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png" ContentType="image/png"/>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75" r:id="rId1"/>
  </p:sldMasterIdLst>
  <p:notesMasterIdLst>
    <p:notesMasterId r:id="rId39"/>
  </p:notesMasterIdLst>
  <p:handoutMasterIdLst>
    <p:handoutMasterId r:id="rId40"/>
  </p:handoutMasterIdLst>
  <p:sldIdLst>
    <p:sldId id="336" r:id="rId2"/>
    <p:sldId id="313" r:id="rId3"/>
    <p:sldId id="282" r:id="rId4"/>
    <p:sldId id="351" r:id="rId5"/>
    <p:sldId id="337" r:id="rId6"/>
    <p:sldId id="342" r:id="rId7"/>
    <p:sldId id="339" r:id="rId8"/>
    <p:sldId id="341" r:id="rId9"/>
    <p:sldId id="340" r:id="rId10"/>
    <p:sldId id="283" r:id="rId11"/>
    <p:sldId id="332" r:id="rId12"/>
    <p:sldId id="302" r:id="rId13"/>
    <p:sldId id="349" r:id="rId14"/>
    <p:sldId id="287" r:id="rId15"/>
    <p:sldId id="288" r:id="rId16"/>
    <p:sldId id="284" r:id="rId17"/>
    <p:sldId id="285" r:id="rId18"/>
    <p:sldId id="289" r:id="rId19"/>
    <p:sldId id="350" r:id="rId20"/>
    <p:sldId id="290" r:id="rId21"/>
    <p:sldId id="343" r:id="rId22"/>
    <p:sldId id="291" r:id="rId23"/>
    <p:sldId id="293" r:id="rId24"/>
    <p:sldId id="347" r:id="rId25"/>
    <p:sldId id="346" r:id="rId26"/>
    <p:sldId id="320" r:id="rId27"/>
    <p:sldId id="344" r:id="rId28"/>
    <p:sldId id="345" r:id="rId29"/>
    <p:sldId id="319" r:id="rId30"/>
    <p:sldId id="294" r:id="rId31"/>
    <p:sldId id="348" r:id="rId32"/>
    <p:sldId id="304" r:id="rId33"/>
    <p:sldId id="315" r:id="rId34"/>
    <p:sldId id="334" r:id="rId35"/>
    <p:sldId id="316" r:id="rId36"/>
    <p:sldId id="317" r:id="rId37"/>
    <p:sldId id="299" r:id="rId38"/>
  </p:sldIdLst>
  <p:sldSz cx="12192000"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6AA8"/>
    <a:srgbClr val="031D50"/>
    <a:srgbClr val="798FBF"/>
    <a:srgbClr val="1C417F"/>
    <a:srgbClr val="4A5C7A"/>
    <a:srgbClr val="97A9C3"/>
    <a:srgbClr val="3A496F"/>
    <a:srgbClr val="2A2E32"/>
    <a:srgbClr val="272A22"/>
    <a:srgbClr val="5E61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11" autoAdjust="0"/>
    <p:restoredTop sz="96838" autoAdjust="0"/>
  </p:normalViewPr>
  <p:slideViewPr>
    <p:cSldViewPr snapToGrid="0">
      <p:cViewPr>
        <p:scale>
          <a:sx n="140" d="100"/>
          <a:sy n="140" d="100"/>
        </p:scale>
        <p:origin x="1768" y="152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594"/>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0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9688" y="0"/>
            <a:ext cx="2946400" cy="496809"/>
          </a:xfrm>
          <a:prstGeom prst="rect">
            <a:avLst/>
          </a:prstGeom>
        </p:spPr>
        <p:txBody>
          <a:bodyPr vert="horz" lIns="91440" tIns="45720" rIns="91440" bIns="45720" rtlCol="0"/>
          <a:lstStyle>
            <a:lvl1pPr algn="r">
              <a:defRPr sz="1200"/>
            </a:lvl1pPr>
          </a:lstStyle>
          <a:p>
            <a:fld id="{4A6A01D3-74A5-6C48-8B24-C6FA7A12E768}" type="datetimeFigureOut">
              <a:rPr lang="en-US" smtClean="0"/>
              <a:t>6/16/17</a:t>
            </a:fld>
            <a:endParaRPr lang="en-US"/>
          </a:p>
        </p:txBody>
      </p:sp>
      <p:sp>
        <p:nvSpPr>
          <p:cNvPr id="4" name="Footer Placeholder 3"/>
          <p:cNvSpPr>
            <a:spLocks noGrp="1"/>
          </p:cNvSpPr>
          <p:nvPr>
            <p:ph type="ftr" sz="quarter" idx="2"/>
          </p:nvPr>
        </p:nvSpPr>
        <p:spPr>
          <a:xfrm>
            <a:off x="0" y="9428242"/>
            <a:ext cx="2946400" cy="496809"/>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9688" y="9428242"/>
            <a:ext cx="2946400" cy="496809"/>
          </a:xfrm>
          <a:prstGeom prst="rect">
            <a:avLst/>
          </a:prstGeom>
        </p:spPr>
        <p:txBody>
          <a:bodyPr vert="horz" lIns="91440" tIns="45720" rIns="91440" bIns="45720" rtlCol="0" anchor="b"/>
          <a:lstStyle>
            <a:lvl1pPr algn="r">
              <a:defRPr sz="1200"/>
            </a:lvl1pPr>
          </a:lstStyle>
          <a:p>
            <a:fld id="{86A52163-E630-964D-81FA-B7D64EFF6602}" type="slidenum">
              <a:rPr lang="en-US" smtClean="0"/>
              <a:t>‹nr.›</a:t>
            </a:fld>
            <a:endParaRPr lang="en-US"/>
          </a:p>
        </p:txBody>
      </p:sp>
    </p:spTree>
    <p:extLst>
      <p:ext uri="{BB962C8B-B14F-4D97-AF65-F5344CB8AC3E}">
        <p14:creationId xmlns:p14="http://schemas.microsoft.com/office/powerpoint/2010/main" val="415531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1"/>
            <a:ext cx="2946400" cy="498395"/>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49688" y="1"/>
            <a:ext cx="2946400" cy="498395"/>
          </a:xfrm>
          <a:prstGeom prst="rect">
            <a:avLst/>
          </a:prstGeom>
        </p:spPr>
        <p:txBody>
          <a:bodyPr vert="horz" lIns="91440" tIns="45720" rIns="91440" bIns="45720" rtlCol="0"/>
          <a:lstStyle>
            <a:lvl1pPr algn="r">
              <a:defRPr sz="1200"/>
            </a:lvl1pPr>
          </a:lstStyle>
          <a:p>
            <a:fld id="{C6E22C89-6781-4F13-A395-B5266649FCFE}" type="datetimeFigureOut">
              <a:rPr lang="da-DK" smtClean="0"/>
              <a:t>16/06/2017</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450" y="4777612"/>
            <a:ext cx="5438775" cy="3907800"/>
          </a:xfrm>
          <a:prstGeom prst="rect">
            <a:avLst/>
          </a:prstGeom>
        </p:spPr>
        <p:txBody>
          <a:bodyPr vert="horz" lIns="91440" tIns="45720" rIns="91440" bIns="45720" rtlCol="0"/>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9428243"/>
            <a:ext cx="2946400" cy="49839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49688" y="9428243"/>
            <a:ext cx="2946400" cy="498395"/>
          </a:xfrm>
          <a:prstGeom prst="rect">
            <a:avLst/>
          </a:prstGeom>
        </p:spPr>
        <p:txBody>
          <a:bodyPr vert="horz" lIns="91440" tIns="45720" rIns="91440" bIns="45720" rtlCol="0" anchor="b"/>
          <a:lstStyle>
            <a:lvl1pPr algn="r">
              <a:defRPr sz="1200"/>
            </a:lvl1pPr>
          </a:lstStyle>
          <a:p>
            <a:fld id="{FE7C37AA-0CE8-47C8-9B55-3BE815C3E230}" type="slidenum">
              <a:rPr lang="da-DK" smtClean="0"/>
              <a:t>‹nr.›</a:t>
            </a:fld>
            <a:endParaRPr lang="da-DK"/>
          </a:p>
        </p:txBody>
      </p:sp>
    </p:spTree>
    <p:extLst>
      <p:ext uri="{BB962C8B-B14F-4D97-AF65-F5344CB8AC3E}">
        <p14:creationId xmlns:p14="http://schemas.microsoft.com/office/powerpoint/2010/main" val="188203741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FE7C37AA-0CE8-47C8-9B55-3BE815C3E230}" type="slidenum">
              <a:rPr lang="da-DK" smtClean="0"/>
              <a:t>0</a:t>
            </a:fld>
            <a:endParaRPr lang="da-DK" dirty="0"/>
          </a:p>
        </p:txBody>
      </p:sp>
    </p:spTree>
    <p:extLst>
      <p:ext uri="{BB962C8B-B14F-4D97-AF65-F5344CB8AC3E}">
        <p14:creationId xmlns:p14="http://schemas.microsoft.com/office/powerpoint/2010/main" val="929866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FE7C37AA-0CE8-47C8-9B55-3BE815C3E230}" type="slidenum">
              <a:rPr lang="da-DK" smtClean="0"/>
              <a:t>1</a:t>
            </a:fld>
            <a:endParaRPr lang="da-DK"/>
          </a:p>
        </p:txBody>
      </p:sp>
    </p:spTree>
    <p:extLst>
      <p:ext uri="{BB962C8B-B14F-4D97-AF65-F5344CB8AC3E}">
        <p14:creationId xmlns:p14="http://schemas.microsoft.com/office/powerpoint/2010/main" val="1672952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dirty="0" smtClean="0"/>
              <a:t>Når du er klar til at vise gennemse</a:t>
            </a:r>
            <a:r>
              <a:rPr lang="da-DK" baseline="0" dirty="0" smtClean="0"/>
              <a:t> dine ændringer vælger du ”Afspil fra den Aktuelle Slide” fra Menuen ”Diashow” øverst. Eller du kan benytte tastaturgenvejen F5</a:t>
            </a:r>
            <a:endParaRPr lang="da-DK" dirty="0" smtClean="0"/>
          </a:p>
          <a:p>
            <a:r>
              <a:rPr lang="da-DK" baseline="0" dirty="0" smtClean="0"/>
              <a:t>(PC ) og </a:t>
            </a:r>
            <a:r>
              <a:rPr lang="da-DK" sz="1200" dirty="0" smtClean="0">
                <a:solidFill>
                  <a:schemeClr val="bg1"/>
                </a:solidFill>
                <a:latin typeface="Calibri" charset="0"/>
                <a:ea typeface="Calibri" charset="0"/>
                <a:cs typeface="Calibri" charset="0"/>
              </a:rPr>
              <a:t>på Mac </a:t>
            </a:r>
            <a:r>
              <a:rPr lang="da-DK" sz="1400" dirty="0" smtClean="0">
                <a:solidFill>
                  <a:schemeClr val="bg1"/>
                </a:solidFill>
                <a:latin typeface="Calibri" charset="0"/>
                <a:ea typeface="Calibri" charset="0"/>
                <a:cs typeface="Calibri" charset="0"/>
              </a:rPr>
              <a:t>(</a:t>
            </a:r>
            <a:r>
              <a:rPr lang="da-DK" sz="1200" b="1" dirty="0" smtClean="0">
                <a:solidFill>
                  <a:schemeClr val="bg1"/>
                </a:solidFill>
                <a:latin typeface="Calibri" charset="0"/>
                <a:ea typeface="Calibri" charset="0"/>
                <a:cs typeface="Calibri" charset="0"/>
              </a:rPr>
              <a:t>⌘⏎)</a:t>
            </a:r>
            <a:r>
              <a:rPr lang="da-DK" sz="1200" dirty="0" smtClean="0">
                <a:solidFill>
                  <a:schemeClr val="bg1"/>
                </a:solidFill>
                <a:latin typeface="Calibri" charset="0"/>
                <a:ea typeface="Calibri" charset="0"/>
                <a:cs typeface="Calibri" charset="0"/>
              </a:rPr>
              <a:t> </a:t>
            </a:r>
            <a:endParaRPr lang="da-DK" dirty="0"/>
          </a:p>
        </p:txBody>
      </p:sp>
      <p:sp>
        <p:nvSpPr>
          <p:cNvPr id="4" name="Pladsholder til slidenummer 3"/>
          <p:cNvSpPr>
            <a:spLocks noGrp="1"/>
          </p:cNvSpPr>
          <p:nvPr>
            <p:ph type="sldNum" sz="quarter" idx="10"/>
          </p:nvPr>
        </p:nvSpPr>
        <p:spPr/>
        <p:txBody>
          <a:bodyPr/>
          <a:lstStyle/>
          <a:p>
            <a:fld id="{FE7C37AA-0CE8-47C8-9B55-3BE815C3E230}" type="slidenum">
              <a:rPr lang="da-DK" smtClean="0"/>
              <a:t>2</a:t>
            </a:fld>
            <a:endParaRPr lang="da-DK"/>
          </a:p>
        </p:txBody>
      </p:sp>
    </p:spTree>
    <p:extLst>
      <p:ext uri="{BB962C8B-B14F-4D97-AF65-F5344CB8AC3E}">
        <p14:creationId xmlns:p14="http://schemas.microsoft.com/office/powerpoint/2010/main" val="1291932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FE7C37AA-0CE8-47C8-9B55-3BE815C3E230}" type="slidenum">
              <a:rPr lang="da-DK" smtClean="0"/>
              <a:t>17</a:t>
            </a:fld>
            <a:endParaRPr lang="da-DK"/>
          </a:p>
        </p:txBody>
      </p:sp>
    </p:spTree>
    <p:extLst>
      <p:ext uri="{BB962C8B-B14F-4D97-AF65-F5344CB8AC3E}">
        <p14:creationId xmlns:p14="http://schemas.microsoft.com/office/powerpoint/2010/main" val="1931743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FE7C37AA-0CE8-47C8-9B55-3BE815C3E230}" type="slidenum">
              <a:rPr lang="da-DK" smtClean="0"/>
              <a:t>31</a:t>
            </a:fld>
            <a:endParaRPr lang="da-DK"/>
          </a:p>
        </p:txBody>
      </p:sp>
    </p:spTree>
    <p:extLst>
      <p:ext uri="{BB962C8B-B14F-4D97-AF65-F5344CB8AC3E}">
        <p14:creationId xmlns:p14="http://schemas.microsoft.com/office/powerpoint/2010/main" val="1237456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FE7C37AA-0CE8-47C8-9B55-3BE815C3E230}" type="slidenum">
              <a:rPr lang="da-DK" smtClean="0"/>
              <a:t>32</a:t>
            </a:fld>
            <a:endParaRPr lang="da-DK"/>
          </a:p>
        </p:txBody>
      </p:sp>
    </p:spTree>
    <p:extLst>
      <p:ext uri="{BB962C8B-B14F-4D97-AF65-F5344CB8AC3E}">
        <p14:creationId xmlns:p14="http://schemas.microsoft.com/office/powerpoint/2010/main" val="3245758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FE7C37AA-0CE8-47C8-9B55-3BE815C3E230}" type="slidenum">
              <a:rPr lang="da-DK" smtClean="0"/>
              <a:t>33</a:t>
            </a:fld>
            <a:endParaRPr lang="da-DK"/>
          </a:p>
        </p:txBody>
      </p:sp>
    </p:spTree>
    <p:extLst>
      <p:ext uri="{BB962C8B-B14F-4D97-AF65-F5344CB8AC3E}">
        <p14:creationId xmlns:p14="http://schemas.microsoft.com/office/powerpoint/2010/main" val="188005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FE7C37AA-0CE8-47C8-9B55-3BE815C3E230}" type="slidenum">
              <a:rPr lang="da-DK" smtClean="0"/>
              <a:t>36</a:t>
            </a:fld>
            <a:endParaRPr lang="da-DK"/>
          </a:p>
        </p:txBody>
      </p:sp>
    </p:spTree>
    <p:extLst>
      <p:ext uri="{BB962C8B-B14F-4D97-AF65-F5344CB8AC3E}">
        <p14:creationId xmlns:p14="http://schemas.microsoft.com/office/powerpoint/2010/main" val="782076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slide" Target="../slides/slide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slide" Target="../slides/slide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slide" Target="../slides/slide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slide" Target="../slides/slide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slide" Target="../slides/slide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slide" Target="../slides/slide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slide" Target="../slides/slide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slide" Target="../slides/slide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slide" Target="../slides/slide10.xml"/></Relationships>
</file>

<file path=ppt/slideLayouts/_rels/slideLayout21.xml.rels><?xml version="1.0" encoding="UTF-8" standalone="yes"?>
<Relationships xmlns="http://schemas.openxmlformats.org/package/2006/relationships"><Relationship Id="rId3" Type="http://schemas.openxmlformats.org/officeDocument/2006/relationships/slide" Target="../slides/slide10.xml"/><Relationship Id="rId4" Type="http://schemas.openxmlformats.org/officeDocument/2006/relationships/slide" Target="../slides/slide11.xml"/><Relationship Id="rId1" Type="http://schemas.openxmlformats.org/officeDocument/2006/relationships/slideMaster" Target="../slideMasters/slideMaster1.xml"/><Relationship Id="rId2" Type="http://schemas.openxmlformats.org/officeDocument/2006/relationships/slide" Target="../slides/slide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slide" Target="../slides/slide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slide" Target="../slides/slide10.xml"/></Relationships>
</file>

<file path=ppt/slideLayouts/_rels/slideLayout24.xml.rels><?xml version="1.0" encoding="UTF-8" standalone="yes"?>
<Relationships xmlns="http://schemas.openxmlformats.org/package/2006/relationships"><Relationship Id="rId3" Type="http://schemas.openxmlformats.org/officeDocument/2006/relationships/slide" Target="../slides/slide10.xml"/><Relationship Id="rId4" Type="http://schemas.openxmlformats.org/officeDocument/2006/relationships/slide" Target="../slides/slide12.xml"/><Relationship Id="rId1" Type="http://schemas.openxmlformats.org/officeDocument/2006/relationships/slideMaster" Target="../slideMasters/slideMaster1.xml"/><Relationship Id="rId2" Type="http://schemas.openxmlformats.org/officeDocument/2006/relationships/slide" Target="../slides/slide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slide" Target="../slides/slide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slide" Target="../slides/slide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slide" Target="../slides/slide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slide" Target="../slides/slide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slide" Target="../slides/slide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slide" Target="../slides/slide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slide" Target="../slides/slide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slide" Target="../slides/slide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tiff"/></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 Id="rId3" Type="http://schemas.microsoft.com/office/2007/relationships/hdphoto" Target="../media/hdphoto1.wdp"/></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tiff"/></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e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e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e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slide" Target="../slides/slide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slide" Target="../slides/slide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e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slide" Target="../slides/slide2.xml"/><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slide" Target="../slides/slide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slide" Target="../slides/slide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slide" Target="../slides/slide2.xml"/><Relationship Id="rId1" Type="http://schemas.openxmlformats.org/officeDocument/2006/relationships/slideMaster" Target="../slideMasters/slideMaster1.xml"/><Relationship Id="rId2" Type="http://schemas.openxmlformats.org/officeDocument/2006/relationships/image" Target="../media/image21.jpe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slide" Target="../slides/slide2.xml"/><Relationship Id="rId1" Type="http://schemas.openxmlformats.org/officeDocument/2006/relationships/slideMaster" Target="../slideMasters/slideMaster1.xml"/><Relationship Id="rId2" Type="http://schemas.openxmlformats.org/officeDocument/2006/relationships/image" Target="../media/image22.jpe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1" Type="http://schemas.openxmlformats.org/officeDocument/2006/relationships/slideMaster" Target="../slideMasters/slideMaster1.xml"/><Relationship Id="rId2" Type="http://schemas.openxmlformats.org/officeDocument/2006/relationships/image" Target="../media/image23.jpe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eg"/><Relationship Id="rId3" Type="http://schemas.openxmlformats.org/officeDocument/2006/relationships/image" Target="../media/image6.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jpeg"/><Relationship Id="rId3" Type="http://schemas.openxmlformats.org/officeDocument/2006/relationships/image" Target="../media/image6.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image" Target="../media/image6.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slide" Target="../slides/slide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slide" Target="../slides/slide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slide" Target="../slides/slide2.xml"/></Relationships>
</file>

<file path=ppt/slideLayouts/_rels/slideLayout81.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30.jpg"/><Relationship Id="rId5" Type="http://schemas.openxmlformats.org/officeDocument/2006/relationships/slide" Target="../slides/slide2.xml"/><Relationship Id="rId1" Type="http://schemas.openxmlformats.org/officeDocument/2006/relationships/slideMaster" Target="../slideMasters/slideMaster1.xml"/><Relationship Id="rId2" Type="http://schemas.openxmlformats.org/officeDocument/2006/relationships/image" Target="../media/image29.jpeg"/></Relationships>
</file>

<file path=ppt/slideLayouts/_rels/slideLayout82.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30.jpg"/><Relationship Id="rId5" Type="http://schemas.openxmlformats.org/officeDocument/2006/relationships/slide" Target="../slides/slide2.xml"/><Relationship Id="rId1" Type="http://schemas.openxmlformats.org/officeDocument/2006/relationships/slideMaster" Target="../slideMasters/slideMaster1.xml"/><Relationship Id="rId2" Type="http://schemas.openxmlformats.org/officeDocument/2006/relationships/image" Target="../media/image29.jpe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jpeg"/><Relationship Id="rId3" Type="http://schemas.openxmlformats.org/officeDocument/2006/relationships/image" Target="../media/image32.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Master" Target="../slideMasters/slideMaster1.xml"/><Relationship Id="rId2" Type="http://schemas.openxmlformats.org/officeDocument/2006/relationships/image" Target="../media/image33.jpe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 Id="rId3" Type="http://schemas.openxmlformats.org/officeDocument/2006/relationships/slide" Target="../slides/slide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slide" Target="../slides/slide2.xml"/><Relationship Id="rId1" Type="http://schemas.openxmlformats.org/officeDocument/2006/relationships/slideMaster" Target="../slideMasters/slideMaster1.xml"/><Relationship Id="rId2" Type="http://schemas.openxmlformats.org/officeDocument/2006/relationships/image" Target="../media/image38.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creativecommons.org/licenses/by-sa/4.0/" TargetMode="External"/><Relationship Id="rId3" Type="http://schemas.openxmlformats.org/officeDocument/2006/relationships/image" Target="../media/image4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90.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slide" Target="../slides/slide2.xml"/><Relationship Id="rId5" Type="http://schemas.openxmlformats.org/officeDocument/2006/relationships/slide" Target="../slides/slide11.xml"/><Relationship Id="rId1" Type="http://schemas.openxmlformats.org/officeDocument/2006/relationships/slideMaster" Target="../slideMasters/slideMaster1.xml"/><Relationship Id="rId2" Type="http://schemas.openxmlformats.org/officeDocument/2006/relationships/image" Target="../media/image42.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slide" Target="../slides/slide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slide" Target="../slides/slide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slide" Target="../slides/slide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slide" Target="../slides/slide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jpeg"/><Relationship Id="rId3" Type="http://schemas.openxmlformats.org/officeDocument/2006/relationships/hyperlink" Target="http://teamsites.regionsjaelland.dk/sites/slsretspsyk-sl8/patienter/Dokumenter/OS_Toolbox_Bridge2.pptx" TargetMode="Externa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slide" Target="../slides/slide2.xml"/><Relationship Id="rId1" Type="http://schemas.openxmlformats.org/officeDocument/2006/relationships/slideMaster" Target="../slideMasters/slideMaster1.xml"/><Relationship Id="rId2" Type="http://schemas.openxmlformats.org/officeDocument/2006/relationships/image" Target="../media/image44.jpe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Rettigheder">
    <p:spTree>
      <p:nvGrpSpPr>
        <p:cNvPr id="1" name=""/>
        <p:cNvGrpSpPr/>
        <p:nvPr/>
      </p:nvGrpSpPr>
      <p:grpSpPr>
        <a:xfrm>
          <a:off x="0" y="0"/>
          <a:ext cx="0" cy="0"/>
          <a:chOff x="0" y="0"/>
          <a:chExt cx="0" cy="0"/>
        </a:xfrm>
      </p:grpSpPr>
      <p:sp>
        <p:nvSpPr>
          <p:cNvPr id="14" name="Rektangel 13"/>
          <p:cNvSpPr/>
          <p:nvPr userDrawn="1"/>
        </p:nvSpPr>
        <p:spPr>
          <a:xfrm>
            <a:off x="-635" y="633743"/>
            <a:ext cx="12192635" cy="6224257"/>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 name="Title 1"/>
          <p:cNvSpPr>
            <a:spLocks noGrp="1"/>
          </p:cNvSpPr>
          <p:nvPr>
            <p:ph type="title"/>
          </p:nvPr>
        </p:nvSpPr>
        <p:spPr/>
        <p:txBody>
          <a:bodyPr/>
          <a:lstStyle/>
          <a:p>
            <a:r>
              <a:rPr lang="da-DK" smtClean="0"/>
              <a:t>Click to edit Master title style</a:t>
            </a:r>
            <a:endParaRPr lang="en-US"/>
          </a:p>
        </p:txBody>
      </p:sp>
      <p:sp>
        <p:nvSpPr>
          <p:cNvPr id="3" name="Footer Placeholder 2"/>
          <p:cNvSpPr>
            <a:spLocks noGrp="1"/>
          </p:cNvSpPr>
          <p:nvPr>
            <p:ph type="ftr" sz="quarter" idx="10"/>
          </p:nvPr>
        </p:nvSpPr>
        <p:spPr/>
        <p:txBody>
          <a:bodyPr/>
          <a:lstStyle/>
          <a:p>
            <a:r>
              <a:rPr lang="en-US" smtClean="0"/>
              <a:t>Dit navn her</a:t>
            </a:r>
            <a:endParaRPr lang="en-US" dirty="0"/>
          </a:p>
        </p:txBody>
      </p:sp>
      <p:sp>
        <p:nvSpPr>
          <p:cNvPr id="4" name="Rectangle 3"/>
          <p:cNvSpPr/>
          <p:nvPr userDrawn="1"/>
        </p:nvSpPr>
        <p:spPr>
          <a:xfrm>
            <a:off x="0" y="-1665"/>
            <a:ext cx="12192000" cy="648479"/>
          </a:xfrm>
          <a:prstGeom prst="rect">
            <a:avLst/>
          </a:prstGeom>
          <a:solidFill>
            <a:srgbClr val="0070C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dirty="0" err="1" smtClean="0"/>
              <a:t>Sådan</a:t>
            </a:r>
            <a:r>
              <a:rPr lang="en-US" sz="2800" dirty="0" smtClean="0"/>
              <a:t> </a:t>
            </a:r>
            <a:r>
              <a:rPr lang="en-US" sz="2800" dirty="0" err="1" smtClean="0"/>
              <a:t>redigerer</a:t>
            </a:r>
            <a:r>
              <a:rPr lang="en-US" sz="2800" dirty="0" smtClean="0"/>
              <a:t> du</a:t>
            </a:r>
          </a:p>
        </p:txBody>
      </p:sp>
      <p:sp>
        <p:nvSpPr>
          <p:cNvPr id="6" name="TextBox 5"/>
          <p:cNvSpPr txBox="1"/>
          <p:nvPr userDrawn="1"/>
        </p:nvSpPr>
        <p:spPr>
          <a:xfrm>
            <a:off x="867540" y="769713"/>
            <a:ext cx="9019739" cy="6017032"/>
          </a:xfrm>
          <a:prstGeom prst="rect">
            <a:avLst/>
          </a:prstGeom>
          <a:noFill/>
        </p:spPr>
        <p:txBody>
          <a:bodyPr wrap="square" rtlCol="0">
            <a:spAutoFit/>
          </a:bodyPr>
          <a:lstStyle/>
          <a:p>
            <a:r>
              <a:rPr lang="en-US" sz="2400" b="1" dirty="0" smtClean="0"/>
              <a:t>Der </a:t>
            </a:r>
            <a:r>
              <a:rPr lang="en-US" sz="2400" b="1" dirty="0" err="1" smtClean="0"/>
              <a:t>er</a:t>
            </a:r>
            <a:r>
              <a:rPr lang="en-US" sz="2400" b="1" dirty="0" smtClean="0"/>
              <a:t> mange </a:t>
            </a:r>
            <a:r>
              <a:rPr lang="en-US" sz="2400" b="1" dirty="0" err="1" smtClean="0"/>
              <a:t>måder</a:t>
            </a:r>
            <a:r>
              <a:rPr lang="en-US" sz="2400" b="1" dirty="0" smtClean="0"/>
              <a:t> at</a:t>
            </a:r>
            <a:r>
              <a:rPr lang="en-US" sz="2400" b="1" baseline="0" dirty="0" smtClean="0"/>
              <a:t> </a:t>
            </a:r>
            <a:r>
              <a:rPr lang="en-US" sz="2400" b="1" baseline="0" dirty="0" err="1" smtClean="0"/>
              <a:t>redigere</a:t>
            </a:r>
            <a:r>
              <a:rPr lang="en-US" sz="2400" b="1" baseline="0" dirty="0" smtClean="0"/>
              <a:t> </a:t>
            </a:r>
            <a:r>
              <a:rPr lang="en-US" sz="2400" b="1" baseline="0" dirty="0" err="1" smtClean="0"/>
              <a:t>på</a:t>
            </a:r>
            <a:r>
              <a:rPr lang="en-US" sz="2400" b="1" baseline="0" dirty="0" smtClean="0"/>
              <a:t>. Her </a:t>
            </a:r>
            <a:r>
              <a:rPr lang="en-US" sz="2400" b="1" baseline="0" dirty="0" err="1" smtClean="0"/>
              <a:t>er</a:t>
            </a:r>
            <a:r>
              <a:rPr lang="en-US" sz="2400" b="1" baseline="0" dirty="0" smtClean="0"/>
              <a:t> et </a:t>
            </a:r>
            <a:r>
              <a:rPr lang="en-US" sz="2400" b="1" baseline="0" dirty="0" err="1" smtClean="0"/>
              <a:t>forslag</a:t>
            </a:r>
            <a:r>
              <a:rPr lang="mr-IN" sz="2400" b="1" baseline="0" dirty="0" smtClean="0"/>
              <a:t>…</a:t>
            </a:r>
            <a:endParaRPr lang="en-US" sz="2400" b="1" dirty="0" smtClean="0"/>
          </a:p>
          <a:p>
            <a:endParaRPr lang="en-US" b="1" dirty="0" smtClean="0"/>
          </a:p>
          <a:p>
            <a:pPr marL="342900" indent="-342900">
              <a:buFont typeface="+mj-lt"/>
              <a:buAutoNum type="arabicPeriod"/>
            </a:pPr>
            <a:r>
              <a:rPr lang="da-DK" sz="1600" b="0" dirty="0" smtClean="0">
                <a:solidFill>
                  <a:schemeClr val="tx1">
                    <a:lumMod val="85000"/>
                    <a:lumOff val="15000"/>
                  </a:schemeClr>
                </a:solidFill>
              </a:rPr>
              <a:t>Forbered de</a:t>
            </a:r>
            <a:r>
              <a:rPr lang="da-DK" sz="1600" b="0" baseline="0" dirty="0" smtClean="0">
                <a:solidFill>
                  <a:schemeClr val="tx1">
                    <a:lumMod val="85000"/>
                    <a:lumOff val="15000"/>
                  </a:schemeClr>
                </a:solidFill>
              </a:rPr>
              <a:t> </a:t>
            </a:r>
            <a:r>
              <a:rPr lang="da-DK" sz="1600" b="0" dirty="0" smtClean="0">
                <a:solidFill>
                  <a:schemeClr val="tx1">
                    <a:lumMod val="85000"/>
                    <a:lumOff val="15000"/>
                  </a:schemeClr>
                </a:solidFill>
              </a:rPr>
              <a:t>fotos, du vil importere i denne</a:t>
            </a:r>
            <a:r>
              <a:rPr lang="da-DK" sz="1600" b="0" baseline="0" dirty="0" smtClean="0">
                <a:solidFill>
                  <a:schemeClr val="tx1">
                    <a:lumMod val="85000"/>
                    <a:lumOff val="15000"/>
                  </a:schemeClr>
                </a:solidFill>
              </a:rPr>
              <a:t> session</a:t>
            </a:r>
            <a:r>
              <a:rPr lang="da-DK" sz="1600" b="0" dirty="0" smtClean="0">
                <a:solidFill>
                  <a:schemeClr val="tx1">
                    <a:lumMod val="85000"/>
                    <a:lumOff val="15000"/>
                  </a:schemeClr>
                </a:solidFill>
              </a:rPr>
              <a:t>. Kopier dem til en mappe på dit skrivebord med et navn som f.eks. ”Fotos til mindesamlingen”, så de er let at finde.</a:t>
            </a:r>
          </a:p>
          <a:p>
            <a:pPr marL="342900" indent="-342900">
              <a:buFont typeface="+mj-lt"/>
              <a:buAutoNum type="arabicPeriod"/>
            </a:pPr>
            <a:endParaRPr lang="da-DK" sz="1100" b="0" dirty="0" smtClean="0">
              <a:solidFill>
                <a:schemeClr val="tx1">
                  <a:lumMod val="85000"/>
                  <a:lumOff val="15000"/>
                </a:schemeClr>
              </a:solidFill>
            </a:endParaRPr>
          </a:p>
          <a:p>
            <a:pPr marL="342900" indent="-342900">
              <a:buFont typeface="+mj-lt"/>
              <a:buAutoNum type="arabicPeriod"/>
            </a:pPr>
            <a:r>
              <a:rPr lang="da-DK" sz="1600" b="0" dirty="0" smtClean="0">
                <a:solidFill>
                  <a:schemeClr val="tx1">
                    <a:lumMod val="85000"/>
                    <a:lumOff val="15000"/>
                  </a:schemeClr>
                </a:solidFill>
              </a:rPr>
              <a:t>Åbn</a:t>
            </a:r>
            <a:r>
              <a:rPr lang="da-DK" sz="1600" b="0" baseline="0" dirty="0" smtClean="0">
                <a:solidFill>
                  <a:schemeClr val="tx1">
                    <a:lumMod val="85000"/>
                    <a:lumOff val="15000"/>
                  </a:schemeClr>
                </a:solidFill>
              </a:rPr>
              <a:t> mindesamlingen! Fra Oversigtshjulet navigerer du hen, hvor du vil tilføje noget. F.eks. Barndom. Klik dig frem til det sted, hvor du ønsker noget nyt indhold. Klik på knappen ”Rediger”</a:t>
            </a:r>
          </a:p>
          <a:p>
            <a:pPr marL="342900" indent="-342900">
              <a:buFont typeface="+mj-lt"/>
              <a:buAutoNum type="arabicPeriod"/>
            </a:pPr>
            <a:endParaRPr lang="da-DK" sz="1100" b="0" baseline="0" dirty="0" smtClean="0">
              <a:solidFill>
                <a:schemeClr val="tx1">
                  <a:lumMod val="85000"/>
                  <a:lumOff val="15000"/>
                </a:schemeClr>
              </a:solidFill>
            </a:endParaRPr>
          </a:p>
          <a:p>
            <a:pPr marL="342900" indent="-342900">
              <a:buFont typeface="+mj-lt"/>
              <a:buAutoNum type="arabicPeriod"/>
            </a:pPr>
            <a:r>
              <a:rPr lang="da-DK" sz="1600" b="0" baseline="0" dirty="0" smtClean="0">
                <a:solidFill>
                  <a:schemeClr val="tx1">
                    <a:lumMod val="85000"/>
                    <a:lumOff val="15000"/>
                  </a:schemeClr>
                </a:solidFill>
              </a:rPr>
              <a:t>I diasrækkes der nu fremkommer ude i venstre side klikker du med musen på det dias, som du ønsker din nye side skal følge efter. </a:t>
            </a:r>
            <a:r>
              <a:rPr lang="da-DK" sz="1600" b="0" baseline="0" dirty="0" err="1" smtClean="0">
                <a:solidFill>
                  <a:schemeClr val="tx1">
                    <a:lumMod val="85000"/>
                    <a:lumOff val="15000"/>
                  </a:schemeClr>
                </a:solidFill>
              </a:rPr>
              <a:t>Højreklik</a:t>
            </a:r>
            <a:r>
              <a:rPr lang="da-DK" sz="1600" b="0" baseline="0" dirty="0" smtClean="0">
                <a:solidFill>
                  <a:schemeClr val="tx1">
                    <a:lumMod val="85000"/>
                    <a:lumOff val="15000"/>
                  </a:schemeClr>
                </a:solidFill>
              </a:rPr>
              <a:t> med musen og vælg ”Indsæt dias”! Eller find ”Nyt dias” under menuen ”Indsæt”. Et nyt tomt dias dukker op med layout som det foregående. </a:t>
            </a:r>
          </a:p>
          <a:p>
            <a:pPr marL="342900" indent="-342900">
              <a:buFont typeface="+mj-lt"/>
              <a:buAutoNum type="arabicPeriod"/>
            </a:pPr>
            <a:endParaRPr lang="da-DK" sz="1100" b="0" baseline="0" dirty="0" smtClean="0">
              <a:solidFill>
                <a:schemeClr val="tx1">
                  <a:lumMod val="85000"/>
                  <a:lumOff val="15000"/>
                </a:schemeClr>
              </a:solidFill>
            </a:endParaRP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da-DK" sz="1600" b="0" baseline="0" dirty="0" smtClean="0">
                <a:solidFill>
                  <a:schemeClr val="tx1">
                    <a:lumMod val="85000"/>
                    <a:lumOff val="15000"/>
                  </a:schemeClr>
                </a:solidFill>
              </a:rPr>
              <a:t>Det kan vælge et nyt layout eller fortsætte med samme design for enkelthedens skyld, men du skal overveje, hvilket indhold du ønsker (hvor mange billeder/tekst) . Husk at Mindesamlingens styrke er beskrivelser, så overvej et layout, hvor du kan folde dig ud med dine erindringer.</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da-DK" sz="1100" b="0" baseline="0" dirty="0" smtClean="0">
              <a:solidFill>
                <a:schemeClr val="tx1">
                  <a:lumMod val="85000"/>
                  <a:lumOff val="15000"/>
                </a:schemeClr>
              </a:solidFill>
            </a:endParaRPr>
          </a:p>
          <a:p>
            <a:pPr marL="342900" indent="-342900">
              <a:buFont typeface="+mj-lt"/>
              <a:buAutoNum type="arabicPeriod"/>
            </a:pPr>
            <a:r>
              <a:rPr lang="da-DK" sz="1600" b="0" baseline="0" dirty="0" smtClean="0">
                <a:solidFill>
                  <a:schemeClr val="tx1">
                    <a:lumMod val="85000"/>
                    <a:lumOff val="15000"/>
                  </a:schemeClr>
                </a:solidFill>
              </a:rPr>
              <a:t>Vælg ”Layout” (</a:t>
            </a:r>
            <a:r>
              <a:rPr lang="da-DK" sz="1600" b="0" baseline="0" dirty="0" err="1" smtClean="0">
                <a:solidFill>
                  <a:schemeClr val="tx1">
                    <a:lumMod val="85000"/>
                    <a:lumOff val="15000"/>
                  </a:schemeClr>
                </a:solidFill>
              </a:rPr>
              <a:t>Højreklik</a:t>
            </a:r>
            <a:r>
              <a:rPr lang="da-DK" sz="1600" b="0" baseline="0" dirty="0" smtClean="0">
                <a:solidFill>
                  <a:schemeClr val="tx1">
                    <a:lumMod val="85000"/>
                    <a:lumOff val="15000"/>
                  </a:schemeClr>
                </a:solidFill>
              </a:rPr>
              <a:t> med musen eller vælg ”Layout” fra Menuen ”Hjem”) og brug beskrivelserne til at finde den ønskede. Prøv dig frem, til du har et layout du kan lide, og klik så på en tekstrude for at indsætte billede eller tekst. Når en foto er indsat kan du ændre udsnit og størrelse (bedst i denne rækkefølge </a:t>
            </a:r>
            <a:r>
              <a:rPr lang="mr-IN" sz="1600" b="0" baseline="0" dirty="0" smtClean="0">
                <a:solidFill>
                  <a:schemeClr val="tx1">
                    <a:lumMod val="85000"/>
                    <a:lumOff val="15000"/>
                  </a:schemeClr>
                </a:solidFill>
              </a:rPr>
              <a:t>–</a:t>
            </a:r>
            <a:r>
              <a:rPr lang="da-DK" sz="1600" b="0" baseline="0" dirty="0" smtClean="0">
                <a:solidFill>
                  <a:schemeClr val="tx1">
                    <a:lumMod val="85000"/>
                    <a:lumOff val="15000"/>
                  </a:schemeClr>
                </a:solidFill>
              </a:rPr>
              <a:t> prøv dig frem). Også teksten kan flyttes rundt og ændres efter smag. Et dobbelt klik med musen skaber en ny tekstboks, som kan flyttes rundt på siden.</a:t>
            </a:r>
          </a:p>
          <a:p>
            <a:pPr marL="342900" indent="-342900">
              <a:buFont typeface="+mj-lt"/>
              <a:buAutoNum type="arabicPeriod"/>
            </a:pPr>
            <a:endParaRPr lang="da-DK" sz="1100" b="0" baseline="0" dirty="0" smtClean="0">
              <a:solidFill>
                <a:schemeClr val="tx1">
                  <a:lumMod val="85000"/>
                  <a:lumOff val="15000"/>
                </a:schemeClr>
              </a:solidFill>
            </a:endParaRPr>
          </a:p>
          <a:p>
            <a:pPr marL="342900" indent="-342900">
              <a:buFont typeface="+mj-lt"/>
              <a:buAutoNum type="arabicPeriod"/>
            </a:pPr>
            <a:r>
              <a:rPr lang="da-DK" sz="1600" b="0" baseline="0" dirty="0" smtClean="0">
                <a:solidFill>
                  <a:schemeClr val="tx1">
                    <a:lumMod val="85000"/>
                    <a:lumOff val="15000"/>
                  </a:schemeClr>
                </a:solidFill>
              </a:rPr>
              <a:t>Dit nye dias/side kan flyttes til andre steder i mindesamlingen (op og ned i diaskolonnen til højre), hvis du ønsker, men vær forsigtig med Layout-skift, da billederne kan ændre både placering og beskæring. Prøv! Du kan altid fortryde din handling, hvis den ikke passer dig.</a:t>
            </a:r>
            <a:endParaRPr lang="en-US" sz="1600" b="0" dirty="0">
              <a:solidFill>
                <a:schemeClr val="tx1">
                  <a:lumMod val="85000"/>
                  <a:lumOff val="15000"/>
                </a:schemeClr>
              </a:solidFill>
            </a:endParaRPr>
          </a:p>
        </p:txBody>
      </p:sp>
      <p:sp>
        <p:nvSpPr>
          <p:cNvPr id="9" name="Slide Number Placeholder 6"/>
          <p:cNvSpPr>
            <a:spLocks noGrp="1"/>
          </p:cNvSpPr>
          <p:nvPr>
            <p:ph type="sldNum" sz="quarter" idx="12"/>
          </p:nvPr>
        </p:nvSpPr>
        <p:spPr>
          <a:xfrm>
            <a:off x="-635" y="6571091"/>
            <a:ext cx="429260" cy="382159"/>
          </a:xfrm>
          <a:prstGeom prst="rect">
            <a:avLst/>
          </a:prstGeom>
        </p:spPr>
        <p:txBody>
          <a:bodyPr lIns="121917" tIns="60958" rIns="121917" bIns="60958"/>
          <a:lstStyle>
            <a:lvl1pPr>
              <a:defRPr sz="800"/>
            </a:lvl1pPr>
          </a:lstStyle>
          <a:p>
            <a:fld id="{430841EC-99BE-4340-888E-D714765BA307}" type="slidenum">
              <a:rPr lang="en-US" smtClean="0"/>
              <a:pPr/>
              <a:t>‹nr.›</a:t>
            </a:fld>
            <a:endParaRPr lang="en-US" dirty="0"/>
          </a:p>
        </p:txBody>
      </p:sp>
      <p:sp>
        <p:nvSpPr>
          <p:cNvPr id="10" name="Oval billedforklaring 9"/>
          <p:cNvSpPr/>
          <p:nvPr userDrawn="1"/>
        </p:nvSpPr>
        <p:spPr>
          <a:xfrm flipH="1">
            <a:off x="9881694" y="1982308"/>
            <a:ext cx="2088931" cy="1056289"/>
          </a:xfrm>
          <a:prstGeom prst="wedgeEllipseCallout">
            <a:avLst>
              <a:gd name="adj1" fmla="val -54040"/>
              <a:gd name="adj2" fmla="val 71455"/>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100" dirty="0" smtClean="0">
                <a:solidFill>
                  <a:schemeClr val="tx1"/>
                </a:solidFill>
              </a:rPr>
              <a:t>Jeg øver mig ofte lidt på en kopi, inden jeg laver de rigtige ændringer</a:t>
            </a:r>
            <a:endParaRPr lang="da-DK" sz="1100" dirty="0">
              <a:solidFill>
                <a:schemeClr val="tx1"/>
              </a:solidFill>
            </a:endParaRPr>
          </a:p>
        </p:txBody>
      </p:sp>
      <p:sp>
        <p:nvSpPr>
          <p:cNvPr id="11" name="Oval billedforklaring 10"/>
          <p:cNvSpPr/>
          <p:nvPr userDrawn="1"/>
        </p:nvSpPr>
        <p:spPr>
          <a:xfrm flipH="1">
            <a:off x="10042307" y="3389705"/>
            <a:ext cx="1983826" cy="1345324"/>
          </a:xfrm>
          <a:prstGeom prst="wedgeEllipseCallout">
            <a:avLst>
              <a:gd name="adj1" fmla="val 47127"/>
              <a:gd name="adj2" fmla="val 66406"/>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100" dirty="0" smtClean="0">
                <a:solidFill>
                  <a:schemeClr val="tx1"/>
                </a:solidFill>
              </a:rPr>
              <a:t>Du kan altid vælge Fortryd fra menuen, hvis</a:t>
            </a:r>
            <a:r>
              <a:rPr lang="da-DK" sz="1100" baseline="0" dirty="0" smtClean="0">
                <a:solidFill>
                  <a:schemeClr val="tx1"/>
                </a:solidFill>
              </a:rPr>
              <a:t> der pludselig sker noget, du ikke forstod/kunne lide</a:t>
            </a:r>
            <a:endParaRPr lang="da-DK" sz="1100" dirty="0">
              <a:solidFill>
                <a:schemeClr val="tx1"/>
              </a:solidFill>
            </a:endParaRPr>
          </a:p>
        </p:txBody>
      </p:sp>
      <p:sp>
        <p:nvSpPr>
          <p:cNvPr id="12" name="Oval billedforklaring 11"/>
          <p:cNvSpPr/>
          <p:nvPr userDrawn="1"/>
        </p:nvSpPr>
        <p:spPr>
          <a:xfrm flipH="1">
            <a:off x="9887279" y="4978481"/>
            <a:ext cx="2088931" cy="1056289"/>
          </a:xfrm>
          <a:prstGeom prst="wedgeEllipseCallout">
            <a:avLst>
              <a:gd name="adj1" fmla="val -56138"/>
              <a:gd name="adj2" fmla="val -44529"/>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100" dirty="0" smtClean="0">
                <a:solidFill>
                  <a:schemeClr val="tx1"/>
                </a:solidFill>
              </a:rPr>
              <a:t>Hvis du taster </a:t>
            </a:r>
            <a:r>
              <a:rPr lang="da-DK" sz="1100" dirty="0" err="1" smtClean="0">
                <a:solidFill>
                  <a:schemeClr val="tx1"/>
                </a:solidFill>
              </a:rPr>
              <a:t>Ctrl</a:t>
            </a:r>
            <a:r>
              <a:rPr lang="da-DK" sz="1100" baseline="0" dirty="0" smtClean="0">
                <a:solidFill>
                  <a:schemeClr val="tx1"/>
                </a:solidFill>
              </a:rPr>
              <a:t> + Z (</a:t>
            </a:r>
            <a:r>
              <a:rPr lang="da-DK" sz="1100" baseline="0" dirty="0" err="1" smtClean="0">
                <a:solidFill>
                  <a:schemeClr val="tx1"/>
                </a:solidFill>
              </a:rPr>
              <a:t>Cmd+Z</a:t>
            </a:r>
            <a:r>
              <a:rPr lang="da-DK" sz="1100" baseline="0" dirty="0" smtClean="0">
                <a:solidFill>
                  <a:schemeClr val="tx1"/>
                </a:solidFill>
              </a:rPr>
              <a:t> på Mac) undgår du din seneste ændring</a:t>
            </a:r>
            <a:endParaRPr lang="da-DK" sz="1100" dirty="0">
              <a:solidFill>
                <a:schemeClr val="tx1"/>
              </a:solidFill>
            </a:endParaRPr>
          </a:p>
        </p:txBody>
      </p:sp>
      <p:sp>
        <p:nvSpPr>
          <p:cNvPr id="13" name="Oval billedforklaring 12"/>
          <p:cNvSpPr/>
          <p:nvPr userDrawn="1"/>
        </p:nvSpPr>
        <p:spPr>
          <a:xfrm flipH="1">
            <a:off x="9767723" y="737918"/>
            <a:ext cx="2064298" cy="1089696"/>
          </a:xfrm>
          <a:prstGeom prst="wedgeEllipseCallout">
            <a:avLst>
              <a:gd name="adj1" fmla="val -33950"/>
              <a:gd name="adj2" fmla="val -111431"/>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100" dirty="0" smtClean="0">
                <a:solidFill>
                  <a:schemeClr val="tx1"/>
                </a:solidFill>
              </a:rPr>
              <a:t>Du kan flytte rundt på sider, men undgå at slette sider markeret med rødt i toppen</a:t>
            </a:r>
            <a:endParaRPr lang="da-DK" sz="1100" dirty="0">
              <a:solidFill>
                <a:schemeClr val="tx1"/>
              </a:solidFill>
            </a:endParaRPr>
          </a:p>
        </p:txBody>
      </p:sp>
      <p:sp>
        <p:nvSpPr>
          <p:cNvPr id="15" name="Afrundet rektangel 35">
            <a:hlinkClick r:id="" action="ppaction://hlinkshowjump?jump=nextslide" highlightClick="1"/>
          </p:cNvPr>
          <p:cNvSpPr/>
          <p:nvPr userDrawn="1"/>
        </p:nvSpPr>
        <p:spPr>
          <a:xfrm>
            <a:off x="10790005" y="6407333"/>
            <a:ext cx="1337681" cy="391944"/>
          </a:xfrm>
          <a:prstGeom prst="roundRect">
            <a:avLst>
              <a:gd name="adj" fmla="val 10186"/>
            </a:avLst>
          </a:prstGeom>
          <a:gradFill>
            <a:gsLst>
              <a:gs pos="48014">
                <a:srgbClr val="E7EAE5"/>
              </a:gs>
              <a:gs pos="89000">
                <a:srgbClr val="D5DAD2"/>
              </a:gs>
              <a:gs pos="0">
                <a:srgbClr val="C3CBBF"/>
              </a:gs>
              <a:gs pos="98000">
                <a:srgbClr val="F2F4F1"/>
              </a:gs>
              <a:gs pos="6000">
                <a:schemeClr val="bg1"/>
              </a:gs>
              <a:gs pos="100000">
                <a:srgbClr val="C3D4E5"/>
              </a:gs>
            </a:gsLst>
            <a:lin ang="5400000" scaled="0"/>
          </a:gradFill>
          <a:ln w="28575">
            <a:solidFill>
              <a:schemeClr val="tx1">
                <a:lumMod val="50000"/>
                <a:lumOff val="50000"/>
              </a:schemeClr>
            </a:solidFill>
          </a:ln>
          <a:effectLst>
            <a:outerShdw blurRad="63500" dist="25400" dir="5400000" sx="102000" sy="102000" algn="ctr" rotWithShape="0">
              <a:prstClr val="black">
                <a:alpha val="40000"/>
              </a:prstClr>
            </a:outerShdw>
          </a:effectLst>
          <a:scene3d>
            <a:camera prst="orthographicFront">
              <a:rot lat="0" lon="0" rev="0"/>
            </a:camera>
            <a:lightRig rig="soft" dir="t">
              <a:rot lat="0" lon="0" rev="0"/>
            </a:lightRig>
          </a:scene3d>
          <a:sp3d contourW="38100" prstMaterial="matte">
            <a:bevelB w="165100" h="69850" prst="coolSlant"/>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2200" dirty="0" smtClean="0">
                <a:solidFill>
                  <a:schemeClr val="tx1">
                    <a:lumMod val="95000"/>
                    <a:lumOff val="5000"/>
                  </a:schemeClr>
                </a:solidFill>
                <a:latin typeface="Calibri"/>
                <a:cs typeface="Calibri"/>
              </a:rPr>
              <a:t>Næste</a:t>
            </a:r>
            <a:endParaRPr lang="da-DK" sz="2200" dirty="0">
              <a:solidFill>
                <a:schemeClr val="bg1"/>
              </a:solidFill>
              <a:latin typeface="Calibri"/>
              <a:cs typeface="Calibri"/>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indhold (par) albumstil rispapir layout">
    <p:spTree>
      <p:nvGrpSpPr>
        <p:cNvPr id="1" name=""/>
        <p:cNvGrpSpPr/>
        <p:nvPr/>
      </p:nvGrpSpPr>
      <p:grpSpPr>
        <a:xfrm>
          <a:off x="0" y="0"/>
          <a:ext cx="0" cy="0"/>
          <a:chOff x="0" y="0"/>
          <a:chExt cx="0" cy="0"/>
        </a:xfrm>
      </p:grpSpPr>
      <p:grpSp>
        <p:nvGrpSpPr>
          <p:cNvPr id="15" name="Group 7"/>
          <p:cNvGrpSpPr/>
          <p:nvPr userDrawn="1"/>
        </p:nvGrpSpPr>
        <p:grpSpPr>
          <a:xfrm>
            <a:off x="1568346" y="2014143"/>
            <a:ext cx="9038813" cy="1200329"/>
            <a:chOff x="1172584" y="1381459"/>
            <a:chExt cx="6779110" cy="1200328"/>
          </a:xfrm>
          <a:effectLst>
            <a:outerShdw blurRad="38100" dist="12700" dir="16200000" rotWithShape="0">
              <a:schemeClr val="tx1">
                <a:lumMod val="65000"/>
                <a:lumOff val="35000"/>
                <a:alpha val="61000"/>
              </a:schemeClr>
            </a:outerShdw>
          </a:effectLst>
        </p:grpSpPr>
        <p:sp>
          <p:nvSpPr>
            <p:cNvPr id="16" name="TextBox 8"/>
            <p:cNvSpPr txBox="1"/>
            <p:nvPr/>
          </p:nvSpPr>
          <p:spPr>
            <a:xfrm>
              <a:off x="4147073" y="1381459"/>
              <a:ext cx="830997" cy="1200328"/>
            </a:xfrm>
            <a:prstGeom prst="rect">
              <a:avLst/>
            </a:prstGeom>
            <a:noFill/>
            <a:ln>
              <a:noFill/>
            </a:ln>
          </p:spPr>
          <p:txBody>
            <a:bodyPr wrap="none" rtlCol="0">
              <a:spAutoFit/>
            </a:bodyPr>
            <a:lstStyle/>
            <a:p>
              <a:r>
                <a:rPr lang="en-US" sz="7200" dirty="0" smtClean="0">
                  <a:ln w="3175">
                    <a:solidFill>
                      <a:schemeClr val="tx2">
                        <a:alpha val="60000"/>
                      </a:schemeClr>
                    </a:solidFill>
                  </a:ln>
                  <a:solidFill>
                    <a:schemeClr val="bg1"/>
                  </a:solidFill>
                  <a:effectLst/>
                  <a:latin typeface="Wingdings" pitchFamily="2" charset="2"/>
                </a:rPr>
                <a:t></a:t>
              </a:r>
              <a:endParaRPr lang="en-US" sz="7200" dirty="0">
                <a:ln w="3175">
                  <a:solidFill>
                    <a:schemeClr val="tx2">
                      <a:alpha val="60000"/>
                    </a:schemeClr>
                  </a:solidFill>
                </a:ln>
                <a:solidFill>
                  <a:schemeClr val="bg1"/>
                </a:solidFill>
                <a:effectLst/>
                <a:latin typeface="Wingdings" pitchFamily="2" charset="2"/>
              </a:endParaRPr>
            </a:p>
          </p:txBody>
        </p:sp>
        <p:cxnSp>
          <p:nvCxnSpPr>
            <p:cNvPr id="17" name="Straight Connector 9"/>
            <p:cNvCxnSpPr/>
            <p:nvPr/>
          </p:nvCxnSpPr>
          <p:spPr>
            <a:xfrm rot="10800000">
              <a:off x="1172584" y="1925620"/>
              <a:ext cx="3119718" cy="1588"/>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0"/>
            <p:cNvCxnSpPr/>
            <p:nvPr/>
          </p:nvCxnSpPr>
          <p:spPr>
            <a:xfrm rot="10800000">
              <a:off x="4831976" y="1922930"/>
              <a:ext cx="3119718" cy="1588"/>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grpSp>
      <p:sp>
        <p:nvSpPr>
          <p:cNvPr id="2" name="Titel 1"/>
          <p:cNvSpPr>
            <a:spLocks noGrp="1"/>
          </p:cNvSpPr>
          <p:nvPr>
            <p:ph type="title"/>
          </p:nvPr>
        </p:nvSpPr>
        <p:spPr>
          <a:xfrm>
            <a:off x="117600" y="-44825"/>
            <a:ext cx="3971800" cy="555132"/>
          </a:xfrm>
        </p:spPr>
        <p:txBody>
          <a:bodyPr/>
          <a:lstStyle/>
          <a:p>
            <a:r>
              <a:rPr lang="da-DK" smtClean="0"/>
              <a:t>Klik for at redigere i master</a:t>
            </a:r>
            <a:endParaRPr lang="da-DK"/>
          </a:p>
        </p:txBody>
      </p:sp>
      <p:sp>
        <p:nvSpPr>
          <p:cNvPr id="3" name="Pladsholder til sidefod 2"/>
          <p:cNvSpPr>
            <a:spLocks noGrp="1"/>
          </p:cNvSpPr>
          <p:nvPr>
            <p:ph type="ftr" sz="quarter" idx="10"/>
          </p:nvPr>
        </p:nvSpPr>
        <p:spPr>
          <a:xfrm>
            <a:off x="4197569" y="52720"/>
            <a:ext cx="4048807" cy="365125"/>
          </a:xfrm>
        </p:spPr>
        <p:txBody>
          <a:bodyPr/>
          <a:lstStyle/>
          <a:p>
            <a:r>
              <a:rPr lang="en-US" smtClean="0"/>
              <a:t>Dit navn her</a:t>
            </a:r>
            <a:endParaRPr lang="en-US" dirty="0"/>
          </a:p>
        </p:txBody>
      </p:sp>
      <p:sp>
        <p:nvSpPr>
          <p:cNvPr id="4" name="Pladsholder til slidenummer 3"/>
          <p:cNvSpPr>
            <a:spLocks noGrp="1"/>
          </p:cNvSpPr>
          <p:nvPr>
            <p:ph type="sldNum" sz="quarter" idx="11"/>
          </p:nvPr>
        </p:nvSpPr>
        <p:spPr/>
        <p:txBody>
          <a:bodyPr/>
          <a:lstStyle/>
          <a:p>
            <a:fld id="{B0EB8CF6-47F3-4747-94A2-C5AAF9298AFB}" type="slidenum">
              <a:rPr lang="da-DK" smtClean="0"/>
              <a:pPr/>
              <a:t>‹nr.›</a:t>
            </a:fld>
            <a:endParaRPr lang="da-DK"/>
          </a:p>
        </p:txBody>
      </p:sp>
      <p:pic>
        <p:nvPicPr>
          <p:cNvPr id="6" name="Picture 16" descr="pictureCaptionBacking.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rot="10800000">
            <a:off x="6873118" y="1034685"/>
            <a:ext cx="4685769" cy="5149534"/>
          </a:xfrm>
          <a:prstGeom prst="rect">
            <a:avLst/>
          </a:prstGeom>
          <a:effectLst>
            <a:outerShdw blurRad="63500" dist="25400" dir="2700000" algn="tl" rotWithShape="0">
              <a:prstClr val="black">
                <a:alpha val="40000"/>
              </a:prstClr>
            </a:outerShdw>
          </a:effectLst>
        </p:spPr>
      </p:pic>
      <p:pic>
        <p:nvPicPr>
          <p:cNvPr id="8" name="Picture 20" descr="pictureCaptionBacking.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rot="10800000">
            <a:off x="582421" y="1034685"/>
            <a:ext cx="4685769" cy="5149534"/>
          </a:xfrm>
          <a:prstGeom prst="rect">
            <a:avLst/>
          </a:prstGeom>
          <a:effectLst>
            <a:outerShdw blurRad="63500" dist="25400" dir="2700000" algn="tl" rotWithShape="0">
              <a:prstClr val="black">
                <a:alpha val="40000"/>
              </a:prstClr>
            </a:outerShdw>
          </a:effectLst>
        </p:spPr>
      </p:pic>
      <p:sp>
        <p:nvSpPr>
          <p:cNvPr id="10" name="Pladsholder til indhold 9"/>
          <p:cNvSpPr>
            <a:spLocks noGrp="1"/>
          </p:cNvSpPr>
          <p:nvPr>
            <p:ph sz="quarter" idx="12"/>
          </p:nvPr>
        </p:nvSpPr>
        <p:spPr>
          <a:xfrm>
            <a:off x="897552" y="1294855"/>
            <a:ext cx="4035380" cy="4679918"/>
          </a:xfrm>
          <a:solidFill>
            <a:schemeClr val="bg1"/>
          </a:solidFill>
          <a:effectLst/>
        </p:spPr>
        <p:txBody>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11" name="Pladsholder til indhold 9"/>
          <p:cNvSpPr>
            <a:spLocks noGrp="1"/>
          </p:cNvSpPr>
          <p:nvPr>
            <p:ph sz="quarter" idx="13"/>
          </p:nvPr>
        </p:nvSpPr>
        <p:spPr>
          <a:xfrm>
            <a:off x="7200899" y="1284464"/>
            <a:ext cx="4035380" cy="4679918"/>
          </a:xfrm>
          <a:solidFill>
            <a:schemeClr val="bg1"/>
          </a:solidFill>
          <a:effectLst/>
        </p:spPr>
        <p:txBody>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14" name="Pladsholder til tekst 13"/>
          <p:cNvSpPr>
            <a:spLocks noGrp="1"/>
          </p:cNvSpPr>
          <p:nvPr>
            <p:ph type="body" sz="quarter" idx="15"/>
          </p:nvPr>
        </p:nvSpPr>
        <p:spPr>
          <a:xfrm>
            <a:off x="383176" y="6576619"/>
            <a:ext cx="5641703" cy="281381"/>
          </a:xfrm>
        </p:spPr>
        <p:txBody>
          <a:bodyPr>
            <a:noAutofit/>
          </a:bodyPr>
          <a:lstStyle>
            <a:lvl1pPr>
              <a:defRPr sz="1400">
                <a:solidFill>
                  <a:schemeClr val="tx1">
                    <a:lumMod val="50000"/>
                    <a:lumOff val="5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23" name="Pladsholder til tekst 3"/>
          <p:cNvSpPr>
            <a:spLocks noGrp="1"/>
          </p:cNvSpPr>
          <p:nvPr>
            <p:ph type="body" sz="quarter" idx="123"/>
          </p:nvPr>
        </p:nvSpPr>
        <p:spPr>
          <a:xfrm>
            <a:off x="228242" y="627920"/>
            <a:ext cx="5260975" cy="315913"/>
          </a:xfrm>
        </p:spPr>
        <p:txBody>
          <a:bodyPr>
            <a:noAutofit/>
          </a:bodyPr>
          <a:lstStyle>
            <a:lvl1pPr algn="ctr">
              <a:defRPr sz="2400">
                <a:solidFill>
                  <a:schemeClr val="tx1">
                    <a:lumMod val="85000"/>
                    <a:lumOff val="15000"/>
                  </a:schemeClr>
                </a:solidFill>
                <a:latin typeface="Calibri" charset="0"/>
                <a:ea typeface="Calibri" charset="0"/>
                <a:cs typeface="Calibri"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da-DK" dirty="0" smtClean="0"/>
              <a:t>Klik for </a:t>
            </a:r>
            <a:r>
              <a:rPr lang="da-DK" smtClean="0"/>
              <a:t>at redigere</a:t>
            </a:r>
            <a:endParaRPr lang="da-DK" dirty="0"/>
          </a:p>
        </p:txBody>
      </p:sp>
      <p:sp>
        <p:nvSpPr>
          <p:cNvPr id="24" name="Pladsholder til tekst 3"/>
          <p:cNvSpPr>
            <a:spLocks noGrp="1"/>
          </p:cNvSpPr>
          <p:nvPr>
            <p:ph type="body" sz="quarter" idx="124"/>
          </p:nvPr>
        </p:nvSpPr>
        <p:spPr>
          <a:xfrm>
            <a:off x="6517491" y="626005"/>
            <a:ext cx="5260975" cy="315913"/>
          </a:xfrm>
        </p:spPr>
        <p:txBody>
          <a:bodyPr>
            <a:noAutofit/>
          </a:bodyPr>
          <a:lstStyle>
            <a:lvl1pPr algn="ctr">
              <a:defRPr sz="2400">
                <a:solidFill>
                  <a:schemeClr val="tx1">
                    <a:lumMod val="85000"/>
                    <a:lumOff val="15000"/>
                  </a:schemeClr>
                </a:solidFill>
                <a:latin typeface="Calibri" charset="0"/>
                <a:ea typeface="Calibri" charset="0"/>
                <a:cs typeface="Calibri"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da-DK" dirty="0" smtClean="0"/>
              <a:t>Klik for </a:t>
            </a:r>
            <a:r>
              <a:rPr lang="da-DK" smtClean="0"/>
              <a:t>at redigere</a:t>
            </a:r>
            <a:endParaRPr lang="da-DK" dirty="0"/>
          </a:p>
        </p:txBody>
      </p:sp>
    </p:spTree>
    <p:extLst>
      <p:ext uri="{BB962C8B-B14F-4D97-AF65-F5344CB8AC3E}">
        <p14:creationId xmlns:p14="http://schemas.microsoft.com/office/powerpoint/2010/main" val="382065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llage m 6 - rispapir">
    <p:spTree>
      <p:nvGrpSpPr>
        <p:cNvPr id="1" name=""/>
        <p:cNvGrpSpPr/>
        <p:nvPr/>
      </p:nvGrpSpPr>
      <p:grpSpPr>
        <a:xfrm>
          <a:off x="0" y="0"/>
          <a:ext cx="0" cy="0"/>
          <a:chOff x="0" y="0"/>
          <a:chExt cx="0" cy="0"/>
        </a:xfrm>
      </p:grpSpPr>
      <p:sp>
        <p:nvSpPr>
          <p:cNvPr id="2" name="Titel 1"/>
          <p:cNvSpPr>
            <a:spLocks noGrp="1"/>
          </p:cNvSpPr>
          <p:nvPr>
            <p:ph type="title"/>
          </p:nvPr>
        </p:nvSpPr>
        <p:spPr>
          <a:xfrm>
            <a:off x="117600" y="-44825"/>
            <a:ext cx="4079969" cy="555132"/>
          </a:xfrm>
        </p:spPr>
        <p:txBody>
          <a:bodyPr/>
          <a:lstStyle/>
          <a:p>
            <a:r>
              <a:rPr lang="da-DK" smtClean="0"/>
              <a:t>Klik for at redigere i master</a:t>
            </a:r>
            <a:endParaRPr lang="da-DK"/>
          </a:p>
        </p:txBody>
      </p:sp>
      <p:sp>
        <p:nvSpPr>
          <p:cNvPr id="3" name="Pladsholder til sidefod 2"/>
          <p:cNvSpPr>
            <a:spLocks noGrp="1"/>
          </p:cNvSpPr>
          <p:nvPr>
            <p:ph type="ftr" sz="quarter" idx="10"/>
          </p:nvPr>
        </p:nvSpPr>
        <p:spPr>
          <a:xfrm>
            <a:off x="4197569" y="52720"/>
            <a:ext cx="4048807" cy="365125"/>
          </a:xfrm>
        </p:spPr>
        <p:txBody>
          <a:bodyPr/>
          <a:lstStyle/>
          <a:p>
            <a:r>
              <a:rPr lang="en-US" smtClean="0"/>
              <a:t>Dit navn her</a:t>
            </a:r>
            <a:endParaRPr lang="en-US" dirty="0"/>
          </a:p>
        </p:txBody>
      </p:sp>
      <p:sp>
        <p:nvSpPr>
          <p:cNvPr id="21" name="Subtitle 2"/>
          <p:cNvSpPr>
            <a:spLocks noGrp="1"/>
          </p:cNvSpPr>
          <p:nvPr>
            <p:ph type="subTitle" idx="1" hasCustomPrompt="1"/>
          </p:nvPr>
        </p:nvSpPr>
        <p:spPr>
          <a:xfrm>
            <a:off x="98526" y="483431"/>
            <a:ext cx="8706082" cy="576032"/>
          </a:xfrm>
        </p:spPr>
        <p:txBody>
          <a:bodyPr/>
          <a:lstStyle>
            <a:lvl1pPr marL="0" indent="0" algn="l">
              <a:buNone/>
              <a:defRPr>
                <a:solidFill>
                  <a:schemeClr val="tx1">
                    <a:lumMod val="95000"/>
                    <a:lumOff val="5000"/>
                  </a:schemeClr>
                </a:solidFill>
                <a:effectLst>
                  <a:outerShdw blurRad="34925" dist="12700" dir="14400000" rotWithShape="0">
                    <a:prstClr val="black">
                      <a:alpha val="21000"/>
                    </a:prstClr>
                  </a:outerShdw>
                </a:effectLst>
                <a:latin typeface="Calibri" panose="020F050202020403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dirty="0" smtClean="0"/>
              <a:t>Klik for at indsætte overskrift her</a:t>
            </a:r>
            <a:endParaRPr lang="en-US" dirty="0"/>
          </a:p>
        </p:txBody>
      </p:sp>
      <p:sp>
        <p:nvSpPr>
          <p:cNvPr id="22" name="Pladsholder til indhold 9"/>
          <p:cNvSpPr>
            <a:spLocks noGrp="1"/>
          </p:cNvSpPr>
          <p:nvPr>
            <p:ph sz="quarter" idx="13"/>
          </p:nvPr>
        </p:nvSpPr>
        <p:spPr>
          <a:xfrm>
            <a:off x="340173" y="905467"/>
            <a:ext cx="3413051" cy="2587291"/>
          </a:xfrm>
          <a:solidFill>
            <a:schemeClr val="bg1">
              <a:lumMod val="95000"/>
            </a:schemeClr>
          </a:solidFill>
          <a:effectLst>
            <a:outerShdw blurRad="177800" dist="38100" dir="3600000" sx="101000" sy="101000" algn="t" rotWithShape="0">
              <a:prstClr val="black">
                <a:alpha val="24000"/>
              </a:prstClr>
            </a:outerShdw>
          </a:effectLst>
        </p:spPr>
        <p:txBody>
          <a:bodyPr/>
          <a:lstStyle>
            <a:lvl1pPr>
              <a:defRPr>
                <a:solidFill>
                  <a:schemeClr val="tx1">
                    <a:lumMod val="65000"/>
                    <a:lumOff val="35000"/>
                  </a:schemeClr>
                </a:solidFill>
                <a:latin typeface="Calibri" panose="020F0502020204030204" pitchFamily="34" charset="0"/>
              </a:defRPr>
            </a:lvl1pPr>
            <a:lvl2pPr>
              <a:defRPr>
                <a:solidFill>
                  <a:schemeClr val="tx1">
                    <a:lumMod val="65000"/>
                    <a:lumOff val="35000"/>
                  </a:schemeClr>
                </a:solidFill>
                <a:latin typeface="Calibri" panose="020F0502020204030204" pitchFamily="34" charset="0"/>
              </a:defRPr>
            </a:lvl2pPr>
            <a:lvl3pPr>
              <a:defRPr>
                <a:solidFill>
                  <a:schemeClr val="tx1">
                    <a:lumMod val="65000"/>
                    <a:lumOff val="35000"/>
                  </a:schemeClr>
                </a:solidFill>
                <a:latin typeface="Calibri" panose="020F0502020204030204" pitchFamily="34" charset="0"/>
              </a:defRPr>
            </a:lvl3pPr>
            <a:lvl4pPr>
              <a:defRPr>
                <a:solidFill>
                  <a:schemeClr val="tx1">
                    <a:lumMod val="65000"/>
                    <a:lumOff val="35000"/>
                  </a:schemeClr>
                </a:solidFill>
                <a:latin typeface="Calibri" panose="020F0502020204030204" pitchFamily="34" charset="0"/>
              </a:defRPr>
            </a:lvl4pPr>
            <a:lvl5pPr>
              <a:defRPr>
                <a:solidFill>
                  <a:schemeClr val="tx1">
                    <a:lumMod val="65000"/>
                    <a:lumOff val="35000"/>
                  </a:schemeClr>
                </a:solidFill>
                <a:latin typeface="Calibri" panose="020F0502020204030204" pitchFamily="34" charset="0"/>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23" name="Pladsholder til indhold 9"/>
          <p:cNvSpPr>
            <a:spLocks noGrp="1"/>
          </p:cNvSpPr>
          <p:nvPr>
            <p:ph sz="quarter" idx="14"/>
          </p:nvPr>
        </p:nvSpPr>
        <p:spPr>
          <a:xfrm>
            <a:off x="3538136" y="1171220"/>
            <a:ext cx="3000887" cy="3804817"/>
          </a:xfrm>
          <a:solidFill>
            <a:schemeClr val="bg1">
              <a:lumMod val="95000"/>
            </a:schemeClr>
          </a:solidFill>
          <a:effectLst>
            <a:outerShdw blurRad="177800" dist="38100" dir="3600000" sx="101000" sy="101000" algn="t" rotWithShape="0">
              <a:prstClr val="black">
                <a:alpha val="24000"/>
              </a:prstClr>
            </a:outerShdw>
          </a:effectLst>
        </p:spPr>
        <p:txBody>
          <a:bodyPr/>
          <a:lstStyle>
            <a:lvl1pPr>
              <a:defRPr>
                <a:solidFill>
                  <a:schemeClr val="tx1">
                    <a:lumMod val="65000"/>
                    <a:lumOff val="35000"/>
                  </a:schemeClr>
                </a:solidFill>
                <a:latin typeface="Calibri" panose="020F0502020204030204" pitchFamily="34" charset="0"/>
              </a:defRPr>
            </a:lvl1pPr>
            <a:lvl2pPr>
              <a:defRPr>
                <a:solidFill>
                  <a:schemeClr val="tx1">
                    <a:lumMod val="65000"/>
                    <a:lumOff val="35000"/>
                  </a:schemeClr>
                </a:solidFill>
                <a:latin typeface="Calibri" panose="020F0502020204030204" pitchFamily="34" charset="0"/>
              </a:defRPr>
            </a:lvl2pPr>
            <a:lvl3pPr>
              <a:defRPr>
                <a:solidFill>
                  <a:schemeClr val="tx1">
                    <a:lumMod val="65000"/>
                    <a:lumOff val="35000"/>
                  </a:schemeClr>
                </a:solidFill>
                <a:latin typeface="Calibri" panose="020F0502020204030204" pitchFamily="34" charset="0"/>
              </a:defRPr>
            </a:lvl3pPr>
            <a:lvl4pPr>
              <a:defRPr>
                <a:solidFill>
                  <a:schemeClr val="tx1">
                    <a:lumMod val="65000"/>
                    <a:lumOff val="35000"/>
                  </a:schemeClr>
                </a:solidFill>
                <a:latin typeface="Calibri" panose="020F0502020204030204" pitchFamily="34" charset="0"/>
              </a:defRPr>
            </a:lvl4pPr>
            <a:lvl5pPr>
              <a:defRPr>
                <a:solidFill>
                  <a:schemeClr val="tx1">
                    <a:lumMod val="65000"/>
                    <a:lumOff val="35000"/>
                  </a:schemeClr>
                </a:solidFill>
                <a:latin typeface="Calibri" panose="020F0502020204030204" pitchFamily="34" charset="0"/>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24" name="Pladsholder til indhold 9"/>
          <p:cNvSpPr>
            <a:spLocks noGrp="1"/>
          </p:cNvSpPr>
          <p:nvPr>
            <p:ph sz="quarter" idx="15"/>
          </p:nvPr>
        </p:nvSpPr>
        <p:spPr>
          <a:xfrm>
            <a:off x="630251" y="3675016"/>
            <a:ext cx="3675049" cy="2776924"/>
          </a:xfrm>
          <a:solidFill>
            <a:schemeClr val="bg1">
              <a:lumMod val="95000"/>
            </a:schemeClr>
          </a:solidFill>
          <a:effectLst>
            <a:outerShdw blurRad="177800" dist="38100" dir="3600000" sx="101000" sy="101000" algn="t" rotWithShape="0">
              <a:prstClr val="black">
                <a:alpha val="24000"/>
              </a:prstClr>
            </a:outerShdw>
          </a:effectLst>
        </p:spPr>
        <p:txBody>
          <a:bodyPr/>
          <a:lstStyle>
            <a:lvl1pPr>
              <a:defRPr>
                <a:solidFill>
                  <a:schemeClr val="tx1">
                    <a:lumMod val="65000"/>
                    <a:lumOff val="35000"/>
                  </a:schemeClr>
                </a:solidFill>
                <a:latin typeface="Calibri" panose="020F0502020204030204" pitchFamily="34" charset="0"/>
              </a:defRPr>
            </a:lvl1pPr>
            <a:lvl2pPr>
              <a:defRPr>
                <a:solidFill>
                  <a:schemeClr val="tx1">
                    <a:lumMod val="65000"/>
                    <a:lumOff val="35000"/>
                  </a:schemeClr>
                </a:solidFill>
                <a:latin typeface="Calibri" panose="020F0502020204030204" pitchFamily="34" charset="0"/>
              </a:defRPr>
            </a:lvl2pPr>
            <a:lvl3pPr>
              <a:defRPr>
                <a:solidFill>
                  <a:schemeClr val="tx1">
                    <a:lumMod val="65000"/>
                    <a:lumOff val="35000"/>
                  </a:schemeClr>
                </a:solidFill>
                <a:latin typeface="Calibri" panose="020F0502020204030204" pitchFamily="34" charset="0"/>
              </a:defRPr>
            </a:lvl3pPr>
            <a:lvl4pPr>
              <a:defRPr>
                <a:solidFill>
                  <a:schemeClr val="tx1">
                    <a:lumMod val="65000"/>
                    <a:lumOff val="35000"/>
                  </a:schemeClr>
                </a:solidFill>
                <a:latin typeface="Calibri" panose="020F0502020204030204" pitchFamily="34" charset="0"/>
              </a:defRPr>
            </a:lvl4pPr>
            <a:lvl5pPr>
              <a:defRPr>
                <a:solidFill>
                  <a:schemeClr val="tx1">
                    <a:lumMod val="65000"/>
                    <a:lumOff val="35000"/>
                  </a:schemeClr>
                </a:solidFill>
                <a:latin typeface="Calibri" panose="020F0502020204030204" pitchFamily="34" charset="0"/>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26" name="Pladsholder til indhold 9"/>
          <p:cNvSpPr>
            <a:spLocks noGrp="1"/>
          </p:cNvSpPr>
          <p:nvPr>
            <p:ph sz="quarter" idx="18"/>
          </p:nvPr>
        </p:nvSpPr>
        <p:spPr>
          <a:xfrm>
            <a:off x="6435937" y="527588"/>
            <a:ext cx="3010972" cy="2745177"/>
          </a:xfrm>
          <a:solidFill>
            <a:schemeClr val="bg1">
              <a:lumMod val="95000"/>
            </a:schemeClr>
          </a:solidFill>
          <a:effectLst>
            <a:outerShdw blurRad="177800" dist="38100" dir="3600000" sx="101000" sy="101000" algn="t" rotWithShape="0">
              <a:prstClr val="black">
                <a:alpha val="24000"/>
              </a:prstClr>
            </a:outerShdw>
          </a:effectLst>
        </p:spPr>
        <p:txBody>
          <a:bodyPr/>
          <a:lstStyle>
            <a:lvl1pPr>
              <a:defRPr>
                <a:solidFill>
                  <a:schemeClr val="tx1">
                    <a:lumMod val="65000"/>
                    <a:lumOff val="35000"/>
                  </a:schemeClr>
                </a:solidFill>
                <a:latin typeface="Calibri" panose="020F0502020204030204" pitchFamily="34" charset="0"/>
              </a:defRPr>
            </a:lvl1pPr>
            <a:lvl2pPr>
              <a:defRPr>
                <a:solidFill>
                  <a:schemeClr val="tx1">
                    <a:lumMod val="65000"/>
                    <a:lumOff val="35000"/>
                  </a:schemeClr>
                </a:solidFill>
                <a:latin typeface="Calibri" panose="020F0502020204030204" pitchFamily="34" charset="0"/>
              </a:defRPr>
            </a:lvl2pPr>
            <a:lvl3pPr>
              <a:defRPr>
                <a:solidFill>
                  <a:schemeClr val="tx1">
                    <a:lumMod val="65000"/>
                    <a:lumOff val="35000"/>
                  </a:schemeClr>
                </a:solidFill>
                <a:latin typeface="Calibri" panose="020F0502020204030204" pitchFamily="34" charset="0"/>
              </a:defRPr>
            </a:lvl3pPr>
            <a:lvl4pPr>
              <a:defRPr>
                <a:solidFill>
                  <a:schemeClr val="tx1">
                    <a:lumMod val="65000"/>
                    <a:lumOff val="35000"/>
                  </a:schemeClr>
                </a:solidFill>
                <a:latin typeface="Calibri" panose="020F0502020204030204" pitchFamily="34" charset="0"/>
              </a:defRPr>
            </a:lvl4pPr>
            <a:lvl5pPr>
              <a:defRPr>
                <a:solidFill>
                  <a:schemeClr val="tx1">
                    <a:lumMod val="65000"/>
                    <a:lumOff val="35000"/>
                  </a:schemeClr>
                </a:solidFill>
                <a:latin typeface="Calibri" panose="020F0502020204030204" pitchFamily="34" charset="0"/>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27" name="Pladsholder til indhold 9"/>
          <p:cNvSpPr>
            <a:spLocks noGrp="1"/>
          </p:cNvSpPr>
          <p:nvPr>
            <p:ph sz="quarter" idx="17"/>
          </p:nvPr>
        </p:nvSpPr>
        <p:spPr>
          <a:xfrm>
            <a:off x="9140636" y="1036883"/>
            <a:ext cx="2968192" cy="3432371"/>
          </a:xfrm>
          <a:solidFill>
            <a:schemeClr val="bg1">
              <a:lumMod val="95000"/>
            </a:schemeClr>
          </a:solidFill>
          <a:effectLst>
            <a:outerShdw blurRad="177800" dist="38100" dir="3600000" sx="101000" sy="101000" algn="t" rotWithShape="0">
              <a:prstClr val="black">
                <a:alpha val="24000"/>
              </a:prstClr>
            </a:outerShdw>
          </a:effectLst>
        </p:spPr>
        <p:txBody>
          <a:bodyPr/>
          <a:lstStyle>
            <a:lvl1pPr>
              <a:defRPr>
                <a:solidFill>
                  <a:schemeClr val="tx1">
                    <a:lumMod val="65000"/>
                    <a:lumOff val="35000"/>
                  </a:schemeClr>
                </a:solidFill>
                <a:latin typeface="Calibri" panose="020F0502020204030204" pitchFamily="34" charset="0"/>
              </a:defRPr>
            </a:lvl1pPr>
            <a:lvl2pPr>
              <a:defRPr>
                <a:solidFill>
                  <a:schemeClr val="tx1">
                    <a:lumMod val="65000"/>
                    <a:lumOff val="35000"/>
                  </a:schemeClr>
                </a:solidFill>
                <a:latin typeface="Calibri" panose="020F0502020204030204" pitchFamily="34" charset="0"/>
              </a:defRPr>
            </a:lvl2pPr>
            <a:lvl3pPr>
              <a:defRPr>
                <a:solidFill>
                  <a:schemeClr val="tx1">
                    <a:lumMod val="65000"/>
                    <a:lumOff val="35000"/>
                  </a:schemeClr>
                </a:solidFill>
                <a:latin typeface="Calibri" panose="020F0502020204030204" pitchFamily="34" charset="0"/>
              </a:defRPr>
            </a:lvl3pPr>
            <a:lvl4pPr>
              <a:defRPr>
                <a:solidFill>
                  <a:schemeClr val="tx1">
                    <a:lumMod val="65000"/>
                    <a:lumOff val="35000"/>
                  </a:schemeClr>
                </a:solidFill>
                <a:latin typeface="Calibri" panose="020F0502020204030204" pitchFamily="34" charset="0"/>
              </a:defRPr>
            </a:lvl4pPr>
            <a:lvl5pPr>
              <a:defRPr>
                <a:solidFill>
                  <a:schemeClr val="tx1">
                    <a:lumMod val="65000"/>
                    <a:lumOff val="35000"/>
                  </a:schemeClr>
                </a:solidFill>
                <a:latin typeface="Calibri" panose="020F0502020204030204" pitchFamily="34" charset="0"/>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28" name="Pladsholder til indhold 9"/>
          <p:cNvSpPr>
            <a:spLocks noGrp="1"/>
          </p:cNvSpPr>
          <p:nvPr>
            <p:ph sz="quarter" idx="19"/>
          </p:nvPr>
        </p:nvSpPr>
        <p:spPr>
          <a:xfrm>
            <a:off x="6175923" y="3690619"/>
            <a:ext cx="4492077" cy="2505686"/>
          </a:xfrm>
          <a:solidFill>
            <a:schemeClr val="bg1">
              <a:lumMod val="95000"/>
            </a:schemeClr>
          </a:solidFill>
          <a:effectLst>
            <a:outerShdw blurRad="177800" dist="38100" dir="3600000" sx="101000" sy="101000" algn="t" rotWithShape="0">
              <a:prstClr val="black">
                <a:alpha val="24000"/>
              </a:prstClr>
            </a:outerShdw>
          </a:effectLst>
        </p:spPr>
        <p:txBody>
          <a:bodyPr/>
          <a:lstStyle>
            <a:lvl1pPr>
              <a:defRPr>
                <a:solidFill>
                  <a:schemeClr val="tx1">
                    <a:lumMod val="65000"/>
                    <a:lumOff val="35000"/>
                  </a:schemeClr>
                </a:solidFill>
                <a:latin typeface="Calibri" panose="020F0502020204030204" pitchFamily="34" charset="0"/>
              </a:defRPr>
            </a:lvl1pPr>
            <a:lvl2pPr>
              <a:defRPr>
                <a:solidFill>
                  <a:schemeClr val="tx1">
                    <a:lumMod val="65000"/>
                    <a:lumOff val="35000"/>
                  </a:schemeClr>
                </a:solidFill>
                <a:latin typeface="Calibri" panose="020F0502020204030204" pitchFamily="34" charset="0"/>
              </a:defRPr>
            </a:lvl2pPr>
            <a:lvl3pPr>
              <a:defRPr>
                <a:solidFill>
                  <a:schemeClr val="tx1">
                    <a:lumMod val="65000"/>
                    <a:lumOff val="35000"/>
                  </a:schemeClr>
                </a:solidFill>
                <a:latin typeface="Calibri" panose="020F0502020204030204" pitchFamily="34" charset="0"/>
              </a:defRPr>
            </a:lvl3pPr>
            <a:lvl4pPr>
              <a:defRPr>
                <a:solidFill>
                  <a:schemeClr val="tx1">
                    <a:lumMod val="65000"/>
                    <a:lumOff val="35000"/>
                  </a:schemeClr>
                </a:solidFill>
                <a:latin typeface="Calibri" panose="020F0502020204030204" pitchFamily="34" charset="0"/>
              </a:defRPr>
            </a:lvl4pPr>
            <a:lvl5pPr>
              <a:defRPr>
                <a:solidFill>
                  <a:schemeClr val="tx1">
                    <a:lumMod val="65000"/>
                    <a:lumOff val="35000"/>
                  </a:schemeClr>
                </a:solidFill>
                <a:latin typeface="Calibri" panose="020F0502020204030204" pitchFamily="34" charset="0"/>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29" name="Pladsholder til slidenummer 3"/>
          <p:cNvSpPr>
            <a:spLocks noGrp="1"/>
          </p:cNvSpPr>
          <p:nvPr>
            <p:ph type="sldNum" sz="quarter" idx="304"/>
          </p:nvPr>
        </p:nvSpPr>
        <p:spPr>
          <a:xfrm>
            <a:off x="0" y="6466678"/>
            <a:ext cx="340173" cy="552319"/>
          </a:xfrm>
        </p:spPr>
        <p:txBody>
          <a:bodyPr/>
          <a:lstStyle>
            <a:lvl1pPr>
              <a:defRPr>
                <a:solidFill>
                  <a:schemeClr val="tx1">
                    <a:lumMod val="50000"/>
                    <a:lumOff val="50000"/>
                  </a:schemeClr>
                </a:solidFill>
              </a:defRPr>
            </a:lvl1pPr>
          </a:lstStyle>
          <a:p>
            <a:fld id="{B0EB8CF6-47F3-4747-94A2-C5AAF9298AFB}" type="slidenum">
              <a:rPr lang="da-DK" smtClean="0"/>
              <a:pPr/>
              <a:t>‹nr.›</a:t>
            </a:fld>
            <a:endParaRPr lang="da-DK"/>
          </a:p>
        </p:txBody>
      </p:sp>
      <p:sp>
        <p:nvSpPr>
          <p:cNvPr id="30" name="Pladsholder til tekst 13"/>
          <p:cNvSpPr>
            <a:spLocks noGrp="1"/>
          </p:cNvSpPr>
          <p:nvPr>
            <p:ph type="body" sz="quarter" idx="305"/>
          </p:nvPr>
        </p:nvSpPr>
        <p:spPr>
          <a:xfrm>
            <a:off x="383177" y="6587203"/>
            <a:ext cx="5008540" cy="308897"/>
          </a:xfrm>
        </p:spPr>
        <p:txBody>
          <a:bodyPr>
            <a:noAutofit/>
          </a:bodyPr>
          <a:lstStyle>
            <a:lvl1pPr>
              <a:defRPr sz="1400">
                <a:solidFill>
                  <a:schemeClr val="tx1">
                    <a:lumMod val="50000"/>
                    <a:lumOff val="5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Tree>
    <p:extLst>
      <p:ext uri="{BB962C8B-B14F-4D97-AF65-F5344CB8AC3E}">
        <p14:creationId xmlns:p14="http://schemas.microsoft.com/office/powerpoint/2010/main" val="3160507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orfædre Grøn STORE KNAPPER">
    <p:bg>
      <p:bgPr>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42" name="Rectangle 241"/>
          <p:cNvSpPr/>
          <p:nvPr userDrawn="1"/>
        </p:nvSpPr>
        <p:spPr>
          <a:xfrm rot="16200000">
            <a:off x="10565564" y="1712458"/>
            <a:ext cx="360744"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243" name="Rectangle 242"/>
          <p:cNvSpPr/>
          <p:nvPr userDrawn="1"/>
        </p:nvSpPr>
        <p:spPr>
          <a:xfrm rot="16200000">
            <a:off x="7459218" y="1720752"/>
            <a:ext cx="360744"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79" name="Rectangle 178"/>
          <p:cNvSpPr/>
          <p:nvPr userDrawn="1"/>
        </p:nvSpPr>
        <p:spPr>
          <a:xfrm rot="16200000">
            <a:off x="4406306" y="1681648"/>
            <a:ext cx="360744"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64" name="Rectangle 63"/>
          <p:cNvSpPr/>
          <p:nvPr userDrawn="1"/>
        </p:nvSpPr>
        <p:spPr>
          <a:xfrm rot="16200000">
            <a:off x="1184133" y="1738774"/>
            <a:ext cx="458407"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52" name="Rectangle 51"/>
          <p:cNvSpPr/>
          <p:nvPr userDrawn="1"/>
        </p:nvSpPr>
        <p:spPr>
          <a:xfrm rot="16200000">
            <a:off x="2872822" y="3095137"/>
            <a:ext cx="360744"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2" name="Rectangle 21"/>
          <p:cNvSpPr/>
          <p:nvPr userDrawn="1"/>
        </p:nvSpPr>
        <p:spPr>
          <a:xfrm rot="16200000" flipV="1">
            <a:off x="5964439" y="4587133"/>
            <a:ext cx="267434"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47" name="Rectangle 46"/>
          <p:cNvSpPr/>
          <p:nvPr userDrawn="1"/>
        </p:nvSpPr>
        <p:spPr>
          <a:xfrm>
            <a:off x="1597119" y="2915865"/>
            <a:ext cx="2901227" cy="50444"/>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50" name="Picture Placeholder 16"/>
          <p:cNvSpPr>
            <a:spLocks noGrp="1"/>
          </p:cNvSpPr>
          <p:nvPr>
            <p:ph type="pic" sz="quarter" idx="25"/>
          </p:nvPr>
        </p:nvSpPr>
        <p:spPr>
          <a:xfrm>
            <a:off x="946434" y="1908474"/>
            <a:ext cx="999789" cy="1272533"/>
          </a:xfrm>
          <a:solidFill>
            <a:schemeClr val="bg2">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178" name="Picture Placeholder 16"/>
          <p:cNvSpPr>
            <a:spLocks noGrp="1"/>
          </p:cNvSpPr>
          <p:nvPr>
            <p:ph type="pic" sz="quarter" idx="69"/>
          </p:nvPr>
        </p:nvSpPr>
        <p:spPr>
          <a:xfrm>
            <a:off x="4095092" y="1908857"/>
            <a:ext cx="999789" cy="1272533"/>
          </a:xfrm>
          <a:solidFill>
            <a:schemeClr val="bg2">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213" name="Rectangle 212"/>
          <p:cNvSpPr/>
          <p:nvPr userDrawn="1"/>
        </p:nvSpPr>
        <p:spPr>
          <a:xfrm>
            <a:off x="3218722" y="4423055"/>
            <a:ext cx="5731294" cy="4846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17" name="Picture Placeholder 16"/>
          <p:cNvSpPr>
            <a:spLocks noGrp="1"/>
          </p:cNvSpPr>
          <p:nvPr>
            <p:ph type="pic" sz="quarter" idx="81"/>
          </p:nvPr>
        </p:nvSpPr>
        <p:spPr>
          <a:xfrm>
            <a:off x="2517032" y="3221017"/>
            <a:ext cx="1017657" cy="1354245"/>
          </a:xfrm>
          <a:solidFill>
            <a:schemeClr val="bg2">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110" name="Rectangle 109"/>
          <p:cNvSpPr/>
          <p:nvPr userDrawn="1"/>
        </p:nvSpPr>
        <p:spPr>
          <a:xfrm>
            <a:off x="-102049" y="-22682"/>
            <a:ext cx="12451115" cy="292063"/>
          </a:xfrm>
          <a:prstGeom prst="rect">
            <a:avLst/>
          </a:prstGeom>
          <a:gradFill flip="none" rotWithShape="1">
            <a:gsLst>
              <a:gs pos="99000">
                <a:schemeClr val="bg1">
                  <a:alpha val="44000"/>
                  <a:lumMod val="76000"/>
                  <a:lumOff val="24000"/>
                </a:schemeClr>
              </a:gs>
              <a:gs pos="0">
                <a:schemeClr val="bg2">
                  <a:lumMod val="13000"/>
                  <a:alpha val="36000"/>
                </a:schemeClr>
              </a:gs>
              <a:gs pos="50000">
                <a:schemeClr val="bg1">
                  <a:lumMod val="3000"/>
                  <a:alpha val="22000"/>
                </a:schemeClr>
              </a:gs>
            </a:gsLst>
            <a:lin ang="0" scaled="1"/>
            <a:tileRect/>
          </a:gradFill>
          <a:ln w="6350">
            <a:solidFill>
              <a:schemeClr val="bg1"/>
            </a:solidFill>
          </a:ln>
          <a:effectLst>
            <a:outerShdw blurRad="193675" dist="101600" dir="4860000" algn="tl"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latin typeface="Calibri" charset="0"/>
                <a:ea typeface="Calibri" charset="0"/>
                <a:cs typeface="Calibri" charset="0"/>
              </a:rPr>
              <a:t>OS – LIVSFORTÆLLINGER    .</a:t>
            </a:r>
            <a:endParaRPr lang="en-US" i="1" dirty="0">
              <a:solidFill>
                <a:schemeClr val="bg1"/>
              </a:solidFill>
              <a:latin typeface="Calibri" charset="0"/>
              <a:ea typeface="Calibri" charset="0"/>
              <a:cs typeface="Calibri" charset="0"/>
            </a:endParaRPr>
          </a:p>
        </p:txBody>
      </p:sp>
      <p:sp>
        <p:nvSpPr>
          <p:cNvPr id="111" name="Title 1"/>
          <p:cNvSpPr>
            <a:spLocks noGrp="1"/>
          </p:cNvSpPr>
          <p:nvPr>
            <p:ph type="title" hasCustomPrompt="1"/>
          </p:nvPr>
        </p:nvSpPr>
        <p:spPr>
          <a:xfrm>
            <a:off x="181325" y="-283403"/>
            <a:ext cx="7496739" cy="635946"/>
          </a:xfrm>
        </p:spPr>
        <p:txBody>
          <a:bodyPr anchor="b" anchorCtr="0">
            <a:normAutofit/>
          </a:bodyPr>
          <a:lstStyle>
            <a:lvl1pPr algn="l">
              <a:defRPr sz="2300" b="0" cap="none" baseline="0">
                <a:solidFill>
                  <a:schemeClr val="bg2">
                    <a:lumMod val="20000"/>
                    <a:lumOff val="80000"/>
                  </a:schemeClr>
                </a:solidFill>
                <a:effectLst/>
              </a:defRPr>
            </a:lvl1pPr>
          </a:lstStyle>
          <a:p>
            <a:r>
              <a:rPr lang="da-DK" dirty="0" smtClean="0"/>
              <a:t>Slægten</a:t>
            </a:r>
            <a:endParaRPr dirty="0"/>
          </a:p>
        </p:txBody>
      </p:sp>
      <p:sp>
        <p:nvSpPr>
          <p:cNvPr id="126" name="Rectangle 125"/>
          <p:cNvSpPr/>
          <p:nvPr userDrawn="1"/>
        </p:nvSpPr>
        <p:spPr>
          <a:xfrm>
            <a:off x="607181" y="1502395"/>
            <a:ext cx="1607281" cy="48100"/>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28" name="Picture Placeholder 16"/>
          <p:cNvSpPr>
            <a:spLocks noGrp="1"/>
          </p:cNvSpPr>
          <p:nvPr>
            <p:ph type="pic" sz="quarter" idx="90"/>
          </p:nvPr>
        </p:nvSpPr>
        <p:spPr>
          <a:xfrm>
            <a:off x="147941" y="457633"/>
            <a:ext cx="942851" cy="1222448"/>
          </a:xfrm>
          <a:solidFill>
            <a:schemeClr val="bg2">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130" name="Picture Placeholder 16"/>
          <p:cNvSpPr>
            <a:spLocks noGrp="1"/>
          </p:cNvSpPr>
          <p:nvPr>
            <p:ph type="pic" sz="quarter" idx="91"/>
          </p:nvPr>
        </p:nvSpPr>
        <p:spPr>
          <a:xfrm>
            <a:off x="1715674" y="458016"/>
            <a:ext cx="942851" cy="1222448"/>
          </a:xfrm>
          <a:solidFill>
            <a:schemeClr val="bg2">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131" name="Rectangle 130"/>
          <p:cNvSpPr/>
          <p:nvPr userDrawn="1"/>
        </p:nvSpPr>
        <p:spPr>
          <a:xfrm>
            <a:off x="3776162" y="1498281"/>
            <a:ext cx="1607281" cy="48100"/>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33" name="Picture Placeholder 16"/>
          <p:cNvSpPr>
            <a:spLocks noGrp="1"/>
          </p:cNvSpPr>
          <p:nvPr>
            <p:ph type="pic" sz="quarter" idx="92"/>
          </p:nvPr>
        </p:nvSpPr>
        <p:spPr>
          <a:xfrm>
            <a:off x="3307177" y="453519"/>
            <a:ext cx="942851" cy="1222448"/>
          </a:xfrm>
          <a:solidFill>
            <a:schemeClr val="bg2">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135" name="Picture Placeholder 16"/>
          <p:cNvSpPr>
            <a:spLocks noGrp="1"/>
          </p:cNvSpPr>
          <p:nvPr>
            <p:ph type="pic" sz="quarter" idx="93"/>
          </p:nvPr>
        </p:nvSpPr>
        <p:spPr>
          <a:xfrm>
            <a:off x="4906083" y="453902"/>
            <a:ext cx="942851" cy="1222448"/>
          </a:xfrm>
          <a:solidFill>
            <a:schemeClr val="bg2">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137" name="Rectangle 136"/>
          <p:cNvSpPr/>
          <p:nvPr userDrawn="1"/>
        </p:nvSpPr>
        <p:spPr>
          <a:xfrm>
            <a:off x="6833639" y="1502395"/>
            <a:ext cx="1607281" cy="48100"/>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39" name="Picture Placeholder 16"/>
          <p:cNvSpPr>
            <a:spLocks noGrp="1"/>
          </p:cNvSpPr>
          <p:nvPr>
            <p:ph type="pic" sz="quarter" idx="94"/>
          </p:nvPr>
        </p:nvSpPr>
        <p:spPr>
          <a:xfrm>
            <a:off x="6373742" y="457633"/>
            <a:ext cx="942851" cy="1222448"/>
          </a:xfrm>
          <a:solidFill>
            <a:schemeClr val="bg2">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183" name="Picture Placeholder 16"/>
          <p:cNvSpPr>
            <a:spLocks noGrp="1"/>
          </p:cNvSpPr>
          <p:nvPr>
            <p:ph type="pic" sz="quarter" idx="95"/>
          </p:nvPr>
        </p:nvSpPr>
        <p:spPr>
          <a:xfrm>
            <a:off x="7941475" y="458016"/>
            <a:ext cx="942851" cy="1222448"/>
          </a:xfrm>
          <a:solidFill>
            <a:schemeClr val="bg2">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184" name="Rectangle 183"/>
          <p:cNvSpPr/>
          <p:nvPr userDrawn="1"/>
        </p:nvSpPr>
        <p:spPr>
          <a:xfrm>
            <a:off x="9931178" y="1498281"/>
            <a:ext cx="1607281" cy="48100"/>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94" name="Picture Placeholder 16"/>
          <p:cNvSpPr>
            <a:spLocks noGrp="1"/>
          </p:cNvSpPr>
          <p:nvPr>
            <p:ph type="pic" sz="quarter" idx="96"/>
          </p:nvPr>
        </p:nvSpPr>
        <p:spPr>
          <a:xfrm>
            <a:off x="9481023" y="453519"/>
            <a:ext cx="942851" cy="1222448"/>
          </a:xfrm>
          <a:solidFill>
            <a:schemeClr val="bg2">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222" name="Picture Placeholder 16"/>
          <p:cNvSpPr>
            <a:spLocks noGrp="1"/>
          </p:cNvSpPr>
          <p:nvPr>
            <p:ph type="pic" sz="quarter" idx="97"/>
          </p:nvPr>
        </p:nvSpPr>
        <p:spPr>
          <a:xfrm>
            <a:off x="11038365" y="453902"/>
            <a:ext cx="942851" cy="1222448"/>
          </a:xfrm>
          <a:solidFill>
            <a:schemeClr val="bg2">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233" name="Rectangle 232"/>
          <p:cNvSpPr/>
          <p:nvPr userDrawn="1"/>
        </p:nvSpPr>
        <p:spPr>
          <a:xfrm rot="16200000">
            <a:off x="9008430" y="3098928"/>
            <a:ext cx="360744"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34" name="Rectangle 233"/>
          <p:cNvSpPr/>
          <p:nvPr userDrawn="1"/>
        </p:nvSpPr>
        <p:spPr>
          <a:xfrm>
            <a:off x="7734219" y="2919656"/>
            <a:ext cx="2886940" cy="46653"/>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36" name="Picture Placeholder 16"/>
          <p:cNvSpPr>
            <a:spLocks noGrp="1"/>
          </p:cNvSpPr>
          <p:nvPr>
            <p:ph type="pic" sz="quarter" idx="98"/>
          </p:nvPr>
        </p:nvSpPr>
        <p:spPr>
          <a:xfrm>
            <a:off x="7101958" y="1912265"/>
            <a:ext cx="999789" cy="1272533"/>
          </a:xfrm>
          <a:solidFill>
            <a:schemeClr val="bg2">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238" name="Picture Placeholder 16"/>
          <p:cNvSpPr>
            <a:spLocks noGrp="1"/>
          </p:cNvSpPr>
          <p:nvPr>
            <p:ph type="pic" sz="quarter" idx="99"/>
          </p:nvPr>
        </p:nvSpPr>
        <p:spPr>
          <a:xfrm>
            <a:off x="10237627" y="1912648"/>
            <a:ext cx="999789" cy="1272533"/>
          </a:xfrm>
          <a:solidFill>
            <a:schemeClr val="bg2">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240" name="Picture Placeholder 16"/>
          <p:cNvSpPr>
            <a:spLocks noGrp="1"/>
          </p:cNvSpPr>
          <p:nvPr>
            <p:ph type="pic" sz="quarter" idx="100"/>
          </p:nvPr>
        </p:nvSpPr>
        <p:spPr>
          <a:xfrm>
            <a:off x="8661477" y="3219938"/>
            <a:ext cx="1017657" cy="1354245"/>
          </a:xfrm>
          <a:solidFill>
            <a:schemeClr val="bg2">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83" name="Text Placeholder 6"/>
          <p:cNvSpPr>
            <a:spLocks noGrp="1"/>
          </p:cNvSpPr>
          <p:nvPr>
            <p:ph type="body" sz="quarter" idx="107" hasCustomPrompt="1"/>
          </p:nvPr>
        </p:nvSpPr>
        <p:spPr>
          <a:xfrm>
            <a:off x="3560584" y="4214526"/>
            <a:ext cx="2520362" cy="184979"/>
          </a:xfrm>
        </p:spPr>
        <p:txBody>
          <a:bodyPr>
            <a:noAutofit/>
          </a:bodyPr>
          <a:lstStyle>
            <a:lvl1pPr algn="l">
              <a:defRPr sz="900" baseline="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Mors navn  her. Klik rammen for at indsætte foto</a:t>
            </a:r>
            <a:endParaRPr lang="en-US" dirty="0"/>
          </a:p>
        </p:txBody>
      </p:sp>
      <p:sp>
        <p:nvSpPr>
          <p:cNvPr id="84" name="Text Placeholder 6"/>
          <p:cNvSpPr>
            <a:spLocks noGrp="1"/>
          </p:cNvSpPr>
          <p:nvPr>
            <p:ph type="body" sz="quarter" idx="108" hasCustomPrompt="1"/>
          </p:nvPr>
        </p:nvSpPr>
        <p:spPr>
          <a:xfrm>
            <a:off x="6115220" y="4214526"/>
            <a:ext cx="2433400" cy="187747"/>
          </a:xfrm>
        </p:spPr>
        <p:txBody>
          <a:bodyPr>
            <a:noAutofit/>
          </a:bodyPr>
          <a:lstStyle>
            <a:lvl1pPr algn="r">
              <a:defRPr sz="900" baseline="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Fars navn her</a:t>
            </a:r>
            <a:endParaRPr lang="en-US" dirty="0"/>
          </a:p>
        </p:txBody>
      </p:sp>
      <p:sp>
        <p:nvSpPr>
          <p:cNvPr id="85" name="Text Placeholder 6"/>
          <p:cNvSpPr>
            <a:spLocks noGrp="1"/>
          </p:cNvSpPr>
          <p:nvPr>
            <p:ph type="body" sz="quarter" idx="109" hasCustomPrompt="1"/>
          </p:nvPr>
        </p:nvSpPr>
        <p:spPr>
          <a:xfrm>
            <a:off x="1836482" y="6111905"/>
            <a:ext cx="1287861" cy="143789"/>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87" name="Text Placeholder 6"/>
          <p:cNvSpPr>
            <a:spLocks noGrp="1"/>
          </p:cNvSpPr>
          <p:nvPr>
            <p:ph type="body" sz="quarter" idx="110" hasCustomPrompt="1"/>
          </p:nvPr>
        </p:nvSpPr>
        <p:spPr>
          <a:xfrm>
            <a:off x="3286455" y="6103143"/>
            <a:ext cx="1319917" cy="155672"/>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88" name="Text Placeholder 6"/>
          <p:cNvSpPr>
            <a:spLocks noGrp="1"/>
          </p:cNvSpPr>
          <p:nvPr>
            <p:ph type="body" sz="quarter" idx="111" hasCustomPrompt="1"/>
          </p:nvPr>
        </p:nvSpPr>
        <p:spPr>
          <a:xfrm>
            <a:off x="4712829" y="6094503"/>
            <a:ext cx="1282726" cy="152552"/>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89" name="Text Placeholder 6"/>
          <p:cNvSpPr>
            <a:spLocks noGrp="1"/>
          </p:cNvSpPr>
          <p:nvPr>
            <p:ph type="body" sz="quarter" idx="112" hasCustomPrompt="1"/>
          </p:nvPr>
        </p:nvSpPr>
        <p:spPr>
          <a:xfrm>
            <a:off x="6179271" y="6097370"/>
            <a:ext cx="1297940" cy="169138"/>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0" name="Text Placeholder 6"/>
          <p:cNvSpPr>
            <a:spLocks noGrp="1"/>
          </p:cNvSpPr>
          <p:nvPr>
            <p:ph type="body" sz="quarter" idx="113" hasCustomPrompt="1"/>
          </p:nvPr>
        </p:nvSpPr>
        <p:spPr>
          <a:xfrm>
            <a:off x="7661299" y="6093600"/>
            <a:ext cx="1322043" cy="162095"/>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3" name="TextBox 92"/>
          <p:cNvSpPr txBox="1"/>
          <p:nvPr userDrawn="1"/>
        </p:nvSpPr>
        <p:spPr>
          <a:xfrm>
            <a:off x="4744727" y="3448900"/>
            <a:ext cx="2724439" cy="646331"/>
          </a:xfrm>
          <a:prstGeom prst="rect">
            <a:avLst/>
          </a:prstGeom>
          <a:noFill/>
        </p:spPr>
        <p:txBody>
          <a:bodyPr wrap="square" rtlCol="0">
            <a:spAutoFit/>
          </a:bodyPr>
          <a:lstStyle/>
          <a:p>
            <a:pPr algn="ctr"/>
            <a:r>
              <a:rPr lang="en-US" sz="3600" b="1" cap="none" spc="50" dirty="0" err="1"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Forældre</a:t>
            </a:r>
            <a:endParaRPr lang="en-US" sz="3600" b="1" cap="none" spc="50" dirty="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96" name="Afrundet rektangel 35">
            <a:hlinkClick r:id="" action="ppaction://hlinkshowjump?jump=endshow" highlightClick="1"/>
          </p:cNvPr>
          <p:cNvSpPr/>
          <p:nvPr userDrawn="1"/>
        </p:nvSpPr>
        <p:spPr>
          <a:xfrm>
            <a:off x="6776934" y="6421556"/>
            <a:ext cx="1296658" cy="381061"/>
          </a:xfrm>
          <a:prstGeom prst="roundRect">
            <a:avLst/>
          </a:prstGeom>
          <a:solidFill>
            <a:schemeClr val="bg1"/>
          </a:solidFill>
          <a:ln>
            <a:solidFill>
              <a:schemeClr val="accent1">
                <a:lumMod val="7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Rediger</a:t>
            </a:r>
            <a:endParaRPr lang="da-DK" sz="2000" dirty="0">
              <a:solidFill>
                <a:schemeClr val="tx1">
                  <a:lumMod val="85000"/>
                </a:schemeClr>
              </a:solidFill>
              <a:latin typeface="Calibri"/>
              <a:cs typeface="Calibri"/>
            </a:endParaRPr>
          </a:p>
        </p:txBody>
      </p:sp>
      <p:sp>
        <p:nvSpPr>
          <p:cNvPr id="97" name="Afrundet rektangel 35">
            <a:hlinkClick r:id="" action="ppaction://hlinkshowjump?jump=nextslide" highlightClick="1"/>
          </p:cNvPr>
          <p:cNvSpPr/>
          <p:nvPr userDrawn="1"/>
        </p:nvSpPr>
        <p:spPr>
          <a:xfrm>
            <a:off x="10806155" y="6421555"/>
            <a:ext cx="1337681" cy="380607"/>
          </a:xfrm>
          <a:prstGeom prst="roundRect">
            <a:avLst/>
          </a:prstGeom>
          <a:solidFill>
            <a:schemeClr val="bg1"/>
          </a:solidFill>
          <a:ln>
            <a:solidFill>
              <a:schemeClr val="bg2">
                <a:lumMod val="50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Næste</a:t>
            </a:r>
            <a:endParaRPr lang="da-DK" sz="2000" dirty="0">
              <a:solidFill>
                <a:schemeClr val="tx1">
                  <a:lumMod val="85000"/>
                </a:schemeClr>
              </a:solidFill>
              <a:latin typeface="Calibri"/>
              <a:cs typeface="Calibri"/>
            </a:endParaRPr>
          </a:p>
        </p:txBody>
      </p:sp>
      <p:sp>
        <p:nvSpPr>
          <p:cNvPr id="98" name="Afrundet rektangel 35">
            <a:hlinkClick r:id="" action="ppaction://hlinkshowjump?jump=previousslide" highlightClick="1"/>
          </p:cNvPr>
          <p:cNvSpPr/>
          <p:nvPr userDrawn="1"/>
        </p:nvSpPr>
        <p:spPr>
          <a:xfrm>
            <a:off x="9429930" y="6421555"/>
            <a:ext cx="1337681" cy="391944"/>
          </a:xfrm>
          <a:prstGeom prst="roundRect">
            <a:avLst/>
          </a:prstGeom>
          <a:solidFill>
            <a:schemeClr val="bg1"/>
          </a:solidFill>
          <a:ln>
            <a:solidFill>
              <a:schemeClr val="bg2">
                <a:lumMod val="7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Tilbage</a:t>
            </a:r>
            <a:endParaRPr lang="da-DK" sz="2000" dirty="0">
              <a:solidFill>
                <a:schemeClr val="tx1">
                  <a:lumMod val="85000"/>
                </a:schemeClr>
              </a:solidFill>
              <a:latin typeface="Calibri"/>
              <a:cs typeface="Calibri"/>
            </a:endParaRPr>
          </a:p>
        </p:txBody>
      </p:sp>
      <p:sp>
        <p:nvSpPr>
          <p:cNvPr id="99" name="Afrundet rektangel 35">
            <a:hlinkClick r:id="rId2" action="ppaction://hlinksldjump" highlightClick="1"/>
          </p:cNvPr>
          <p:cNvSpPr/>
          <p:nvPr userDrawn="1"/>
        </p:nvSpPr>
        <p:spPr>
          <a:xfrm>
            <a:off x="8114792" y="6421556"/>
            <a:ext cx="1279990" cy="380606"/>
          </a:xfrm>
          <a:prstGeom prst="roundRect">
            <a:avLst/>
          </a:prstGeom>
          <a:solidFill>
            <a:schemeClr val="bg1"/>
          </a:solidFill>
          <a:ln>
            <a:solidFill>
              <a:schemeClr val="accent1">
                <a:lumMod val="7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Oversigt</a:t>
            </a:r>
            <a:endParaRPr lang="da-DK" sz="2000" dirty="0">
              <a:solidFill>
                <a:schemeClr val="tx1">
                  <a:lumMod val="85000"/>
                </a:schemeClr>
              </a:solidFill>
              <a:latin typeface="Calibri"/>
              <a:cs typeface="Calibri"/>
            </a:endParaRPr>
          </a:p>
        </p:txBody>
      </p:sp>
      <p:sp>
        <p:nvSpPr>
          <p:cNvPr id="3" name="Footer Placeholder 2"/>
          <p:cNvSpPr>
            <a:spLocks noGrp="1"/>
          </p:cNvSpPr>
          <p:nvPr>
            <p:ph type="ftr" sz="quarter" idx="11"/>
          </p:nvPr>
        </p:nvSpPr>
        <p:spPr>
          <a:xfrm>
            <a:off x="4207775" y="-68360"/>
            <a:ext cx="3833586" cy="365125"/>
          </a:xfrm>
        </p:spPr>
        <p:txBody>
          <a:bodyPr/>
          <a:lstStyle>
            <a:lvl1pPr>
              <a:defRPr b="0">
                <a:solidFill>
                  <a:schemeClr val="bg1"/>
                </a:solidFill>
                <a:effectLst/>
                <a:latin typeface="Calibri" charset="0"/>
                <a:ea typeface="Calibri" charset="0"/>
                <a:cs typeface="Calibri" charset="0"/>
              </a:defRPr>
            </a:lvl1pPr>
          </a:lstStyle>
          <a:p>
            <a:r>
              <a:rPr lang="en-US" smtClean="0"/>
              <a:t>Dit navn her</a:t>
            </a:r>
            <a:endParaRPr lang="en-US" dirty="0"/>
          </a:p>
        </p:txBody>
      </p:sp>
      <p:sp>
        <p:nvSpPr>
          <p:cNvPr id="100" name="Afrundet rektangel 35">
            <a:hlinkClick r:id="rId3" action="ppaction://hlinksldjump" highlightClick="1"/>
          </p:cNvPr>
          <p:cNvSpPr/>
          <p:nvPr userDrawn="1"/>
        </p:nvSpPr>
        <p:spPr>
          <a:xfrm>
            <a:off x="5435996" y="6424623"/>
            <a:ext cx="1296658" cy="381061"/>
          </a:xfrm>
          <a:prstGeom prst="roundRect">
            <a:avLst/>
          </a:prstGeom>
          <a:solidFill>
            <a:schemeClr val="bg1"/>
          </a:solidFill>
          <a:ln>
            <a:solidFill>
              <a:schemeClr val="accent1">
                <a:lumMod val="7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Børn</a:t>
            </a:r>
            <a:endParaRPr lang="da-DK" sz="2000" dirty="0">
              <a:solidFill>
                <a:schemeClr val="tx1">
                  <a:lumMod val="85000"/>
                </a:schemeClr>
              </a:solidFill>
              <a:latin typeface="Calibri"/>
              <a:cs typeface="Calibri"/>
            </a:endParaRPr>
          </a:p>
        </p:txBody>
      </p:sp>
      <p:sp>
        <p:nvSpPr>
          <p:cNvPr id="103" name="Text Placeholder 6"/>
          <p:cNvSpPr>
            <a:spLocks noGrp="1"/>
          </p:cNvSpPr>
          <p:nvPr>
            <p:ph type="body" sz="quarter" idx="115" hasCustomPrompt="1"/>
          </p:nvPr>
        </p:nvSpPr>
        <p:spPr>
          <a:xfrm>
            <a:off x="9050482" y="6094502"/>
            <a:ext cx="1264873" cy="171687"/>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4" name="TextBox 7"/>
          <p:cNvSpPr txBox="1"/>
          <p:nvPr userDrawn="1"/>
        </p:nvSpPr>
        <p:spPr>
          <a:xfrm>
            <a:off x="1895286" y="2222554"/>
            <a:ext cx="2153803" cy="400110"/>
          </a:xfrm>
          <a:prstGeom prst="rect">
            <a:avLst/>
          </a:prstGeom>
          <a:noFill/>
        </p:spPr>
        <p:txBody>
          <a:bodyPr wrap="square" rtlCol="0">
            <a:spAutoFit/>
          </a:bodyPr>
          <a:lstStyle/>
          <a:p>
            <a:pPr algn="ctr"/>
            <a:r>
              <a:rPr lang="en-US" sz="2000" b="1" cap="none" spc="50" dirty="0" err="1"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Bedsteforældre</a:t>
            </a:r>
            <a:endParaRPr lang="en-US" sz="2000" b="1" cap="none" spc="50" dirty="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17" name="Picture Placeholder 16"/>
          <p:cNvSpPr>
            <a:spLocks noGrp="1"/>
          </p:cNvSpPr>
          <p:nvPr>
            <p:ph type="pic" sz="quarter" idx="13"/>
          </p:nvPr>
        </p:nvSpPr>
        <p:spPr>
          <a:xfrm>
            <a:off x="6320312" y="4848517"/>
            <a:ext cx="986737" cy="1228071"/>
          </a:xfrm>
          <a:solidFill>
            <a:schemeClr val="bg2">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218" name="Picture Placeholder 16"/>
          <p:cNvSpPr>
            <a:spLocks noGrp="1"/>
          </p:cNvSpPr>
          <p:nvPr>
            <p:ph type="pic" sz="quarter" idx="82"/>
          </p:nvPr>
        </p:nvSpPr>
        <p:spPr>
          <a:xfrm>
            <a:off x="4858248" y="4854318"/>
            <a:ext cx="986737" cy="1228071"/>
          </a:xfrm>
          <a:solidFill>
            <a:schemeClr val="bg2">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219" name="Picture Placeholder 16"/>
          <p:cNvSpPr>
            <a:spLocks noGrp="1"/>
          </p:cNvSpPr>
          <p:nvPr>
            <p:ph type="pic" sz="quarter" idx="83"/>
          </p:nvPr>
        </p:nvSpPr>
        <p:spPr>
          <a:xfrm>
            <a:off x="3435546" y="4855062"/>
            <a:ext cx="986737" cy="1228071"/>
          </a:xfrm>
          <a:solidFill>
            <a:schemeClr val="bg2">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221" name="Picture Placeholder 16"/>
          <p:cNvSpPr>
            <a:spLocks noGrp="1"/>
          </p:cNvSpPr>
          <p:nvPr>
            <p:ph type="pic" sz="quarter" idx="84"/>
          </p:nvPr>
        </p:nvSpPr>
        <p:spPr>
          <a:xfrm>
            <a:off x="7740135" y="4841569"/>
            <a:ext cx="986737" cy="1228071"/>
          </a:xfrm>
          <a:solidFill>
            <a:schemeClr val="bg2">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112" name="Picture Placeholder 16"/>
          <p:cNvSpPr>
            <a:spLocks noGrp="1"/>
          </p:cNvSpPr>
          <p:nvPr>
            <p:ph type="pic" sz="quarter" idx="89"/>
          </p:nvPr>
        </p:nvSpPr>
        <p:spPr>
          <a:xfrm>
            <a:off x="2024686" y="4859874"/>
            <a:ext cx="986737" cy="1228071"/>
          </a:xfrm>
          <a:solidFill>
            <a:schemeClr val="bg2">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95" name="Picture Placeholder 16"/>
          <p:cNvSpPr>
            <a:spLocks noGrp="1"/>
          </p:cNvSpPr>
          <p:nvPr>
            <p:ph type="pic" sz="quarter" idx="114"/>
          </p:nvPr>
        </p:nvSpPr>
        <p:spPr>
          <a:xfrm>
            <a:off x="9150501" y="4846426"/>
            <a:ext cx="986737" cy="1228071"/>
          </a:xfrm>
          <a:solidFill>
            <a:schemeClr val="bg2">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105" name="TextBox 7"/>
          <p:cNvSpPr txBox="1"/>
          <p:nvPr userDrawn="1"/>
        </p:nvSpPr>
        <p:spPr>
          <a:xfrm>
            <a:off x="8050810" y="2228127"/>
            <a:ext cx="2153803" cy="400110"/>
          </a:xfrm>
          <a:prstGeom prst="rect">
            <a:avLst/>
          </a:prstGeom>
          <a:noFill/>
        </p:spPr>
        <p:txBody>
          <a:bodyPr wrap="square" rtlCol="0">
            <a:spAutoFit/>
          </a:bodyPr>
          <a:lstStyle/>
          <a:p>
            <a:pPr algn="ctr"/>
            <a:r>
              <a:rPr lang="en-US" sz="2000" b="1" cap="none" spc="50" dirty="0" err="1"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Bedsteforældre</a:t>
            </a:r>
            <a:endParaRPr lang="en-US" sz="2000" b="1" cap="none" spc="50" dirty="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94" name="Text Placeholder 6"/>
          <p:cNvSpPr>
            <a:spLocks noGrp="1"/>
          </p:cNvSpPr>
          <p:nvPr>
            <p:ph type="body" sz="quarter" idx="101" hasCustomPrompt="1"/>
          </p:nvPr>
        </p:nvSpPr>
        <p:spPr>
          <a:xfrm>
            <a:off x="80682" y="1680080"/>
            <a:ext cx="1098674" cy="167885"/>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2">
                    <a:lumMod val="40000"/>
                    <a:lumOff val="6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06" name="Text Placeholder 6"/>
          <p:cNvSpPr>
            <a:spLocks noGrp="1"/>
          </p:cNvSpPr>
          <p:nvPr>
            <p:ph type="body" sz="quarter" idx="102" hasCustomPrompt="1"/>
          </p:nvPr>
        </p:nvSpPr>
        <p:spPr>
          <a:xfrm>
            <a:off x="1605111" y="1682061"/>
            <a:ext cx="1124008" cy="163366"/>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2">
                    <a:lumMod val="40000"/>
                    <a:lumOff val="6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07" name="Text Placeholder 6"/>
          <p:cNvSpPr>
            <a:spLocks noGrp="1"/>
          </p:cNvSpPr>
          <p:nvPr>
            <p:ph type="body" sz="quarter" idx="103" hasCustomPrompt="1"/>
          </p:nvPr>
        </p:nvSpPr>
        <p:spPr>
          <a:xfrm>
            <a:off x="3194696" y="1675116"/>
            <a:ext cx="1186579" cy="174728"/>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2">
                    <a:lumMod val="40000"/>
                    <a:lumOff val="6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08" name="Text Placeholder 6"/>
          <p:cNvSpPr>
            <a:spLocks noGrp="1"/>
          </p:cNvSpPr>
          <p:nvPr>
            <p:ph type="body" sz="quarter" idx="104" hasCustomPrompt="1"/>
          </p:nvPr>
        </p:nvSpPr>
        <p:spPr>
          <a:xfrm>
            <a:off x="4839468" y="1678958"/>
            <a:ext cx="1094978" cy="164341"/>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2">
                    <a:lumMod val="40000"/>
                    <a:lumOff val="6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09" name="Text Placeholder 6"/>
          <p:cNvSpPr>
            <a:spLocks noGrp="1"/>
          </p:cNvSpPr>
          <p:nvPr>
            <p:ph type="body" sz="quarter" idx="116" hasCustomPrompt="1"/>
          </p:nvPr>
        </p:nvSpPr>
        <p:spPr>
          <a:xfrm>
            <a:off x="6290072" y="1681202"/>
            <a:ext cx="1098674" cy="167885"/>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2">
                    <a:lumMod val="40000"/>
                    <a:lumOff val="6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14" name="Text Placeholder 6"/>
          <p:cNvSpPr>
            <a:spLocks noGrp="1"/>
          </p:cNvSpPr>
          <p:nvPr>
            <p:ph type="body" sz="quarter" idx="117" hasCustomPrompt="1"/>
          </p:nvPr>
        </p:nvSpPr>
        <p:spPr>
          <a:xfrm>
            <a:off x="7850361" y="1683183"/>
            <a:ext cx="1124008" cy="163366"/>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2">
                    <a:lumMod val="40000"/>
                    <a:lumOff val="6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15" name="Text Placeholder 6"/>
          <p:cNvSpPr>
            <a:spLocks noGrp="1"/>
          </p:cNvSpPr>
          <p:nvPr>
            <p:ph type="body" sz="quarter" idx="118" hasCustomPrompt="1"/>
          </p:nvPr>
        </p:nvSpPr>
        <p:spPr>
          <a:xfrm>
            <a:off x="9395121" y="1676238"/>
            <a:ext cx="1186579" cy="174728"/>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2">
                    <a:lumMod val="40000"/>
                    <a:lumOff val="6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16" name="Text Placeholder 6"/>
          <p:cNvSpPr>
            <a:spLocks noGrp="1"/>
          </p:cNvSpPr>
          <p:nvPr>
            <p:ph type="body" sz="quarter" idx="119" hasCustomPrompt="1"/>
          </p:nvPr>
        </p:nvSpPr>
        <p:spPr>
          <a:xfrm>
            <a:off x="11012998" y="1680080"/>
            <a:ext cx="1094978" cy="164341"/>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2">
                    <a:lumMod val="40000"/>
                    <a:lumOff val="6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17" name="Text Placeholder 6"/>
          <p:cNvSpPr>
            <a:spLocks noGrp="1"/>
          </p:cNvSpPr>
          <p:nvPr>
            <p:ph type="body" sz="quarter" idx="105" hasCustomPrompt="1"/>
          </p:nvPr>
        </p:nvSpPr>
        <p:spPr>
          <a:xfrm>
            <a:off x="874977" y="3207310"/>
            <a:ext cx="1212668" cy="122373"/>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118" name="Text Placeholder 6"/>
          <p:cNvSpPr>
            <a:spLocks noGrp="1"/>
          </p:cNvSpPr>
          <p:nvPr>
            <p:ph type="body" sz="quarter" idx="106" hasCustomPrompt="1"/>
          </p:nvPr>
        </p:nvSpPr>
        <p:spPr>
          <a:xfrm>
            <a:off x="4027595" y="3212124"/>
            <a:ext cx="1079212" cy="143665"/>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119" name="Text Placeholder 6"/>
          <p:cNvSpPr>
            <a:spLocks noGrp="1"/>
          </p:cNvSpPr>
          <p:nvPr>
            <p:ph type="body" sz="quarter" idx="120" hasCustomPrompt="1"/>
          </p:nvPr>
        </p:nvSpPr>
        <p:spPr>
          <a:xfrm>
            <a:off x="7030852" y="3207018"/>
            <a:ext cx="1212668" cy="122373"/>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120" name="Text Placeholder 6"/>
          <p:cNvSpPr>
            <a:spLocks noGrp="1"/>
          </p:cNvSpPr>
          <p:nvPr>
            <p:ph type="body" sz="quarter" idx="121" hasCustomPrompt="1"/>
          </p:nvPr>
        </p:nvSpPr>
        <p:spPr>
          <a:xfrm>
            <a:off x="10183470" y="3211832"/>
            <a:ext cx="1079212" cy="143665"/>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121" name="TextBox 92"/>
          <p:cNvSpPr txBox="1"/>
          <p:nvPr userDrawn="1"/>
        </p:nvSpPr>
        <p:spPr>
          <a:xfrm>
            <a:off x="-283524" y="5074607"/>
            <a:ext cx="2724439" cy="523220"/>
          </a:xfrm>
          <a:prstGeom prst="rect">
            <a:avLst/>
          </a:prstGeom>
          <a:noFill/>
        </p:spPr>
        <p:txBody>
          <a:bodyPr wrap="square" rtlCol="0">
            <a:spAutoFit/>
          </a:bodyPr>
          <a:lstStyle/>
          <a:p>
            <a:pPr algn="ctr"/>
            <a:r>
              <a:rPr lang="en-US" sz="2800" b="1" cap="none" spc="50" dirty="0"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Søskende</a:t>
            </a:r>
            <a:endParaRPr lang="en-US" sz="2800" b="1" cap="none" spc="50" dirty="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122" name="TextBox 92"/>
          <p:cNvSpPr txBox="1"/>
          <p:nvPr userDrawn="1"/>
        </p:nvSpPr>
        <p:spPr>
          <a:xfrm>
            <a:off x="9744074" y="5074607"/>
            <a:ext cx="2724439" cy="523220"/>
          </a:xfrm>
          <a:prstGeom prst="rect">
            <a:avLst/>
          </a:prstGeom>
          <a:noFill/>
        </p:spPr>
        <p:txBody>
          <a:bodyPr wrap="square" rtlCol="0">
            <a:spAutoFit/>
          </a:bodyPr>
          <a:lstStyle/>
          <a:p>
            <a:pPr algn="ctr"/>
            <a:r>
              <a:rPr lang="en-US" sz="2800" b="1" cap="none" spc="50" dirty="0"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Søskende</a:t>
            </a:r>
            <a:endParaRPr lang="en-US" sz="2800" b="1" cap="none" spc="50" dirty="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124" name="Pladsholder til slidenummer 3"/>
          <p:cNvSpPr>
            <a:spLocks noGrp="1"/>
          </p:cNvSpPr>
          <p:nvPr>
            <p:ph type="sldNum" sz="quarter" idx="122"/>
          </p:nvPr>
        </p:nvSpPr>
        <p:spPr>
          <a:xfrm>
            <a:off x="0" y="6360810"/>
            <a:ext cx="383177" cy="503119"/>
          </a:xfrm>
        </p:spPr>
        <p:txBody>
          <a:bodyPr/>
          <a:lstStyle>
            <a:lvl1pPr>
              <a:defRPr>
                <a:solidFill>
                  <a:schemeClr val="bg2">
                    <a:lumMod val="60000"/>
                    <a:lumOff val="40000"/>
                  </a:schemeClr>
                </a:solidFill>
              </a:defRPr>
            </a:lvl1pPr>
          </a:lstStyle>
          <a:p>
            <a:fld id="{B0EB8CF6-47F3-4747-94A2-C5AAF9298AFB}" type="slidenum">
              <a:rPr lang="da-DK" smtClean="0"/>
              <a:pPr/>
              <a:t>‹nr.›</a:t>
            </a:fld>
            <a:endParaRPr lang="da-DK"/>
          </a:p>
        </p:txBody>
      </p:sp>
      <p:sp>
        <p:nvSpPr>
          <p:cNvPr id="125" name="Pladsholder til tekst 13"/>
          <p:cNvSpPr>
            <a:spLocks noGrp="1"/>
          </p:cNvSpPr>
          <p:nvPr>
            <p:ph type="body" sz="quarter" idx="15" hasCustomPrompt="1"/>
          </p:nvPr>
        </p:nvSpPr>
        <p:spPr>
          <a:xfrm>
            <a:off x="383177" y="6459651"/>
            <a:ext cx="5052820" cy="327143"/>
          </a:xfrm>
        </p:spPr>
        <p:txBody>
          <a:bodyPr>
            <a:noAutofit/>
          </a:bodyPr>
          <a:lstStyle>
            <a:lvl1pPr>
              <a:defRPr sz="1400">
                <a:solidFill>
                  <a:schemeClr val="bg1">
                    <a:lumMod val="95000"/>
                    <a:lumOff val="5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Vælg Layout før indsætning af fotos og tekst</a:t>
            </a:r>
            <a:endParaRPr lang="da-DK" dirty="0"/>
          </a:p>
        </p:txBody>
      </p:sp>
      <p:sp>
        <p:nvSpPr>
          <p:cNvPr id="71" name="Rektangel 70"/>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Oldebørn Grøn STORE KNAPPER">
    <p:bg>
      <p:bgPr>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79" name="Rectangle 219"/>
          <p:cNvSpPr/>
          <p:nvPr userDrawn="1"/>
        </p:nvSpPr>
        <p:spPr>
          <a:xfrm rot="16200000">
            <a:off x="3421588" y="1512929"/>
            <a:ext cx="360744"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85" name="Rectangle 219"/>
          <p:cNvSpPr/>
          <p:nvPr userDrawn="1"/>
        </p:nvSpPr>
        <p:spPr>
          <a:xfrm rot="16200000">
            <a:off x="8369508" y="1512929"/>
            <a:ext cx="360744"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0" name="Rectangle 109"/>
          <p:cNvSpPr/>
          <p:nvPr userDrawn="1"/>
        </p:nvSpPr>
        <p:spPr>
          <a:xfrm>
            <a:off x="-102049" y="-22682"/>
            <a:ext cx="12451115" cy="292063"/>
          </a:xfrm>
          <a:prstGeom prst="rect">
            <a:avLst/>
          </a:prstGeom>
          <a:gradFill flip="none" rotWithShape="1">
            <a:gsLst>
              <a:gs pos="99000">
                <a:schemeClr val="bg1">
                  <a:alpha val="44000"/>
                  <a:lumMod val="76000"/>
                  <a:lumOff val="24000"/>
                </a:schemeClr>
              </a:gs>
              <a:gs pos="0">
                <a:schemeClr val="bg2">
                  <a:lumMod val="13000"/>
                  <a:alpha val="36000"/>
                </a:schemeClr>
              </a:gs>
              <a:gs pos="50000">
                <a:schemeClr val="bg1">
                  <a:lumMod val="3000"/>
                  <a:alpha val="22000"/>
                </a:schemeClr>
              </a:gs>
            </a:gsLst>
            <a:lin ang="0" scaled="1"/>
            <a:tileRect/>
          </a:gradFill>
          <a:ln w="6350">
            <a:solidFill>
              <a:schemeClr val="bg1"/>
            </a:solidFill>
          </a:ln>
          <a:effectLst>
            <a:outerShdw blurRad="193675" dist="101600" dir="4860000" algn="tl"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latin typeface="Calibri" charset="0"/>
                <a:ea typeface="Calibri" charset="0"/>
                <a:cs typeface="Calibri" charset="0"/>
              </a:rPr>
              <a:t>OS – LIVSFORTÆLLINGER    .</a:t>
            </a:r>
            <a:endParaRPr lang="en-US" i="1" dirty="0">
              <a:solidFill>
                <a:schemeClr val="bg1"/>
              </a:solidFill>
              <a:latin typeface="Calibri" charset="0"/>
              <a:ea typeface="Calibri" charset="0"/>
              <a:cs typeface="Calibri" charset="0"/>
            </a:endParaRPr>
          </a:p>
        </p:txBody>
      </p:sp>
      <p:sp>
        <p:nvSpPr>
          <p:cNvPr id="111" name="Title 1"/>
          <p:cNvSpPr>
            <a:spLocks noGrp="1"/>
          </p:cNvSpPr>
          <p:nvPr>
            <p:ph type="title" hasCustomPrompt="1"/>
          </p:nvPr>
        </p:nvSpPr>
        <p:spPr>
          <a:xfrm>
            <a:off x="181326" y="-283403"/>
            <a:ext cx="4452332" cy="635946"/>
          </a:xfrm>
        </p:spPr>
        <p:txBody>
          <a:bodyPr anchor="b" anchorCtr="0">
            <a:normAutofit/>
          </a:bodyPr>
          <a:lstStyle>
            <a:lvl1pPr algn="l">
              <a:defRPr sz="2300" b="0" cap="none" baseline="0">
                <a:solidFill>
                  <a:schemeClr val="bg2">
                    <a:lumMod val="20000"/>
                    <a:lumOff val="80000"/>
                  </a:schemeClr>
                </a:solidFill>
                <a:effectLst/>
              </a:defRPr>
            </a:lvl1pPr>
          </a:lstStyle>
          <a:p>
            <a:r>
              <a:rPr lang="da-DK" dirty="0" smtClean="0"/>
              <a:t>Børnegenerationen</a:t>
            </a:r>
            <a:endParaRPr dirty="0"/>
          </a:p>
        </p:txBody>
      </p:sp>
      <p:sp>
        <p:nvSpPr>
          <p:cNvPr id="96" name="Afrundet rektangel 35">
            <a:hlinkClick r:id="" action="ppaction://hlinkshowjump?jump=endshow" highlightClick="1"/>
          </p:cNvPr>
          <p:cNvSpPr/>
          <p:nvPr userDrawn="1"/>
        </p:nvSpPr>
        <p:spPr>
          <a:xfrm>
            <a:off x="6776934" y="6421556"/>
            <a:ext cx="1296658" cy="381061"/>
          </a:xfrm>
          <a:prstGeom prst="roundRect">
            <a:avLst/>
          </a:prstGeom>
          <a:solidFill>
            <a:schemeClr val="bg1"/>
          </a:solidFill>
          <a:ln>
            <a:solidFill>
              <a:schemeClr val="accent1">
                <a:lumMod val="7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Rediger</a:t>
            </a:r>
            <a:endParaRPr lang="da-DK" sz="2000" dirty="0">
              <a:solidFill>
                <a:schemeClr val="tx1">
                  <a:lumMod val="85000"/>
                </a:schemeClr>
              </a:solidFill>
              <a:latin typeface="Calibri"/>
              <a:cs typeface="Calibri"/>
            </a:endParaRPr>
          </a:p>
        </p:txBody>
      </p:sp>
      <p:sp>
        <p:nvSpPr>
          <p:cNvPr id="97" name="Afrundet rektangel 35">
            <a:hlinkClick r:id="" action="ppaction://hlinkshowjump?jump=nextslide" highlightClick="1"/>
          </p:cNvPr>
          <p:cNvSpPr/>
          <p:nvPr userDrawn="1"/>
        </p:nvSpPr>
        <p:spPr>
          <a:xfrm>
            <a:off x="10806155" y="6421555"/>
            <a:ext cx="1337681" cy="380607"/>
          </a:xfrm>
          <a:prstGeom prst="roundRect">
            <a:avLst/>
          </a:prstGeom>
          <a:solidFill>
            <a:schemeClr val="bg1"/>
          </a:solidFill>
          <a:ln>
            <a:solidFill>
              <a:schemeClr val="bg2">
                <a:lumMod val="50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Næste</a:t>
            </a:r>
            <a:endParaRPr lang="da-DK" sz="2000" dirty="0">
              <a:solidFill>
                <a:schemeClr val="tx1">
                  <a:lumMod val="85000"/>
                </a:schemeClr>
              </a:solidFill>
              <a:latin typeface="Calibri"/>
              <a:cs typeface="Calibri"/>
            </a:endParaRPr>
          </a:p>
        </p:txBody>
      </p:sp>
      <p:sp>
        <p:nvSpPr>
          <p:cNvPr id="98" name="Afrundet rektangel 35">
            <a:hlinkClick r:id="" action="ppaction://hlinkshowjump?jump=previousslide" highlightClick="1"/>
          </p:cNvPr>
          <p:cNvSpPr/>
          <p:nvPr userDrawn="1"/>
        </p:nvSpPr>
        <p:spPr>
          <a:xfrm>
            <a:off x="9429930" y="6421555"/>
            <a:ext cx="1337681" cy="391944"/>
          </a:xfrm>
          <a:prstGeom prst="roundRect">
            <a:avLst/>
          </a:prstGeom>
          <a:solidFill>
            <a:schemeClr val="bg1"/>
          </a:solidFill>
          <a:ln>
            <a:solidFill>
              <a:schemeClr val="bg2">
                <a:lumMod val="7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Tilbage</a:t>
            </a:r>
            <a:endParaRPr lang="da-DK" sz="2000" dirty="0">
              <a:solidFill>
                <a:schemeClr val="tx1">
                  <a:lumMod val="85000"/>
                </a:schemeClr>
              </a:solidFill>
              <a:latin typeface="Calibri"/>
              <a:cs typeface="Calibri"/>
            </a:endParaRPr>
          </a:p>
        </p:txBody>
      </p:sp>
      <p:sp>
        <p:nvSpPr>
          <p:cNvPr id="99" name="Afrundet rektangel 35">
            <a:hlinkClick r:id="rId2" action="ppaction://hlinksldjump" highlightClick="1"/>
          </p:cNvPr>
          <p:cNvSpPr/>
          <p:nvPr userDrawn="1"/>
        </p:nvSpPr>
        <p:spPr>
          <a:xfrm>
            <a:off x="8114792" y="6421556"/>
            <a:ext cx="1279990" cy="380606"/>
          </a:xfrm>
          <a:prstGeom prst="roundRect">
            <a:avLst/>
          </a:prstGeom>
          <a:solidFill>
            <a:schemeClr val="bg1"/>
          </a:solidFill>
          <a:ln>
            <a:solidFill>
              <a:schemeClr val="accent1">
                <a:lumMod val="7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Oversigt</a:t>
            </a:r>
            <a:endParaRPr lang="da-DK" sz="2000" dirty="0">
              <a:solidFill>
                <a:schemeClr val="tx1">
                  <a:lumMod val="85000"/>
                </a:schemeClr>
              </a:solidFill>
              <a:latin typeface="Calibri"/>
              <a:cs typeface="Calibri"/>
            </a:endParaRPr>
          </a:p>
        </p:txBody>
      </p:sp>
      <p:sp>
        <p:nvSpPr>
          <p:cNvPr id="3" name="Footer Placeholder 2"/>
          <p:cNvSpPr>
            <a:spLocks noGrp="1"/>
          </p:cNvSpPr>
          <p:nvPr>
            <p:ph type="ftr" sz="quarter" idx="11"/>
          </p:nvPr>
        </p:nvSpPr>
        <p:spPr>
          <a:xfrm>
            <a:off x="4207775" y="-68360"/>
            <a:ext cx="3833586" cy="365125"/>
          </a:xfrm>
        </p:spPr>
        <p:txBody>
          <a:bodyPr/>
          <a:lstStyle>
            <a:lvl1pPr>
              <a:defRPr b="0">
                <a:solidFill>
                  <a:schemeClr val="bg1"/>
                </a:solidFill>
                <a:effectLst/>
                <a:latin typeface="Calibri" charset="0"/>
                <a:ea typeface="Calibri" charset="0"/>
                <a:cs typeface="Calibri" charset="0"/>
              </a:defRPr>
            </a:lvl1pPr>
          </a:lstStyle>
          <a:p>
            <a:r>
              <a:rPr lang="en-US" smtClean="0"/>
              <a:t>Dit navn her</a:t>
            </a:r>
            <a:endParaRPr lang="en-US" dirty="0"/>
          </a:p>
        </p:txBody>
      </p:sp>
      <p:sp>
        <p:nvSpPr>
          <p:cNvPr id="100" name="Afrundet rektangel 35">
            <a:hlinkClick r:id="rId3" action="ppaction://hlinksldjump" highlightClick="1"/>
          </p:cNvPr>
          <p:cNvSpPr/>
          <p:nvPr userDrawn="1"/>
        </p:nvSpPr>
        <p:spPr>
          <a:xfrm>
            <a:off x="5435996" y="6424623"/>
            <a:ext cx="1296658" cy="381061"/>
          </a:xfrm>
          <a:prstGeom prst="roundRect">
            <a:avLst/>
          </a:prstGeom>
          <a:solidFill>
            <a:schemeClr val="bg1"/>
          </a:solidFill>
          <a:ln>
            <a:solidFill>
              <a:schemeClr val="accent1">
                <a:lumMod val="7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Slægt</a:t>
            </a:r>
            <a:endParaRPr lang="da-DK" sz="2000" dirty="0">
              <a:solidFill>
                <a:schemeClr val="tx1">
                  <a:lumMod val="85000"/>
                </a:schemeClr>
              </a:solidFill>
              <a:latin typeface="Calibri"/>
              <a:cs typeface="Calibri"/>
            </a:endParaRPr>
          </a:p>
        </p:txBody>
      </p:sp>
      <p:sp>
        <p:nvSpPr>
          <p:cNvPr id="121" name="Picture Placeholder 16"/>
          <p:cNvSpPr>
            <a:spLocks noGrp="1"/>
          </p:cNvSpPr>
          <p:nvPr>
            <p:ph type="pic" sz="quarter" idx="13"/>
          </p:nvPr>
        </p:nvSpPr>
        <p:spPr>
          <a:xfrm>
            <a:off x="6739098" y="2183961"/>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123" name="Picture Placeholder 16"/>
          <p:cNvSpPr>
            <a:spLocks noGrp="1"/>
          </p:cNvSpPr>
          <p:nvPr>
            <p:ph type="pic" sz="quarter" idx="81"/>
          </p:nvPr>
        </p:nvSpPr>
        <p:spPr>
          <a:xfrm>
            <a:off x="3221949" y="593477"/>
            <a:ext cx="745964" cy="966225"/>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124" name="Picture Placeholder 16"/>
          <p:cNvSpPr>
            <a:spLocks noGrp="1"/>
          </p:cNvSpPr>
          <p:nvPr>
            <p:ph type="pic" sz="quarter" idx="82"/>
          </p:nvPr>
        </p:nvSpPr>
        <p:spPr>
          <a:xfrm>
            <a:off x="5682283" y="2176012"/>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125" name="Picture Placeholder 16"/>
          <p:cNvSpPr>
            <a:spLocks noGrp="1"/>
          </p:cNvSpPr>
          <p:nvPr>
            <p:ph type="pic" sz="quarter" idx="83"/>
          </p:nvPr>
        </p:nvSpPr>
        <p:spPr>
          <a:xfrm>
            <a:off x="4633657" y="2183961"/>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136" name="Picture Placeholder 16"/>
          <p:cNvSpPr>
            <a:spLocks noGrp="1"/>
          </p:cNvSpPr>
          <p:nvPr>
            <p:ph type="pic" sz="quarter" idx="84"/>
          </p:nvPr>
        </p:nvSpPr>
        <p:spPr>
          <a:xfrm>
            <a:off x="7795236" y="2177013"/>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141" name="Picture Placeholder 16"/>
          <p:cNvSpPr>
            <a:spLocks noGrp="1"/>
          </p:cNvSpPr>
          <p:nvPr>
            <p:ph type="pic" sz="quarter" idx="89"/>
          </p:nvPr>
        </p:nvSpPr>
        <p:spPr>
          <a:xfrm>
            <a:off x="3586480" y="2188773"/>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143" name="Picture Placeholder 16"/>
          <p:cNvSpPr>
            <a:spLocks noGrp="1"/>
          </p:cNvSpPr>
          <p:nvPr>
            <p:ph type="pic" sz="quarter" idx="100"/>
          </p:nvPr>
        </p:nvSpPr>
        <p:spPr>
          <a:xfrm>
            <a:off x="8168912" y="583304"/>
            <a:ext cx="745964" cy="966225"/>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144" name="Text Placeholder 6"/>
          <p:cNvSpPr>
            <a:spLocks noGrp="1"/>
          </p:cNvSpPr>
          <p:nvPr>
            <p:ph type="body" sz="quarter" idx="107" hasCustomPrompt="1"/>
          </p:nvPr>
        </p:nvSpPr>
        <p:spPr>
          <a:xfrm>
            <a:off x="3682346" y="1530173"/>
            <a:ext cx="2390976" cy="170400"/>
          </a:xfrm>
        </p:spPr>
        <p:txBody>
          <a:bodyPr>
            <a:noAutofit/>
          </a:bodyPr>
          <a:lstStyle>
            <a:lvl1pPr algn="l">
              <a:defRPr sz="900" baseline="0">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Klik på billede for at indsætte foto</a:t>
            </a:r>
            <a:endParaRPr lang="en-US" dirty="0"/>
          </a:p>
        </p:txBody>
      </p:sp>
      <p:sp>
        <p:nvSpPr>
          <p:cNvPr id="145" name="Text Placeholder 6"/>
          <p:cNvSpPr>
            <a:spLocks noGrp="1"/>
          </p:cNvSpPr>
          <p:nvPr>
            <p:ph type="body" sz="quarter" idx="108" hasCustomPrompt="1"/>
          </p:nvPr>
        </p:nvSpPr>
        <p:spPr>
          <a:xfrm>
            <a:off x="6099093" y="1516637"/>
            <a:ext cx="2390976" cy="170400"/>
          </a:xfrm>
        </p:spPr>
        <p:txBody>
          <a:bodyPr>
            <a:noAutofit/>
          </a:bodyPr>
          <a:lstStyle>
            <a:lvl1pPr algn="r">
              <a:defRPr sz="900" baseline="0">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Faders navn her</a:t>
            </a:r>
            <a:endParaRPr lang="en-US" dirty="0"/>
          </a:p>
        </p:txBody>
      </p:sp>
      <p:sp>
        <p:nvSpPr>
          <p:cNvPr id="146" name="Text Placeholder 6"/>
          <p:cNvSpPr>
            <a:spLocks noGrp="1"/>
          </p:cNvSpPr>
          <p:nvPr>
            <p:ph type="body" sz="quarter" idx="109" hasCustomPrompt="1"/>
          </p:nvPr>
        </p:nvSpPr>
        <p:spPr>
          <a:xfrm>
            <a:off x="3507495" y="3191856"/>
            <a:ext cx="976223" cy="158072"/>
          </a:xfrm>
        </p:spPr>
        <p:txBody>
          <a:bodyP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47" name="Text Placeholder 6"/>
          <p:cNvSpPr>
            <a:spLocks noGrp="1"/>
          </p:cNvSpPr>
          <p:nvPr>
            <p:ph type="body" sz="quarter" idx="110" hasCustomPrompt="1"/>
          </p:nvPr>
        </p:nvSpPr>
        <p:spPr>
          <a:xfrm>
            <a:off x="4558007" y="3206016"/>
            <a:ext cx="971049" cy="152552"/>
          </a:xfrm>
        </p:spPr>
        <p:txBody>
          <a:bodyP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48" name="Text Placeholder 6"/>
          <p:cNvSpPr>
            <a:spLocks noGrp="1"/>
          </p:cNvSpPr>
          <p:nvPr>
            <p:ph type="body" sz="quarter" idx="111" hasCustomPrompt="1"/>
          </p:nvPr>
        </p:nvSpPr>
        <p:spPr>
          <a:xfrm>
            <a:off x="5600240" y="3202896"/>
            <a:ext cx="971049" cy="152552"/>
          </a:xfrm>
        </p:spPr>
        <p:txBody>
          <a:bodyP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49" name="Text Placeholder 6"/>
          <p:cNvSpPr>
            <a:spLocks noGrp="1"/>
          </p:cNvSpPr>
          <p:nvPr>
            <p:ph type="body" sz="quarter" idx="112" hasCustomPrompt="1"/>
          </p:nvPr>
        </p:nvSpPr>
        <p:spPr>
          <a:xfrm>
            <a:off x="6680133" y="3202896"/>
            <a:ext cx="971049" cy="152552"/>
          </a:xfrm>
        </p:spPr>
        <p:txBody>
          <a:bodyP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0" name="Text Placeholder 6"/>
          <p:cNvSpPr>
            <a:spLocks noGrp="1"/>
          </p:cNvSpPr>
          <p:nvPr>
            <p:ph type="body" sz="quarter" idx="113" hasCustomPrompt="1"/>
          </p:nvPr>
        </p:nvSpPr>
        <p:spPr>
          <a:xfrm>
            <a:off x="7725470" y="3194256"/>
            <a:ext cx="971049" cy="152552"/>
          </a:xfrm>
        </p:spPr>
        <p:txBody>
          <a:bodyP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2" name="Picture Placeholder 16"/>
          <p:cNvSpPr>
            <a:spLocks noGrp="1"/>
          </p:cNvSpPr>
          <p:nvPr>
            <p:ph type="pic" sz="quarter" idx="124"/>
          </p:nvPr>
        </p:nvSpPr>
        <p:spPr>
          <a:xfrm>
            <a:off x="298187" y="593476"/>
            <a:ext cx="745964" cy="966225"/>
          </a:xfrm>
          <a:solidFill>
            <a:schemeClr val="bg2">
              <a:lumMod val="20000"/>
              <a:lumOff val="80000"/>
            </a:schemeClr>
          </a:solidFill>
          <a:effectLst>
            <a:innerShdw blurRad="63500" dist="508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153" name="Picture Placeholder 16"/>
          <p:cNvSpPr>
            <a:spLocks noGrp="1"/>
          </p:cNvSpPr>
          <p:nvPr>
            <p:ph type="pic" sz="quarter" idx="125"/>
          </p:nvPr>
        </p:nvSpPr>
        <p:spPr>
          <a:xfrm>
            <a:off x="11135775" y="589267"/>
            <a:ext cx="745964" cy="966225"/>
          </a:xfrm>
          <a:solidFill>
            <a:schemeClr val="bg2">
              <a:lumMod val="20000"/>
              <a:lumOff val="80000"/>
            </a:schemeClr>
          </a:solidFill>
          <a:ln>
            <a:noFill/>
          </a:ln>
          <a:effectLst>
            <a:innerShdw blurRad="63500" dist="508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154" name="Text Placeholder 6"/>
          <p:cNvSpPr>
            <a:spLocks noGrp="1"/>
          </p:cNvSpPr>
          <p:nvPr>
            <p:ph type="body" sz="quarter" idx="126" hasCustomPrompt="1"/>
          </p:nvPr>
        </p:nvSpPr>
        <p:spPr>
          <a:xfrm>
            <a:off x="10830926" y="1522713"/>
            <a:ext cx="1253912" cy="207190"/>
          </a:xfrm>
        </p:spPr>
        <p:txBody>
          <a:bodyPr>
            <a:noAutofit/>
          </a:bodyPr>
          <a:lstStyle>
            <a:lvl1pPr algn="r">
              <a:defRPr sz="900" baseline="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155" name="Picture Placeholder 16"/>
          <p:cNvSpPr>
            <a:spLocks noGrp="1"/>
          </p:cNvSpPr>
          <p:nvPr>
            <p:ph type="pic" sz="quarter" idx="150"/>
          </p:nvPr>
        </p:nvSpPr>
        <p:spPr>
          <a:xfrm>
            <a:off x="11218763" y="3902763"/>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56" name="Text Placeholder 6"/>
          <p:cNvSpPr>
            <a:spLocks noGrp="1"/>
          </p:cNvSpPr>
          <p:nvPr>
            <p:ph type="body" sz="quarter" idx="151" hasCustomPrompt="1"/>
          </p:nvPr>
        </p:nvSpPr>
        <p:spPr>
          <a:xfrm>
            <a:off x="11240849" y="4957461"/>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7" name="Picture Placeholder 16"/>
          <p:cNvSpPr>
            <a:spLocks noGrp="1"/>
          </p:cNvSpPr>
          <p:nvPr>
            <p:ph type="pic" sz="quarter" idx="152"/>
          </p:nvPr>
        </p:nvSpPr>
        <p:spPr>
          <a:xfrm>
            <a:off x="10215188" y="3905338"/>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58" name="Text Placeholder 6"/>
          <p:cNvSpPr>
            <a:spLocks noGrp="1"/>
          </p:cNvSpPr>
          <p:nvPr>
            <p:ph type="body" sz="quarter" idx="153" hasCustomPrompt="1"/>
          </p:nvPr>
        </p:nvSpPr>
        <p:spPr>
          <a:xfrm>
            <a:off x="10231390" y="4960085"/>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9" name="Text Placeholder 6"/>
          <p:cNvSpPr>
            <a:spLocks noGrp="1"/>
          </p:cNvSpPr>
          <p:nvPr>
            <p:ph type="body" sz="quarter" idx="154" hasCustomPrompt="1"/>
          </p:nvPr>
        </p:nvSpPr>
        <p:spPr>
          <a:xfrm>
            <a:off x="71375" y="1521704"/>
            <a:ext cx="1238559" cy="220234"/>
          </a:xfrm>
        </p:spPr>
        <p:txBody>
          <a:bodyPr>
            <a:noAutofit/>
          </a:bodyPr>
          <a:lstStyle>
            <a:lvl1pPr algn="r">
              <a:defRPr sz="900" baseline="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160" name="Picture Placeholder 16"/>
          <p:cNvSpPr>
            <a:spLocks noGrp="1"/>
          </p:cNvSpPr>
          <p:nvPr>
            <p:ph type="pic" sz="quarter" idx="214" hasCustomPrompt="1"/>
          </p:nvPr>
        </p:nvSpPr>
        <p:spPr>
          <a:xfrm>
            <a:off x="11058934" y="5582732"/>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800">
                <a:solidFill>
                  <a:schemeClr val="tx1">
                    <a:lumMod val="50000"/>
                  </a:schemeClr>
                </a:solidFill>
                <a:latin typeface="Calibri" panose="020F0502020204030204" pitchFamily="34" charset="0"/>
              </a:defRPr>
            </a:lvl1pPr>
          </a:lstStyle>
          <a:p>
            <a:r>
              <a:rPr lang="en-US" dirty="0" err="1" smtClean="0"/>
              <a:t>Foto</a:t>
            </a:r>
            <a:endParaRPr lang="en-US" dirty="0"/>
          </a:p>
        </p:txBody>
      </p:sp>
      <p:sp>
        <p:nvSpPr>
          <p:cNvPr id="161" name="Text Placeholder 6"/>
          <p:cNvSpPr>
            <a:spLocks noGrp="1"/>
          </p:cNvSpPr>
          <p:nvPr>
            <p:ph type="body" sz="quarter" idx="215" hasCustomPrompt="1"/>
          </p:nvPr>
        </p:nvSpPr>
        <p:spPr>
          <a:xfrm>
            <a:off x="11067302" y="6278003"/>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62" name="Picture Placeholder 16"/>
          <p:cNvSpPr>
            <a:spLocks noGrp="1"/>
          </p:cNvSpPr>
          <p:nvPr>
            <p:ph type="pic" sz="quarter" idx="218" hasCustomPrompt="1"/>
          </p:nvPr>
        </p:nvSpPr>
        <p:spPr>
          <a:xfrm>
            <a:off x="11579902" y="5582098"/>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solidFill>
                  <a:schemeClr val="tx1">
                    <a:lumMod val="50000"/>
                  </a:schemeClr>
                </a:solidFill>
                <a:latin typeface="Calibri" panose="020F0502020204030204" pitchFamily="34" charset="0"/>
              </a:defRPr>
            </a:lvl1pPr>
          </a:lstStyle>
          <a:p>
            <a:r>
              <a:rPr lang="en-US" dirty="0" err="1" smtClean="0"/>
              <a:t>Foto</a:t>
            </a:r>
            <a:endParaRPr lang="en-US" dirty="0" smtClean="0"/>
          </a:p>
        </p:txBody>
      </p:sp>
      <p:sp>
        <p:nvSpPr>
          <p:cNvPr id="163" name="Picture Placeholder 16"/>
          <p:cNvSpPr>
            <a:spLocks noGrp="1"/>
          </p:cNvSpPr>
          <p:nvPr>
            <p:ph type="pic" sz="quarter" idx="221"/>
          </p:nvPr>
        </p:nvSpPr>
        <p:spPr>
          <a:xfrm>
            <a:off x="9207304" y="3907538"/>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64" name="Text Placeholder 6"/>
          <p:cNvSpPr>
            <a:spLocks noGrp="1"/>
          </p:cNvSpPr>
          <p:nvPr>
            <p:ph type="body" sz="quarter" idx="222" hasCustomPrompt="1"/>
          </p:nvPr>
        </p:nvSpPr>
        <p:spPr>
          <a:xfrm>
            <a:off x="9229390" y="4962236"/>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65" name="Picture Placeholder 16"/>
          <p:cNvSpPr>
            <a:spLocks noGrp="1"/>
          </p:cNvSpPr>
          <p:nvPr>
            <p:ph type="pic" sz="quarter" idx="223"/>
          </p:nvPr>
        </p:nvSpPr>
        <p:spPr>
          <a:xfrm>
            <a:off x="8203729" y="3910113"/>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66" name="Text Placeholder 6"/>
          <p:cNvSpPr>
            <a:spLocks noGrp="1"/>
          </p:cNvSpPr>
          <p:nvPr>
            <p:ph type="body" sz="quarter" idx="224" hasCustomPrompt="1"/>
          </p:nvPr>
        </p:nvSpPr>
        <p:spPr>
          <a:xfrm>
            <a:off x="8219931" y="4964860"/>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67" name="Picture Placeholder 16"/>
          <p:cNvSpPr>
            <a:spLocks noGrp="1"/>
          </p:cNvSpPr>
          <p:nvPr>
            <p:ph type="pic" sz="quarter" idx="225"/>
          </p:nvPr>
        </p:nvSpPr>
        <p:spPr>
          <a:xfrm>
            <a:off x="7187894" y="3903934"/>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68" name="Text Placeholder 6"/>
          <p:cNvSpPr>
            <a:spLocks noGrp="1"/>
          </p:cNvSpPr>
          <p:nvPr>
            <p:ph type="body" sz="quarter" idx="226" hasCustomPrompt="1"/>
          </p:nvPr>
        </p:nvSpPr>
        <p:spPr>
          <a:xfrm>
            <a:off x="7209980" y="4958632"/>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69" name="Picture Placeholder 16"/>
          <p:cNvSpPr>
            <a:spLocks noGrp="1"/>
          </p:cNvSpPr>
          <p:nvPr>
            <p:ph type="pic" sz="quarter" idx="227"/>
          </p:nvPr>
        </p:nvSpPr>
        <p:spPr>
          <a:xfrm>
            <a:off x="6184319" y="3906509"/>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70" name="Text Placeholder 6"/>
          <p:cNvSpPr>
            <a:spLocks noGrp="1"/>
          </p:cNvSpPr>
          <p:nvPr>
            <p:ph type="body" sz="quarter" idx="228" hasCustomPrompt="1"/>
          </p:nvPr>
        </p:nvSpPr>
        <p:spPr>
          <a:xfrm>
            <a:off x="6200521" y="4961256"/>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1" name="Picture Placeholder 16"/>
          <p:cNvSpPr>
            <a:spLocks noGrp="1"/>
          </p:cNvSpPr>
          <p:nvPr>
            <p:ph type="pic" sz="quarter" idx="229"/>
          </p:nvPr>
        </p:nvSpPr>
        <p:spPr>
          <a:xfrm>
            <a:off x="5176435" y="3908709"/>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72" name="Text Placeholder 6"/>
          <p:cNvSpPr>
            <a:spLocks noGrp="1"/>
          </p:cNvSpPr>
          <p:nvPr>
            <p:ph type="body" sz="quarter" idx="230" hasCustomPrompt="1"/>
          </p:nvPr>
        </p:nvSpPr>
        <p:spPr>
          <a:xfrm>
            <a:off x="5198521" y="4963407"/>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3" name="Picture Placeholder 16"/>
          <p:cNvSpPr>
            <a:spLocks noGrp="1"/>
          </p:cNvSpPr>
          <p:nvPr>
            <p:ph type="pic" sz="quarter" idx="231"/>
          </p:nvPr>
        </p:nvSpPr>
        <p:spPr>
          <a:xfrm>
            <a:off x="4172860" y="3911284"/>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74" name="Text Placeholder 6"/>
          <p:cNvSpPr>
            <a:spLocks noGrp="1"/>
          </p:cNvSpPr>
          <p:nvPr>
            <p:ph type="body" sz="quarter" idx="232" hasCustomPrompt="1"/>
          </p:nvPr>
        </p:nvSpPr>
        <p:spPr>
          <a:xfrm>
            <a:off x="4189062" y="4966031"/>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5" name="Picture Placeholder 16"/>
          <p:cNvSpPr>
            <a:spLocks noGrp="1"/>
          </p:cNvSpPr>
          <p:nvPr>
            <p:ph type="pic" sz="quarter" idx="233"/>
          </p:nvPr>
        </p:nvSpPr>
        <p:spPr>
          <a:xfrm>
            <a:off x="3158363" y="3906152"/>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76" name="Text Placeholder 6"/>
          <p:cNvSpPr>
            <a:spLocks noGrp="1"/>
          </p:cNvSpPr>
          <p:nvPr>
            <p:ph type="body" sz="quarter" idx="234" hasCustomPrompt="1"/>
          </p:nvPr>
        </p:nvSpPr>
        <p:spPr>
          <a:xfrm>
            <a:off x="3180449" y="4960850"/>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0" name="Picture Placeholder 16"/>
          <p:cNvSpPr>
            <a:spLocks noGrp="1"/>
          </p:cNvSpPr>
          <p:nvPr>
            <p:ph type="pic" sz="quarter" idx="235"/>
          </p:nvPr>
        </p:nvSpPr>
        <p:spPr>
          <a:xfrm>
            <a:off x="2154788" y="3908727"/>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81" name="Text Placeholder 6"/>
          <p:cNvSpPr>
            <a:spLocks noGrp="1"/>
          </p:cNvSpPr>
          <p:nvPr>
            <p:ph type="body" sz="quarter" idx="236" hasCustomPrompt="1"/>
          </p:nvPr>
        </p:nvSpPr>
        <p:spPr>
          <a:xfrm>
            <a:off x="2170990" y="4963474"/>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2" name="Picture Placeholder 16"/>
          <p:cNvSpPr>
            <a:spLocks noGrp="1"/>
          </p:cNvSpPr>
          <p:nvPr>
            <p:ph type="pic" sz="quarter" idx="237"/>
          </p:nvPr>
        </p:nvSpPr>
        <p:spPr>
          <a:xfrm>
            <a:off x="1146904" y="3910927"/>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85" name="Text Placeholder 6"/>
          <p:cNvSpPr>
            <a:spLocks noGrp="1"/>
          </p:cNvSpPr>
          <p:nvPr>
            <p:ph type="body" sz="quarter" idx="238" hasCustomPrompt="1"/>
          </p:nvPr>
        </p:nvSpPr>
        <p:spPr>
          <a:xfrm>
            <a:off x="1168990" y="4965625"/>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6" name="Picture Placeholder 16"/>
          <p:cNvSpPr>
            <a:spLocks noGrp="1"/>
          </p:cNvSpPr>
          <p:nvPr>
            <p:ph type="pic" sz="quarter" idx="239"/>
          </p:nvPr>
        </p:nvSpPr>
        <p:spPr>
          <a:xfrm>
            <a:off x="143329" y="3913502"/>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87" name="Text Placeholder 6"/>
          <p:cNvSpPr>
            <a:spLocks noGrp="1"/>
          </p:cNvSpPr>
          <p:nvPr>
            <p:ph type="body" sz="quarter" idx="240" hasCustomPrompt="1"/>
          </p:nvPr>
        </p:nvSpPr>
        <p:spPr>
          <a:xfrm>
            <a:off x="159531" y="4968249"/>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9" name="Text Placeholder 6"/>
          <p:cNvSpPr>
            <a:spLocks noGrp="1"/>
          </p:cNvSpPr>
          <p:nvPr>
            <p:ph type="body" sz="quarter" idx="241" hasCustomPrompt="1"/>
          </p:nvPr>
        </p:nvSpPr>
        <p:spPr>
          <a:xfrm>
            <a:off x="11585754" y="6278551"/>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90" name="Picture Placeholder 16"/>
          <p:cNvSpPr>
            <a:spLocks noGrp="1"/>
          </p:cNvSpPr>
          <p:nvPr>
            <p:ph type="pic" sz="quarter" idx="242" hasCustomPrompt="1"/>
          </p:nvPr>
        </p:nvSpPr>
        <p:spPr>
          <a:xfrm>
            <a:off x="10016177" y="5582233"/>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solidFill>
                  <a:schemeClr val="tx1">
                    <a:lumMod val="50000"/>
                  </a:schemeClr>
                </a:solidFill>
                <a:latin typeface="Calibri" panose="020F0502020204030204" pitchFamily="34" charset="0"/>
              </a:defRPr>
            </a:lvl1pPr>
          </a:lstStyle>
          <a:p>
            <a:r>
              <a:rPr lang="en-US" dirty="0" err="1" smtClean="0"/>
              <a:t>Foto</a:t>
            </a:r>
            <a:endParaRPr lang="en-US" dirty="0" smtClean="0"/>
          </a:p>
        </p:txBody>
      </p:sp>
      <p:sp>
        <p:nvSpPr>
          <p:cNvPr id="191" name="Text Placeholder 6"/>
          <p:cNvSpPr>
            <a:spLocks noGrp="1"/>
          </p:cNvSpPr>
          <p:nvPr>
            <p:ph type="body" sz="quarter" idx="243" hasCustomPrompt="1"/>
          </p:nvPr>
        </p:nvSpPr>
        <p:spPr>
          <a:xfrm>
            <a:off x="10024545" y="6277504"/>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92" name="Picture Placeholder 16"/>
          <p:cNvSpPr>
            <a:spLocks noGrp="1"/>
          </p:cNvSpPr>
          <p:nvPr>
            <p:ph type="pic" sz="quarter" idx="244" hasCustomPrompt="1"/>
          </p:nvPr>
        </p:nvSpPr>
        <p:spPr>
          <a:xfrm>
            <a:off x="10537145" y="5581599"/>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solidFill>
                  <a:schemeClr val="tx1">
                    <a:lumMod val="50000"/>
                  </a:schemeClr>
                </a:solidFill>
                <a:latin typeface="Calibri" panose="020F0502020204030204" pitchFamily="34" charset="0"/>
              </a:defRPr>
            </a:lvl1pPr>
          </a:lstStyle>
          <a:p>
            <a:r>
              <a:rPr lang="en-US" dirty="0" err="1" smtClean="0"/>
              <a:t>Foto</a:t>
            </a:r>
            <a:endParaRPr lang="en-US" dirty="0" smtClean="0"/>
          </a:p>
        </p:txBody>
      </p:sp>
      <p:sp>
        <p:nvSpPr>
          <p:cNvPr id="195" name="Text Placeholder 6"/>
          <p:cNvSpPr>
            <a:spLocks noGrp="1"/>
          </p:cNvSpPr>
          <p:nvPr>
            <p:ph type="body" sz="quarter" idx="245" hasCustomPrompt="1"/>
          </p:nvPr>
        </p:nvSpPr>
        <p:spPr>
          <a:xfrm>
            <a:off x="10542997" y="6278052"/>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96" name="Picture Placeholder 16"/>
          <p:cNvSpPr>
            <a:spLocks noGrp="1"/>
          </p:cNvSpPr>
          <p:nvPr>
            <p:ph type="pic" sz="quarter" idx="246" hasCustomPrompt="1"/>
          </p:nvPr>
        </p:nvSpPr>
        <p:spPr>
          <a:xfrm>
            <a:off x="8975696" y="5583610"/>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solidFill>
                  <a:schemeClr val="tx1">
                    <a:lumMod val="50000"/>
                  </a:schemeClr>
                </a:solidFill>
                <a:latin typeface="Calibri" panose="020F0502020204030204" pitchFamily="34" charset="0"/>
              </a:defRPr>
            </a:lvl1pPr>
          </a:lstStyle>
          <a:p>
            <a:r>
              <a:rPr lang="en-US" dirty="0" err="1" smtClean="0"/>
              <a:t>Foto</a:t>
            </a:r>
            <a:endParaRPr lang="en-US" dirty="0"/>
          </a:p>
        </p:txBody>
      </p:sp>
      <p:sp>
        <p:nvSpPr>
          <p:cNvPr id="197" name="Text Placeholder 6"/>
          <p:cNvSpPr>
            <a:spLocks noGrp="1"/>
          </p:cNvSpPr>
          <p:nvPr>
            <p:ph type="body" sz="quarter" idx="247" hasCustomPrompt="1"/>
          </p:nvPr>
        </p:nvSpPr>
        <p:spPr>
          <a:xfrm>
            <a:off x="8984064" y="6278881"/>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98" name="Picture Placeholder 16"/>
          <p:cNvSpPr>
            <a:spLocks noGrp="1"/>
          </p:cNvSpPr>
          <p:nvPr>
            <p:ph type="pic" sz="quarter" idx="248" hasCustomPrompt="1"/>
          </p:nvPr>
        </p:nvSpPr>
        <p:spPr>
          <a:xfrm>
            <a:off x="9496664" y="5582976"/>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solidFill>
                  <a:schemeClr val="tx1">
                    <a:lumMod val="50000"/>
                  </a:schemeClr>
                </a:solidFill>
                <a:latin typeface="Calibri" panose="020F0502020204030204" pitchFamily="34" charset="0"/>
              </a:defRPr>
            </a:lvl1pPr>
          </a:lstStyle>
          <a:p>
            <a:r>
              <a:rPr lang="en-US" dirty="0" err="1" smtClean="0"/>
              <a:t>Foto</a:t>
            </a:r>
            <a:endParaRPr lang="en-US" dirty="0"/>
          </a:p>
        </p:txBody>
      </p:sp>
      <p:sp>
        <p:nvSpPr>
          <p:cNvPr id="199" name="Text Placeholder 6"/>
          <p:cNvSpPr>
            <a:spLocks noGrp="1"/>
          </p:cNvSpPr>
          <p:nvPr>
            <p:ph type="body" sz="quarter" idx="249" hasCustomPrompt="1"/>
          </p:nvPr>
        </p:nvSpPr>
        <p:spPr>
          <a:xfrm>
            <a:off x="9502516" y="6279429"/>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00" name="Picture Placeholder 16"/>
          <p:cNvSpPr>
            <a:spLocks noGrp="1"/>
          </p:cNvSpPr>
          <p:nvPr>
            <p:ph type="pic" sz="quarter" idx="250" hasCustomPrompt="1"/>
          </p:nvPr>
        </p:nvSpPr>
        <p:spPr>
          <a:xfrm>
            <a:off x="7932939" y="5583111"/>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solidFill>
                  <a:schemeClr val="tx1">
                    <a:lumMod val="50000"/>
                  </a:schemeClr>
                </a:solidFill>
                <a:latin typeface="Calibri" panose="020F0502020204030204" pitchFamily="34" charset="0"/>
              </a:defRPr>
            </a:lvl1pPr>
          </a:lstStyle>
          <a:p>
            <a:r>
              <a:rPr lang="en-US" dirty="0" err="1" smtClean="0"/>
              <a:t>Foto</a:t>
            </a:r>
            <a:endParaRPr lang="en-US" dirty="0" smtClean="0"/>
          </a:p>
          <a:p>
            <a:endParaRPr lang="en-US" dirty="0"/>
          </a:p>
        </p:txBody>
      </p:sp>
      <p:sp>
        <p:nvSpPr>
          <p:cNvPr id="201" name="Text Placeholder 6"/>
          <p:cNvSpPr>
            <a:spLocks noGrp="1"/>
          </p:cNvSpPr>
          <p:nvPr>
            <p:ph type="body" sz="quarter" idx="251" hasCustomPrompt="1"/>
          </p:nvPr>
        </p:nvSpPr>
        <p:spPr>
          <a:xfrm>
            <a:off x="7941307" y="6278382"/>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02" name="Picture Placeholder 16"/>
          <p:cNvSpPr>
            <a:spLocks noGrp="1"/>
          </p:cNvSpPr>
          <p:nvPr>
            <p:ph type="pic" sz="quarter" idx="252" hasCustomPrompt="1"/>
          </p:nvPr>
        </p:nvSpPr>
        <p:spPr>
          <a:xfrm>
            <a:off x="8453907" y="5582477"/>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solidFill>
                  <a:schemeClr val="tx1">
                    <a:lumMod val="50000"/>
                  </a:schemeClr>
                </a:solidFill>
                <a:latin typeface="Calibri" panose="020F0502020204030204" pitchFamily="34" charset="0"/>
              </a:defRPr>
            </a:lvl1pPr>
          </a:lstStyle>
          <a:p>
            <a:r>
              <a:rPr lang="en-US" dirty="0" err="1" smtClean="0"/>
              <a:t>Foto</a:t>
            </a:r>
            <a:endParaRPr lang="en-US" dirty="0" smtClean="0"/>
          </a:p>
          <a:p>
            <a:endParaRPr lang="en-US" dirty="0"/>
          </a:p>
        </p:txBody>
      </p:sp>
      <p:sp>
        <p:nvSpPr>
          <p:cNvPr id="203" name="Text Placeholder 6"/>
          <p:cNvSpPr>
            <a:spLocks noGrp="1"/>
          </p:cNvSpPr>
          <p:nvPr>
            <p:ph type="body" sz="quarter" idx="253" hasCustomPrompt="1"/>
          </p:nvPr>
        </p:nvSpPr>
        <p:spPr>
          <a:xfrm>
            <a:off x="8459759" y="6278930"/>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04" name="Picture Placeholder 16"/>
          <p:cNvSpPr>
            <a:spLocks noGrp="1"/>
          </p:cNvSpPr>
          <p:nvPr>
            <p:ph type="pic" sz="quarter" idx="254" hasCustomPrompt="1"/>
          </p:nvPr>
        </p:nvSpPr>
        <p:spPr>
          <a:xfrm>
            <a:off x="6895013" y="5584382"/>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solidFill>
                  <a:schemeClr val="tx1">
                    <a:lumMod val="50000"/>
                  </a:schemeClr>
                </a:solidFill>
                <a:latin typeface="Calibri" panose="020F0502020204030204" pitchFamily="34" charset="0"/>
              </a:defRPr>
            </a:lvl1pPr>
          </a:lstStyle>
          <a:p>
            <a:r>
              <a:rPr lang="en-US" dirty="0" err="1" smtClean="0"/>
              <a:t>Foto</a:t>
            </a:r>
            <a:endParaRPr lang="en-US" dirty="0" smtClean="0"/>
          </a:p>
          <a:p>
            <a:endParaRPr lang="en-US" dirty="0"/>
          </a:p>
        </p:txBody>
      </p:sp>
      <p:sp>
        <p:nvSpPr>
          <p:cNvPr id="205" name="Text Placeholder 6"/>
          <p:cNvSpPr>
            <a:spLocks noGrp="1"/>
          </p:cNvSpPr>
          <p:nvPr>
            <p:ph type="body" sz="quarter" idx="255" hasCustomPrompt="1"/>
          </p:nvPr>
        </p:nvSpPr>
        <p:spPr>
          <a:xfrm>
            <a:off x="6903381" y="6279653"/>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06" name="Picture Placeholder 16"/>
          <p:cNvSpPr>
            <a:spLocks noGrp="1"/>
          </p:cNvSpPr>
          <p:nvPr>
            <p:ph type="pic" sz="quarter" idx="256" hasCustomPrompt="1"/>
          </p:nvPr>
        </p:nvSpPr>
        <p:spPr>
          <a:xfrm>
            <a:off x="7415981" y="5583748"/>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solidFill>
                  <a:schemeClr val="tx1">
                    <a:lumMod val="50000"/>
                  </a:schemeClr>
                </a:solidFill>
                <a:latin typeface="Calibri" panose="020F0502020204030204" pitchFamily="34" charset="0"/>
              </a:defRPr>
            </a:lvl1pPr>
          </a:lstStyle>
          <a:p>
            <a:r>
              <a:rPr lang="en-US" dirty="0" err="1" smtClean="0"/>
              <a:t>Foto</a:t>
            </a:r>
            <a:endParaRPr lang="en-US" dirty="0" smtClean="0"/>
          </a:p>
          <a:p>
            <a:endParaRPr lang="en-US" dirty="0"/>
          </a:p>
        </p:txBody>
      </p:sp>
      <p:sp>
        <p:nvSpPr>
          <p:cNvPr id="207" name="Text Placeholder 6"/>
          <p:cNvSpPr>
            <a:spLocks noGrp="1"/>
          </p:cNvSpPr>
          <p:nvPr>
            <p:ph type="body" sz="quarter" idx="257" hasCustomPrompt="1"/>
          </p:nvPr>
        </p:nvSpPr>
        <p:spPr>
          <a:xfrm>
            <a:off x="7421833" y="6280201"/>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08" name="Picture Placeholder 16"/>
          <p:cNvSpPr>
            <a:spLocks noGrp="1"/>
          </p:cNvSpPr>
          <p:nvPr>
            <p:ph type="pic" sz="quarter" idx="258" hasCustomPrompt="1"/>
          </p:nvPr>
        </p:nvSpPr>
        <p:spPr>
          <a:xfrm>
            <a:off x="5852256" y="5583883"/>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solidFill>
                  <a:schemeClr val="tx1">
                    <a:lumMod val="50000"/>
                  </a:schemeClr>
                </a:solidFill>
                <a:latin typeface="Calibri" panose="020F0502020204030204" pitchFamily="34" charset="0"/>
              </a:defRPr>
            </a:lvl1pPr>
          </a:lstStyle>
          <a:p>
            <a:r>
              <a:rPr lang="en-US" dirty="0" err="1" smtClean="0"/>
              <a:t>Foto</a:t>
            </a:r>
            <a:endParaRPr lang="en-US" dirty="0" smtClean="0"/>
          </a:p>
          <a:p>
            <a:endParaRPr lang="en-US" dirty="0"/>
          </a:p>
        </p:txBody>
      </p:sp>
      <p:sp>
        <p:nvSpPr>
          <p:cNvPr id="209" name="Text Placeholder 6"/>
          <p:cNvSpPr>
            <a:spLocks noGrp="1"/>
          </p:cNvSpPr>
          <p:nvPr>
            <p:ph type="body" sz="quarter" idx="259" hasCustomPrompt="1"/>
          </p:nvPr>
        </p:nvSpPr>
        <p:spPr>
          <a:xfrm>
            <a:off x="5860624" y="6279154"/>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10" name="Picture Placeholder 16"/>
          <p:cNvSpPr>
            <a:spLocks noGrp="1"/>
          </p:cNvSpPr>
          <p:nvPr>
            <p:ph type="pic" sz="quarter" idx="260" hasCustomPrompt="1"/>
          </p:nvPr>
        </p:nvSpPr>
        <p:spPr>
          <a:xfrm>
            <a:off x="6373224" y="5583249"/>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solidFill>
                  <a:schemeClr val="tx1">
                    <a:lumMod val="50000"/>
                  </a:schemeClr>
                </a:solidFill>
                <a:latin typeface="Calibri" panose="020F0502020204030204" pitchFamily="34" charset="0"/>
              </a:defRPr>
            </a:lvl1pPr>
          </a:lstStyle>
          <a:p>
            <a:r>
              <a:rPr lang="en-US" dirty="0" err="1" smtClean="0"/>
              <a:t>Foto</a:t>
            </a:r>
            <a:endParaRPr lang="en-US" dirty="0" smtClean="0"/>
          </a:p>
          <a:p>
            <a:endParaRPr lang="en-US" dirty="0"/>
          </a:p>
        </p:txBody>
      </p:sp>
      <p:sp>
        <p:nvSpPr>
          <p:cNvPr id="211" name="Text Placeholder 6"/>
          <p:cNvSpPr>
            <a:spLocks noGrp="1"/>
          </p:cNvSpPr>
          <p:nvPr>
            <p:ph type="body" sz="quarter" idx="261" hasCustomPrompt="1"/>
          </p:nvPr>
        </p:nvSpPr>
        <p:spPr>
          <a:xfrm>
            <a:off x="6379076" y="6279702"/>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14" name="Picture Placeholder 16"/>
          <p:cNvSpPr>
            <a:spLocks noGrp="1"/>
          </p:cNvSpPr>
          <p:nvPr>
            <p:ph type="pic" sz="quarter" idx="262" hasCustomPrompt="1"/>
          </p:nvPr>
        </p:nvSpPr>
        <p:spPr>
          <a:xfrm>
            <a:off x="4811775" y="5585260"/>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solidFill>
                  <a:schemeClr val="tx1">
                    <a:lumMod val="50000"/>
                  </a:schemeClr>
                </a:solidFill>
                <a:latin typeface="Calibri" panose="020F0502020204030204" pitchFamily="34" charset="0"/>
              </a:defRPr>
            </a:lvl1pPr>
          </a:lstStyle>
          <a:p>
            <a:r>
              <a:rPr lang="en-US" dirty="0" err="1" smtClean="0"/>
              <a:t>Foto</a:t>
            </a:r>
            <a:endParaRPr lang="en-US" dirty="0" smtClean="0"/>
          </a:p>
          <a:p>
            <a:endParaRPr lang="en-US" dirty="0"/>
          </a:p>
        </p:txBody>
      </p:sp>
      <p:sp>
        <p:nvSpPr>
          <p:cNvPr id="215" name="Text Placeholder 6"/>
          <p:cNvSpPr>
            <a:spLocks noGrp="1"/>
          </p:cNvSpPr>
          <p:nvPr>
            <p:ph type="body" sz="quarter" idx="263" hasCustomPrompt="1"/>
          </p:nvPr>
        </p:nvSpPr>
        <p:spPr>
          <a:xfrm>
            <a:off x="4820143" y="6280531"/>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23" name="Picture Placeholder 16"/>
          <p:cNvSpPr>
            <a:spLocks noGrp="1"/>
          </p:cNvSpPr>
          <p:nvPr>
            <p:ph type="pic" sz="quarter" idx="264" hasCustomPrompt="1"/>
          </p:nvPr>
        </p:nvSpPr>
        <p:spPr>
          <a:xfrm>
            <a:off x="5332743" y="5584626"/>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solidFill>
                  <a:schemeClr val="tx1">
                    <a:lumMod val="50000"/>
                  </a:schemeClr>
                </a:solidFill>
                <a:latin typeface="Calibri" panose="020F0502020204030204" pitchFamily="34" charset="0"/>
              </a:defRPr>
            </a:lvl1pPr>
          </a:lstStyle>
          <a:p>
            <a:r>
              <a:rPr lang="en-US" dirty="0" err="1" smtClean="0"/>
              <a:t>Foto</a:t>
            </a:r>
            <a:endParaRPr lang="en-US" dirty="0" smtClean="0"/>
          </a:p>
          <a:p>
            <a:endParaRPr lang="en-US" dirty="0"/>
          </a:p>
        </p:txBody>
      </p:sp>
      <p:sp>
        <p:nvSpPr>
          <p:cNvPr id="224" name="Text Placeholder 6"/>
          <p:cNvSpPr>
            <a:spLocks noGrp="1"/>
          </p:cNvSpPr>
          <p:nvPr>
            <p:ph type="body" sz="quarter" idx="265" hasCustomPrompt="1"/>
          </p:nvPr>
        </p:nvSpPr>
        <p:spPr>
          <a:xfrm>
            <a:off x="5338595" y="6281079"/>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25" name="Picture Placeholder 16"/>
          <p:cNvSpPr>
            <a:spLocks noGrp="1"/>
          </p:cNvSpPr>
          <p:nvPr>
            <p:ph type="pic" sz="quarter" idx="266" hasCustomPrompt="1"/>
          </p:nvPr>
        </p:nvSpPr>
        <p:spPr>
          <a:xfrm>
            <a:off x="3769018" y="5584761"/>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solidFill>
                  <a:schemeClr val="tx1">
                    <a:lumMod val="50000"/>
                  </a:schemeClr>
                </a:solidFill>
                <a:latin typeface="Calibri" panose="020F0502020204030204" pitchFamily="34" charset="0"/>
              </a:defRPr>
            </a:lvl1pPr>
          </a:lstStyle>
          <a:p>
            <a:r>
              <a:rPr lang="en-US" dirty="0" err="1" smtClean="0"/>
              <a:t>Foto</a:t>
            </a:r>
            <a:endParaRPr lang="en-US" dirty="0" smtClean="0"/>
          </a:p>
          <a:p>
            <a:endParaRPr lang="en-US" dirty="0"/>
          </a:p>
        </p:txBody>
      </p:sp>
      <p:sp>
        <p:nvSpPr>
          <p:cNvPr id="226" name="Text Placeholder 6"/>
          <p:cNvSpPr>
            <a:spLocks noGrp="1"/>
          </p:cNvSpPr>
          <p:nvPr>
            <p:ph type="body" sz="quarter" idx="267" hasCustomPrompt="1"/>
          </p:nvPr>
        </p:nvSpPr>
        <p:spPr>
          <a:xfrm>
            <a:off x="3777386" y="6280032"/>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27" name="Picture Placeholder 16"/>
          <p:cNvSpPr>
            <a:spLocks noGrp="1"/>
          </p:cNvSpPr>
          <p:nvPr>
            <p:ph type="pic" sz="quarter" idx="268" hasCustomPrompt="1"/>
          </p:nvPr>
        </p:nvSpPr>
        <p:spPr>
          <a:xfrm>
            <a:off x="4289986" y="5584127"/>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solidFill>
                  <a:schemeClr val="tx1">
                    <a:lumMod val="50000"/>
                  </a:schemeClr>
                </a:solidFill>
                <a:latin typeface="Calibri" panose="020F0502020204030204" pitchFamily="34" charset="0"/>
              </a:defRPr>
            </a:lvl1pPr>
          </a:lstStyle>
          <a:p>
            <a:r>
              <a:rPr lang="en-US" dirty="0" err="1" smtClean="0"/>
              <a:t>Foto</a:t>
            </a:r>
            <a:endParaRPr lang="en-US" dirty="0" smtClean="0"/>
          </a:p>
          <a:p>
            <a:endParaRPr lang="en-US" dirty="0"/>
          </a:p>
        </p:txBody>
      </p:sp>
      <p:sp>
        <p:nvSpPr>
          <p:cNvPr id="228" name="Text Placeholder 6"/>
          <p:cNvSpPr>
            <a:spLocks noGrp="1"/>
          </p:cNvSpPr>
          <p:nvPr>
            <p:ph type="body" sz="quarter" idx="269" hasCustomPrompt="1"/>
          </p:nvPr>
        </p:nvSpPr>
        <p:spPr>
          <a:xfrm>
            <a:off x="4295838" y="6280580"/>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29" name="Picture Placeholder 16"/>
          <p:cNvSpPr>
            <a:spLocks noGrp="1"/>
          </p:cNvSpPr>
          <p:nvPr>
            <p:ph type="pic" sz="quarter" idx="270" hasCustomPrompt="1"/>
          </p:nvPr>
        </p:nvSpPr>
        <p:spPr>
          <a:xfrm>
            <a:off x="2728369" y="5582723"/>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solidFill>
                  <a:schemeClr val="tx1">
                    <a:lumMod val="50000"/>
                  </a:schemeClr>
                </a:solidFill>
                <a:latin typeface="Calibri" panose="020F0502020204030204" pitchFamily="34" charset="0"/>
              </a:defRPr>
            </a:lvl1pPr>
          </a:lstStyle>
          <a:p>
            <a:r>
              <a:rPr lang="en-US" dirty="0" err="1" smtClean="0"/>
              <a:t>Foto</a:t>
            </a:r>
            <a:endParaRPr lang="en-US" dirty="0" smtClean="0"/>
          </a:p>
          <a:p>
            <a:endParaRPr lang="en-US" dirty="0"/>
          </a:p>
        </p:txBody>
      </p:sp>
      <p:sp>
        <p:nvSpPr>
          <p:cNvPr id="230" name="Text Placeholder 6"/>
          <p:cNvSpPr>
            <a:spLocks noGrp="1"/>
          </p:cNvSpPr>
          <p:nvPr>
            <p:ph type="body" sz="quarter" idx="271" hasCustomPrompt="1"/>
          </p:nvPr>
        </p:nvSpPr>
        <p:spPr>
          <a:xfrm>
            <a:off x="2736737" y="6277994"/>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31" name="Picture Placeholder 16"/>
          <p:cNvSpPr>
            <a:spLocks noGrp="1"/>
          </p:cNvSpPr>
          <p:nvPr>
            <p:ph type="pic" sz="quarter" idx="272" hasCustomPrompt="1"/>
          </p:nvPr>
        </p:nvSpPr>
        <p:spPr>
          <a:xfrm>
            <a:off x="3249337" y="5582089"/>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solidFill>
                  <a:schemeClr val="tx1">
                    <a:lumMod val="50000"/>
                  </a:schemeClr>
                </a:solidFill>
                <a:latin typeface="Calibri" panose="020F0502020204030204" pitchFamily="34" charset="0"/>
              </a:defRPr>
            </a:lvl1pPr>
          </a:lstStyle>
          <a:p>
            <a:r>
              <a:rPr lang="en-US" dirty="0" err="1" smtClean="0"/>
              <a:t>Foto</a:t>
            </a:r>
            <a:endParaRPr lang="en-US" dirty="0" smtClean="0"/>
          </a:p>
          <a:p>
            <a:endParaRPr lang="en-US" dirty="0"/>
          </a:p>
        </p:txBody>
      </p:sp>
      <p:sp>
        <p:nvSpPr>
          <p:cNvPr id="232" name="Text Placeholder 6"/>
          <p:cNvSpPr>
            <a:spLocks noGrp="1"/>
          </p:cNvSpPr>
          <p:nvPr>
            <p:ph type="body" sz="quarter" idx="273" hasCustomPrompt="1"/>
          </p:nvPr>
        </p:nvSpPr>
        <p:spPr>
          <a:xfrm>
            <a:off x="3255189" y="6278542"/>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41" name="Picture Placeholder 16"/>
          <p:cNvSpPr>
            <a:spLocks noGrp="1"/>
          </p:cNvSpPr>
          <p:nvPr>
            <p:ph type="pic" sz="quarter" idx="274" hasCustomPrompt="1"/>
          </p:nvPr>
        </p:nvSpPr>
        <p:spPr>
          <a:xfrm>
            <a:off x="1685612" y="5582224"/>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solidFill>
                  <a:schemeClr val="tx1">
                    <a:lumMod val="50000"/>
                  </a:schemeClr>
                </a:solidFill>
                <a:latin typeface="Calibri" panose="020F0502020204030204" pitchFamily="34" charset="0"/>
              </a:defRPr>
            </a:lvl1pPr>
          </a:lstStyle>
          <a:p>
            <a:r>
              <a:rPr lang="en-US" dirty="0" err="1" smtClean="0"/>
              <a:t>Foto</a:t>
            </a:r>
            <a:endParaRPr lang="en-US" dirty="0" smtClean="0"/>
          </a:p>
          <a:p>
            <a:endParaRPr lang="en-US" dirty="0"/>
          </a:p>
        </p:txBody>
      </p:sp>
      <p:sp>
        <p:nvSpPr>
          <p:cNvPr id="244" name="Text Placeholder 6"/>
          <p:cNvSpPr>
            <a:spLocks noGrp="1"/>
          </p:cNvSpPr>
          <p:nvPr>
            <p:ph type="body" sz="quarter" idx="275" hasCustomPrompt="1"/>
          </p:nvPr>
        </p:nvSpPr>
        <p:spPr>
          <a:xfrm>
            <a:off x="1693980" y="6277495"/>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45" name="Picture Placeholder 16"/>
          <p:cNvSpPr>
            <a:spLocks noGrp="1"/>
          </p:cNvSpPr>
          <p:nvPr>
            <p:ph type="pic" sz="quarter" idx="276" hasCustomPrompt="1"/>
          </p:nvPr>
        </p:nvSpPr>
        <p:spPr>
          <a:xfrm>
            <a:off x="2206580" y="5581590"/>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solidFill>
                  <a:schemeClr val="tx1">
                    <a:lumMod val="50000"/>
                  </a:schemeClr>
                </a:solidFill>
                <a:latin typeface="Calibri" panose="020F0502020204030204" pitchFamily="34" charset="0"/>
              </a:defRPr>
            </a:lvl1pPr>
          </a:lstStyle>
          <a:p>
            <a:r>
              <a:rPr lang="en-US" dirty="0" err="1" smtClean="0"/>
              <a:t>Foto</a:t>
            </a:r>
            <a:endParaRPr lang="en-US" dirty="0" smtClean="0"/>
          </a:p>
          <a:p>
            <a:endParaRPr lang="en-US" dirty="0"/>
          </a:p>
        </p:txBody>
      </p:sp>
      <p:sp>
        <p:nvSpPr>
          <p:cNvPr id="246" name="Text Placeholder 6"/>
          <p:cNvSpPr>
            <a:spLocks noGrp="1"/>
          </p:cNvSpPr>
          <p:nvPr>
            <p:ph type="body" sz="quarter" idx="277" hasCustomPrompt="1"/>
          </p:nvPr>
        </p:nvSpPr>
        <p:spPr>
          <a:xfrm>
            <a:off x="2212432" y="6278043"/>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47" name="Picture Placeholder 16"/>
          <p:cNvSpPr>
            <a:spLocks noGrp="1"/>
          </p:cNvSpPr>
          <p:nvPr>
            <p:ph type="pic" sz="quarter" idx="278" hasCustomPrompt="1"/>
          </p:nvPr>
        </p:nvSpPr>
        <p:spPr>
          <a:xfrm>
            <a:off x="645131" y="5583601"/>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solidFill>
                  <a:schemeClr val="tx1">
                    <a:lumMod val="50000"/>
                  </a:schemeClr>
                </a:solidFill>
                <a:latin typeface="Calibri" panose="020F0502020204030204" pitchFamily="34" charset="0"/>
              </a:defRPr>
            </a:lvl1pPr>
          </a:lstStyle>
          <a:p>
            <a:r>
              <a:rPr lang="en-US" dirty="0" err="1" smtClean="0"/>
              <a:t>Foto</a:t>
            </a:r>
            <a:endParaRPr lang="en-US" dirty="0" smtClean="0"/>
          </a:p>
          <a:p>
            <a:endParaRPr lang="en-US" dirty="0"/>
          </a:p>
        </p:txBody>
      </p:sp>
      <p:sp>
        <p:nvSpPr>
          <p:cNvPr id="248" name="Text Placeholder 6"/>
          <p:cNvSpPr>
            <a:spLocks noGrp="1"/>
          </p:cNvSpPr>
          <p:nvPr>
            <p:ph type="body" sz="quarter" idx="279" hasCustomPrompt="1"/>
          </p:nvPr>
        </p:nvSpPr>
        <p:spPr>
          <a:xfrm>
            <a:off x="653499" y="6278872"/>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50" name="Picture Placeholder 16"/>
          <p:cNvSpPr>
            <a:spLocks noGrp="1"/>
          </p:cNvSpPr>
          <p:nvPr>
            <p:ph type="pic" sz="quarter" idx="280" hasCustomPrompt="1"/>
          </p:nvPr>
        </p:nvSpPr>
        <p:spPr>
          <a:xfrm>
            <a:off x="1166099" y="5582967"/>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solidFill>
                  <a:schemeClr val="tx1">
                    <a:lumMod val="50000"/>
                  </a:schemeClr>
                </a:solidFill>
                <a:latin typeface="Calibri" panose="020F0502020204030204" pitchFamily="34" charset="0"/>
              </a:defRPr>
            </a:lvl1pPr>
          </a:lstStyle>
          <a:p>
            <a:r>
              <a:rPr lang="en-US" dirty="0" err="1" smtClean="0"/>
              <a:t>Foto</a:t>
            </a:r>
            <a:endParaRPr lang="en-US" dirty="0" smtClean="0"/>
          </a:p>
          <a:p>
            <a:endParaRPr lang="en-US" dirty="0"/>
          </a:p>
        </p:txBody>
      </p:sp>
      <p:sp>
        <p:nvSpPr>
          <p:cNvPr id="252" name="Text Placeholder 6"/>
          <p:cNvSpPr>
            <a:spLocks noGrp="1"/>
          </p:cNvSpPr>
          <p:nvPr>
            <p:ph type="body" sz="quarter" idx="281" hasCustomPrompt="1"/>
          </p:nvPr>
        </p:nvSpPr>
        <p:spPr>
          <a:xfrm>
            <a:off x="1171951" y="6279420"/>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53" name="Picture Placeholder 16"/>
          <p:cNvSpPr>
            <a:spLocks noGrp="1"/>
          </p:cNvSpPr>
          <p:nvPr>
            <p:ph type="pic" sz="quarter" idx="284" hasCustomPrompt="1"/>
          </p:nvPr>
        </p:nvSpPr>
        <p:spPr>
          <a:xfrm>
            <a:off x="123342" y="5582468"/>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800">
                <a:solidFill>
                  <a:schemeClr val="tx1">
                    <a:lumMod val="50000"/>
                  </a:schemeClr>
                </a:solidFill>
                <a:latin typeface="Calibri" panose="020F0502020204030204" pitchFamily="34" charset="0"/>
              </a:defRPr>
            </a:lvl1pPr>
          </a:lstStyle>
          <a:p>
            <a:r>
              <a:rPr lang="en-US" dirty="0" err="1" smtClean="0"/>
              <a:t>Foto</a:t>
            </a:r>
            <a:endParaRPr lang="en-US" dirty="0"/>
          </a:p>
        </p:txBody>
      </p:sp>
      <p:sp>
        <p:nvSpPr>
          <p:cNvPr id="254" name="Text Placeholder 6"/>
          <p:cNvSpPr>
            <a:spLocks noGrp="1"/>
          </p:cNvSpPr>
          <p:nvPr>
            <p:ph type="body" sz="quarter" idx="285" hasCustomPrompt="1"/>
          </p:nvPr>
        </p:nvSpPr>
        <p:spPr>
          <a:xfrm>
            <a:off x="129194" y="6278921"/>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55" name="Picture Placeholder 16"/>
          <p:cNvSpPr>
            <a:spLocks noGrp="1"/>
          </p:cNvSpPr>
          <p:nvPr>
            <p:ph type="pic" sz="quarter" idx="287"/>
          </p:nvPr>
        </p:nvSpPr>
        <p:spPr>
          <a:xfrm>
            <a:off x="10984153" y="2176489"/>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256" name="Picture Placeholder 16"/>
          <p:cNvSpPr>
            <a:spLocks noGrp="1"/>
          </p:cNvSpPr>
          <p:nvPr>
            <p:ph type="pic" sz="quarter" idx="288"/>
          </p:nvPr>
        </p:nvSpPr>
        <p:spPr>
          <a:xfrm>
            <a:off x="9935527" y="2184438"/>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257" name="Picture Placeholder 16"/>
          <p:cNvSpPr>
            <a:spLocks noGrp="1"/>
          </p:cNvSpPr>
          <p:nvPr>
            <p:ph type="pic" sz="quarter" idx="290"/>
          </p:nvPr>
        </p:nvSpPr>
        <p:spPr>
          <a:xfrm>
            <a:off x="8888350" y="2189250"/>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258" name="Text Placeholder 6"/>
          <p:cNvSpPr>
            <a:spLocks noGrp="1"/>
          </p:cNvSpPr>
          <p:nvPr>
            <p:ph type="body" sz="quarter" idx="291" hasCustomPrompt="1"/>
          </p:nvPr>
        </p:nvSpPr>
        <p:spPr>
          <a:xfrm>
            <a:off x="8809365" y="3192333"/>
            <a:ext cx="976223" cy="158072"/>
          </a:xfrm>
        </p:spPr>
        <p:txBody>
          <a:bodyP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59" name="Text Placeholder 6"/>
          <p:cNvSpPr>
            <a:spLocks noGrp="1"/>
          </p:cNvSpPr>
          <p:nvPr>
            <p:ph type="body" sz="quarter" idx="292" hasCustomPrompt="1"/>
          </p:nvPr>
        </p:nvSpPr>
        <p:spPr>
          <a:xfrm>
            <a:off x="9859877" y="3206493"/>
            <a:ext cx="971049" cy="152552"/>
          </a:xfrm>
        </p:spPr>
        <p:txBody>
          <a:bodyP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0" name="Text Placeholder 6"/>
          <p:cNvSpPr>
            <a:spLocks noGrp="1"/>
          </p:cNvSpPr>
          <p:nvPr>
            <p:ph type="body" sz="quarter" idx="293" hasCustomPrompt="1"/>
          </p:nvPr>
        </p:nvSpPr>
        <p:spPr>
          <a:xfrm>
            <a:off x="10902110" y="3203373"/>
            <a:ext cx="971049" cy="152552"/>
          </a:xfrm>
        </p:spPr>
        <p:txBody>
          <a:bodyP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1" name="Picture Placeholder 16"/>
          <p:cNvSpPr>
            <a:spLocks noGrp="1"/>
          </p:cNvSpPr>
          <p:nvPr>
            <p:ph type="pic" sz="quarter" idx="294"/>
          </p:nvPr>
        </p:nvSpPr>
        <p:spPr>
          <a:xfrm>
            <a:off x="1477743" y="2190909"/>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262" name="Picture Placeholder 16"/>
          <p:cNvSpPr>
            <a:spLocks noGrp="1"/>
          </p:cNvSpPr>
          <p:nvPr>
            <p:ph type="pic" sz="quarter" idx="295"/>
          </p:nvPr>
        </p:nvSpPr>
        <p:spPr>
          <a:xfrm>
            <a:off x="420928" y="2182960"/>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263" name="Picture Placeholder 16"/>
          <p:cNvSpPr>
            <a:spLocks noGrp="1"/>
          </p:cNvSpPr>
          <p:nvPr>
            <p:ph type="pic" sz="quarter" idx="297"/>
          </p:nvPr>
        </p:nvSpPr>
        <p:spPr>
          <a:xfrm>
            <a:off x="2533881" y="2183961"/>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264" name="Text Placeholder 6"/>
          <p:cNvSpPr>
            <a:spLocks noGrp="1"/>
          </p:cNvSpPr>
          <p:nvPr>
            <p:ph type="body" sz="quarter" idx="301" hasCustomPrompt="1"/>
          </p:nvPr>
        </p:nvSpPr>
        <p:spPr>
          <a:xfrm>
            <a:off x="338885" y="3209844"/>
            <a:ext cx="971049" cy="152552"/>
          </a:xfrm>
        </p:spPr>
        <p:txBody>
          <a:bodyP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5" name="Text Placeholder 6"/>
          <p:cNvSpPr>
            <a:spLocks noGrp="1"/>
          </p:cNvSpPr>
          <p:nvPr>
            <p:ph type="body" sz="quarter" idx="302" hasCustomPrompt="1"/>
          </p:nvPr>
        </p:nvSpPr>
        <p:spPr>
          <a:xfrm>
            <a:off x="1418778" y="3209844"/>
            <a:ext cx="971049" cy="152552"/>
          </a:xfrm>
        </p:spPr>
        <p:txBody>
          <a:bodyP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6" name="Text Placeholder 6"/>
          <p:cNvSpPr>
            <a:spLocks noGrp="1"/>
          </p:cNvSpPr>
          <p:nvPr>
            <p:ph type="body" sz="quarter" idx="303" hasCustomPrompt="1"/>
          </p:nvPr>
        </p:nvSpPr>
        <p:spPr>
          <a:xfrm>
            <a:off x="2464115" y="3201204"/>
            <a:ext cx="971049" cy="152552"/>
          </a:xfrm>
        </p:spPr>
        <p:txBody>
          <a:bodyP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2" name="Rectangle 8"/>
          <p:cNvSpPr/>
          <p:nvPr userDrawn="1"/>
        </p:nvSpPr>
        <p:spPr>
          <a:xfrm>
            <a:off x="3077978" y="1718842"/>
            <a:ext cx="5932513" cy="5796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86" name="Rectangle 8"/>
          <p:cNvSpPr/>
          <p:nvPr userDrawn="1"/>
        </p:nvSpPr>
        <p:spPr>
          <a:xfrm>
            <a:off x="2295523" y="1718236"/>
            <a:ext cx="734747"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87" name="Rectangle 8"/>
          <p:cNvSpPr/>
          <p:nvPr userDrawn="1"/>
        </p:nvSpPr>
        <p:spPr>
          <a:xfrm>
            <a:off x="9071422" y="1718236"/>
            <a:ext cx="734747"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88" name="Rectangle 8"/>
          <p:cNvSpPr/>
          <p:nvPr userDrawn="1"/>
        </p:nvSpPr>
        <p:spPr>
          <a:xfrm>
            <a:off x="9920231" y="1716595"/>
            <a:ext cx="288814" cy="49198"/>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90" name="Rectangle 8"/>
          <p:cNvSpPr/>
          <p:nvPr userDrawn="1"/>
        </p:nvSpPr>
        <p:spPr>
          <a:xfrm>
            <a:off x="1903991" y="1716595"/>
            <a:ext cx="288814" cy="49198"/>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91" name="Rectangle 8"/>
          <p:cNvSpPr/>
          <p:nvPr userDrawn="1"/>
        </p:nvSpPr>
        <p:spPr>
          <a:xfrm>
            <a:off x="10375578" y="1718942"/>
            <a:ext cx="161567"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92" name="Rectangle 8"/>
          <p:cNvSpPr/>
          <p:nvPr userDrawn="1"/>
        </p:nvSpPr>
        <p:spPr>
          <a:xfrm>
            <a:off x="1577562" y="1718657"/>
            <a:ext cx="161567"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93" name="Rectangle 8"/>
          <p:cNvSpPr/>
          <p:nvPr userDrawn="1"/>
        </p:nvSpPr>
        <p:spPr>
          <a:xfrm>
            <a:off x="434357" y="3426807"/>
            <a:ext cx="11356558" cy="501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94" name="Rectangle 8"/>
          <p:cNvSpPr/>
          <p:nvPr userDrawn="1"/>
        </p:nvSpPr>
        <p:spPr>
          <a:xfrm>
            <a:off x="423300" y="5184512"/>
            <a:ext cx="11356558" cy="501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95" name="TextBox 7"/>
          <p:cNvSpPr txBox="1"/>
          <p:nvPr userDrawn="1"/>
        </p:nvSpPr>
        <p:spPr>
          <a:xfrm>
            <a:off x="4458628" y="1688029"/>
            <a:ext cx="3223294" cy="461665"/>
          </a:xfrm>
          <a:prstGeom prst="rect">
            <a:avLst/>
          </a:prstGeom>
          <a:noFill/>
        </p:spPr>
        <p:txBody>
          <a:bodyPr wrap="square" rtlCol="0">
            <a:spAutoFit/>
          </a:bodyPr>
          <a:lstStyle/>
          <a:p>
            <a:pPr algn="ctr"/>
            <a:r>
              <a:rPr lang="en-US" sz="2400" b="1" cap="none" spc="50" dirty="0" err="1"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Børn</a:t>
            </a:r>
            <a:r>
              <a:rPr lang="en-US" sz="2400" b="1" cap="none" spc="50" baseline="0" dirty="0"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 &amp; </a:t>
            </a:r>
            <a:r>
              <a:rPr lang="en-US" sz="2400" b="1" cap="none" spc="50" baseline="0" dirty="0" err="1"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svigerbørn</a:t>
            </a:r>
            <a:endParaRPr lang="en-US" sz="2400" b="1" cap="none" spc="50" dirty="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296" name="TextBox 7"/>
          <p:cNvSpPr txBox="1"/>
          <p:nvPr userDrawn="1"/>
        </p:nvSpPr>
        <p:spPr>
          <a:xfrm>
            <a:off x="4137716" y="709331"/>
            <a:ext cx="3886621" cy="584775"/>
          </a:xfrm>
          <a:prstGeom prst="rect">
            <a:avLst/>
          </a:prstGeom>
          <a:noFill/>
        </p:spPr>
        <p:txBody>
          <a:bodyPr wrap="square" rtlCol="0">
            <a:spAutoFit/>
          </a:bodyPr>
          <a:lstStyle/>
          <a:p>
            <a:pPr algn="ctr"/>
            <a:r>
              <a:rPr lang="en-US" sz="3200" b="1" cap="none" spc="50" dirty="0"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Min partner </a:t>
            </a:r>
            <a:r>
              <a:rPr lang="en-US" sz="3200" b="1" cap="none" spc="50" dirty="0" err="1"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og</a:t>
            </a:r>
            <a:r>
              <a:rPr lang="en-US" sz="3200" b="1" cap="none" spc="50" dirty="0"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 </a:t>
            </a:r>
            <a:r>
              <a:rPr lang="en-US" sz="3200" b="1" cap="none" spc="50" dirty="0" err="1"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mig</a:t>
            </a:r>
            <a:endParaRPr lang="en-US" sz="3200" b="1" cap="none" spc="50" dirty="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297" name="TextBox 7"/>
          <p:cNvSpPr txBox="1"/>
          <p:nvPr userDrawn="1"/>
        </p:nvSpPr>
        <p:spPr>
          <a:xfrm>
            <a:off x="4939233" y="3475414"/>
            <a:ext cx="2303557" cy="400110"/>
          </a:xfrm>
          <a:prstGeom prst="rect">
            <a:avLst/>
          </a:prstGeom>
          <a:noFill/>
        </p:spPr>
        <p:txBody>
          <a:bodyPr wrap="square" rtlCol="0">
            <a:spAutoFit/>
          </a:bodyPr>
          <a:lstStyle/>
          <a:p>
            <a:pPr algn="ctr"/>
            <a:r>
              <a:rPr lang="en-US" sz="2000" b="1" cap="none" spc="50" dirty="0" err="1"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Børnebørn</a:t>
            </a:r>
            <a:endParaRPr lang="en-US" sz="2000" b="1" cap="none" spc="50" dirty="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298" name="TextBox 7"/>
          <p:cNvSpPr txBox="1"/>
          <p:nvPr userDrawn="1"/>
        </p:nvSpPr>
        <p:spPr>
          <a:xfrm>
            <a:off x="5294381" y="5223445"/>
            <a:ext cx="1606524" cy="369332"/>
          </a:xfrm>
          <a:prstGeom prst="rect">
            <a:avLst/>
          </a:prstGeom>
          <a:noFill/>
        </p:spPr>
        <p:txBody>
          <a:bodyPr wrap="square" rtlCol="0">
            <a:spAutoFit/>
          </a:bodyPr>
          <a:lstStyle/>
          <a:p>
            <a:pPr algn="ctr"/>
            <a:r>
              <a:rPr lang="en-US" sz="1800" b="1" cap="none" spc="50" dirty="0" err="1"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Oldebørn</a:t>
            </a:r>
            <a:endParaRPr lang="en-US" sz="1800" b="1" cap="none" spc="50" dirty="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151" name="Pladsholder til slidenummer 3"/>
          <p:cNvSpPr>
            <a:spLocks noGrp="1"/>
          </p:cNvSpPr>
          <p:nvPr>
            <p:ph type="sldNum" sz="quarter" idx="304"/>
          </p:nvPr>
        </p:nvSpPr>
        <p:spPr>
          <a:xfrm>
            <a:off x="0" y="6362731"/>
            <a:ext cx="383177" cy="467240"/>
          </a:xfrm>
        </p:spPr>
        <p:txBody>
          <a:bodyPr/>
          <a:lstStyle/>
          <a:p>
            <a:fld id="{B0EB8CF6-47F3-4747-94A2-C5AAF9298AFB}" type="slidenum">
              <a:rPr lang="da-DK" smtClean="0"/>
              <a:pPr/>
              <a:t>‹nr.›</a:t>
            </a:fld>
            <a:endParaRPr lang="da-DK"/>
          </a:p>
        </p:txBody>
      </p:sp>
      <p:sp>
        <p:nvSpPr>
          <p:cNvPr id="177" name="Pladsholder til tekst 13"/>
          <p:cNvSpPr>
            <a:spLocks noGrp="1"/>
          </p:cNvSpPr>
          <p:nvPr>
            <p:ph type="body" sz="quarter" idx="15" hasCustomPrompt="1"/>
          </p:nvPr>
        </p:nvSpPr>
        <p:spPr>
          <a:xfrm>
            <a:off x="383177" y="6460203"/>
            <a:ext cx="5008540" cy="308897"/>
          </a:xfrm>
        </p:spPr>
        <p:txBody>
          <a:bodyPr>
            <a:noAutofit/>
          </a:bodyPr>
          <a:lstStyle>
            <a:lvl1pPr>
              <a:defRPr sz="1400">
                <a:solidFill>
                  <a:schemeClr val="tx2">
                    <a:lumMod val="1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Vælg Layout før indsætning af fotos og tekst</a:t>
            </a:r>
            <a:endParaRPr lang="da-DK" dirty="0"/>
          </a:p>
        </p:txBody>
      </p:sp>
      <p:sp>
        <p:nvSpPr>
          <p:cNvPr id="127" name="Rektangel 126"/>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Tree>
    <p:extLst>
      <p:ext uri="{BB962C8B-B14F-4D97-AF65-F5344CB8AC3E}">
        <p14:creationId xmlns:p14="http://schemas.microsoft.com/office/powerpoint/2010/main" val="38848090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ørnebørn Grøn STORE KNAPPER">
    <p:bg>
      <p:bgPr>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79" name="Rectangle 219"/>
          <p:cNvSpPr/>
          <p:nvPr userDrawn="1"/>
        </p:nvSpPr>
        <p:spPr>
          <a:xfrm rot="16200000">
            <a:off x="3421588" y="2009769"/>
            <a:ext cx="360744"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85" name="Rectangle 219"/>
          <p:cNvSpPr/>
          <p:nvPr userDrawn="1"/>
        </p:nvSpPr>
        <p:spPr>
          <a:xfrm rot="16200000">
            <a:off x="8313753" y="2009769"/>
            <a:ext cx="360744"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0" name="Rectangle 109"/>
          <p:cNvSpPr/>
          <p:nvPr userDrawn="1"/>
        </p:nvSpPr>
        <p:spPr>
          <a:xfrm>
            <a:off x="-102049" y="-22682"/>
            <a:ext cx="12451115" cy="292063"/>
          </a:xfrm>
          <a:prstGeom prst="rect">
            <a:avLst/>
          </a:prstGeom>
          <a:gradFill flip="none" rotWithShape="1">
            <a:gsLst>
              <a:gs pos="99000">
                <a:schemeClr val="bg1">
                  <a:alpha val="44000"/>
                  <a:lumMod val="76000"/>
                  <a:lumOff val="24000"/>
                </a:schemeClr>
              </a:gs>
              <a:gs pos="0">
                <a:schemeClr val="bg2">
                  <a:lumMod val="13000"/>
                  <a:alpha val="36000"/>
                </a:schemeClr>
              </a:gs>
              <a:gs pos="50000">
                <a:schemeClr val="bg1">
                  <a:lumMod val="3000"/>
                  <a:alpha val="22000"/>
                </a:schemeClr>
              </a:gs>
            </a:gsLst>
            <a:lin ang="0" scaled="1"/>
            <a:tileRect/>
          </a:gradFill>
          <a:ln w="6350">
            <a:solidFill>
              <a:schemeClr val="bg1"/>
            </a:solidFill>
          </a:ln>
          <a:effectLst>
            <a:outerShdw blurRad="193675" dist="101600" dir="4860000" algn="tl"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latin typeface="Calibri" charset="0"/>
                <a:ea typeface="Calibri" charset="0"/>
                <a:cs typeface="Calibri" charset="0"/>
              </a:rPr>
              <a:t>OS – LIVSFORTÆLLINGER    .</a:t>
            </a:r>
            <a:endParaRPr lang="en-US" i="1" dirty="0">
              <a:solidFill>
                <a:schemeClr val="bg1"/>
              </a:solidFill>
              <a:latin typeface="Calibri" charset="0"/>
              <a:ea typeface="Calibri" charset="0"/>
              <a:cs typeface="Calibri" charset="0"/>
            </a:endParaRPr>
          </a:p>
        </p:txBody>
      </p:sp>
      <p:sp>
        <p:nvSpPr>
          <p:cNvPr id="111" name="Title 1"/>
          <p:cNvSpPr>
            <a:spLocks noGrp="1"/>
          </p:cNvSpPr>
          <p:nvPr>
            <p:ph type="title" hasCustomPrompt="1"/>
          </p:nvPr>
        </p:nvSpPr>
        <p:spPr>
          <a:xfrm>
            <a:off x="181325" y="-283403"/>
            <a:ext cx="3956391" cy="635946"/>
          </a:xfrm>
        </p:spPr>
        <p:txBody>
          <a:bodyPr anchor="b" anchorCtr="0">
            <a:normAutofit/>
          </a:bodyPr>
          <a:lstStyle>
            <a:lvl1pPr algn="l">
              <a:defRPr sz="2300" b="0" cap="none" baseline="0">
                <a:solidFill>
                  <a:schemeClr val="bg2">
                    <a:lumMod val="20000"/>
                    <a:lumOff val="80000"/>
                  </a:schemeClr>
                </a:solidFill>
                <a:effectLst/>
              </a:defRPr>
            </a:lvl1pPr>
          </a:lstStyle>
          <a:p>
            <a:r>
              <a:rPr lang="da-DK" dirty="0" smtClean="0"/>
              <a:t>Børnegenerationen</a:t>
            </a:r>
            <a:endParaRPr dirty="0"/>
          </a:p>
        </p:txBody>
      </p:sp>
      <p:sp>
        <p:nvSpPr>
          <p:cNvPr id="96" name="Afrundet rektangel 35">
            <a:hlinkClick r:id="" action="ppaction://hlinkshowjump?jump=endshow" highlightClick="1"/>
          </p:cNvPr>
          <p:cNvSpPr/>
          <p:nvPr userDrawn="1"/>
        </p:nvSpPr>
        <p:spPr>
          <a:xfrm>
            <a:off x="6776934" y="6421556"/>
            <a:ext cx="1296658" cy="381061"/>
          </a:xfrm>
          <a:prstGeom prst="roundRect">
            <a:avLst/>
          </a:prstGeom>
          <a:solidFill>
            <a:schemeClr val="bg1"/>
          </a:solidFill>
          <a:ln>
            <a:solidFill>
              <a:schemeClr val="accent1">
                <a:lumMod val="7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Rediger</a:t>
            </a:r>
            <a:endParaRPr lang="da-DK" sz="2000" dirty="0">
              <a:solidFill>
                <a:schemeClr val="tx1">
                  <a:lumMod val="85000"/>
                </a:schemeClr>
              </a:solidFill>
              <a:latin typeface="Calibri"/>
              <a:cs typeface="Calibri"/>
            </a:endParaRPr>
          </a:p>
        </p:txBody>
      </p:sp>
      <p:sp>
        <p:nvSpPr>
          <p:cNvPr id="97" name="Afrundet rektangel 35">
            <a:hlinkClick r:id="" action="ppaction://hlinkshowjump?jump=nextslide" highlightClick="1"/>
          </p:cNvPr>
          <p:cNvSpPr/>
          <p:nvPr userDrawn="1"/>
        </p:nvSpPr>
        <p:spPr>
          <a:xfrm>
            <a:off x="10806155" y="6421555"/>
            <a:ext cx="1337681" cy="380607"/>
          </a:xfrm>
          <a:prstGeom prst="roundRect">
            <a:avLst/>
          </a:prstGeom>
          <a:solidFill>
            <a:schemeClr val="bg1"/>
          </a:solidFill>
          <a:ln>
            <a:solidFill>
              <a:schemeClr val="bg2">
                <a:lumMod val="50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Næste</a:t>
            </a:r>
            <a:endParaRPr lang="da-DK" sz="2000" dirty="0">
              <a:solidFill>
                <a:schemeClr val="tx1">
                  <a:lumMod val="85000"/>
                </a:schemeClr>
              </a:solidFill>
              <a:latin typeface="Calibri"/>
              <a:cs typeface="Calibri"/>
            </a:endParaRPr>
          </a:p>
        </p:txBody>
      </p:sp>
      <p:sp>
        <p:nvSpPr>
          <p:cNvPr id="98" name="Afrundet rektangel 35">
            <a:hlinkClick r:id="" action="ppaction://hlinkshowjump?jump=previousslide" highlightClick="1"/>
          </p:cNvPr>
          <p:cNvSpPr/>
          <p:nvPr userDrawn="1"/>
        </p:nvSpPr>
        <p:spPr>
          <a:xfrm>
            <a:off x="9429930" y="6421555"/>
            <a:ext cx="1337681" cy="391944"/>
          </a:xfrm>
          <a:prstGeom prst="roundRect">
            <a:avLst/>
          </a:prstGeom>
          <a:solidFill>
            <a:schemeClr val="bg1"/>
          </a:solidFill>
          <a:ln>
            <a:solidFill>
              <a:schemeClr val="bg2">
                <a:lumMod val="7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Tilbage</a:t>
            </a:r>
            <a:endParaRPr lang="da-DK" sz="2000" dirty="0">
              <a:solidFill>
                <a:schemeClr val="tx1">
                  <a:lumMod val="85000"/>
                </a:schemeClr>
              </a:solidFill>
              <a:latin typeface="Calibri"/>
              <a:cs typeface="Calibri"/>
            </a:endParaRPr>
          </a:p>
        </p:txBody>
      </p:sp>
      <p:sp>
        <p:nvSpPr>
          <p:cNvPr id="99" name="Afrundet rektangel 35">
            <a:hlinkClick r:id="rId2" action="ppaction://hlinksldjump" highlightClick="1"/>
          </p:cNvPr>
          <p:cNvSpPr/>
          <p:nvPr userDrawn="1"/>
        </p:nvSpPr>
        <p:spPr>
          <a:xfrm>
            <a:off x="8114792" y="6421556"/>
            <a:ext cx="1279990" cy="380606"/>
          </a:xfrm>
          <a:prstGeom prst="roundRect">
            <a:avLst/>
          </a:prstGeom>
          <a:solidFill>
            <a:schemeClr val="bg1"/>
          </a:solidFill>
          <a:ln>
            <a:solidFill>
              <a:schemeClr val="accent1">
                <a:lumMod val="7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Oversigt</a:t>
            </a:r>
            <a:endParaRPr lang="da-DK" sz="2000" dirty="0">
              <a:solidFill>
                <a:schemeClr val="tx1">
                  <a:lumMod val="85000"/>
                </a:schemeClr>
              </a:solidFill>
              <a:latin typeface="Calibri"/>
              <a:cs typeface="Calibri"/>
            </a:endParaRPr>
          </a:p>
        </p:txBody>
      </p:sp>
      <p:sp>
        <p:nvSpPr>
          <p:cNvPr id="3" name="Footer Placeholder 2"/>
          <p:cNvSpPr>
            <a:spLocks noGrp="1"/>
          </p:cNvSpPr>
          <p:nvPr>
            <p:ph type="ftr" sz="quarter" idx="11"/>
          </p:nvPr>
        </p:nvSpPr>
        <p:spPr>
          <a:xfrm>
            <a:off x="4207775" y="-68360"/>
            <a:ext cx="3833586" cy="365125"/>
          </a:xfrm>
        </p:spPr>
        <p:txBody>
          <a:bodyPr/>
          <a:lstStyle>
            <a:lvl1pPr>
              <a:defRPr b="0">
                <a:solidFill>
                  <a:schemeClr val="bg1"/>
                </a:solidFill>
                <a:effectLst/>
                <a:latin typeface="Calibri" charset="0"/>
                <a:ea typeface="Calibri" charset="0"/>
                <a:cs typeface="Calibri" charset="0"/>
              </a:defRPr>
            </a:lvl1pPr>
          </a:lstStyle>
          <a:p>
            <a:r>
              <a:rPr lang="en-US" smtClean="0"/>
              <a:t>Dit navn her</a:t>
            </a:r>
            <a:endParaRPr lang="en-US" dirty="0"/>
          </a:p>
        </p:txBody>
      </p:sp>
      <p:sp>
        <p:nvSpPr>
          <p:cNvPr id="100" name="Afrundet rektangel 35">
            <a:hlinkClick r:id="rId3" action="ppaction://hlinksldjump" highlightClick="1"/>
          </p:cNvPr>
          <p:cNvSpPr/>
          <p:nvPr userDrawn="1"/>
        </p:nvSpPr>
        <p:spPr>
          <a:xfrm>
            <a:off x="5435996" y="6424623"/>
            <a:ext cx="1296658" cy="381061"/>
          </a:xfrm>
          <a:prstGeom prst="roundRect">
            <a:avLst/>
          </a:prstGeom>
          <a:solidFill>
            <a:schemeClr val="bg1"/>
          </a:solidFill>
          <a:ln>
            <a:solidFill>
              <a:schemeClr val="accent1">
                <a:lumMod val="7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Slægt</a:t>
            </a:r>
            <a:endParaRPr lang="da-DK" sz="2000" dirty="0">
              <a:solidFill>
                <a:schemeClr val="tx1">
                  <a:lumMod val="85000"/>
                </a:schemeClr>
              </a:solidFill>
              <a:latin typeface="Calibri"/>
              <a:cs typeface="Calibri"/>
            </a:endParaRPr>
          </a:p>
        </p:txBody>
      </p:sp>
      <p:sp>
        <p:nvSpPr>
          <p:cNvPr id="121" name="Picture Placeholder 16"/>
          <p:cNvSpPr>
            <a:spLocks noGrp="1"/>
          </p:cNvSpPr>
          <p:nvPr>
            <p:ph type="pic" sz="quarter" idx="13"/>
          </p:nvPr>
        </p:nvSpPr>
        <p:spPr>
          <a:xfrm>
            <a:off x="6739098" y="2732022"/>
            <a:ext cx="806762" cy="1065019"/>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123" name="Picture Placeholder 16"/>
          <p:cNvSpPr>
            <a:spLocks noGrp="1"/>
          </p:cNvSpPr>
          <p:nvPr>
            <p:ph type="pic" sz="quarter" idx="81"/>
          </p:nvPr>
        </p:nvSpPr>
        <p:spPr>
          <a:xfrm>
            <a:off x="3137233" y="739078"/>
            <a:ext cx="897586" cy="1217106"/>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124" name="Picture Placeholder 16"/>
          <p:cNvSpPr>
            <a:spLocks noGrp="1"/>
          </p:cNvSpPr>
          <p:nvPr>
            <p:ph type="pic" sz="quarter" idx="82"/>
          </p:nvPr>
        </p:nvSpPr>
        <p:spPr>
          <a:xfrm>
            <a:off x="5682283" y="2724073"/>
            <a:ext cx="806762" cy="1065019"/>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125" name="Picture Placeholder 16"/>
          <p:cNvSpPr>
            <a:spLocks noGrp="1"/>
          </p:cNvSpPr>
          <p:nvPr>
            <p:ph type="pic" sz="quarter" idx="83"/>
          </p:nvPr>
        </p:nvSpPr>
        <p:spPr>
          <a:xfrm>
            <a:off x="4633657" y="2732022"/>
            <a:ext cx="806762" cy="1065019"/>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136" name="Picture Placeholder 16"/>
          <p:cNvSpPr>
            <a:spLocks noGrp="1"/>
          </p:cNvSpPr>
          <p:nvPr>
            <p:ph type="pic" sz="quarter" idx="84"/>
          </p:nvPr>
        </p:nvSpPr>
        <p:spPr>
          <a:xfrm>
            <a:off x="7795236" y="2725074"/>
            <a:ext cx="806762" cy="1065019"/>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141" name="Picture Placeholder 16"/>
          <p:cNvSpPr>
            <a:spLocks noGrp="1"/>
          </p:cNvSpPr>
          <p:nvPr>
            <p:ph type="pic" sz="quarter" idx="89"/>
          </p:nvPr>
        </p:nvSpPr>
        <p:spPr>
          <a:xfrm>
            <a:off x="3586480" y="2736834"/>
            <a:ext cx="806762" cy="1065019"/>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143" name="Picture Placeholder 16"/>
          <p:cNvSpPr>
            <a:spLocks noGrp="1"/>
          </p:cNvSpPr>
          <p:nvPr>
            <p:ph type="pic" sz="quarter" idx="100"/>
          </p:nvPr>
        </p:nvSpPr>
        <p:spPr>
          <a:xfrm>
            <a:off x="8017290" y="728905"/>
            <a:ext cx="897586" cy="1217106"/>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144" name="Text Placeholder 6"/>
          <p:cNvSpPr>
            <a:spLocks noGrp="1"/>
          </p:cNvSpPr>
          <p:nvPr>
            <p:ph type="body" sz="quarter" idx="107" hasCustomPrompt="1"/>
          </p:nvPr>
        </p:nvSpPr>
        <p:spPr>
          <a:xfrm>
            <a:off x="3648892" y="1982409"/>
            <a:ext cx="2416747" cy="195426"/>
          </a:xfrm>
        </p:spPr>
        <p:txBody>
          <a:bodyPr>
            <a:noAutofit/>
          </a:bodyPr>
          <a:lstStyle>
            <a:lvl1pPr algn="l">
              <a:defRPr sz="900" baseline="0">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Klik på billede for at indsætte foto</a:t>
            </a:r>
            <a:endParaRPr lang="en-US" dirty="0"/>
          </a:p>
        </p:txBody>
      </p:sp>
      <p:sp>
        <p:nvSpPr>
          <p:cNvPr id="145" name="Text Placeholder 6"/>
          <p:cNvSpPr>
            <a:spLocks noGrp="1"/>
          </p:cNvSpPr>
          <p:nvPr>
            <p:ph type="body" sz="quarter" idx="108" hasCustomPrompt="1"/>
          </p:nvPr>
        </p:nvSpPr>
        <p:spPr>
          <a:xfrm>
            <a:off x="6087942" y="1980024"/>
            <a:ext cx="2342380" cy="208962"/>
          </a:xfrm>
        </p:spPr>
        <p:txBody>
          <a:bodyPr>
            <a:noAutofit/>
          </a:bodyPr>
          <a:lstStyle>
            <a:lvl1pPr algn="r">
              <a:defRPr sz="900" baseline="0">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Faders navn her</a:t>
            </a:r>
            <a:endParaRPr lang="en-US" dirty="0"/>
          </a:p>
        </p:txBody>
      </p:sp>
      <p:sp>
        <p:nvSpPr>
          <p:cNvPr id="146" name="Text Placeholder 6"/>
          <p:cNvSpPr>
            <a:spLocks noGrp="1"/>
          </p:cNvSpPr>
          <p:nvPr>
            <p:ph type="body" sz="quarter" idx="109" hasCustomPrompt="1"/>
          </p:nvPr>
        </p:nvSpPr>
        <p:spPr>
          <a:xfrm>
            <a:off x="3507495" y="3789055"/>
            <a:ext cx="976223" cy="158072"/>
          </a:xfrm>
        </p:spPr>
        <p:txBody>
          <a:bodyP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47" name="Text Placeholder 6"/>
          <p:cNvSpPr>
            <a:spLocks noGrp="1"/>
          </p:cNvSpPr>
          <p:nvPr>
            <p:ph type="body" sz="quarter" idx="110" hasCustomPrompt="1"/>
          </p:nvPr>
        </p:nvSpPr>
        <p:spPr>
          <a:xfrm>
            <a:off x="4558007" y="3803215"/>
            <a:ext cx="971049" cy="152552"/>
          </a:xfrm>
        </p:spPr>
        <p:txBody>
          <a:bodyP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48" name="Text Placeholder 6"/>
          <p:cNvSpPr>
            <a:spLocks noGrp="1"/>
          </p:cNvSpPr>
          <p:nvPr>
            <p:ph type="body" sz="quarter" idx="111" hasCustomPrompt="1"/>
          </p:nvPr>
        </p:nvSpPr>
        <p:spPr>
          <a:xfrm>
            <a:off x="5600240" y="3800095"/>
            <a:ext cx="971049" cy="152552"/>
          </a:xfrm>
        </p:spPr>
        <p:txBody>
          <a:bodyP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49" name="Text Placeholder 6"/>
          <p:cNvSpPr>
            <a:spLocks noGrp="1"/>
          </p:cNvSpPr>
          <p:nvPr>
            <p:ph type="body" sz="quarter" idx="112" hasCustomPrompt="1"/>
          </p:nvPr>
        </p:nvSpPr>
        <p:spPr>
          <a:xfrm>
            <a:off x="6680133" y="3800095"/>
            <a:ext cx="971049" cy="152552"/>
          </a:xfrm>
        </p:spPr>
        <p:txBody>
          <a:bodyP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0" name="Text Placeholder 6"/>
          <p:cNvSpPr>
            <a:spLocks noGrp="1"/>
          </p:cNvSpPr>
          <p:nvPr>
            <p:ph type="body" sz="quarter" idx="113" hasCustomPrompt="1"/>
          </p:nvPr>
        </p:nvSpPr>
        <p:spPr>
          <a:xfrm>
            <a:off x="7725470" y="3791455"/>
            <a:ext cx="971049" cy="152552"/>
          </a:xfrm>
        </p:spPr>
        <p:txBody>
          <a:bodyP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2" name="Picture Placeholder 16"/>
          <p:cNvSpPr>
            <a:spLocks noGrp="1"/>
          </p:cNvSpPr>
          <p:nvPr>
            <p:ph type="pic" sz="quarter" idx="124"/>
          </p:nvPr>
        </p:nvSpPr>
        <p:spPr>
          <a:xfrm>
            <a:off x="380742" y="739077"/>
            <a:ext cx="897586" cy="1217106"/>
          </a:xfrm>
          <a:solidFill>
            <a:schemeClr val="bg2">
              <a:lumMod val="20000"/>
              <a:lumOff val="80000"/>
            </a:schemeClr>
          </a:solidFill>
          <a:effectLst>
            <a:innerShdw blurRad="63500" dist="508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153" name="Picture Placeholder 16"/>
          <p:cNvSpPr>
            <a:spLocks noGrp="1"/>
          </p:cNvSpPr>
          <p:nvPr>
            <p:ph type="pic" sz="quarter" idx="125"/>
          </p:nvPr>
        </p:nvSpPr>
        <p:spPr>
          <a:xfrm>
            <a:off x="10939549" y="734868"/>
            <a:ext cx="897586" cy="1217106"/>
          </a:xfrm>
          <a:solidFill>
            <a:schemeClr val="bg2">
              <a:lumMod val="20000"/>
              <a:lumOff val="80000"/>
            </a:schemeClr>
          </a:solidFill>
          <a:ln>
            <a:noFill/>
          </a:ln>
          <a:effectLst>
            <a:innerShdw blurRad="63500" dist="508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154" name="Text Placeholder 6"/>
          <p:cNvSpPr>
            <a:spLocks noGrp="1"/>
          </p:cNvSpPr>
          <p:nvPr>
            <p:ph type="body" sz="quarter" idx="126" hasCustomPrompt="1"/>
          </p:nvPr>
        </p:nvSpPr>
        <p:spPr>
          <a:xfrm>
            <a:off x="10797473" y="1986100"/>
            <a:ext cx="1253912" cy="207190"/>
          </a:xfrm>
        </p:spPr>
        <p:txBody>
          <a:bodyPr>
            <a:noAutofit/>
          </a:bodyPr>
          <a:lstStyle>
            <a:lvl1pPr algn="r">
              <a:defRPr sz="900" baseline="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155" name="Picture Placeholder 16"/>
          <p:cNvSpPr>
            <a:spLocks noGrp="1"/>
          </p:cNvSpPr>
          <p:nvPr>
            <p:ph type="pic" sz="quarter" idx="150"/>
          </p:nvPr>
        </p:nvSpPr>
        <p:spPr>
          <a:xfrm>
            <a:off x="11218763" y="4555717"/>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56" name="Text Placeholder 6"/>
          <p:cNvSpPr>
            <a:spLocks noGrp="1"/>
          </p:cNvSpPr>
          <p:nvPr>
            <p:ph type="body" sz="quarter" idx="151" hasCustomPrompt="1"/>
          </p:nvPr>
        </p:nvSpPr>
        <p:spPr>
          <a:xfrm>
            <a:off x="11240849" y="5610415"/>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7" name="Picture Placeholder 16"/>
          <p:cNvSpPr>
            <a:spLocks noGrp="1"/>
          </p:cNvSpPr>
          <p:nvPr>
            <p:ph type="pic" sz="quarter" idx="152"/>
          </p:nvPr>
        </p:nvSpPr>
        <p:spPr>
          <a:xfrm>
            <a:off x="10215188" y="4558292"/>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58" name="Text Placeholder 6"/>
          <p:cNvSpPr>
            <a:spLocks noGrp="1"/>
          </p:cNvSpPr>
          <p:nvPr>
            <p:ph type="body" sz="quarter" idx="153" hasCustomPrompt="1"/>
          </p:nvPr>
        </p:nvSpPr>
        <p:spPr>
          <a:xfrm>
            <a:off x="10231390" y="5613039"/>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9" name="Text Placeholder 6"/>
          <p:cNvSpPr>
            <a:spLocks noGrp="1"/>
          </p:cNvSpPr>
          <p:nvPr>
            <p:ph type="body" sz="quarter" idx="154" hasCustomPrompt="1"/>
          </p:nvPr>
        </p:nvSpPr>
        <p:spPr>
          <a:xfrm>
            <a:off x="71375" y="1985091"/>
            <a:ext cx="1238559" cy="220234"/>
          </a:xfrm>
        </p:spPr>
        <p:txBody>
          <a:bodyPr>
            <a:noAutofit/>
          </a:bodyPr>
          <a:lstStyle>
            <a:lvl1pPr algn="ctr">
              <a:defRPr sz="900" baseline="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163" name="Picture Placeholder 16"/>
          <p:cNvSpPr>
            <a:spLocks noGrp="1"/>
          </p:cNvSpPr>
          <p:nvPr>
            <p:ph type="pic" sz="quarter" idx="221"/>
          </p:nvPr>
        </p:nvSpPr>
        <p:spPr>
          <a:xfrm>
            <a:off x="9207304" y="4560492"/>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64" name="Text Placeholder 6"/>
          <p:cNvSpPr>
            <a:spLocks noGrp="1"/>
          </p:cNvSpPr>
          <p:nvPr>
            <p:ph type="body" sz="quarter" idx="222" hasCustomPrompt="1"/>
          </p:nvPr>
        </p:nvSpPr>
        <p:spPr>
          <a:xfrm>
            <a:off x="9229390" y="5615190"/>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65" name="Picture Placeholder 16"/>
          <p:cNvSpPr>
            <a:spLocks noGrp="1"/>
          </p:cNvSpPr>
          <p:nvPr>
            <p:ph type="pic" sz="quarter" idx="223"/>
          </p:nvPr>
        </p:nvSpPr>
        <p:spPr>
          <a:xfrm>
            <a:off x="8203729" y="4563067"/>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66" name="Text Placeholder 6"/>
          <p:cNvSpPr>
            <a:spLocks noGrp="1"/>
          </p:cNvSpPr>
          <p:nvPr>
            <p:ph type="body" sz="quarter" idx="224" hasCustomPrompt="1"/>
          </p:nvPr>
        </p:nvSpPr>
        <p:spPr>
          <a:xfrm>
            <a:off x="8219931" y="5617814"/>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67" name="Picture Placeholder 16"/>
          <p:cNvSpPr>
            <a:spLocks noGrp="1"/>
          </p:cNvSpPr>
          <p:nvPr>
            <p:ph type="pic" sz="quarter" idx="225"/>
          </p:nvPr>
        </p:nvSpPr>
        <p:spPr>
          <a:xfrm>
            <a:off x="7187894" y="4556888"/>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68" name="Text Placeholder 6"/>
          <p:cNvSpPr>
            <a:spLocks noGrp="1"/>
          </p:cNvSpPr>
          <p:nvPr>
            <p:ph type="body" sz="quarter" idx="226" hasCustomPrompt="1"/>
          </p:nvPr>
        </p:nvSpPr>
        <p:spPr>
          <a:xfrm>
            <a:off x="7209980" y="5611586"/>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69" name="Picture Placeholder 16"/>
          <p:cNvSpPr>
            <a:spLocks noGrp="1"/>
          </p:cNvSpPr>
          <p:nvPr>
            <p:ph type="pic" sz="quarter" idx="227"/>
          </p:nvPr>
        </p:nvSpPr>
        <p:spPr>
          <a:xfrm>
            <a:off x="6184319" y="4559463"/>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70" name="Text Placeholder 6"/>
          <p:cNvSpPr>
            <a:spLocks noGrp="1"/>
          </p:cNvSpPr>
          <p:nvPr>
            <p:ph type="body" sz="quarter" idx="228" hasCustomPrompt="1"/>
          </p:nvPr>
        </p:nvSpPr>
        <p:spPr>
          <a:xfrm>
            <a:off x="6200521" y="5614210"/>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1" name="Picture Placeholder 16"/>
          <p:cNvSpPr>
            <a:spLocks noGrp="1"/>
          </p:cNvSpPr>
          <p:nvPr>
            <p:ph type="pic" sz="quarter" idx="229"/>
          </p:nvPr>
        </p:nvSpPr>
        <p:spPr>
          <a:xfrm>
            <a:off x="5176435" y="4561663"/>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72" name="Text Placeholder 6"/>
          <p:cNvSpPr>
            <a:spLocks noGrp="1"/>
          </p:cNvSpPr>
          <p:nvPr>
            <p:ph type="body" sz="quarter" idx="230" hasCustomPrompt="1"/>
          </p:nvPr>
        </p:nvSpPr>
        <p:spPr>
          <a:xfrm>
            <a:off x="5198521" y="5616361"/>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3" name="Picture Placeholder 16"/>
          <p:cNvSpPr>
            <a:spLocks noGrp="1"/>
          </p:cNvSpPr>
          <p:nvPr>
            <p:ph type="pic" sz="quarter" idx="231"/>
          </p:nvPr>
        </p:nvSpPr>
        <p:spPr>
          <a:xfrm>
            <a:off x="4172860" y="4564238"/>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74" name="Text Placeholder 6"/>
          <p:cNvSpPr>
            <a:spLocks noGrp="1"/>
          </p:cNvSpPr>
          <p:nvPr>
            <p:ph type="body" sz="quarter" idx="232" hasCustomPrompt="1"/>
          </p:nvPr>
        </p:nvSpPr>
        <p:spPr>
          <a:xfrm>
            <a:off x="4189062" y="5618985"/>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5" name="Picture Placeholder 16"/>
          <p:cNvSpPr>
            <a:spLocks noGrp="1"/>
          </p:cNvSpPr>
          <p:nvPr>
            <p:ph type="pic" sz="quarter" idx="233"/>
          </p:nvPr>
        </p:nvSpPr>
        <p:spPr>
          <a:xfrm>
            <a:off x="3158363" y="4559106"/>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76" name="Text Placeholder 6"/>
          <p:cNvSpPr>
            <a:spLocks noGrp="1"/>
          </p:cNvSpPr>
          <p:nvPr>
            <p:ph type="body" sz="quarter" idx="234" hasCustomPrompt="1"/>
          </p:nvPr>
        </p:nvSpPr>
        <p:spPr>
          <a:xfrm>
            <a:off x="3180449" y="5613804"/>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0" name="Picture Placeholder 16"/>
          <p:cNvSpPr>
            <a:spLocks noGrp="1"/>
          </p:cNvSpPr>
          <p:nvPr>
            <p:ph type="pic" sz="quarter" idx="235"/>
          </p:nvPr>
        </p:nvSpPr>
        <p:spPr>
          <a:xfrm>
            <a:off x="2154788" y="4561681"/>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81" name="Text Placeholder 6"/>
          <p:cNvSpPr>
            <a:spLocks noGrp="1"/>
          </p:cNvSpPr>
          <p:nvPr>
            <p:ph type="body" sz="quarter" idx="236" hasCustomPrompt="1"/>
          </p:nvPr>
        </p:nvSpPr>
        <p:spPr>
          <a:xfrm>
            <a:off x="2170990" y="5616428"/>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2" name="Picture Placeholder 16"/>
          <p:cNvSpPr>
            <a:spLocks noGrp="1"/>
          </p:cNvSpPr>
          <p:nvPr>
            <p:ph type="pic" sz="quarter" idx="237"/>
          </p:nvPr>
        </p:nvSpPr>
        <p:spPr>
          <a:xfrm>
            <a:off x="1146904" y="4563881"/>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85" name="Text Placeholder 6"/>
          <p:cNvSpPr>
            <a:spLocks noGrp="1"/>
          </p:cNvSpPr>
          <p:nvPr>
            <p:ph type="body" sz="quarter" idx="238" hasCustomPrompt="1"/>
          </p:nvPr>
        </p:nvSpPr>
        <p:spPr>
          <a:xfrm>
            <a:off x="1168990" y="5618579"/>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6" name="Picture Placeholder 16"/>
          <p:cNvSpPr>
            <a:spLocks noGrp="1"/>
          </p:cNvSpPr>
          <p:nvPr>
            <p:ph type="pic" sz="quarter" idx="239"/>
          </p:nvPr>
        </p:nvSpPr>
        <p:spPr>
          <a:xfrm>
            <a:off x="143329" y="4566456"/>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87" name="Text Placeholder 6"/>
          <p:cNvSpPr>
            <a:spLocks noGrp="1"/>
          </p:cNvSpPr>
          <p:nvPr>
            <p:ph type="body" sz="quarter" idx="240" hasCustomPrompt="1"/>
          </p:nvPr>
        </p:nvSpPr>
        <p:spPr>
          <a:xfrm>
            <a:off x="159531" y="5621203"/>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55" name="Picture Placeholder 16"/>
          <p:cNvSpPr>
            <a:spLocks noGrp="1"/>
          </p:cNvSpPr>
          <p:nvPr>
            <p:ph type="pic" sz="quarter" idx="287"/>
          </p:nvPr>
        </p:nvSpPr>
        <p:spPr>
          <a:xfrm>
            <a:off x="10984153" y="2724550"/>
            <a:ext cx="806762" cy="1065019"/>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256" name="Picture Placeholder 16"/>
          <p:cNvSpPr>
            <a:spLocks noGrp="1"/>
          </p:cNvSpPr>
          <p:nvPr>
            <p:ph type="pic" sz="quarter" idx="288"/>
          </p:nvPr>
        </p:nvSpPr>
        <p:spPr>
          <a:xfrm>
            <a:off x="9935527" y="2732499"/>
            <a:ext cx="806762" cy="1065019"/>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257" name="Picture Placeholder 16"/>
          <p:cNvSpPr>
            <a:spLocks noGrp="1"/>
          </p:cNvSpPr>
          <p:nvPr>
            <p:ph type="pic" sz="quarter" idx="290"/>
          </p:nvPr>
        </p:nvSpPr>
        <p:spPr>
          <a:xfrm>
            <a:off x="8888350" y="2737311"/>
            <a:ext cx="806762" cy="1065019"/>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258" name="Text Placeholder 6"/>
          <p:cNvSpPr>
            <a:spLocks noGrp="1"/>
          </p:cNvSpPr>
          <p:nvPr>
            <p:ph type="body" sz="quarter" idx="291" hasCustomPrompt="1"/>
          </p:nvPr>
        </p:nvSpPr>
        <p:spPr>
          <a:xfrm>
            <a:off x="8809365" y="3789532"/>
            <a:ext cx="976223" cy="158072"/>
          </a:xfrm>
        </p:spPr>
        <p:txBody>
          <a:bodyP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59" name="Text Placeholder 6"/>
          <p:cNvSpPr>
            <a:spLocks noGrp="1"/>
          </p:cNvSpPr>
          <p:nvPr>
            <p:ph type="body" sz="quarter" idx="292" hasCustomPrompt="1"/>
          </p:nvPr>
        </p:nvSpPr>
        <p:spPr>
          <a:xfrm>
            <a:off x="9859877" y="3803692"/>
            <a:ext cx="971049" cy="152552"/>
          </a:xfrm>
        </p:spPr>
        <p:txBody>
          <a:bodyP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0" name="Text Placeholder 6"/>
          <p:cNvSpPr>
            <a:spLocks noGrp="1"/>
          </p:cNvSpPr>
          <p:nvPr>
            <p:ph type="body" sz="quarter" idx="293" hasCustomPrompt="1"/>
          </p:nvPr>
        </p:nvSpPr>
        <p:spPr>
          <a:xfrm>
            <a:off x="10902110" y="3800572"/>
            <a:ext cx="971049" cy="152552"/>
          </a:xfrm>
        </p:spPr>
        <p:txBody>
          <a:bodyP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1" name="Picture Placeholder 16"/>
          <p:cNvSpPr>
            <a:spLocks noGrp="1"/>
          </p:cNvSpPr>
          <p:nvPr>
            <p:ph type="pic" sz="quarter" idx="294"/>
          </p:nvPr>
        </p:nvSpPr>
        <p:spPr>
          <a:xfrm>
            <a:off x="1477743" y="2738970"/>
            <a:ext cx="806762" cy="1065019"/>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262" name="Picture Placeholder 16"/>
          <p:cNvSpPr>
            <a:spLocks noGrp="1"/>
          </p:cNvSpPr>
          <p:nvPr>
            <p:ph type="pic" sz="quarter" idx="295"/>
          </p:nvPr>
        </p:nvSpPr>
        <p:spPr>
          <a:xfrm>
            <a:off x="420928" y="2731021"/>
            <a:ext cx="806762" cy="1065019"/>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263" name="Picture Placeholder 16"/>
          <p:cNvSpPr>
            <a:spLocks noGrp="1"/>
          </p:cNvSpPr>
          <p:nvPr>
            <p:ph type="pic" sz="quarter" idx="297"/>
          </p:nvPr>
        </p:nvSpPr>
        <p:spPr>
          <a:xfrm>
            <a:off x="2533881" y="2732022"/>
            <a:ext cx="806762" cy="1065019"/>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264" name="Text Placeholder 6"/>
          <p:cNvSpPr>
            <a:spLocks noGrp="1"/>
          </p:cNvSpPr>
          <p:nvPr>
            <p:ph type="body" sz="quarter" idx="301" hasCustomPrompt="1"/>
          </p:nvPr>
        </p:nvSpPr>
        <p:spPr>
          <a:xfrm>
            <a:off x="338885" y="3807043"/>
            <a:ext cx="971049" cy="152552"/>
          </a:xfrm>
        </p:spPr>
        <p:txBody>
          <a:bodyP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5" name="Text Placeholder 6"/>
          <p:cNvSpPr>
            <a:spLocks noGrp="1"/>
          </p:cNvSpPr>
          <p:nvPr>
            <p:ph type="body" sz="quarter" idx="302" hasCustomPrompt="1"/>
          </p:nvPr>
        </p:nvSpPr>
        <p:spPr>
          <a:xfrm>
            <a:off x="1418778" y="3807043"/>
            <a:ext cx="971049" cy="152552"/>
          </a:xfrm>
        </p:spPr>
        <p:txBody>
          <a:bodyP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6" name="Text Placeholder 6"/>
          <p:cNvSpPr>
            <a:spLocks noGrp="1"/>
          </p:cNvSpPr>
          <p:nvPr>
            <p:ph type="body" sz="quarter" idx="303" hasCustomPrompt="1"/>
          </p:nvPr>
        </p:nvSpPr>
        <p:spPr>
          <a:xfrm>
            <a:off x="2464115" y="3798403"/>
            <a:ext cx="971049" cy="152552"/>
          </a:xfrm>
        </p:spPr>
        <p:txBody>
          <a:bodyP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2" name="Rectangle 8"/>
          <p:cNvSpPr/>
          <p:nvPr userDrawn="1"/>
        </p:nvSpPr>
        <p:spPr>
          <a:xfrm>
            <a:off x="3077978" y="2215682"/>
            <a:ext cx="5932513" cy="5796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86" name="Rectangle 8"/>
          <p:cNvSpPr/>
          <p:nvPr userDrawn="1"/>
        </p:nvSpPr>
        <p:spPr>
          <a:xfrm>
            <a:off x="2295523" y="2215076"/>
            <a:ext cx="734747"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87" name="Rectangle 8"/>
          <p:cNvSpPr/>
          <p:nvPr userDrawn="1"/>
        </p:nvSpPr>
        <p:spPr>
          <a:xfrm>
            <a:off x="9071422" y="2215076"/>
            <a:ext cx="734747"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88" name="Rectangle 8"/>
          <p:cNvSpPr/>
          <p:nvPr userDrawn="1"/>
        </p:nvSpPr>
        <p:spPr>
          <a:xfrm>
            <a:off x="9920231" y="2213435"/>
            <a:ext cx="288814" cy="49198"/>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90" name="Rectangle 8"/>
          <p:cNvSpPr/>
          <p:nvPr userDrawn="1"/>
        </p:nvSpPr>
        <p:spPr>
          <a:xfrm>
            <a:off x="1903991" y="2213435"/>
            <a:ext cx="288814" cy="49198"/>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91" name="Rectangle 8"/>
          <p:cNvSpPr/>
          <p:nvPr userDrawn="1"/>
        </p:nvSpPr>
        <p:spPr>
          <a:xfrm>
            <a:off x="10375578" y="2215782"/>
            <a:ext cx="161567"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92" name="Rectangle 8"/>
          <p:cNvSpPr/>
          <p:nvPr userDrawn="1"/>
        </p:nvSpPr>
        <p:spPr>
          <a:xfrm>
            <a:off x="1577562" y="2215497"/>
            <a:ext cx="161567"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93" name="Rectangle 8"/>
          <p:cNvSpPr/>
          <p:nvPr userDrawn="1"/>
        </p:nvSpPr>
        <p:spPr>
          <a:xfrm>
            <a:off x="434357" y="4090912"/>
            <a:ext cx="11356558" cy="501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94" name="Rectangle 8"/>
          <p:cNvSpPr/>
          <p:nvPr userDrawn="1"/>
        </p:nvSpPr>
        <p:spPr>
          <a:xfrm>
            <a:off x="423300" y="5990174"/>
            <a:ext cx="11356558" cy="501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95" name="TextBox 7"/>
          <p:cNvSpPr txBox="1"/>
          <p:nvPr userDrawn="1"/>
        </p:nvSpPr>
        <p:spPr>
          <a:xfrm>
            <a:off x="4458628" y="2229473"/>
            <a:ext cx="3223294" cy="461665"/>
          </a:xfrm>
          <a:prstGeom prst="rect">
            <a:avLst/>
          </a:prstGeom>
          <a:noFill/>
        </p:spPr>
        <p:txBody>
          <a:bodyPr wrap="square" rtlCol="0">
            <a:spAutoFit/>
          </a:bodyPr>
          <a:lstStyle/>
          <a:p>
            <a:pPr algn="ctr"/>
            <a:r>
              <a:rPr lang="en-US" sz="2400" b="1" cap="none" spc="50" dirty="0" err="1"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Børn</a:t>
            </a:r>
            <a:r>
              <a:rPr lang="en-US" sz="2400" b="1" cap="none" spc="50" baseline="0" dirty="0"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 &amp; </a:t>
            </a:r>
            <a:r>
              <a:rPr lang="en-US" sz="2400" b="1" cap="none" spc="50" baseline="0" dirty="0" err="1"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svigerbørn</a:t>
            </a:r>
            <a:endParaRPr lang="en-US" sz="2400" b="1" cap="none" spc="50" dirty="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296" name="TextBox 7"/>
          <p:cNvSpPr txBox="1"/>
          <p:nvPr userDrawn="1"/>
        </p:nvSpPr>
        <p:spPr>
          <a:xfrm>
            <a:off x="4137716" y="1206171"/>
            <a:ext cx="3886621" cy="584775"/>
          </a:xfrm>
          <a:prstGeom prst="rect">
            <a:avLst/>
          </a:prstGeom>
          <a:noFill/>
        </p:spPr>
        <p:txBody>
          <a:bodyPr wrap="square" rtlCol="0">
            <a:spAutoFit/>
          </a:bodyPr>
          <a:lstStyle/>
          <a:p>
            <a:pPr algn="ctr"/>
            <a:r>
              <a:rPr lang="en-US" sz="3200" b="1" cap="none" spc="50" dirty="0"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Min partner </a:t>
            </a:r>
            <a:r>
              <a:rPr lang="en-US" sz="3200" b="1" cap="none" spc="50" dirty="0" err="1"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og</a:t>
            </a:r>
            <a:r>
              <a:rPr lang="en-US" sz="3200" b="1" cap="none" spc="50" dirty="0"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 </a:t>
            </a:r>
            <a:r>
              <a:rPr lang="en-US" sz="3200" b="1" cap="none" spc="50" dirty="0" err="1"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mig</a:t>
            </a:r>
            <a:endParaRPr lang="en-US" sz="3200" b="1" cap="none" spc="50" dirty="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297" name="TextBox 7"/>
          <p:cNvSpPr txBox="1"/>
          <p:nvPr userDrawn="1"/>
        </p:nvSpPr>
        <p:spPr>
          <a:xfrm>
            <a:off x="4939233" y="4117217"/>
            <a:ext cx="2303557" cy="400110"/>
          </a:xfrm>
          <a:prstGeom prst="rect">
            <a:avLst/>
          </a:prstGeom>
          <a:noFill/>
        </p:spPr>
        <p:txBody>
          <a:bodyPr wrap="square" rtlCol="0">
            <a:spAutoFit/>
          </a:bodyPr>
          <a:lstStyle/>
          <a:p>
            <a:pPr algn="ctr"/>
            <a:r>
              <a:rPr lang="en-US" sz="2000" b="1" cap="none" spc="50" dirty="0" err="1"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Børnebørn</a:t>
            </a:r>
            <a:endParaRPr lang="en-US" sz="2000" b="1" cap="none" spc="50" dirty="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126" name="Pladsholder til slidenummer 3"/>
          <p:cNvSpPr>
            <a:spLocks noGrp="1"/>
          </p:cNvSpPr>
          <p:nvPr>
            <p:ph type="sldNum" sz="quarter" idx="304"/>
          </p:nvPr>
        </p:nvSpPr>
        <p:spPr>
          <a:xfrm>
            <a:off x="0" y="6339678"/>
            <a:ext cx="380742" cy="552319"/>
          </a:xfrm>
        </p:spPr>
        <p:txBody>
          <a:bodyPr/>
          <a:lstStyle/>
          <a:p>
            <a:fld id="{B0EB8CF6-47F3-4747-94A2-C5AAF9298AFB}" type="slidenum">
              <a:rPr lang="da-DK" smtClean="0"/>
              <a:pPr/>
              <a:t>‹nr.›</a:t>
            </a:fld>
            <a:endParaRPr lang="da-DK"/>
          </a:p>
        </p:txBody>
      </p:sp>
      <p:sp>
        <p:nvSpPr>
          <p:cNvPr id="127" name="Pladsholder til tekst 13"/>
          <p:cNvSpPr>
            <a:spLocks noGrp="1"/>
          </p:cNvSpPr>
          <p:nvPr>
            <p:ph type="body" sz="quarter" idx="15" hasCustomPrompt="1"/>
          </p:nvPr>
        </p:nvSpPr>
        <p:spPr>
          <a:xfrm>
            <a:off x="383177" y="6460203"/>
            <a:ext cx="5008540" cy="308897"/>
          </a:xfrm>
        </p:spPr>
        <p:txBody>
          <a:bodyPr>
            <a:noAutofit/>
          </a:bodyPr>
          <a:lstStyle>
            <a:lvl1pPr>
              <a:defRPr sz="1400">
                <a:solidFill>
                  <a:schemeClr val="tx2">
                    <a:lumMod val="1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smtClean="0"/>
              <a:t>Vælg Layout før indsætning af fotos og tekst</a:t>
            </a:r>
            <a:endParaRPr lang="da-DK" dirty="0"/>
          </a:p>
        </p:txBody>
      </p:sp>
      <p:sp>
        <p:nvSpPr>
          <p:cNvPr id="80" name="Rektangel 79"/>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Tree>
    <p:extLst>
      <p:ext uri="{BB962C8B-B14F-4D97-AF65-F5344CB8AC3E}">
        <p14:creationId xmlns:p14="http://schemas.microsoft.com/office/powerpoint/2010/main" val="30794082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ørn Grøn STORE KNAPPER">
    <p:bg>
      <p:bgPr>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110" name="Rectangle 109"/>
          <p:cNvSpPr/>
          <p:nvPr userDrawn="1"/>
        </p:nvSpPr>
        <p:spPr>
          <a:xfrm>
            <a:off x="-102049" y="-22682"/>
            <a:ext cx="12451115" cy="292063"/>
          </a:xfrm>
          <a:prstGeom prst="rect">
            <a:avLst/>
          </a:prstGeom>
          <a:gradFill flip="none" rotWithShape="1">
            <a:gsLst>
              <a:gs pos="99000">
                <a:schemeClr val="bg1">
                  <a:alpha val="44000"/>
                  <a:lumMod val="76000"/>
                  <a:lumOff val="24000"/>
                </a:schemeClr>
              </a:gs>
              <a:gs pos="0">
                <a:schemeClr val="bg2">
                  <a:lumMod val="13000"/>
                  <a:alpha val="36000"/>
                </a:schemeClr>
              </a:gs>
              <a:gs pos="50000">
                <a:schemeClr val="bg1">
                  <a:lumMod val="3000"/>
                  <a:alpha val="22000"/>
                </a:schemeClr>
              </a:gs>
            </a:gsLst>
            <a:lin ang="0" scaled="1"/>
            <a:tileRect/>
          </a:gradFill>
          <a:ln w="6350">
            <a:solidFill>
              <a:schemeClr val="bg1"/>
            </a:solidFill>
          </a:ln>
          <a:effectLst>
            <a:outerShdw blurRad="193675" dist="101600" dir="4860000" algn="tl"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latin typeface="Calibri" charset="0"/>
                <a:ea typeface="Calibri" charset="0"/>
                <a:cs typeface="Calibri" charset="0"/>
              </a:rPr>
              <a:t>OS – LIVSFORTÆLLINGER    .</a:t>
            </a:r>
            <a:endParaRPr lang="en-US" i="1" dirty="0">
              <a:solidFill>
                <a:schemeClr val="bg1"/>
              </a:solidFill>
              <a:latin typeface="Calibri" charset="0"/>
              <a:ea typeface="Calibri" charset="0"/>
              <a:cs typeface="Calibri" charset="0"/>
            </a:endParaRPr>
          </a:p>
        </p:txBody>
      </p:sp>
      <p:sp>
        <p:nvSpPr>
          <p:cNvPr id="111" name="Title 1"/>
          <p:cNvSpPr>
            <a:spLocks noGrp="1"/>
          </p:cNvSpPr>
          <p:nvPr>
            <p:ph type="title" hasCustomPrompt="1"/>
          </p:nvPr>
        </p:nvSpPr>
        <p:spPr>
          <a:xfrm>
            <a:off x="181325" y="-283403"/>
            <a:ext cx="4116903" cy="635946"/>
          </a:xfrm>
        </p:spPr>
        <p:txBody>
          <a:bodyPr anchor="b" anchorCtr="0">
            <a:normAutofit/>
          </a:bodyPr>
          <a:lstStyle>
            <a:lvl1pPr algn="l">
              <a:defRPr sz="2300" b="0" cap="none" baseline="0">
                <a:solidFill>
                  <a:schemeClr val="bg2">
                    <a:lumMod val="20000"/>
                    <a:lumOff val="80000"/>
                  </a:schemeClr>
                </a:solidFill>
                <a:effectLst/>
              </a:defRPr>
            </a:lvl1pPr>
          </a:lstStyle>
          <a:p>
            <a:r>
              <a:rPr lang="da-DK" dirty="0" smtClean="0"/>
              <a:t>Børnegenerationen</a:t>
            </a:r>
            <a:endParaRPr dirty="0"/>
          </a:p>
        </p:txBody>
      </p:sp>
      <p:sp>
        <p:nvSpPr>
          <p:cNvPr id="96" name="Afrundet rektangel 35">
            <a:hlinkClick r:id="" action="ppaction://hlinkshowjump?jump=endshow" highlightClick="1"/>
          </p:cNvPr>
          <p:cNvSpPr/>
          <p:nvPr userDrawn="1"/>
        </p:nvSpPr>
        <p:spPr>
          <a:xfrm>
            <a:off x="6827734" y="6421556"/>
            <a:ext cx="1296658" cy="381061"/>
          </a:xfrm>
          <a:prstGeom prst="roundRect">
            <a:avLst/>
          </a:prstGeom>
          <a:solidFill>
            <a:schemeClr val="bg1"/>
          </a:solidFill>
          <a:ln>
            <a:solidFill>
              <a:schemeClr val="accent1">
                <a:lumMod val="7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Rediger</a:t>
            </a:r>
            <a:endParaRPr lang="da-DK" sz="2000" dirty="0">
              <a:solidFill>
                <a:schemeClr val="tx1">
                  <a:lumMod val="85000"/>
                </a:schemeClr>
              </a:solidFill>
              <a:latin typeface="Calibri"/>
              <a:cs typeface="Calibri"/>
            </a:endParaRPr>
          </a:p>
        </p:txBody>
      </p:sp>
      <p:sp>
        <p:nvSpPr>
          <p:cNvPr id="97" name="Afrundet rektangel 35">
            <a:hlinkClick r:id="" action="ppaction://hlinkshowjump?jump=nextslide" highlightClick="1"/>
          </p:cNvPr>
          <p:cNvSpPr/>
          <p:nvPr userDrawn="1"/>
        </p:nvSpPr>
        <p:spPr>
          <a:xfrm>
            <a:off x="10806155" y="6421555"/>
            <a:ext cx="1337681" cy="380607"/>
          </a:xfrm>
          <a:prstGeom prst="roundRect">
            <a:avLst/>
          </a:prstGeom>
          <a:solidFill>
            <a:schemeClr val="bg1"/>
          </a:solidFill>
          <a:ln>
            <a:solidFill>
              <a:schemeClr val="bg2">
                <a:lumMod val="50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Næste</a:t>
            </a:r>
            <a:endParaRPr lang="da-DK" sz="2000" dirty="0">
              <a:solidFill>
                <a:schemeClr val="tx1">
                  <a:lumMod val="85000"/>
                </a:schemeClr>
              </a:solidFill>
              <a:latin typeface="Calibri"/>
              <a:cs typeface="Calibri"/>
            </a:endParaRPr>
          </a:p>
        </p:txBody>
      </p:sp>
      <p:sp>
        <p:nvSpPr>
          <p:cNvPr id="98" name="Afrundet rektangel 35">
            <a:hlinkClick r:id="" action="ppaction://hlinkshowjump?jump=previousslide" highlightClick="1"/>
          </p:cNvPr>
          <p:cNvSpPr/>
          <p:nvPr userDrawn="1"/>
        </p:nvSpPr>
        <p:spPr>
          <a:xfrm>
            <a:off x="9429930" y="6421555"/>
            <a:ext cx="1337681" cy="391944"/>
          </a:xfrm>
          <a:prstGeom prst="roundRect">
            <a:avLst/>
          </a:prstGeom>
          <a:solidFill>
            <a:schemeClr val="bg1"/>
          </a:solidFill>
          <a:ln>
            <a:solidFill>
              <a:schemeClr val="bg2">
                <a:lumMod val="7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Tilbage</a:t>
            </a:r>
            <a:endParaRPr lang="da-DK" sz="2000" dirty="0">
              <a:solidFill>
                <a:schemeClr val="tx1">
                  <a:lumMod val="85000"/>
                </a:schemeClr>
              </a:solidFill>
              <a:latin typeface="Calibri"/>
              <a:cs typeface="Calibri"/>
            </a:endParaRPr>
          </a:p>
        </p:txBody>
      </p:sp>
      <p:sp>
        <p:nvSpPr>
          <p:cNvPr id="99" name="Afrundet rektangel 35">
            <a:hlinkClick r:id="rId2" action="ppaction://hlinksldjump" highlightClick="1"/>
          </p:cNvPr>
          <p:cNvSpPr/>
          <p:nvPr userDrawn="1"/>
        </p:nvSpPr>
        <p:spPr>
          <a:xfrm>
            <a:off x="8114792" y="6421556"/>
            <a:ext cx="1279990" cy="380606"/>
          </a:xfrm>
          <a:prstGeom prst="roundRect">
            <a:avLst/>
          </a:prstGeom>
          <a:solidFill>
            <a:schemeClr val="bg1"/>
          </a:solidFill>
          <a:ln>
            <a:solidFill>
              <a:schemeClr val="accent1">
                <a:lumMod val="7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Oversigt</a:t>
            </a:r>
            <a:endParaRPr lang="da-DK" sz="2000" dirty="0">
              <a:solidFill>
                <a:schemeClr val="tx1">
                  <a:lumMod val="85000"/>
                </a:schemeClr>
              </a:solidFill>
              <a:latin typeface="Calibri"/>
              <a:cs typeface="Calibri"/>
            </a:endParaRPr>
          </a:p>
        </p:txBody>
      </p:sp>
      <p:sp>
        <p:nvSpPr>
          <p:cNvPr id="3" name="Footer Placeholder 2"/>
          <p:cNvSpPr>
            <a:spLocks noGrp="1"/>
          </p:cNvSpPr>
          <p:nvPr>
            <p:ph type="ftr" sz="quarter" idx="11"/>
          </p:nvPr>
        </p:nvSpPr>
        <p:spPr>
          <a:xfrm>
            <a:off x="4207775" y="-68360"/>
            <a:ext cx="3833586" cy="365125"/>
          </a:xfrm>
        </p:spPr>
        <p:txBody>
          <a:bodyPr/>
          <a:lstStyle>
            <a:lvl1pPr>
              <a:defRPr b="0">
                <a:solidFill>
                  <a:schemeClr val="bg1"/>
                </a:solidFill>
                <a:effectLst/>
                <a:latin typeface="Calibri" charset="0"/>
                <a:ea typeface="Calibri" charset="0"/>
                <a:cs typeface="Calibri" charset="0"/>
              </a:defRPr>
            </a:lvl1pPr>
          </a:lstStyle>
          <a:p>
            <a:r>
              <a:rPr lang="en-US" smtClean="0"/>
              <a:t>Dit navn her</a:t>
            </a:r>
            <a:endParaRPr lang="en-US" dirty="0"/>
          </a:p>
        </p:txBody>
      </p:sp>
      <p:sp>
        <p:nvSpPr>
          <p:cNvPr id="100" name="Afrundet rektangel 35">
            <a:hlinkClick r:id="rId3" action="ppaction://hlinksldjump" highlightClick="1"/>
          </p:cNvPr>
          <p:cNvSpPr/>
          <p:nvPr userDrawn="1"/>
        </p:nvSpPr>
        <p:spPr>
          <a:xfrm>
            <a:off x="5435996" y="6424623"/>
            <a:ext cx="1296658" cy="381061"/>
          </a:xfrm>
          <a:prstGeom prst="roundRect">
            <a:avLst/>
          </a:prstGeom>
          <a:solidFill>
            <a:schemeClr val="bg1"/>
          </a:solidFill>
          <a:ln>
            <a:solidFill>
              <a:schemeClr val="accent1">
                <a:lumMod val="7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Slægt</a:t>
            </a:r>
            <a:endParaRPr lang="da-DK" sz="2000" dirty="0">
              <a:solidFill>
                <a:schemeClr val="tx1">
                  <a:lumMod val="85000"/>
                </a:schemeClr>
              </a:solidFill>
              <a:latin typeface="Calibri"/>
              <a:cs typeface="Calibri"/>
            </a:endParaRPr>
          </a:p>
        </p:txBody>
      </p:sp>
      <p:sp>
        <p:nvSpPr>
          <p:cNvPr id="80" name="Rectangle 8"/>
          <p:cNvSpPr/>
          <p:nvPr userDrawn="1"/>
        </p:nvSpPr>
        <p:spPr>
          <a:xfrm>
            <a:off x="3729069" y="2651904"/>
            <a:ext cx="4736704"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81" name="Picture Placeholder 16"/>
          <p:cNvSpPr>
            <a:spLocks noGrp="1"/>
          </p:cNvSpPr>
          <p:nvPr>
            <p:ph type="pic" sz="quarter" idx="13"/>
          </p:nvPr>
        </p:nvSpPr>
        <p:spPr>
          <a:xfrm>
            <a:off x="8066590" y="3815705"/>
            <a:ext cx="1439406" cy="1998263"/>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82" name="Picture Placeholder 16"/>
          <p:cNvSpPr>
            <a:spLocks noGrp="1"/>
          </p:cNvSpPr>
          <p:nvPr>
            <p:ph type="pic" sz="quarter" idx="81"/>
          </p:nvPr>
        </p:nvSpPr>
        <p:spPr>
          <a:xfrm>
            <a:off x="3459530" y="1123293"/>
            <a:ext cx="1436599" cy="1777285"/>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83" name="Picture Placeholder 16"/>
          <p:cNvSpPr>
            <a:spLocks noGrp="1"/>
          </p:cNvSpPr>
          <p:nvPr>
            <p:ph type="pic" sz="quarter" idx="82"/>
          </p:nvPr>
        </p:nvSpPr>
        <p:spPr>
          <a:xfrm>
            <a:off x="6258903" y="3828121"/>
            <a:ext cx="1439406" cy="1990475"/>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84" name="Picture Placeholder 16"/>
          <p:cNvSpPr>
            <a:spLocks noGrp="1"/>
          </p:cNvSpPr>
          <p:nvPr>
            <p:ph type="pic" sz="quarter" idx="83"/>
          </p:nvPr>
        </p:nvSpPr>
        <p:spPr>
          <a:xfrm>
            <a:off x="4456395" y="3823746"/>
            <a:ext cx="1439406" cy="199485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85" name="Picture Placeholder 16"/>
          <p:cNvSpPr>
            <a:spLocks noGrp="1"/>
          </p:cNvSpPr>
          <p:nvPr>
            <p:ph type="pic" sz="quarter" idx="84"/>
          </p:nvPr>
        </p:nvSpPr>
        <p:spPr>
          <a:xfrm>
            <a:off x="9876183" y="3815706"/>
            <a:ext cx="1439406" cy="1998262"/>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86" name="Picture Placeholder 16"/>
          <p:cNvSpPr>
            <a:spLocks noGrp="1"/>
          </p:cNvSpPr>
          <p:nvPr>
            <p:ph type="pic" sz="quarter" idx="89"/>
          </p:nvPr>
        </p:nvSpPr>
        <p:spPr>
          <a:xfrm>
            <a:off x="2669077" y="3825930"/>
            <a:ext cx="1439406" cy="1988038"/>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87" name="Picture Placeholder 16"/>
          <p:cNvSpPr>
            <a:spLocks noGrp="1"/>
          </p:cNvSpPr>
          <p:nvPr>
            <p:ph type="pic" sz="quarter" idx="100"/>
          </p:nvPr>
        </p:nvSpPr>
        <p:spPr>
          <a:xfrm>
            <a:off x="7201184" y="1113120"/>
            <a:ext cx="1436599" cy="1777285"/>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88" name="Text Placeholder 6"/>
          <p:cNvSpPr>
            <a:spLocks noGrp="1"/>
          </p:cNvSpPr>
          <p:nvPr>
            <p:ph type="body" sz="quarter" idx="107" hasCustomPrompt="1"/>
          </p:nvPr>
        </p:nvSpPr>
        <p:spPr>
          <a:xfrm>
            <a:off x="3220774" y="2961344"/>
            <a:ext cx="1857864" cy="262484"/>
          </a:xfrm>
        </p:spPr>
        <p:txBody>
          <a:bodyPr>
            <a:noAutofit/>
          </a:bodyPr>
          <a:lstStyle>
            <a:lvl1pPr algn="ctr">
              <a:defRPr sz="1100" baseline="0">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Kvindes navn her</a:t>
            </a:r>
            <a:endParaRPr lang="en-US" dirty="0"/>
          </a:p>
        </p:txBody>
      </p:sp>
      <p:sp>
        <p:nvSpPr>
          <p:cNvPr id="89" name="Text Placeholder 6"/>
          <p:cNvSpPr>
            <a:spLocks noGrp="1"/>
          </p:cNvSpPr>
          <p:nvPr>
            <p:ph type="body" sz="quarter" idx="108" hasCustomPrompt="1"/>
          </p:nvPr>
        </p:nvSpPr>
        <p:spPr>
          <a:xfrm>
            <a:off x="7057758" y="2940655"/>
            <a:ext cx="1800695" cy="280665"/>
          </a:xfrm>
        </p:spPr>
        <p:txBody>
          <a:bodyPr>
            <a:noAutofit/>
          </a:bodyPr>
          <a:lstStyle>
            <a:lvl1pPr algn="ctr">
              <a:defRPr sz="1100" baseline="0">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Mands navn her</a:t>
            </a:r>
            <a:endParaRPr lang="en-US" dirty="0"/>
          </a:p>
        </p:txBody>
      </p:sp>
      <p:sp>
        <p:nvSpPr>
          <p:cNvPr id="90" name="Text Placeholder 6"/>
          <p:cNvSpPr>
            <a:spLocks noGrp="1"/>
          </p:cNvSpPr>
          <p:nvPr>
            <p:ph type="body" sz="quarter" idx="109" hasCustomPrompt="1"/>
          </p:nvPr>
        </p:nvSpPr>
        <p:spPr>
          <a:xfrm>
            <a:off x="2486448" y="5807883"/>
            <a:ext cx="1741755" cy="297815"/>
          </a:xfrm>
        </p:spPr>
        <p:txBody>
          <a:bodyPr>
            <a:noAutofit/>
          </a:bodyPr>
          <a:lstStyle>
            <a:lvl1pPr algn="ctr">
              <a:defRPr sz="11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1" name="Text Placeholder 6"/>
          <p:cNvSpPr>
            <a:spLocks noGrp="1"/>
          </p:cNvSpPr>
          <p:nvPr>
            <p:ph type="body" sz="quarter" idx="110" hasCustomPrompt="1"/>
          </p:nvPr>
        </p:nvSpPr>
        <p:spPr>
          <a:xfrm>
            <a:off x="4298228" y="5818256"/>
            <a:ext cx="1732524" cy="287416"/>
          </a:xfrm>
        </p:spPr>
        <p:txBody>
          <a:bodyPr>
            <a:noAutofit/>
          </a:bodyPr>
          <a:lstStyle>
            <a:lvl1pPr algn="ctr">
              <a:defRPr sz="11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2" name="Text Placeholder 6"/>
          <p:cNvSpPr>
            <a:spLocks noGrp="1"/>
          </p:cNvSpPr>
          <p:nvPr>
            <p:ph type="body" sz="quarter" idx="111" hasCustomPrompt="1"/>
          </p:nvPr>
        </p:nvSpPr>
        <p:spPr>
          <a:xfrm>
            <a:off x="6095800" y="5821855"/>
            <a:ext cx="1732524" cy="287416"/>
          </a:xfrm>
        </p:spPr>
        <p:txBody>
          <a:bodyPr>
            <a:noAutofit/>
          </a:bodyPr>
          <a:lstStyle>
            <a:lvl1pPr algn="ctr">
              <a:defRPr sz="11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3" name="Text Placeholder 6"/>
          <p:cNvSpPr>
            <a:spLocks noGrp="1"/>
          </p:cNvSpPr>
          <p:nvPr>
            <p:ph type="body" sz="quarter" idx="112" hasCustomPrompt="1"/>
          </p:nvPr>
        </p:nvSpPr>
        <p:spPr>
          <a:xfrm>
            <a:off x="7959870" y="5821854"/>
            <a:ext cx="1732524" cy="287416"/>
          </a:xfrm>
        </p:spPr>
        <p:txBody>
          <a:bodyPr>
            <a:noAutofit/>
          </a:bodyPr>
          <a:lstStyle>
            <a:lvl1pPr algn="ctr">
              <a:defRPr sz="11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4" name="Text Placeholder 6"/>
          <p:cNvSpPr>
            <a:spLocks noGrp="1"/>
          </p:cNvSpPr>
          <p:nvPr>
            <p:ph type="body" sz="quarter" idx="113" hasCustomPrompt="1"/>
          </p:nvPr>
        </p:nvSpPr>
        <p:spPr>
          <a:xfrm>
            <a:off x="9800695" y="5825080"/>
            <a:ext cx="1583733" cy="287416"/>
          </a:xfrm>
        </p:spPr>
        <p:txBody>
          <a:bodyPr>
            <a:noAutofit/>
          </a:bodyPr>
          <a:lstStyle>
            <a:lvl1pPr algn="ctr">
              <a:defRPr sz="11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5" name="Picture Placeholder 16"/>
          <p:cNvSpPr>
            <a:spLocks noGrp="1"/>
          </p:cNvSpPr>
          <p:nvPr>
            <p:ph type="pic" sz="quarter" idx="124"/>
          </p:nvPr>
        </p:nvSpPr>
        <p:spPr>
          <a:xfrm>
            <a:off x="324329" y="1167929"/>
            <a:ext cx="1436599" cy="1732648"/>
          </a:xfrm>
          <a:solidFill>
            <a:schemeClr val="bg2">
              <a:lumMod val="20000"/>
              <a:lumOff val="80000"/>
            </a:schemeClr>
          </a:solidFill>
          <a:effectLst>
            <a:innerShdw blurRad="63500" dist="508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101" name="Picture Placeholder 16"/>
          <p:cNvSpPr>
            <a:spLocks noGrp="1"/>
          </p:cNvSpPr>
          <p:nvPr>
            <p:ph type="pic" sz="quarter" idx="125"/>
          </p:nvPr>
        </p:nvSpPr>
        <p:spPr>
          <a:xfrm>
            <a:off x="10433326" y="1168400"/>
            <a:ext cx="1390375" cy="1727967"/>
          </a:xfrm>
          <a:solidFill>
            <a:schemeClr val="bg2">
              <a:lumMod val="20000"/>
              <a:lumOff val="80000"/>
            </a:schemeClr>
          </a:solidFill>
          <a:ln>
            <a:noFill/>
          </a:ln>
          <a:effectLst>
            <a:innerShdw blurRad="63500" dist="508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102" name="Text Placeholder 6"/>
          <p:cNvSpPr>
            <a:spLocks noGrp="1"/>
          </p:cNvSpPr>
          <p:nvPr>
            <p:ph type="body" sz="quarter" idx="126" hasCustomPrompt="1"/>
          </p:nvPr>
        </p:nvSpPr>
        <p:spPr>
          <a:xfrm>
            <a:off x="10511745" y="2953980"/>
            <a:ext cx="1484378" cy="267340"/>
          </a:xfrm>
        </p:spPr>
        <p:txBody>
          <a:bodyPr>
            <a:noAutofit/>
          </a:bodyPr>
          <a:lstStyle>
            <a:lvl1pPr algn="ctr">
              <a:defRPr sz="1100" baseline="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103" name="Text Placeholder 6"/>
          <p:cNvSpPr>
            <a:spLocks noGrp="1"/>
          </p:cNvSpPr>
          <p:nvPr>
            <p:ph type="body" sz="quarter" idx="154" hasCustomPrompt="1"/>
          </p:nvPr>
        </p:nvSpPr>
        <p:spPr>
          <a:xfrm>
            <a:off x="414942" y="2979820"/>
            <a:ext cx="1492820" cy="241500"/>
          </a:xfrm>
        </p:spPr>
        <p:txBody>
          <a:bodyPr>
            <a:noAutofit/>
          </a:bodyPr>
          <a:lstStyle>
            <a:lvl1pPr algn="ctr">
              <a:defRPr sz="1100" baseline="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104" name="Picture Placeholder 16"/>
          <p:cNvSpPr>
            <a:spLocks noGrp="1"/>
          </p:cNvSpPr>
          <p:nvPr>
            <p:ph type="pic" sz="quarter" idx="297"/>
          </p:nvPr>
        </p:nvSpPr>
        <p:spPr>
          <a:xfrm>
            <a:off x="895924" y="3825930"/>
            <a:ext cx="1439406" cy="1988038"/>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105" name="Text Placeholder 6"/>
          <p:cNvSpPr>
            <a:spLocks noGrp="1"/>
          </p:cNvSpPr>
          <p:nvPr>
            <p:ph type="body" sz="quarter" idx="303" hasCustomPrompt="1"/>
          </p:nvPr>
        </p:nvSpPr>
        <p:spPr>
          <a:xfrm>
            <a:off x="735980" y="5811459"/>
            <a:ext cx="1732524" cy="287416"/>
          </a:xfrm>
        </p:spPr>
        <p:txBody>
          <a:bodyPr>
            <a:noAutofit/>
          </a:bodyPr>
          <a:lstStyle>
            <a:lvl1pPr algn="ctr">
              <a:defRPr sz="11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6" name="Rectangle 8"/>
          <p:cNvSpPr/>
          <p:nvPr userDrawn="1"/>
        </p:nvSpPr>
        <p:spPr>
          <a:xfrm>
            <a:off x="2736575" y="2651469"/>
            <a:ext cx="734747"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7" name="Rectangle 8"/>
          <p:cNvSpPr/>
          <p:nvPr userDrawn="1"/>
        </p:nvSpPr>
        <p:spPr>
          <a:xfrm>
            <a:off x="8641922" y="2651469"/>
            <a:ext cx="734747"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8" name="Rectangle 8"/>
          <p:cNvSpPr/>
          <p:nvPr userDrawn="1"/>
        </p:nvSpPr>
        <p:spPr>
          <a:xfrm>
            <a:off x="9490731" y="2649828"/>
            <a:ext cx="288814" cy="49198"/>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9" name="Rectangle 8"/>
          <p:cNvSpPr/>
          <p:nvPr userDrawn="1"/>
        </p:nvSpPr>
        <p:spPr>
          <a:xfrm>
            <a:off x="2345043" y="2649828"/>
            <a:ext cx="288814" cy="49198"/>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2" name="Rectangle 8"/>
          <p:cNvSpPr/>
          <p:nvPr userDrawn="1"/>
        </p:nvSpPr>
        <p:spPr>
          <a:xfrm>
            <a:off x="9946078" y="2652175"/>
            <a:ext cx="161567"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3" name="Rectangle 8"/>
          <p:cNvSpPr/>
          <p:nvPr userDrawn="1"/>
        </p:nvSpPr>
        <p:spPr>
          <a:xfrm>
            <a:off x="2018614" y="2651890"/>
            <a:ext cx="161567"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4" name="Rectangle 8"/>
          <p:cNvSpPr/>
          <p:nvPr userDrawn="1"/>
        </p:nvSpPr>
        <p:spPr>
          <a:xfrm rot="16200000">
            <a:off x="5874493" y="2941266"/>
            <a:ext cx="532349"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5" name="TextBox 7"/>
          <p:cNvSpPr txBox="1"/>
          <p:nvPr userDrawn="1"/>
        </p:nvSpPr>
        <p:spPr>
          <a:xfrm>
            <a:off x="4499793" y="3242786"/>
            <a:ext cx="3236029" cy="523220"/>
          </a:xfrm>
          <a:prstGeom prst="rect">
            <a:avLst/>
          </a:prstGeom>
          <a:noFill/>
        </p:spPr>
        <p:txBody>
          <a:bodyPr wrap="square" rtlCol="0">
            <a:spAutoFit/>
          </a:bodyPr>
          <a:lstStyle/>
          <a:p>
            <a:pPr algn="ctr"/>
            <a:r>
              <a:rPr lang="en-US" sz="2800" b="1" cap="none" spc="50" dirty="0" err="1"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Børn</a:t>
            </a:r>
            <a:endParaRPr lang="en-US" sz="2800" b="1" cap="none" spc="50" dirty="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116" name="TextBox 7"/>
          <p:cNvSpPr txBox="1"/>
          <p:nvPr userDrawn="1"/>
        </p:nvSpPr>
        <p:spPr>
          <a:xfrm>
            <a:off x="4851710" y="467878"/>
            <a:ext cx="2521940" cy="1569660"/>
          </a:xfrm>
          <a:prstGeom prst="rect">
            <a:avLst/>
          </a:prstGeom>
          <a:noFill/>
        </p:spPr>
        <p:txBody>
          <a:bodyPr wrap="square" rtlCol="0">
            <a:spAutoFit/>
          </a:bodyPr>
          <a:lstStyle/>
          <a:p>
            <a:pPr algn="ctr"/>
            <a:r>
              <a:rPr lang="en-US" sz="3200" b="1" cap="none" spc="50" dirty="0"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Min partner &amp; </a:t>
            </a:r>
          </a:p>
          <a:p>
            <a:pPr algn="ctr"/>
            <a:r>
              <a:rPr lang="en-US" sz="3200" b="1" cap="none" spc="50" dirty="0" err="1"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mig</a:t>
            </a:r>
            <a:endParaRPr lang="en-US" sz="3200" b="1" cap="none" spc="50" dirty="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117" name="Pladsholder til slidenummer 3"/>
          <p:cNvSpPr>
            <a:spLocks noGrp="1"/>
          </p:cNvSpPr>
          <p:nvPr>
            <p:ph type="sldNum" sz="quarter" idx="304"/>
          </p:nvPr>
        </p:nvSpPr>
        <p:spPr>
          <a:xfrm>
            <a:off x="0" y="6339678"/>
            <a:ext cx="383177" cy="552319"/>
          </a:xfrm>
        </p:spPr>
        <p:txBody>
          <a:bodyPr/>
          <a:lstStyle/>
          <a:p>
            <a:fld id="{B0EB8CF6-47F3-4747-94A2-C5AAF9298AFB}" type="slidenum">
              <a:rPr lang="da-DK" smtClean="0"/>
              <a:pPr/>
              <a:t>‹nr.›</a:t>
            </a:fld>
            <a:endParaRPr lang="da-DK"/>
          </a:p>
        </p:txBody>
      </p:sp>
      <p:sp>
        <p:nvSpPr>
          <p:cNvPr id="118" name="Pladsholder til tekst 13"/>
          <p:cNvSpPr>
            <a:spLocks noGrp="1"/>
          </p:cNvSpPr>
          <p:nvPr>
            <p:ph type="body" sz="quarter" idx="15" hasCustomPrompt="1"/>
          </p:nvPr>
        </p:nvSpPr>
        <p:spPr>
          <a:xfrm>
            <a:off x="383177" y="6460203"/>
            <a:ext cx="5008540" cy="308897"/>
          </a:xfrm>
        </p:spPr>
        <p:txBody>
          <a:bodyPr>
            <a:noAutofit/>
          </a:bodyPr>
          <a:lstStyle>
            <a:lvl1pPr>
              <a:defRPr sz="1400">
                <a:solidFill>
                  <a:schemeClr val="tx2">
                    <a:lumMod val="1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smtClean="0"/>
              <a:t>Vælg Layout før indsætning af fotos og tekst</a:t>
            </a:r>
            <a:endParaRPr lang="da-DK" dirty="0"/>
          </a:p>
        </p:txBody>
      </p:sp>
      <p:sp>
        <p:nvSpPr>
          <p:cNvPr id="42" name="Rektangel 41"/>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Tree>
    <p:extLst>
      <p:ext uri="{BB962C8B-B14F-4D97-AF65-F5344CB8AC3E}">
        <p14:creationId xmlns:p14="http://schemas.microsoft.com/office/powerpoint/2010/main" val="24839067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lægt individ - Grøn STORE knapper">
    <p:bg>
      <p:bgPr>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110" name="Rectangle 109"/>
          <p:cNvSpPr/>
          <p:nvPr userDrawn="1"/>
        </p:nvSpPr>
        <p:spPr>
          <a:xfrm>
            <a:off x="-102049" y="-22682"/>
            <a:ext cx="12451115" cy="292063"/>
          </a:xfrm>
          <a:prstGeom prst="rect">
            <a:avLst/>
          </a:prstGeom>
          <a:gradFill flip="none" rotWithShape="1">
            <a:gsLst>
              <a:gs pos="99000">
                <a:schemeClr val="bg1">
                  <a:alpha val="44000"/>
                  <a:lumMod val="76000"/>
                  <a:lumOff val="24000"/>
                </a:schemeClr>
              </a:gs>
              <a:gs pos="0">
                <a:schemeClr val="bg2">
                  <a:lumMod val="13000"/>
                  <a:alpha val="36000"/>
                </a:schemeClr>
              </a:gs>
              <a:gs pos="50000">
                <a:schemeClr val="bg1">
                  <a:lumMod val="3000"/>
                  <a:alpha val="22000"/>
                </a:schemeClr>
              </a:gs>
            </a:gsLst>
            <a:lin ang="0" scaled="1"/>
            <a:tileRect/>
          </a:gradFill>
          <a:ln w="6350">
            <a:solidFill>
              <a:schemeClr val="bg1"/>
            </a:solidFill>
          </a:ln>
          <a:effectLst>
            <a:outerShdw blurRad="193675" dist="101600" dir="4860000" algn="tl"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latin typeface="Calibri" charset="0"/>
                <a:ea typeface="Calibri" charset="0"/>
                <a:cs typeface="Calibri" charset="0"/>
              </a:rPr>
              <a:t>OS – LIVSFORTÆLLINGER    .</a:t>
            </a:r>
            <a:endParaRPr lang="en-US" i="1" dirty="0">
              <a:solidFill>
                <a:schemeClr val="bg1"/>
              </a:solidFill>
              <a:latin typeface="Calibri" charset="0"/>
              <a:ea typeface="Calibri" charset="0"/>
              <a:cs typeface="Calibri" charset="0"/>
            </a:endParaRPr>
          </a:p>
        </p:txBody>
      </p:sp>
      <p:sp>
        <p:nvSpPr>
          <p:cNvPr id="111" name="Title 1"/>
          <p:cNvSpPr>
            <a:spLocks noGrp="1"/>
          </p:cNvSpPr>
          <p:nvPr>
            <p:ph type="title" hasCustomPrompt="1"/>
          </p:nvPr>
        </p:nvSpPr>
        <p:spPr>
          <a:xfrm>
            <a:off x="181325" y="-283403"/>
            <a:ext cx="4116903" cy="635946"/>
          </a:xfrm>
        </p:spPr>
        <p:txBody>
          <a:bodyPr anchor="b" anchorCtr="0">
            <a:normAutofit/>
          </a:bodyPr>
          <a:lstStyle>
            <a:lvl1pPr algn="l">
              <a:defRPr sz="2300" b="0" cap="none" baseline="0">
                <a:solidFill>
                  <a:schemeClr val="bg2">
                    <a:lumMod val="20000"/>
                    <a:lumOff val="80000"/>
                  </a:schemeClr>
                </a:solidFill>
                <a:effectLst/>
              </a:defRPr>
            </a:lvl1pPr>
          </a:lstStyle>
          <a:p>
            <a:r>
              <a:rPr lang="da-DK" dirty="0" smtClean="0"/>
              <a:t>Slægt &amp; Familie</a:t>
            </a:r>
            <a:endParaRPr dirty="0"/>
          </a:p>
        </p:txBody>
      </p:sp>
      <p:sp>
        <p:nvSpPr>
          <p:cNvPr id="96" name="Afrundet rektangel 35">
            <a:hlinkClick r:id="" action="ppaction://hlinkshowjump?jump=endshow" highlightClick="1"/>
          </p:cNvPr>
          <p:cNvSpPr/>
          <p:nvPr userDrawn="1"/>
        </p:nvSpPr>
        <p:spPr>
          <a:xfrm>
            <a:off x="6768742" y="6421556"/>
            <a:ext cx="1296658" cy="381061"/>
          </a:xfrm>
          <a:prstGeom prst="roundRect">
            <a:avLst/>
          </a:prstGeom>
          <a:solidFill>
            <a:schemeClr val="bg1"/>
          </a:solidFill>
          <a:ln>
            <a:solidFill>
              <a:schemeClr val="accent1">
                <a:lumMod val="7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Rediger</a:t>
            </a:r>
            <a:endParaRPr lang="da-DK" sz="2000" dirty="0">
              <a:solidFill>
                <a:schemeClr val="tx1">
                  <a:lumMod val="85000"/>
                </a:schemeClr>
              </a:solidFill>
              <a:latin typeface="Calibri"/>
              <a:cs typeface="Calibri"/>
            </a:endParaRPr>
          </a:p>
        </p:txBody>
      </p:sp>
      <p:sp>
        <p:nvSpPr>
          <p:cNvPr id="97" name="Afrundet rektangel 35">
            <a:hlinkClick r:id="" action="ppaction://hlinkshowjump?jump=nextslide" highlightClick="1"/>
          </p:cNvPr>
          <p:cNvSpPr/>
          <p:nvPr userDrawn="1"/>
        </p:nvSpPr>
        <p:spPr>
          <a:xfrm>
            <a:off x="10806155" y="6421555"/>
            <a:ext cx="1337681" cy="380607"/>
          </a:xfrm>
          <a:prstGeom prst="roundRect">
            <a:avLst/>
          </a:prstGeom>
          <a:solidFill>
            <a:schemeClr val="bg1"/>
          </a:solidFill>
          <a:ln>
            <a:solidFill>
              <a:schemeClr val="bg2">
                <a:lumMod val="50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Næste</a:t>
            </a:r>
            <a:endParaRPr lang="da-DK" sz="2000" dirty="0">
              <a:solidFill>
                <a:schemeClr val="tx1">
                  <a:lumMod val="85000"/>
                </a:schemeClr>
              </a:solidFill>
              <a:latin typeface="Calibri"/>
              <a:cs typeface="Calibri"/>
            </a:endParaRPr>
          </a:p>
        </p:txBody>
      </p:sp>
      <p:sp>
        <p:nvSpPr>
          <p:cNvPr id="98" name="Afrundet rektangel 35">
            <a:hlinkClick r:id="" action="ppaction://hlinkshowjump?jump=previousslide" highlightClick="1"/>
          </p:cNvPr>
          <p:cNvSpPr/>
          <p:nvPr userDrawn="1"/>
        </p:nvSpPr>
        <p:spPr>
          <a:xfrm>
            <a:off x="9429930" y="6421555"/>
            <a:ext cx="1337681" cy="391944"/>
          </a:xfrm>
          <a:prstGeom prst="roundRect">
            <a:avLst/>
          </a:prstGeom>
          <a:solidFill>
            <a:schemeClr val="bg1"/>
          </a:solidFill>
          <a:ln>
            <a:solidFill>
              <a:schemeClr val="bg2">
                <a:lumMod val="7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Tilbage</a:t>
            </a:r>
            <a:endParaRPr lang="da-DK" sz="2000" dirty="0">
              <a:solidFill>
                <a:schemeClr val="tx1">
                  <a:lumMod val="85000"/>
                </a:schemeClr>
              </a:solidFill>
              <a:latin typeface="Calibri"/>
              <a:cs typeface="Calibri"/>
            </a:endParaRPr>
          </a:p>
        </p:txBody>
      </p:sp>
      <p:sp>
        <p:nvSpPr>
          <p:cNvPr id="99" name="Afrundet rektangel 35">
            <a:hlinkClick r:id="rId2" action="ppaction://hlinksldjump" highlightClick="1"/>
          </p:cNvPr>
          <p:cNvSpPr/>
          <p:nvPr userDrawn="1"/>
        </p:nvSpPr>
        <p:spPr>
          <a:xfrm>
            <a:off x="8104960" y="6421556"/>
            <a:ext cx="1279990" cy="380606"/>
          </a:xfrm>
          <a:prstGeom prst="roundRect">
            <a:avLst/>
          </a:prstGeom>
          <a:solidFill>
            <a:schemeClr val="bg1"/>
          </a:solidFill>
          <a:ln>
            <a:solidFill>
              <a:schemeClr val="accent1">
                <a:lumMod val="7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Oversigt</a:t>
            </a:r>
            <a:endParaRPr lang="da-DK" sz="2000" dirty="0">
              <a:solidFill>
                <a:schemeClr val="tx1">
                  <a:lumMod val="85000"/>
                </a:schemeClr>
              </a:solidFill>
              <a:latin typeface="Calibri"/>
              <a:cs typeface="Calibri"/>
            </a:endParaRPr>
          </a:p>
        </p:txBody>
      </p:sp>
      <p:sp>
        <p:nvSpPr>
          <p:cNvPr id="3" name="Footer Placeholder 2"/>
          <p:cNvSpPr>
            <a:spLocks noGrp="1"/>
          </p:cNvSpPr>
          <p:nvPr>
            <p:ph type="ftr" sz="quarter" idx="11"/>
          </p:nvPr>
        </p:nvSpPr>
        <p:spPr>
          <a:xfrm>
            <a:off x="4207775" y="-68360"/>
            <a:ext cx="3833586" cy="365125"/>
          </a:xfrm>
        </p:spPr>
        <p:txBody>
          <a:bodyPr/>
          <a:lstStyle>
            <a:lvl1pPr>
              <a:defRPr b="0">
                <a:solidFill>
                  <a:schemeClr val="bg1"/>
                </a:solidFill>
                <a:effectLst/>
                <a:latin typeface="Calibri" charset="0"/>
                <a:ea typeface="Calibri" charset="0"/>
                <a:cs typeface="Calibri" charset="0"/>
              </a:defRPr>
            </a:lvl1pPr>
          </a:lstStyle>
          <a:p>
            <a:r>
              <a:rPr lang="en-US" smtClean="0"/>
              <a:t>Dit navn her</a:t>
            </a:r>
            <a:endParaRPr lang="en-US" dirty="0"/>
          </a:p>
        </p:txBody>
      </p:sp>
      <p:sp>
        <p:nvSpPr>
          <p:cNvPr id="100" name="Afrundet rektangel 35">
            <a:hlinkClick r:id="rId3" action="ppaction://hlinksldjump" highlightClick="1"/>
          </p:cNvPr>
          <p:cNvSpPr/>
          <p:nvPr userDrawn="1"/>
        </p:nvSpPr>
        <p:spPr>
          <a:xfrm>
            <a:off x="5435996" y="6424623"/>
            <a:ext cx="1296658" cy="381061"/>
          </a:xfrm>
          <a:prstGeom prst="roundRect">
            <a:avLst/>
          </a:prstGeom>
          <a:solidFill>
            <a:schemeClr val="bg1"/>
          </a:solidFill>
          <a:ln>
            <a:solidFill>
              <a:schemeClr val="accent1">
                <a:lumMod val="7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Slægt</a:t>
            </a:r>
            <a:endParaRPr lang="da-DK" sz="2000" dirty="0">
              <a:solidFill>
                <a:schemeClr val="tx1">
                  <a:lumMod val="85000"/>
                </a:schemeClr>
              </a:solidFill>
              <a:latin typeface="Calibri"/>
              <a:cs typeface="Calibri"/>
            </a:endParaRPr>
          </a:p>
        </p:txBody>
      </p:sp>
      <p:sp>
        <p:nvSpPr>
          <p:cNvPr id="117" name="Pladsholder til slidenummer 3"/>
          <p:cNvSpPr>
            <a:spLocks noGrp="1"/>
          </p:cNvSpPr>
          <p:nvPr>
            <p:ph type="sldNum" sz="quarter" idx="304"/>
          </p:nvPr>
        </p:nvSpPr>
        <p:spPr>
          <a:xfrm>
            <a:off x="0" y="6339678"/>
            <a:ext cx="383177" cy="552319"/>
          </a:xfrm>
        </p:spPr>
        <p:txBody>
          <a:bodyPr/>
          <a:lstStyle/>
          <a:p>
            <a:fld id="{B0EB8CF6-47F3-4747-94A2-C5AAF9298AFB}" type="slidenum">
              <a:rPr lang="da-DK" smtClean="0"/>
              <a:pPr/>
              <a:t>‹nr.›</a:t>
            </a:fld>
            <a:endParaRPr lang="da-DK"/>
          </a:p>
        </p:txBody>
      </p:sp>
      <p:sp>
        <p:nvSpPr>
          <p:cNvPr id="118" name="Pladsholder til tekst 13"/>
          <p:cNvSpPr>
            <a:spLocks noGrp="1"/>
          </p:cNvSpPr>
          <p:nvPr>
            <p:ph type="body" sz="quarter" idx="15" hasCustomPrompt="1"/>
          </p:nvPr>
        </p:nvSpPr>
        <p:spPr>
          <a:xfrm>
            <a:off x="5488680" y="452265"/>
            <a:ext cx="6231371" cy="459513"/>
          </a:xfrm>
        </p:spPr>
        <p:txBody>
          <a:bodyPr>
            <a:noAutofit/>
          </a:bodyPr>
          <a:lstStyle>
            <a:lvl1pPr marL="0" algn="l" defTabSz="914400" rtl="0" eaLnBrk="1" latinLnBrk="0" hangingPunct="1">
              <a:defRPr lang="da-DK" sz="2800" b="1" kern="1200" cap="none" spc="50" dirty="0"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defRPr>
            </a:lvl1pPr>
            <a:lvl2pPr>
              <a:defRPr sz="1400"/>
            </a:lvl2pPr>
            <a:lvl3pPr>
              <a:defRPr sz="1400"/>
            </a:lvl3pPr>
            <a:lvl4pPr>
              <a:defRPr sz="1400"/>
            </a:lvl4pPr>
            <a:lvl5pPr>
              <a:defRPr sz="1400"/>
            </a:lvl5pPr>
          </a:lstStyle>
          <a:p>
            <a:pPr lvl="0"/>
            <a:r>
              <a:rPr lang="da-DK" dirty="0" smtClean="0"/>
              <a:t>relation</a:t>
            </a:r>
          </a:p>
        </p:txBody>
      </p:sp>
      <p:sp>
        <p:nvSpPr>
          <p:cNvPr id="42" name="Rektangel 41"/>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
        <p:nvSpPr>
          <p:cNvPr id="44" name="Text Placeholder 6"/>
          <p:cNvSpPr>
            <a:spLocks noGrp="1"/>
          </p:cNvSpPr>
          <p:nvPr>
            <p:ph type="body" sz="quarter" idx="154" hasCustomPrompt="1"/>
          </p:nvPr>
        </p:nvSpPr>
        <p:spPr>
          <a:xfrm>
            <a:off x="452284" y="6377092"/>
            <a:ext cx="4244474" cy="425070"/>
          </a:xfrm>
        </p:spPr>
        <p:txBody>
          <a:bodyPr>
            <a:noAutofit/>
          </a:bodyPr>
          <a:lstStyle>
            <a:lvl1pPr algn="ctr">
              <a:defRPr sz="1600" baseline="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45" name="Rectangle 8"/>
          <p:cNvSpPr/>
          <p:nvPr userDrawn="1"/>
        </p:nvSpPr>
        <p:spPr>
          <a:xfrm>
            <a:off x="-1" y="5520846"/>
            <a:ext cx="1936955" cy="83541"/>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46" name="TextBox 7"/>
          <p:cNvSpPr txBox="1"/>
          <p:nvPr userDrawn="1"/>
        </p:nvSpPr>
        <p:spPr>
          <a:xfrm>
            <a:off x="4834409" y="451078"/>
            <a:ext cx="907629" cy="523220"/>
          </a:xfrm>
          <a:prstGeom prst="rect">
            <a:avLst/>
          </a:prstGeom>
          <a:noFill/>
        </p:spPr>
        <p:txBody>
          <a:bodyPr wrap="square" rtlCol="0">
            <a:spAutoFit/>
          </a:bodyPr>
          <a:lstStyle/>
          <a:p>
            <a:pPr algn="l"/>
            <a:r>
              <a:rPr lang="en-US" sz="2800" b="1" cap="none" spc="50"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Min</a:t>
            </a:r>
            <a:endParaRPr lang="en-US" sz="2800" b="1" cap="none" spc="50" dirty="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43" name="Picture Placeholder 16"/>
          <p:cNvSpPr>
            <a:spLocks noGrp="1"/>
          </p:cNvSpPr>
          <p:nvPr>
            <p:ph type="pic" sz="quarter" idx="124"/>
          </p:nvPr>
        </p:nvSpPr>
        <p:spPr>
          <a:xfrm>
            <a:off x="452284" y="598420"/>
            <a:ext cx="4244474" cy="5711627"/>
          </a:xfrm>
          <a:solidFill>
            <a:schemeClr val="bg2">
              <a:lumMod val="20000"/>
              <a:lumOff val="80000"/>
            </a:schemeClr>
          </a:solidFill>
          <a:effectLst>
            <a:innerShdw blurRad="63500" dist="508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4" name="Pladsholder til indhold 3"/>
          <p:cNvSpPr>
            <a:spLocks noGrp="1"/>
          </p:cNvSpPr>
          <p:nvPr>
            <p:ph sz="quarter" idx="305"/>
          </p:nvPr>
        </p:nvSpPr>
        <p:spPr>
          <a:xfrm>
            <a:off x="4896464" y="981282"/>
            <a:ext cx="6823587" cy="5358396"/>
          </a:xfrm>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orfædre Sølvgrå">
    <p:bg>
      <p:bgPr>
        <a:gradFill>
          <a:gsLst>
            <a:gs pos="0">
              <a:schemeClr val="tx1">
                <a:lumMod val="85000"/>
              </a:schemeClr>
            </a:gs>
            <a:gs pos="23000">
              <a:schemeClr val="tx1"/>
            </a:gs>
            <a:gs pos="99000">
              <a:srgbClr val="C3CACF"/>
            </a:gs>
            <a:gs pos="62000">
              <a:schemeClr val="tx1">
                <a:lumMod val="95000"/>
              </a:schemeClr>
            </a:gs>
          </a:gsLst>
          <a:lin ang="5400000" scaled="1"/>
        </a:gradFill>
        <a:effectLst/>
      </p:bgPr>
    </p:bg>
    <p:spTree>
      <p:nvGrpSpPr>
        <p:cNvPr id="1" name=""/>
        <p:cNvGrpSpPr/>
        <p:nvPr/>
      </p:nvGrpSpPr>
      <p:grpSpPr>
        <a:xfrm>
          <a:off x="0" y="0"/>
          <a:ext cx="0" cy="0"/>
          <a:chOff x="0" y="0"/>
          <a:chExt cx="0" cy="0"/>
        </a:xfrm>
      </p:grpSpPr>
      <p:sp>
        <p:nvSpPr>
          <p:cNvPr id="110" name="Rectangle 109"/>
          <p:cNvSpPr/>
          <p:nvPr userDrawn="1"/>
        </p:nvSpPr>
        <p:spPr>
          <a:xfrm>
            <a:off x="-102049" y="-22682"/>
            <a:ext cx="12451115" cy="292063"/>
          </a:xfrm>
          <a:prstGeom prst="rect">
            <a:avLst/>
          </a:prstGeom>
          <a:gradFill flip="none" rotWithShape="1">
            <a:gsLst>
              <a:gs pos="99000">
                <a:schemeClr val="bg1">
                  <a:alpha val="51000"/>
                </a:schemeClr>
              </a:gs>
              <a:gs pos="1000">
                <a:schemeClr val="bg1">
                  <a:lumMod val="85000"/>
                  <a:lumOff val="15000"/>
                  <a:alpha val="53000"/>
                </a:schemeClr>
              </a:gs>
              <a:gs pos="49000">
                <a:schemeClr val="bg1">
                  <a:lumMod val="65000"/>
                  <a:lumOff val="35000"/>
                  <a:alpha val="12000"/>
                </a:schemeClr>
              </a:gs>
            </a:gsLst>
            <a:lin ang="0" scaled="1"/>
            <a:tileRect/>
          </a:gradFill>
          <a:ln w="9525">
            <a:solidFill>
              <a:schemeClr val="bg1">
                <a:lumMod val="85000"/>
                <a:lumOff val="15000"/>
              </a:schemeClr>
            </a:solidFill>
          </a:ln>
          <a:effectLst>
            <a:outerShdw blurRad="114300" dist="101600" dir="6660000" algn="tl" rotWithShape="0">
              <a:schemeClr val="tx2">
                <a:lumMod val="10000"/>
                <a:alpha val="7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latin typeface="Calibri" charset="0"/>
                <a:ea typeface="Calibri" charset="0"/>
                <a:cs typeface="Calibri" charset="0"/>
              </a:rPr>
              <a:t>OS – LIVSFORTÆLLINGER    </a:t>
            </a:r>
            <a:r>
              <a:rPr lang="en-US" i="1" dirty="0" smtClean="0">
                <a:solidFill>
                  <a:schemeClr val="bg1">
                    <a:lumMod val="75000"/>
                    <a:lumOff val="25000"/>
                  </a:schemeClr>
                </a:solidFill>
              </a:rPr>
              <a:t>.</a:t>
            </a:r>
            <a:endParaRPr lang="en-US" i="1" dirty="0">
              <a:solidFill>
                <a:schemeClr val="bg1">
                  <a:lumMod val="75000"/>
                  <a:lumOff val="25000"/>
                </a:schemeClr>
              </a:solidFill>
            </a:endParaRPr>
          </a:p>
        </p:txBody>
      </p:sp>
      <p:sp>
        <p:nvSpPr>
          <p:cNvPr id="111" name="Title 1"/>
          <p:cNvSpPr>
            <a:spLocks noGrp="1"/>
          </p:cNvSpPr>
          <p:nvPr>
            <p:ph type="title" hasCustomPrompt="1"/>
          </p:nvPr>
        </p:nvSpPr>
        <p:spPr>
          <a:xfrm>
            <a:off x="179601" y="-307766"/>
            <a:ext cx="4426771"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r>
              <a:rPr lang="da-DK" dirty="0" smtClean="0"/>
              <a:t>Slægten</a:t>
            </a:r>
            <a:endParaRPr dirty="0"/>
          </a:p>
        </p:txBody>
      </p:sp>
      <p:sp>
        <p:nvSpPr>
          <p:cNvPr id="3" name="Footer Placeholder 2"/>
          <p:cNvSpPr>
            <a:spLocks noGrp="1"/>
          </p:cNvSpPr>
          <p:nvPr>
            <p:ph type="ftr" sz="quarter" idx="11"/>
          </p:nvPr>
        </p:nvSpPr>
        <p:spPr>
          <a:xfrm>
            <a:off x="4207775" y="-62798"/>
            <a:ext cx="3833586" cy="365125"/>
          </a:xfrm>
        </p:spPr>
        <p:txBody>
          <a:bodyPr/>
          <a:lstStyle>
            <a:lvl1pPr>
              <a:defRPr>
                <a:solidFill>
                  <a:schemeClr val="bg1">
                    <a:lumMod val="85000"/>
                    <a:lumOff val="15000"/>
                  </a:schemeClr>
                </a:solidFill>
              </a:defRPr>
            </a:lvl1pPr>
          </a:lstStyle>
          <a:p>
            <a:r>
              <a:rPr lang="en-US" smtClean="0"/>
              <a:t>Dit navn her</a:t>
            </a:r>
            <a:endParaRPr lang="en-US" dirty="0"/>
          </a:p>
        </p:txBody>
      </p:sp>
      <p:sp>
        <p:nvSpPr>
          <p:cNvPr id="120" name="Snip Single Corner Rectangle 119"/>
          <p:cNvSpPr/>
          <p:nvPr userDrawn="1"/>
        </p:nvSpPr>
        <p:spPr>
          <a:xfrm flipH="1">
            <a:off x="0" y="6548034"/>
            <a:ext cx="12192000" cy="309966"/>
          </a:xfrm>
          <a:prstGeom prst="snip1Rect">
            <a:avLst>
              <a:gd name="adj" fmla="val 0"/>
            </a:avLst>
          </a:prstGeom>
          <a:solidFill>
            <a:schemeClr val="tx1">
              <a:lumMod val="95000"/>
            </a:schemeClr>
          </a:solidFill>
          <a:ln>
            <a:solidFill>
              <a:schemeClr val="bg2">
                <a:lumMod val="50000"/>
              </a:schemeClr>
            </a:solid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lumOff val="50000"/>
                </a:schemeClr>
              </a:solidFill>
            </a:endParaRPr>
          </a:p>
        </p:txBody>
      </p:sp>
      <p:sp>
        <p:nvSpPr>
          <p:cNvPr id="121" name="Afrundet rektangel 35">
            <a:hlinkClick r:id="" action="ppaction://hlinkshowjump?jump=lastslideviewed" highlightClick="1"/>
          </p:cNvPr>
          <p:cNvSpPr/>
          <p:nvPr userDrawn="1"/>
        </p:nvSpPr>
        <p:spPr>
          <a:xfrm>
            <a:off x="10560324" y="6584620"/>
            <a:ext cx="749179" cy="238429"/>
          </a:xfrm>
          <a:prstGeom prst="roundRect">
            <a:avLst/>
          </a:prstGeom>
          <a:solidFill>
            <a:schemeClr val="tx1">
              <a:lumMod val="8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Tilbage</a:t>
            </a:r>
            <a:endParaRPr lang="da-DK" sz="1400" dirty="0">
              <a:solidFill>
                <a:srgbClr val="0D0D0D"/>
              </a:solidFill>
              <a:latin typeface="Calibri"/>
              <a:cs typeface="Calibri"/>
            </a:endParaRPr>
          </a:p>
        </p:txBody>
      </p:sp>
      <p:sp>
        <p:nvSpPr>
          <p:cNvPr id="122" name="Afrundet rektangel 35">
            <a:hlinkClick r:id="rId2" action="ppaction://hlinksldjump" highlightClick="1"/>
          </p:cNvPr>
          <p:cNvSpPr/>
          <p:nvPr userDrawn="1"/>
        </p:nvSpPr>
        <p:spPr>
          <a:xfrm>
            <a:off x="9678337" y="6584622"/>
            <a:ext cx="807472" cy="238428"/>
          </a:xfrm>
          <a:prstGeom prst="roundRect">
            <a:avLst/>
          </a:prstGeom>
          <a:solidFill>
            <a:schemeClr val="tx1">
              <a:lumMod val="8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Oversigt</a:t>
            </a:r>
            <a:endParaRPr lang="da-DK" sz="1400" dirty="0">
              <a:solidFill>
                <a:srgbClr val="0D0D0D"/>
              </a:solidFill>
              <a:latin typeface="Calibri"/>
              <a:cs typeface="Calibri"/>
            </a:endParaRPr>
          </a:p>
        </p:txBody>
      </p:sp>
      <p:sp>
        <p:nvSpPr>
          <p:cNvPr id="123" name="Afrundet rektangel 35">
            <a:hlinkClick r:id="" action="ppaction://hlinkshowjump?jump=nextslide" highlightClick="1"/>
          </p:cNvPr>
          <p:cNvSpPr/>
          <p:nvPr userDrawn="1"/>
        </p:nvSpPr>
        <p:spPr>
          <a:xfrm>
            <a:off x="11383512" y="6584620"/>
            <a:ext cx="749688" cy="238429"/>
          </a:xfrm>
          <a:prstGeom prst="roundRect">
            <a:avLst/>
          </a:prstGeom>
          <a:solidFill>
            <a:schemeClr val="tx1">
              <a:lumMod val="8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Næste</a:t>
            </a:r>
            <a:endParaRPr lang="da-DK" sz="1400" dirty="0">
              <a:solidFill>
                <a:srgbClr val="0D0D0D"/>
              </a:solidFill>
              <a:latin typeface="Calibri"/>
              <a:cs typeface="Calibri"/>
            </a:endParaRPr>
          </a:p>
        </p:txBody>
      </p:sp>
      <p:sp>
        <p:nvSpPr>
          <p:cNvPr id="124" name="Afrundet rektangel 35">
            <a:hlinkClick r:id="" action="ppaction://hlinkshowjump?jump=endshow" highlightClick="1"/>
          </p:cNvPr>
          <p:cNvSpPr/>
          <p:nvPr userDrawn="1"/>
        </p:nvSpPr>
        <p:spPr>
          <a:xfrm>
            <a:off x="8824778" y="6584619"/>
            <a:ext cx="783981" cy="238430"/>
          </a:xfrm>
          <a:prstGeom prst="roundRect">
            <a:avLst/>
          </a:prstGeom>
          <a:solidFill>
            <a:schemeClr val="tx1">
              <a:lumMod val="8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Rediger</a:t>
            </a:r>
            <a:endParaRPr lang="da-DK" sz="1400" dirty="0">
              <a:solidFill>
                <a:srgbClr val="0D0D0D"/>
              </a:solidFill>
              <a:latin typeface="Calibri"/>
              <a:cs typeface="Calibri"/>
            </a:endParaRPr>
          </a:p>
        </p:txBody>
      </p:sp>
      <p:sp>
        <p:nvSpPr>
          <p:cNvPr id="248" name="Afrundet rektangel 35">
            <a:hlinkClick r:id="rId3" action="ppaction://hlinksldjump" highlightClick="1"/>
          </p:cNvPr>
          <p:cNvSpPr/>
          <p:nvPr userDrawn="1"/>
        </p:nvSpPr>
        <p:spPr>
          <a:xfrm>
            <a:off x="5286974" y="6580601"/>
            <a:ext cx="1589167" cy="242449"/>
          </a:xfrm>
          <a:prstGeom prst="roundRect">
            <a:avLst/>
          </a:prstGeom>
          <a:solidFill>
            <a:schemeClr val="tx1">
              <a:lumMod val="8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Calibri"/>
                <a:cs typeface="Calibri"/>
              </a:rPr>
              <a:t>Børne</a:t>
            </a:r>
            <a:r>
              <a:rPr lang="da-DK" sz="800" dirty="0" smtClean="0">
                <a:solidFill>
                  <a:schemeClr val="bg1"/>
                </a:solidFill>
                <a:latin typeface="Calibri"/>
                <a:cs typeface="Calibri"/>
              </a:rPr>
              <a:t> </a:t>
            </a:r>
            <a:r>
              <a:rPr lang="da-DK" sz="1400" dirty="0" smtClean="0">
                <a:solidFill>
                  <a:schemeClr val="bg1"/>
                </a:solidFill>
                <a:latin typeface="Calibri"/>
                <a:cs typeface="Calibri"/>
              </a:rPr>
              <a:t>generation</a:t>
            </a:r>
            <a:endParaRPr lang="da-DK" sz="1400" dirty="0">
              <a:solidFill>
                <a:schemeClr val="bg1"/>
              </a:solidFill>
              <a:latin typeface="Calibri"/>
              <a:cs typeface="Calibri"/>
            </a:endParaRPr>
          </a:p>
        </p:txBody>
      </p:sp>
      <p:sp>
        <p:nvSpPr>
          <p:cNvPr id="82" name="Rectangle 241"/>
          <p:cNvSpPr/>
          <p:nvPr userDrawn="1"/>
        </p:nvSpPr>
        <p:spPr>
          <a:xfrm rot="16200000">
            <a:off x="10565564" y="1790264"/>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91" name="Rectangle 242"/>
          <p:cNvSpPr/>
          <p:nvPr userDrawn="1"/>
        </p:nvSpPr>
        <p:spPr>
          <a:xfrm rot="16200000">
            <a:off x="7459218" y="1791414"/>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96" name="Rectangle 178"/>
          <p:cNvSpPr/>
          <p:nvPr userDrawn="1"/>
        </p:nvSpPr>
        <p:spPr>
          <a:xfrm rot="16200000">
            <a:off x="4406306" y="1777384"/>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97" name="Rectangle 63"/>
          <p:cNvSpPr/>
          <p:nvPr userDrawn="1"/>
        </p:nvSpPr>
        <p:spPr>
          <a:xfrm rot="16200000">
            <a:off x="1184133" y="1825545"/>
            <a:ext cx="458407"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98" name="Rectangle 51"/>
          <p:cNvSpPr/>
          <p:nvPr userDrawn="1"/>
        </p:nvSpPr>
        <p:spPr>
          <a:xfrm rot="16200000">
            <a:off x="2872822" y="3181908"/>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0" name="Rectangle 21"/>
          <p:cNvSpPr/>
          <p:nvPr userDrawn="1"/>
        </p:nvSpPr>
        <p:spPr>
          <a:xfrm rot="5400000" flipV="1">
            <a:off x="5929326" y="4665264"/>
            <a:ext cx="320383"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2" name="Rectangle 46"/>
          <p:cNvSpPr/>
          <p:nvPr userDrawn="1"/>
        </p:nvSpPr>
        <p:spPr>
          <a:xfrm>
            <a:off x="1790003" y="3002636"/>
            <a:ext cx="2901227" cy="50444"/>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4" name="Picture Placeholder 16"/>
          <p:cNvSpPr>
            <a:spLocks noGrp="1"/>
          </p:cNvSpPr>
          <p:nvPr>
            <p:ph type="pic" sz="quarter" idx="25"/>
          </p:nvPr>
        </p:nvSpPr>
        <p:spPr>
          <a:xfrm>
            <a:off x="946434" y="1979010"/>
            <a:ext cx="999789" cy="1272533"/>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bg1">
                    <a:lumMod val="65000"/>
                    <a:lumOff val="35000"/>
                  </a:schemeClr>
                </a:solidFill>
              </a:defRPr>
            </a:lvl1pPr>
          </a:lstStyle>
          <a:p>
            <a:endParaRPr lang="en-US" dirty="0"/>
          </a:p>
        </p:txBody>
      </p:sp>
      <p:sp>
        <p:nvSpPr>
          <p:cNvPr id="106" name="Picture Placeholder 16"/>
          <p:cNvSpPr>
            <a:spLocks noGrp="1"/>
          </p:cNvSpPr>
          <p:nvPr>
            <p:ph type="pic" sz="quarter" idx="69"/>
          </p:nvPr>
        </p:nvSpPr>
        <p:spPr>
          <a:xfrm>
            <a:off x="4095092" y="1979393"/>
            <a:ext cx="999789" cy="1272533"/>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bg1">
                    <a:lumMod val="65000"/>
                    <a:lumOff val="35000"/>
                  </a:schemeClr>
                </a:solidFill>
              </a:defRPr>
            </a:lvl1pPr>
          </a:lstStyle>
          <a:p>
            <a:endParaRPr lang="en-US" dirty="0"/>
          </a:p>
        </p:txBody>
      </p:sp>
      <p:sp>
        <p:nvSpPr>
          <p:cNvPr id="107" name="Rectangle 212"/>
          <p:cNvSpPr/>
          <p:nvPr userDrawn="1"/>
        </p:nvSpPr>
        <p:spPr>
          <a:xfrm>
            <a:off x="3218722" y="4492161"/>
            <a:ext cx="5731294" cy="4846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9" name="Picture Placeholder 16"/>
          <p:cNvSpPr>
            <a:spLocks noGrp="1"/>
          </p:cNvSpPr>
          <p:nvPr>
            <p:ph type="pic" sz="quarter" idx="81"/>
          </p:nvPr>
        </p:nvSpPr>
        <p:spPr>
          <a:xfrm>
            <a:off x="2517032" y="3293342"/>
            <a:ext cx="1017657" cy="1353166"/>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bg1">
                    <a:lumMod val="65000"/>
                    <a:lumOff val="35000"/>
                  </a:schemeClr>
                </a:solidFill>
              </a:defRPr>
            </a:lvl1pPr>
          </a:lstStyle>
          <a:p>
            <a:endParaRPr lang="en-US" dirty="0"/>
          </a:p>
        </p:txBody>
      </p:sp>
      <p:sp>
        <p:nvSpPr>
          <p:cNvPr id="116" name="Rectangle 125"/>
          <p:cNvSpPr/>
          <p:nvPr userDrawn="1"/>
        </p:nvSpPr>
        <p:spPr>
          <a:xfrm>
            <a:off x="607185" y="1589166"/>
            <a:ext cx="1607281" cy="48100"/>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18" name="Picture Placeholder 16"/>
          <p:cNvSpPr>
            <a:spLocks noGrp="1"/>
          </p:cNvSpPr>
          <p:nvPr>
            <p:ph type="pic" sz="quarter" idx="90"/>
          </p:nvPr>
        </p:nvSpPr>
        <p:spPr>
          <a:xfrm>
            <a:off x="147941" y="528169"/>
            <a:ext cx="942851" cy="1222448"/>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bg1">
                    <a:lumMod val="65000"/>
                    <a:lumOff val="35000"/>
                  </a:schemeClr>
                </a:solidFill>
              </a:defRPr>
            </a:lvl1pPr>
          </a:lstStyle>
          <a:p>
            <a:endParaRPr lang="en-US" dirty="0"/>
          </a:p>
        </p:txBody>
      </p:sp>
      <p:sp>
        <p:nvSpPr>
          <p:cNvPr id="125" name="Picture Placeholder 16"/>
          <p:cNvSpPr>
            <a:spLocks noGrp="1"/>
          </p:cNvSpPr>
          <p:nvPr>
            <p:ph type="pic" sz="quarter" idx="91"/>
          </p:nvPr>
        </p:nvSpPr>
        <p:spPr>
          <a:xfrm>
            <a:off x="1715674" y="528552"/>
            <a:ext cx="942851" cy="1222448"/>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bg1">
                    <a:lumMod val="65000"/>
                    <a:lumOff val="35000"/>
                  </a:schemeClr>
                </a:solidFill>
              </a:defRPr>
            </a:lvl1pPr>
          </a:lstStyle>
          <a:p>
            <a:endParaRPr lang="en-US" dirty="0"/>
          </a:p>
        </p:txBody>
      </p:sp>
      <p:sp>
        <p:nvSpPr>
          <p:cNvPr id="136" name="Rectangle 130"/>
          <p:cNvSpPr/>
          <p:nvPr userDrawn="1"/>
        </p:nvSpPr>
        <p:spPr>
          <a:xfrm>
            <a:off x="3790450" y="1585052"/>
            <a:ext cx="1607281" cy="48100"/>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42" name="Picture Placeholder 16"/>
          <p:cNvSpPr>
            <a:spLocks noGrp="1"/>
          </p:cNvSpPr>
          <p:nvPr>
            <p:ph type="pic" sz="quarter" idx="92"/>
          </p:nvPr>
        </p:nvSpPr>
        <p:spPr>
          <a:xfrm>
            <a:off x="3307177" y="524055"/>
            <a:ext cx="942851" cy="1222448"/>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bg1">
                    <a:lumMod val="65000"/>
                    <a:lumOff val="35000"/>
                  </a:schemeClr>
                </a:solidFill>
              </a:defRPr>
            </a:lvl1pPr>
          </a:lstStyle>
          <a:p>
            <a:endParaRPr lang="en-US" dirty="0"/>
          </a:p>
        </p:txBody>
      </p:sp>
      <p:sp>
        <p:nvSpPr>
          <p:cNvPr id="144" name="Picture Placeholder 16"/>
          <p:cNvSpPr>
            <a:spLocks noGrp="1"/>
          </p:cNvSpPr>
          <p:nvPr>
            <p:ph type="pic" sz="quarter" idx="93"/>
          </p:nvPr>
        </p:nvSpPr>
        <p:spPr>
          <a:xfrm>
            <a:off x="4906083" y="524438"/>
            <a:ext cx="942851" cy="1222448"/>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bg1">
                    <a:lumMod val="65000"/>
                    <a:lumOff val="35000"/>
                  </a:schemeClr>
                </a:solidFill>
              </a:defRPr>
            </a:lvl1pPr>
          </a:lstStyle>
          <a:p>
            <a:endParaRPr lang="en-US" dirty="0"/>
          </a:p>
        </p:txBody>
      </p:sp>
      <p:sp>
        <p:nvSpPr>
          <p:cNvPr id="145" name="Rectangle 136"/>
          <p:cNvSpPr/>
          <p:nvPr userDrawn="1"/>
        </p:nvSpPr>
        <p:spPr>
          <a:xfrm>
            <a:off x="6847927" y="1589166"/>
            <a:ext cx="1607281" cy="48100"/>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47" name="Picture Placeholder 16"/>
          <p:cNvSpPr>
            <a:spLocks noGrp="1"/>
          </p:cNvSpPr>
          <p:nvPr>
            <p:ph type="pic" sz="quarter" idx="94"/>
          </p:nvPr>
        </p:nvSpPr>
        <p:spPr>
          <a:xfrm>
            <a:off x="6373742" y="528169"/>
            <a:ext cx="942851" cy="1222448"/>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bg1">
                    <a:lumMod val="65000"/>
                    <a:lumOff val="35000"/>
                  </a:schemeClr>
                </a:solidFill>
              </a:defRPr>
            </a:lvl1pPr>
          </a:lstStyle>
          <a:p>
            <a:endParaRPr lang="en-US" dirty="0"/>
          </a:p>
        </p:txBody>
      </p:sp>
      <p:sp>
        <p:nvSpPr>
          <p:cNvPr id="149" name="Picture Placeholder 16"/>
          <p:cNvSpPr>
            <a:spLocks noGrp="1"/>
          </p:cNvSpPr>
          <p:nvPr>
            <p:ph type="pic" sz="quarter" idx="95"/>
          </p:nvPr>
        </p:nvSpPr>
        <p:spPr>
          <a:xfrm>
            <a:off x="7941475" y="528552"/>
            <a:ext cx="942851" cy="1222448"/>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bg1">
                    <a:lumMod val="65000"/>
                    <a:lumOff val="35000"/>
                  </a:schemeClr>
                </a:solidFill>
              </a:defRPr>
            </a:lvl1pPr>
          </a:lstStyle>
          <a:p>
            <a:endParaRPr lang="en-US" dirty="0"/>
          </a:p>
        </p:txBody>
      </p:sp>
      <p:sp>
        <p:nvSpPr>
          <p:cNvPr id="150" name="Rectangle 183"/>
          <p:cNvSpPr/>
          <p:nvPr userDrawn="1"/>
        </p:nvSpPr>
        <p:spPr>
          <a:xfrm>
            <a:off x="9931177" y="1585052"/>
            <a:ext cx="1607281" cy="48100"/>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52" name="Picture Placeholder 16"/>
          <p:cNvSpPr>
            <a:spLocks noGrp="1"/>
          </p:cNvSpPr>
          <p:nvPr>
            <p:ph type="pic" sz="quarter" idx="96"/>
          </p:nvPr>
        </p:nvSpPr>
        <p:spPr>
          <a:xfrm>
            <a:off x="9481023" y="524055"/>
            <a:ext cx="942851" cy="1222448"/>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bg1">
                    <a:lumMod val="65000"/>
                    <a:lumOff val="35000"/>
                  </a:schemeClr>
                </a:solidFill>
              </a:defRPr>
            </a:lvl1pPr>
          </a:lstStyle>
          <a:p>
            <a:endParaRPr lang="en-US" dirty="0"/>
          </a:p>
        </p:txBody>
      </p:sp>
      <p:sp>
        <p:nvSpPr>
          <p:cNvPr id="154" name="Picture Placeholder 16"/>
          <p:cNvSpPr>
            <a:spLocks noGrp="1"/>
          </p:cNvSpPr>
          <p:nvPr>
            <p:ph type="pic" sz="quarter" idx="97"/>
          </p:nvPr>
        </p:nvSpPr>
        <p:spPr>
          <a:xfrm>
            <a:off x="11038365" y="524438"/>
            <a:ext cx="942851" cy="1222448"/>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bg1">
                    <a:lumMod val="65000"/>
                    <a:lumOff val="35000"/>
                  </a:schemeClr>
                </a:solidFill>
              </a:defRPr>
            </a:lvl1pPr>
          </a:lstStyle>
          <a:p>
            <a:endParaRPr lang="en-US" dirty="0"/>
          </a:p>
        </p:txBody>
      </p:sp>
      <p:sp>
        <p:nvSpPr>
          <p:cNvPr id="155" name="Rectangle 232"/>
          <p:cNvSpPr/>
          <p:nvPr userDrawn="1"/>
        </p:nvSpPr>
        <p:spPr>
          <a:xfrm rot="16200000">
            <a:off x="9008430" y="3185699"/>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56" name="Rectangle 233"/>
          <p:cNvSpPr/>
          <p:nvPr userDrawn="1"/>
        </p:nvSpPr>
        <p:spPr>
          <a:xfrm>
            <a:off x="7469896" y="3006427"/>
            <a:ext cx="2886940" cy="46653"/>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58" name="Picture Placeholder 16"/>
          <p:cNvSpPr>
            <a:spLocks noGrp="1"/>
          </p:cNvSpPr>
          <p:nvPr>
            <p:ph type="pic" sz="quarter" idx="98"/>
          </p:nvPr>
        </p:nvSpPr>
        <p:spPr>
          <a:xfrm>
            <a:off x="7129117" y="1982801"/>
            <a:ext cx="999789" cy="1272533"/>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bg1">
                    <a:lumMod val="65000"/>
                    <a:lumOff val="35000"/>
                  </a:schemeClr>
                </a:solidFill>
              </a:defRPr>
            </a:lvl1pPr>
          </a:lstStyle>
          <a:p>
            <a:endParaRPr lang="en-US" dirty="0"/>
          </a:p>
        </p:txBody>
      </p:sp>
      <p:sp>
        <p:nvSpPr>
          <p:cNvPr id="160" name="Picture Placeholder 16"/>
          <p:cNvSpPr>
            <a:spLocks noGrp="1"/>
          </p:cNvSpPr>
          <p:nvPr>
            <p:ph type="pic" sz="quarter" idx="99"/>
          </p:nvPr>
        </p:nvSpPr>
        <p:spPr>
          <a:xfrm>
            <a:off x="10237627" y="1983184"/>
            <a:ext cx="999789" cy="1272533"/>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bg1">
                    <a:lumMod val="65000"/>
                    <a:lumOff val="35000"/>
                  </a:schemeClr>
                </a:solidFill>
              </a:defRPr>
            </a:lvl1pPr>
          </a:lstStyle>
          <a:p>
            <a:endParaRPr lang="en-US" dirty="0"/>
          </a:p>
        </p:txBody>
      </p:sp>
      <p:sp>
        <p:nvSpPr>
          <p:cNvPr id="162" name="Picture Placeholder 16"/>
          <p:cNvSpPr>
            <a:spLocks noGrp="1"/>
          </p:cNvSpPr>
          <p:nvPr>
            <p:ph type="pic" sz="quarter" idx="100"/>
          </p:nvPr>
        </p:nvSpPr>
        <p:spPr>
          <a:xfrm>
            <a:off x="8661477" y="3293340"/>
            <a:ext cx="1017657" cy="1353167"/>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bg1">
                    <a:lumMod val="65000"/>
                    <a:lumOff val="35000"/>
                  </a:schemeClr>
                </a:solidFill>
              </a:defRPr>
            </a:lvl1pPr>
          </a:lstStyle>
          <a:p>
            <a:endParaRPr lang="en-US" dirty="0"/>
          </a:p>
        </p:txBody>
      </p:sp>
      <p:sp>
        <p:nvSpPr>
          <p:cNvPr id="169" name="Text Placeholder 6"/>
          <p:cNvSpPr>
            <a:spLocks noGrp="1"/>
          </p:cNvSpPr>
          <p:nvPr>
            <p:ph type="body" sz="quarter" idx="105" hasCustomPrompt="1"/>
          </p:nvPr>
        </p:nvSpPr>
        <p:spPr>
          <a:xfrm>
            <a:off x="874977" y="3277846"/>
            <a:ext cx="1212668" cy="122373"/>
          </a:xfrm>
        </p:spPr>
        <p:txBody>
          <a:bodyPr anchor="ctr">
            <a:noAutofit/>
          </a:bodyPr>
          <a:lstStyle>
            <a:lvl1pPr algn="ctr">
              <a:defRPr sz="9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170" name="Text Placeholder 6"/>
          <p:cNvSpPr>
            <a:spLocks noGrp="1"/>
          </p:cNvSpPr>
          <p:nvPr>
            <p:ph type="body" sz="quarter" idx="106" hasCustomPrompt="1"/>
          </p:nvPr>
        </p:nvSpPr>
        <p:spPr>
          <a:xfrm>
            <a:off x="4027595" y="3282660"/>
            <a:ext cx="1079212" cy="143665"/>
          </a:xfrm>
        </p:spPr>
        <p:txBody>
          <a:bodyPr anchor="ctr">
            <a:noAutofit/>
          </a:bodyPr>
          <a:lstStyle>
            <a:lvl1pPr algn="ctr">
              <a:defRPr sz="9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171" name="Text Placeholder 6"/>
          <p:cNvSpPr>
            <a:spLocks noGrp="1"/>
          </p:cNvSpPr>
          <p:nvPr>
            <p:ph type="body" sz="quarter" idx="107" hasCustomPrompt="1"/>
          </p:nvPr>
        </p:nvSpPr>
        <p:spPr>
          <a:xfrm>
            <a:off x="3560584" y="4273589"/>
            <a:ext cx="2520362" cy="184979"/>
          </a:xfrm>
        </p:spPr>
        <p:txBody>
          <a:bodyPr>
            <a:noAutofit/>
          </a:bodyPr>
          <a:lstStyle>
            <a:lvl1pPr algn="l">
              <a:defRPr sz="1000" baseline="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Mors navn her. Klik ramme for indsætte foto</a:t>
            </a:r>
            <a:endParaRPr lang="en-US" dirty="0"/>
          </a:p>
        </p:txBody>
      </p:sp>
      <p:sp>
        <p:nvSpPr>
          <p:cNvPr id="172" name="Text Placeholder 6"/>
          <p:cNvSpPr>
            <a:spLocks noGrp="1"/>
          </p:cNvSpPr>
          <p:nvPr>
            <p:ph type="body" sz="quarter" idx="108" hasCustomPrompt="1"/>
          </p:nvPr>
        </p:nvSpPr>
        <p:spPr>
          <a:xfrm>
            <a:off x="6193856" y="4284139"/>
            <a:ext cx="2390976" cy="170400"/>
          </a:xfrm>
        </p:spPr>
        <p:txBody>
          <a:bodyPr>
            <a:noAutofit/>
          </a:bodyPr>
          <a:lstStyle>
            <a:lvl1pPr algn="r">
              <a:defRPr sz="1000" baseline="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Fars navn her</a:t>
            </a:r>
            <a:endParaRPr lang="en-US" dirty="0"/>
          </a:p>
        </p:txBody>
      </p:sp>
      <p:sp>
        <p:nvSpPr>
          <p:cNvPr id="173" name="Text Placeholder 6"/>
          <p:cNvSpPr>
            <a:spLocks noGrp="1"/>
          </p:cNvSpPr>
          <p:nvPr>
            <p:ph type="body" sz="quarter" idx="109" hasCustomPrompt="1"/>
          </p:nvPr>
        </p:nvSpPr>
        <p:spPr>
          <a:xfrm>
            <a:off x="1836482" y="6198676"/>
            <a:ext cx="1287861" cy="143789"/>
          </a:xfrm>
        </p:spPr>
        <p:txBody>
          <a:bodyPr anchor="ctr">
            <a:noAutofit/>
          </a:bodyPr>
          <a:lstStyle>
            <a:lvl1pPr algn="ctr">
              <a:defRPr sz="9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4" name="Text Placeholder 6"/>
          <p:cNvSpPr>
            <a:spLocks noGrp="1"/>
          </p:cNvSpPr>
          <p:nvPr>
            <p:ph type="body" sz="quarter" idx="110" hasCustomPrompt="1"/>
          </p:nvPr>
        </p:nvSpPr>
        <p:spPr>
          <a:xfrm>
            <a:off x="3286455" y="6189914"/>
            <a:ext cx="1319917" cy="155672"/>
          </a:xfrm>
        </p:spPr>
        <p:txBody>
          <a:bodyPr anchor="ctr">
            <a:noAutofit/>
          </a:bodyPr>
          <a:lstStyle>
            <a:lvl1pPr algn="ctr">
              <a:defRPr sz="9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5" name="Text Placeholder 6"/>
          <p:cNvSpPr>
            <a:spLocks noGrp="1"/>
          </p:cNvSpPr>
          <p:nvPr>
            <p:ph type="body" sz="quarter" idx="111" hasCustomPrompt="1"/>
          </p:nvPr>
        </p:nvSpPr>
        <p:spPr>
          <a:xfrm>
            <a:off x="4712829" y="6190327"/>
            <a:ext cx="1282726" cy="152552"/>
          </a:xfrm>
        </p:spPr>
        <p:txBody>
          <a:bodyPr anchor="ctr">
            <a:noAutofit/>
          </a:bodyPr>
          <a:lstStyle>
            <a:lvl1pPr algn="ctr">
              <a:defRPr sz="9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6" name="Text Placeholder 6"/>
          <p:cNvSpPr>
            <a:spLocks noGrp="1"/>
          </p:cNvSpPr>
          <p:nvPr>
            <p:ph type="body" sz="quarter" idx="112" hasCustomPrompt="1"/>
          </p:nvPr>
        </p:nvSpPr>
        <p:spPr>
          <a:xfrm>
            <a:off x="6179271" y="6184141"/>
            <a:ext cx="1297940" cy="169138"/>
          </a:xfrm>
        </p:spPr>
        <p:txBody>
          <a:bodyPr anchor="ctr">
            <a:noAutofit/>
          </a:bodyPr>
          <a:lstStyle>
            <a:lvl1pPr algn="ctr">
              <a:defRPr sz="9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0" name="Text Placeholder 6"/>
          <p:cNvSpPr>
            <a:spLocks noGrp="1"/>
          </p:cNvSpPr>
          <p:nvPr>
            <p:ph type="body" sz="quarter" idx="113" hasCustomPrompt="1"/>
          </p:nvPr>
        </p:nvSpPr>
        <p:spPr>
          <a:xfrm>
            <a:off x="7661299" y="6180371"/>
            <a:ext cx="1322043" cy="162095"/>
          </a:xfrm>
        </p:spPr>
        <p:txBody>
          <a:bodyPr anchor="ctr">
            <a:noAutofit/>
          </a:bodyPr>
          <a:lstStyle>
            <a:lvl1pPr algn="ctr">
              <a:defRPr sz="9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1" name="TextBox 92"/>
          <p:cNvSpPr txBox="1"/>
          <p:nvPr userDrawn="1"/>
        </p:nvSpPr>
        <p:spPr>
          <a:xfrm>
            <a:off x="4744727" y="3519436"/>
            <a:ext cx="2724439" cy="646331"/>
          </a:xfrm>
          <a:prstGeom prst="rect">
            <a:avLst/>
          </a:prstGeom>
          <a:noFill/>
        </p:spPr>
        <p:txBody>
          <a:bodyPr wrap="square" rtlCol="0">
            <a:spAutoFit/>
          </a:bodyPr>
          <a:lstStyle/>
          <a:p>
            <a:pPr algn="ctr"/>
            <a:r>
              <a:rPr lang="en-US" sz="3600" b="1" cap="none" spc="50" dirty="0" err="1" smtClean="0">
                <a:ln w="13500">
                  <a:solidFill>
                    <a:schemeClr val="accent1">
                      <a:shade val="2500"/>
                      <a:alpha val="6500"/>
                    </a:schemeClr>
                  </a:solidFill>
                  <a:prstDash val="solid"/>
                </a:ln>
                <a:solidFill>
                  <a:schemeClr val="tx1">
                    <a:lumMod val="85000"/>
                  </a:schemeClr>
                </a:solidFill>
                <a:effectLst>
                  <a:innerShdw blurRad="50900" dist="38500" dir="13500000">
                    <a:srgbClr val="000000">
                      <a:alpha val="60000"/>
                    </a:srgbClr>
                  </a:innerShdw>
                </a:effectLst>
                <a:latin typeface="Calibri" charset="0"/>
                <a:ea typeface="Calibri" charset="0"/>
                <a:cs typeface="Calibri" charset="0"/>
              </a:rPr>
              <a:t>Forældre</a:t>
            </a:r>
            <a:endParaRPr lang="en-US" sz="3600" b="1" cap="none" spc="50" dirty="0">
              <a:ln w="13500">
                <a:solidFill>
                  <a:schemeClr val="accent1">
                    <a:shade val="2500"/>
                    <a:alpha val="6500"/>
                  </a:schemeClr>
                </a:solidFill>
                <a:prstDash val="solid"/>
              </a:ln>
              <a:solidFill>
                <a:schemeClr val="tx1">
                  <a:lumMod val="85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189" name="TextBox 92"/>
          <p:cNvSpPr txBox="1"/>
          <p:nvPr userDrawn="1"/>
        </p:nvSpPr>
        <p:spPr>
          <a:xfrm>
            <a:off x="161485" y="5169120"/>
            <a:ext cx="1884087" cy="523220"/>
          </a:xfrm>
          <a:prstGeom prst="rect">
            <a:avLst/>
          </a:prstGeom>
          <a:noFill/>
        </p:spPr>
        <p:txBody>
          <a:bodyPr wrap="square" rtlCol="0">
            <a:spAutoFit/>
          </a:bodyPr>
          <a:lstStyle/>
          <a:p>
            <a:pPr algn="ctr"/>
            <a:r>
              <a:rPr lang="en-US" sz="2800" b="1" cap="none" spc="50" dirty="0" smtClean="0">
                <a:ln w="13500">
                  <a:solidFill>
                    <a:schemeClr val="accent1">
                      <a:shade val="2500"/>
                      <a:alpha val="6500"/>
                    </a:schemeClr>
                  </a:solidFill>
                  <a:prstDash val="solid"/>
                </a:ln>
                <a:solidFill>
                  <a:schemeClr val="tx1">
                    <a:lumMod val="85000"/>
                  </a:schemeClr>
                </a:solidFill>
                <a:effectLst>
                  <a:innerShdw blurRad="50900" dist="38500" dir="13500000">
                    <a:srgbClr val="000000">
                      <a:alpha val="60000"/>
                    </a:srgbClr>
                  </a:innerShdw>
                </a:effectLst>
                <a:latin typeface="Calibri" charset="0"/>
                <a:ea typeface="Calibri" charset="0"/>
                <a:cs typeface="Calibri" charset="0"/>
              </a:rPr>
              <a:t>Søskende</a:t>
            </a:r>
            <a:endParaRPr lang="en-US" sz="2800" b="1" cap="none" spc="50" dirty="0">
              <a:ln w="13500">
                <a:solidFill>
                  <a:schemeClr val="accent1">
                    <a:shade val="2500"/>
                    <a:alpha val="6500"/>
                  </a:schemeClr>
                </a:solidFill>
                <a:prstDash val="solid"/>
              </a:ln>
              <a:solidFill>
                <a:schemeClr val="tx1">
                  <a:lumMod val="85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190" name="TextBox 92"/>
          <p:cNvSpPr txBox="1"/>
          <p:nvPr userDrawn="1"/>
        </p:nvSpPr>
        <p:spPr>
          <a:xfrm>
            <a:off x="10046363" y="5175399"/>
            <a:ext cx="2052348" cy="523220"/>
          </a:xfrm>
          <a:prstGeom prst="rect">
            <a:avLst/>
          </a:prstGeom>
          <a:noFill/>
        </p:spPr>
        <p:txBody>
          <a:bodyPr wrap="square" rtlCol="0">
            <a:spAutoFit/>
          </a:bodyPr>
          <a:lstStyle/>
          <a:p>
            <a:pPr algn="ctr"/>
            <a:r>
              <a:rPr lang="en-US" sz="2800" b="1" cap="none" spc="50" dirty="0" smtClean="0">
                <a:ln w="13500">
                  <a:solidFill>
                    <a:schemeClr val="accent1">
                      <a:shade val="2500"/>
                      <a:alpha val="6500"/>
                    </a:schemeClr>
                  </a:solidFill>
                  <a:prstDash val="solid"/>
                </a:ln>
                <a:solidFill>
                  <a:schemeClr val="tx1">
                    <a:lumMod val="85000"/>
                  </a:schemeClr>
                </a:solidFill>
                <a:effectLst>
                  <a:innerShdw blurRad="50900" dist="38500" dir="13500000">
                    <a:srgbClr val="000000">
                      <a:alpha val="60000"/>
                    </a:srgbClr>
                  </a:innerShdw>
                </a:effectLst>
                <a:latin typeface="Calibri" charset="0"/>
                <a:ea typeface="Calibri" charset="0"/>
                <a:cs typeface="Calibri" charset="0"/>
              </a:rPr>
              <a:t>Søskende</a:t>
            </a:r>
            <a:endParaRPr lang="en-US" sz="2800" b="1" cap="none" spc="50" dirty="0">
              <a:ln w="13500">
                <a:solidFill>
                  <a:schemeClr val="accent1">
                    <a:shade val="2500"/>
                    <a:alpha val="6500"/>
                  </a:schemeClr>
                </a:solidFill>
                <a:prstDash val="solid"/>
              </a:ln>
              <a:solidFill>
                <a:schemeClr val="tx1">
                  <a:lumMod val="85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192" name="Text Placeholder 6"/>
          <p:cNvSpPr>
            <a:spLocks noGrp="1"/>
          </p:cNvSpPr>
          <p:nvPr>
            <p:ph type="body" sz="quarter" idx="115" hasCustomPrompt="1"/>
          </p:nvPr>
        </p:nvSpPr>
        <p:spPr>
          <a:xfrm>
            <a:off x="9050482" y="6181273"/>
            <a:ext cx="1264873" cy="171687"/>
          </a:xfrm>
        </p:spPr>
        <p:txBody>
          <a:bodyPr anchor="ctr">
            <a:noAutofit/>
          </a:bodyPr>
          <a:lstStyle>
            <a:lvl1pPr algn="ctr">
              <a:defRPr sz="9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95" name="TextBox 7"/>
          <p:cNvSpPr txBox="1"/>
          <p:nvPr userDrawn="1"/>
        </p:nvSpPr>
        <p:spPr>
          <a:xfrm>
            <a:off x="1922445" y="2309325"/>
            <a:ext cx="2153803" cy="400110"/>
          </a:xfrm>
          <a:prstGeom prst="rect">
            <a:avLst/>
          </a:prstGeom>
          <a:noFill/>
        </p:spPr>
        <p:txBody>
          <a:bodyPr wrap="square" rtlCol="0">
            <a:spAutoFit/>
          </a:bodyPr>
          <a:lstStyle/>
          <a:p>
            <a:pPr algn="ctr"/>
            <a:r>
              <a:rPr lang="en-US" sz="2000" b="1" cap="none" spc="50" dirty="0" err="1" smtClean="0">
                <a:ln w="13500">
                  <a:solidFill>
                    <a:schemeClr val="accent1">
                      <a:shade val="2500"/>
                      <a:alpha val="6500"/>
                    </a:schemeClr>
                  </a:solidFill>
                  <a:prstDash val="solid"/>
                </a:ln>
                <a:solidFill>
                  <a:schemeClr val="tx1">
                    <a:lumMod val="85000"/>
                  </a:schemeClr>
                </a:solidFill>
                <a:effectLst>
                  <a:innerShdw blurRad="50900" dist="38500" dir="13500000">
                    <a:srgbClr val="000000">
                      <a:alpha val="60000"/>
                    </a:srgbClr>
                  </a:innerShdw>
                </a:effectLst>
                <a:latin typeface="Calibri" charset="0"/>
                <a:ea typeface="Calibri" charset="0"/>
                <a:cs typeface="Calibri" charset="0"/>
              </a:rPr>
              <a:t>Bedsteforældre</a:t>
            </a:r>
            <a:endParaRPr lang="en-US" sz="2000" b="1" cap="none" spc="50" dirty="0">
              <a:ln w="13500">
                <a:solidFill>
                  <a:schemeClr val="accent1">
                    <a:shade val="2500"/>
                    <a:alpha val="6500"/>
                  </a:schemeClr>
                </a:solidFill>
                <a:prstDash val="solid"/>
              </a:ln>
              <a:solidFill>
                <a:schemeClr val="tx1">
                  <a:lumMod val="85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196" name="Picture Placeholder 16"/>
          <p:cNvSpPr>
            <a:spLocks noGrp="1"/>
          </p:cNvSpPr>
          <p:nvPr>
            <p:ph type="pic" sz="quarter" idx="13"/>
          </p:nvPr>
        </p:nvSpPr>
        <p:spPr>
          <a:xfrm>
            <a:off x="6320312" y="4919053"/>
            <a:ext cx="986737" cy="1228071"/>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bg1">
                    <a:lumMod val="65000"/>
                    <a:lumOff val="35000"/>
                  </a:schemeClr>
                </a:solidFill>
              </a:defRPr>
            </a:lvl1pPr>
          </a:lstStyle>
          <a:p>
            <a:endParaRPr lang="en-US" dirty="0"/>
          </a:p>
        </p:txBody>
      </p:sp>
      <p:sp>
        <p:nvSpPr>
          <p:cNvPr id="197" name="Picture Placeholder 16"/>
          <p:cNvSpPr>
            <a:spLocks noGrp="1"/>
          </p:cNvSpPr>
          <p:nvPr>
            <p:ph type="pic" sz="quarter" idx="82"/>
          </p:nvPr>
        </p:nvSpPr>
        <p:spPr>
          <a:xfrm>
            <a:off x="4858248" y="4924854"/>
            <a:ext cx="986737" cy="1228071"/>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bg1">
                    <a:lumMod val="65000"/>
                    <a:lumOff val="35000"/>
                  </a:schemeClr>
                </a:solidFill>
              </a:defRPr>
            </a:lvl1pPr>
          </a:lstStyle>
          <a:p>
            <a:endParaRPr lang="en-US" dirty="0"/>
          </a:p>
        </p:txBody>
      </p:sp>
      <p:sp>
        <p:nvSpPr>
          <p:cNvPr id="198" name="Picture Placeholder 16"/>
          <p:cNvSpPr>
            <a:spLocks noGrp="1"/>
          </p:cNvSpPr>
          <p:nvPr>
            <p:ph type="pic" sz="quarter" idx="83"/>
          </p:nvPr>
        </p:nvSpPr>
        <p:spPr>
          <a:xfrm>
            <a:off x="3435546" y="4925598"/>
            <a:ext cx="986737" cy="1228071"/>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bg1">
                    <a:lumMod val="65000"/>
                    <a:lumOff val="35000"/>
                  </a:schemeClr>
                </a:solidFill>
              </a:defRPr>
            </a:lvl1pPr>
          </a:lstStyle>
          <a:p>
            <a:endParaRPr lang="en-US" dirty="0"/>
          </a:p>
        </p:txBody>
      </p:sp>
      <p:sp>
        <p:nvSpPr>
          <p:cNvPr id="199" name="Picture Placeholder 16"/>
          <p:cNvSpPr>
            <a:spLocks noGrp="1"/>
          </p:cNvSpPr>
          <p:nvPr>
            <p:ph type="pic" sz="quarter" idx="84"/>
          </p:nvPr>
        </p:nvSpPr>
        <p:spPr>
          <a:xfrm>
            <a:off x="7740135" y="4912105"/>
            <a:ext cx="986737" cy="1228071"/>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bg1">
                    <a:lumMod val="65000"/>
                    <a:lumOff val="35000"/>
                  </a:schemeClr>
                </a:solidFill>
              </a:defRPr>
            </a:lvl1pPr>
          </a:lstStyle>
          <a:p>
            <a:endParaRPr lang="en-US" dirty="0"/>
          </a:p>
        </p:txBody>
      </p:sp>
      <p:sp>
        <p:nvSpPr>
          <p:cNvPr id="200" name="Picture Placeholder 16"/>
          <p:cNvSpPr>
            <a:spLocks noGrp="1"/>
          </p:cNvSpPr>
          <p:nvPr>
            <p:ph type="pic" sz="quarter" idx="89"/>
          </p:nvPr>
        </p:nvSpPr>
        <p:spPr>
          <a:xfrm>
            <a:off x="2024686" y="4930410"/>
            <a:ext cx="986737" cy="1228071"/>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bg1">
                    <a:lumMod val="65000"/>
                    <a:lumOff val="35000"/>
                  </a:schemeClr>
                </a:solidFill>
              </a:defRPr>
            </a:lvl1pPr>
          </a:lstStyle>
          <a:p>
            <a:endParaRPr lang="en-US" dirty="0"/>
          </a:p>
        </p:txBody>
      </p:sp>
      <p:sp>
        <p:nvSpPr>
          <p:cNvPr id="201" name="Picture Placeholder 16"/>
          <p:cNvSpPr>
            <a:spLocks noGrp="1"/>
          </p:cNvSpPr>
          <p:nvPr>
            <p:ph type="pic" sz="quarter" idx="114"/>
          </p:nvPr>
        </p:nvSpPr>
        <p:spPr>
          <a:xfrm>
            <a:off x="9150501" y="4916962"/>
            <a:ext cx="986737" cy="1228071"/>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bg1">
                    <a:lumMod val="65000"/>
                    <a:lumOff val="35000"/>
                  </a:schemeClr>
                </a:solidFill>
              </a:defRPr>
            </a:lvl1pPr>
          </a:lstStyle>
          <a:p>
            <a:endParaRPr lang="en-US" dirty="0"/>
          </a:p>
        </p:txBody>
      </p:sp>
      <p:sp>
        <p:nvSpPr>
          <p:cNvPr id="202" name="TextBox 7"/>
          <p:cNvSpPr txBox="1"/>
          <p:nvPr userDrawn="1"/>
        </p:nvSpPr>
        <p:spPr>
          <a:xfrm>
            <a:off x="8077969" y="2314898"/>
            <a:ext cx="2153803" cy="400110"/>
          </a:xfrm>
          <a:prstGeom prst="rect">
            <a:avLst/>
          </a:prstGeom>
          <a:noFill/>
        </p:spPr>
        <p:txBody>
          <a:bodyPr wrap="square" rtlCol="0">
            <a:spAutoFit/>
          </a:bodyPr>
          <a:lstStyle/>
          <a:p>
            <a:pPr algn="ctr"/>
            <a:r>
              <a:rPr lang="en-US" sz="2000" b="1" cap="none" spc="50" dirty="0" err="1" smtClean="0">
                <a:ln w="13500">
                  <a:solidFill>
                    <a:schemeClr val="accent1">
                      <a:shade val="2500"/>
                      <a:alpha val="6500"/>
                    </a:schemeClr>
                  </a:solidFill>
                  <a:prstDash val="solid"/>
                </a:ln>
                <a:solidFill>
                  <a:schemeClr val="tx1">
                    <a:lumMod val="85000"/>
                  </a:schemeClr>
                </a:solidFill>
                <a:effectLst>
                  <a:innerShdw blurRad="50900" dist="38500" dir="13500000">
                    <a:srgbClr val="000000">
                      <a:alpha val="60000"/>
                    </a:srgbClr>
                  </a:innerShdw>
                </a:effectLst>
                <a:latin typeface="Calibri" charset="0"/>
                <a:ea typeface="Calibri" charset="0"/>
                <a:cs typeface="Calibri" charset="0"/>
              </a:rPr>
              <a:t>Bedsteforældre</a:t>
            </a:r>
            <a:endParaRPr lang="en-US" sz="2000" b="1" cap="none" spc="50" dirty="0">
              <a:ln w="13500">
                <a:solidFill>
                  <a:schemeClr val="accent1">
                    <a:shade val="2500"/>
                    <a:alpha val="6500"/>
                  </a:schemeClr>
                </a:solidFill>
                <a:prstDash val="solid"/>
              </a:ln>
              <a:solidFill>
                <a:schemeClr val="tx1">
                  <a:lumMod val="85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94" name="Text Placeholder 6"/>
          <p:cNvSpPr>
            <a:spLocks noGrp="1"/>
          </p:cNvSpPr>
          <p:nvPr>
            <p:ph type="body" sz="quarter" idx="101" hasCustomPrompt="1"/>
          </p:nvPr>
        </p:nvSpPr>
        <p:spPr>
          <a:xfrm>
            <a:off x="80682" y="1750616"/>
            <a:ext cx="1098674" cy="167885"/>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12" name="Text Placeholder 6"/>
          <p:cNvSpPr>
            <a:spLocks noGrp="1"/>
          </p:cNvSpPr>
          <p:nvPr>
            <p:ph type="body" sz="quarter" idx="102" hasCustomPrompt="1"/>
          </p:nvPr>
        </p:nvSpPr>
        <p:spPr>
          <a:xfrm>
            <a:off x="1605111" y="1752597"/>
            <a:ext cx="1124008" cy="163366"/>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13" name="Text Placeholder 6"/>
          <p:cNvSpPr>
            <a:spLocks noGrp="1"/>
          </p:cNvSpPr>
          <p:nvPr>
            <p:ph type="body" sz="quarter" idx="103" hasCustomPrompt="1"/>
          </p:nvPr>
        </p:nvSpPr>
        <p:spPr>
          <a:xfrm>
            <a:off x="3194696" y="1745652"/>
            <a:ext cx="1186579" cy="174728"/>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26" name="Text Placeholder 6"/>
          <p:cNvSpPr>
            <a:spLocks noGrp="1"/>
          </p:cNvSpPr>
          <p:nvPr>
            <p:ph type="body" sz="quarter" idx="104" hasCustomPrompt="1"/>
          </p:nvPr>
        </p:nvSpPr>
        <p:spPr>
          <a:xfrm>
            <a:off x="4839468" y="1749494"/>
            <a:ext cx="1094978" cy="164341"/>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27" name="Text Placeholder 6"/>
          <p:cNvSpPr>
            <a:spLocks noGrp="1"/>
          </p:cNvSpPr>
          <p:nvPr>
            <p:ph type="body" sz="quarter" idx="116" hasCustomPrompt="1"/>
          </p:nvPr>
        </p:nvSpPr>
        <p:spPr>
          <a:xfrm>
            <a:off x="6290072" y="1751738"/>
            <a:ext cx="1098674" cy="167885"/>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28" name="Text Placeholder 6"/>
          <p:cNvSpPr>
            <a:spLocks noGrp="1"/>
          </p:cNvSpPr>
          <p:nvPr>
            <p:ph type="body" sz="quarter" idx="117" hasCustomPrompt="1"/>
          </p:nvPr>
        </p:nvSpPr>
        <p:spPr>
          <a:xfrm>
            <a:off x="7850361" y="1753719"/>
            <a:ext cx="1124008" cy="163366"/>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29" name="Text Placeholder 6"/>
          <p:cNvSpPr>
            <a:spLocks noGrp="1"/>
          </p:cNvSpPr>
          <p:nvPr>
            <p:ph type="body" sz="quarter" idx="118" hasCustomPrompt="1"/>
          </p:nvPr>
        </p:nvSpPr>
        <p:spPr>
          <a:xfrm>
            <a:off x="9395121" y="1746774"/>
            <a:ext cx="1186579" cy="174728"/>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30" name="Text Placeholder 6"/>
          <p:cNvSpPr>
            <a:spLocks noGrp="1"/>
          </p:cNvSpPr>
          <p:nvPr>
            <p:ph type="body" sz="quarter" idx="119" hasCustomPrompt="1"/>
          </p:nvPr>
        </p:nvSpPr>
        <p:spPr>
          <a:xfrm>
            <a:off x="11012998" y="1750616"/>
            <a:ext cx="1094978" cy="164341"/>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31" name="Text Placeholder 6"/>
          <p:cNvSpPr>
            <a:spLocks noGrp="1"/>
          </p:cNvSpPr>
          <p:nvPr>
            <p:ph type="body" sz="quarter" idx="120" hasCustomPrompt="1"/>
          </p:nvPr>
        </p:nvSpPr>
        <p:spPr>
          <a:xfrm>
            <a:off x="7058011" y="3277554"/>
            <a:ext cx="1212668" cy="122373"/>
          </a:xfrm>
        </p:spPr>
        <p:txBody>
          <a:bodyPr anchor="ctr">
            <a:noAutofit/>
          </a:bodyPr>
          <a:lstStyle>
            <a:lvl1pPr algn="ctr">
              <a:defRPr sz="9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132" name="Text Placeholder 6"/>
          <p:cNvSpPr>
            <a:spLocks noGrp="1"/>
          </p:cNvSpPr>
          <p:nvPr>
            <p:ph type="body" sz="quarter" idx="121" hasCustomPrompt="1"/>
          </p:nvPr>
        </p:nvSpPr>
        <p:spPr>
          <a:xfrm>
            <a:off x="10183470" y="3282368"/>
            <a:ext cx="1079212" cy="143665"/>
          </a:xfrm>
        </p:spPr>
        <p:txBody>
          <a:bodyPr anchor="ctr">
            <a:noAutofit/>
          </a:bodyPr>
          <a:lstStyle>
            <a:lvl1pPr algn="ctr">
              <a:defRPr sz="9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81" name="Pladsholder til slidenummer 3"/>
          <p:cNvSpPr>
            <a:spLocks noGrp="1"/>
          </p:cNvSpPr>
          <p:nvPr>
            <p:ph type="sldNum" sz="quarter" idx="122"/>
          </p:nvPr>
        </p:nvSpPr>
        <p:spPr>
          <a:xfrm>
            <a:off x="0" y="6452378"/>
            <a:ext cx="383177" cy="503119"/>
          </a:xfrm>
        </p:spPr>
        <p:txBody>
          <a:bodyPr/>
          <a:lstStyle>
            <a:lvl1pPr>
              <a:defRPr>
                <a:solidFill>
                  <a:schemeClr val="bg1">
                    <a:lumMod val="50000"/>
                    <a:lumOff val="50000"/>
                  </a:schemeClr>
                </a:solidFill>
              </a:defRPr>
            </a:lvl1pPr>
          </a:lstStyle>
          <a:p>
            <a:fld id="{B0EB8CF6-47F3-4747-94A2-C5AAF9298AFB}" type="slidenum">
              <a:rPr lang="da-DK" smtClean="0"/>
              <a:pPr/>
              <a:t>‹nr.›</a:t>
            </a:fld>
            <a:endParaRPr lang="da-DK" dirty="0"/>
          </a:p>
        </p:txBody>
      </p:sp>
      <p:sp>
        <p:nvSpPr>
          <p:cNvPr id="83" name="Pladsholder til tekst 13"/>
          <p:cNvSpPr>
            <a:spLocks noGrp="1"/>
          </p:cNvSpPr>
          <p:nvPr>
            <p:ph type="body" sz="quarter" idx="15" hasCustomPrompt="1"/>
          </p:nvPr>
        </p:nvSpPr>
        <p:spPr>
          <a:xfrm>
            <a:off x="383177" y="6551219"/>
            <a:ext cx="4903797" cy="321053"/>
          </a:xfrm>
        </p:spPr>
        <p:txBody>
          <a:bodyPr>
            <a:noAutofit/>
          </a:bodyPr>
          <a:lstStyle>
            <a:lvl1pPr>
              <a:defRPr sz="1400">
                <a:solidFill>
                  <a:schemeClr val="bg1">
                    <a:lumMod val="50000"/>
                    <a:lumOff val="5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Vælg Layout før indsætning af fotos og tekst</a:t>
            </a:r>
            <a:endParaRPr lang="da-DK" dirty="0"/>
          </a:p>
        </p:txBody>
      </p:sp>
      <p:sp>
        <p:nvSpPr>
          <p:cNvPr id="72" name="Rektangel 71"/>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Efterkommere m oldebørn Sølvgråt">
    <p:bg>
      <p:bgPr>
        <a:gradFill>
          <a:gsLst>
            <a:gs pos="0">
              <a:schemeClr val="tx1">
                <a:lumMod val="95000"/>
              </a:schemeClr>
            </a:gs>
            <a:gs pos="23000">
              <a:schemeClr val="tx1"/>
            </a:gs>
            <a:gs pos="99000">
              <a:srgbClr val="C3CACF"/>
            </a:gs>
            <a:gs pos="62000">
              <a:schemeClr val="tx1">
                <a:lumMod val="95000"/>
              </a:schemeClr>
            </a:gs>
          </a:gsLst>
          <a:lin ang="5400000" scaled="1"/>
        </a:gradFill>
        <a:effectLst/>
      </p:bgPr>
    </p:bg>
    <p:spTree>
      <p:nvGrpSpPr>
        <p:cNvPr id="1" name=""/>
        <p:cNvGrpSpPr/>
        <p:nvPr/>
      </p:nvGrpSpPr>
      <p:grpSpPr>
        <a:xfrm>
          <a:off x="0" y="0"/>
          <a:ext cx="0" cy="0"/>
          <a:chOff x="0" y="0"/>
          <a:chExt cx="0" cy="0"/>
        </a:xfrm>
      </p:grpSpPr>
      <p:sp>
        <p:nvSpPr>
          <p:cNvPr id="110" name="Rectangle 109"/>
          <p:cNvSpPr/>
          <p:nvPr userDrawn="1"/>
        </p:nvSpPr>
        <p:spPr>
          <a:xfrm>
            <a:off x="-102049" y="-22682"/>
            <a:ext cx="12451115" cy="292063"/>
          </a:xfrm>
          <a:prstGeom prst="rect">
            <a:avLst/>
          </a:prstGeom>
          <a:gradFill flip="none" rotWithShape="1">
            <a:gsLst>
              <a:gs pos="99000">
                <a:schemeClr val="bg1">
                  <a:alpha val="51000"/>
                </a:schemeClr>
              </a:gs>
              <a:gs pos="1000">
                <a:schemeClr val="bg1">
                  <a:lumMod val="85000"/>
                  <a:lumOff val="15000"/>
                  <a:alpha val="53000"/>
                </a:schemeClr>
              </a:gs>
              <a:gs pos="49000">
                <a:schemeClr val="bg1">
                  <a:lumMod val="65000"/>
                  <a:lumOff val="35000"/>
                  <a:alpha val="12000"/>
                </a:schemeClr>
              </a:gs>
            </a:gsLst>
            <a:lin ang="0" scaled="1"/>
            <a:tileRect/>
          </a:gradFill>
          <a:ln w="9525">
            <a:solidFill>
              <a:schemeClr val="bg1">
                <a:lumMod val="85000"/>
                <a:lumOff val="15000"/>
              </a:schemeClr>
            </a:solidFill>
          </a:ln>
          <a:effectLst>
            <a:outerShdw blurRad="114300" dist="101600" dir="6660000" algn="tl" rotWithShape="0">
              <a:schemeClr val="tx2">
                <a:lumMod val="10000"/>
                <a:alpha val="7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latin typeface="Calibri" charset="0"/>
                <a:ea typeface="Calibri" charset="0"/>
                <a:cs typeface="Calibri" charset="0"/>
              </a:rPr>
              <a:t>OS – LIVSFORTÆLLINGER     </a:t>
            </a:r>
            <a:r>
              <a:rPr lang="en-US" i="1" dirty="0" smtClean="0">
                <a:solidFill>
                  <a:schemeClr val="bg1">
                    <a:lumMod val="75000"/>
                    <a:lumOff val="25000"/>
                  </a:schemeClr>
                </a:solidFill>
              </a:rPr>
              <a:t>.</a:t>
            </a:r>
            <a:endParaRPr lang="en-US" i="1" dirty="0">
              <a:solidFill>
                <a:schemeClr val="bg1">
                  <a:lumMod val="75000"/>
                  <a:lumOff val="25000"/>
                </a:schemeClr>
              </a:solidFill>
            </a:endParaRPr>
          </a:p>
        </p:txBody>
      </p:sp>
      <p:sp>
        <p:nvSpPr>
          <p:cNvPr id="111" name="Title 1"/>
          <p:cNvSpPr>
            <a:spLocks noGrp="1"/>
          </p:cNvSpPr>
          <p:nvPr>
            <p:ph type="title" hasCustomPrompt="1"/>
          </p:nvPr>
        </p:nvSpPr>
        <p:spPr>
          <a:xfrm>
            <a:off x="179601" y="-307766"/>
            <a:ext cx="4009461"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r>
              <a:rPr lang="da-DK" dirty="0" smtClean="0"/>
              <a:t>Børnegenerationen</a:t>
            </a:r>
            <a:endParaRPr dirty="0"/>
          </a:p>
        </p:txBody>
      </p:sp>
      <p:sp>
        <p:nvSpPr>
          <p:cNvPr id="3" name="Footer Placeholder 2"/>
          <p:cNvSpPr>
            <a:spLocks noGrp="1"/>
          </p:cNvSpPr>
          <p:nvPr>
            <p:ph type="ftr" sz="quarter" idx="11"/>
          </p:nvPr>
        </p:nvSpPr>
        <p:spPr>
          <a:xfrm>
            <a:off x="4207775" y="-65666"/>
            <a:ext cx="3833586" cy="365125"/>
          </a:xfrm>
        </p:spPr>
        <p:txBody>
          <a:bodyPr/>
          <a:lstStyle>
            <a:lvl1pPr>
              <a:defRPr>
                <a:solidFill>
                  <a:schemeClr val="bg1">
                    <a:lumMod val="85000"/>
                    <a:lumOff val="15000"/>
                  </a:schemeClr>
                </a:solidFill>
              </a:defRPr>
            </a:lvl1pPr>
          </a:lstStyle>
          <a:p>
            <a:r>
              <a:rPr lang="en-US" smtClean="0"/>
              <a:t>Dit navn her</a:t>
            </a:r>
            <a:endParaRPr lang="en-US" dirty="0"/>
          </a:p>
        </p:txBody>
      </p:sp>
      <p:sp>
        <p:nvSpPr>
          <p:cNvPr id="120" name="Snip Single Corner Rectangle 119"/>
          <p:cNvSpPr/>
          <p:nvPr userDrawn="1"/>
        </p:nvSpPr>
        <p:spPr>
          <a:xfrm flipH="1">
            <a:off x="0" y="6548034"/>
            <a:ext cx="12192000" cy="309966"/>
          </a:xfrm>
          <a:prstGeom prst="snip1Rect">
            <a:avLst>
              <a:gd name="adj" fmla="val 0"/>
            </a:avLst>
          </a:prstGeom>
          <a:solidFill>
            <a:schemeClr val="tx1">
              <a:lumMod val="95000"/>
            </a:schemeClr>
          </a:solidFill>
          <a:ln>
            <a:solidFill>
              <a:schemeClr val="bg2">
                <a:lumMod val="50000"/>
              </a:schemeClr>
            </a:solid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Afrundet rektangel 35">
            <a:hlinkClick r:id="" action="ppaction://hlinkshowjump?jump=lastslideviewed" highlightClick="1"/>
          </p:cNvPr>
          <p:cNvSpPr/>
          <p:nvPr userDrawn="1"/>
        </p:nvSpPr>
        <p:spPr>
          <a:xfrm>
            <a:off x="10560324" y="6584620"/>
            <a:ext cx="749179" cy="238429"/>
          </a:xfrm>
          <a:prstGeom prst="roundRect">
            <a:avLst/>
          </a:prstGeom>
          <a:solidFill>
            <a:schemeClr val="tx1">
              <a:lumMod val="8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Tilbage</a:t>
            </a:r>
            <a:endParaRPr lang="da-DK" sz="1400" dirty="0">
              <a:solidFill>
                <a:srgbClr val="0D0D0D"/>
              </a:solidFill>
              <a:latin typeface="Calibri"/>
              <a:cs typeface="Calibri"/>
            </a:endParaRPr>
          </a:p>
        </p:txBody>
      </p:sp>
      <p:sp>
        <p:nvSpPr>
          <p:cNvPr id="122" name="Afrundet rektangel 35">
            <a:hlinkClick r:id="rId2" action="ppaction://hlinksldjump" highlightClick="1"/>
          </p:cNvPr>
          <p:cNvSpPr/>
          <p:nvPr userDrawn="1"/>
        </p:nvSpPr>
        <p:spPr>
          <a:xfrm>
            <a:off x="9678337" y="6584622"/>
            <a:ext cx="807472" cy="238428"/>
          </a:xfrm>
          <a:prstGeom prst="roundRect">
            <a:avLst/>
          </a:prstGeom>
          <a:solidFill>
            <a:schemeClr val="tx1">
              <a:lumMod val="8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Oversigt</a:t>
            </a:r>
            <a:endParaRPr lang="da-DK" sz="1400" dirty="0">
              <a:solidFill>
                <a:srgbClr val="0D0D0D"/>
              </a:solidFill>
              <a:latin typeface="Calibri"/>
              <a:cs typeface="Calibri"/>
            </a:endParaRPr>
          </a:p>
        </p:txBody>
      </p:sp>
      <p:sp>
        <p:nvSpPr>
          <p:cNvPr id="123" name="Afrundet rektangel 35">
            <a:hlinkClick r:id="" action="ppaction://hlinkshowjump?jump=nextslide" highlightClick="1"/>
          </p:cNvPr>
          <p:cNvSpPr/>
          <p:nvPr userDrawn="1"/>
        </p:nvSpPr>
        <p:spPr>
          <a:xfrm>
            <a:off x="11383512" y="6584620"/>
            <a:ext cx="749688" cy="238429"/>
          </a:xfrm>
          <a:prstGeom prst="roundRect">
            <a:avLst/>
          </a:prstGeom>
          <a:solidFill>
            <a:schemeClr val="tx1">
              <a:lumMod val="8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Næste</a:t>
            </a:r>
            <a:endParaRPr lang="da-DK" sz="1400" dirty="0">
              <a:solidFill>
                <a:srgbClr val="0D0D0D"/>
              </a:solidFill>
              <a:latin typeface="Calibri"/>
              <a:cs typeface="Calibri"/>
            </a:endParaRPr>
          </a:p>
        </p:txBody>
      </p:sp>
      <p:sp>
        <p:nvSpPr>
          <p:cNvPr id="124" name="Afrundet rektangel 35">
            <a:hlinkClick r:id="" action="ppaction://hlinkshowjump?jump=endshow" highlightClick="1"/>
          </p:cNvPr>
          <p:cNvSpPr/>
          <p:nvPr userDrawn="1"/>
        </p:nvSpPr>
        <p:spPr>
          <a:xfrm>
            <a:off x="8817634" y="6584619"/>
            <a:ext cx="783981" cy="238430"/>
          </a:xfrm>
          <a:prstGeom prst="roundRect">
            <a:avLst/>
          </a:prstGeom>
          <a:solidFill>
            <a:schemeClr val="tx1">
              <a:lumMod val="8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Rediger</a:t>
            </a:r>
            <a:endParaRPr lang="da-DK" sz="1400" dirty="0">
              <a:solidFill>
                <a:srgbClr val="0D0D0D"/>
              </a:solidFill>
              <a:latin typeface="Calibri"/>
              <a:cs typeface="Calibri"/>
            </a:endParaRPr>
          </a:p>
        </p:txBody>
      </p:sp>
      <p:sp>
        <p:nvSpPr>
          <p:cNvPr id="248" name="Afrundet rektangel 35">
            <a:hlinkClick r:id="rId3" action="ppaction://hlinksldjump" highlightClick="1"/>
          </p:cNvPr>
          <p:cNvSpPr/>
          <p:nvPr userDrawn="1"/>
        </p:nvSpPr>
        <p:spPr>
          <a:xfrm>
            <a:off x="5613341" y="6588256"/>
            <a:ext cx="971049" cy="242449"/>
          </a:xfrm>
          <a:prstGeom prst="roundRect">
            <a:avLst/>
          </a:prstGeom>
          <a:solidFill>
            <a:schemeClr val="tx1">
              <a:lumMod val="8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Calibri"/>
                <a:cs typeface="Calibri"/>
              </a:rPr>
              <a:t>Slægt</a:t>
            </a:r>
            <a:endParaRPr lang="da-DK" sz="1400" dirty="0">
              <a:solidFill>
                <a:schemeClr val="bg1"/>
              </a:solidFill>
              <a:latin typeface="Calibri"/>
              <a:cs typeface="Calibri"/>
            </a:endParaRPr>
          </a:p>
        </p:txBody>
      </p:sp>
      <p:sp>
        <p:nvSpPr>
          <p:cNvPr id="82" name="Picture Placeholder 16"/>
          <p:cNvSpPr>
            <a:spLocks noGrp="1"/>
          </p:cNvSpPr>
          <p:nvPr>
            <p:ph type="pic" sz="quarter" idx="13"/>
          </p:nvPr>
        </p:nvSpPr>
        <p:spPr>
          <a:xfrm>
            <a:off x="6739098" y="2183961"/>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defRPr>
            </a:lvl1pPr>
          </a:lstStyle>
          <a:p>
            <a:endParaRPr lang="en-US" dirty="0"/>
          </a:p>
        </p:txBody>
      </p:sp>
      <p:sp>
        <p:nvSpPr>
          <p:cNvPr id="91" name="Rectangle 215"/>
          <p:cNvSpPr/>
          <p:nvPr userDrawn="1"/>
        </p:nvSpPr>
        <p:spPr>
          <a:xfrm rot="16200000">
            <a:off x="3405340" y="1520742"/>
            <a:ext cx="36074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92" name="Picture Placeholder 16"/>
          <p:cNvSpPr>
            <a:spLocks noGrp="1"/>
          </p:cNvSpPr>
          <p:nvPr>
            <p:ph type="pic" sz="quarter" idx="81"/>
          </p:nvPr>
        </p:nvSpPr>
        <p:spPr>
          <a:xfrm>
            <a:off x="3221949" y="593477"/>
            <a:ext cx="745964" cy="966225"/>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defRPr>
            </a:lvl1pPr>
          </a:lstStyle>
          <a:p>
            <a:endParaRPr lang="en-US" dirty="0"/>
          </a:p>
        </p:txBody>
      </p:sp>
      <p:sp>
        <p:nvSpPr>
          <p:cNvPr id="95" name="Picture Placeholder 16"/>
          <p:cNvSpPr>
            <a:spLocks noGrp="1"/>
          </p:cNvSpPr>
          <p:nvPr>
            <p:ph type="pic" sz="quarter" idx="82"/>
          </p:nvPr>
        </p:nvSpPr>
        <p:spPr>
          <a:xfrm>
            <a:off x="5682283" y="2176012"/>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defRPr>
            </a:lvl1pPr>
          </a:lstStyle>
          <a:p>
            <a:endParaRPr lang="en-US" dirty="0"/>
          </a:p>
        </p:txBody>
      </p:sp>
      <p:sp>
        <p:nvSpPr>
          <p:cNvPr id="96" name="Picture Placeholder 16"/>
          <p:cNvSpPr>
            <a:spLocks noGrp="1"/>
          </p:cNvSpPr>
          <p:nvPr>
            <p:ph type="pic" sz="quarter" idx="83"/>
          </p:nvPr>
        </p:nvSpPr>
        <p:spPr>
          <a:xfrm>
            <a:off x="4633657" y="2183961"/>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defRPr>
            </a:lvl1pPr>
          </a:lstStyle>
          <a:p>
            <a:endParaRPr lang="en-US" dirty="0"/>
          </a:p>
        </p:txBody>
      </p:sp>
      <p:sp>
        <p:nvSpPr>
          <p:cNvPr id="97" name="Picture Placeholder 16"/>
          <p:cNvSpPr>
            <a:spLocks noGrp="1"/>
          </p:cNvSpPr>
          <p:nvPr>
            <p:ph type="pic" sz="quarter" idx="84"/>
          </p:nvPr>
        </p:nvSpPr>
        <p:spPr>
          <a:xfrm>
            <a:off x="7795236" y="2177013"/>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defRPr>
            </a:lvl1pPr>
          </a:lstStyle>
          <a:p>
            <a:endParaRPr lang="en-US" dirty="0"/>
          </a:p>
        </p:txBody>
      </p:sp>
      <p:sp>
        <p:nvSpPr>
          <p:cNvPr id="98" name="Picture Placeholder 16"/>
          <p:cNvSpPr>
            <a:spLocks noGrp="1"/>
          </p:cNvSpPr>
          <p:nvPr>
            <p:ph type="pic" sz="quarter" idx="89"/>
          </p:nvPr>
        </p:nvSpPr>
        <p:spPr>
          <a:xfrm>
            <a:off x="3586480" y="2188773"/>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defRPr>
            </a:lvl1pPr>
          </a:lstStyle>
          <a:p>
            <a:endParaRPr lang="en-US" dirty="0"/>
          </a:p>
        </p:txBody>
      </p:sp>
      <p:sp>
        <p:nvSpPr>
          <p:cNvPr id="99" name="Rectangle 238"/>
          <p:cNvSpPr/>
          <p:nvPr userDrawn="1"/>
        </p:nvSpPr>
        <p:spPr>
          <a:xfrm rot="16200000">
            <a:off x="8350319" y="1537721"/>
            <a:ext cx="36074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00" name="Picture Placeholder 16"/>
          <p:cNvSpPr>
            <a:spLocks noGrp="1"/>
          </p:cNvSpPr>
          <p:nvPr>
            <p:ph type="pic" sz="quarter" idx="100"/>
          </p:nvPr>
        </p:nvSpPr>
        <p:spPr>
          <a:xfrm>
            <a:off x="8168912" y="583304"/>
            <a:ext cx="745964" cy="966225"/>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defRPr>
            </a:lvl1pPr>
          </a:lstStyle>
          <a:p>
            <a:endParaRPr lang="en-US" dirty="0"/>
          </a:p>
        </p:txBody>
      </p:sp>
      <p:sp>
        <p:nvSpPr>
          <p:cNvPr id="101" name="Text Placeholder 6"/>
          <p:cNvSpPr>
            <a:spLocks noGrp="1"/>
          </p:cNvSpPr>
          <p:nvPr>
            <p:ph type="body" sz="quarter" idx="107" hasCustomPrompt="1"/>
          </p:nvPr>
        </p:nvSpPr>
        <p:spPr>
          <a:xfrm>
            <a:off x="3682346" y="1530173"/>
            <a:ext cx="2390976" cy="170400"/>
          </a:xfrm>
        </p:spPr>
        <p:txBody>
          <a:bodyPr>
            <a:noAutofit/>
          </a:bodyPr>
          <a:lstStyle>
            <a:lvl1pPr algn="l">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Klik på billede for at indsætte foto</a:t>
            </a:r>
            <a:endParaRPr lang="en-US" dirty="0"/>
          </a:p>
        </p:txBody>
      </p:sp>
      <p:sp>
        <p:nvSpPr>
          <p:cNvPr id="102" name="Text Placeholder 6"/>
          <p:cNvSpPr>
            <a:spLocks noGrp="1"/>
          </p:cNvSpPr>
          <p:nvPr>
            <p:ph type="body" sz="quarter" idx="108" hasCustomPrompt="1"/>
          </p:nvPr>
        </p:nvSpPr>
        <p:spPr>
          <a:xfrm>
            <a:off x="6099093" y="1516637"/>
            <a:ext cx="2390976" cy="170400"/>
          </a:xfrm>
        </p:spPr>
        <p:txBody>
          <a:bodyPr>
            <a:noAutofit/>
          </a:bodyPr>
          <a:lstStyle>
            <a:lvl1pPr algn="r">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Faders navn her</a:t>
            </a:r>
            <a:endParaRPr lang="en-US" dirty="0"/>
          </a:p>
        </p:txBody>
      </p:sp>
      <p:sp>
        <p:nvSpPr>
          <p:cNvPr id="103" name="Text Placeholder 6"/>
          <p:cNvSpPr>
            <a:spLocks noGrp="1"/>
          </p:cNvSpPr>
          <p:nvPr>
            <p:ph type="body" sz="quarter" idx="109" hasCustomPrompt="1"/>
          </p:nvPr>
        </p:nvSpPr>
        <p:spPr>
          <a:xfrm>
            <a:off x="3507495" y="3191856"/>
            <a:ext cx="976223" cy="15807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4" name="Text Placeholder 6"/>
          <p:cNvSpPr>
            <a:spLocks noGrp="1"/>
          </p:cNvSpPr>
          <p:nvPr>
            <p:ph type="body" sz="quarter" idx="110" hasCustomPrompt="1"/>
          </p:nvPr>
        </p:nvSpPr>
        <p:spPr>
          <a:xfrm>
            <a:off x="4558007" y="3206016"/>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5" name="Text Placeholder 6"/>
          <p:cNvSpPr>
            <a:spLocks noGrp="1"/>
          </p:cNvSpPr>
          <p:nvPr>
            <p:ph type="body" sz="quarter" idx="111" hasCustomPrompt="1"/>
          </p:nvPr>
        </p:nvSpPr>
        <p:spPr>
          <a:xfrm>
            <a:off x="5600240" y="3202896"/>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6" name="Text Placeholder 6"/>
          <p:cNvSpPr>
            <a:spLocks noGrp="1"/>
          </p:cNvSpPr>
          <p:nvPr>
            <p:ph type="body" sz="quarter" idx="112" hasCustomPrompt="1"/>
          </p:nvPr>
        </p:nvSpPr>
        <p:spPr>
          <a:xfrm>
            <a:off x="6680133" y="3202896"/>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7" name="Text Placeholder 6"/>
          <p:cNvSpPr>
            <a:spLocks noGrp="1"/>
          </p:cNvSpPr>
          <p:nvPr>
            <p:ph type="body" sz="quarter" idx="113" hasCustomPrompt="1"/>
          </p:nvPr>
        </p:nvSpPr>
        <p:spPr>
          <a:xfrm>
            <a:off x="7725470" y="3194256"/>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8" name="TextBox 92"/>
          <p:cNvSpPr txBox="1"/>
          <p:nvPr userDrawn="1"/>
        </p:nvSpPr>
        <p:spPr>
          <a:xfrm>
            <a:off x="4162179" y="714753"/>
            <a:ext cx="3836930" cy="523220"/>
          </a:xfrm>
          <a:prstGeom prst="rect">
            <a:avLst/>
          </a:prstGeom>
          <a:noFill/>
        </p:spPr>
        <p:txBody>
          <a:bodyPr wrap="square" rtlCol="0">
            <a:spAutoFit/>
          </a:bodyPr>
          <a:lstStyle/>
          <a:p>
            <a:pPr algn="ctr"/>
            <a:r>
              <a:rPr lang="en-US" sz="2800" b="1" cap="none" spc="50" dirty="0" smtClean="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rPr>
              <a:t>Min partner og </a:t>
            </a:r>
            <a:r>
              <a:rPr lang="en-US" sz="2800" b="1" cap="none" spc="50" dirty="0" err="1" smtClean="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rPr>
              <a:t>mig</a:t>
            </a:r>
            <a:endParaRPr lang="en-US" sz="2800" b="1" cap="none" spc="50" dirty="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endParaRPr>
          </a:p>
        </p:txBody>
      </p:sp>
      <p:sp>
        <p:nvSpPr>
          <p:cNvPr id="109" name="Picture Placeholder 16"/>
          <p:cNvSpPr>
            <a:spLocks noGrp="1"/>
          </p:cNvSpPr>
          <p:nvPr>
            <p:ph type="pic" sz="quarter" idx="124"/>
          </p:nvPr>
        </p:nvSpPr>
        <p:spPr>
          <a:xfrm>
            <a:off x="298187" y="593476"/>
            <a:ext cx="745964" cy="966225"/>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defRPr>
            </a:lvl1pPr>
          </a:lstStyle>
          <a:p>
            <a:endParaRPr lang="en-US" dirty="0"/>
          </a:p>
        </p:txBody>
      </p:sp>
      <p:sp>
        <p:nvSpPr>
          <p:cNvPr id="114" name="Picture Placeholder 16"/>
          <p:cNvSpPr>
            <a:spLocks noGrp="1"/>
          </p:cNvSpPr>
          <p:nvPr>
            <p:ph type="pic" sz="quarter" idx="125"/>
          </p:nvPr>
        </p:nvSpPr>
        <p:spPr>
          <a:xfrm>
            <a:off x="11135775" y="589267"/>
            <a:ext cx="745964" cy="966225"/>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defRPr>
            </a:lvl1pPr>
          </a:lstStyle>
          <a:p>
            <a:endParaRPr lang="en-US" dirty="0"/>
          </a:p>
        </p:txBody>
      </p:sp>
      <p:sp>
        <p:nvSpPr>
          <p:cNvPr id="115" name="Text Placeholder 6"/>
          <p:cNvSpPr>
            <a:spLocks noGrp="1"/>
          </p:cNvSpPr>
          <p:nvPr>
            <p:ph type="body" sz="quarter" idx="126" hasCustomPrompt="1"/>
          </p:nvPr>
        </p:nvSpPr>
        <p:spPr>
          <a:xfrm>
            <a:off x="10830926" y="1522713"/>
            <a:ext cx="1253912" cy="207190"/>
          </a:xfrm>
        </p:spPr>
        <p:txBody>
          <a:bodyPr>
            <a:noAutofit/>
          </a:bodyPr>
          <a:lstStyle>
            <a:lvl1pPr algn="r">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116" name="Picture Placeholder 16"/>
          <p:cNvSpPr>
            <a:spLocks noGrp="1"/>
          </p:cNvSpPr>
          <p:nvPr>
            <p:ph type="pic" sz="quarter" idx="150"/>
          </p:nvPr>
        </p:nvSpPr>
        <p:spPr>
          <a:xfrm>
            <a:off x="11218763" y="3902763"/>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latin typeface="Calibri" panose="020F0502020204030204" pitchFamily="34" charset="0"/>
              </a:defRPr>
            </a:lvl1pPr>
          </a:lstStyle>
          <a:p>
            <a:endParaRPr lang="en-US" dirty="0"/>
          </a:p>
        </p:txBody>
      </p:sp>
      <p:sp>
        <p:nvSpPr>
          <p:cNvPr id="117" name="Text Placeholder 6"/>
          <p:cNvSpPr>
            <a:spLocks noGrp="1"/>
          </p:cNvSpPr>
          <p:nvPr>
            <p:ph type="body" sz="quarter" idx="151" hasCustomPrompt="1"/>
          </p:nvPr>
        </p:nvSpPr>
        <p:spPr>
          <a:xfrm>
            <a:off x="11240849" y="4957461"/>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18" name="Picture Placeholder 16"/>
          <p:cNvSpPr>
            <a:spLocks noGrp="1"/>
          </p:cNvSpPr>
          <p:nvPr>
            <p:ph type="pic" sz="quarter" idx="152"/>
          </p:nvPr>
        </p:nvSpPr>
        <p:spPr>
          <a:xfrm>
            <a:off x="10215188" y="3905338"/>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latin typeface="Calibri" panose="020F0502020204030204" pitchFamily="34" charset="0"/>
              </a:defRPr>
            </a:lvl1pPr>
          </a:lstStyle>
          <a:p>
            <a:endParaRPr lang="en-US" dirty="0"/>
          </a:p>
        </p:txBody>
      </p:sp>
      <p:sp>
        <p:nvSpPr>
          <p:cNvPr id="119" name="Text Placeholder 6"/>
          <p:cNvSpPr>
            <a:spLocks noGrp="1"/>
          </p:cNvSpPr>
          <p:nvPr>
            <p:ph type="body" sz="quarter" idx="153" hasCustomPrompt="1"/>
          </p:nvPr>
        </p:nvSpPr>
        <p:spPr>
          <a:xfrm>
            <a:off x="10231390" y="4960085"/>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25" name="Text Placeholder 6"/>
          <p:cNvSpPr>
            <a:spLocks noGrp="1"/>
          </p:cNvSpPr>
          <p:nvPr>
            <p:ph type="body" sz="quarter" idx="154" hasCustomPrompt="1"/>
          </p:nvPr>
        </p:nvSpPr>
        <p:spPr>
          <a:xfrm>
            <a:off x="71375" y="1521704"/>
            <a:ext cx="1238559" cy="220234"/>
          </a:xfrm>
        </p:spPr>
        <p:txBody>
          <a:bodyPr>
            <a:noAutofit/>
          </a:bodyPr>
          <a:lstStyle>
            <a:lvl1pPr algn="r">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136" name="Picture Placeholder 16"/>
          <p:cNvSpPr>
            <a:spLocks noGrp="1"/>
          </p:cNvSpPr>
          <p:nvPr>
            <p:ph type="pic" sz="quarter" idx="214"/>
          </p:nvPr>
        </p:nvSpPr>
        <p:spPr>
          <a:xfrm>
            <a:off x="11058934" y="5582732"/>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panose="020F0502020204030204" pitchFamily="34" charset="0"/>
              </a:defRPr>
            </a:lvl1pPr>
          </a:lstStyle>
          <a:p>
            <a:endParaRPr lang="en-US" dirty="0"/>
          </a:p>
        </p:txBody>
      </p:sp>
      <p:sp>
        <p:nvSpPr>
          <p:cNvPr id="141" name="Text Placeholder 6"/>
          <p:cNvSpPr>
            <a:spLocks noGrp="1"/>
          </p:cNvSpPr>
          <p:nvPr>
            <p:ph type="body" sz="quarter" idx="215" hasCustomPrompt="1"/>
          </p:nvPr>
        </p:nvSpPr>
        <p:spPr>
          <a:xfrm>
            <a:off x="11067302" y="6278003"/>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42" name="Picture Placeholder 16"/>
          <p:cNvSpPr>
            <a:spLocks noGrp="1"/>
          </p:cNvSpPr>
          <p:nvPr>
            <p:ph type="pic" sz="quarter" idx="218"/>
          </p:nvPr>
        </p:nvSpPr>
        <p:spPr>
          <a:xfrm>
            <a:off x="11579902" y="5582098"/>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panose="020F0502020204030204" pitchFamily="34" charset="0"/>
              </a:defRPr>
            </a:lvl1pPr>
          </a:lstStyle>
          <a:p>
            <a:endParaRPr lang="en-US" dirty="0"/>
          </a:p>
        </p:txBody>
      </p:sp>
      <p:sp>
        <p:nvSpPr>
          <p:cNvPr id="143" name="Picture Placeholder 16"/>
          <p:cNvSpPr>
            <a:spLocks noGrp="1"/>
          </p:cNvSpPr>
          <p:nvPr>
            <p:ph type="pic" sz="quarter" idx="221"/>
          </p:nvPr>
        </p:nvSpPr>
        <p:spPr>
          <a:xfrm>
            <a:off x="9207304" y="3907538"/>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latin typeface="Calibri" panose="020F0502020204030204" pitchFamily="34" charset="0"/>
              </a:defRPr>
            </a:lvl1pPr>
          </a:lstStyle>
          <a:p>
            <a:endParaRPr lang="en-US" dirty="0"/>
          </a:p>
        </p:txBody>
      </p:sp>
      <p:sp>
        <p:nvSpPr>
          <p:cNvPr id="144" name="Text Placeholder 6"/>
          <p:cNvSpPr>
            <a:spLocks noGrp="1"/>
          </p:cNvSpPr>
          <p:nvPr>
            <p:ph type="body" sz="quarter" idx="222" hasCustomPrompt="1"/>
          </p:nvPr>
        </p:nvSpPr>
        <p:spPr>
          <a:xfrm>
            <a:off x="9229390" y="4962236"/>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45" name="Picture Placeholder 16"/>
          <p:cNvSpPr>
            <a:spLocks noGrp="1"/>
          </p:cNvSpPr>
          <p:nvPr>
            <p:ph type="pic" sz="quarter" idx="223"/>
          </p:nvPr>
        </p:nvSpPr>
        <p:spPr>
          <a:xfrm>
            <a:off x="8203729" y="3910113"/>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latin typeface="Calibri" panose="020F0502020204030204" pitchFamily="34" charset="0"/>
              </a:defRPr>
            </a:lvl1pPr>
          </a:lstStyle>
          <a:p>
            <a:endParaRPr lang="en-US" dirty="0"/>
          </a:p>
        </p:txBody>
      </p:sp>
      <p:sp>
        <p:nvSpPr>
          <p:cNvPr id="146" name="Text Placeholder 6"/>
          <p:cNvSpPr>
            <a:spLocks noGrp="1"/>
          </p:cNvSpPr>
          <p:nvPr>
            <p:ph type="body" sz="quarter" idx="224" hasCustomPrompt="1"/>
          </p:nvPr>
        </p:nvSpPr>
        <p:spPr>
          <a:xfrm>
            <a:off x="8219931" y="4964860"/>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47" name="Picture Placeholder 16"/>
          <p:cNvSpPr>
            <a:spLocks noGrp="1"/>
          </p:cNvSpPr>
          <p:nvPr>
            <p:ph type="pic" sz="quarter" idx="225"/>
          </p:nvPr>
        </p:nvSpPr>
        <p:spPr>
          <a:xfrm>
            <a:off x="7187894" y="3903934"/>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latin typeface="Calibri" panose="020F0502020204030204" pitchFamily="34" charset="0"/>
              </a:defRPr>
            </a:lvl1pPr>
          </a:lstStyle>
          <a:p>
            <a:endParaRPr lang="en-US" dirty="0"/>
          </a:p>
        </p:txBody>
      </p:sp>
      <p:sp>
        <p:nvSpPr>
          <p:cNvPr id="148" name="Text Placeholder 6"/>
          <p:cNvSpPr>
            <a:spLocks noGrp="1"/>
          </p:cNvSpPr>
          <p:nvPr>
            <p:ph type="body" sz="quarter" idx="226" hasCustomPrompt="1"/>
          </p:nvPr>
        </p:nvSpPr>
        <p:spPr>
          <a:xfrm>
            <a:off x="7209980" y="4958632"/>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49" name="Picture Placeholder 16"/>
          <p:cNvSpPr>
            <a:spLocks noGrp="1"/>
          </p:cNvSpPr>
          <p:nvPr>
            <p:ph type="pic" sz="quarter" idx="227"/>
          </p:nvPr>
        </p:nvSpPr>
        <p:spPr>
          <a:xfrm>
            <a:off x="6184319" y="3906509"/>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latin typeface="Calibri" panose="020F0502020204030204" pitchFamily="34" charset="0"/>
              </a:defRPr>
            </a:lvl1pPr>
          </a:lstStyle>
          <a:p>
            <a:endParaRPr lang="en-US" dirty="0"/>
          </a:p>
        </p:txBody>
      </p:sp>
      <p:sp>
        <p:nvSpPr>
          <p:cNvPr id="150" name="Text Placeholder 6"/>
          <p:cNvSpPr>
            <a:spLocks noGrp="1"/>
          </p:cNvSpPr>
          <p:nvPr>
            <p:ph type="body" sz="quarter" idx="228" hasCustomPrompt="1"/>
          </p:nvPr>
        </p:nvSpPr>
        <p:spPr>
          <a:xfrm>
            <a:off x="6200521" y="4961256"/>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1" name="Picture Placeholder 16"/>
          <p:cNvSpPr>
            <a:spLocks noGrp="1"/>
          </p:cNvSpPr>
          <p:nvPr>
            <p:ph type="pic" sz="quarter" idx="229"/>
          </p:nvPr>
        </p:nvSpPr>
        <p:spPr>
          <a:xfrm>
            <a:off x="5176435" y="3908709"/>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latin typeface="Calibri" panose="020F0502020204030204" pitchFamily="34" charset="0"/>
              </a:defRPr>
            </a:lvl1pPr>
          </a:lstStyle>
          <a:p>
            <a:endParaRPr lang="en-US" dirty="0"/>
          </a:p>
        </p:txBody>
      </p:sp>
      <p:sp>
        <p:nvSpPr>
          <p:cNvPr id="152" name="Text Placeholder 6"/>
          <p:cNvSpPr>
            <a:spLocks noGrp="1"/>
          </p:cNvSpPr>
          <p:nvPr>
            <p:ph type="body" sz="quarter" idx="230" hasCustomPrompt="1"/>
          </p:nvPr>
        </p:nvSpPr>
        <p:spPr>
          <a:xfrm>
            <a:off x="5198521" y="4963407"/>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3" name="Picture Placeholder 16"/>
          <p:cNvSpPr>
            <a:spLocks noGrp="1"/>
          </p:cNvSpPr>
          <p:nvPr>
            <p:ph type="pic" sz="quarter" idx="231"/>
          </p:nvPr>
        </p:nvSpPr>
        <p:spPr>
          <a:xfrm>
            <a:off x="4172860" y="3911284"/>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latin typeface="Calibri" panose="020F0502020204030204" pitchFamily="34" charset="0"/>
              </a:defRPr>
            </a:lvl1pPr>
          </a:lstStyle>
          <a:p>
            <a:endParaRPr lang="en-US" dirty="0"/>
          </a:p>
        </p:txBody>
      </p:sp>
      <p:sp>
        <p:nvSpPr>
          <p:cNvPr id="154" name="Text Placeholder 6"/>
          <p:cNvSpPr>
            <a:spLocks noGrp="1"/>
          </p:cNvSpPr>
          <p:nvPr>
            <p:ph type="body" sz="quarter" idx="232" hasCustomPrompt="1"/>
          </p:nvPr>
        </p:nvSpPr>
        <p:spPr>
          <a:xfrm>
            <a:off x="4189062" y="4966031"/>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5" name="Picture Placeholder 16"/>
          <p:cNvSpPr>
            <a:spLocks noGrp="1"/>
          </p:cNvSpPr>
          <p:nvPr>
            <p:ph type="pic" sz="quarter" idx="233"/>
          </p:nvPr>
        </p:nvSpPr>
        <p:spPr>
          <a:xfrm>
            <a:off x="3158363" y="3906152"/>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latin typeface="Calibri" panose="020F0502020204030204" pitchFamily="34" charset="0"/>
              </a:defRPr>
            </a:lvl1pPr>
          </a:lstStyle>
          <a:p>
            <a:endParaRPr lang="en-US" dirty="0"/>
          </a:p>
        </p:txBody>
      </p:sp>
      <p:sp>
        <p:nvSpPr>
          <p:cNvPr id="156" name="Text Placeholder 6"/>
          <p:cNvSpPr>
            <a:spLocks noGrp="1"/>
          </p:cNvSpPr>
          <p:nvPr>
            <p:ph type="body" sz="quarter" idx="234" hasCustomPrompt="1"/>
          </p:nvPr>
        </p:nvSpPr>
        <p:spPr>
          <a:xfrm>
            <a:off x="3180449" y="4960850"/>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7" name="Picture Placeholder 16"/>
          <p:cNvSpPr>
            <a:spLocks noGrp="1"/>
          </p:cNvSpPr>
          <p:nvPr>
            <p:ph type="pic" sz="quarter" idx="235"/>
          </p:nvPr>
        </p:nvSpPr>
        <p:spPr>
          <a:xfrm>
            <a:off x="2154788" y="3908727"/>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latin typeface="Calibri" panose="020F0502020204030204" pitchFamily="34" charset="0"/>
              </a:defRPr>
            </a:lvl1pPr>
          </a:lstStyle>
          <a:p>
            <a:endParaRPr lang="en-US" dirty="0"/>
          </a:p>
        </p:txBody>
      </p:sp>
      <p:sp>
        <p:nvSpPr>
          <p:cNvPr id="158" name="Text Placeholder 6"/>
          <p:cNvSpPr>
            <a:spLocks noGrp="1"/>
          </p:cNvSpPr>
          <p:nvPr>
            <p:ph type="body" sz="quarter" idx="236" hasCustomPrompt="1"/>
          </p:nvPr>
        </p:nvSpPr>
        <p:spPr>
          <a:xfrm>
            <a:off x="2170990" y="4963474"/>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9" name="Picture Placeholder 16"/>
          <p:cNvSpPr>
            <a:spLocks noGrp="1"/>
          </p:cNvSpPr>
          <p:nvPr>
            <p:ph type="pic" sz="quarter" idx="237"/>
          </p:nvPr>
        </p:nvSpPr>
        <p:spPr>
          <a:xfrm>
            <a:off x="1146904" y="3910927"/>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latin typeface="Calibri" panose="020F0502020204030204" pitchFamily="34" charset="0"/>
              </a:defRPr>
            </a:lvl1pPr>
          </a:lstStyle>
          <a:p>
            <a:endParaRPr lang="en-US" dirty="0"/>
          </a:p>
        </p:txBody>
      </p:sp>
      <p:sp>
        <p:nvSpPr>
          <p:cNvPr id="160" name="Text Placeholder 6"/>
          <p:cNvSpPr>
            <a:spLocks noGrp="1"/>
          </p:cNvSpPr>
          <p:nvPr>
            <p:ph type="body" sz="quarter" idx="238" hasCustomPrompt="1"/>
          </p:nvPr>
        </p:nvSpPr>
        <p:spPr>
          <a:xfrm>
            <a:off x="1168990" y="4965625"/>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61" name="Picture Placeholder 16"/>
          <p:cNvSpPr>
            <a:spLocks noGrp="1"/>
          </p:cNvSpPr>
          <p:nvPr>
            <p:ph type="pic" sz="quarter" idx="239"/>
          </p:nvPr>
        </p:nvSpPr>
        <p:spPr>
          <a:xfrm>
            <a:off x="143329" y="3913502"/>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latin typeface="Calibri" panose="020F0502020204030204" pitchFamily="34" charset="0"/>
              </a:defRPr>
            </a:lvl1pPr>
          </a:lstStyle>
          <a:p>
            <a:endParaRPr lang="en-US" dirty="0"/>
          </a:p>
        </p:txBody>
      </p:sp>
      <p:sp>
        <p:nvSpPr>
          <p:cNvPr id="162" name="Text Placeholder 6"/>
          <p:cNvSpPr>
            <a:spLocks noGrp="1"/>
          </p:cNvSpPr>
          <p:nvPr>
            <p:ph type="body" sz="quarter" idx="240" hasCustomPrompt="1"/>
          </p:nvPr>
        </p:nvSpPr>
        <p:spPr>
          <a:xfrm>
            <a:off x="159531" y="4968249"/>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63" name="Rectangle 8"/>
          <p:cNvSpPr/>
          <p:nvPr userDrawn="1"/>
        </p:nvSpPr>
        <p:spPr>
          <a:xfrm>
            <a:off x="422733" y="3423372"/>
            <a:ext cx="11456734" cy="45719"/>
          </a:xfrm>
          <a:prstGeom prst="rect">
            <a:avLst/>
          </a:prstGeom>
          <a:gradFill>
            <a:gsLst>
              <a:gs pos="93000">
                <a:schemeClr val="tx1">
                  <a:lumMod val="75000"/>
                </a:schemeClr>
              </a:gs>
              <a:gs pos="0">
                <a:schemeClr val="tx1"/>
              </a:gs>
              <a:gs pos="77000">
                <a:schemeClr val="tx1">
                  <a:lumMod val="85000"/>
                </a:schemeClr>
              </a:gs>
            </a:gsLst>
            <a:lin ang="5400000" scaled="0"/>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64" name="Text Placeholder 6"/>
          <p:cNvSpPr>
            <a:spLocks noGrp="1"/>
          </p:cNvSpPr>
          <p:nvPr>
            <p:ph type="body" sz="quarter" idx="241" hasCustomPrompt="1"/>
          </p:nvPr>
        </p:nvSpPr>
        <p:spPr>
          <a:xfrm>
            <a:off x="11585754" y="6278551"/>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65" name="Picture Placeholder 16"/>
          <p:cNvSpPr>
            <a:spLocks noGrp="1"/>
          </p:cNvSpPr>
          <p:nvPr>
            <p:ph type="pic" sz="quarter" idx="242"/>
          </p:nvPr>
        </p:nvSpPr>
        <p:spPr>
          <a:xfrm>
            <a:off x="10016177" y="5582233"/>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panose="020F0502020204030204" pitchFamily="34" charset="0"/>
              </a:defRPr>
            </a:lvl1pPr>
          </a:lstStyle>
          <a:p>
            <a:endParaRPr lang="en-US" dirty="0"/>
          </a:p>
        </p:txBody>
      </p:sp>
      <p:sp>
        <p:nvSpPr>
          <p:cNvPr id="166" name="Text Placeholder 6"/>
          <p:cNvSpPr>
            <a:spLocks noGrp="1"/>
          </p:cNvSpPr>
          <p:nvPr>
            <p:ph type="body" sz="quarter" idx="243" hasCustomPrompt="1"/>
          </p:nvPr>
        </p:nvSpPr>
        <p:spPr>
          <a:xfrm>
            <a:off x="10024545" y="6277504"/>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67" name="Picture Placeholder 16"/>
          <p:cNvSpPr>
            <a:spLocks noGrp="1"/>
          </p:cNvSpPr>
          <p:nvPr>
            <p:ph type="pic" sz="quarter" idx="244"/>
          </p:nvPr>
        </p:nvSpPr>
        <p:spPr>
          <a:xfrm>
            <a:off x="10537145" y="5581599"/>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panose="020F0502020204030204" pitchFamily="34" charset="0"/>
              </a:defRPr>
            </a:lvl1pPr>
          </a:lstStyle>
          <a:p>
            <a:endParaRPr lang="en-US" dirty="0"/>
          </a:p>
        </p:txBody>
      </p:sp>
      <p:sp>
        <p:nvSpPr>
          <p:cNvPr id="168" name="Text Placeholder 6"/>
          <p:cNvSpPr>
            <a:spLocks noGrp="1"/>
          </p:cNvSpPr>
          <p:nvPr>
            <p:ph type="body" sz="quarter" idx="245" hasCustomPrompt="1"/>
          </p:nvPr>
        </p:nvSpPr>
        <p:spPr>
          <a:xfrm>
            <a:off x="10542997" y="6278052"/>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69" name="Picture Placeholder 16"/>
          <p:cNvSpPr>
            <a:spLocks noGrp="1"/>
          </p:cNvSpPr>
          <p:nvPr>
            <p:ph type="pic" sz="quarter" idx="246"/>
          </p:nvPr>
        </p:nvSpPr>
        <p:spPr>
          <a:xfrm>
            <a:off x="8975696" y="5583610"/>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panose="020F0502020204030204" pitchFamily="34" charset="0"/>
              </a:defRPr>
            </a:lvl1pPr>
          </a:lstStyle>
          <a:p>
            <a:endParaRPr lang="en-US" dirty="0"/>
          </a:p>
        </p:txBody>
      </p:sp>
      <p:sp>
        <p:nvSpPr>
          <p:cNvPr id="170" name="Text Placeholder 6"/>
          <p:cNvSpPr>
            <a:spLocks noGrp="1"/>
          </p:cNvSpPr>
          <p:nvPr>
            <p:ph type="body" sz="quarter" idx="247" hasCustomPrompt="1"/>
          </p:nvPr>
        </p:nvSpPr>
        <p:spPr>
          <a:xfrm>
            <a:off x="8984064" y="6278881"/>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1" name="Picture Placeholder 16"/>
          <p:cNvSpPr>
            <a:spLocks noGrp="1"/>
          </p:cNvSpPr>
          <p:nvPr>
            <p:ph type="pic" sz="quarter" idx="248"/>
          </p:nvPr>
        </p:nvSpPr>
        <p:spPr>
          <a:xfrm>
            <a:off x="9496664" y="5582976"/>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panose="020F0502020204030204" pitchFamily="34" charset="0"/>
              </a:defRPr>
            </a:lvl1pPr>
          </a:lstStyle>
          <a:p>
            <a:endParaRPr lang="en-US" dirty="0"/>
          </a:p>
        </p:txBody>
      </p:sp>
      <p:sp>
        <p:nvSpPr>
          <p:cNvPr id="172" name="Text Placeholder 6"/>
          <p:cNvSpPr>
            <a:spLocks noGrp="1"/>
          </p:cNvSpPr>
          <p:nvPr>
            <p:ph type="body" sz="quarter" idx="249" hasCustomPrompt="1"/>
          </p:nvPr>
        </p:nvSpPr>
        <p:spPr>
          <a:xfrm>
            <a:off x="9502516" y="6279429"/>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3" name="Picture Placeholder 16"/>
          <p:cNvSpPr>
            <a:spLocks noGrp="1"/>
          </p:cNvSpPr>
          <p:nvPr>
            <p:ph type="pic" sz="quarter" idx="250"/>
          </p:nvPr>
        </p:nvSpPr>
        <p:spPr>
          <a:xfrm>
            <a:off x="7932939" y="5583111"/>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panose="020F0502020204030204" pitchFamily="34" charset="0"/>
              </a:defRPr>
            </a:lvl1pPr>
          </a:lstStyle>
          <a:p>
            <a:endParaRPr lang="en-US" dirty="0"/>
          </a:p>
        </p:txBody>
      </p:sp>
      <p:sp>
        <p:nvSpPr>
          <p:cNvPr id="174" name="Text Placeholder 6"/>
          <p:cNvSpPr>
            <a:spLocks noGrp="1"/>
          </p:cNvSpPr>
          <p:nvPr>
            <p:ph type="body" sz="quarter" idx="251" hasCustomPrompt="1"/>
          </p:nvPr>
        </p:nvSpPr>
        <p:spPr>
          <a:xfrm>
            <a:off x="7941307" y="6278382"/>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5" name="Picture Placeholder 16"/>
          <p:cNvSpPr>
            <a:spLocks noGrp="1"/>
          </p:cNvSpPr>
          <p:nvPr>
            <p:ph type="pic" sz="quarter" idx="252"/>
          </p:nvPr>
        </p:nvSpPr>
        <p:spPr>
          <a:xfrm>
            <a:off x="8453907" y="5582477"/>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panose="020F0502020204030204" pitchFamily="34" charset="0"/>
              </a:defRPr>
            </a:lvl1pPr>
          </a:lstStyle>
          <a:p>
            <a:endParaRPr lang="en-US" dirty="0"/>
          </a:p>
        </p:txBody>
      </p:sp>
      <p:sp>
        <p:nvSpPr>
          <p:cNvPr id="176" name="Text Placeholder 6"/>
          <p:cNvSpPr>
            <a:spLocks noGrp="1"/>
          </p:cNvSpPr>
          <p:nvPr>
            <p:ph type="body" sz="quarter" idx="253" hasCustomPrompt="1"/>
          </p:nvPr>
        </p:nvSpPr>
        <p:spPr>
          <a:xfrm>
            <a:off x="8459759" y="6278930"/>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0" name="Picture Placeholder 16"/>
          <p:cNvSpPr>
            <a:spLocks noGrp="1"/>
          </p:cNvSpPr>
          <p:nvPr>
            <p:ph type="pic" sz="quarter" idx="254"/>
          </p:nvPr>
        </p:nvSpPr>
        <p:spPr>
          <a:xfrm>
            <a:off x="6895013" y="5584382"/>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panose="020F0502020204030204" pitchFamily="34" charset="0"/>
              </a:defRPr>
            </a:lvl1pPr>
          </a:lstStyle>
          <a:p>
            <a:endParaRPr lang="en-US" dirty="0"/>
          </a:p>
        </p:txBody>
      </p:sp>
      <p:sp>
        <p:nvSpPr>
          <p:cNvPr id="181" name="Text Placeholder 6"/>
          <p:cNvSpPr>
            <a:spLocks noGrp="1"/>
          </p:cNvSpPr>
          <p:nvPr>
            <p:ph type="body" sz="quarter" idx="255" hasCustomPrompt="1"/>
          </p:nvPr>
        </p:nvSpPr>
        <p:spPr>
          <a:xfrm>
            <a:off x="6903381" y="6279653"/>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2" name="Picture Placeholder 16"/>
          <p:cNvSpPr>
            <a:spLocks noGrp="1"/>
          </p:cNvSpPr>
          <p:nvPr>
            <p:ph type="pic" sz="quarter" idx="256"/>
          </p:nvPr>
        </p:nvSpPr>
        <p:spPr>
          <a:xfrm>
            <a:off x="7415981" y="5583748"/>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panose="020F0502020204030204" pitchFamily="34" charset="0"/>
              </a:defRPr>
            </a:lvl1pPr>
          </a:lstStyle>
          <a:p>
            <a:endParaRPr lang="en-US" dirty="0"/>
          </a:p>
        </p:txBody>
      </p:sp>
      <p:sp>
        <p:nvSpPr>
          <p:cNvPr id="185" name="Text Placeholder 6"/>
          <p:cNvSpPr>
            <a:spLocks noGrp="1"/>
          </p:cNvSpPr>
          <p:nvPr>
            <p:ph type="body" sz="quarter" idx="257" hasCustomPrompt="1"/>
          </p:nvPr>
        </p:nvSpPr>
        <p:spPr>
          <a:xfrm>
            <a:off x="7421833" y="6280201"/>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6" name="Picture Placeholder 16"/>
          <p:cNvSpPr>
            <a:spLocks noGrp="1"/>
          </p:cNvSpPr>
          <p:nvPr>
            <p:ph type="pic" sz="quarter" idx="258"/>
          </p:nvPr>
        </p:nvSpPr>
        <p:spPr>
          <a:xfrm>
            <a:off x="5852256" y="5583883"/>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panose="020F0502020204030204" pitchFamily="34" charset="0"/>
              </a:defRPr>
            </a:lvl1pPr>
          </a:lstStyle>
          <a:p>
            <a:endParaRPr lang="en-US" dirty="0"/>
          </a:p>
        </p:txBody>
      </p:sp>
      <p:sp>
        <p:nvSpPr>
          <p:cNvPr id="187" name="Text Placeholder 6"/>
          <p:cNvSpPr>
            <a:spLocks noGrp="1"/>
          </p:cNvSpPr>
          <p:nvPr>
            <p:ph type="body" sz="quarter" idx="259" hasCustomPrompt="1"/>
          </p:nvPr>
        </p:nvSpPr>
        <p:spPr>
          <a:xfrm>
            <a:off x="5860624" y="6279154"/>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8" name="Picture Placeholder 16"/>
          <p:cNvSpPr>
            <a:spLocks noGrp="1"/>
          </p:cNvSpPr>
          <p:nvPr>
            <p:ph type="pic" sz="quarter" idx="260"/>
          </p:nvPr>
        </p:nvSpPr>
        <p:spPr>
          <a:xfrm>
            <a:off x="6373224" y="5583249"/>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panose="020F0502020204030204" pitchFamily="34" charset="0"/>
              </a:defRPr>
            </a:lvl1pPr>
          </a:lstStyle>
          <a:p>
            <a:endParaRPr lang="en-US" dirty="0"/>
          </a:p>
        </p:txBody>
      </p:sp>
      <p:sp>
        <p:nvSpPr>
          <p:cNvPr id="189" name="Text Placeholder 6"/>
          <p:cNvSpPr>
            <a:spLocks noGrp="1"/>
          </p:cNvSpPr>
          <p:nvPr>
            <p:ph type="body" sz="quarter" idx="261" hasCustomPrompt="1"/>
          </p:nvPr>
        </p:nvSpPr>
        <p:spPr>
          <a:xfrm>
            <a:off x="6379076" y="6279702"/>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90" name="Picture Placeholder 16"/>
          <p:cNvSpPr>
            <a:spLocks noGrp="1"/>
          </p:cNvSpPr>
          <p:nvPr>
            <p:ph type="pic" sz="quarter" idx="262"/>
          </p:nvPr>
        </p:nvSpPr>
        <p:spPr>
          <a:xfrm>
            <a:off x="4811775" y="5575929"/>
            <a:ext cx="477486" cy="60057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panose="020F0502020204030204" pitchFamily="34" charset="0"/>
              </a:defRPr>
            </a:lvl1pPr>
          </a:lstStyle>
          <a:p>
            <a:endParaRPr lang="en-US" dirty="0"/>
          </a:p>
        </p:txBody>
      </p:sp>
      <p:sp>
        <p:nvSpPr>
          <p:cNvPr id="191" name="Text Placeholder 6"/>
          <p:cNvSpPr>
            <a:spLocks noGrp="1"/>
          </p:cNvSpPr>
          <p:nvPr>
            <p:ph type="body" sz="quarter" idx="263" hasCustomPrompt="1"/>
          </p:nvPr>
        </p:nvSpPr>
        <p:spPr>
          <a:xfrm>
            <a:off x="4820143" y="6280531"/>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92" name="Picture Placeholder 16"/>
          <p:cNvSpPr>
            <a:spLocks noGrp="1"/>
          </p:cNvSpPr>
          <p:nvPr>
            <p:ph type="pic" sz="quarter" idx="264"/>
          </p:nvPr>
        </p:nvSpPr>
        <p:spPr>
          <a:xfrm>
            <a:off x="5332743" y="5575295"/>
            <a:ext cx="477486" cy="600712"/>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panose="020F0502020204030204" pitchFamily="34" charset="0"/>
              </a:defRPr>
            </a:lvl1pPr>
          </a:lstStyle>
          <a:p>
            <a:endParaRPr lang="en-US" dirty="0"/>
          </a:p>
        </p:txBody>
      </p:sp>
      <p:sp>
        <p:nvSpPr>
          <p:cNvPr id="195" name="Text Placeholder 6"/>
          <p:cNvSpPr>
            <a:spLocks noGrp="1"/>
          </p:cNvSpPr>
          <p:nvPr>
            <p:ph type="body" sz="quarter" idx="265" hasCustomPrompt="1"/>
          </p:nvPr>
        </p:nvSpPr>
        <p:spPr>
          <a:xfrm>
            <a:off x="5338595" y="6281079"/>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96" name="Picture Placeholder 16"/>
          <p:cNvSpPr>
            <a:spLocks noGrp="1"/>
          </p:cNvSpPr>
          <p:nvPr>
            <p:ph type="pic" sz="quarter" idx="266"/>
          </p:nvPr>
        </p:nvSpPr>
        <p:spPr>
          <a:xfrm>
            <a:off x="3769018" y="5575430"/>
            <a:ext cx="477486" cy="601076"/>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panose="020F0502020204030204" pitchFamily="34" charset="0"/>
              </a:defRPr>
            </a:lvl1pPr>
          </a:lstStyle>
          <a:p>
            <a:endParaRPr lang="en-US" dirty="0"/>
          </a:p>
        </p:txBody>
      </p:sp>
      <p:sp>
        <p:nvSpPr>
          <p:cNvPr id="197" name="Text Placeholder 6"/>
          <p:cNvSpPr>
            <a:spLocks noGrp="1"/>
          </p:cNvSpPr>
          <p:nvPr>
            <p:ph type="body" sz="quarter" idx="267" hasCustomPrompt="1"/>
          </p:nvPr>
        </p:nvSpPr>
        <p:spPr>
          <a:xfrm>
            <a:off x="3777386" y="6280032"/>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98" name="Picture Placeholder 16"/>
          <p:cNvSpPr>
            <a:spLocks noGrp="1"/>
          </p:cNvSpPr>
          <p:nvPr>
            <p:ph type="pic" sz="quarter" idx="268"/>
          </p:nvPr>
        </p:nvSpPr>
        <p:spPr>
          <a:xfrm>
            <a:off x="4289986" y="5584127"/>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panose="020F0502020204030204" pitchFamily="34" charset="0"/>
              </a:defRPr>
            </a:lvl1pPr>
          </a:lstStyle>
          <a:p>
            <a:endParaRPr lang="en-US" dirty="0"/>
          </a:p>
        </p:txBody>
      </p:sp>
      <p:sp>
        <p:nvSpPr>
          <p:cNvPr id="199" name="Text Placeholder 6"/>
          <p:cNvSpPr>
            <a:spLocks noGrp="1"/>
          </p:cNvSpPr>
          <p:nvPr>
            <p:ph type="body" sz="quarter" idx="269" hasCustomPrompt="1"/>
          </p:nvPr>
        </p:nvSpPr>
        <p:spPr>
          <a:xfrm>
            <a:off x="4295838" y="6280580"/>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00" name="Picture Placeholder 16"/>
          <p:cNvSpPr>
            <a:spLocks noGrp="1"/>
          </p:cNvSpPr>
          <p:nvPr>
            <p:ph type="pic" sz="quarter" idx="270"/>
          </p:nvPr>
        </p:nvSpPr>
        <p:spPr>
          <a:xfrm>
            <a:off x="2728369" y="5582723"/>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panose="020F0502020204030204" pitchFamily="34" charset="0"/>
              </a:defRPr>
            </a:lvl1pPr>
          </a:lstStyle>
          <a:p>
            <a:endParaRPr lang="en-US" dirty="0"/>
          </a:p>
        </p:txBody>
      </p:sp>
      <p:sp>
        <p:nvSpPr>
          <p:cNvPr id="201" name="Text Placeholder 6"/>
          <p:cNvSpPr>
            <a:spLocks noGrp="1"/>
          </p:cNvSpPr>
          <p:nvPr>
            <p:ph type="body" sz="quarter" idx="271" hasCustomPrompt="1"/>
          </p:nvPr>
        </p:nvSpPr>
        <p:spPr>
          <a:xfrm>
            <a:off x="2736737" y="6277994"/>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02" name="Picture Placeholder 16"/>
          <p:cNvSpPr>
            <a:spLocks noGrp="1"/>
          </p:cNvSpPr>
          <p:nvPr>
            <p:ph type="pic" sz="quarter" idx="272"/>
          </p:nvPr>
        </p:nvSpPr>
        <p:spPr>
          <a:xfrm>
            <a:off x="3249337" y="5582089"/>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panose="020F0502020204030204" pitchFamily="34" charset="0"/>
              </a:defRPr>
            </a:lvl1pPr>
          </a:lstStyle>
          <a:p>
            <a:endParaRPr lang="en-US" dirty="0"/>
          </a:p>
        </p:txBody>
      </p:sp>
      <p:sp>
        <p:nvSpPr>
          <p:cNvPr id="203" name="Text Placeholder 6"/>
          <p:cNvSpPr>
            <a:spLocks noGrp="1"/>
          </p:cNvSpPr>
          <p:nvPr>
            <p:ph type="body" sz="quarter" idx="273" hasCustomPrompt="1"/>
          </p:nvPr>
        </p:nvSpPr>
        <p:spPr>
          <a:xfrm>
            <a:off x="3255189" y="6278542"/>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04" name="Picture Placeholder 16"/>
          <p:cNvSpPr>
            <a:spLocks noGrp="1"/>
          </p:cNvSpPr>
          <p:nvPr>
            <p:ph type="pic" sz="quarter" idx="274"/>
          </p:nvPr>
        </p:nvSpPr>
        <p:spPr>
          <a:xfrm>
            <a:off x="1685612" y="5582224"/>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panose="020F0502020204030204" pitchFamily="34" charset="0"/>
              </a:defRPr>
            </a:lvl1pPr>
          </a:lstStyle>
          <a:p>
            <a:endParaRPr lang="en-US" dirty="0"/>
          </a:p>
        </p:txBody>
      </p:sp>
      <p:sp>
        <p:nvSpPr>
          <p:cNvPr id="205" name="Text Placeholder 6"/>
          <p:cNvSpPr>
            <a:spLocks noGrp="1"/>
          </p:cNvSpPr>
          <p:nvPr>
            <p:ph type="body" sz="quarter" idx="275" hasCustomPrompt="1"/>
          </p:nvPr>
        </p:nvSpPr>
        <p:spPr>
          <a:xfrm>
            <a:off x="1693980" y="6277495"/>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06" name="Picture Placeholder 16"/>
          <p:cNvSpPr>
            <a:spLocks noGrp="1"/>
          </p:cNvSpPr>
          <p:nvPr>
            <p:ph type="pic" sz="quarter" idx="276"/>
          </p:nvPr>
        </p:nvSpPr>
        <p:spPr>
          <a:xfrm>
            <a:off x="2206580" y="5581590"/>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panose="020F0502020204030204" pitchFamily="34" charset="0"/>
              </a:defRPr>
            </a:lvl1pPr>
          </a:lstStyle>
          <a:p>
            <a:endParaRPr lang="en-US" dirty="0"/>
          </a:p>
        </p:txBody>
      </p:sp>
      <p:sp>
        <p:nvSpPr>
          <p:cNvPr id="207" name="Text Placeholder 6"/>
          <p:cNvSpPr>
            <a:spLocks noGrp="1"/>
          </p:cNvSpPr>
          <p:nvPr>
            <p:ph type="body" sz="quarter" idx="277" hasCustomPrompt="1"/>
          </p:nvPr>
        </p:nvSpPr>
        <p:spPr>
          <a:xfrm>
            <a:off x="2212432" y="6278043"/>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08" name="Picture Placeholder 16"/>
          <p:cNvSpPr>
            <a:spLocks noGrp="1"/>
          </p:cNvSpPr>
          <p:nvPr>
            <p:ph type="pic" sz="quarter" idx="278"/>
          </p:nvPr>
        </p:nvSpPr>
        <p:spPr>
          <a:xfrm>
            <a:off x="645131" y="5583601"/>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panose="020F0502020204030204" pitchFamily="34" charset="0"/>
              </a:defRPr>
            </a:lvl1pPr>
          </a:lstStyle>
          <a:p>
            <a:endParaRPr lang="en-US" dirty="0"/>
          </a:p>
        </p:txBody>
      </p:sp>
      <p:sp>
        <p:nvSpPr>
          <p:cNvPr id="209" name="Text Placeholder 6"/>
          <p:cNvSpPr>
            <a:spLocks noGrp="1"/>
          </p:cNvSpPr>
          <p:nvPr>
            <p:ph type="body" sz="quarter" idx="279" hasCustomPrompt="1"/>
          </p:nvPr>
        </p:nvSpPr>
        <p:spPr>
          <a:xfrm>
            <a:off x="653499" y="6278872"/>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10" name="Picture Placeholder 16"/>
          <p:cNvSpPr>
            <a:spLocks noGrp="1"/>
          </p:cNvSpPr>
          <p:nvPr>
            <p:ph type="pic" sz="quarter" idx="280"/>
          </p:nvPr>
        </p:nvSpPr>
        <p:spPr>
          <a:xfrm>
            <a:off x="1166099" y="5582967"/>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panose="020F0502020204030204" pitchFamily="34" charset="0"/>
              </a:defRPr>
            </a:lvl1pPr>
          </a:lstStyle>
          <a:p>
            <a:endParaRPr lang="en-US" dirty="0"/>
          </a:p>
        </p:txBody>
      </p:sp>
      <p:sp>
        <p:nvSpPr>
          <p:cNvPr id="211" name="Text Placeholder 6"/>
          <p:cNvSpPr>
            <a:spLocks noGrp="1"/>
          </p:cNvSpPr>
          <p:nvPr>
            <p:ph type="body" sz="quarter" idx="281" hasCustomPrompt="1"/>
          </p:nvPr>
        </p:nvSpPr>
        <p:spPr>
          <a:xfrm>
            <a:off x="1171951" y="6279420"/>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14" name="Picture Placeholder 16"/>
          <p:cNvSpPr>
            <a:spLocks noGrp="1"/>
          </p:cNvSpPr>
          <p:nvPr>
            <p:ph type="pic" sz="quarter" idx="284"/>
          </p:nvPr>
        </p:nvSpPr>
        <p:spPr>
          <a:xfrm>
            <a:off x="123342" y="5582468"/>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panose="020F0502020204030204" pitchFamily="34" charset="0"/>
              </a:defRPr>
            </a:lvl1pPr>
          </a:lstStyle>
          <a:p>
            <a:endParaRPr lang="en-US" dirty="0"/>
          </a:p>
        </p:txBody>
      </p:sp>
      <p:sp>
        <p:nvSpPr>
          <p:cNvPr id="215" name="Text Placeholder 6"/>
          <p:cNvSpPr>
            <a:spLocks noGrp="1"/>
          </p:cNvSpPr>
          <p:nvPr>
            <p:ph type="body" sz="quarter" idx="285" hasCustomPrompt="1"/>
          </p:nvPr>
        </p:nvSpPr>
        <p:spPr>
          <a:xfrm>
            <a:off x="129194" y="6278921"/>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23" name="Picture Placeholder 16"/>
          <p:cNvSpPr>
            <a:spLocks noGrp="1"/>
          </p:cNvSpPr>
          <p:nvPr>
            <p:ph type="pic" sz="quarter" idx="287"/>
          </p:nvPr>
        </p:nvSpPr>
        <p:spPr>
          <a:xfrm>
            <a:off x="10984153" y="2176489"/>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defRPr>
            </a:lvl1pPr>
          </a:lstStyle>
          <a:p>
            <a:endParaRPr lang="en-US" dirty="0"/>
          </a:p>
        </p:txBody>
      </p:sp>
      <p:sp>
        <p:nvSpPr>
          <p:cNvPr id="224" name="Picture Placeholder 16"/>
          <p:cNvSpPr>
            <a:spLocks noGrp="1"/>
          </p:cNvSpPr>
          <p:nvPr>
            <p:ph type="pic" sz="quarter" idx="288"/>
          </p:nvPr>
        </p:nvSpPr>
        <p:spPr>
          <a:xfrm>
            <a:off x="9935527" y="2184438"/>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defRPr>
            </a:lvl1pPr>
          </a:lstStyle>
          <a:p>
            <a:endParaRPr lang="en-US" dirty="0"/>
          </a:p>
        </p:txBody>
      </p:sp>
      <p:sp>
        <p:nvSpPr>
          <p:cNvPr id="225" name="Picture Placeholder 16"/>
          <p:cNvSpPr>
            <a:spLocks noGrp="1"/>
          </p:cNvSpPr>
          <p:nvPr>
            <p:ph type="pic" sz="quarter" idx="290"/>
          </p:nvPr>
        </p:nvSpPr>
        <p:spPr>
          <a:xfrm>
            <a:off x="8888350" y="2189250"/>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defRPr>
            </a:lvl1pPr>
          </a:lstStyle>
          <a:p>
            <a:endParaRPr lang="en-US" dirty="0"/>
          </a:p>
        </p:txBody>
      </p:sp>
      <p:sp>
        <p:nvSpPr>
          <p:cNvPr id="226" name="Text Placeholder 6"/>
          <p:cNvSpPr>
            <a:spLocks noGrp="1"/>
          </p:cNvSpPr>
          <p:nvPr>
            <p:ph type="body" sz="quarter" idx="291" hasCustomPrompt="1"/>
          </p:nvPr>
        </p:nvSpPr>
        <p:spPr>
          <a:xfrm>
            <a:off x="8809365" y="3192333"/>
            <a:ext cx="976223" cy="15807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27" name="Text Placeholder 6"/>
          <p:cNvSpPr>
            <a:spLocks noGrp="1"/>
          </p:cNvSpPr>
          <p:nvPr>
            <p:ph type="body" sz="quarter" idx="292" hasCustomPrompt="1"/>
          </p:nvPr>
        </p:nvSpPr>
        <p:spPr>
          <a:xfrm>
            <a:off x="9859877" y="3206493"/>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28" name="Text Placeholder 6"/>
          <p:cNvSpPr>
            <a:spLocks noGrp="1"/>
          </p:cNvSpPr>
          <p:nvPr>
            <p:ph type="body" sz="quarter" idx="293" hasCustomPrompt="1"/>
          </p:nvPr>
        </p:nvSpPr>
        <p:spPr>
          <a:xfrm>
            <a:off x="10902110" y="3203373"/>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29" name="Picture Placeholder 16"/>
          <p:cNvSpPr>
            <a:spLocks noGrp="1"/>
          </p:cNvSpPr>
          <p:nvPr>
            <p:ph type="pic" sz="quarter" idx="294"/>
          </p:nvPr>
        </p:nvSpPr>
        <p:spPr>
          <a:xfrm>
            <a:off x="1477743" y="2190909"/>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defRPr>
            </a:lvl1pPr>
          </a:lstStyle>
          <a:p>
            <a:endParaRPr lang="en-US" dirty="0"/>
          </a:p>
        </p:txBody>
      </p:sp>
      <p:sp>
        <p:nvSpPr>
          <p:cNvPr id="230" name="Picture Placeholder 16"/>
          <p:cNvSpPr>
            <a:spLocks noGrp="1"/>
          </p:cNvSpPr>
          <p:nvPr>
            <p:ph type="pic" sz="quarter" idx="295"/>
          </p:nvPr>
        </p:nvSpPr>
        <p:spPr>
          <a:xfrm>
            <a:off x="420928" y="2182960"/>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defRPr>
            </a:lvl1pPr>
          </a:lstStyle>
          <a:p>
            <a:endParaRPr lang="en-US" dirty="0"/>
          </a:p>
        </p:txBody>
      </p:sp>
      <p:sp>
        <p:nvSpPr>
          <p:cNvPr id="231" name="Picture Placeholder 16"/>
          <p:cNvSpPr>
            <a:spLocks noGrp="1"/>
          </p:cNvSpPr>
          <p:nvPr>
            <p:ph type="pic" sz="quarter" idx="297"/>
          </p:nvPr>
        </p:nvSpPr>
        <p:spPr>
          <a:xfrm>
            <a:off x="2533881" y="2183961"/>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defRPr>
            </a:lvl1pPr>
          </a:lstStyle>
          <a:p>
            <a:endParaRPr lang="en-US" dirty="0"/>
          </a:p>
        </p:txBody>
      </p:sp>
      <p:sp>
        <p:nvSpPr>
          <p:cNvPr id="232" name="Text Placeholder 6"/>
          <p:cNvSpPr>
            <a:spLocks noGrp="1"/>
          </p:cNvSpPr>
          <p:nvPr>
            <p:ph type="body" sz="quarter" idx="301" hasCustomPrompt="1"/>
          </p:nvPr>
        </p:nvSpPr>
        <p:spPr>
          <a:xfrm>
            <a:off x="338885" y="3209844"/>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41" name="Text Placeholder 6"/>
          <p:cNvSpPr>
            <a:spLocks noGrp="1"/>
          </p:cNvSpPr>
          <p:nvPr>
            <p:ph type="body" sz="quarter" idx="302" hasCustomPrompt="1"/>
          </p:nvPr>
        </p:nvSpPr>
        <p:spPr>
          <a:xfrm>
            <a:off x="1418778" y="3209844"/>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44" name="Text Placeholder 6"/>
          <p:cNvSpPr>
            <a:spLocks noGrp="1"/>
          </p:cNvSpPr>
          <p:nvPr>
            <p:ph type="body" sz="quarter" idx="303" hasCustomPrompt="1"/>
          </p:nvPr>
        </p:nvSpPr>
        <p:spPr>
          <a:xfrm>
            <a:off x="2464115" y="3201204"/>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45" name="TextBox 92"/>
          <p:cNvSpPr txBox="1"/>
          <p:nvPr userDrawn="1"/>
        </p:nvSpPr>
        <p:spPr>
          <a:xfrm>
            <a:off x="4192910" y="1738016"/>
            <a:ext cx="3811271" cy="461665"/>
          </a:xfrm>
          <a:prstGeom prst="rect">
            <a:avLst/>
          </a:prstGeom>
          <a:noFill/>
        </p:spPr>
        <p:txBody>
          <a:bodyPr wrap="square" rtlCol="0">
            <a:spAutoFit/>
          </a:bodyPr>
          <a:lstStyle/>
          <a:p>
            <a:pPr algn="ctr"/>
            <a:r>
              <a:rPr lang="en-US" sz="2400" b="1" cap="none" spc="50" dirty="0" smtClean="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rPr>
              <a:t>Børn &amp; svigerbørn</a:t>
            </a:r>
            <a:endParaRPr lang="en-US" sz="2400" b="1" cap="none" spc="50" dirty="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endParaRPr>
          </a:p>
        </p:txBody>
      </p:sp>
      <p:sp>
        <p:nvSpPr>
          <p:cNvPr id="246" name="TextBox 92"/>
          <p:cNvSpPr txBox="1"/>
          <p:nvPr userDrawn="1"/>
        </p:nvSpPr>
        <p:spPr>
          <a:xfrm>
            <a:off x="4173860" y="3502862"/>
            <a:ext cx="3836930" cy="400110"/>
          </a:xfrm>
          <a:prstGeom prst="rect">
            <a:avLst/>
          </a:prstGeom>
          <a:noFill/>
        </p:spPr>
        <p:txBody>
          <a:bodyPr wrap="square" rtlCol="0">
            <a:spAutoFit/>
          </a:bodyPr>
          <a:lstStyle/>
          <a:p>
            <a:pPr algn="ctr"/>
            <a:r>
              <a:rPr lang="en-US" sz="2000" b="1" cap="none" spc="50" dirty="0" smtClean="0">
                <a:ln w="13500">
                  <a:solidFill>
                    <a:schemeClr val="accent1">
                      <a:shade val="2500"/>
                      <a:alpha val="6500"/>
                    </a:schemeClr>
                  </a:solidFill>
                  <a:prstDash val="solid"/>
                </a:ln>
                <a:solidFill>
                  <a:srgbClr val="CECECC">
                    <a:alpha val="95000"/>
                  </a:srgbClr>
                </a:solidFill>
                <a:effectLst>
                  <a:innerShdw blurRad="50900" dist="38500" dir="13500000">
                    <a:srgbClr val="000000">
                      <a:alpha val="60000"/>
                    </a:srgbClr>
                  </a:innerShdw>
                </a:effectLst>
                <a:latin typeface="Calibri" charset="0"/>
                <a:ea typeface="Calibri" charset="0"/>
                <a:cs typeface="Calibri" charset="0"/>
              </a:rPr>
              <a:t>Børnebørn</a:t>
            </a:r>
            <a:endParaRPr lang="en-US" sz="2000" b="1" cap="none" spc="50" dirty="0">
              <a:ln w="13500">
                <a:solidFill>
                  <a:schemeClr val="accent1">
                    <a:shade val="2500"/>
                    <a:alpha val="6500"/>
                  </a:schemeClr>
                </a:solidFill>
                <a:prstDash val="solid"/>
              </a:ln>
              <a:solidFill>
                <a:srgbClr val="CECECC">
                  <a:alpha val="95000"/>
                </a:srgbClr>
              </a:solidFill>
              <a:effectLst>
                <a:innerShdw blurRad="50900" dist="38500" dir="13500000">
                  <a:srgbClr val="000000">
                    <a:alpha val="60000"/>
                  </a:srgbClr>
                </a:innerShdw>
              </a:effectLst>
              <a:latin typeface="Calibri" charset="0"/>
              <a:ea typeface="Calibri" charset="0"/>
              <a:cs typeface="Calibri" charset="0"/>
            </a:endParaRPr>
          </a:p>
        </p:txBody>
      </p:sp>
      <p:sp>
        <p:nvSpPr>
          <p:cNvPr id="247" name="TextBox 92"/>
          <p:cNvSpPr txBox="1"/>
          <p:nvPr userDrawn="1"/>
        </p:nvSpPr>
        <p:spPr>
          <a:xfrm>
            <a:off x="4202274" y="5252792"/>
            <a:ext cx="3745362" cy="338554"/>
          </a:xfrm>
          <a:prstGeom prst="rect">
            <a:avLst/>
          </a:prstGeom>
          <a:noFill/>
        </p:spPr>
        <p:txBody>
          <a:bodyPr wrap="square" rtlCol="0">
            <a:spAutoFit/>
          </a:bodyPr>
          <a:lstStyle/>
          <a:p>
            <a:pPr algn="ctr"/>
            <a:r>
              <a:rPr lang="en-US" sz="1600" b="1" cap="none" spc="50" dirty="0" smtClean="0">
                <a:ln w="13500">
                  <a:solidFill>
                    <a:schemeClr val="accent1">
                      <a:shade val="2500"/>
                      <a:alpha val="6500"/>
                    </a:schemeClr>
                  </a:solidFill>
                  <a:prstDash val="solid"/>
                </a:ln>
                <a:solidFill>
                  <a:srgbClr val="CECECC">
                    <a:alpha val="95000"/>
                  </a:srgbClr>
                </a:solidFill>
                <a:effectLst>
                  <a:innerShdw blurRad="50900" dist="38500" dir="13500000">
                    <a:srgbClr val="000000">
                      <a:alpha val="60000"/>
                    </a:srgbClr>
                  </a:innerShdw>
                </a:effectLst>
                <a:latin typeface="Calibri" charset="0"/>
                <a:ea typeface="Calibri" charset="0"/>
                <a:cs typeface="Calibri" charset="0"/>
              </a:rPr>
              <a:t>Oldebørn</a:t>
            </a:r>
            <a:endParaRPr lang="en-US" sz="1600" b="1" cap="none" spc="50" dirty="0">
              <a:ln w="13500">
                <a:solidFill>
                  <a:schemeClr val="accent1">
                    <a:shade val="2500"/>
                    <a:alpha val="6500"/>
                  </a:schemeClr>
                </a:solidFill>
                <a:prstDash val="solid"/>
              </a:ln>
              <a:solidFill>
                <a:srgbClr val="CECECC">
                  <a:alpha val="95000"/>
                </a:srgbClr>
              </a:solidFill>
              <a:effectLst>
                <a:innerShdw blurRad="50900" dist="38500" dir="13500000">
                  <a:srgbClr val="000000">
                    <a:alpha val="60000"/>
                  </a:srgbClr>
                </a:innerShdw>
              </a:effectLst>
              <a:latin typeface="Calibri" charset="0"/>
              <a:ea typeface="Calibri" charset="0"/>
              <a:cs typeface="Calibri" charset="0"/>
            </a:endParaRPr>
          </a:p>
        </p:txBody>
      </p:sp>
      <p:sp>
        <p:nvSpPr>
          <p:cNvPr id="127" name="Rectangle 8"/>
          <p:cNvSpPr/>
          <p:nvPr userDrawn="1"/>
        </p:nvSpPr>
        <p:spPr>
          <a:xfrm>
            <a:off x="179601" y="5196733"/>
            <a:ext cx="11845924" cy="45719"/>
          </a:xfrm>
          <a:prstGeom prst="rect">
            <a:avLst/>
          </a:prstGeom>
          <a:gradFill>
            <a:gsLst>
              <a:gs pos="0">
                <a:schemeClr val="tx1"/>
              </a:gs>
              <a:gs pos="97000">
                <a:schemeClr val="tx1">
                  <a:lumMod val="85000"/>
                </a:schemeClr>
              </a:gs>
            </a:gsLst>
            <a:lin ang="5400000" scaled="0"/>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26" name="Pladsholder til slidenummer 3"/>
          <p:cNvSpPr>
            <a:spLocks noGrp="1"/>
          </p:cNvSpPr>
          <p:nvPr>
            <p:ph type="sldNum" sz="quarter" idx="304"/>
          </p:nvPr>
        </p:nvSpPr>
        <p:spPr>
          <a:xfrm>
            <a:off x="0" y="6441278"/>
            <a:ext cx="340173" cy="552319"/>
          </a:xfrm>
        </p:spPr>
        <p:txBody>
          <a:bodyPr/>
          <a:lstStyle>
            <a:lvl1pPr>
              <a:defRPr>
                <a:solidFill>
                  <a:schemeClr val="tx1">
                    <a:lumMod val="50000"/>
                  </a:schemeClr>
                </a:solidFill>
              </a:defRPr>
            </a:lvl1pPr>
          </a:lstStyle>
          <a:p>
            <a:fld id="{B0EB8CF6-47F3-4747-94A2-C5AAF9298AFB}" type="slidenum">
              <a:rPr lang="da-DK" smtClean="0"/>
              <a:pPr/>
              <a:t>‹nr.›</a:t>
            </a:fld>
            <a:endParaRPr lang="da-DK"/>
          </a:p>
        </p:txBody>
      </p:sp>
      <p:sp>
        <p:nvSpPr>
          <p:cNvPr id="128" name="Pladsholder til tekst 13"/>
          <p:cNvSpPr>
            <a:spLocks noGrp="1"/>
          </p:cNvSpPr>
          <p:nvPr>
            <p:ph type="body" sz="quarter" idx="15" hasCustomPrompt="1"/>
          </p:nvPr>
        </p:nvSpPr>
        <p:spPr>
          <a:xfrm>
            <a:off x="383177" y="6561803"/>
            <a:ext cx="5008540" cy="308897"/>
          </a:xfrm>
        </p:spPr>
        <p:txBody>
          <a:bodyPr>
            <a:noAutofit/>
          </a:bodyPr>
          <a:lstStyle>
            <a:lvl1pPr>
              <a:defRPr sz="1400">
                <a:solidFill>
                  <a:schemeClr val="tx1">
                    <a:lumMod val="5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Vælg Layout før du indsætter fotos og navn</a:t>
            </a:r>
            <a:endParaRPr lang="da-DK" dirty="0"/>
          </a:p>
        </p:txBody>
      </p:sp>
      <p:sp>
        <p:nvSpPr>
          <p:cNvPr id="129" name="Rectangle 8"/>
          <p:cNvSpPr/>
          <p:nvPr userDrawn="1"/>
        </p:nvSpPr>
        <p:spPr>
          <a:xfrm>
            <a:off x="2464114" y="1736470"/>
            <a:ext cx="7230997" cy="45719"/>
          </a:xfrm>
          <a:prstGeom prst="rect">
            <a:avLst/>
          </a:prstGeom>
          <a:gradFill>
            <a:gsLst>
              <a:gs pos="93000">
                <a:schemeClr val="tx1">
                  <a:lumMod val="75000"/>
                </a:schemeClr>
              </a:gs>
              <a:gs pos="0">
                <a:schemeClr val="tx1"/>
              </a:gs>
              <a:gs pos="77000">
                <a:schemeClr val="tx1">
                  <a:lumMod val="85000"/>
                </a:schemeClr>
              </a:gs>
            </a:gsLst>
            <a:lin ang="5400000" scaled="0"/>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1" name="Rectangle 8"/>
          <p:cNvSpPr/>
          <p:nvPr userDrawn="1"/>
        </p:nvSpPr>
        <p:spPr>
          <a:xfrm flipV="1">
            <a:off x="9803446" y="1734565"/>
            <a:ext cx="406167" cy="45719"/>
          </a:xfrm>
          <a:prstGeom prst="rect">
            <a:avLst/>
          </a:prstGeom>
          <a:gradFill>
            <a:gsLst>
              <a:gs pos="93000">
                <a:schemeClr val="tx1">
                  <a:lumMod val="75000"/>
                </a:schemeClr>
              </a:gs>
              <a:gs pos="0">
                <a:schemeClr val="tx1"/>
              </a:gs>
              <a:gs pos="77000">
                <a:schemeClr val="tx1">
                  <a:lumMod val="85000"/>
                </a:schemeClr>
              </a:gs>
            </a:gsLst>
            <a:lin ang="5400000" scaled="0"/>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2" name="Rectangle 8"/>
          <p:cNvSpPr/>
          <p:nvPr userDrawn="1"/>
        </p:nvSpPr>
        <p:spPr>
          <a:xfrm flipV="1">
            <a:off x="1957344" y="1736245"/>
            <a:ext cx="406167" cy="45719"/>
          </a:xfrm>
          <a:prstGeom prst="rect">
            <a:avLst/>
          </a:prstGeom>
          <a:gradFill>
            <a:gsLst>
              <a:gs pos="93000">
                <a:schemeClr val="tx1">
                  <a:lumMod val="75000"/>
                </a:schemeClr>
              </a:gs>
              <a:gs pos="0">
                <a:schemeClr val="tx1"/>
              </a:gs>
              <a:gs pos="77000">
                <a:schemeClr val="tx1">
                  <a:lumMod val="85000"/>
                </a:schemeClr>
              </a:gs>
            </a:gsLst>
            <a:lin ang="5400000" scaled="0"/>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3" name="Rectangle 8"/>
          <p:cNvSpPr/>
          <p:nvPr userDrawn="1"/>
        </p:nvSpPr>
        <p:spPr>
          <a:xfrm flipV="1">
            <a:off x="10347731" y="1736243"/>
            <a:ext cx="406167" cy="45719"/>
          </a:xfrm>
          <a:prstGeom prst="rect">
            <a:avLst/>
          </a:prstGeom>
          <a:gradFill>
            <a:gsLst>
              <a:gs pos="93000">
                <a:schemeClr val="tx1">
                  <a:lumMod val="75000"/>
                </a:schemeClr>
              </a:gs>
              <a:gs pos="0">
                <a:schemeClr val="tx1"/>
              </a:gs>
              <a:gs pos="77000">
                <a:schemeClr val="tx1">
                  <a:lumMod val="85000"/>
                </a:schemeClr>
              </a:gs>
            </a:gsLst>
            <a:lin ang="5400000" scaled="0"/>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4" name="Rectangle 8"/>
          <p:cNvSpPr/>
          <p:nvPr userDrawn="1"/>
        </p:nvSpPr>
        <p:spPr>
          <a:xfrm flipV="1">
            <a:off x="1414719" y="1736245"/>
            <a:ext cx="406167" cy="45719"/>
          </a:xfrm>
          <a:prstGeom prst="rect">
            <a:avLst/>
          </a:prstGeom>
          <a:gradFill>
            <a:gsLst>
              <a:gs pos="93000">
                <a:schemeClr val="tx1">
                  <a:lumMod val="75000"/>
                </a:schemeClr>
              </a:gs>
              <a:gs pos="0">
                <a:schemeClr val="tx1"/>
              </a:gs>
              <a:gs pos="77000">
                <a:schemeClr val="tx1">
                  <a:lumMod val="85000"/>
                </a:schemeClr>
              </a:gs>
            </a:gsLst>
            <a:lin ang="5400000" scaled="0"/>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0" name="Rektangel 129"/>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lægt Individ - Sølvgrå små knapper">
    <p:bg>
      <p:bgPr>
        <a:gradFill>
          <a:gsLst>
            <a:gs pos="0">
              <a:schemeClr val="tx1">
                <a:lumMod val="85000"/>
              </a:schemeClr>
            </a:gs>
            <a:gs pos="23000">
              <a:schemeClr val="tx1"/>
            </a:gs>
            <a:gs pos="99000">
              <a:srgbClr val="C3CACF"/>
            </a:gs>
            <a:gs pos="62000">
              <a:schemeClr val="tx1">
                <a:lumMod val="95000"/>
              </a:schemeClr>
            </a:gs>
          </a:gsLst>
          <a:lin ang="5400000" scaled="1"/>
        </a:gradFill>
        <a:effectLst/>
      </p:bgPr>
    </p:bg>
    <p:spTree>
      <p:nvGrpSpPr>
        <p:cNvPr id="1" name=""/>
        <p:cNvGrpSpPr/>
        <p:nvPr/>
      </p:nvGrpSpPr>
      <p:grpSpPr>
        <a:xfrm>
          <a:off x="0" y="0"/>
          <a:ext cx="0" cy="0"/>
          <a:chOff x="0" y="0"/>
          <a:chExt cx="0" cy="0"/>
        </a:xfrm>
      </p:grpSpPr>
      <p:sp>
        <p:nvSpPr>
          <p:cNvPr id="110" name="Rectangle 109"/>
          <p:cNvSpPr/>
          <p:nvPr userDrawn="1"/>
        </p:nvSpPr>
        <p:spPr>
          <a:xfrm>
            <a:off x="-102049" y="-22682"/>
            <a:ext cx="12451115" cy="292063"/>
          </a:xfrm>
          <a:prstGeom prst="rect">
            <a:avLst/>
          </a:prstGeom>
          <a:gradFill flip="none" rotWithShape="1">
            <a:gsLst>
              <a:gs pos="99000">
                <a:schemeClr val="bg1">
                  <a:alpha val="51000"/>
                </a:schemeClr>
              </a:gs>
              <a:gs pos="1000">
                <a:schemeClr val="bg1">
                  <a:lumMod val="85000"/>
                  <a:lumOff val="15000"/>
                  <a:alpha val="53000"/>
                </a:schemeClr>
              </a:gs>
              <a:gs pos="49000">
                <a:schemeClr val="bg1">
                  <a:lumMod val="65000"/>
                  <a:lumOff val="35000"/>
                  <a:alpha val="12000"/>
                </a:schemeClr>
              </a:gs>
            </a:gsLst>
            <a:lin ang="0" scaled="1"/>
            <a:tileRect/>
          </a:gradFill>
          <a:ln w="9525">
            <a:solidFill>
              <a:schemeClr val="bg1">
                <a:lumMod val="85000"/>
                <a:lumOff val="15000"/>
              </a:schemeClr>
            </a:solidFill>
          </a:ln>
          <a:effectLst>
            <a:outerShdw blurRad="114300" dist="101600" dir="6660000" algn="tl" rotWithShape="0">
              <a:schemeClr val="tx2">
                <a:lumMod val="10000"/>
                <a:alpha val="7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latin typeface="Calibri" charset="0"/>
                <a:ea typeface="Calibri" charset="0"/>
                <a:cs typeface="Calibri" charset="0"/>
              </a:rPr>
              <a:t>OS – LIVSFORTÆLLINGER    </a:t>
            </a:r>
            <a:r>
              <a:rPr lang="en-US" i="1" dirty="0" smtClean="0">
                <a:solidFill>
                  <a:schemeClr val="bg1">
                    <a:lumMod val="75000"/>
                    <a:lumOff val="25000"/>
                  </a:schemeClr>
                </a:solidFill>
              </a:rPr>
              <a:t>.</a:t>
            </a:r>
            <a:endParaRPr lang="en-US" i="1" dirty="0">
              <a:solidFill>
                <a:schemeClr val="bg1">
                  <a:lumMod val="75000"/>
                  <a:lumOff val="25000"/>
                </a:schemeClr>
              </a:solidFill>
            </a:endParaRPr>
          </a:p>
        </p:txBody>
      </p:sp>
      <p:sp>
        <p:nvSpPr>
          <p:cNvPr id="111" name="Title 1"/>
          <p:cNvSpPr>
            <a:spLocks noGrp="1"/>
          </p:cNvSpPr>
          <p:nvPr>
            <p:ph type="title" hasCustomPrompt="1"/>
          </p:nvPr>
        </p:nvSpPr>
        <p:spPr>
          <a:xfrm>
            <a:off x="179601" y="-307766"/>
            <a:ext cx="4426771"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r>
              <a:rPr lang="da-DK" dirty="0" smtClean="0"/>
              <a:t>Slægten</a:t>
            </a:r>
            <a:endParaRPr dirty="0"/>
          </a:p>
        </p:txBody>
      </p:sp>
      <p:sp>
        <p:nvSpPr>
          <p:cNvPr id="3" name="Footer Placeholder 2"/>
          <p:cNvSpPr>
            <a:spLocks noGrp="1"/>
          </p:cNvSpPr>
          <p:nvPr>
            <p:ph type="ftr" sz="quarter" idx="11"/>
          </p:nvPr>
        </p:nvSpPr>
        <p:spPr>
          <a:xfrm>
            <a:off x="4207775" y="-62798"/>
            <a:ext cx="3833586" cy="365125"/>
          </a:xfrm>
        </p:spPr>
        <p:txBody>
          <a:bodyPr/>
          <a:lstStyle>
            <a:lvl1pPr>
              <a:defRPr>
                <a:solidFill>
                  <a:schemeClr val="bg1">
                    <a:lumMod val="85000"/>
                    <a:lumOff val="15000"/>
                  </a:schemeClr>
                </a:solidFill>
              </a:defRPr>
            </a:lvl1pPr>
          </a:lstStyle>
          <a:p>
            <a:r>
              <a:rPr lang="en-US" smtClean="0"/>
              <a:t>Dit navn her</a:t>
            </a:r>
            <a:endParaRPr lang="en-US" dirty="0"/>
          </a:p>
        </p:txBody>
      </p:sp>
      <p:sp>
        <p:nvSpPr>
          <p:cNvPr id="120" name="Snip Single Corner Rectangle 119"/>
          <p:cNvSpPr/>
          <p:nvPr userDrawn="1"/>
        </p:nvSpPr>
        <p:spPr>
          <a:xfrm flipH="1">
            <a:off x="0" y="6548034"/>
            <a:ext cx="12192000" cy="309966"/>
          </a:xfrm>
          <a:prstGeom prst="snip1Rect">
            <a:avLst>
              <a:gd name="adj" fmla="val 0"/>
            </a:avLst>
          </a:prstGeom>
          <a:solidFill>
            <a:schemeClr val="tx1">
              <a:lumMod val="95000"/>
            </a:schemeClr>
          </a:solidFill>
          <a:ln>
            <a:solidFill>
              <a:schemeClr val="bg2">
                <a:lumMod val="50000"/>
              </a:schemeClr>
            </a:solid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lumOff val="50000"/>
                </a:schemeClr>
              </a:solidFill>
            </a:endParaRPr>
          </a:p>
        </p:txBody>
      </p:sp>
      <p:sp>
        <p:nvSpPr>
          <p:cNvPr id="121" name="Afrundet rektangel 35">
            <a:hlinkClick r:id="" action="ppaction://hlinkshowjump?jump=lastslideviewed" highlightClick="1"/>
          </p:cNvPr>
          <p:cNvSpPr/>
          <p:nvPr userDrawn="1"/>
        </p:nvSpPr>
        <p:spPr>
          <a:xfrm>
            <a:off x="10560324" y="6584620"/>
            <a:ext cx="749179" cy="238429"/>
          </a:xfrm>
          <a:prstGeom prst="roundRect">
            <a:avLst/>
          </a:prstGeom>
          <a:solidFill>
            <a:schemeClr val="tx1">
              <a:lumMod val="8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Tilbage</a:t>
            </a:r>
            <a:endParaRPr lang="da-DK" sz="1400" dirty="0">
              <a:solidFill>
                <a:srgbClr val="0D0D0D"/>
              </a:solidFill>
              <a:latin typeface="Calibri"/>
              <a:cs typeface="Calibri"/>
            </a:endParaRPr>
          </a:p>
        </p:txBody>
      </p:sp>
      <p:sp>
        <p:nvSpPr>
          <p:cNvPr id="122" name="Afrundet rektangel 35">
            <a:hlinkClick r:id="rId2" action="ppaction://hlinksldjump" highlightClick="1"/>
          </p:cNvPr>
          <p:cNvSpPr/>
          <p:nvPr userDrawn="1"/>
        </p:nvSpPr>
        <p:spPr>
          <a:xfrm>
            <a:off x="9678337" y="6584622"/>
            <a:ext cx="807472" cy="238428"/>
          </a:xfrm>
          <a:prstGeom prst="roundRect">
            <a:avLst/>
          </a:prstGeom>
          <a:solidFill>
            <a:schemeClr val="tx1">
              <a:lumMod val="8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Oversigt</a:t>
            </a:r>
            <a:endParaRPr lang="da-DK" sz="1400" dirty="0">
              <a:solidFill>
                <a:srgbClr val="0D0D0D"/>
              </a:solidFill>
              <a:latin typeface="Calibri"/>
              <a:cs typeface="Calibri"/>
            </a:endParaRPr>
          </a:p>
        </p:txBody>
      </p:sp>
      <p:sp>
        <p:nvSpPr>
          <p:cNvPr id="123" name="Afrundet rektangel 35">
            <a:hlinkClick r:id="" action="ppaction://hlinkshowjump?jump=nextslide" highlightClick="1"/>
          </p:cNvPr>
          <p:cNvSpPr/>
          <p:nvPr userDrawn="1"/>
        </p:nvSpPr>
        <p:spPr>
          <a:xfrm>
            <a:off x="11383512" y="6584620"/>
            <a:ext cx="749688" cy="238429"/>
          </a:xfrm>
          <a:prstGeom prst="roundRect">
            <a:avLst/>
          </a:prstGeom>
          <a:solidFill>
            <a:schemeClr val="tx1">
              <a:lumMod val="8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Næste</a:t>
            </a:r>
            <a:endParaRPr lang="da-DK" sz="1400" dirty="0">
              <a:solidFill>
                <a:srgbClr val="0D0D0D"/>
              </a:solidFill>
              <a:latin typeface="Calibri"/>
              <a:cs typeface="Calibri"/>
            </a:endParaRPr>
          </a:p>
        </p:txBody>
      </p:sp>
      <p:sp>
        <p:nvSpPr>
          <p:cNvPr id="124" name="Afrundet rektangel 35">
            <a:hlinkClick r:id="" action="ppaction://hlinkshowjump?jump=endshow" highlightClick="1"/>
          </p:cNvPr>
          <p:cNvSpPr/>
          <p:nvPr userDrawn="1"/>
        </p:nvSpPr>
        <p:spPr>
          <a:xfrm>
            <a:off x="8824778" y="6584619"/>
            <a:ext cx="783981" cy="238430"/>
          </a:xfrm>
          <a:prstGeom prst="roundRect">
            <a:avLst/>
          </a:prstGeom>
          <a:solidFill>
            <a:schemeClr val="tx1">
              <a:lumMod val="8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Rediger</a:t>
            </a:r>
            <a:endParaRPr lang="da-DK" sz="1400" dirty="0">
              <a:solidFill>
                <a:srgbClr val="0D0D0D"/>
              </a:solidFill>
              <a:latin typeface="Calibri"/>
              <a:cs typeface="Calibri"/>
            </a:endParaRPr>
          </a:p>
        </p:txBody>
      </p:sp>
      <p:sp>
        <p:nvSpPr>
          <p:cNvPr id="248" name="Afrundet rektangel 35">
            <a:hlinkClick r:id="rId3" action="ppaction://hlinksldjump" highlightClick="1"/>
          </p:cNvPr>
          <p:cNvSpPr/>
          <p:nvPr userDrawn="1"/>
        </p:nvSpPr>
        <p:spPr>
          <a:xfrm>
            <a:off x="5286974" y="6580601"/>
            <a:ext cx="1589167" cy="242449"/>
          </a:xfrm>
          <a:prstGeom prst="roundRect">
            <a:avLst/>
          </a:prstGeom>
          <a:solidFill>
            <a:schemeClr val="tx1">
              <a:lumMod val="8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Calibri"/>
                <a:cs typeface="Calibri"/>
              </a:rPr>
              <a:t>Børne</a:t>
            </a:r>
            <a:r>
              <a:rPr lang="da-DK" sz="800" dirty="0" smtClean="0">
                <a:solidFill>
                  <a:schemeClr val="bg1"/>
                </a:solidFill>
                <a:latin typeface="Calibri"/>
                <a:cs typeface="Calibri"/>
              </a:rPr>
              <a:t> </a:t>
            </a:r>
            <a:r>
              <a:rPr lang="da-DK" sz="1400" dirty="0" smtClean="0">
                <a:solidFill>
                  <a:schemeClr val="bg1"/>
                </a:solidFill>
                <a:latin typeface="Calibri"/>
                <a:cs typeface="Calibri"/>
              </a:rPr>
              <a:t>generation</a:t>
            </a:r>
            <a:endParaRPr lang="da-DK" sz="1400" dirty="0">
              <a:solidFill>
                <a:schemeClr val="bg1"/>
              </a:solidFill>
              <a:latin typeface="Calibri"/>
              <a:cs typeface="Calibri"/>
            </a:endParaRPr>
          </a:p>
        </p:txBody>
      </p:sp>
      <p:sp>
        <p:nvSpPr>
          <p:cNvPr id="102" name="Rectangle 46"/>
          <p:cNvSpPr/>
          <p:nvPr userDrawn="1"/>
        </p:nvSpPr>
        <p:spPr>
          <a:xfrm>
            <a:off x="0" y="5420973"/>
            <a:ext cx="1071716" cy="7525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8" name="Picture Placeholder 16"/>
          <p:cNvSpPr>
            <a:spLocks noGrp="1"/>
          </p:cNvSpPr>
          <p:nvPr>
            <p:ph type="pic" sz="quarter" idx="90"/>
          </p:nvPr>
        </p:nvSpPr>
        <p:spPr>
          <a:xfrm>
            <a:off x="452284" y="588524"/>
            <a:ext cx="4244474" cy="5487812"/>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b="0" cap="none" spc="0">
                <a:ln w="0"/>
                <a:gradFill>
                  <a:gsLst>
                    <a:gs pos="21000">
                      <a:srgbClr val="53575C"/>
                    </a:gs>
                    <a:gs pos="88000">
                      <a:srgbClr val="C5C7CA"/>
                    </a:gs>
                  </a:gsLst>
                  <a:lin ang="5400000"/>
                </a:gradFill>
                <a:effectLst/>
              </a:defRPr>
            </a:lvl1pPr>
          </a:lstStyle>
          <a:p>
            <a:endParaRPr lang="en-US" dirty="0"/>
          </a:p>
        </p:txBody>
      </p:sp>
      <p:sp>
        <p:nvSpPr>
          <p:cNvPr id="81" name="Pladsholder til slidenummer 3"/>
          <p:cNvSpPr>
            <a:spLocks noGrp="1"/>
          </p:cNvSpPr>
          <p:nvPr>
            <p:ph type="sldNum" sz="quarter" idx="122"/>
          </p:nvPr>
        </p:nvSpPr>
        <p:spPr>
          <a:xfrm>
            <a:off x="0" y="6452378"/>
            <a:ext cx="383177" cy="503119"/>
          </a:xfrm>
        </p:spPr>
        <p:txBody>
          <a:bodyPr/>
          <a:lstStyle>
            <a:lvl1pPr>
              <a:defRPr>
                <a:solidFill>
                  <a:schemeClr val="bg1">
                    <a:lumMod val="50000"/>
                    <a:lumOff val="50000"/>
                  </a:schemeClr>
                </a:solidFill>
              </a:defRPr>
            </a:lvl1pPr>
          </a:lstStyle>
          <a:p>
            <a:fld id="{B0EB8CF6-47F3-4747-94A2-C5AAF9298AFB}" type="slidenum">
              <a:rPr lang="da-DK" smtClean="0"/>
              <a:pPr/>
              <a:t>‹nr.›</a:t>
            </a:fld>
            <a:endParaRPr lang="da-DK" dirty="0"/>
          </a:p>
        </p:txBody>
      </p:sp>
      <p:sp>
        <p:nvSpPr>
          <p:cNvPr id="83" name="Pladsholder til tekst 13"/>
          <p:cNvSpPr>
            <a:spLocks noGrp="1"/>
          </p:cNvSpPr>
          <p:nvPr>
            <p:ph type="body" sz="quarter" idx="15" hasCustomPrompt="1"/>
          </p:nvPr>
        </p:nvSpPr>
        <p:spPr>
          <a:xfrm>
            <a:off x="5529789" y="461092"/>
            <a:ext cx="5973953" cy="361424"/>
          </a:xfrm>
        </p:spPr>
        <p:txBody>
          <a:bodyPr>
            <a:noAutofit/>
          </a:bodyPr>
          <a:lstStyle>
            <a:lvl1pPr marL="0" algn="l" defTabSz="914400" rtl="0" eaLnBrk="1" latinLnBrk="0" hangingPunct="1">
              <a:defRPr lang="da-DK" sz="2800" b="1" kern="1200" cap="none" spc="50" dirty="0">
                <a:ln w="13500">
                  <a:solidFill>
                    <a:schemeClr val="accent1">
                      <a:shade val="2500"/>
                      <a:alpha val="6500"/>
                    </a:schemeClr>
                  </a:solidFill>
                  <a:prstDash val="solid"/>
                </a:ln>
                <a:solidFill>
                  <a:schemeClr val="tx1">
                    <a:lumMod val="75000"/>
                  </a:schemeClr>
                </a:solidFill>
                <a:effectLst>
                  <a:innerShdw blurRad="50900" dist="38500" dir="13500000">
                    <a:srgbClr val="000000">
                      <a:alpha val="60000"/>
                    </a:srgbClr>
                  </a:innerShdw>
                </a:effectLst>
                <a:latin typeface="Calibri" charset="0"/>
                <a:ea typeface="Calibri" charset="0"/>
                <a:cs typeface="Calibri" charset="0"/>
              </a:defRPr>
            </a:lvl1pPr>
            <a:lvl2pPr>
              <a:defRPr sz="1400"/>
            </a:lvl2pPr>
            <a:lvl3pPr>
              <a:defRPr sz="1400"/>
            </a:lvl3pPr>
            <a:lvl4pPr>
              <a:defRPr sz="1400"/>
            </a:lvl4pPr>
            <a:lvl5pPr>
              <a:defRPr sz="1400"/>
            </a:lvl5pPr>
          </a:lstStyle>
          <a:p>
            <a:pPr lvl="0"/>
            <a:r>
              <a:rPr lang="da-DK" dirty="0" smtClean="0"/>
              <a:t>relation</a:t>
            </a:r>
            <a:endParaRPr lang="da-DK" dirty="0"/>
          </a:p>
        </p:txBody>
      </p:sp>
      <p:sp>
        <p:nvSpPr>
          <p:cNvPr id="72" name="Rektangel 71"/>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
        <p:nvSpPr>
          <p:cNvPr id="73" name="Pladsholder til tekst 13"/>
          <p:cNvSpPr>
            <a:spLocks noGrp="1"/>
          </p:cNvSpPr>
          <p:nvPr>
            <p:ph type="body" sz="quarter" idx="123" hasCustomPrompt="1"/>
          </p:nvPr>
        </p:nvSpPr>
        <p:spPr>
          <a:xfrm>
            <a:off x="452284" y="6074249"/>
            <a:ext cx="4244474" cy="359290"/>
          </a:xfrm>
        </p:spPr>
        <p:txBody>
          <a:bodyPr>
            <a:noAutofit/>
          </a:bodyPr>
          <a:lstStyle>
            <a:lvl1pPr marL="0" algn="ctr" defTabSz="914400" rtl="0" eaLnBrk="1" latinLnBrk="0" hangingPunct="1">
              <a:defRPr lang="da-DK" sz="1600" b="0" kern="1200" cap="none" spc="0" dirty="0" smtClean="0">
                <a:ln>
                  <a:noFill/>
                </a:ln>
                <a:solidFill>
                  <a:schemeClr val="bg1"/>
                </a:solidFill>
                <a:effectLst/>
                <a:latin typeface="Calibri" charset="0"/>
                <a:ea typeface="Calibri" charset="0"/>
                <a:cs typeface="Calibri" charset="0"/>
              </a:defRPr>
            </a:lvl1pPr>
            <a:lvl2pPr>
              <a:defRPr sz="1400"/>
            </a:lvl2pPr>
            <a:lvl3pPr>
              <a:defRPr sz="1400"/>
            </a:lvl3pPr>
            <a:lvl4pPr>
              <a:defRPr sz="1400"/>
            </a:lvl4pPr>
            <a:lvl5pPr>
              <a:defRPr sz="1400"/>
            </a:lvl5pPr>
          </a:lstStyle>
          <a:p>
            <a:pPr lvl="0"/>
            <a:r>
              <a:rPr lang="da-DK" dirty="0" smtClean="0"/>
              <a:t>Navn</a:t>
            </a:r>
          </a:p>
        </p:txBody>
      </p:sp>
      <p:sp>
        <p:nvSpPr>
          <p:cNvPr id="75" name="TextBox 7"/>
          <p:cNvSpPr txBox="1"/>
          <p:nvPr userDrawn="1"/>
        </p:nvSpPr>
        <p:spPr>
          <a:xfrm>
            <a:off x="4834409" y="451078"/>
            <a:ext cx="907629" cy="523220"/>
          </a:xfrm>
          <a:prstGeom prst="rect">
            <a:avLst/>
          </a:prstGeom>
          <a:noFill/>
        </p:spPr>
        <p:txBody>
          <a:bodyPr wrap="square" rtlCol="0">
            <a:spAutoFit/>
          </a:bodyPr>
          <a:lstStyle/>
          <a:p>
            <a:pPr algn="l"/>
            <a:r>
              <a:rPr lang="en-US" sz="2800" b="1" cap="none" spc="50" dirty="0" smtClean="0">
                <a:ln w="13500">
                  <a:solidFill>
                    <a:schemeClr val="accent1">
                      <a:shade val="2500"/>
                      <a:alpha val="6500"/>
                    </a:schemeClr>
                  </a:solidFill>
                  <a:prstDash val="solid"/>
                </a:ln>
                <a:solidFill>
                  <a:schemeClr val="tx1">
                    <a:lumMod val="75000"/>
                  </a:schemeClr>
                </a:solidFill>
                <a:effectLst>
                  <a:innerShdw blurRad="50900" dist="38500" dir="13500000">
                    <a:srgbClr val="000000">
                      <a:alpha val="60000"/>
                    </a:srgbClr>
                  </a:innerShdw>
                </a:effectLst>
                <a:latin typeface="Calibri" charset="0"/>
                <a:ea typeface="Calibri" charset="0"/>
                <a:cs typeface="Calibri" charset="0"/>
              </a:rPr>
              <a:t>Min</a:t>
            </a:r>
            <a:endParaRPr lang="en-US" sz="2800" b="1" cap="none" spc="50" dirty="0">
              <a:ln w="13500">
                <a:solidFill>
                  <a:schemeClr val="accent1">
                    <a:shade val="2500"/>
                    <a:alpha val="6500"/>
                  </a:schemeClr>
                </a:solidFill>
                <a:prstDash val="solid"/>
              </a:ln>
              <a:solidFill>
                <a:schemeClr val="tx1">
                  <a:lumMod val="75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77" name="Pladsholder til indhold 3"/>
          <p:cNvSpPr>
            <a:spLocks noGrp="1"/>
          </p:cNvSpPr>
          <p:nvPr>
            <p:ph sz="quarter" idx="305"/>
          </p:nvPr>
        </p:nvSpPr>
        <p:spPr>
          <a:xfrm>
            <a:off x="4896464" y="981282"/>
            <a:ext cx="6823587" cy="509505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m side rispapi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sidefod 2"/>
          <p:cNvSpPr>
            <a:spLocks noGrp="1"/>
          </p:cNvSpPr>
          <p:nvPr>
            <p:ph type="ftr" sz="quarter" idx="10"/>
          </p:nvPr>
        </p:nvSpPr>
        <p:spPr>
          <a:xfrm>
            <a:off x="4197569" y="52720"/>
            <a:ext cx="4048807" cy="365125"/>
          </a:xfrm>
        </p:spPr>
        <p:txBody>
          <a:bodyPr/>
          <a:lstStyle/>
          <a:p>
            <a:r>
              <a:rPr lang="en-US" smtClean="0"/>
              <a:t>Dit navn her</a:t>
            </a:r>
            <a:endParaRPr lang="en-US" dirty="0"/>
          </a:p>
        </p:txBody>
      </p:sp>
      <p:sp>
        <p:nvSpPr>
          <p:cNvPr id="4" name="Pladsholder til slidenummer 3"/>
          <p:cNvSpPr>
            <a:spLocks noGrp="1"/>
          </p:cNvSpPr>
          <p:nvPr>
            <p:ph type="sldNum" sz="quarter" idx="11"/>
          </p:nvPr>
        </p:nvSpPr>
        <p:spPr/>
        <p:txBody>
          <a:bodyPr/>
          <a:lstStyle/>
          <a:p>
            <a:fld id="{B0EB8CF6-47F3-4747-94A2-C5AAF9298AFB}" type="slidenum">
              <a:rPr lang="da-DK" smtClean="0"/>
              <a:pPr/>
              <a:t>‹nr.›</a:t>
            </a:fld>
            <a:endParaRPr lang="da-DK"/>
          </a:p>
        </p:txBody>
      </p:sp>
      <p:sp>
        <p:nvSpPr>
          <p:cNvPr id="14" name="Pladsholder til tekst 13"/>
          <p:cNvSpPr>
            <a:spLocks noGrp="1"/>
          </p:cNvSpPr>
          <p:nvPr>
            <p:ph type="body" sz="quarter" idx="15"/>
          </p:nvPr>
        </p:nvSpPr>
        <p:spPr>
          <a:xfrm>
            <a:off x="383176" y="6576619"/>
            <a:ext cx="5641703" cy="281381"/>
          </a:xfrm>
        </p:spPr>
        <p:txBody>
          <a:bodyPr>
            <a:noAutofit/>
          </a:bodyPr>
          <a:lstStyle>
            <a:lvl1pPr>
              <a:defRPr sz="1400">
                <a:solidFill>
                  <a:schemeClr val="tx1">
                    <a:lumMod val="50000"/>
                    <a:lumOff val="5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Tree>
    <p:extLst>
      <p:ext uri="{BB962C8B-B14F-4D97-AF65-F5344CB8AC3E}">
        <p14:creationId xmlns:p14="http://schemas.microsoft.com/office/powerpoint/2010/main" val="3108379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lægt Blå enebarn STORE KNAPPER">
    <p:bg>
      <p:bgPr>
        <a:gradFill>
          <a:gsLst>
            <a:gs pos="100000">
              <a:srgbClr val="8EA5CA"/>
            </a:gs>
            <a:gs pos="0">
              <a:schemeClr val="bg1">
                <a:lumMod val="95000"/>
                <a:lumOff val="5000"/>
              </a:schemeClr>
            </a:gs>
            <a:gs pos="59000">
              <a:srgbClr val="4D67A1"/>
            </a:gs>
          </a:gsLst>
          <a:lin ang="16200000" scaled="0"/>
        </a:gradFill>
        <a:effectLst/>
      </p:bgPr>
    </p:bg>
    <p:spTree>
      <p:nvGrpSpPr>
        <p:cNvPr id="1" name=""/>
        <p:cNvGrpSpPr/>
        <p:nvPr/>
      </p:nvGrpSpPr>
      <p:grpSpPr>
        <a:xfrm>
          <a:off x="0" y="0"/>
          <a:ext cx="0" cy="0"/>
          <a:chOff x="0" y="0"/>
          <a:chExt cx="0" cy="0"/>
        </a:xfrm>
      </p:grpSpPr>
      <p:sp>
        <p:nvSpPr>
          <p:cNvPr id="110" name="Rectangle 109"/>
          <p:cNvSpPr/>
          <p:nvPr userDrawn="1"/>
        </p:nvSpPr>
        <p:spPr>
          <a:xfrm>
            <a:off x="0" y="-22682"/>
            <a:ext cx="12344400" cy="292063"/>
          </a:xfrm>
          <a:prstGeom prst="rect">
            <a:avLst/>
          </a:prstGeom>
          <a:gradFill flip="none" rotWithShape="1">
            <a:gsLst>
              <a:gs pos="99000">
                <a:srgbClr val="3B5379">
                  <a:alpha val="48000"/>
                </a:srgbClr>
              </a:gs>
              <a:gs pos="0">
                <a:srgbClr val="263142">
                  <a:alpha val="74000"/>
                </a:srgbClr>
              </a:gs>
              <a:gs pos="48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tx1">
                    <a:lumMod val="85000"/>
                  </a:schemeClr>
                </a:solidFill>
                <a:latin typeface="Calibri" charset="0"/>
                <a:ea typeface="Calibri" charset="0"/>
                <a:cs typeface="Calibri" charset="0"/>
              </a:rPr>
              <a:t>OS – LIVSFORTÆLLINGER    </a:t>
            </a:r>
            <a:r>
              <a:rPr lang="en-US" i="1" dirty="0" smtClean="0">
                <a:solidFill>
                  <a:schemeClr val="tx1">
                    <a:lumMod val="85000"/>
                  </a:schemeClr>
                </a:solidFill>
              </a:rPr>
              <a:t>.</a:t>
            </a:r>
            <a:endParaRPr lang="en-US" i="1" dirty="0">
              <a:solidFill>
                <a:schemeClr val="tx1">
                  <a:lumMod val="85000"/>
                </a:schemeClr>
              </a:solidFill>
            </a:endParaRPr>
          </a:p>
        </p:txBody>
      </p:sp>
      <p:sp>
        <p:nvSpPr>
          <p:cNvPr id="111" name="Title 1"/>
          <p:cNvSpPr>
            <a:spLocks noGrp="1"/>
          </p:cNvSpPr>
          <p:nvPr>
            <p:ph type="title" hasCustomPrompt="1"/>
          </p:nvPr>
        </p:nvSpPr>
        <p:spPr>
          <a:xfrm>
            <a:off x="179601" y="-307766"/>
            <a:ext cx="7496739"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r>
              <a:rPr lang="da-DK" dirty="0" smtClean="0"/>
              <a:t>Slægten</a:t>
            </a:r>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bg2">
                    <a:lumMod val="20000"/>
                    <a:lumOff val="80000"/>
                  </a:schemeClr>
                </a:solidFill>
              </a:defRPr>
            </a:lvl1pPr>
          </a:lstStyle>
          <a:p>
            <a:r>
              <a:rPr lang="en-US" smtClean="0"/>
              <a:t>Dit navn her</a:t>
            </a:r>
            <a:endParaRPr lang="en-US" dirty="0"/>
          </a:p>
        </p:txBody>
      </p:sp>
      <p:sp>
        <p:nvSpPr>
          <p:cNvPr id="132" name="Afrundet rektangel 35">
            <a:hlinkClick r:id="" action="ppaction://hlinkshowjump?jump=endshow" highlightClick="1"/>
          </p:cNvPr>
          <p:cNvSpPr/>
          <p:nvPr userDrawn="1"/>
        </p:nvSpPr>
        <p:spPr>
          <a:xfrm>
            <a:off x="6776934" y="6451600"/>
            <a:ext cx="1296658" cy="361177"/>
          </a:xfrm>
          <a:prstGeom prst="roundRect">
            <a:avLst/>
          </a:prstGeom>
          <a:gradFill flip="none" rotWithShape="1">
            <a:gsLst>
              <a:gs pos="0">
                <a:srgbClr val="3B5379">
                  <a:alpha val="48000"/>
                </a:srgbClr>
              </a:gs>
              <a:gs pos="99000">
                <a:schemeClr val="bg1">
                  <a:lumMod val="75000"/>
                  <a:lumOff val="25000"/>
                </a:schemeClr>
              </a:gs>
              <a:gs pos="0">
                <a:schemeClr val="bg1"/>
              </a:gs>
            </a:gsLst>
            <a:lin ang="5400000" scaled="0"/>
            <a:tileRect/>
          </a:gradFill>
          <a:ln>
            <a:solidFill>
              <a:schemeClr val="bg1"/>
            </a:solidFill>
          </a:ln>
          <a:effectLst>
            <a:outerShdw blurRad="50800" dist="38100" dir="2700000" algn="tl" rotWithShape="0">
              <a:schemeClr val="bg1">
                <a:alpha val="72000"/>
              </a:schemeClr>
            </a:outerShdw>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Rediger</a:t>
            </a:r>
            <a:endParaRPr lang="da-DK" sz="2000" dirty="0">
              <a:solidFill>
                <a:schemeClr val="tx1">
                  <a:lumMod val="85000"/>
                </a:schemeClr>
              </a:solidFill>
              <a:latin typeface="Calibri"/>
              <a:cs typeface="Calibri"/>
            </a:endParaRPr>
          </a:p>
        </p:txBody>
      </p:sp>
      <p:sp>
        <p:nvSpPr>
          <p:cNvPr id="133" name="Afrundet rektangel 35">
            <a:hlinkClick r:id="" action="ppaction://hlinkshowjump?jump=nextslide" highlightClick="1"/>
          </p:cNvPr>
          <p:cNvSpPr/>
          <p:nvPr userDrawn="1"/>
        </p:nvSpPr>
        <p:spPr>
          <a:xfrm>
            <a:off x="10806155" y="6451575"/>
            <a:ext cx="1337681" cy="360747"/>
          </a:xfrm>
          <a:prstGeom prst="roundRect">
            <a:avLst/>
          </a:prstGeom>
          <a:gradFill flip="none" rotWithShape="1">
            <a:gsLst>
              <a:gs pos="0">
                <a:srgbClr val="3B5379">
                  <a:alpha val="48000"/>
                </a:srgbClr>
              </a:gs>
              <a:gs pos="99000">
                <a:schemeClr val="bg1">
                  <a:lumMod val="75000"/>
                  <a:lumOff val="25000"/>
                </a:schemeClr>
              </a:gs>
              <a:gs pos="0">
                <a:schemeClr val="bg1"/>
              </a:gs>
            </a:gsLst>
            <a:lin ang="5400000" scaled="0"/>
            <a:tileRect/>
          </a:gradFill>
          <a:ln>
            <a:solidFill>
              <a:schemeClr val="bg1"/>
            </a:solidFill>
          </a:ln>
          <a:effectLst>
            <a:outerShdw blurRad="50800" dist="38100" dir="2700000" algn="tl" rotWithShape="0">
              <a:schemeClr val="bg1">
                <a:alpha val="72000"/>
              </a:schemeClr>
            </a:outerShdw>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Næste</a:t>
            </a:r>
            <a:endParaRPr lang="da-DK" sz="2000" dirty="0">
              <a:solidFill>
                <a:schemeClr val="tx1">
                  <a:lumMod val="85000"/>
                </a:schemeClr>
              </a:solidFill>
              <a:latin typeface="Calibri"/>
              <a:cs typeface="Calibri"/>
            </a:endParaRPr>
          </a:p>
        </p:txBody>
      </p:sp>
      <p:sp>
        <p:nvSpPr>
          <p:cNvPr id="134" name="Afrundet rektangel 35">
            <a:hlinkClick r:id="" action="ppaction://hlinkshowjump?jump=previousslide" highlightClick="1"/>
          </p:cNvPr>
          <p:cNvSpPr/>
          <p:nvPr userDrawn="1"/>
        </p:nvSpPr>
        <p:spPr>
          <a:xfrm>
            <a:off x="9429930" y="6452167"/>
            <a:ext cx="1337681" cy="371492"/>
          </a:xfrm>
          <a:prstGeom prst="roundRect">
            <a:avLst/>
          </a:prstGeom>
          <a:gradFill flip="none" rotWithShape="1">
            <a:gsLst>
              <a:gs pos="0">
                <a:srgbClr val="3B5379">
                  <a:alpha val="48000"/>
                </a:srgbClr>
              </a:gs>
              <a:gs pos="99000">
                <a:schemeClr val="bg1">
                  <a:lumMod val="75000"/>
                  <a:lumOff val="25000"/>
                </a:schemeClr>
              </a:gs>
              <a:gs pos="0">
                <a:schemeClr val="bg1"/>
              </a:gs>
            </a:gsLst>
            <a:lin ang="5400000" scaled="0"/>
            <a:tileRect/>
          </a:gradFill>
          <a:ln>
            <a:solidFill>
              <a:schemeClr val="bg1"/>
            </a:solidFill>
          </a:ln>
          <a:effectLst>
            <a:outerShdw blurRad="50800" dist="38100" dir="2700000" algn="tl" rotWithShape="0">
              <a:schemeClr val="bg1">
                <a:alpha val="72000"/>
              </a:schemeClr>
            </a:outerShdw>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Tilbage</a:t>
            </a:r>
            <a:endParaRPr lang="da-DK" sz="2000" dirty="0">
              <a:solidFill>
                <a:schemeClr val="tx1">
                  <a:lumMod val="85000"/>
                </a:schemeClr>
              </a:solidFill>
              <a:latin typeface="Calibri"/>
              <a:cs typeface="Calibri"/>
            </a:endParaRPr>
          </a:p>
        </p:txBody>
      </p:sp>
      <p:sp>
        <p:nvSpPr>
          <p:cNvPr id="135" name="Afrundet rektangel 35">
            <a:hlinkClick r:id="rId2" action="ppaction://hlinksldjump" highlightClick="1"/>
          </p:cNvPr>
          <p:cNvSpPr/>
          <p:nvPr userDrawn="1"/>
        </p:nvSpPr>
        <p:spPr>
          <a:xfrm>
            <a:off x="8114792" y="6451576"/>
            <a:ext cx="1279990" cy="360746"/>
          </a:xfrm>
          <a:prstGeom prst="roundRect">
            <a:avLst/>
          </a:prstGeom>
          <a:gradFill flip="none" rotWithShape="1">
            <a:gsLst>
              <a:gs pos="0">
                <a:srgbClr val="3B5379">
                  <a:alpha val="48000"/>
                </a:srgbClr>
              </a:gs>
              <a:gs pos="99000">
                <a:schemeClr val="bg1">
                  <a:lumMod val="75000"/>
                  <a:lumOff val="25000"/>
                </a:schemeClr>
              </a:gs>
              <a:gs pos="0">
                <a:schemeClr val="bg1"/>
              </a:gs>
            </a:gsLst>
            <a:lin ang="5400000" scaled="0"/>
            <a:tileRect/>
          </a:gradFill>
          <a:ln>
            <a:solidFill>
              <a:schemeClr val="bg1"/>
            </a:solidFill>
          </a:ln>
          <a:effectLst>
            <a:outerShdw blurRad="50800" dist="38100" dir="2700000" algn="tl" rotWithShape="0">
              <a:schemeClr val="bg1">
                <a:alpha val="72000"/>
              </a:schemeClr>
            </a:outerShdw>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Oversigt</a:t>
            </a:r>
            <a:endParaRPr lang="da-DK" sz="2000" dirty="0">
              <a:solidFill>
                <a:schemeClr val="tx1">
                  <a:lumMod val="85000"/>
                </a:schemeClr>
              </a:solidFill>
              <a:latin typeface="Calibri"/>
              <a:cs typeface="Calibri"/>
            </a:endParaRPr>
          </a:p>
        </p:txBody>
      </p:sp>
      <p:sp>
        <p:nvSpPr>
          <p:cNvPr id="136" name="Afrundet rektangel 35">
            <a:hlinkClick r:id="rId3" action="ppaction://hlinksldjump" highlightClick="1"/>
          </p:cNvPr>
          <p:cNvSpPr/>
          <p:nvPr userDrawn="1"/>
        </p:nvSpPr>
        <p:spPr>
          <a:xfrm>
            <a:off x="5435996" y="6454667"/>
            <a:ext cx="1296658" cy="361177"/>
          </a:xfrm>
          <a:prstGeom prst="roundRect">
            <a:avLst/>
          </a:prstGeom>
          <a:gradFill flip="none" rotWithShape="1">
            <a:gsLst>
              <a:gs pos="0">
                <a:srgbClr val="3B5379">
                  <a:alpha val="48000"/>
                </a:srgbClr>
              </a:gs>
              <a:gs pos="99000">
                <a:schemeClr val="bg1">
                  <a:lumMod val="75000"/>
                  <a:lumOff val="25000"/>
                </a:schemeClr>
              </a:gs>
              <a:gs pos="0">
                <a:schemeClr val="bg1"/>
              </a:gs>
            </a:gsLst>
            <a:lin ang="5400000" scaled="0"/>
            <a:tileRect/>
          </a:gradFill>
          <a:ln>
            <a:solidFill>
              <a:schemeClr val="bg1"/>
            </a:solidFill>
          </a:ln>
          <a:effectLst>
            <a:outerShdw blurRad="50800" dist="38100" dir="2700000" algn="tl" rotWithShape="0">
              <a:schemeClr val="bg1">
                <a:alpha val="72000"/>
              </a:schemeClr>
            </a:outerShdw>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Slægt</a:t>
            </a:r>
            <a:endParaRPr lang="da-DK" sz="2000" dirty="0">
              <a:solidFill>
                <a:schemeClr val="tx1">
                  <a:lumMod val="85000"/>
                </a:schemeClr>
              </a:solidFill>
              <a:latin typeface="Calibri"/>
              <a:cs typeface="Calibri"/>
            </a:endParaRPr>
          </a:p>
        </p:txBody>
      </p:sp>
      <p:sp>
        <p:nvSpPr>
          <p:cNvPr id="137" name="Snip Single Corner Rectangle 119"/>
          <p:cNvSpPr/>
          <p:nvPr userDrawn="1"/>
        </p:nvSpPr>
        <p:spPr>
          <a:xfrm flipH="1">
            <a:off x="-11891" y="6428451"/>
            <a:ext cx="12191996" cy="440046"/>
          </a:xfrm>
          <a:prstGeom prst="snip1Rect">
            <a:avLst>
              <a:gd name="adj" fmla="val 0"/>
            </a:avLst>
          </a:prstGeom>
          <a:gradFill>
            <a:gsLst>
              <a:gs pos="30000">
                <a:schemeClr val="bg1">
                  <a:lumMod val="95000"/>
                  <a:lumOff val="5000"/>
                </a:schemeClr>
              </a:gs>
              <a:gs pos="94000">
                <a:srgbClr val="424C6E"/>
              </a:gs>
            </a:gsLst>
            <a:lin ang="5400000" scaled="1"/>
          </a:gradFill>
          <a:ln w="12700">
            <a:solidFill>
              <a:schemeClr val="bg1"/>
            </a:solidFill>
          </a:ln>
          <a:effectLst>
            <a:innerShdw blurRad="114300" dist="50800" dir="18720000">
              <a:schemeClr val="bg1">
                <a:lumMod val="95000"/>
                <a:lumOff val="5000"/>
                <a:alpha val="6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39" name="Afrundet rektangel 35">
            <a:hlinkClick r:id="" action="ppaction://hlinkshowjump?jump=lastslideviewed" highlightClick="1"/>
          </p:cNvPr>
          <p:cNvSpPr/>
          <p:nvPr userDrawn="1"/>
        </p:nvSpPr>
        <p:spPr>
          <a:xfrm>
            <a:off x="9587947" y="6454217"/>
            <a:ext cx="1254311" cy="369442"/>
          </a:xfrm>
          <a:prstGeom prst="roundRect">
            <a:avLst/>
          </a:prstGeom>
          <a:solidFill>
            <a:schemeClr val="bg1">
              <a:lumMod val="75000"/>
              <a:lumOff val="25000"/>
            </a:schemeClr>
          </a:solidFill>
          <a:ln>
            <a:solidFill>
              <a:schemeClr val="bg1"/>
            </a:solidFill>
          </a:ln>
          <a:effectLst>
            <a:outerShdw blurRad="50800" dist="38100" dir="2700000" algn="tl" rotWithShape="0">
              <a:schemeClr val="bg1">
                <a:alpha val="72000"/>
              </a:scheme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2000" dirty="0" smtClean="0">
                <a:solidFill>
                  <a:srgbClr val="ABBAD1"/>
                </a:solidFill>
                <a:latin typeface="Calibri"/>
                <a:cs typeface="Calibri"/>
              </a:rPr>
              <a:t>Tilbage</a:t>
            </a:r>
            <a:endParaRPr lang="da-DK" sz="2000" dirty="0">
              <a:solidFill>
                <a:srgbClr val="ABBAD1"/>
              </a:solidFill>
              <a:latin typeface="Calibri"/>
              <a:cs typeface="Calibri"/>
            </a:endParaRPr>
          </a:p>
        </p:txBody>
      </p:sp>
      <p:sp>
        <p:nvSpPr>
          <p:cNvPr id="140" name="Afrundet rektangel 35">
            <a:hlinkClick r:id="rId2" action="ppaction://hlinksldjump" highlightClick="1"/>
          </p:cNvPr>
          <p:cNvSpPr/>
          <p:nvPr userDrawn="1"/>
        </p:nvSpPr>
        <p:spPr>
          <a:xfrm>
            <a:off x="8238268" y="6452766"/>
            <a:ext cx="1312165" cy="370239"/>
          </a:xfrm>
          <a:prstGeom prst="roundRect">
            <a:avLst/>
          </a:prstGeom>
          <a:solidFill>
            <a:schemeClr val="bg1">
              <a:lumMod val="75000"/>
              <a:lumOff val="25000"/>
            </a:schemeClr>
          </a:solidFill>
          <a:ln>
            <a:solidFill>
              <a:schemeClr val="bg1"/>
            </a:solidFill>
          </a:ln>
          <a:effectLst>
            <a:outerShdw blurRad="50800" dist="38100" dir="2700000" algn="tl" rotWithShape="0">
              <a:schemeClr val="bg1">
                <a:alpha val="72000"/>
              </a:scheme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2000" dirty="0" smtClean="0">
                <a:solidFill>
                  <a:srgbClr val="ABBAD1"/>
                </a:solidFill>
                <a:latin typeface="Calibri"/>
                <a:cs typeface="Calibri"/>
              </a:rPr>
              <a:t>Oversigt</a:t>
            </a:r>
            <a:endParaRPr lang="da-DK" sz="2000" dirty="0">
              <a:solidFill>
                <a:srgbClr val="ABBAD1"/>
              </a:solidFill>
              <a:latin typeface="Calibri"/>
              <a:cs typeface="Calibri"/>
            </a:endParaRPr>
          </a:p>
        </p:txBody>
      </p:sp>
      <p:sp>
        <p:nvSpPr>
          <p:cNvPr id="141" name="Afrundet rektangel 35">
            <a:hlinkClick r:id="" action="ppaction://hlinkshowjump?jump=nextslide" highlightClick="1"/>
          </p:cNvPr>
          <p:cNvSpPr/>
          <p:nvPr userDrawn="1"/>
        </p:nvSpPr>
        <p:spPr>
          <a:xfrm>
            <a:off x="10889161" y="6454217"/>
            <a:ext cx="1254313" cy="369442"/>
          </a:xfrm>
          <a:prstGeom prst="roundRect">
            <a:avLst/>
          </a:prstGeom>
          <a:solidFill>
            <a:schemeClr val="bg1">
              <a:lumMod val="75000"/>
              <a:lumOff val="25000"/>
            </a:schemeClr>
          </a:solidFill>
          <a:ln>
            <a:solidFill>
              <a:schemeClr val="bg1"/>
            </a:solidFill>
          </a:ln>
          <a:effectLst>
            <a:outerShdw blurRad="50800" dist="38100" dir="2700000" algn="tl" rotWithShape="0">
              <a:schemeClr val="bg1">
                <a:alpha val="72000"/>
              </a:scheme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2000" dirty="0" smtClean="0">
                <a:solidFill>
                  <a:srgbClr val="ABBAD1"/>
                </a:solidFill>
                <a:latin typeface="Calibri"/>
                <a:cs typeface="Calibri"/>
              </a:rPr>
              <a:t>Næste</a:t>
            </a:r>
            <a:endParaRPr lang="da-DK" sz="2000" dirty="0">
              <a:solidFill>
                <a:srgbClr val="ABBAD1"/>
              </a:solidFill>
              <a:latin typeface="Calibri"/>
              <a:cs typeface="Calibri"/>
            </a:endParaRPr>
          </a:p>
        </p:txBody>
      </p:sp>
      <p:sp>
        <p:nvSpPr>
          <p:cNvPr id="142" name="Afrundet rektangel 35">
            <a:hlinkClick r:id="" action="ppaction://hlinkshowjump?jump=endshow" highlightClick="1"/>
          </p:cNvPr>
          <p:cNvSpPr/>
          <p:nvPr userDrawn="1"/>
        </p:nvSpPr>
        <p:spPr>
          <a:xfrm>
            <a:off x="6866848" y="6451575"/>
            <a:ext cx="1336856" cy="372084"/>
          </a:xfrm>
          <a:prstGeom prst="roundRect">
            <a:avLst/>
          </a:prstGeom>
          <a:solidFill>
            <a:schemeClr val="bg1">
              <a:lumMod val="75000"/>
              <a:lumOff val="25000"/>
            </a:schemeClr>
          </a:solidFill>
          <a:ln>
            <a:solidFill>
              <a:schemeClr val="bg1"/>
            </a:solidFill>
          </a:ln>
          <a:effectLst>
            <a:outerShdw blurRad="50800" dist="38100" dir="2700000" algn="tl" rotWithShape="0">
              <a:schemeClr val="bg1">
                <a:alpha val="72000"/>
              </a:scheme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2000" dirty="0" smtClean="0">
                <a:solidFill>
                  <a:srgbClr val="ABBAD1"/>
                </a:solidFill>
                <a:latin typeface="Calibri"/>
                <a:cs typeface="Calibri"/>
              </a:rPr>
              <a:t>Rediger</a:t>
            </a:r>
            <a:endParaRPr lang="da-DK" sz="2000" dirty="0">
              <a:solidFill>
                <a:srgbClr val="ABBAD1"/>
              </a:solidFill>
              <a:latin typeface="Calibri"/>
              <a:cs typeface="Calibri"/>
            </a:endParaRPr>
          </a:p>
        </p:txBody>
      </p:sp>
      <p:sp>
        <p:nvSpPr>
          <p:cNvPr id="138" name="Pladsholder til slidenummer 3"/>
          <p:cNvSpPr>
            <a:spLocks noGrp="1"/>
          </p:cNvSpPr>
          <p:nvPr>
            <p:ph type="sldNum" sz="quarter" idx="304"/>
          </p:nvPr>
        </p:nvSpPr>
        <p:spPr>
          <a:xfrm>
            <a:off x="0" y="6370500"/>
            <a:ext cx="340173" cy="552319"/>
          </a:xfrm>
        </p:spPr>
        <p:txBody>
          <a:bodyPr/>
          <a:lstStyle>
            <a:lvl1pPr>
              <a:defRPr>
                <a:solidFill>
                  <a:srgbClr val="3C527E"/>
                </a:solidFill>
              </a:defRPr>
            </a:lvl1pPr>
          </a:lstStyle>
          <a:p>
            <a:fld id="{B0EB8CF6-47F3-4747-94A2-C5AAF9298AFB}" type="slidenum">
              <a:rPr lang="da-DK" smtClean="0"/>
              <a:pPr/>
              <a:t>‹nr.›</a:t>
            </a:fld>
            <a:endParaRPr lang="da-DK"/>
          </a:p>
        </p:txBody>
      </p:sp>
      <p:sp>
        <p:nvSpPr>
          <p:cNvPr id="146" name="Pladsholder til tekst 13"/>
          <p:cNvSpPr>
            <a:spLocks noGrp="1"/>
          </p:cNvSpPr>
          <p:nvPr>
            <p:ph type="body" sz="quarter" idx="15" hasCustomPrompt="1"/>
          </p:nvPr>
        </p:nvSpPr>
        <p:spPr>
          <a:xfrm>
            <a:off x="383177" y="6460203"/>
            <a:ext cx="4002130" cy="308897"/>
          </a:xfrm>
        </p:spPr>
        <p:txBody>
          <a:bodyPr>
            <a:noAutofit/>
          </a:bodyPr>
          <a:lstStyle>
            <a:lvl1pPr>
              <a:defRPr sz="1400">
                <a:solidFill>
                  <a:srgbClr val="3C527E"/>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Vælg Layout før indsætning af fotos og tekst</a:t>
            </a:r>
            <a:endParaRPr lang="da-DK" dirty="0"/>
          </a:p>
        </p:txBody>
      </p:sp>
      <p:sp>
        <p:nvSpPr>
          <p:cNvPr id="91" name="TextBox 7"/>
          <p:cNvSpPr txBox="1"/>
          <p:nvPr userDrawn="1"/>
        </p:nvSpPr>
        <p:spPr>
          <a:xfrm>
            <a:off x="1962230" y="2442170"/>
            <a:ext cx="2125232" cy="400110"/>
          </a:xfrm>
          <a:prstGeom prst="rect">
            <a:avLst/>
          </a:prstGeom>
          <a:noFill/>
        </p:spPr>
        <p:txBody>
          <a:bodyPr wrap="square" rtlCol="0">
            <a:spAutoFit/>
          </a:bodyPr>
          <a:lstStyle/>
          <a:p>
            <a:pPr algn="ctr"/>
            <a:r>
              <a:rPr lang="en-US" sz="2000" b="1" cap="none" spc="50" dirty="0" smtClean="0">
                <a:ln w="13500">
                  <a:solidFill>
                    <a:schemeClr val="accent1">
                      <a:shade val="2500"/>
                      <a:alpha val="6500"/>
                    </a:schemeClr>
                  </a:solidFill>
                  <a:prstDash val="solid"/>
                </a:ln>
                <a:solidFill>
                  <a:srgbClr val="455A9A">
                    <a:alpha val="95000"/>
                  </a:srgbClr>
                </a:solidFill>
                <a:effectLst>
                  <a:innerShdw blurRad="50900" dist="38500" dir="13500000">
                    <a:srgbClr val="000000">
                      <a:alpha val="60000"/>
                    </a:srgbClr>
                  </a:innerShdw>
                </a:effectLst>
                <a:latin typeface="Calibri" charset="0"/>
                <a:ea typeface="Calibri" charset="0"/>
                <a:cs typeface="Calibri" charset="0"/>
              </a:rPr>
              <a:t>Bedsteforældre</a:t>
            </a:r>
            <a:endParaRPr lang="en-US" sz="2000" b="1" cap="none" spc="50" dirty="0">
              <a:ln w="13500">
                <a:solidFill>
                  <a:schemeClr val="accent1">
                    <a:shade val="2500"/>
                    <a:alpha val="6500"/>
                  </a:schemeClr>
                </a:solidFill>
                <a:prstDash val="solid"/>
              </a:ln>
              <a:solidFill>
                <a:srgbClr val="455A9A">
                  <a:alpha val="95000"/>
                </a:srgbClr>
              </a:solidFill>
              <a:effectLst>
                <a:innerShdw blurRad="50900" dist="38500" dir="13500000">
                  <a:srgbClr val="000000">
                    <a:alpha val="60000"/>
                  </a:srgbClr>
                </a:innerShdw>
              </a:effectLst>
              <a:latin typeface="Calibri" charset="0"/>
              <a:ea typeface="Calibri" charset="0"/>
              <a:cs typeface="Calibri" charset="0"/>
            </a:endParaRPr>
          </a:p>
        </p:txBody>
      </p:sp>
      <p:sp>
        <p:nvSpPr>
          <p:cNvPr id="92" name="TextBox 92"/>
          <p:cNvSpPr txBox="1"/>
          <p:nvPr userDrawn="1"/>
        </p:nvSpPr>
        <p:spPr>
          <a:xfrm>
            <a:off x="4716395" y="3592076"/>
            <a:ext cx="2724439" cy="584776"/>
          </a:xfrm>
          <a:prstGeom prst="rect">
            <a:avLst/>
          </a:prstGeom>
          <a:noFill/>
        </p:spPr>
        <p:txBody>
          <a:bodyPr wrap="square" rtlCol="0">
            <a:spAutoFit/>
          </a:bodyPr>
          <a:lstStyle/>
          <a:p>
            <a:pPr algn="ctr"/>
            <a:r>
              <a:rPr lang="en-US" sz="3200" b="1" cap="none" spc="50" dirty="0" smtClean="0">
                <a:ln w="13500">
                  <a:solidFill>
                    <a:schemeClr val="accent1">
                      <a:shade val="2500"/>
                      <a:alpha val="6500"/>
                    </a:schemeClr>
                  </a:solidFill>
                  <a:prstDash val="solid"/>
                </a:ln>
                <a:solidFill>
                  <a:srgbClr val="3C527E">
                    <a:alpha val="95000"/>
                  </a:srgbClr>
                </a:solidFill>
                <a:effectLst>
                  <a:innerShdw blurRad="50900" dist="38500" dir="13500000">
                    <a:srgbClr val="000000">
                      <a:alpha val="60000"/>
                    </a:srgbClr>
                  </a:innerShdw>
                </a:effectLst>
                <a:latin typeface="Calibri" charset="0"/>
                <a:ea typeface="Calibri" charset="0"/>
                <a:cs typeface="Calibri" charset="0"/>
              </a:rPr>
              <a:t>Forældre</a:t>
            </a:r>
            <a:endParaRPr lang="en-US" sz="3200" b="1" cap="none" spc="50" dirty="0">
              <a:ln w="13500">
                <a:solidFill>
                  <a:schemeClr val="accent1">
                    <a:shade val="2500"/>
                    <a:alpha val="6500"/>
                  </a:schemeClr>
                </a:solidFill>
                <a:prstDash val="solid"/>
              </a:ln>
              <a:solidFill>
                <a:srgbClr val="3C527E">
                  <a:alpha val="95000"/>
                </a:srgbClr>
              </a:solidFill>
              <a:effectLst>
                <a:innerShdw blurRad="50900" dist="38500" dir="13500000">
                  <a:srgbClr val="000000">
                    <a:alpha val="60000"/>
                  </a:srgbClr>
                </a:innerShdw>
              </a:effectLst>
              <a:latin typeface="Calibri" charset="0"/>
              <a:ea typeface="Calibri" charset="0"/>
              <a:cs typeface="Calibri" charset="0"/>
            </a:endParaRPr>
          </a:p>
        </p:txBody>
      </p:sp>
      <p:sp>
        <p:nvSpPr>
          <p:cNvPr id="93" name="TextBox 93"/>
          <p:cNvSpPr txBox="1"/>
          <p:nvPr userDrawn="1"/>
        </p:nvSpPr>
        <p:spPr>
          <a:xfrm>
            <a:off x="8127797" y="2423470"/>
            <a:ext cx="2125232" cy="400110"/>
          </a:xfrm>
          <a:prstGeom prst="rect">
            <a:avLst/>
          </a:prstGeom>
          <a:noFill/>
        </p:spPr>
        <p:txBody>
          <a:bodyPr wrap="square" rtlCol="0">
            <a:spAutoFit/>
          </a:bodyPr>
          <a:lstStyle/>
          <a:p>
            <a:pPr algn="ctr"/>
            <a:r>
              <a:rPr lang="en-US" sz="2000" b="1" cap="none" spc="50" dirty="0" smtClean="0">
                <a:ln w="13500">
                  <a:solidFill>
                    <a:schemeClr val="accent1">
                      <a:shade val="2500"/>
                      <a:alpha val="6500"/>
                    </a:schemeClr>
                  </a:solidFill>
                  <a:prstDash val="solid"/>
                </a:ln>
                <a:solidFill>
                  <a:srgbClr val="455A9A">
                    <a:alpha val="95000"/>
                  </a:srgbClr>
                </a:solidFill>
                <a:effectLst>
                  <a:innerShdw blurRad="50900" dist="38500" dir="13500000">
                    <a:srgbClr val="000000">
                      <a:alpha val="60000"/>
                    </a:srgbClr>
                  </a:innerShdw>
                </a:effectLst>
                <a:latin typeface="Calibri" charset="0"/>
                <a:ea typeface="Calibri" charset="0"/>
                <a:cs typeface="Calibri" charset="0"/>
              </a:rPr>
              <a:t>Bedsteforældre</a:t>
            </a:r>
            <a:endParaRPr lang="en-US" sz="2000" b="1" cap="none" spc="50" dirty="0">
              <a:ln w="13500">
                <a:solidFill>
                  <a:schemeClr val="accent1">
                    <a:shade val="2500"/>
                    <a:alpha val="6500"/>
                  </a:schemeClr>
                </a:solidFill>
                <a:prstDash val="solid"/>
              </a:ln>
              <a:solidFill>
                <a:srgbClr val="455A9A">
                  <a:alpha val="95000"/>
                </a:srgbClr>
              </a:solidFill>
              <a:effectLst>
                <a:innerShdw blurRad="50900" dist="38500" dir="13500000">
                  <a:srgbClr val="000000">
                    <a:alpha val="60000"/>
                  </a:srgbClr>
                </a:innerShdw>
              </a:effectLst>
              <a:latin typeface="Calibri" charset="0"/>
              <a:ea typeface="Calibri" charset="0"/>
              <a:cs typeface="Calibri" charset="0"/>
            </a:endParaRPr>
          </a:p>
        </p:txBody>
      </p:sp>
      <p:sp>
        <p:nvSpPr>
          <p:cNvPr id="94" name="Rectangle 241"/>
          <p:cNvSpPr/>
          <p:nvPr userDrawn="1"/>
        </p:nvSpPr>
        <p:spPr>
          <a:xfrm rot="16200000">
            <a:off x="10565564" y="1896378"/>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95" name="Rectangle 242"/>
          <p:cNvSpPr/>
          <p:nvPr userDrawn="1"/>
        </p:nvSpPr>
        <p:spPr>
          <a:xfrm rot="16200000">
            <a:off x="7459218" y="1904672"/>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97" name="Rectangle 27"/>
          <p:cNvSpPr/>
          <p:nvPr userDrawn="1"/>
        </p:nvSpPr>
        <p:spPr>
          <a:xfrm rot="16200000">
            <a:off x="5802862" y="4937117"/>
            <a:ext cx="626465"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8" name="Rectangle 178"/>
          <p:cNvSpPr/>
          <p:nvPr userDrawn="1"/>
        </p:nvSpPr>
        <p:spPr>
          <a:xfrm rot="16200000">
            <a:off x="4406306" y="1883498"/>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99" name="Rectangle 63"/>
          <p:cNvSpPr/>
          <p:nvPr userDrawn="1"/>
        </p:nvSpPr>
        <p:spPr>
          <a:xfrm rot="16200000">
            <a:off x="1184133" y="1931659"/>
            <a:ext cx="458407"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00" name="Rectangle 51"/>
          <p:cNvSpPr/>
          <p:nvPr userDrawn="1"/>
        </p:nvSpPr>
        <p:spPr>
          <a:xfrm rot="16200000">
            <a:off x="2872822" y="3288022"/>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1" name="Rectangle 46"/>
          <p:cNvSpPr/>
          <p:nvPr userDrawn="1"/>
        </p:nvSpPr>
        <p:spPr>
          <a:xfrm>
            <a:off x="1597119" y="3108750"/>
            <a:ext cx="2901227" cy="50444"/>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2" name="Picture Placeholder 16"/>
          <p:cNvSpPr>
            <a:spLocks noGrp="1"/>
          </p:cNvSpPr>
          <p:nvPr>
            <p:ph type="pic" sz="quarter" idx="25"/>
          </p:nvPr>
        </p:nvSpPr>
        <p:spPr>
          <a:xfrm>
            <a:off x="946434" y="2085124"/>
            <a:ext cx="999789" cy="1272533"/>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103" name="Picture Placeholder 16"/>
          <p:cNvSpPr>
            <a:spLocks noGrp="1"/>
          </p:cNvSpPr>
          <p:nvPr>
            <p:ph type="pic" sz="quarter" idx="69"/>
          </p:nvPr>
        </p:nvSpPr>
        <p:spPr>
          <a:xfrm>
            <a:off x="4095092" y="2085507"/>
            <a:ext cx="999789" cy="1272533"/>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104" name="Rectangle 212"/>
          <p:cNvSpPr/>
          <p:nvPr userDrawn="1"/>
        </p:nvSpPr>
        <p:spPr>
          <a:xfrm>
            <a:off x="3218722" y="4598275"/>
            <a:ext cx="5731294" cy="4846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5" name="Picture Placeholder 16"/>
          <p:cNvSpPr>
            <a:spLocks noGrp="1"/>
          </p:cNvSpPr>
          <p:nvPr>
            <p:ph type="pic" sz="quarter" idx="81"/>
          </p:nvPr>
        </p:nvSpPr>
        <p:spPr>
          <a:xfrm>
            <a:off x="2517032" y="3399456"/>
            <a:ext cx="1017657" cy="1353166"/>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106" name="Rectangle 125"/>
          <p:cNvSpPr/>
          <p:nvPr userDrawn="1"/>
        </p:nvSpPr>
        <p:spPr>
          <a:xfrm>
            <a:off x="607186" y="1695280"/>
            <a:ext cx="1607281" cy="48100"/>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07" name="Picture Placeholder 16"/>
          <p:cNvSpPr>
            <a:spLocks noGrp="1"/>
          </p:cNvSpPr>
          <p:nvPr>
            <p:ph type="pic" sz="quarter" idx="90"/>
          </p:nvPr>
        </p:nvSpPr>
        <p:spPr>
          <a:xfrm>
            <a:off x="147941" y="634283"/>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113" name="Picture Placeholder 16"/>
          <p:cNvSpPr>
            <a:spLocks noGrp="1"/>
          </p:cNvSpPr>
          <p:nvPr>
            <p:ph type="pic" sz="quarter" idx="91"/>
          </p:nvPr>
        </p:nvSpPr>
        <p:spPr>
          <a:xfrm>
            <a:off x="1715674" y="634666"/>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115" name="Rectangle 130"/>
          <p:cNvSpPr/>
          <p:nvPr userDrawn="1"/>
        </p:nvSpPr>
        <p:spPr>
          <a:xfrm>
            <a:off x="3769019" y="1691166"/>
            <a:ext cx="1607281" cy="48100"/>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16" name="Picture Placeholder 16"/>
          <p:cNvSpPr>
            <a:spLocks noGrp="1"/>
          </p:cNvSpPr>
          <p:nvPr>
            <p:ph type="pic" sz="quarter" idx="92"/>
          </p:nvPr>
        </p:nvSpPr>
        <p:spPr>
          <a:xfrm>
            <a:off x="3307177" y="630169"/>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117" name="Picture Placeholder 16"/>
          <p:cNvSpPr>
            <a:spLocks noGrp="1"/>
          </p:cNvSpPr>
          <p:nvPr>
            <p:ph type="pic" sz="quarter" idx="93"/>
          </p:nvPr>
        </p:nvSpPr>
        <p:spPr>
          <a:xfrm>
            <a:off x="4906083" y="630552"/>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118" name="Rectangle 136"/>
          <p:cNvSpPr/>
          <p:nvPr userDrawn="1"/>
        </p:nvSpPr>
        <p:spPr>
          <a:xfrm>
            <a:off x="6826495" y="1695280"/>
            <a:ext cx="1607281" cy="48100"/>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19" name="Picture Placeholder 16"/>
          <p:cNvSpPr>
            <a:spLocks noGrp="1"/>
          </p:cNvSpPr>
          <p:nvPr>
            <p:ph type="pic" sz="quarter" idx="94"/>
          </p:nvPr>
        </p:nvSpPr>
        <p:spPr>
          <a:xfrm>
            <a:off x="6373742" y="634283"/>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120" name="Picture Placeholder 16"/>
          <p:cNvSpPr>
            <a:spLocks noGrp="1"/>
          </p:cNvSpPr>
          <p:nvPr>
            <p:ph type="pic" sz="quarter" idx="95"/>
          </p:nvPr>
        </p:nvSpPr>
        <p:spPr>
          <a:xfrm>
            <a:off x="7941475" y="634666"/>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121" name="Rectangle 183"/>
          <p:cNvSpPr/>
          <p:nvPr userDrawn="1"/>
        </p:nvSpPr>
        <p:spPr>
          <a:xfrm>
            <a:off x="9931177" y="1691166"/>
            <a:ext cx="1607281" cy="48100"/>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22" name="Picture Placeholder 16"/>
          <p:cNvSpPr>
            <a:spLocks noGrp="1"/>
          </p:cNvSpPr>
          <p:nvPr>
            <p:ph type="pic" sz="quarter" idx="96"/>
          </p:nvPr>
        </p:nvSpPr>
        <p:spPr>
          <a:xfrm>
            <a:off x="9481023" y="630169"/>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123" name="Picture Placeholder 16"/>
          <p:cNvSpPr>
            <a:spLocks noGrp="1"/>
          </p:cNvSpPr>
          <p:nvPr>
            <p:ph type="pic" sz="quarter" idx="97"/>
          </p:nvPr>
        </p:nvSpPr>
        <p:spPr>
          <a:xfrm>
            <a:off x="11038365" y="630552"/>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124" name="Rectangle 232"/>
          <p:cNvSpPr/>
          <p:nvPr userDrawn="1"/>
        </p:nvSpPr>
        <p:spPr>
          <a:xfrm rot="16200000">
            <a:off x="9008430" y="3291813"/>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5" name="Rectangle 233"/>
          <p:cNvSpPr/>
          <p:nvPr userDrawn="1"/>
        </p:nvSpPr>
        <p:spPr>
          <a:xfrm>
            <a:off x="7734218" y="3112541"/>
            <a:ext cx="2886940" cy="46653"/>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6" name="Picture Placeholder 16"/>
          <p:cNvSpPr>
            <a:spLocks noGrp="1"/>
          </p:cNvSpPr>
          <p:nvPr>
            <p:ph type="pic" sz="quarter" idx="98"/>
          </p:nvPr>
        </p:nvSpPr>
        <p:spPr>
          <a:xfrm>
            <a:off x="7101958" y="2088915"/>
            <a:ext cx="999789" cy="1272533"/>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128" name="Picture Placeholder 16"/>
          <p:cNvSpPr>
            <a:spLocks noGrp="1"/>
          </p:cNvSpPr>
          <p:nvPr>
            <p:ph type="pic" sz="quarter" idx="99"/>
          </p:nvPr>
        </p:nvSpPr>
        <p:spPr>
          <a:xfrm>
            <a:off x="10237627" y="2089298"/>
            <a:ext cx="999789" cy="1272533"/>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131" name="Picture Placeholder 16"/>
          <p:cNvSpPr>
            <a:spLocks noGrp="1"/>
          </p:cNvSpPr>
          <p:nvPr>
            <p:ph type="pic" sz="quarter" idx="100"/>
          </p:nvPr>
        </p:nvSpPr>
        <p:spPr>
          <a:xfrm>
            <a:off x="8661477" y="3399454"/>
            <a:ext cx="1017657" cy="1353167"/>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147" name="Text Placeholder 6"/>
          <p:cNvSpPr>
            <a:spLocks noGrp="1"/>
          </p:cNvSpPr>
          <p:nvPr>
            <p:ph type="body" sz="quarter" idx="105" hasCustomPrompt="1"/>
          </p:nvPr>
        </p:nvSpPr>
        <p:spPr>
          <a:xfrm>
            <a:off x="874977" y="3383960"/>
            <a:ext cx="1212668" cy="122373"/>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148" name="Text Placeholder 6"/>
          <p:cNvSpPr>
            <a:spLocks noGrp="1"/>
          </p:cNvSpPr>
          <p:nvPr>
            <p:ph type="body" sz="quarter" idx="106" hasCustomPrompt="1"/>
          </p:nvPr>
        </p:nvSpPr>
        <p:spPr>
          <a:xfrm>
            <a:off x="4027595" y="3388774"/>
            <a:ext cx="1079212" cy="143665"/>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149" name="Text Placeholder 6"/>
          <p:cNvSpPr>
            <a:spLocks noGrp="1"/>
          </p:cNvSpPr>
          <p:nvPr>
            <p:ph type="body" sz="quarter" idx="107" hasCustomPrompt="1"/>
          </p:nvPr>
        </p:nvSpPr>
        <p:spPr>
          <a:xfrm>
            <a:off x="3560584" y="4379703"/>
            <a:ext cx="2520362" cy="184979"/>
          </a:xfrm>
        </p:spPr>
        <p:txBody>
          <a:bodyPr>
            <a:noAutofit/>
          </a:bodyPr>
          <a:lstStyle>
            <a:lvl1pPr algn="l">
              <a:defRPr sz="1000" baseline="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Mors navn her. Klik ramme for indsætte foto</a:t>
            </a:r>
            <a:endParaRPr lang="en-US" dirty="0"/>
          </a:p>
        </p:txBody>
      </p:sp>
      <p:sp>
        <p:nvSpPr>
          <p:cNvPr id="150" name="Text Placeholder 6"/>
          <p:cNvSpPr>
            <a:spLocks noGrp="1"/>
          </p:cNvSpPr>
          <p:nvPr>
            <p:ph type="body" sz="quarter" idx="108" hasCustomPrompt="1"/>
          </p:nvPr>
        </p:nvSpPr>
        <p:spPr>
          <a:xfrm>
            <a:off x="6157644" y="4381200"/>
            <a:ext cx="2390976" cy="170400"/>
          </a:xfrm>
        </p:spPr>
        <p:txBody>
          <a:bodyPr>
            <a:noAutofit/>
          </a:bodyPr>
          <a:lstStyle>
            <a:lvl1pPr algn="r">
              <a:defRPr sz="1000" baseline="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Fars navn her</a:t>
            </a:r>
            <a:endParaRPr lang="en-US" dirty="0"/>
          </a:p>
        </p:txBody>
      </p:sp>
      <p:sp>
        <p:nvSpPr>
          <p:cNvPr id="151" name="Text Placeholder 6"/>
          <p:cNvSpPr>
            <a:spLocks noGrp="1"/>
          </p:cNvSpPr>
          <p:nvPr>
            <p:ph type="body" sz="quarter" idx="112" hasCustomPrompt="1"/>
          </p:nvPr>
        </p:nvSpPr>
        <p:spPr>
          <a:xfrm>
            <a:off x="5481005" y="6193272"/>
            <a:ext cx="1297940" cy="169138"/>
          </a:xfrm>
        </p:spPr>
        <p:txBody>
          <a:bodyPr anchor="ctr">
            <a:noAutofit/>
          </a:bodyPr>
          <a:lstStyle>
            <a:lvl1pPr algn="ctr">
              <a:defRPr sz="12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Mig</a:t>
            </a:r>
            <a:endParaRPr lang="en-US" dirty="0"/>
          </a:p>
        </p:txBody>
      </p:sp>
      <p:sp>
        <p:nvSpPr>
          <p:cNvPr id="152" name="Picture Placeholder 16"/>
          <p:cNvSpPr>
            <a:spLocks noGrp="1"/>
          </p:cNvSpPr>
          <p:nvPr>
            <p:ph type="pic" sz="quarter" idx="13"/>
          </p:nvPr>
        </p:nvSpPr>
        <p:spPr>
          <a:xfrm>
            <a:off x="5622046" y="4928184"/>
            <a:ext cx="986737" cy="1228071"/>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153" name="Text Placeholder 6"/>
          <p:cNvSpPr>
            <a:spLocks noGrp="1"/>
          </p:cNvSpPr>
          <p:nvPr>
            <p:ph type="body" sz="quarter" idx="101" hasCustomPrompt="1"/>
          </p:nvPr>
        </p:nvSpPr>
        <p:spPr>
          <a:xfrm>
            <a:off x="80682" y="1856730"/>
            <a:ext cx="1098674" cy="167885"/>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54" name="Text Placeholder 6"/>
          <p:cNvSpPr>
            <a:spLocks noGrp="1"/>
          </p:cNvSpPr>
          <p:nvPr>
            <p:ph type="body" sz="quarter" idx="102" hasCustomPrompt="1"/>
          </p:nvPr>
        </p:nvSpPr>
        <p:spPr>
          <a:xfrm>
            <a:off x="1605111" y="1858711"/>
            <a:ext cx="1124008" cy="163366"/>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55" name="Text Placeholder 6"/>
          <p:cNvSpPr>
            <a:spLocks noGrp="1"/>
          </p:cNvSpPr>
          <p:nvPr>
            <p:ph type="body" sz="quarter" idx="103" hasCustomPrompt="1"/>
          </p:nvPr>
        </p:nvSpPr>
        <p:spPr>
          <a:xfrm>
            <a:off x="3194696" y="1851766"/>
            <a:ext cx="1186579" cy="174728"/>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56" name="Text Placeholder 6"/>
          <p:cNvSpPr>
            <a:spLocks noGrp="1"/>
          </p:cNvSpPr>
          <p:nvPr>
            <p:ph type="body" sz="quarter" idx="104" hasCustomPrompt="1"/>
          </p:nvPr>
        </p:nvSpPr>
        <p:spPr>
          <a:xfrm>
            <a:off x="4839468" y="1855608"/>
            <a:ext cx="1094978" cy="164341"/>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57" name="Text Placeholder 6"/>
          <p:cNvSpPr>
            <a:spLocks noGrp="1"/>
          </p:cNvSpPr>
          <p:nvPr>
            <p:ph type="body" sz="quarter" idx="116" hasCustomPrompt="1"/>
          </p:nvPr>
        </p:nvSpPr>
        <p:spPr>
          <a:xfrm>
            <a:off x="6290072" y="1857852"/>
            <a:ext cx="1098674" cy="167885"/>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58" name="Text Placeholder 6"/>
          <p:cNvSpPr>
            <a:spLocks noGrp="1"/>
          </p:cNvSpPr>
          <p:nvPr>
            <p:ph type="body" sz="quarter" idx="117" hasCustomPrompt="1"/>
          </p:nvPr>
        </p:nvSpPr>
        <p:spPr>
          <a:xfrm>
            <a:off x="7850361" y="1859833"/>
            <a:ext cx="1124008" cy="163366"/>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59" name="Text Placeholder 6"/>
          <p:cNvSpPr>
            <a:spLocks noGrp="1"/>
          </p:cNvSpPr>
          <p:nvPr>
            <p:ph type="body" sz="quarter" idx="118" hasCustomPrompt="1"/>
          </p:nvPr>
        </p:nvSpPr>
        <p:spPr>
          <a:xfrm>
            <a:off x="9395121" y="1852888"/>
            <a:ext cx="1186579" cy="174728"/>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60" name="Text Placeholder 6"/>
          <p:cNvSpPr>
            <a:spLocks noGrp="1"/>
          </p:cNvSpPr>
          <p:nvPr>
            <p:ph type="body" sz="quarter" idx="119" hasCustomPrompt="1"/>
          </p:nvPr>
        </p:nvSpPr>
        <p:spPr>
          <a:xfrm>
            <a:off x="11012998" y="1856730"/>
            <a:ext cx="1094978" cy="164341"/>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61" name="Text Placeholder 6"/>
          <p:cNvSpPr>
            <a:spLocks noGrp="1"/>
          </p:cNvSpPr>
          <p:nvPr>
            <p:ph type="body" sz="quarter" idx="120" hasCustomPrompt="1"/>
          </p:nvPr>
        </p:nvSpPr>
        <p:spPr>
          <a:xfrm>
            <a:off x="7030852" y="3383668"/>
            <a:ext cx="1212668" cy="122373"/>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162" name="Text Placeholder 6"/>
          <p:cNvSpPr>
            <a:spLocks noGrp="1"/>
          </p:cNvSpPr>
          <p:nvPr>
            <p:ph type="body" sz="quarter" idx="121" hasCustomPrompt="1"/>
          </p:nvPr>
        </p:nvSpPr>
        <p:spPr>
          <a:xfrm>
            <a:off x="10183470" y="3388482"/>
            <a:ext cx="1079212" cy="143665"/>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64" name="Rektangel 63"/>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Efterkommere blå m børnebørn">
    <p:bg>
      <p:bgPr>
        <a:gradFill>
          <a:gsLst>
            <a:gs pos="100000">
              <a:srgbClr val="8EA5CA"/>
            </a:gs>
            <a:gs pos="0">
              <a:schemeClr val="bg1">
                <a:lumMod val="95000"/>
                <a:lumOff val="5000"/>
              </a:schemeClr>
            </a:gs>
            <a:gs pos="66000">
              <a:srgbClr val="465C8C"/>
            </a:gs>
            <a:gs pos="49000">
              <a:srgbClr val="41537B"/>
            </a:gs>
            <a:gs pos="79000">
              <a:srgbClr val="4D67A1"/>
            </a:gs>
          </a:gsLst>
          <a:lin ang="16200000" scaled="0"/>
        </a:gradFill>
        <a:effectLst/>
      </p:bgPr>
    </p:bg>
    <p:spTree>
      <p:nvGrpSpPr>
        <p:cNvPr id="1" name=""/>
        <p:cNvGrpSpPr/>
        <p:nvPr/>
      </p:nvGrpSpPr>
      <p:grpSpPr>
        <a:xfrm>
          <a:off x="0" y="0"/>
          <a:ext cx="0" cy="0"/>
          <a:chOff x="0" y="0"/>
          <a:chExt cx="0" cy="0"/>
        </a:xfrm>
      </p:grpSpPr>
      <p:sp>
        <p:nvSpPr>
          <p:cNvPr id="110" name="Rectangle 109"/>
          <p:cNvSpPr/>
          <p:nvPr userDrawn="1"/>
        </p:nvSpPr>
        <p:spPr>
          <a:xfrm>
            <a:off x="0" y="-22682"/>
            <a:ext cx="12344400" cy="292063"/>
          </a:xfrm>
          <a:prstGeom prst="rect">
            <a:avLst/>
          </a:prstGeom>
          <a:gradFill flip="none" rotWithShape="1">
            <a:gsLst>
              <a:gs pos="99000">
                <a:srgbClr val="3B5379">
                  <a:alpha val="48000"/>
                </a:srgbClr>
              </a:gs>
              <a:gs pos="1000">
                <a:srgbClr val="263142">
                  <a:alpha val="74000"/>
                </a:srgbClr>
              </a:gs>
              <a:gs pos="48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tx1">
                    <a:lumMod val="85000"/>
                  </a:schemeClr>
                </a:solidFill>
                <a:latin typeface="Calibri" charset="0"/>
                <a:ea typeface="Calibri" charset="0"/>
                <a:cs typeface="Calibri" charset="0"/>
              </a:rPr>
              <a:t>OS – LIVSFORTÆLLINGER    </a:t>
            </a:r>
            <a:r>
              <a:rPr lang="en-US" i="1" dirty="0" smtClean="0">
                <a:solidFill>
                  <a:schemeClr val="tx1">
                    <a:lumMod val="85000"/>
                  </a:schemeClr>
                </a:solidFill>
              </a:rPr>
              <a:t>.</a:t>
            </a:r>
            <a:endParaRPr lang="en-US" i="1" dirty="0">
              <a:solidFill>
                <a:schemeClr val="tx1">
                  <a:lumMod val="85000"/>
                </a:schemeClr>
              </a:solidFill>
            </a:endParaRPr>
          </a:p>
        </p:txBody>
      </p:sp>
      <p:sp>
        <p:nvSpPr>
          <p:cNvPr id="111" name="Title 1"/>
          <p:cNvSpPr>
            <a:spLocks noGrp="1"/>
          </p:cNvSpPr>
          <p:nvPr>
            <p:ph type="title" hasCustomPrompt="1"/>
          </p:nvPr>
        </p:nvSpPr>
        <p:spPr>
          <a:xfrm>
            <a:off x="179601" y="-307766"/>
            <a:ext cx="7496739"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r>
              <a:rPr lang="da-DK" dirty="0" smtClean="0"/>
              <a:t>Slægten</a:t>
            </a:r>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bg2">
                    <a:lumMod val="20000"/>
                    <a:lumOff val="80000"/>
                  </a:schemeClr>
                </a:solidFill>
              </a:defRPr>
            </a:lvl1pPr>
          </a:lstStyle>
          <a:p>
            <a:r>
              <a:rPr lang="en-US" smtClean="0"/>
              <a:t>Dit navn her</a:t>
            </a:r>
            <a:endParaRPr lang="en-US" dirty="0"/>
          </a:p>
        </p:txBody>
      </p:sp>
      <p:sp>
        <p:nvSpPr>
          <p:cNvPr id="132" name="Afrundet rektangel 35">
            <a:hlinkClick r:id="" action="ppaction://hlinkshowjump?jump=endshow" highlightClick="1"/>
          </p:cNvPr>
          <p:cNvSpPr/>
          <p:nvPr userDrawn="1"/>
        </p:nvSpPr>
        <p:spPr>
          <a:xfrm>
            <a:off x="6776934" y="6451600"/>
            <a:ext cx="1296658" cy="361177"/>
          </a:xfrm>
          <a:prstGeom prst="roundRect">
            <a:avLst/>
          </a:prstGeom>
          <a:gradFill flip="none" rotWithShape="1">
            <a:gsLst>
              <a:gs pos="0">
                <a:srgbClr val="3B5379">
                  <a:alpha val="48000"/>
                </a:srgbClr>
              </a:gs>
              <a:gs pos="99000">
                <a:schemeClr val="bg1">
                  <a:lumMod val="75000"/>
                  <a:lumOff val="25000"/>
                </a:schemeClr>
              </a:gs>
              <a:gs pos="0">
                <a:schemeClr val="bg1"/>
              </a:gs>
            </a:gsLst>
            <a:lin ang="5400000" scaled="0"/>
            <a:tileRect/>
          </a:gradFill>
          <a:ln>
            <a:solidFill>
              <a:schemeClr val="bg1"/>
            </a:solidFill>
          </a:ln>
          <a:effectLst>
            <a:outerShdw blurRad="50800" dist="38100" dir="2700000" algn="tl" rotWithShape="0">
              <a:schemeClr val="bg1">
                <a:alpha val="72000"/>
              </a:schemeClr>
            </a:outerShdw>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Rediger</a:t>
            </a:r>
            <a:endParaRPr lang="da-DK" sz="2000" dirty="0">
              <a:solidFill>
                <a:schemeClr val="tx1">
                  <a:lumMod val="85000"/>
                </a:schemeClr>
              </a:solidFill>
              <a:latin typeface="Calibri"/>
              <a:cs typeface="Calibri"/>
            </a:endParaRPr>
          </a:p>
        </p:txBody>
      </p:sp>
      <p:sp>
        <p:nvSpPr>
          <p:cNvPr id="133" name="Afrundet rektangel 35">
            <a:hlinkClick r:id="" action="ppaction://hlinkshowjump?jump=nextslide" highlightClick="1"/>
          </p:cNvPr>
          <p:cNvSpPr/>
          <p:nvPr userDrawn="1"/>
        </p:nvSpPr>
        <p:spPr>
          <a:xfrm>
            <a:off x="10806155" y="6451575"/>
            <a:ext cx="1337681" cy="360747"/>
          </a:xfrm>
          <a:prstGeom prst="roundRect">
            <a:avLst/>
          </a:prstGeom>
          <a:gradFill flip="none" rotWithShape="1">
            <a:gsLst>
              <a:gs pos="0">
                <a:srgbClr val="3B5379">
                  <a:alpha val="48000"/>
                </a:srgbClr>
              </a:gs>
              <a:gs pos="99000">
                <a:schemeClr val="bg1">
                  <a:lumMod val="75000"/>
                  <a:lumOff val="25000"/>
                </a:schemeClr>
              </a:gs>
              <a:gs pos="0">
                <a:schemeClr val="bg1"/>
              </a:gs>
            </a:gsLst>
            <a:lin ang="5400000" scaled="0"/>
            <a:tileRect/>
          </a:gradFill>
          <a:ln>
            <a:solidFill>
              <a:schemeClr val="bg1"/>
            </a:solidFill>
          </a:ln>
          <a:effectLst>
            <a:outerShdw blurRad="50800" dist="38100" dir="2700000" algn="tl" rotWithShape="0">
              <a:schemeClr val="bg1">
                <a:alpha val="72000"/>
              </a:schemeClr>
            </a:outerShdw>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Næste</a:t>
            </a:r>
            <a:endParaRPr lang="da-DK" sz="2000" dirty="0">
              <a:solidFill>
                <a:schemeClr val="tx1">
                  <a:lumMod val="85000"/>
                </a:schemeClr>
              </a:solidFill>
              <a:latin typeface="Calibri"/>
              <a:cs typeface="Calibri"/>
            </a:endParaRPr>
          </a:p>
        </p:txBody>
      </p:sp>
      <p:sp>
        <p:nvSpPr>
          <p:cNvPr id="134" name="Afrundet rektangel 35">
            <a:hlinkClick r:id="" action="ppaction://hlinkshowjump?jump=previousslide" highlightClick="1"/>
          </p:cNvPr>
          <p:cNvSpPr/>
          <p:nvPr userDrawn="1"/>
        </p:nvSpPr>
        <p:spPr>
          <a:xfrm>
            <a:off x="9429930" y="6452167"/>
            <a:ext cx="1337681" cy="371492"/>
          </a:xfrm>
          <a:prstGeom prst="roundRect">
            <a:avLst/>
          </a:prstGeom>
          <a:gradFill flip="none" rotWithShape="1">
            <a:gsLst>
              <a:gs pos="0">
                <a:srgbClr val="3B5379">
                  <a:alpha val="48000"/>
                </a:srgbClr>
              </a:gs>
              <a:gs pos="99000">
                <a:schemeClr val="bg1">
                  <a:lumMod val="75000"/>
                  <a:lumOff val="25000"/>
                </a:schemeClr>
              </a:gs>
              <a:gs pos="0">
                <a:schemeClr val="bg1"/>
              </a:gs>
            </a:gsLst>
            <a:lin ang="5400000" scaled="0"/>
            <a:tileRect/>
          </a:gradFill>
          <a:ln>
            <a:solidFill>
              <a:schemeClr val="bg1"/>
            </a:solidFill>
          </a:ln>
          <a:effectLst>
            <a:outerShdw blurRad="50800" dist="38100" dir="2700000" algn="tl" rotWithShape="0">
              <a:schemeClr val="bg1">
                <a:alpha val="72000"/>
              </a:schemeClr>
            </a:outerShdw>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Tilbage</a:t>
            </a:r>
            <a:endParaRPr lang="da-DK" sz="2000" dirty="0">
              <a:solidFill>
                <a:schemeClr val="tx1">
                  <a:lumMod val="85000"/>
                </a:schemeClr>
              </a:solidFill>
              <a:latin typeface="Calibri"/>
              <a:cs typeface="Calibri"/>
            </a:endParaRPr>
          </a:p>
        </p:txBody>
      </p:sp>
      <p:sp>
        <p:nvSpPr>
          <p:cNvPr id="135" name="Afrundet rektangel 35">
            <a:hlinkClick r:id="rId2" action="ppaction://hlinksldjump" highlightClick="1"/>
          </p:cNvPr>
          <p:cNvSpPr/>
          <p:nvPr userDrawn="1"/>
        </p:nvSpPr>
        <p:spPr>
          <a:xfrm>
            <a:off x="8114792" y="6451576"/>
            <a:ext cx="1279990" cy="360746"/>
          </a:xfrm>
          <a:prstGeom prst="roundRect">
            <a:avLst/>
          </a:prstGeom>
          <a:gradFill flip="none" rotWithShape="1">
            <a:gsLst>
              <a:gs pos="0">
                <a:srgbClr val="3B5379">
                  <a:alpha val="48000"/>
                </a:srgbClr>
              </a:gs>
              <a:gs pos="99000">
                <a:schemeClr val="bg1">
                  <a:lumMod val="75000"/>
                  <a:lumOff val="25000"/>
                </a:schemeClr>
              </a:gs>
              <a:gs pos="0">
                <a:schemeClr val="bg1"/>
              </a:gs>
            </a:gsLst>
            <a:lin ang="5400000" scaled="0"/>
            <a:tileRect/>
          </a:gradFill>
          <a:ln>
            <a:solidFill>
              <a:schemeClr val="bg1"/>
            </a:solidFill>
          </a:ln>
          <a:effectLst>
            <a:outerShdw blurRad="50800" dist="38100" dir="2700000" algn="tl" rotWithShape="0">
              <a:schemeClr val="bg1">
                <a:alpha val="72000"/>
              </a:schemeClr>
            </a:outerShdw>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Oversigt</a:t>
            </a:r>
            <a:endParaRPr lang="da-DK" sz="2000" dirty="0">
              <a:solidFill>
                <a:schemeClr val="tx1">
                  <a:lumMod val="85000"/>
                </a:schemeClr>
              </a:solidFill>
              <a:latin typeface="Calibri"/>
              <a:cs typeface="Calibri"/>
            </a:endParaRPr>
          </a:p>
        </p:txBody>
      </p:sp>
      <p:sp>
        <p:nvSpPr>
          <p:cNvPr id="136" name="Afrundet rektangel 35">
            <a:hlinkClick r:id="rId3" action="ppaction://hlinksldjump" highlightClick="1"/>
          </p:cNvPr>
          <p:cNvSpPr/>
          <p:nvPr userDrawn="1"/>
        </p:nvSpPr>
        <p:spPr>
          <a:xfrm>
            <a:off x="5435996" y="6454667"/>
            <a:ext cx="1296658" cy="361177"/>
          </a:xfrm>
          <a:prstGeom prst="roundRect">
            <a:avLst/>
          </a:prstGeom>
          <a:gradFill flip="none" rotWithShape="1">
            <a:gsLst>
              <a:gs pos="0">
                <a:srgbClr val="3B5379">
                  <a:alpha val="48000"/>
                </a:srgbClr>
              </a:gs>
              <a:gs pos="99000">
                <a:schemeClr val="bg1">
                  <a:lumMod val="75000"/>
                  <a:lumOff val="25000"/>
                </a:schemeClr>
              </a:gs>
              <a:gs pos="0">
                <a:schemeClr val="bg1"/>
              </a:gs>
            </a:gsLst>
            <a:lin ang="5400000" scaled="0"/>
            <a:tileRect/>
          </a:gradFill>
          <a:ln>
            <a:solidFill>
              <a:schemeClr val="bg1"/>
            </a:solidFill>
          </a:ln>
          <a:effectLst>
            <a:outerShdw blurRad="50800" dist="38100" dir="2700000" algn="tl" rotWithShape="0">
              <a:schemeClr val="bg1">
                <a:alpha val="72000"/>
              </a:schemeClr>
            </a:outerShdw>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Slægt</a:t>
            </a:r>
            <a:endParaRPr lang="da-DK" sz="2000" dirty="0">
              <a:solidFill>
                <a:schemeClr val="tx1">
                  <a:lumMod val="85000"/>
                </a:schemeClr>
              </a:solidFill>
              <a:latin typeface="Calibri"/>
              <a:cs typeface="Calibri"/>
            </a:endParaRPr>
          </a:p>
        </p:txBody>
      </p:sp>
      <p:sp>
        <p:nvSpPr>
          <p:cNvPr id="137" name="Snip Single Corner Rectangle 119"/>
          <p:cNvSpPr/>
          <p:nvPr userDrawn="1"/>
        </p:nvSpPr>
        <p:spPr>
          <a:xfrm flipH="1">
            <a:off x="-11891" y="6428451"/>
            <a:ext cx="12191996" cy="440046"/>
          </a:xfrm>
          <a:prstGeom prst="snip1Rect">
            <a:avLst>
              <a:gd name="adj" fmla="val 0"/>
            </a:avLst>
          </a:prstGeom>
          <a:gradFill>
            <a:gsLst>
              <a:gs pos="30000">
                <a:schemeClr val="bg1">
                  <a:lumMod val="95000"/>
                  <a:lumOff val="5000"/>
                </a:schemeClr>
              </a:gs>
              <a:gs pos="94000">
                <a:srgbClr val="424C6E"/>
              </a:gs>
            </a:gsLst>
            <a:lin ang="5400000" scaled="1"/>
          </a:gradFill>
          <a:ln w="12700">
            <a:solidFill>
              <a:schemeClr val="bg1"/>
            </a:solidFill>
          </a:ln>
          <a:effectLst>
            <a:innerShdw blurRad="114300" dist="50800" dir="18720000">
              <a:schemeClr val="bg1">
                <a:lumMod val="95000"/>
                <a:lumOff val="5000"/>
                <a:alpha val="6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39" name="Afrundet rektangel 35">
            <a:hlinkClick r:id="" action="ppaction://hlinkshowjump?jump=lastslideviewed" highlightClick="1"/>
          </p:cNvPr>
          <p:cNvSpPr/>
          <p:nvPr userDrawn="1"/>
        </p:nvSpPr>
        <p:spPr>
          <a:xfrm>
            <a:off x="9587947" y="6454217"/>
            <a:ext cx="1254311" cy="369442"/>
          </a:xfrm>
          <a:prstGeom prst="roundRect">
            <a:avLst/>
          </a:prstGeom>
          <a:solidFill>
            <a:schemeClr val="bg1">
              <a:lumMod val="75000"/>
              <a:lumOff val="25000"/>
            </a:schemeClr>
          </a:solidFill>
          <a:ln>
            <a:solidFill>
              <a:schemeClr val="bg1"/>
            </a:solidFill>
          </a:ln>
          <a:effectLst>
            <a:outerShdw blurRad="50800" dist="38100" dir="2700000" algn="tl" rotWithShape="0">
              <a:schemeClr val="bg1">
                <a:alpha val="72000"/>
              </a:scheme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2000" dirty="0" smtClean="0">
                <a:solidFill>
                  <a:srgbClr val="ABBAD1"/>
                </a:solidFill>
                <a:latin typeface="Calibri"/>
                <a:cs typeface="Calibri"/>
              </a:rPr>
              <a:t>Tilbage</a:t>
            </a:r>
            <a:endParaRPr lang="da-DK" sz="2000" dirty="0">
              <a:solidFill>
                <a:srgbClr val="ABBAD1"/>
              </a:solidFill>
              <a:latin typeface="Calibri"/>
              <a:cs typeface="Calibri"/>
            </a:endParaRPr>
          </a:p>
        </p:txBody>
      </p:sp>
      <p:sp>
        <p:nvSpPr>
          <p:cNvPr id="140" name="Afrundet rektangel 35">
            <a:hlinkClick r:id="rId2" action="ppaction://hlinksldjump" highlightClick="1"/>
          </p:cNvPr>
          <p:cNvSpPr/>
          <p:nvPr userDrawn="1"/>
        </p:nvSpPr>
        <p:spPr>
          <a:xfrm>
            <a:off x="8228436" y="6452766"/>
            <a:ext cx="1312165" cy="370239"/>
          </a:xfrm>
          <a:prstGeom prst="roundRect">
            <a:avLst/>
          </a:prstGeom>
          <a:solidFill>
            <a:schemeClr val="bg1">
              <a:lumMod val="75000"/>
              <a:lumOff val="25000"/>
            </a:schemeClr>
          </a:solidFill>
          <a:ln>
            <a:solidFill>
              <a:schemeClr val="bg1"/>
            </a:solidFill>
          </a:ln>
          <a:effectLst>
            <a:outerShdw blurRad="50800" dist="38100" dir="2700000" algn="tl" rotWithShape="0">
              <a:schemeClr val="bg1">
                <a:alpha val="72000"/>
              </a:scheme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2000" dirty="0" smtClean="0">
                <a:solidFill>
                  <a:srgbClr val="ABBAD1"/>
                </a:solidFill>
                <a:latin typeface="Calibri"/>
                <a:cs typeface="Calibri"/>
              </a:rPr>
              <a:t>Oversigt</a:t>
            </a:r>
            <a:endParaRPr lang="da-DK" sz="2000" dirty="0">
              <a:solidFill>
                <a:srgbClr val="ABBAD1"/>
              </a:solidFill>
              <a:latin typeface="Calibri"/>
              <a:cs typeface="Calibri"/>
            </a:endParaRPr>
          </a:p>
        </p:txBody>
      </p:sp>
      <p:sp>
        <p:nvSpPr>
          <p:cNvPr id="141" name="Afrundet rektangel 35">
            <a:hlinkClick r:id="" action="ppaction://hlinkshowjump?jump=nextslide" highlightClick="1"/>
          </p:cNvPr>
          <p:cNvSpPr/>
          <p:nvPr userDrawn="1"/>
        </p:nvSpPr>
        <p:spPr>
          <a:xfrm>
            <a:off x="10889161" y="6454217"/>
            <a:ext cx="1254313" cy="369442"/>
          </a:xfrm>
          <a:prstGeom prst="roundRect">
            <a:avLst/>
          </a:prstGeom>
          <a:solidFill>
            <a:schemeClr val="bg1">
              <a:lumMod val="75000"/>
              <a:lumOff val="25000"/>
            </a:schemeClr>
          </a:solidFill>
          <a:ln>
            <a:solidFill>
              <a:schemeClr val="bg1"/>
            </a:solidFill>
          </a:ln>
          <a:effectLst>
            <a:outerShdw blurRad="50800" dist="38100" dir="2700000" algn="tl" rotWithShape="0">
              <a:schemeClr val="bg1">
                <a:alpha val="72000"/>
              </a:scheme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2000" dirty="0" smtClean="0">
                <a:solidFill>
                  <a:srgbClr val="ABBAD1"/>
                </a:solidFill>
                <a:latin typeface="Calibri"/>
                <a:cs typeface="Calibri"/>
              </a:rPr>
              <a:t>Næste</a:t>
            </a:r>
            <a:endParaRPr lang="da-DK" sz="2000" dirty="0">
              <a:solidFill>
                <a:srgbClr val="ABBAD1"/>
              </a:solidFill>
              <a:latin typeface="Calibri"/>
              <a:cs typeface="Calibri"/>
            </a:endParaRPr>
          </a:p>
        </p:txBody>
      </p:sp>
      <p:sp>
        <p:nvSpPr>
          <p:cNvPr id="142" name="Afrundet rektangel 35">
            <a:hlinkClick r:id="" action="ppaction://hlinkshowjump?jump=endshow" highlightClick="1"/>
          </p:cNvPr>
          <p:cNvSpPr/>
          <p:nvPr userDrawn="1"/>
        </p:nvSpPr>
        <p:spPr>
          <a:xfrm>
            <a:off x="6847184" y="6451575"/>
            <a:ext cx="1336856" cy="372084"/>
          </a:xfrm>
          <a:prstGeom prst="roundRect">
            <a:avLst/>
          </a:prstGeom>
          <a:solidFill>
            <a:schemeClr val="bg1">
              <a:lumMod val="75000"/>
              <a:lumOff val="25000"/>
            </a:schemeClr>
          </a:solidFill>
          <a:ln>
            <a:solidFill>
              <a:schemeClr val="bg1"/>
            </a:solidFill>
          </a:ln>
          <a:effectLst>
            <a:outerShdw blurRad="50800" dist="38100" dir="2700000" algn="tl" rotWithShape="0">
              <a:schemeClr val="bg1">
                <a:alpha val="72000"/>
              </a:scheme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2000" dirty="0" smtClean="0">
                <a:solidFill>
                  <a:srgbClr val="ABBAD1"/>
                </a:solidFill>
                <a:latin typeface="Calibri"/>
                <a:cs typeface="Calibri"/>
              </a:rPr>
              <a:t>Rediger</a:t>
            </a:r>
            <a:endParaRPr lang="da-DK" sz="2000" dirty="0">
              <a:solidFill>
                <a:srgbClr val="ABBAD1"/>
              </a:solidFill>
              <a:latin typeface="Calibri"/>
              <a:cs typeface="Calibri"/>
            </a:endParaRPr>
          </a:p>
        </p:txBody>
      </p:sp>
      <p:sp>
        <p:nvSpPr>
          <p:cNvPr id="143" name="Afrundet rektangel 35">
            <a:hlinkClick r:id="rId4" action="ppaction://hlinksldjump" highlightClick="1"/>
          </p:cNvPr>
          <p:cNvSpPr/>
          <p:nvPr userDrawn="1"/>
        </p:nvSpPr>
        <p:spPr>
          <a:xfrm>
            <a:off x="5456102" y="6452094"/>
            <a:ext cx="1336856" cy="361387"/>
          </a:xfrm>
          <a:prstGeom prst="roundRect">
            <a:avLst/>
          </a:prstGeom>
          <a:solidFill>
            <a:schemeClr val="bg1">
              <a:lumMod val="75000"/>
              <a:lumOff val="25000"/>
            </a:schemeClr>
          </a:solidFill>
          <a:ln>
            <a:solidFill>
              <a:schemeClr val="bg1"/>
            </a:solidFill>
          </a:ln>
          <a:effectLst>
            <a:outerShdw blurRad="50800" dist="38100" dir="2700000" algn="tl" rotWithShape="0">
              <a:schemeClr val="bg1">
                <a:alpha val="72000"/>
              </a:scheme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2000" dirty="0" smtClean="0">
                <a:solidFill>
                  <a:srgbClr val="ABBAD1"/>
                </a:solidFill>
                <a:latin typeface="Calibri"/>
                <a:cs typeface="Calibri"/>
              </a:rPr>
              <a:t>Børn</a:t>
            </a:r>
            <a:endParaRPr lang="da-DK" sz="2000" dirty="0">
              <a:solidFill>
                <a:srgbClr val="ABBAD1"/>
              </a:solidFill>
              <a:latin typeface="Calibri"/>
              <a:cs typeface="Calibri"/>
            </a:endParaRPr>
          </a:p>
        </p:txBody>
      </p:sp>
      <p:sp>
        <p:nvSpPr>
          <p:cNvPr id="138" name="Pladsholder til slidenummer 3"/>
          <p:cNvSpPr>
            <a:spLocks noGrp="1"/>
          </p:cNvSpPr>
          <p:nvPr>
            <p:ph type="sldNum" sz="quarter" idx="304"/>
          </p:nvPr>
        </p:nvSpPr>
        <p:spPr>
          <a:xfrm>
            <a:off x="0" y="6370500"/>
            <a:ext cx="340173" cy="552319"/>
          </a:xfrm>
        </p:spPr>
        <p:txBody>
          <a:bodyPr/>
          <a:lstStyle>
            <a:lvl1pPr>
              <a:defRPr>
                <a:solidFill>
                  <a:srgbClr val="3C527E"/>
                </a:solidFill>
              </a:defRPr>
            </a:lvl1pPr>
          </a:lstStyle>
          <a:p>
            <a:fld id="{B0EB8CF6-47F3-4747-94A2-C5AAF9298AFB}" type="slidenum">
              <a:rPr lang="da-DK" smtClean="0"/>
              <a:pPr/>
              <a:t>‹nr.›</a:t>
            </a:fld>
            <a:endParaRPr lang="da-DK"/>
          </a:p>
        </p:txBody>
      </p:sp>
      <p:sp>
        <p:nvSpPr>
          <p:cNvPr id="146" name="Pladsholder til tekst 13"/>
          <p:cNvSpPr>
            <a:spLocks noGrp="1"/>
          </p:cNvSpPr>
          <p:nvPr>
            <p:ph type="body" sz="quarter" idx="15" hasCustomPrompt="1"/>
          </p:nvPr>
        </p:nvSpPr>
        <p:spPr>
          <a:xfrm>
            <a:off x="383177" y="6460203"/>
            <a:ext cx="4002130" cy="308897"/>
          </a:xfrm>
        </p:spPr>
        <p:txBody>
          <a:bodyPr>
            <a:noAutofit/>
          </a:bodyPr>
          <a:lstStyle>
            <a:lvl1pPr>
              <a:defRPr sz="1400">
                <a:solidFill>
                  <a:srgbClr val="3C527E"/>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Vælg Layout før indsætning af fotos og tekst</a:t>
            </a:r>
            <a:endParaRPr lang="da-DK" dirty="0"/>
          </a:p>
        </p:txBody>
      </p:sp>
      <p:sp>
        <p:nvSpPr>
          <p:cNvPr id="19" name="TextBox 7"/>
          <p:cNvSpPr txBox="1"/>
          <p:nvPr userDrawn="1"/>
        </p:nvSpPr>
        <p:spPr>
          <a:xfrm>
            <a:off x="1962230" y="2240120"/>
            <a:ext cx="2125232" cy="400110"/>
          </a:xfrm>
          <a:prstGeom prst="rect">
            <a:avLst/>
          </a:prstGeom>
          <a:noFill/>
        </p:spPr>
        <p:txBody>
          <a:bodyPr wrap="square" rtlCol="0">
            <a:spAutoFit/>
          </a:bodyPr>
          <a:lstStyle/>
          <a:p>
            <a:pPr algn="ctr"/>
            <a:r>
              <a:rPr lang="en-US" sz="2000" b="1" cap="none" spc="50" dirty="0" smtClean="0">
                <a:ln w="13500">
                  <a:solidFill>
                    <a:schemeClr val="accent1">
                      <a:shade val="2500"/>
                      <a:alpha val="6500"/>
                    </a:schemeClr>
                  </a:solidFill>
                  <a:prstDash val="solid"/>
                </a:ln>
                <a:solidFill>
                  <a:srgbClr val="798FBF">
                    <a:alpha val="95000"/>
                  </a:srgbClr>
                </a:solidFill>
                <a:effectLst>
                  <a:innerShdw blurRad="50900" dist="38500" dir="13500000">
                    <a:srgbClr val="000000">
                      <a:alpha val="60000"/>
                    </a:srgbClr>
                  </a:innerShdw>
                </a:effectLst>
                <a:latin typeface="Calibri" charset="0"/>
                <a:ea typeface="Calibri" charset="0"/>
                <a:cs typeface="Calibri" charset="0"/>
              </a:rPr>
              <a:t>Bedsteforældre</a:t>
            </a:r>
            <a:endParaRPr lang="en-US" sz="2000" b="1" cap="none" spc="50" dirty="0">
              <a:ln w="13500">
                <a:solidFill>
                  <a:schemeClr val="accent1">
                    <a:shade val="2500"/>
                    <a:alpha val="6500"/>
                  </a:schemeClr>
                </a:solidFill>
                <a:prstDash val="solid"/>
              </a:ln>
              <a:solidFill>
                <a:srgbClr val="798FBF">
                  <a:alpha val="95000"/>
                </a:srgbClr>
              </a:solidFill>
              <a:effectLst>
                <a:innerShdw blurRad="50900" dist="38500" dir="13500000">
                  <a:srgbClr val="000000">
                    <a:alpha val="60000"/>
                  </a:srgbClr>
                </a:innerShdw>
              </a:effectLst>
              <a:latin typeface="Calibri" charset="0"/>
              <a:ea typeface="Calibri" charset="0"/>
              <a:cs typeface="Calibri" charset="0"/>
            </a:endParaRPr>
          </a:p>
        </p:txBody>
      </p:sp>
      <p:sp>
        <p:nvSpPr>
          <p:cNvPr id="20" name="TextBox 92"/>
          <p:cNvSpPr txBox="1"/>
          <p:nvPr userDrawn="1"/>
        </p:nvSpPr>
        <p:spPr>
          <a:xfrm>
            <a:off x="4722507" y="3379180"/>
            <a:ext cx="2724439" cy="584776"/>
          </a:xfrm>
          <a:prstGeom prst="rect">
            <a:avLst/>
          </a:prstGeom>
          <a:noFill/>
        </p:spPr>
        <p:txBody>
          <a:bodyPr wrap="square" rtlCol="0">
            <a:spAutoFit/>
          </a:bodyPr>
          <a:lstStyle/>
          <a:p>
            <a:pPr algn="ctr"/>
            <a:r>
              <a:rPr lang="en-US" sz="3200" b="1" cap="none" spc="50" dirty="0" smtClean="0">
                <a:ln w="13500">
                  <a:solidFill>
                    <a:schemeClr val="accent1">
                      <a:shade val="2500"/>
                      <a:alpha val="6500"/>
                    </a:schemeClr>
                  </a:solidFill>
                  <a:prstDash val="solid"/>
                </a:ln>
                <a:solidFill>
                  <a:srgbClr val="424C6E">
                    <a:alpha val="95000"/>
                  </a:srgbClr>
                </a:solidFill>
                <a:effectLst>
                  <a:innerShdw blurRad="50900" dist="38500" dir="13500000">
                    <a:srgbClr val="000000">
                      <a:alpha val="60000"/>
                    </a:srgbClr>
                  </a:innerShdw>
                </a:effectLst>
                <a:latin typeface="Calibri" charset="0"/>
                <a:ea typeface="Calibri" charset="0"/>
                <a:cs typeface="Calibri" charset="0"/>
              </a:rPr>
              <a:t>Forældre</a:t>
            </a:r>
            <a:endParaRPr lang="en-US" sz="3200" b="1" cap="none" spc="50" dirty="0">
              <a:ln w="13500">
                <a:solidFill>
                  <a:schemeClr val="accent1">
                    <a:shade val="2500"/>
                    <a:alpha val="6500"/>
                  </a:schemeClr>
                </a:solidFill>
                <a:prstDash val="solid"/>
              </a:ln>
              <a:solidFill>
                <a:srgbClr val="424C6E">
                  <a:alpha val="95000"/>
                </a:srgbClr>
              </a:solidFill>
              <a:effectLst>
                <a:innerShdw blurRad="50900" dist="38500" dir="13500000">
                  <a:srgbClr val="000000">
                    <a:alpha val="60000"/>
                  </a:srgbClr>
                </a:innerShdw>
              </a:effectLst>
              <a:latin typeface="Calibri" charset="0"/>
              <a:ea typeface="Calibri" charset="0"/>
              <a:cs typeface="Calibri" charset="0"/>
            </a:endParaRPr>
          </a:p>
        </p:txBody>
      </p:sp>
      <p:sp>
        <p:nvSpPr>
          <p:cNvPr id="21" name="TextBox 93"/>
          <p:cNvSpPr txBox="1"/>
          <p:nvPr userDrawn="1"/>
        </p:nvSpPr>
        <p:spPr>
          <a:xfrm>
            <a:off x="8127797" y="2221420"/>
            <a:ext cx="2125232" cy="400110"/>
          </a:xfrm>
          <a:prstGeom prst="rect">
            <a:avLst/>
          </a:prstGeom>
          <a:noFill/>
        </p:spPr>
        <p:txBody>
          <a:bodyPr wrap="square" rtlCol="0">
            <a:spAutoFit/>
          </a:bodyPr>
          <a:lstStyle/>
          <a:p>
            <a:pPr algn="ctr"/>
            <a:r>
              <a:rPr lang="en-US" sz="2000" b="1" cap="none" spc="50" dirty="0" smtClean="0">
                <a:ln w="13500">
                  <a:solidFill>
                    <a:schemeClr val="accent1">
                      <a:shade val="2500"/>
                      <a:alpha val="6500"/>
                    </a:schemeClr>
                  </a:solidFill>
                  <a:prstDash val="solid"/>
                </a:ln>
                <a:solidFill>
                  <a:srgbClr val="798FBF">
                    <a:alpha val="95000"/>
                  </a:srgbClr>
                </a:solidFill>
                <a:effectLst>
                  <a:innerShdw blurRad="50900" dist="38500" dir="13500000">
                    <a:srgbClr val="000000">
                      <a:alpha val="60000"/>
                    </a:srgbClr>
                  </a:innerShdw>
                </a:effectLst>
                <a:latin typeface="Calibri" charset="0"/>
                <a:ea typeface="Calibri" charset="0"/>
                <a:cs typeface="Calibri" charset="0"/>
              </a:rPr>
              <a:t>Bedsteforældre</a:t>
            </a:r>
            <a:endParaRPr lang="en-US" sz="2000" b="1" cap="none" spc="50" dirty="0">
              <a:ln w="13500">
                <a:solidFill>
                  <a:schemeClr val="accent1">
                    <a:shade val="2500"/>
                    <a:alpha val="6500"/>
                  </a:schemeClr>
                </a:solidFill>
                <a:prstDash val="solid"/>
              </a:ln>
              <a:solidFill>
                <a:srgbClr val="798FBF">
                  <a:alpha val="95000"/>
                </a:srgbClr>
              </a:solidFill>
              <a:effectLst>
                <a:innerShdw blurRad="50900" dist="38500" dir="13500000">
                  <a:srgbClr val="000000">
                    <a:alpha val="60000"/>
                  </a:srgbClr>
                </a:innerShdw>
              </a:effectLst>
              <a:latin typeface="Calibri" charset="0"/>
              <a:ea typeface="Calibri" charset="0"/>
              <a:cs typeface="Calibri" charset="0"/>
            </a:endParaRPr>
          </a:p>
        </p:txBody>
      </p:sp>
      <p:sp>
        <p:nvSpPr>
          <p:cNvPr id="22" name="Rectangle 241"/>
          <p:cNvSpPr/>
          <p:nvPr userDrawn="1"/>
        </p:nvSpPr>
        <p:spPr>
          <a:xfrm rot="16200000">
            <a:off x="10565564" y="1694328"/>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23" name="Rectangle 242"/>
          <p:cNvSpPr/>
          <p:nvPr userDrawn="1"/>
        </p:nvSpPr>
        <p:spPr>
          <a:xfrm rot="16200000">
            <a:off x="7459218" y="1702622"/>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26" name="Rectangle 178"/>
          <p:cNvSpPr/>
          <p:nvPr userDrawn="1"/>
        </p:nvSpPr>
        <p:spPr>
          <a:xfrm rot="16200000">
            <a:off x="4406306" y="1681448"/>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27" name="Rectangle 63"/>
          <p:cNvSpPr/>
          <p:nvPr userDrawn="1"/>
        </p:nvSpPr>
        <p:spPr>
          <a:xfrm rot="16200000">
            <a:off x="1184133" y="1729609"/>
            <a:ext cx="458407"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28" name="Rectangle 51"/>
          <p:cNvSpPr/>
          <p:nvPr userDrawn="1"/>
        </p:nvSpPr>
        <p:spPr>
          <a:xfrm rot="16200000">
            <a:off x="2872822" y="3085972"/>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30" name="Rectangle 21"/>
          <p:cNvSpPr/>
          <p:nvPr userDrawn="1"/>
        </p:nvSpPr>
        <p:spPr>
          <a:xfrm rot="5400000" flipV="1">
            <a:off x="5941500" y="4542522"/>
            <a:ext cx="320383"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32" name="Rectangle 46"/>
          <p:cNvSpPr/>
          <p:nvPr userDrawn="1"/>
        </p:nvSpPr>
        <p:spPr>
          <a:xfrm>
            <a:off x="1604262" y="2906700"/>
            <a:ext cx="2901227" cy="50444"/>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33" name="Picture Placeholder 16"/>
          <p:cNvSpPr>
            <a:spLocks noGrp="1"/>
          </p:cNvSpPr>
          <p:nvPr>
            <p:ph type="pic" sz="quarter" idx="25"/>
          </p:nvPr>
        </p:nvSpPr>
        <p:spPr>
          <a:xfrm>
            <a:off x="946434" y="1883074"/>
            <a:ext cx="999789" cy="1272533"/>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34" name="Picture Placeholder 16"/>
          <p:cNvSpPr>
            <a:spLocks noGrp="1"/>
          </p:cNvSpPr>
          <p:nvPr>
            <p:ph type="pic" sz="quarter" idx="69"/>
          </p:nvPr>
        </p:nvSpPr>
        <p:spPr>
          <a:xfrm>
            <a:off x="4095092" y="1883457"/>
            <a:ext cx="999789" cy="1272533"/>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35" name="Rectangle 212"/>
          <p:cNvSpPr/>
          <p:nvPr userDrawn="1"/>
        </p:nvSpPr>
        <p:spPr>
          <a:xfrm>
            <a:off x="3218722" y="4396225"/>
            <a:ext cx="5731294" cy="4846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36" name="Picture Placeholder 16"/>
          <p:cNvSpPr>
            <a:spLocks noGrp="1"/>
          </p:cNvSpPr>
          <p:nvPr>
            <p:ph type="pic" sz="quarter" idx="81"/>
          </p:nvPr>
        </p:nvSpPr>
        <p:spPr>
          <a:xfrm>
            <a:off x="2517032" y="3197406"/>
            <a:ext cx="1017657" cy="1353166"/>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39" name="Rectangle 125"/>
          <p:cNvSpPr/>
          <p:nvPr userDrawn="1"/>
        </p:nvSpPr>
        <p:spPr>
          <a:xfrm>
            <a:off x="592898" y="1493230"/>
            <a:ext cx="1607281" cy="48100"/>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40" name="Picture Placeholder 16"/>
          <p:cNvSpPr>
            <a:spLocks noGrp="1"/>
          </p:cNvSpPr>
          <p:nvPr>
            <p:ph type="pic" sz="quarter" idx="90"/>
          </p:nvPr>
        </p:nvSpPr>
        <p:spPr>
          <a:xfrm>
            <a:off x="147941" y="432233"/>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EA5CA"/>
                </a:solidFill>
              </a:defRPr>
            </a:lvl1pPr>
          </a:lstStyle>
          <a:p>
            <a:endParaRPr lang="en-US" dirty="0"/>
          </a:p>
        </p:txBody>
      </p:sp>
      <p:sp>
        <p:nvSpPr>
          <p:cNvPr id="41" name="Picture Placeholder 16"/>
          <p:cNvSpPr>
            <a:spLocks noGrp="1"/>
          </p:cNvSpPr>
          <p:nvPr>
            <p:ph type="pic" sz="quarter" idx="91"/>
          </p:nvPr>
        </p:nvSpPr>
        <p:spPr>
          <a:xfrm>
            <a:off x="1715674" y="432616"/>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EA5CA"/>
                </a:solidFill>
              </a:defRPr>
            </a:lvl1pPr>
          </a:lstStyle>
          <a:p>
            <a:endParaRPr lang="en-US" dirty="0"/>
          </a:p>
        </p:txBody>
      </p:sp>
      <p:sp>
        <p:nvSpPr>
          <p:cNvPr id="42" name="Rectangle 130"/>
          <p:cNvSpPr/>
          <p:nvPr userDrawn="1"/>
        </p:nvSpPr>
        <p:spPr>
          <a:xfrm>
            <a:off x="3776162" y="1489116"/>
            <a:ext cx="1607281" cy="48100"/>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43" name="Picture Placeholder 16"/>
          <p:cNvSpPr>
            <a:spLocks noGrp="1"/>
          </p:cNvSpPr>
          <p:nvPr>
            <p:ph type="pic" sz="quarter" idx="92"/>
          </p:nvPr>
        </p:nvSpPr>
        <p:spPr>
          <a:xfrm>
            <a:off x="3307177" y="428119"/>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EA5CA"/>
                </a:solidFill>
              </a:defRPr>
            </a:lvl1pPr>
          </a:lstStyle>
          <a:p>
            <a:endParaRPr lang="en-US" dirty="0"/>
          </a:p>
        </p:txBody>
      </p:sp>
      <p:sp>
        <p:nvSpPr>
          <p:cNvPr id="44" name="Picture Placeholder 16"/>
          <p:cNvSpPr>
            <a:spLocks noGrp="1"/>
          </p:cNvSpPr>
          <p:nvPr>
            <p:ph type="pic" sz="quarter" idx="93"/>
          </p:nvPr>
        </p:nvSpPr>
        <p:spPr>
          <a:xfrm>
            <a:off x="4906083" y="428502"/>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EA5CA"/>
                </a:solidFill>
              </a:defRPr>
            </a:lvl1pPr>
          </a:lstStyle>
          <a:p>
            <a:endParaRPr lang="en-US" dirty="0"/>
          </a:p>
        </p:txBody>
      </p:sp>
      <p:sp>
        <p:nvSpPr>
          <p:cNvPr id="45" name="Rectangle 136"/>
          <p:cNvSpPr/>
          <p:nvPr userDrawn="1"/>
        </p:nvSpPr>
        <p:spPr>
          <a:xfrm>
            <a:off x="6826495" y="1493230"/>
            <a:ext cx="1607281" cy="48100"/>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46" name="Picture Placeholder 16"/>
          <p:cNvSpPr>
            <a:spLocks noGrp="1"/>
          </p:cNvSpPr>
          <p:nvPr>
            <p:ph type="pic" sz="quarter" idx="94"/>
          </p:nvPr>
        </p:nvSpPr>
        <p:spPr>
          <a:xfrm>
            <a:off x="6373742" y="432233"/>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EA5CA"/>
                </a:solidFill>
              </a:defRPr>
            </a:lvl1pPr>
          </a:lstStyle>
          <a:p>
            <a:endParaRPr lang="en-US" dirty="0"/>
          </a:p>
        </p:txBody>
      </p:sp>
      <p:sp>
        <p:nvSpPr>
          <p:cNvPr id="47" name="Picture Placeholder 16"/>
          <p:cNvSpPr>
            <a:spLocks noGrp="1"/>
          </p:cNvSpPr>
          <p:nvPr>
            <p:ph type="pic" sz="quarter" idx="95"/>
          </p:nvPr>
        </p:nvSpPr>
        <p:spPr>
          <a:xfrm>
            <a:off x="7941475" y="432616"/>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EA5CA"/>
                </a:solidFill>
              </a:defRPr>
            </a:lvl1pPr>
          </a:lstStyle>
          <a:p>
            <a:endParaRPr lang="en-US" dirty="0"/>
          </a:p>
        </p:txBody>
      </p:sp>
      <p:sp>
        <p:nvSpPr>
          <p:cNvPr id="48" name="Rectangle 183"/>
          <p:cNvSpPr/>
          <p:nvPr userDrawn="1"/>
        </p:nvSpPr>
        <p:spPr>
          <a:xfrm>
            <a:off x="9938324" y="1489116"/>
            <a:ext cx="1607281" cy="48100"/>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49" name="Picture Placeholder 16"/>
          <p:cNvSpPr>
            <a:spLocks noGrp="1"/>
          </p:cNvSpPr>
          <p:nvPr>
            <p:ph type="pic" sz="quarter" idx="96"/>
          </p:nvPr>
        </p:nvSpPr>
        <p:spPr>
          <a:xfrm>
            <a:off x="9481023" y="428119"/>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EA5CA"/>
                </a:solidFill>
              </a:defRPr>
            </a:lvl1pPr>
          </a:lstStyle>
          <a:p>
            <a:endParaRPr lang="en-US" dirty="0"/>
          </a:p>
        </p:txBody>
      </p:sp>
      <p:sp>
        <p:nvSpPr>
          <p:cNvPr id="50" name="Picture Placeholder 16"/>
          <p:cNvSpPr>
            <a:spLocks noGrp="1"/>
          </p:cNvSpPr>
          <p:nvPr>
            <p:ph type="pic" sz="quarter" idx="97"/>
          </p:nvPr>
        </p:nvSpPr>
        <p:spPr>
          <a:xfrm>
            <a:off x="11038365" y="428502"/>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EA5CA"/>
                </a:solidFill>
              </a:defRPr>
            </a:lvl1pPr>
          </a:lstStyle>
          <a:p>
            <a:endParaRPr lang="en-US" dirty="0"/>
          </a:p>
        </p:txBody>
      </p:sp>
      <p:sp>
        <p:nvSpPr>
          <p:cNvPr id="51" name="Rectangle 232"/>
          <p:cNvSpPr/>
          <p:nvPr userDrawn="1"/>
        </p:nvSpPr>
        <p:spPr>
          <a:xfrm rot="16200000">
            <a:off x="9008430" y="3089763"/>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52" name="Rectangle 233"/>
          <p:cNvSpPr/>
          <p:nvPr userDrawn="1"/>
        </p:nvSpPr>
        <p:spPr>
          <a:xfrm>
            <a:off x="7748507" y="2910491"/>
            <a:ext cx="2886940" cy="46653"/>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53" name="Picture Placeholder 16"/>
          <p:cNvSpPr>
            <a:spLocks noGrp="1"/>
          </p:cNvSpPr>
          <p:nvPr>
            <p:ph type="pic" sz="quarter" idx="98"/>
          </p:nvPr>
        </p:nvSpPr>
        <p:spPr>
          <a:xfrm>
            <a:off x="7101958" y="1886865"/>
            <a:ext cx="999789" cy="1272533"/>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54" name="Picture Placeholder 16"/>
          <p:cNvSpPr>
            <a:spLocks noGrp="1"/>
          </p:cNvSpPr>
          <p:nvPr>
            <p:ph type="pic" sz="quarter" idx="99"/>
          </p:nvPr>
        </p:nvSpPr>
        <p:spPr>
          <a:xfrm>
            <a:off x="10237627" y="1887248"/>
            <a:ext cx="999789" cy="1272533"/>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55" name="Picture Placeholder 16"/>
          <p:cNvSpPr>
            <a:spLocks noGrp="1"/>
          </p:cNvSpPr>
          <p:nvPr>
            <p:ph type="pic" sz="quarter" idx="100"/>
          </p:nvPr>
        </p:nvSpPr>
        <p:spPr>
          <a:xfrm>
            <a:off x="8661477" y="3197404"/>
            <a:ext cx="1017657" cy="1353167"/>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57" name="Text Placeholder 6"/>
          <p:cNvSpPr>
            <a:spLocks noGrp="1"/>
          </p:cNvSpPr>
          <p:nvPr>
            <p:ph type="body" sz="quarter" idx="105" hasCustomPrompt="1"/>
          </p:nvPr>
        </p:nvSpPr>
        <p:spPr>
          <a:xfrm>
            <a:off x="874977" y="3181910"/>
            <a:ext cx="1212668" cy="122373"/>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58" name="Text Placeholder 6"/>
          <p:cNvSpPr>
            <a:spLocks noGrp="1"/>
          </p:cNvSpPr>
          <p:nvPr>
            <p:ph type="body" sz="quarter" idx="106" hasCustomPrompt="1"/>
          </p:nvPr>
        </p:nvSpPr>
        <p:spPr>
          <a:xfrm>
            <a:off x="4027595" y="3186724"/>
            <a:ext cx="1079212" cy="143665"/>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59" name="Text Placeholder 6"/>
          <p:cNvSpPr>
            <a:spLocks noGrp="1"/>
          </p:cNvSpPr>
          <p:nvPr>
            <p:ph type="body" sz="quarter" idx="107" hasCustomPrompt="1"/>
          </p:nvPr>
        </p:nvSpPr>
        <p:spPr>
          <a:xfrm>
            <a:off x="3560584" y="4177653"/>
            <a:ext cx="2520362" cy="184979"/>
          </a:xfrm>
        </p:spPr>
        <p:txBody>
          <a:bodyPr>
            <a:noAutofit/>
          </a:bodyPr>
          <a:lstStyle>
            <a:lvl1pPr algn="l">
              <a:defRPr sz="1000" baseline="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Mors navn her. Klik ramme for indsætte foto</a:t>
            </a:r>
            <a:endParaRPr lang="en-US" dirty="0"/>
          </a:p>
        </p:txBody>
      </p:sp>
      <p:sp>
        <p:nvSpPr>
          <p:cNvPr id="60" name="Text Placeholder 6"/>
          <p:cNvSpPr>
            <a:spLocks noGrp="1"/>
          </p:cNvSpPr>
          <p:nvPr>
            <p:ph type="body" sz="quarter" idx="108" hasCustomPrompt="1"/>
          </p:nvPr>
        </p:nvSpPr>
        <p:spPr>
          <a:xfrm>
            <a:off x="6166697" y="4188203"/>
            <a:ext cx="2390976" cy="170400"/>
          </a:xfrm>
        </p:spPr>
        <p:txBody>
          <a:bodyPr>
            <a:noAutofit/>
          </a:bodyPr>
          <a:lstStyle>
            <a:lvl1pPr algn="r">
              <a:defRPr sz="1000" baseline="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Fars navn her</a:t>
            </a:r>
            <a:endParaRPr lang="en-US" dirty="0"/>
          </a:p>
        </p:txBody>
      </p:sp>
      <p:sp>
        <p:nvSpPr>
          <p:cNvPr id="61" name="Text Placeholder 6"/>
          <p:cNvSpPr>
            <a:spLocks noGrp="1"/>
          </p:cNvSpPr>
          <p:nvPr>
            <p:ph type="body" sz="quarter" idx="109" hasCustomPrompt="1"/>
          </p:nvPr>
        </p:nvSpPr>
        <p:spPr>
          <a:xfrm>
            <a:off x="1836482" y="6102740"/>
            <a:ext cx="1287861" cy="143789"/>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62" name="Text Placeholder 6"/>
          <p:cNvSpPr>
            <a:spLocks noGrp="1"/>
          </p:cNvSpPr>
          <p:nvPr>
            <p:ph type="body" sz="quarter" idx="110" hasCustomPrompt="1"/>
          </p:nvPr>
        </p:nvSpPr>
        <p:spPr>
          <a:xfrm>
            <a:off x="3286455" y="6093978"/>
            <a:ext cx="1319917" cy="155672"/>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63" name="Text Placeholder 6"/>
          <p:cNvSpPr>
            <a:spLocks noGrp="1"/>
          </p:cNvSpPr>
          <p:nvPr>
            <p:ph type="body" sz="quarter" idx="111" hasCustomPrompt="1"/>
          </p:nvPr>
        </p:nvSpPr>
        <p:spPr>
          <a:xfrm>
            <a:off x="4712829" y="6085338"/>
            <a:ext cx="1282726" cy="152552"/>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64" name="Text Placeholder 6"/>
          <p:cNvSpPr>
            <a:spLocks noGrp="1"/>
          </p:cNvSpPr>
          <p:nvPr>
            <p:ph type="body" sz="quarter" idx="112" hasCustomPrompt="1"/>
          </p:nvPr>
        </p:nvSpPr>
        <p:spPr>
          <a:xfrm>
            <a:off x="6179271" y="6088205"/>
            <a:ext cx="1297940" cy="169138"/>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65" name="Text Placeholder 6"/>
          <p:cNvSpPr>
            <a:spLocks noGrp="1"/>
          </p:cNvSpPr>
          <p:nvPr>
            <p:ph type="body" sz="quarter" idx="113" hasCustomPrompt="1"/>
          </p:nvPr>
        </p:nvSpPr>
        <p:spPr>
          <a:xfrm>
            <a:off x="7661299" y="6084435"/>
            <a:ext cx="1322043" cy="162095"/>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67" name="Text Placeholder 6"/>
          <p:cNvSpPr>
            <a:spLocks noGrp="1"/>
          </p:cNvSpPr>
          <p:nvPr>
            <p:ph type="body" sz="quarter" idx="115" hasCustomPrompt="1"/>
          </p:nvPr>
        </p:nvSpPr>
        <p:spPr>
          <a:xfrm>
            <a:off x="9050482" y="6085337"/>
            <a:ext cx="1264873" cy="171687"/>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68" name="Picture Placeholder 16"/>
          <p:cNvSpPr>
            <a:spLocks noGrp="1"/>
          </p:cNvSpPr>
          <p:nvPr>
            <p:ph type="pic" sz="quarter" idx="13"/>
          </p:nvPr>
        </p:nvSpPr>
        <p:spPr>
          <a:xfrm>
            <a:off x="6320312" y="4823117"/>
            <a:ext cx="986737" cy="1228071"/>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69" name="Picture Placeholder 16"/>
          <p:cNvSpPr>
            <a:spLocks noGrp="1"/>
          </p:cNvSpPr>
          <p:nvPr>
            <p:ph type="pic" sz="quarter" idx="82"/>
          </p:nvPr>
        </p:nvSpPr>
        <p:spPr>
          <a:xfrm>
            <a:off x="4858248" y="4828918"/>
            <a:ext cx="986737" cy="1228071"/>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70" name="Picture Placeholder 16"/>
          <p:cNvSpPr>
            <a:spLocks noGrp="1"/>
          </p:cNvSpPr>
          <p:nvPr>
            <p:ph type="pic" sz="quarter" idx="83"/>
          </p:nvPr>
        </p:nvSpPr>
        <p:spPr>
          <a:xfrm>
            <a:off x="3435546" y="4829662"/>
            <a:ext cx="986737" cy="1228071"/>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71" name="Picture Placeholder 16"/>
          <p:cNvSpPr>
            <a:spLocks noGrp="1"/>
          </p:cNvSpPr>
          <p:nvPr>
            <p:ph type="pic" sz="quarter" idx="84"/>
          </p:nvPr>
        </p:nvSpPr>
        <p:spPr>
          <a:xfrm>
            <a:off x="7740135" y="4816169"/>
            <a:ext cx="986737" cy="1228071"/>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72" name="Picture Placeholder 16"/>
          <p:cNvSpPr>
            <a:spLocks noGrp="1"/>
          </p:cNvSpPr>
          <p:nvPr>
            <p:ph type="pic" sz="quarter" idx="89"/>
          </p:nvPr>
        </p:nvSpPr>
        <p:spPr>
          <a:xfrm>
            <a:off x="2024686" y="4834474"/>
            <a:ext cx="986737" cy="1228071"/>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73" name="Picture Placeholder 16"/>
          <p:cNvSpPr>
            <a:spLocks noGrp="1"/>
          </p:cNvSpPr>
          <p:nvPr>
            <p:ph type="pic" sz="quarter" idx="114"/>
          </p:nvPr>
        </p:nvSpPr>
        <p:spPr>
          <a:xfrm>
            <a:off x="9150501" y="4821026"/>
            <a:ext cx="986737" cy="1228071"/>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74" name="Text Placeholder 6"/>
          <p:cNvSpPr>
            <a:spLocks noGrp="1"/>
          </p:cNvSpPr>
          <p:nvPr>
            <p:ph type="body" sz="quarter" idx="101" hasCustomPrompt="1"/>
          </p:nvPr>
        </p:nvSpPr>
        <p:spPr>
          <a:xfrm>
            <a:off x="80682" y="1654680"/>
            <a:ext cx="1098674" cy="167885"/>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75" name="Text Placeholder 6"/>
          <p:cNvSpPr>
            <a:spLocks noGrp="1"/>
          </p:cNvSpPr>
          <p:nvPr>
            <p:ph type="body" sz="quarter" idx="102" hasCustomPrompt="1"/>
          </p:nvPr>
        </p:nvSpPr>
        <p:spPr>
          <a:xfrm>
            <a:off x="1605111" y="1656661"/>
            <a:ext cx="1124008" cy="163366"/>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76" name="Text Placeholder 6"/>
          <p:cNvSpPr>
            <a:spLocks noGrp="1"/>
          </p:cNvSpPr>
          <p:nvPr>
            <p:ph type="body" sz="quarter" idx="103" hasCustomPrompt="1"/>
          </p:nvPr>
        </p:nvSpPr>
        <p:spPr>
          <a:xfrm>
            <a:off x="3194696" y="1649716"/>
            <a:ext cx="1186579" cy="174728"/>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77" name="Text Placeholder 6"/>
          <p:cNvSpPr>
            <a:spLocks noGrp="1"/>
          </p:cNvSpPr>
          <p:nvPr>
            <p:ph type="body" sz="quarter" idx="104" hasCustomPrompt="1"/>
          </p:nvPr>
        </p:nvSpPr>
        <p:spPr>
          <a:xfrm>
            <a:off x="4839468" y="1653558"/>
            <a:ext cx="1094978" cy="164341"/>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78" name="Text Placeholder 6"/>
          <p:cNvSpPr>
            <a:spLocks noGrp="1"/>
          </p:cNvSpPr>
          <p:nvPr>
            <p:ph type="body" sz="quarter" idx="116" hasCustomPrompt="1"/>
          </p:nvPr>
        </p:nvSpPr>
        <p:spPr>
          <a:xfrm>
            <a:off x="6290072" y="1655802"/>
            <a:ext cx="1098674" cy="167885"/>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79" name="Text Placeholder 6"/>
          <p:cNvSpPr>
            <a:spLocks noGrp="1"/>
          </p:cNvSpPr>
          <p:nvPr>
            <p:ph type="body" sz="quarter" idx="117" hasCustomPrompt="1"/>
          </p:nvPr>
        </p:nvSpPr>
        <p:spPr>
          <a:xfrm>
            <a:off x="7850361" y="1657783"/>
            <a:ext cx="1124008" cy="163366"/>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80" name="Text Placeholder 6"/>
          <p:cNvSpPr>
            <a:spLocks noGrp="1"/>
          </p:cNvSpPr>
          <p:nvPr>
            <p:ph type="body" sz="quarter" idx="118" hasCustomPrompt="1"/>
          </p:nvPr>
        </p:nvSpPr>
        <p:spPr>
          <a:xfrm>
            <a:off x="9395121" y="1650838"/>
            <a:ext cx="1186579" cy="174728"/>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81" name="Text Placeholder 6"/>
          <p:cNvSpPr>
            <a:spLocks noGrp="1"/>
          </p:cNvSpPr>
          <p:nvPr>
            <p:ph type="body" sz="quarter" idx="119" hasCustomPrompt="1"/>
          </p:nvPr>
        </p:nvSpPr>
        <p:spPr>
          <a:xfrm>
            <a:off x="11012998" y="1654680"/>
            <a:ext cx="1094978" cy="164341"/>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82" name="Text Placeholder 6"/>
          <p:cNvSpPr>
            <a:spLocks noGrp="1"/>
          </p:cNvSpPr>
          <p:nvPr>
            <p:ph type="body" sz="quarter" idx="120" hasCustomPrompt="1"/>
          </p:nvPr>
        </p:nvSpPr>
        <p:spPr>
          <a:xfrm>
            <a:off x="7030852" y="3181618"/>
            <a:ext cx="1212668" cy="122373"/>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83" name="Text Placeholder 6"/>
          <p:cNvSpPr>
            <a:spLocks noGrp="1"/>
          </p:cNvSpPr>
          <p:nvPr>
            <p:ph type="body" sz="quarter" idx="121" hasCustomPrompt="1"/>
          </p:nvPr>
        </p:nvSpPr>
        <p:spPr>
          <a:xfrm>
            <a:off x="10183470" y="3186432"/>
            <a:ext cx="1079212" cy="143665"/>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84" name="TextBox 92"/>
          <p:cNvSpPr txBox="1"/>
          <p:nvPr userDrawn="1"/>
        </p:nvSpPr>
        <p:spPr>
          <a:xfrm>
            <a:off x="-283524" y="5049207"/>
            <a:ext cx="2724439" cy="523220"/>
          </a:xfrm>
          <a:prstGeom prst="rect">
            <a:avLst/>
          </a:prstGeom>
          <a:noFill/>
        </p:spPr>
        <p:txBody>
          <a:bodyPr wrap="square" rtlCol="0">
            <a:spAutoFit/>
          </a:bodyPr>
          <a:lstStyle/>
          <a:p>
            <a:pPr algn="ctr"/>
            <a:r>
              <a:rPr lang="en-US" sz="2800" b="1" cap="none" spc="50" dirty="0" smtClean="0">
                <a:ln w="13500">
                  <a:solidFill>
                    <a:schemeClr val="accent1">
                      <a:shade val="2500"/>
                      <a:alpha val="6500"/>
                    </a:schemeClr>
                  </a:solidFill>
                  <a:prstDash val="solid"/>
                </a:ln>
                <a:solidFill>
                  <a:srgbClr val="3C527E"/>
                </a:solidFill>
                <a:effectLst>
                  <a:innerShdw blurRad="50900" dist="38500" dir="13500000">
                    <a:srgbClr val="000000">
                      <a:alpha val="60000"/>
                    </a:srgbClr>
                  </a:innerShdw>
                </a:effectLst>
                <a:latin typeface="Calibri" charset="0"/>
                <a:ea typeface="Calibri" charset="0"/>
                <a:cs typeface="Calibri" charset="0"/>
              </a:rPr>
              <a:t>Søskende</a:t>
            </a:r>
            <a:endParaRPr lang="en-US" sz="2800" b="1" cap="none" spc="50" dirty="0">
              <a:ln w="13500">
                <a:solidFill>
                  <a:schemeClr val="accent1">
                    <a:shade val="2500"/>
                    <a:alpha val="6500"/>
                  </a:schemeClr>
                </a:solidFill>
                <a:prstDash val="solid"/>
              </a:ln>
              <a:solidFill>
                <a:srgbClr val="3C527E"/>
              </a:solidFill>
              <a:effectLst>
                <a:innerShdw blurRad="50900" dist="38500" dir="13500000">
                  <a:srgbClr val="000000">
                    <a:alpha val="60000"/>
                  </a:srgbClr>
                </a:innerShdw>
              </a:effectLst>
              <a:latin typeface="Calibri" charset="0"/>
              <a:ea typeface="Calibri" charset="0"/>
              <a:cs typeface="Calibri" charset="0"/>
            </a:endParaRPr>
          </a:p>
        </p:txBody>
      </p:sp>
      <p:sp>
        <p:nvSpPr>
          <p:cNvPr id="85" name="TextBox 92"/>
          <p:cNvSpPr txBox="1"/>
          <p:nvPr userDrawn="1"/>
        </p:nvSpPr>
        <p:spPr>
          <a:xfrm>
            <a:off x="9744074" y="5049207"/>
            <a:ext cx="2724439" cy="523220"/>
          </a:xfrm>
          <a:prstGeom prst="rect">
            <a:avLst/>
          </a:prstGeom>
          <a:noFill/>
        </p:spPr>
        <p:txBody>
          <a:bodyPr wrap="square" rtlCol="0">
            <a:spAutoFit/>
          </a:bodyPr>
          <a:lstStyle/>
          <a:p>
            <a:pPr algn="ctr"/>
            <a:r>
              <a:rPr lang="en-US" sz="2800" b="1" cap="none" spc="50" dirty="0" smtClean="0">
                <a:ln w="13500">
                  <a:solidFill>
                    <a:schemeClr val="accent1">
                      <a:shade val="2500"/>
                      <a:alpha val="6500"/>
                    </a:schemeClr>
                  </a:solidFill>
                  <a:prstDash val="solid"/>
                </a:ln>
                <a:solidFill>
                  <a:srgbClr val="3C527E"/>
                </a:solidFill>
                <a:effectLst>
                  <a:innerShdw blurRad="50900" dist="38500" dir="13500000">
                    <a:srgbClr val="000000">
                      <a:alpha val="60000"/>
                    </a:srgbClr>
                  </a:innerShdw>
                </a:effectLst>
                <a:latin typeface="Calibri" charset="0"/>
                <a:ea typeface="Calibri" charset="0"/>
                <a:cs typeface="Calibri" charset="0"/>
              </a:rPr>
              <a:t>Søskende</a:t>
            </a:r>
            <a:endParaRPr lang="en-US" sz="2800" b="1" cap="none" spc="50" dirty="0">
              <a:ln w="13500">
                <a:solidFill>
                  <a:schemeClr val="accent1">
                    <a:shade val="2500"/>
                    <a:alpha val="6500"/>
                  </a:schemeClr>
                </a:solidFill>
                <a:prstDash val="solid"/>
              </a:ln>
              <a:solidFill>
                <a:srgbClr val="3C527E"/>
              </a:solidFill>
              <a:effectLst>
                <a:innerShdw blurRad="50900" dist="38500" dir="13500000">
                  <a:srgbClr val="000000">
                    <a:alpha val="60000"/>
                  </a:srgbClr>
                </a:innerShdw>
              </a:effectLst>
              <a:latin typeface="Calibri" charset="0"/>
              <a:ea typeface="Calibri" charset="0"/>
              <a:cs typeface="Calibri" charset="0"/>
            </a:endParaRPr>
          </a:p>
        </p:txBody>
      </p:sp>
      <p:sp>
        <p:nvSpPr>
          <p:cNvPr id="86" name="Rektangel 85"/>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GBT niecer og nevøer - Blå STORE">
    <p:bg>
      <p:bgPr>
        <a:gradFill>
          <a:gsLst>
            <a:gs pos="100000">
              <a:srgbClr val="8EA5CA"/>
            </a:gs>
            <a:gs pos="0">
              <a:schemeClr val="bg1">
                <a:lumMod val="95000"/>
                <a:lumOff val="5000"/>
              </a:schemeClr>
            </a:gs>
            <a:gs pos="66000">
              <a:srgbClr val="465C8C"/>
            </a:gs>
            <a:gs pos="49000">
              <a:srgbClr val="41537B"/>
            </a:gs>
            <a:gs pos="79000">
              <a:srgbClr val="4D67A1"/>
            </a:gs>
          </a:gsLst>
          <a:lin ang="16200000" scaled="0"/>
        </a:gradFill>
        <a:effectLst/>
      </p:bgPr>
    </p:bg>
    <p:spTree>
      <p:nvGrpSpPr>
        <p:cNvPr id="1" name=""/>
        <p:cNvGrpSpPr/>
        <p:nvPr/>
      </p:nvGrpSpPr>
      <p:grpSpPr>
        <a:xfrm>
          <a:off x="0" y="0"/>
          <a:ext cx="0" cy="0"/>
          <a:chOff x="0" y="0"/>
          <a:chExt cx="0" cy="0"/>
        </a:xfrm>
      </p:grpSpPr>
      <p:sp>
        <p:nvSpPr>
          <p:cNvPr id="110" name="Rectangle 109"/>
          <p:cNvSpPr/>
          <p:nvPr userDrawn="1"/>
        </p:nvSpPr>
        <p:spPr>
          <a:xfrm>
            <a:off x="0" y="-22682"/>
            <a:ext cx="12344400" cy="292063"/>
          </a:xfrm>
          <a:prstGeom prst="rect">
            <a:avLst/>
          </a:prstGeom>
          <a:gradFill flip="none" rotWithShape="1">
            <a:gsLst>
              <a:gs pos="99000">
                <a:srgbClr val="3B5379">
                  <a:alpha val="48000"/>
                </a:srgbClr>
              </a:gs>
              <a:gs pos="1000">
                <a:srgbClr val="263142">
                  <a:alpha val="74000"/>
                </a:srgbClr>
              </a:gs>
              <a:gs pos="48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tx1">
                    <a:lumMod val="85000"/>
                  </a:schemeClr>
                </a:solidFill>
                <a:latin typeface="Calibri" charset="0"/>
                <a:ea typeface="Calibri" charset="0"/>
                <a:cs typeface="Calibri" charset="0"/>
              </a:rPr>
              <a:t>OS – LIVSFORTÆLLINGER     </a:t>
            </a:r>
            <a:r>
              <a:rPr lang="en-US" i="1" dirty="0" smtClean="0">
                <a:solidFill>
                  <a:schemeClr val="tx1">
                    <a:lumMod val="85000"/>
                  </a:schemeClr>
                </a:solidFill>
              </a:rPr>
              <a:t>.</a:t>
            </a:r>
            <a:endParaRPr lang="en-US" i="1" dirty="0">
              <a:solidFill>
                <a:schemeClr val="tx1">
                  <a:lumMod val="85000"/>
                </a:schemeClr>
              </a:solidFill>
            </a:endParaRPr>
          </a:p>
        </p:txBody>
      </p:sp>
      <p:sp>
        <p:nvSpPr>
          <p:cNvPr id="111" name="Title 1"/>
          <p:cNvSpPr>
            <a:spLocks noGrp="1"/>
          </p:cNvSpPr>
          <p:nvPr>
            <p:ph type="title" hasCustomPrompt="1"/>
          </p:nvPr>
        </p:nvSpPr>
        <p:spPr>
          <a:xfrm>
            <a:off x="179601" y="-307766"/>
            <a:ext cx="7496739"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r>
              <a:rPr lang="da-DK" dirty="0" smtClean="0"/>
              <a:t>Efterkommere</a:t>
            </a:r>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bg2">
                    <a:lumMod val="20000"/>
                    <a:lumOff val="80000"/>
                  </a:schemeClr>
                </a:solidFill>
              </a:defRPr>
            </a:lvl1pPr>
          </a:lstStyle>
          <a:p>
            <a:r>
              <a:rPr lang="en-US" smtClean="0"/>
              <a:t>Dit navn her</a:t>
            </a:r>
            <a:endParaRPr lang="en-US" dirty="0"/>
          </a:p>
        </p:txBody>
      </p:sp>
      <p:sp>
        <p:nvSpPr>
          <p:cNvPr id="132" name="Afrundet rektangel 35">
            <a:hlinkClick r:id="" action="ppaction://hlinkshowjump?jump=endshow" highlightClick="1"/>
          </p:cNvPr>
          <p:cNvSpPr/>
          <p:nvPr userDrawn="1"/>
        </p:nvSpPr>
        <p:spPr>
          <a:xfrm>
            <a:off x="6776934" y="6451600"/>
            <a:ext cx="1296658" cy="361177"/>
          </a:xfrm>
          <a:prstGeom prst="roundRect">
            <a:avLst/>
          </a:prstGeom>
          <a:gradFill flip="none" rotWithShape="1">
            <a:gsLst>
              <a:gs pos="0">
                <a:srgbClr val="3B5379">
                  <a:alpha val="48000"/>
                </a:srgbClr>
              </a:gs>
              <a:gs pos="99000">
                <a:schemeClr val="bg1">
                  <a:lumMod val="75000"/>
                  <a:lumOff val="25000"/>
                </a:schemeClr>
              </a:gs>
              <a:gs pos="0">
                <a:schemeClr val="bg1"/>
              </a:gs>
            </a:gsLst>
            <a:lin ang="5400000" scaled="0"/>
            <a:tileRect/>
          </a:gradFill>
          <a:ln>
            <a:solidFill>
              <a:schemeClr val="bg1"/>
            </a:solidFill>
          </a:ln>
          <a:effectLst>
            <a:outerShdw blurRad="50800" dist="38100" dir="2700000" algn="tl" rotWithShape="0">
              <a:schemeClr val="bg1">
                <a:alpha val="72000"/>
              </a:schemeClr>
            </a:outerShdw>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Rediger</a:t>
            </a:r>
            <a:endParaRPr lang="da-DK" sz="2000" dirty="0">
              <a:solidFill>
                <a:schemeClr val="tx1">
                  <a:lumMod val="85000"/>
                </a:schemeClr>
              </a:solidFill>
              <a:latin typeface="Calibri"/>
              <a:cs typeface="Calibri"/>
            </a:endParaRPr>
          </a:p>
        </p:txBody>
      </p:sp>
      <p:sp>
        <p:nvSpPr>
          <p:cNvPr id="133" name="Afrundet rektangel 35">
            <a:hlinkClick r:id="" action="ppaction://hlinkshowjump?jump=nextslide" highlightClick="1"/>
          </p:cNvPr>
          <p:cNvSpPr/>
          <p:nvPr userDrawn="1"/>
        </p:nvSpPr>
        <p:spPr>
          <a:xfrm>
            <a:off x="10806155" y="6451575"/>
            <a:ext cx="1337681" cy="360747"/>
          </a:xfrm>
          <a:prstGeom prst="roundRect">
            <a:avLst/>
          </a:prstGeom>
          <a:gradFill flip="none" rotWithShape="1">
            <a:gsLst>
              <a:gs pos="0">
                <a:srgbClr val="3B5379">
                  <a:alpha val="48000"/>
                </a:srgbClr>
              </a:gs>
              <a:gs pos="99000">
                <a:schemeClr val="bg1">
                  <a:lumMod val="75000"/>
                  <a:lumOff val="25000"/>
                </a:schemeClr>
              </a:gs>
              <a:gs pos="0">
                <a:schemeClr val="bg1"/>
              </a:gs>
            </a:gsLst>
            <a:lin ang="5400000" scaled="0"/>
            <a:tileRect/>
          </a:gradFill>
          <a:ln>
            <a:solidFill>
              <a:schemeClr val="bg1"/>
            </a:solidFill>
          </a:ln>
          <a:effectLst>
            <a:outerShdw blurRad="50800" dist="38100" dir="2700000" algn="tl" rotWithShape="0">
              <a:schemeClr val="bg1">
                <a:alpha val="72000"/>
              </a:schemeClr>
            </a:outerShdw>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Næste</a:t>
            </a:r>
            <a:endParaRPr lang="da-DK" sz="2000" dirty="0">
              <a:solidFill>
                <a:schemeClr val="tx1">
                  <a:lumMod val="85000"/>
                </a:schemeClr>
              </a:solidFill>
              <a:latin typeface="Calibri"/>
              <a:cs typeface="Calibri"/>
            </a:endParaRPr>
          </a:p>
        </p:txBody>
      </p:sp>
      <p:sp>
        <p:nvSpPr>
          <p:cNvPr id="134" name="Afrundet rektangel 35">
            <a:hlinkClick r:id="" action="ppaction://hlinkshowjump?jump=previousslide" highlightClick="1"/>
          </p:cNvPr>
          <p:cNvSpPr/>
          <p:nvPr userDrawn="1"/>
        </p:nvSpPr>
        <p:spPr>
          <a:xfrm>
            <a:off x="9429930" y="6452167"/>
            <a:ext cx="1337681" cy="371492"/>
          </a:xfrm>
          <a:prstGeom prst="roundRect">
            <a:avLst/>
          </a:prstGeom>
          <a:gradFill flip="none" rotWithShape="1">
            <a:gsLst>
              <a:gs pos="0">
                <a:srgbClr val="3B5379">
                  <a:alpha val="48000"/>
                </a:srgbClr>
              </a:gs>
              <a:gs pos="99000">
                <a:schemeClr val="bg1">
                  <a:lumMod val="75000"/>
                  <a:lumOff val="25000"/>
                </a:schemeClr>
              </a:gs>
              <a:gs pos="0">
                <a:schemeClr val="bg1"/>
              </a:gs>
            </a:gsLst>
            <a:lin ang="5400000" scaled="0"/>
            <a:tileRect/>
          </a:gradFill>
          <a:ln>
            <a:solidFill>
              <a:schemeClr val="bg1"/>
            </a:solidFill>
          </a:ln>
          <a:effectLst>
            <a:outerShdw blurRad="50800" dist="38100" dir="2700000" algn="tl" rotWithShape="0">
              <a:schemeClr val="bg1">
                <a:alpha val="72000"/>
              </a:schemeClr>
            </a:outerShdw>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Tilbage</a:t>
            </a:r>
            <a:endParaRPr lang="da-DK" sz="2000" dirty="0">
              <a:solidFill>
                <a:schemeClr val="tx1">
                  <a:lumMod val="85000"/>
                </a:schemeClr>
              </a:solidFill>
              <a:latin typeface="Calibri"/>
              <a:cs typeface="Calibri"/>
            </a:endParaRPr>
          </a:p>
        </p:txBody>
      </p:sp>
      <p:sp>
        <p:nvSpPr>
          <p:cNvPr id="135" name="Afrundet rektangel 35">
            <a:hlinkClick r:id="rId2" action="ppaction://hlinksldjump" highlightClick="1"/>
          </p:cNvPr>
          <p:cNvSpPr/>
          <p:nvPr userDrawn="1"/>
        </p:nvSpPr>
        <p:spPr>
          <a:xfrm>
            <a:off x="8114792" y="6451576"/>
            <a:ext cx="1279990" cy="360746"/>
          </a:xfrm>
          <a:prstGeom prst="roundRect">
            <a:avLst/>
          </a:prstGeom>
          <a:gradFill flip="none" rotWithShape="1">
            <a:gsLst>
              <a:gs pos="0">
                <a:srgbClr val="3B5379">
                  <a:alpha val="48000"/>
                </a:srgbClr>
              </a:gs>
              <a:gs pos="99000">
                <a:schemeClr val="bg1">
                  <a:lumMod val="75000"/>
                  <a:lumOff val="25000"/>
                </a:schemeClr>
              </a:gs>
              <a:gs pos="0">
                <a:schemeClr val="bg1"/>
              </a:gs>
            </a:gsLst>
            <a:lin ang="5400000" scaled="0"/>
            <a:tileRect/>
          </a:gradFill>
          <a:ln>
            <a:solidFill>
              <a:schemeClr val="bg1"/>
            </a:solidFill>
          </a:ln>
          <a:effectLst>
            <a:outerShdw blurRad="50800" dist="38100" dir="2700000" algn="tl" rotWithShape="0">
              <a:schemeClr val="bg1">
                <a:alpha val="72000"/>
              </a:schemeClr>
            </a:outerShdw>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Oversigt</a:t>
            </a:r>
            <a:endParaRPr lang="da-DK" sz="2000" dirty="0">
              <a:solidFill>
                <a:schemeClr val="tx1">
                  <a:lumMod val="85000"/>
                </a:schemeClr>
              </a:solidFill>
              <a:latin typeface="Calibri"/>
              <a:cs typeface="Calibri"/>
            </a:endParaRPr>
          </a:p>
        </p:txBody>
      </p:sp>
      <p:sp>
        <p:nvSpPr>
          <p:cNvPr id="136" name="Afrundet rektangel 35">
            <a:hlinkClick r:id="rId3" action="ppaction://hlinksldjump" highlightClick="1"/>
          </p:cNvPr>
          <p:cNvSpPr/>
          <p:nvPr userDrawn="1"/>
        </p:nvSpPr>
        <p:spPr>
          <a:xfrm>
            <a:off x="5435996" y="6454667"/>
            <a:ext cx="1296658" cy="361177"/>
          </a:xfrm>
          <a:prstGeom prst="roundRect">
            <a:avLst/>
          </a:prstGeom>
          <a:gradFill flip="none" rotWithShape="1">
            <a:gsLst>
              <a:gs pos="0">
                <a:srgbClr val="3B5379">
                  <a:alpha val="48000"/>
                </a:srgbClr>
              </a:gs>
              <a:gs pos="99000">
                <a:schemeClr val="bg1">
                  <a:lumMod val="75000"/>
                  <a:lumOff val="25000"/>
                </a:schemeClr>
              </a:gs>
              <a:gs pos="0">
                <a:schemeClr val="bg1"/>
              </a:gs>
            </a:gsLst>
            <a:lin ang="5400000" scaled="0"/>
            <a:tileRect/>
          </a:gradFill>
          <a:ln>
            <a:solidFill>
              <a:schemeClr val="bg1"/>
            </a:solidFill>
          </a:ln>
          <a:effectLst>
            <a:outerShdw blurRad="50800" dist="38100" dir="2700000" algn="tl" rotWithShape="0">
              <a:schemeClr val="bg1">
                <a:alpha val="72000"/>
              </a:schemeClr>
            </a:outerShdw>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Slægt</a:t>
            </a:r>
            <a:endParaRPr lang="da-DK" sz="2000" dirty="0">
              <a:solidFill>
                <a:schemeClr val="tx1">
                  <a:lumMod val="85000"/>
                </a:schemeClr>
              </a:solidFill>
              <a:latin typeface="Calibri"/>
              <a:cs typeface="Calibri"/>
            </a:endParaRPr>
          </a:p>
        </p:txBody>
      </p:sp>
      <p:sp>
        <p:nvSpPr>
          <p:cNvPr id="137" name="Snip Single Corner Rectangle 119"/>
          <p:cNvSpPr/>
          <p:nvPr userDrawn="1"/>
        </p:nvSpPr>
        <p:spPr>
          <a:xfrm flipH="1">
            <a:off x="-11891" y="6428451"/>
            <a:ext cx="12191996" cy="440046"/>
          </a:xfrm>
          <a:prstGeom prst="snip1Rect">
            <a:avLst>
              <a:gd name="adj" fmla="val 0"/>
            </a:avLst>
          </a:prstGeom>
          <a:gradFill>
            <a:gsLst>
              <a:gs pos="30000">
                <a:schemeClr val="bg1">
                  <a:lumMod val="95000"/>
                  <a:lumOff val="5000"/>
                </a:schemeClr>
              </a:gs>
              <a:gs pos="94000">
                <a:srgbClr val="424C6E"/>
              </a:gs>
            </a:gsLst>
            <a:lin ang="5400000" scaled="1"/>
          </a:gradFill>
          <a:ln w="12700">
            <a:solidFill>
              <a:schemeClr val="bg1"/>
            </a:solidFill>
          </a:ln>
          <a:effectLst>
            <a:innerShdw blurRad="114300" dist="50800" dir="18720000">
              <a:schemeClr val="bg1">
                <a:lumMod val="95000"/>
                <a:lumOff val="5000"/>
                <a:alpha val="6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39" name="Afrundet rektangel 35">
            <a:hlinkClick r:id="" action="ppaction://hlinkshowjump?jump=lastslideviewed" highlightClick="1"/>
          </p:cNvPr>
          <p:cNvSpPr/>
          <p:nvPr userDrawn="1"/>
        </p:nvSpPr>
        <p:spPr>
          <a:xfrm>
            <a:off x="9587947" y="6454217"/>
            <a:ext cx="1254311" cy="369442"/>
          </a:xfrm>
          <a:prstGeom prst="roundRect">
            <a:avLst/>
          </a:prstGeom>
          <a:solidFill>
            <a:schemeClr val="bg1">
              <a:lumMod val="75000"/>
              <a:lumOff val="25000"/>
            </a:schemeClr>
          </a:solidFill>
          <a:ln>
            <a:solidFill>
              <a:schemeClr val="bg1"/>
            </a:solidFill>
          </a:ln>
          <a:effectLst>
            <a:outerShdw blurRad="50800" dist="38100" dir="2700000" algn="tl" rotWithShape="0">
              <a:schemeClr val="bg1">
                <a:alpha val="72000"/>
              </a:scheme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2000" dirty="0" smtClean="0">
                <a:solidFill>
                  <a:srgbClr val="ABBAD1"/>
                </a:solidFill>
                <a:latin typeface="Calibri"/>
                <a:cs typeface="Calibri"/>
              </a:rPr>
              <a:t>Tilbage</a:t>
            </a:r>
            <a:endParaRPr lang="da-DK" sz="2000" dirty="0">
              <a:solidFill>
                <a:srgbClr val="ABBAD1"/>
              </a:solidFill>
              <a:latin typeface="Calibri"/>
              <a:cs typeface="Calibri"/>
            </a:endParaRPr>
          </a:p>
        </p:txBody>
      </p:sp>
      <p:sp>
        <p:nvSpPr>
          <p:cNvPr id="140" name="Afrundet rektangel 35">
            <a:hlinkClick r:id="rId2" action="ppaction://hlinksldjump" highlightClick="1"/>
          </p:cNvPr>
          <p:cNvSpPr/>
          <p:nvPr userDrawn="1"/>
        </p:nvSpPr>
        <p:spPr>
          <a:xfrm>
            <a:off x="8238268" y="6452766"/>
            <a:ext cx="1312165" cy="370239"/>
          </a:xfrm>
          <a:prstGeom prst="roundRect">
            <a:avLst/>
          </a:prstGeom>
          <a:solidFill>
            <a:schemeClr val="bg1">
              <a:lumMod val="75000"/>
              <a:lumOff val="25000"/>
            </a:schemeClr>
          </a:solidFill>
          <a:ln>
            <a:solidFill>
              <a:schemeClr val="bg1"/>
            </a:solidFill>
          </a:ln>
          <a:effectLst>
            <a:outerShdw blurRad="50800" dist="38100" dir="2700000" algn="tl" rotWithShape="0">
              <a:schemeClr val="bg1">
                <a:alpha val="72000"/>
              </a:scheme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2000" dirty="0" smtClean="0">
                <a:solidFill>
                  <a:srgbClr val="ABBAD1"/>
                </a:solidFill>
                <a:latin typeface="Calibri"/>
                <a:cs typeface="Calibri"/>
              </a:rPr>
              <a:t>Oversigt</a:t>
            </a:r>
            <a:endParaRPr lang="da-DK" sz="2000" dirty="0">
              <a:solidFill>
                <a:srgbClr val="ABBAD1"/>
              </a:solidFill>
              <a:latin typeface="Calibri"/>
              <a:cs typeface="Calibri"/>
            </a:endParaRPr>
          </a:p>
        </p:txBody>
      </p:sp>
      <p:sp>
        <p:nvSpPr>
          <p:cNvPr id="141" name="Afrundet rektangel 35">
            <a:hlinkClick r:id="" action="ppaction://hlinkshowjump?jump=nextslide" highlightClick="1"/>
          </p:cNvPr>
          <p:cNvSpPr/>
          <p:nvPr userDrawn="1"/>
        </p:nvSpPr>
        <p:spPr>
          <a:xfrm>
            <a:off x="10889161" y="6454217"/>
            <a:ext cx="1254313" cy="369442"/>
          </a:xfrm>
          <a:prstGeom prst="roundRect">
            <a:avLst/>
          </a:prstGeom>
          <a:solidFill>
            <a:schemeClr val="bg1">
              <a:lumMod val="75000"/>
              <a:lumOff val="25000"/>
            </a:schemeClr>
          </a:solidFill>
          <a:ln>
            <a:solidFill>
              <a:schemeClr val="bg1"/>
            </a:solidFill>
          </a:ln>
          <a:effectLst>
            <a:outerShdw blurRad="50800" dist="38100" dir="2700000" algn="tl" rotWithShape="0">
              <a:schemeClr val="bg1">
                <a:alpha val="72000"/>
              </a:scheme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2000" dirty="0" smtClean="0">
                <a:solidFill>
                  <a:srgbClr val="ABBAD1"/>
                </a:solidFill>
                <a:latin typeface="Calibri"/>
                <a:cs typeface="Calibri"/>
              </a:rPr>
              <a:t>Næste</a:t>
            </a:r>
            <a:endParaRPr lang="da-DK" sz="2000" dirty="0">
              <a:solidFill>
                <a:srgbClr val="ABBAD1"/>
              </a:solidFill>
              <a:latin typeface="Calibri"/>
              <a:cs typeface="Calibri"/>
            </a:endParaRPr>
          </a:p>
        </p:txBody>
      </p:sp>
      <p:sp>
        <p:nvSpPr>
          <p:cNvPr id="142" name="Afrundet rektangel 35">
            <a:hlinkClick r:id="" action="ppaction://hlinkshowjump?jump=endshow" highlightClick="1"/>
          </p:cNvPr>
          <p:cNvSpPr/>
          <p:nvPr userDrawn="1"/>
        </p:nvSpPr>
        <p:spPr>
          <a:xfrm>
            <a:off x="6866848" y="6451575"/>
            <a:ext cx="1336856" cy="372084"/>
          </a:xfrm>
          <a:prstGeom prst="roundRect">
            <a:avLst/>
          </a:prstGeom>
          <a:solidFill>
            <a:schemeClr val="bg1">
              <a:lumMod val="75000"/>
              <a:lumOff val="25000"/>
            </a:schemeClr>
          </a:solidFill>
          <a:ln>
            <a:solidFill>
              <a:schemeClr val="bg1"/>
            </a:solidFill>
          </a:ln>
          <a:effectLst>
            <a:outerShdw blurRad="50800" dist="38100" dir="2700000" algn="tl" rotWithShape="0">
              <a:schemeClr val="bg1">
                <a:alpha val="72000"/>
              </a:scheme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2000" dirty="0" smtClean="0">
                <a:solidFill>
                  <a:srgbClr val="ABBAD1"/>
                </a:solidFill>
                <a:latin typeface="Calibri"/>
                <a:cs typeface="Calibri"/>
              </a:rPr>
              <a:t>Rediger</a:t>
            </a:r>
            <a:endParaRPr lang="da-DK" sz="2000" dirty="0">
              <a:solidFill>
                <a:srgbClr val="ABBAD1"/>
              </a:solidFill>
              <a:latin typeface="Calibri"/>
              <a:cs typeface="Calibri"/>
            </a:endParaRPr>
          </a:p>
        </p:txBody>
      </p:sp>
      <p:sp>
        <p:nvSpPr>
          <p:cNvPr id="143" name="Afrundet rektangel 35">
            <a:hlinkClick r:id="rId3" action="ppaction://hlinksldjump" highlightClick="1"/>
          </p:cNvPr>
          <p:cNvSpPr/>
          <p:nvPr userDrawn="1"/>
        </p:nvSpPr>
        <p:spPr>
          <a:xfrm>
            <a:off x="5475766" y="6452094"/>
            <a:ext cx="1336856" cy="361387"/>
          </a:xfrm>
          <a:prstGeom prst="roundRect">
            <a:avLst/>
          </a:prstGeom>
          <a:solidFill>
            <a:schemeClr val="bg1">
              <a:lumMod val="75000"/>
              <a:lumOff val="25000"/>
            </a:schemeClr>
          </a:solidFill>
          <a:ln>
            <a:solidFill>
              <a:schemeClr val="bg1"/>
            </a:solidFill>
          </a:ln>
          <a:effectLst>
            <a:outerShdw blurRad="50800" dist="38100" dir="2700000" algn="tl" rotWithShape="0">
              <a:schemeClr val="bg1">
                <a:alpha val="72000"/>
              </a:scheme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2000" dirty="0" smtClean="0">
                <a:solidFill>
                  <a:srgbClr val="ABBAD1"/>
                </a:solidFill>
                <a:latin typeface="Calibri"/>
                <a:cs typeface="Calibri"/>
              </a:rPr>
              <a:t>Slægten</a:t>
            </a:r>
            <a:endParaRPr lang="da-DK" sz="2000" dirty="0">
              <a:solidFill>
                <a:srgbClr val="ABBAD1"/>
              </a:solidFill>
              <a:latin typeface="Calibri"/>
              <a:cs typeface="Calibri"/>
            </a:endParaRPr>
          </a:p>
        </p:txBody>
      </p:sp>
      <p:sp>
        <p:nvSpPr>
          <p:cNvPr id="138" name="Pladsholder til slidenummer 3"/>
          <p:cNvSpPr>
            <a:spLocks noGrp="1"/>
          </p:cNvSpPr>
          <p:nvPr>
            <p:ph type="sldNum" sz="quarter" idx="304"/>
          </p:nvPr>
        </p:nvSpPr>
        <p:spPr>
          <a:xfrm>
            <a:off x="0" y="6370500"/>
            <a:ext cx="340173" cy="552319"/>
          </a:xfrm>
        </p:spPr>
        <p:txBody>
          <a:bodyPr/>
          <a:lstStyle>
            <a:lvl1pPr>
              <a:defRPr>
                <a:solidFill>
                  <a:srgbClr val="3C527E"/>
                </a:solidFill>
              </a:defRPr>
            </a:lvl1pPr>
          </a:lstStyle>
          <a:p>
            <a:fld id="{B0EB8CF6-47F3-4747-94A2-C5AAF9298AFB}" type="slidenum">
              <a:rPr lang="da-DK" smtClean="0"/>
              <a:pPr/>
              <a:t>‹nr.›</a:t>
            </a:fld>
            <a:endParaRPr lang="da-DK"/>
          </a:p>
        </p:txBody>
      </p:sp>
      <p:sp>
        <p:nvSpPr>
          <p:cNvPr id="146" name="Pladsholder til tekst 13"/>
          <p:cNvSpPr>
            <a:spLocks noGrp="1"/>
          </p:cNvSpPr>
          <p:nvPr>
            <p:ph type="body" sz="quarter" idx="15" hasCustomPrompt="1"/>
          </p:nvPr>
        </p:nvSpPr>
        <p:spPr>
          <a:xfrm>
            <a:off x="383177" y="6460203"/>
            <a:ext cx="4002130" cy="308897"/>
          </a:xfrm>
        </p:spPr>
        <p:txBody>
          <a:bodyPr>
            <a:noAutofit/>
          </a:bodyPr>
          <a:lstStyle>
            <a:lvl1pPr>
              <a:defRPr sz="1400">
                <a:solidFill>
                  <a:srgbClr val="3C527E"/>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Vælg Layout før indsætning af fotos og tekst</a:t>
            </a:r>
            <a:endParaRPr lang="da-DK" dirty="0"/>
          </a:p>
        </p:txBody>
      </p:sp>
      <p:sp>
        <p:nvSpPr>
          <p:cNvPr id="91" name="Rectangle 8"/>
          <p:cNvSpPr/>
          <p:nvPr userDrawn="1"/>
        </p:nvSpPr>
        <p:spPr>
          <a:xfrm flipV="1">
            <a:off x="3924300" y="2493349"/>
            <a:ext cx="4518524" cy="54826"/>
          </a:xfrm>
          <a:prstGeom prst="rect">
            <a:avLst/>
          </a:prstGeom>
          <a:gradFill flip="none" rotWithShape="1">
            <a:gsLst>
              <a:gs pos="0">
                <a:schemeClr val="accent6">
                  <a:lumMod val="0"/>
                  <a:lumOff val="100000"/>
                </a:schemeClr>
              </a:gs>
              <a:gs pos="21000">
                <a:srgbClr val="C3D4E5"/>
              </a:gs>
              <a:gs pos="100000">
                <a:srgbClr val="455A9A"/>
              </a:gs>
            </a:gsLst>
            <a:lin ang="16200000" scaled="0"/>
            <a:tileRec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sz="900">
              <a:solidFill>
                <a:schemeClr val="tx1"/>
              </a:solidFill>
            </a:endParaRPr>
          </a:p>
        </p:txBody>
      </p:sp>
      <p:sp>
        <p:nvSpPr>
          <p:cNvPr id="92" name="Picture Placeholder 16"/>
          <p:cNvSpPr>
            <a:spLocks noGrp="1"/>
          </p:cNvSpPr>
          <p:nvPr>
            <p:ph type="pic" sz="quarter" idx="13"/>
          </p:nvPr>
        </p:nvSpPr>
        <p:spPr>
          <a:xfrm>
            <a:off x="7730125" y="3841804"/>
            <a:ext cx="1313852" cy="166018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93" name="Picture Placeholder 16"/>
          <p:cNvSpPr>
            <a:spLocks noGrp="1"/>
          </p:cNvSpPr>
          <p:nvPr>
            <p:ph type="pic" sz="quarter" idx="82"/>
          </p:nvPr>
        </p:nvSpPr>
        <p:spPr>
          <a:xfrm>
            <a:off x="6178010" y="3831473"/>
            <a:ext cx="1313852" cy="1669518"/>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94" name="Picture Placeholder 16"/>
          <p:cNvSpPr>
            <a:spLocks noGrp="1"/>
          </p:cNvSpPr>
          <p:nvPr>
            <p:ph type="pic" sz="quarter" idx="83"/>
          </p:nvPr>
        </p:nvSpPr>
        <p:spPr>
          <a:xfrm>
            <a:off x="4646784" y="3841804"/>
            <a:ext cx="1313852" cy="166018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95" name="Picture Placeholder 16"/>
          <p:cNvSpPr>
            <a:spLocks noGrp="1"/>
          </p:cNvSpPr>
          <p:nvPr>
            <p:ph type="pic" sz="quarter" idx="84"/>
          </p:nvPr>
        </p:nvSpPr>
        <p:spPr>
          <a:xfrm>
            <a:off x="9281563" y="3830091"/>
            <a:ext cx="1313852" cy="1678849"/>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97" name="Picture Placeholder 16"/>
          <p:cNvSpPr>
            <a:spLocks noGrp="1"/>
          </p:cNvSpPr>
          <p:nvPr>
            <p:ph type="pic" sz="quarter" idx="89"/>
          </p:nvPr>
        </p:nvSpPr>
        <p:spPr>
          <a:xfrm>
            <a:off x="3091607" y="3846616"/>
            <a:ext cx="1313852" cy="166018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98" name="Text Placeholder 6"/>
          <p:cNvSpPr>
            <a:spLocks noGrp="1"/>
          </p:cNvSpPr>
          <p:nvPr>
            <p:ph type="body" sz="quarter" idx="107" hasCustomPrompt="1"/>
          </p:nvPr>
        </p:nvSpPr>
        <p:spPr>
          <a:xfrm>
            <a:off x="2797708" y="2834682"/>
            <a:ext cx="1691136" cy="284192"/>
          </a:xfrm>
        </p:spPr>
        <p:txBody>
          <a:bodyPr>
            <a:noAutofit/>
          </a:bodyPr>
          <a:lstStyle>
            <a:lvl1pPr algn="ctr">
              <a:defRPr sz="1100" baseline="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Partner 1</a:t>
            </a:r>
            <a:endParaRPr lang="en-US" dirty="0"/>
          </a:p>
        </p:txBody>
      </p:sp>
      <p:sp>
        <p:nvSpPr>
          <p:cNvPr id="99" name="Text Placeholder 6"/>
          <p:cNvSpPr>
            <a:spLocks noGrp="1"/>
          </p:cNvSpPr>
          <p:nvPr>
            <p:ph type="body" sz="quarter" idx="108" hasCustomPrompt="1"/>
          </p:nvPr>
        </p:nvSpPr>
        <p:spPr>
          <a:xfrm>
            <a:off x="7819524" y="2840933"/>
            <a:ext cx="1492553" cy="313011"/>
          </a:xfrm>
        </p:spPr>
        <p:txBody>
          <a:bodyPr>
            <a:noAutofit/>
          </a:bodyPr>
          <a:lstStyle>
            <a:lvl1pPr algn="ctr">
              <a:defRPr sz="1100" baseline="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Partner 2</a:t>
            </a:r>
            <a:endParaRPr lang="en-US" dirty="0"/>
          </a:p>
        </p:txBody>
      </p:sp>
      <p:sp>
        <p:nvSpPr>
          <p:cNvPr id="100" name="Text Placeholder 6"/>
          <p:cNvSpPr>
            <a:spLocks noGrp="1"/>
          </p:cNvSpPr>
          <p:nvPr>
            <p:ph type="body" sz="quarter" idx="109" hasCustomPrompt="1"/>
          </p:nvPr>
        </p:nvSpPr>
        <p:spPr>
          <a:xfrm>
            <a:off x="2953619" y="5548198"/>
            <a:ext cx="1589827" cy="247261"/>
          </a:xfrm>
        </p:spPr>
        <p:txBody>
          <a:bodyPr>
            <a:noAutofit/>
          </a:bodyPr>
          <a:lstStyle>
            <a:lvl1pPr algn="ctr">
              <a:defRPr sz="11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1" name="Text Placeholder 6"/>
          <p:cNvSpPr>
            <a:spLocks noGrp="1"/>
          </p:cNvSpPr>
          <p:nvPr>
            <p:ph type="body" sz="quarter" idx="110" hasCustomPrompt="1"/>
          </p:nvPr>
        </p:nvSpPr>
        <p:spPr>
          <a:xfrm>
            <a:off x="4534174" y="5555155"/>
            <a:ext cx="1581401" cy="238626"/>
          </a:xfrm>
        </p:spPr>
        <p:txBody>
          <a:bodyPr>
            <a:noAutofit/>
          </a:bodyPr>
          <a:lstStyle>
            <a:lvl1pPr algn="ctr">
              <a:defRPr sz="11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2" name="Text Placeholder 6"/>
          <p:cNvSpPr>
            <a:spLocks noGrp="1"/>
          </p:cNvSpPr>
          <p:nvPr>
            <p:ph type="body" sz="quarter" idx="111" hasCustomPrompt="1"/>
          </p:nvPr>
        </p:nvSpPr>
        <p:spPr>
          <a:xfrm>
            <a:off x="6047970" y="5561517"/>
            <a:ext cx="1581401" cy="238626"/>
          </a:xfrm>
        </p:spPr>
        <p:txBody>
          <a:bodyPr>
            <a:noAutofit/>
          </a:bodyPr>
          <a:lstStyle>
            <a:lvl1pPr algn="ctr">
              <a:defRPr sz="11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3" name="Text Placeholder 6"/>
          <p:cNvSpPr>
            <a:spLocks noGrp="1"/>
          </p:cNvSpPr>
          <p:nvPr>
            <p:ph type="body" sz="quarter" idx="112" hasCustomPrompt="1"/>
          </p:nvPr>
        </p:nvSpPr>
        <p:spPr>
          <a:xfrm>
            <a:off x="7616972" y="5561517"/>
            <a:ext cx="1581401" cy="238626"/>
          </a:xfrm>
        </p:spPr>
        <p:txBody>
          <a:bodyPr>
            <a:noAutofit/>
          </a:bodyPr>
          <a:lstStyle>
            <a:lvl1pPr algn="ctr">
              <a:defRPr sz="11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4" name="Text Placeholder 6"/>
          <p:cNvSpPr>
            <a:spLocks noGrp="1"/>
          </p:cNvSpPr>
          <p:nvPr>
            <p:ph type="body" sz="quarter" idx="113" hasCustomPrompt="1"/>
          </p:nvPr>
        </p:nvSpPr>
        <p:spPr>
          <a:xfrm>
            <a:off x="9182292" y="5569746"/>
            <a:ext cx="1581401" cy="238626"/>
          </a:xfrm>
        </p:spPr>
        <p:txBody>
          <a:bodyPr>
            <a:noAutofit/>
          </a:bodyPr>
          <a:lstStyle>
            <a:lvl1pPr algn="ctr">
              <a:defRPr sz="11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15" name="Picture Placeholder 16"/>
          <p:cNvSpPr>
            <a:spLocks noGrp="1"/>
          </p:cNvSpPr>
          <p:nvPr>
            <p:ph type="pic" sz="quarter" idx="297"/>
          </p:nvPr>
        </p:nvSpPr>
        <p:spPr>
          <a:xfrm>
            <a:off x="1543708" y="3841804"/>
            <a:ext cx="1313852" cy="166018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116" name="Text Placeholder 6"/>
          <p:cNvSpPr>
            <a:spLocks noGrp="1"/>
          </p:cNvSpPr>
          <p:nvPr>
            <p:ph type="body" sz="quarter" idx="303" hasCustomPrompt="1"/>
          </p:nvPr>
        </p:nvSpPr>
        <p:spPr>
          <a:xfrm>
            <a:off x="1409933" y="5547836"/>
            <a:ext cx="1581401" cy="238626"/>
          </a:xfrm>
        </p:spPr>
        <p:txBody>
          <a:bodyPr>
            <a:noAutofit/>
          </a:bodyPr>
          <a:lstStyle>
            <a:lvl1pPr algn="ctr">
              <a:defRPr sz="11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17" name="Rectangle 8"/>
          <p:cNvSpPr/>
          <p:nvPr userDrawn="1"/>
        </p:nvSpPr>
        <p:spPr>
          <a:xfrm flipV="1">
            <a:off x="3078480" y="3275917"/>
            <a:ext cx="5905584" cy="45719"/>
          </a:xfrm>
          <a:prstGeom prst="rect">
            <a:avLst/>
          </a:prstGeom>
          <a:gradFill flip="none" rotWithShape="1">
            <a:gsLst>
              <a:gs pos="0">
                <a:schemeClr val="accent6">
                  <a:lumMod val="0"/>
                  <a:lumOff val="100000"/>
                </a:schemeClr>
              </a:gs>
              <a:gs pos="21000">
                <a:srgbClr val="C3D4E5"/>
              </a:gs>
              <a:gs pos="100000">
                <a:srgbClr val="455A9A"/>
              </a:gs>
            </a:gsLst>
            <a:lin ang="16200000" scaled="0"/>
            <a:tileRec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sz="900">
              <a:solidFill>
                <a:schemeClr val="tx1"/>
              </a:solidFill>
            </a:endParaRPr>
          </a:p>
        </p:txBody>
      </p:sp>
      <p:sp>
        <p:nvSpPr>
          <p:cNvPr id="124" name="TextBox 7"/>
          <p:cNvSpPr txBox="1"/>
          <p:nvPr userDrawn="1"/>
        </p:nvSpPr>
        <p:spPr>
          <a:xfrm>
            <a:off x="4919380" y="921458"/>
            <a:ext cx="2329454" cy="1384995"/>
          </a:xfrm>
          <a:prstGeom prst="rect">
            <a:avLst/>
          </a:prstGeom>
          <a:noFill/>
        </p:spPr>
        <p:txBody>
          <a:bodyPr wrap="square" rtlCol="0">
            <a:spAutoFit/>
          </a:bodyPr>
          <a:lstStyle/>
          <a:p>
            <a:pPr algn="ctr"/>
            <a:r>
              <a:rPr lang="en-US" sz="2800" b="1" cap="none" spc="50" dirty="0" smtClean="0">
                <a:ln w="13500">
                  <a:solidFill>
                    <a:schemeClr val="accent1">
                      <a:shade val="2500"/>
                      <a:alpha val="6500"/>
                    </a:schemeClr>
                  </a:solidFill>
                  <a:prstDash val="solid"/>
                </a:ln>
                <a:solidFill>
                  <a:srgbClr val="3C527E"/>
                </a:solidFill>
                <a:effectLst>
                  <a:innerShdw blurRad="50900" dist="38500" dir="13500000">
                    <a:srgbClr val="000000">
                      <a:alpha val="60000"/>
                    </a:srgbClr>
                  </a:innerShdw>
                </a:effectLst>
                <a:latin typeface="Calibri" charset="0"/>
                <a:ea typeface="Calibri" charset="0"/>
                <a:cs typeface="Calibri" charset="0"/>
              </a:rPr>
              <a:t>Min partner &amp;</a:t>
            </a:r>
          </a:p>
          <a:p>
            <a:pPr algn="ctr"/>
            <a:r>
              <a:rPr lang="en-US" sz="2800" b="1" cap="none" spc="50" dirty="0" smtClean="0">
                <a:ln w="13500">
                  <a:solidFill>
                    <a:schemeClr val="accent1">
                      <a:shade val="2500"/>
                      <a:alpha val="6500"/>
                    </a:schemeClr>
                  </a:solidFill>
                  <a:prstDash val="solid"/>
                </a:ln>
                <a:solidFill>
                  <a:srgbClr val="3C527E"/>
                </a:solidFill>
                <a:effectLst>
                  <a:innerShdw blurRad="50900" dist="38500" dir="13500000">
                    <a:srgbClr val="000000">
                      <a:alpha val="60000"/>
                    </a:srgbClr>
                  </a:innerShdw>
                </a:effectLst>
                <a:latin typeface="Calibri" charset="0"/>
                <a:ea typeface="Calibri" charset="0"/>
                <a:cs typeface="Calibri" charset="0"/>
              </a:rPr>
              <a:t> </a:t>
            </a:r>
            <a:r>
              <a:rPr lang="en-US" sz="2800" b="1" cap="none" spc="50" dirty="0" err="1" smtClean="0">
                <a:ln w="13500">
                  <a:solidFill>
                    <a:schemeClr val="accent1">
                      <a:shade val="2500"/>
                      <a:alpha val="6500"/>
                    </a:schemeClr>
                  </a:solidFill>
                  <a:prstDash val="solid"/>
                </a:ln>
                <a:solidFill>
                  <a:srgbClr val="3C527E"/>
                </a:solidFill>
                <a:effectLst>
                  <a:innerShdw blurRad="50900" dist="38500" dir="13500000">
                    <a:srgbClr val="000000">
                      <a:alpha val="60000"/>
                    </a:srgbClr>
                  </a:innerShdw>
                </a:effectLst>
                <a:latin typeface="Calibri" charset="0"/>
                <a:ea typeface="Calibri" charset="0"/>
                <a:cs typeface="Calibri" charset="0"/>
              </a:rPr>
              <a:t>mig</a:t>
            </a:r>
            <a:endParaRPr lang="en-US" sz="2800" b="1" cap="none" spc="50" dirty="0">
              <a:ln w="13500">
                <a:solidFill>
                  <a:schemeClr val="accent1">
                    <a:shade val="2500"/>
                    <a:alpha val="6500"/>
                  </a:schemeClr>
                </a:solidFill>
                <a:prstDash val="solid"/>
              </a:ln>
              <a:solidFill>
                <a:srgbClr val="3C527E"/>
              </a:solidFill>
              <a:effectLst>
                <a:innerShdw blurRad="50900" dist="38500" dir="13500000">
                  <a:srgbClr val="000000">
                    <a:alpha val="60000"/>
                  </a:srgbClr>
                </a:innerShdw>
              </a:effectLst>
              <a:latin typeface="Calibri" charset="0"/>
              <a:ea typeface="Calibri" charset="0"/>
              <a:cs typeface="Calibri" charset="0"/>
            </a:endParaRPr>
          </a:p>
        </p:txBody>
      </p:sp>
      <p:sp>
        <p:nvSpPr>
          <p:cNvPr id="125" name="TextBox 7"/>
          <p:cNvSpPr txBox="1"/>
          <p:nvPr userDrawn="1"/>
        </p:nvSpPr>
        <p:spPr>
          <a:xfrm>
            <a:off x="4263728" y="3418263"/>
            <a:ext cx="3607011" cy="400110"/>
          </a:xfrm>
          <a:prstGeom prst="rect">
            <a:avLst/>
          </a:prstGeom>
          <a:noFill/>
        </p:spPr>
        <p:txBody>
          <a:bodyPr wrap="square" rtlCol="0">
            <a:spAutoFit/>
          </a:bodyPr>
          <a:lstStyle/>
          <a:p>
            <a:pPr algn="ctr"/>
            <a:r>
              <a:rPr lang="en-US" sz="2000" b="1" cap="none" spc="50" dirty="0" err="1" smtClean="0">
                <a:ln w="13500">
                  <a:solidFill>
                    <a:schemeClr val="accent1">
                      <a:shade val="2500"/>
                      <a:alpha val="6500"/>
                    </a:schemeClr>
                  </a:solidFill>
                  <a:prstDash val="solid"/>
                </a:ln>
                <a:solidFill>
                  <a:srgbClr val="798FBF"/>
                </a:solidFill>
                <a:effectLst>
                  <a:innerShdw blurRad="50900" dist="38500" dir="13500000">
                    <a:srgbClr val="000000">
                      <a:alpha val="60000"/>
                    </a:srgbClr>
                  </a:innerShdw>
                </a:effectLst>
                <a:latin typeface="Calibri" charset="0"/>
                <a:ea typeface="Calibri" charset="0"/>
                <a:cs typeface="Calibri" charset="0"/>
              </a:rPr>
              <a:t>Niecer</a:t>
            </a:r>
            <a:r>
              <a:rPr lang="en-US" sz="2000" b="1" cap="none" spc="50" dirty="0" smtClean="0">
                <a:ln w="13500">
                  <a:solidFill>
                    <a:schemeClr val="accent1">
                      <a:shade val="2500"/>
                      <a:alpha val="6500"/>
                    </a:schemeClr>
                  </a:solidFill>
                  <a:prstDash val="solid"/>
                </a:ln>
                <a:solidFill>
                  <a:srgbClr val="798FBF"/>
                </a:solidFill>
                <a:effectLst>
                  <a:innerShdw blurRad="50900" dist="38500" dir="13500000">
                    <a:srgbClr val="000000">
                      <a:alpha val="60000"/>
                    </a:srgbClr>
                  </a:innerShdw>
                </a:effectLst>
                <a:latin typeface="Calibri" charset="0"/>
                <a:ea typeface="Calibri" charset="0"/>
                <a:cs typeface="Calibri" charset="0"/>
              </a:rPr>
              <a:t> &amp; </a:t>
            </a:r>
            <a:r>
              <a:rPr lang="en-US" sz="2000" b="1" cap="none" spc="50" dirty="0" err="1" smtClean="0">
                <a:ln w="13500">
                  <a:solidFill>
                    <a:schemeClr val="accent1">
                      <a:shade val="2500"/>
                      <a:alpha val="6500"/>
                    </a:schemeClr>
                  </a:solidFill>
                  <a:prstDash val="solid"/>
                </a:ln>
                <a:solidFill>
                  <a:srgbClr val="798FBF"/>
                </a:solidFill>
                <a:effectLst>
                  <a:innerShdw blurRad="50900" dist="38500" dir="13500000">
                    <a:srgbClr val="000000">
                      <a:alpha val="60000"/>
                    </a:srgbClr>
                  </a:innerShdw>
                </a:effectLst>
                <a:latin typeface="Calibri" charset="0"/>
                <a:ea typeface="Calibri" charset="0"/>
                <a:cs typeface="Calibri" charset="0"/>
              </a:rPr>
              <a:t>nevøer</a:t>
            </a:r>
            <a:endParaRPr lang="en-US" sz="2000" b="1" cap="none" spc="50" dirty="0">
              <a:ln w="13500">
                <a:solidFill>
                  <a:schemeClr val="accent1">
                    <a:shade val="2500"/>
                    <a:alpha val="6500"/>
                  </a:schemeClr>
                </a:solidFill>
                <a:prstDash val="solid"/>
              </a:ln>
              <a:solidFill>
                <a:srgbClr val="798FBF"/>
              </a:solidFill>
              <a:effectLst>
                <a:innerShdw blurRad="50900" dist="38500" dir="13500000">
                  <a:srgbClr val="000000">
                    <a:alpha val="60000"/>
                  </a:srgbClr>
                </a:innerShdw>
              </a:effectLst>
              <a:latin typeface="Calibri" charset="0"/>
              <a:ea typeface="Calibri" charset="0"/>
              <a:cs typeface="Calibri" charset="0"/>
            </a:endParaRPr>
          </a:p>
        </p:txBody>
      </p:sp>
      <p:sp>
        <p:nvSpPr>
          <p:cNvPr id="128" name="Picture Placeholder 16"/>
          <p:cNvSpPr>
            <a:spLocks noGrp="1"/>
          </p:cNvSpPr>
          <p:nvPr>
            <p:ph type="pic" sz="quarter" idx="81"/>
          </p:nvPr>
        </p:nvSpPr>
        <p:spPr>
          <a:xfrm>
            <a:off x="2987072" y="1114444"/>
            <a:ext cx="1280124" cy="1713067"/>
          </a:xfrm>
          <a:solidFill>
            <a:schemeClr val="tx1"/>
          </a:solidFill>
          <a:ln>
            <a:solidFill>
              <a:schemeClr val="bg1">
                <a:lumMod val="75000"/>
                <a:lumOff val="25000"/>
              </a:schemeClr>
            </a:solidFill>
          </a:ln>
          <a:effectLst>
            <a:innerShdw blurRad="63500" dist="254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131" name="Picture Placeholder 16"/>
          <p:cNvSpPr>
            <a:spLocks noGrp="1"/>
          </p:cNvSpPr>
          <p:nvPr>
            <p:ph type="pic" sz="quarter" idx="100"/>
          </p:nvPr>
        </p:nvSpPr>
        <p:spPr>
          <a:xfrm>
            <a:off x="7918247" y="1104271"/>
            <a:ext cx="1294861" cy="1727709"/>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38" name="Rektangel 37"/>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ørn - blå STORE knapper">
    <p:bg>
      <p:bgPr>
        <a:gradFill>
          <a:gsLst>
            <a:gs pos="100000">
              <a:srgbClr val="8EA5CA"/>
            </a:gs>
            <a:gs pos="0">
              <a:schemeClr val="bg1">
                <a:lumMod val="95000"/>
                <a:lumOff val="5000"/>
              </a:schemeClr>
            </a:gs>
            <a:gs pos="66000">
              <a:srgbClr val="465C8C"/>
            </a:gs>
            <a:gs pos="49000">
              <a:srgbClr val="41537B"/>
            </a:gs>
            <a:gs pos="79000">
              <a:srgbClr val="4D67A1"/>
            </a:gs>
          </a:gsLst>
          <a:lin ang="16200000" scaled="0"/>
        </a:gradFill>
        <a:effectLst/>
      </p:bgPr>
    </p:bg>
    <p:spTree>
      <p:nvGrpSpPr>
        <p:cNvPr id="1" name=""/>
        <p:cNvGrpSpPr/>
        <p:nvPr/>
      </p:nvGrpSpPr>
      <p:grpSpPr>
        <a:xfrm>
          <a:off x="0" y="0"/>
          <a:ext cx="0" cy="0"/>
          <a:chOff x="0" y="0"/>
          <a:chExt cx="0" cy="0"/>
        </a:xfrm>
      </p:grpSpPr>
      <p:sp>
        <p:nvSpPr>
          <p:cNvPr id="110" name="Rectangle 109"/>
          <p:cNvSpPr/>
          <p:nvPr userDrawn="1"/>
        </p:nvSpPr>
        <p:spPr>
          <a:xfrm>
            <a:off x="0" y="-22682"/>
            <a:ext cx="12344400" cy="292063"/>
          </a:xfrm>
          <a:prstGeom prst="rect">
            <a:avLst/>
          </a:prstGeom>
          <a:gradFill flip="none" rotWithShape="1">
            <a:gsLst>
              <a:gs pos="99000">
                <a:srgbClr val="3B5379">
                  <a:alpha val="48000"/>
                </a:srgbClr>
              </a:gs>
              <a:gs pos="1000">
                <a:srgbClr val="263142">
                  <a:alpha val="74000"/>
                </a:srgbClr>
              </a:gs>
              <a:gs pos="48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tx1">
                    <a:lumMod val="85000"/>
                  </a:schemeClr>
                </a:solidFill>
                <a:latin typeface="Calibri" charset="0"/>
                <a:ea typeface="Calibri" charset="0"/>
                <a:cs typeface="Calibri" charset="0"/>
              </a:rPr>
              <a:t>OS – LIVSFORTÆLLINGER     </a:t>
            </a:r>
            <a:r>
              <a:rPr lang="en-US" i="1" dirty="0" smtClean="0">
                <a:solidFill>
                  <a:schemeClr val="tx1">
                    <a:lumMod val="85000"/>
                  </a:schemeClr>
                </a:solidFill>
              </a:rPr>
              <a:t>.</a:t>
            </a:r>
            <a:endParaRPr lang="en-US" i="1" dirty="0">
              <a:solidFill>
                <a:schemeClr val="tx1">
                  <a:lumMod val="85000"/>
                </a:schemeClr>
              </a:solidFill>
            </a:endParaRPr>
          </a:p>
        </p:txBody>
      </p:sp>
      <p:sp>
        <p:nvSpPr>
          <p:cNvPr id="111" name="Title 1"/>
          <p:cNvSpPr>
            <a:spLocks noGrp="1"/>
          </p:cNvSpPr>
          <p:nvPr>
            <p:ph type="title" hasCustomPrompt="1"/>
          </p:nvPr>
        </p:nvSpPr>
        <p:spPr>
          <a:xfrm>
            <a:off x="179601" y="-307766"/>
            <a:ext cx="7496739"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r>
              <a:rPr lang="da-DK" dirty="0" smtClean="0"/>
              <a:t>Efterkommere</a:t>
            </a:r>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bg2">
                    <a:lumMod val="20000"/>
                    <a:lumOff val="80000"/>
                  </a:schemeClr>
                </a:solidFill>
              </a:defRPr>
            </a:lvl1pPr>
          </a:lstStyle>
          <a:p>
            <a:r>
              <a:rPr lang="en-US" smtClean="0"/>
              <a:t>Dit navn her</a:t>
            </a:r>
            <a:endParaRPr lang="en-US" dirty="0"/>
          </a:p>
        </p:txBody>
      </p:sp>
      <p:sp>
        <p:nvSpPr>
          <p:cNvPr id="132" name="Afrundet rektangel 35">
            <a:hlinkClick r:id="" action="ppaction://hlinkshowjump?jump=endshow" highlightClick="1"/>
          </p:cNvPr>
          <p:cNvSpPr/>
          <p:nvPr userDrawn="1"/>
        </p:nvSpPr>
        <p:spPr>
          <a:xfrm>
            <a:off x="6776934" y="6451600"/>
            <a:ext cx="1296658" cy="361177"/>
          </a:xfrm>
          <a:prstGeom prst="roundRect">
            <a:avLst/>
          </a:prstGeom>
          <a:gradFill flip="none" rotWithShape="1">
            <a:gsLst>
              <a:gs pos="0">
                <a:srgbClr val="3B5379">
                  <a:alpha val="48000"/>
                </a:srgbClr>
              </a:gs>
              <a:gs pos="99000">
                <a:schemeClr val="bg1">
                  <a:lumMod val="75000"/>
                  <a:lumOff val="25000"/>
                </a:schemeClr>
              </a:gs>
              <a:gs pos="0">
                <a:schemeClr val="bg1"/>
              </a:gs>
            </a:gsLst>
            <a:lin ang="5400000" scaled="0"/>
            <a:tileRect/>
          </a:gradFill>
          <a:ln>
            <a:solidFill>
              <a:schemeClr val="bg1"/>
            </a:solidFill>
          </a:ln>
          <a:effectLst>
            <a:outerShdw blurRad="50800" dist="38100" dir="2700000" algn="tl" rotWithShape="0">
              <a:schemeClr val="bg1">
                <a:alpha val="72000"/>
              </a:schemeClr>
            </a:outerShdw>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Rediger</a:t>
            </a:r>
            <a:endParaRPr lang="da-DK" sz="2000" dirty="0">
              <a:solidFill>
                <a:schemeClr val="tx1">
                  <a:lumMod val="85000"/>
                </a:schemeClr>
              </a:solidFill>
              <a:latin typeface="Calibri"/>
              <a:cs typeface="Calibri"/>
            </a:endParaRPr>
          </a:p>
        </p:txBody>
      </p:sp>
      <p:sp>
        <p:nvSpPr>
          <p:cNvPr id="133" name="Afrundet rektangel 35">
            <a:hlinkClick r:id="" action="ppaction://hlinkshowjump?jump=nextslide" highlightClick="1"/>
          </p:cNvPr>
          <p:cNvSpPr/>
          <p:nvPr userDrawn="1"/>
        </p:nvSpPr>
        <p:spPr>
          <a:xfrm>
            <a:off x="10806155" y="6451575"/>
            <a:ext cx="1337681" cy="360747"/>
          </a:xfrm>
          <a:prstGeom prst="roundRect">
            <a:avLst/>
          </a:prstGeom>
          <a:gradFill flip="none" rotWithShape="1">
            <a:gsLst>
              <a:gs pos="0">
                <a:srgbClr val="3B5379">
                  <a:alpha val="48000"/>
                </a:srgbClr>
              </a:gs>
              <a:gs pos="99000">
                <a:schemeClr val="bg1">
                  <a:lumMod val="75000"/>
                  <a:lumOff val="25000"/>
                </a:schemeClr>
              </a:gs>
              <a:gs pos="0">
                <a:schemeClr val="bg1"/>
              </a:gs>
            </a:gsLst>
            <a:lin ang="5400000" scaled="0"/>
            <a:tileRect/>
          </a:gradFill>
          <a:ln>
            <a:solidFill>
              <a:schemeClr val="bg1"/>
            </a:solidFill>
          </a:ln>
          <a:effectLst>
            <a:outerShdw blurRad="50800" dist="38100" dir="2700000" algn="tl" rotWithShape="0">
              <a:schemeClr val="bg1">
                <a:alpha val="72000"/>
              </a:schemeClr>
            </a:outerShdw>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Næste</a:t>
            </a:r>
            <a:endParaRPr lang="da-DK" sz="2000" dirty="0">
              <a:solidFill>
                <a:schemeClr val="tx1">
                  <a:lumMod val="85000"/>
                </a:schemeClr>
              </a:solidFill>
              <a:latin typeface="Calibri"/>
              <a:cs typeface="Calibri"/>
            </a:endParaRPr>
          </a:p>
        </p:txBody>
      </p:sp>
      <p:sp>
        <p:nvSpPr>
          <p:cNvPr id="134" name="Afrundet rektangel 35">
            <a:hlinkClick r:id="" action="ppaction://hlinkshowjump?jump=previousslide" highlightClick="1"/>
          </p:cNvPr>
          <p:cNvSpPr/>
          <p:nvPr userDrawn="1"/>
        </p:nvSpPr>
        <p:spPr>
          <a:xfrm>
            <a:off x="9429930" y="6452167"/>
            <a:ext cx="1337681" cy="371492"/>
          </a:xfrm>
          <a:prstGeom prst="roundRect">
            <a:avLst/>
          </a:prstGeom>
          <a:gradFill flip="none" rotWithShape="1">
            <a:gsLst>
              <a:gs pos="0">
                <a:srgbClr val="3B5379">
                  <a:alpha val="48000"/>
                </a:srgbClr>
              </a:gs>
              <a:gs pos="99000">
                <a:schemeClr val="bg1">
                  <a:lumMod val="75000"/>
                  <a:lumOff val="25000"/>
                </a:schemeClr>
              </a:gs>
              <a:gs pos="0">
                <a:schemeClr val="bg1"/>
              </a:gs>
            </a:gsLst>
            <a:lin ang="5400000" scaled="0"/>
            <a:tileRect/>
          </a:gradFill>
          <a:ln>
            <a:solidFill>
              <a:schemeClr val="bg1"/>
            </a:solidFill>
          </a:ln>
          <a:effectLst>
            <a:outerShdw blurRad="50800" dist="38100" dir="2700000" algn="tl" rotWithShape="0">
              <a:schemeClr val="bg1">
                <a:alpha val="72000"/>
              </a:schemeClr>
            </a:outerShdw>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Tilbage</a:t>
            </a:r>
            <a:endParaRPr lang="da-DK" sz="2000" dirty="0">
              <a:solidFill>
                <a:schemeClr val="tx1">
                  <a:lumMod val="85000"/>
                </a:schemeClr>
              </a:solidFill>
              <a:latin typeface="Calibri"/>
              <a:cs typeface="Calibri"/>
            </a:endParaRPr>
          </a:p>
        </p:txBody>
      </p:sp>
      <p:sp>
        <p:nvSpPr>
          <p:cNvPr id="135" name="Afrundet rektangel 35">
            <a:hlinkClick r:id="rId2" action="ppaction://hlinksldjump" highlightClick="1"/>
          </p:cNvPr>
          <p:cNvSpPr/>
          <p:nvPr userDrawn="1"/>
        </p:nvSpPr>
        <p:spPr>
          <a:xfrm>
            <a:off x="8114792" y="6451576"/>
            <a:ext cx="1279990" cy="360746"/>
          </a:xfrm>
          <a:prstGeom prst="roundRect">
            <a:avLst/>
          </a:prstGeom>
          <a:gradFill flip="none" rotWithShape="1">
            <a:gsLst>
              <a:gs pos="0">
                <a:srgbClr val="3B5379">
                  <a:alpha val="48000"/>
                </a:srgbClr>
              </a:gs>
              <a:gs pos="99000">
                <a:schemeClr val="bg1">
                  <a:lumMod val="75000"/>
                  <a:lumOff val="25000"/>
                </a:schemeClr>
              </a:gs>
              <a:gs pos="0">
                <a:schemeClr val="bg1"/>
              </a:gs>
            </a:gsLst>
            <a:lin ang="5400000" scaled="0"/>
            <a:tileRect/>
          </a:gradFill>
          <a:ln>
            <a:solidFill>
              <a:schemeClr val="bg1"/>
            </a:solidFill>
          </a:ln>
          <a:effectLst>
            <a:outerShdw blurRad="50800" dist="38100" dir="2700000" algn="tl" rotWithShape="0">
              <a:schemeClr val="bg1">
                <a:alpha val="72000"/>
              </a:schemeClr>
            </a:outerShdw>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Oversigt</a:t>
            </a:r>
            <a:endParaRPr lang="da-DK" sz="2000" dirty="0">
              <a:solidFill>
                <a:schemeClr val="tx1">
                  <a:lumMod val="85000"/>
                </a:schemeClr>
              </a:solidFill>
              <a:latin typeface="Calibri"/>
              <a:cs typeface="Calibri"/>
            </a:endParaRPr>
          </a:p>
        </p:txBody>
      </p:sp>
      <p:sp>
        <p:nvSpPr>
          <p:cNvPr id="136" name="Afrundet rektangel 35">
            <a:hlinkClick r:id="rId3" action="ppaction://hlinksldjump" highlightClick="1"/>
          </p:cNvPr>
          <p:cNvSpPr/>
          <p:nvPr userDrawn="1"/>
        </p:nvSpPr>
        <p:spPr>
          <a:xfrm>
            <a:off x="5435996" y="6454667"/>
            <a:ext cx="1296658" cy="361177"/>
          </a:xfrm>
          <a:prstGeom prst="roundRect">
            <a:avLst/>
          </a:prstGeom>
          <a:gradFill flip="none" rotWithShape="1">
            <a:gsLst>
              <a:gs pos="0">
                <a:srgbClr val="3B5379">
                  <a:alpha val="48000"/>
                </a:srgbClr>
              </a:gs>
              <a:gs pos="99000">
                <a:schemeClr val="bg1">
                  <a:lumMod val="75000"/>
                  <a:lumOff val="25000"/>
                </a:schemeClr>
              </a:gs>
              <a:gs pos="0">
                <a:schemeClr val="bg1"/>
              </a:gs>
            </a:gsLst>
            <a:lin ang="5400000" scaled="0"/>
            <a:tileRect/>
          </a:gradFill>
          <a:ln>
            <a:solidFill>
              <a:schemeClr val="bg1"/>
            </a:solidFill>
          </a:ln>
          <a:effectLst>
            <a:outerShdw blurRad="50800" dist="38100" dir="2700000" algn="tl" rotWithShape="0">
              <a:schemeClr val="bg1">
                <a:alpha val="72000"/>
              </a:schemeClr>
            </a:outerShdw>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Slægt</a:t>
            </a:r>
            <a:endParaRPr lang="da-DK" sz="2000" dirty="0">
              <a:solidFill>
                <a:schemeClr val="tx1">
                  <a:lumMod val="85000"/>
                </a:schemeClr>
              </a:solidFill>
              <a:latin typeface="Calibri"/>
              <a:cs typeface="Calibri"/>
            </a:endParaRPr>
          </a:p>
        </p:txBody>
      </p:sp>
      <p:sp>
        <p:nvSpPr>
          <p:cNvPr id="137" name="Snip Single Corner Rectangle 119"/>
          <p:cNvSpPr/>
          <p:nvPr userDrawn="1"/>
        </p:nvSpPr>
        <p:spPr>
          <a:xfrm flipH="1">
            <a:off x="-11891" y="6428451"/>
            <a:ext cx="12191996" cy="440046"/>
          </a:xfrm>
          <a:prstGeom prst="snip1Rect">
            <a:avLst>
              <a:gd name="adj" fmla="val 0"/>
            </a:avLst>
          </a:prstGeom>
          <a:gradFill>
            <a:gsLst>
              <a:gs pos="30000">
                <a:schemeClr val="bg1">
                  <a:lumMod val="95000"/>
                  <a:lumOff val="5000"/>
                </a:schemeClr>
              </a:gs>
              <a:gs pos="94000">
                <a:srgbClr val="424C6E"/>
              </a:gs>
            </a:gsLst>
            <a:lin ang="5400000" scaled="1"/>
          </a:gradFill>
          <a:ln w="12700">
            <a:solidFill>
              <a:schemeClr val="bg1"/>
            </a:solidFill>
          </a:ln>
          <a:effectLst>
            <a:innerShdw blurRad="114300" dist="50800" dir="18720000">
              <a:schemeClr val="bg1">
                <a:lumMod val="95000"/>
                <a:lumOff val="5000"/>
                <a:alpha val="6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39" name="Afrundet rektangel 35">
            <a:hlinkClick r:id="" action="ppaction://hlinkshowjump?jump=lastslideviewed" highlightClick="1"/>
          </p:cNvPr>
          <p:cNvSpPr/>
          <p:nvPr userDrawn="1"/>
        </p:nvSpPr>
        <p:spPr>
          <a:xfrm>
            <a:off x="9587947" y="6454217"/>
            <a:ext cx="1254311" cy="369442"/>
          </a:xfrm>
          <a:prstGeom prst="roundRect">
            <a:avLst/>
          </a:prstGeom>
          <a:solidFill>
            <a:schemeClr val="bg1">
              <a:lumMod val="75000"/>
              <a:lumOff val="25000"/>
            </a:schemeClr>
          </a:solidFill>
          <a:ln>
            <a:solidFill>
              <a:schemeClr val="bg1"/>
            </a:solidFill>
          </a:ln>
          <a:effectLst>
            <a:outerShdw blurRad="50800" dist="38100" dir="2700000" algn="tl" rotWithShape="0">
              <a:schemeClr val="bg1">
                <a:alpha val="72000"/>
              </a:scheme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2000" dirty="0" smtClean="0">
                <a:solidFill>
                  <a:srgbClr val="ABBAD1"/>
                </a:solidFill>
                <a:latin typeface="Calibri"/>
                <a:cs typeface="Calibri"/>
              </a:rPr>
              <a:t>Tilbage</a:t>
            </a:r>
            <a:endParaRPr lang="da-DK" sz="2000" dirty="0">
              <a:solidFill>
                <a:srgbClr val="ABBAD1"/>
              </a:solidFill>
              <a:latin typeface="Calibri"/>
              <a:cs typeface="Calibri"/>
            </a:endParaRPr>
          </a:p>
        </p:txBody>
      </p:sp>
      <p:sp>
        <p:nvSpPr>
          <p:cNvPr id="140" name="Afrundet rektangel 35">
            <a:hlinkClick r:id="rId2" action="ppaction://hlinksldjump" highlightClick="1"/>
          </p:cNvPr>
          <p:cNvSpPr/>
          <p:nvPr userDrawn="1"/>
        </p:nvSpPr>
        <p:spPr>
          <a:xfrm>
            <a:off x="8238268" y="6452766"/>
            <a:ext cx="1312165" cy="370239"/>
          </a:xfrm>
          <a:prstGeom prst="roundRect">
            <a:avLst/>
          </a:prstGeom>
          <a:solidFill>
            <a:schemeClr val="bg1">
              <a:lumMod val="75000"/>
              <a:lumOff val="25000"/>
            </a:schemeClr>
          </a:solidFill>
          <a:ln>
            <a:solidFill>
              <a:schemeClr val="bg1"/>
            </a:solidFill>
          </a:ln>
          <a:effectLst>
            <a:outerShdw blurRad="50800" dist="38100" dir="2700000" algn="tl" rotWithShape="0">
              <a:schemeClr val="bg1">
                <a:alpha val="72000"/>
              </a:scheme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2000" dirty="0" smtClean="0">
                <a:solidFill>
                  <a:srgbClr val="ABBAD1"/>
                </a:solidFill>
                <a:latin typeface="Calibri"/>
                <a:cs typeface="Calibri"/>
              </a:rPr>
              <a:t>Oversigt</a:t>
            </a:r>
            <a:endParaRPr lang="da-DK" sz="2000" dirty="0">
              <a:solidFill>
                <a:srgbClr val="ABBAD1"/>
              </a:solidFill>
              <a:latin typeface="Calibri"/>
              <a:cs typeface="Calibri"/>
            </a:endParaRPr>
          </a:p>
        </p:txBody>
      </p:sp>
      <p:sp>
        <p:nvSpPr>
          <p:cNvPr id="141" name="Afrundet rektangel 35">
            <a:hlinkClick r:id="" action="ppaction://hlinkshowjump?jump=nextslide" highlightClick="1"/>
          </p:cNvPr>
          <p:cNvSpPr/>
          <p:nvPr userDrawn="1"/>
        </p:nvSpPr>
        <p:spPr>
          <a:xfrm>
            <a:off x="10889161" y="6454217"/>
            <a:ext cx="1254313" cy="369442"/>
          </a:xfrm>
          <a:prstGeom prst="roundRect">
            <a:avLst/>
          </a:prstGeom>
          <a:solidFill>
            <a:schemeClr val="bg1">
              <a:lumMod val="75000"/>
              <a:lumOff val="25000"/>
            </a:schemeClr>
          </a:solidFill>
          <a:ln>
            <a:solidFill>
              <a:schemeClr val="bg1"/>
            </a:solidFill>
          </a:ln>
          <a:effectLst>
            <a:outerShdw blurRad="50800" dist="38100" dir="2700000" algn="tl" rotWithShape="0">
              <a:schemeClr val="bg1">
                <a:alpha val="72000"/>
              </a:scheme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2000" dirty="0" smtClean="0">
                <a:solidFill>
                  <a:srgbClr val="ABBAD1"/>
                </a:solidFill>
                <a:latin typeface="Calibri"/>
                <a:cs typeface="Calibri"/>
              </a:rPr>
              <a:t>Næste</a:t>
            </a:r>
            <a:endParaRPr lang="da-DK" sz="2000" dirty="0">
              <a:solidFill>
                <a:srgbClr val="ABBAD1"/>
              </a:solidFill>
              <a:latin typeface="Calibri"/>
              <a:cs typeface="Calibri"/>
            </a:endParaRPr>
          </a:p>
        </p:txBody>
      </p:sp>
      <p:sp>
        <p:nvSpPr>
          <p:cNvPr id="142" name="Afrundet rektangel 35">
            <a:hlinkClick r:id="" action="ppaction://hlinkshowjump?jump=endshow" highlightClick="1"/>
          </p:cNvPr>
          <p:cNvSpPr/>
          <p:nvPr userDrawn="1"/>
        </p:nvSpPr>
        <p:spPr>
          <a:xfrm>
            <a:off x="6866848" y="6451575"/>
            <a:ext cx="1336856" cy="372084"/>
          </a:xfrm>
          <a:prstGeom prst="roundRect">
            <a:avLst/>
          </a:prstGeom>
          <a:solidFill>
            <a:schemeClr val="bg1">
              <a:lumMod val="75000"/>
              <a:lumOff val="25000"/>
            </a:schemeClr>
          </a:solidFill>
          <a:ln>
            <a:solidFill>
              <a:schemeClr val="bg1"/>
            </a:solidFill>
          </a:ln>
          <a:effectLst>
            <a:outerShdw blurRad="50800" dist="38100" dir="2700000" algn="tl" rotWithShape="0">
              <a:schemeClr val="bg1">
                <a:alpha val="72000"/>
              </a:scheme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2000" dirty="0" smtClean="0">
                <a:solidFill>
                  <a:srgbClr val="ABBAD1"/>
                </a:solidFill>
                <a:latin typeface="Calibri"/>
                <a:cs typeface="Calibri"/>
              </a:rPr>
              <a:t>Rediger</a:t>
            </a:r>
            <a:endParaRPr lang="da-DK" sz="2000" dirty="0">
              <a:solidFill>
                <a:srgbClr val="ABBAD1"/>
              </a:solidFill>
              <a:latin typeface="Calibri"/>
              <a:cs typeface="Calibri"/>
            </a:endParaRPr>
          </a:p>
        </p:txBody>
      </p:sp>
      <p:sp>
        <p:nvSpPr>
          <p:cNvPr id="143" name="Afrundet rektangel 35">
            <a:hlinkClick r:id="rId3" action="ppaction://hlinksldjump" highlightClick="1"/>
          </p:cNvPr>
          <p:cNvSpPr/>
          <p:nvPr userDrawn="1"/>
        </p:nvSpPr>
        <p:spPr>
          <a:xfrm>
            <a:off x="5485598" y="6452094"/>
            <a:ext cx="1336856" cy="361387"/>
          </a:xfrm>
          <a:prstGeom prst="roundRect">
            <a:avLst/>
          </a:prstGeom>
          <a:solidFill>
            <a:schemeClr val="bg1">
              <a:lumMod val="75000"/>
              <a:lumOff val="25000"/>
            </a:schemeClr>
          </a:solidFill>
          <a:ln>
            <a:solidFill>
              <a:schemeClr val="bg1"/>
            </a:solidFill>
          </a:ln>
          <a:effectLst>
            <a:outerShdw blurRad="50800" dist="38100" dir="2700000" algn="tl" rotWithShape="0">
              <a:schemeClr val="bg1">
                <a:alpha val="72000"/>
              </a:scheme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2000" dirty="0" smtClean="0">
                <a:solidFill>
                  <a:srgbClr val="ABBAD1"/>
                </a:solidFill>
                <a:latin typeface="Calibri"/>
                <a:cs typeface="Calibri"/>
              </a:rPr>
              <a:t>Slægten</a:t>
            </a:r>
            <a:endParaRPr lang="da-DK" sz="2000" dirty="0">
              <a:solidFill>
                <a:srgbClr val="ABBAD1"/>
              </a:solidFill>
              <a:latin typeface="Calibri"/>
              <a:cs typeface="Calibri"/>
            </a:endParaRPr>
          </a:p>
        </p:txBody>
      </p:sp>
      <p:sp>
        <p:nvSpPr>
          <p:cNvPr id="138" name="Pladsholder til slidenummer 3"/>
          <p:cNvSpPr>
            <a:spLocks noGrp="1"/>
          </p:cNvSpPr>
          <p:nvPr>
            <p:ph type="sldNum" sz="quarter" idx="304"/>
          </p:nvPr>
        </p:nvSpPr>
        <p:spPr>
          <a:xfrm>
            <a:off x="0" y="6370500"/>
            <a:ext cx="340173" cy="552319"/>
          </a:xfrm>
        </p:spPr>
        <p:txBody>
          <a:bodyPr/>
          <a:lstStyle>
            <a:lvl1pPr>
              <a:defRPr>
                <a:solidFill>
                  <a:srgbClr val="3C527E"/>
                </a:solidFill>
              </a:defRPr>
            </a:lvl1pPr>
          </a:lstStyle>
          <a:p>
            <a:fld id="{B0EB8CF6-47F3-4747-94A2-C5AAF9298AFB}" type="slidenum">
              <a:rPr lang="da-DK" smtClean="0"/>
              <a:pPr/>
              <a:t>‹nr.›</a:t>
            </a:fld>
            <a:endParaRPr lang="da-DK"/>
          </a:p>
        </p:txBody>
      </p:sp>
      <p:sp>
        <p:nvSpPr>
          <p:cNvPr id="146" name="Pladsholder til tekst 13"/>
          <p:cNvSpPr>
            <a:spLocks noGrp="1"/>
          </p:cNvSpPr>
          <p:nvPr>
            <p:ph type="body" sz="quarter" idx="15" hasCustomPrompt="1"/>
          </p:nvPr>
        </p:nvSpPr>
        <p:spPr>
          <a:xfrm>
            <a:off x="383177" y="6460203"/>
            <a:ext cx="4002130" cy="308897"/>
          </a:xfrm>
        </p:spPr>
        <p:txBody>
          <a:bodyPr>
            <a:noAutofit/>
          </a:bodyPr>
          <a:lstStyle>
            <a:lvl1pPr>
              <a:defRPr sz="1400">
                <a:solidFill>
                  <a:srgbClr val="3C527E"/>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Vælg Layout før indsætning af fotos og tekst</a:t>
            </a:r>
            <a:endParaRPr lang="da-DK" dirty="0"/>
          </a:p>
        </p:txBody>
      </p:sp>
      <p:sp>
        <p:nvSpPr>
          <p:cNvPr id="91" name="Rectangle 8"/>
          <p:cNvSpPr/>
          <p:nvPr userDrawn="1"/>
        </p:nvSpPr>
        <p:spPr>
          <a:xfrm flipV="1">
            <a:off x="3938155" y="2354804"/>
            <a:ext cx="4518524" cy="54826"/>
          </a:xfrm>
          <a:prstGeom prst="rect">
            <a:avLst/>
          </a:prstGeom>
          <a:gradFill flip="none" rotWithShape="1">
            <a:gsLst>
              <a:gs pos="0">
                <a:schemeClr val="accent6">
                  <a:lumMod val="0"/>
                  <a:lumOff val="100000"/>
                </a:schemeClr>
              </a:gs>
              <a:gs pos="21000">
                <a:srgbClr val="C3D4E5"/>
              </a:gs>
              <a:gs pos="100000">
                <a:srgbClr val="455A9A"/>
              </a:gs>
            </a:gsLst>
            <a:lin ang="16200000" scaled="0"/>
            <a:tileRec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sz="900">
              <a:solidFill>
                <a:schemeClr val="tx1"/>
              </a:solidFill>
            </a:endParaRPr>
          </a:p>
        </p:txBody>
      </p:sp>
      <p:sp>
        <p:nvSpPr>
          <p:cNvPr id="92" name="Picture Placeholder 16"/>
          <p:cNvSpPr>
            <a:spLocks noGrp="1"/>
          </p:cNvSpPr>
          <p:nvPr>
            <p:ph type="pic" sz="quarter" idx="13"/>
          </p:nvPr>
        </p:nvSpPr>
        <p:spPr>
          <a:xfrm>
            <a:off x="7743980" y="3703259"/>
            <a:ext cx="1313852" cy="166018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93" name="Picture Placeholder 16"/>
          <p:cNvSpPr>
            <a:spLocks noGrp="1"/>
          </p:cNvSpPr>
          <p:nvPr>
            <p:ph type="pic" sz="quarter" idx="82"/>
          </p:nvPr>
        </p:nvSpPr>
        <p:spPr>
          <a:xfrm>
            <a:off x="6191865" y="3692928"/>
            <a:ext cx="1313852" cy="1669518"/>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94" name="Picture Placeholder 16"/>
          <p:cNvSpPr>
            <a:spLocks noGrp="1"/>
          </p:cNvSpPr>
          <p:nvPr>
            <p:ph type="pic" sz="quarter" idx="83"/>
          </p:nvPr>
        </p:nvSpPr>
        <p:spPr>
          <a:xfrm>
            <a:off x="4660639" y="3703259"/>
            <a:ext cx="1313852" cy="166018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95" name="Picture Placeholder 16"/>
          <p:cNvSpPr>
            <a:spLocks noGrp="1"/>
          </p:cNvSpPr>
          <p:nvPr>
            <p:ph type="pic" sz="quarter" idx="84"/>
          </p:nvPr>
        </p:nvSpPr>
        <p:spPr>
          <a:xfrm>
            <a:off x="9295418" y="3691546"/>
            <a:ext cx="1313852" cy="1678849"/>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97" name="Picture Placeholder 16"/>
          <p:cNvSpPr>
            <a:spLocks noGrp="1"/>
          </p:cNvSpPr>
          <p:nvPr>
            <p:ph type="pic" sz="quarter" idx="89"/>
          </p:nvPr>
        </p:nvSpPr>
        <p:spPr>
          <a:xfrm>
            <a:off x="3105462" y="3708071"/>
            <a:ext cx="1313852" cy="166018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98" name="Text Placeholder 6"/>
          <p:cNvSpPr>
            <a:spLocks noGrp="1"/>
          </p:cNvSpPr>
          <p:nvPr>
            <p:ph type="body" sz="quarter" idx="107" hasCustomPrompt="1"/>
          </p:nvPr>
        </p:nvSpPr>
        <p:spPr>
          <a:xfrm>
            <a:off x="2811563" y="2696137"/>
            <a:ext cx="1691136" cy="284192"/>
          </a:xfrm>
        </p:spPr>
        <p:txBody>
          <a:bodyPr>
            <a:noAutofit/>
          </a:bodyPr>
          <a:lstStyle>
            <a:lvl1pPr algn="ctr">
              <a:defRPr sz="1100" baseline="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Kvindens navn her</a:t>
            </a:r>
            <a:endParaRPr lang="en-US" dirty="0"/>
          </a:p>
        </p:txBody>
      </p:sp>
      <p:sp>
        <p:nvSpPr>
          <p:cNvPr id="99" name="Text Placeholder 6"/>
          <p:cNvSpPr>
            <a:spLocks noGrp="1"/>
          </p:cNvSpPr>
          <p:nvPr>
            <p:ph type="body" sz="quarter" idx="108" hasCustomPrompt="1"/>
          </p:nvPr>
        </p:nvSpPr>
        <p:spPr>
          <a:xfrm>
            <a:off x="7833379" y="2702388"/>
            <a:ext cx="1492553" cy="313011"/>
          </a:xfrm>
        </p:spPr>
        <p:txBody>
          <a:bodyPr>
            <a:noAutofit/>
          </a:bodyPr>
          <a:lstStyle>
            <a:lvl1pPr algn="ctr">
              <a:defRPr sz="1100" baseline="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smtClean="0"/>
              <a:t>Mandens </a:t>
            </a:r>
            <a:r>
              <a:rPr lang="da-DK" dirty="0" smtClean="0"/>
              <a:t>navn her</a:t>
            </a:r>
            <a:endParaRPr lang="en-US" dirty="0"/>
          </a:p>
        </p:txBody>
      </p:sp>
      <p:sp>
        <p:nvSpPr>
          <p:cNvPr id="100" name="Text Placeholder 6"/>
          <p:cNvSpPr>
            <a:spLocks noGrp="1"/>
          </p:cNvSpPr>
          <p:nvPr>
            <p:ph type="body" sz="quarter" idx="109" hasCustomPrompt="1"/>
          </p:nvPr>
        </p:nvSpPr>
        <p:spPr>
          <a:xfrm>
            <a:off x="2967474" y="5409653"/>
            <a:ext cx="1589827" cy="247261"/>
          </a:xfrm>
        </p:spPr>
        <p:txBody>
          <a:bodyPr>
            <a:noAutofit/>
          </a:bodyPr>
          <a:lstStyle>
            <a:lvl1pPr algn="ctr">
              <a:defRPr sz="11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1" name="Text Placeholder 6"/>
          <p:cNvSpPr>
            <a:spLocks noGrp="1"/>
          </p:cNvSpPr>
          <p:nvPr>
            <p:ph type="body" sz="quarter" idx="110" hasCustomPrompt="1"/>
          </p:nvPr>
        </p:nvSpPr>
        <p:spPr>
          <a:xfrm>
            <a:off x="4548029" y="5416610"/>
            <a:ext cx="1581401" cy="238626"/>
          </a:xfrm>
        </p:spPr>
        <p:txBody>
          <a:bodyPr>
            <a:noAutofit/>
          </a:bodyPr>
          <a:lstStyle>
            <a:lvl1pPr algn="ctr">
              <a:defRPr sz="11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2" name="Text Placeholder 6"/>
          <p:cNvSpPr>
            <a:spLocks noGrp="1"/>
          </p:cNvSpPr>
          <p:nvPr>
            <p:ph type="body" sz="quarter" idx="111" hasCustomPrompt="1"/>
          </p:nvPr>
        </p:nvSpPr>
        <p:spPr>
          <a:xfrm>
            <a:off x="6061825" y="5422972"/>
            <a:ext cx="1581401" cy="238626"/>
          </a:xfrm>
        </p:spPr>
        <p:txBody>
          <a:bodyPr>
            <a:noAutofit/>
          </a:bodyPr>
          <a:lstStyle>
            <a:lvl1pPr algn="ctr">
              <a:defRPr sz="11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3" name="Text Placeholder 6"/>
          <p:cNvSpPr>
            <a:spLocks noGrp="1"/>
          </p:cNvSpPr>
          <p:nvPr>
            <p:ph type="body" sz="quarter" idx="112" hasCustomPrompt="1"/>
          </p:nvPr>
        </p:nvSpPr>
        <p:spPr>
          <a:xfrm>
            <a:off x="7630827" y="5422972"/>
            <a:ext cx="1581401" cy="238626"/>
          </a:xfrm>
        </p:spPr>
        <p:txBody>
          <a:bodyPr>
            <a:noAutofit/>
          </a:bodyPr>
          <a:lstStyle>
            <a:lvl1pPr algn="ctr">
              <a:defRPr sz="11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4" name="Text Placeholder 6"/>
          <p:cNvSpPr>
            <a:spLocks noGrp="1"/>
          </p:cNvSpPr>
          <p:nvPr>
            <p:ph type="body" sz="quarter" idx="113" hasCustomPrompt="1"/>
          </p:nvPr>
        </p:nvSpPr>
        <p:spPr>
          <a:xfrm>
            <a:off x="9196147" y="5431201"/>
            <a:ext cx="1581401" cy="238626"/>
          </a:xfrm>
        </p:spPr>
        <p:txBody>
          <a:bodyPr>
            <a:noAutofit/>
          </a:bodyPr>
          <a:lstStyle>
            <a:lvl1pPr algn="ctr">
              <a:defRPr sz="11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5" name="Picture Placeholder 16"/>
          <p:cNvSpPr>
            <a:spLocks noGrp="1"/>
          </p:cNvSpPr>
          <p:nvPr>
            <p:ph type="pic" sz="quarter" idx="124"/>
          </p:nvPr>
        </p:nvSpPr>
        <p:spPr>
          <a:xfrm>
            <a:off x="376472" y="975898"/>
            <a:ext cx="1254844" cy="170496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106" name="Picture Placeholder 16"/>
          <p:cNvSpPr>
            <a:spLocks noGrp="1"/>
          </p:cNvSpPr>
          <p:nvPr>
            <p:ph type="pic" sz="quarter" idx="125"/>
          </p:nvPr>
        </p:nvSpPr>
        <p:spPr>
          <a:xfrm>
            <a:off x="10692085" y="961699"/>
            <a:ext cx="1221669" cy="170254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107" name="Text Placeholder 6"/>
          <p:cNvSpPr>
            <a:spLocks noGrp="1"/>
          </p:cNvSpPr>
          <p:nvPr>
            <p:ph type="body" sz="quarter" idx="126" hasCustomPrompt="1"/>
          </p:nvPr>
        </p:nvSpPr>
        <p:spPr>
          <a:xfrm>
            <a:off x="10577375" y="2663441"/>
            <a:ext cx="1569679" cy="328354"/>
          </a:xfrm>
        </p:spPr>
        <p:txBody>
          <a:bodyPr>
            <a:noAutofit/>
          </a:bodyPr>
          <a:lstStyle>
            <a:lvl1pPr algn="ctr">
              <a:defRPr sz="1100" baseline="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113" name="Text Placeholder 6"/>
          <p:cNvSpPr>
            <a:spLocks noGrp="1"/>
          </p:cNvSpPr>
          <p:nvPr>
            <p:ph type="body" sz="quarter" idx="154" hasCustomPrompt="1"/>
          </p:nvPr>
        </p:nvSpPr>
        <p:spPr>
          <a:xfrm>
            <a:off x="152967" y="2675058"/>
            <a:ext cx="1803181" cy="291337"/>
          </a:xfrm>
        </p:spPr>
        <p:txBody>
          <a:bodyPr>
            <a:noAutofit/>
          </a:bodyPr>
          <a:lstStyle>
            <a:lvl1pPr algn="ctr">
              <a:defRPr sz="1100" baseline="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115" name="Picture Placeholder 16"/>
          <p:cNvSpPr>
            <a:spLocks noGrp="1"/>
          </p:cNvSpPr>
          <p:nvPr>
            <p:ph type="pic" sz="quarter" idx="297"/>
          </p:nvPr>
        </p:nvSpPr>
        <p:spPr>
          <a:xfrm>
            <a:off x="1557563" y="3703259"/>
            <a:ext cx="1313852" cy="166018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116" name="Text Placeholder 6"/>
          <p:cNvSpPr>
            <a:spLocks noGrp="1"/>
          </p:cNvSpPr>
          <p:nvPr>
            <p:ph type="body" sz="quarter" idx="303" hasCustomPrompt="1"/>
          </p:nvPr>
        </p:nvSpPr>
        <p:spPr>
          <a:xfrm>
            <a:off x="1423788" y="5409291"/>
            <a:ext cx="1581401" cy="238626"/>
          </a:xfrm>
        </p:spPr>
        <p:txBody>
          <a:bodyPr>
            <a:noAutofit/>
          </a:bodyPr>
          <a:lstStyle>
            <a:lvl1pPr algn="ctr">
              <a:defRPr sz="11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17" name="Rectangle 8"/>
          <p:cNvSpPr/>
          <p:nvPr userDrawn="1"/>
        </p:nvSpPr>
        <p:spPr>
          <a:xfrm flipV="1">
            <a:off x="3092335" y="3137372"/>
            <a:ext cx="5905584" cy="45719"/>
          </a:xfrm>
          <a:prstGeom prst="rect">
            <a:avLst/>
          </a:prstGeom>
          <a:gradFill flip="none" rotWithShape="1">
            <a:gsLst>
              <a:gs pos="0">
                <a:schemeClr val="accent6">
                  <a:lumMod val="0"/>
                  <a:lumOff val="100000"/>
                </a:schemeClr>
              </a:gs>
              <a:gs pos="21000">
                <a:srgbClr val="C3D4E5"/>
              </a:gs>
              <a:gs pos="100000">
                <a:srgbClr val="455A9A"/>
              </a:gs>
            </a:gsLst>
            <a:lin ang="16200000" scaled="0"/>
            <a:tileRec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sz="900">
              <a:solidFill>
                <a:schemeClr val="tx1"/>
              </a:solidFill>
            </a:endParaRPr>
          </a:p>
        </p:txBody>
      </p:sp>
      <p:sp>
        <p:nvSpPr>
          <p:cNvPr id="118" name="Rectangle 8"/>
          <p:cNvSpPr/>
          <p:nvPr userDrawn="1"/>
        </p:nvSpPr>
        <p:spPr>
          <a:xfrm flipV="1">
            <a:off x="1702597" y="3137376"/>
            <a:ext cx="380551" cy="45719"/>
          </a:xfrm>
          <a:prstGeom prst="rect">
            <a:avLst/>
          </a:prstGeom>
          <a:gradFill flip="none" rotWithShape="1">
            <a:gsLst>
              <a:gs pos="0">
                <a:schemeClr val="accent6">
                  <a:lumMod val="0"/>
                  <a:lumOff val="100000"/>
                </a:schemeClr>
              </a:gs>
              <a:gs pos="21000">
                <a:srgbClr val="C3D4E5"/>
              </a:gs>
              <a:gs pos="100000">
                <a:srgbClr val="455A9A"/>
              </a:gs>
            </a:gsLst>
            <a:lin ang="16200000" scaled="0"/>
            <a:tileRec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sz="900">
              <a:solidFill>
                <a:schemeClr val="tx1"/>
              </a:solidFill>
            </a:endParaRPr>
          </a:p>
        </p:txBody>
      </p:sp>
      <p:sp>
        <p:nvSpPr>
          <p:cNvPr id="119" name="Rectangle 8"/>
          <p:cNvSpPr/>
          <p:nvPr userDrawn="1"/>
        </p:nvSpPr>
        <p:spPr>
          <a:xfrm flipV="1">
            <a:off x="10063392" y="3137375"/>
            <a:ext cx="380551" cy="45719"/>
          </a:xfrm>
          <a:prstGeom prst="rect">
            <a:avLst/>
          </a:prstGeom>
          <a:gradFill flip="none" rotWithShape="1">
            <a:gsLst>
              <a:gs pos="0">
                <a:schemeClr val="accent6">
                  <a:lumMod val="0"/>
                  <a:lumOff val="100000"/>
                </a:schemeClr>
              </a:gs>
              <a:gs pos="21000">
                <a:srgbClr val="C3D4E5"/>
              </a:gs>
              <a:gs pos="100000">
                <a:srgbClr val="455A9A"/>
              </a:gs>
            </a:gsLst>
            <a:lin ang="16200000" scaled="0"/>
            <a:tileRec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sz="900">
              <a:solidFill>
                <a:schemeClr val="tx1"/>
              </a:solidFill>
            </a:endParaRPr>
          </a:p>
        </p:txBody>
      </p:sp>
      <p:sp>
        <p:nvSpPr>
          <p:cNvPr id="120" name="Rectangle 8"/>
          <p:cNvSpPr/>
          <p:nvPr userDrawn="1"/>
        </p:nvSpPr>
        <p:spPr>
          <a:xfrm flipV="1">
            <a:off x="10530862" y="3137374"/>
            <a:ext cx="150993" cy="45719"/>
          </a:xfrm>
          <a:prstGeom prst="rect">
            <a:avLst/>
          </a:prstGeom>
          <a:gradFill flip="none" rotWithShape="1">
            <a:gsLst>
              <a:gs pos="0">
                <a:schemeClr val="accent6">
                  <a:lumMod val="0"/>
                  <a:lumOff val="100000"/>
                </a:schemeClr>
              </a:gs>
              <a:gs pos="21000">
                <a:srgbClr val="C3D4E5"/>
              </a:gs>
              <a:gs pos="100000">
                <a:srgbClr val="455A9A"/>
              </a:gs>
            </a:gsLst>
            <a:lin ang="16200000" scaled="0"/>
            <a:tileRec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sz="900">
              <a:solidFill>
                <a:schemeClr val="tx1"/>
              </a:solidFill>
            </a:endParaRPr>
          </a:p>
        </p:txBody>
      </p:sp>
      <p:sp>
        <p:nvSpPr>
          <p:cNvPr id="121" name="Rectangle 8"/>
          <p:cNvSpPr/>
          <p:nvPr userDrawn="1"/>
        </p:nvSpPr>
        <p:spPr>
          <a:xfrm flipV="1">
            <a:off x="1485381" y="3135409"/>
            <a:ext cx="150993" cy="45719"/>
          </a:xfrm>
          <a:prstGeom prst="rect">
            <a:avLst/>
          </a:prstGeom>
          <a:gradFill flip="none" rotWithShape="1">
            <a:gsLst>
              <a:gs pos="0">
                <a:schemeClr val="accent6">
                  <a:lumMod val="0"/>
                  <a:lumOff val="100000"/>
                </a:schemeClr>
              </a:gs>
              <a:gs pos="21000">
                <a:srgbClr val="C3D4E5"/>
              </a:gs>
              <a:gs pos="100000">
                <a:srgbClr val="455A9A"/>
              </a:gs>
            </a:gsLst>
            <a:lin ang="16200000" scaled="0"/>
            <a:tileRec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sz="900">
              <a:solidFill>
                <a:schemeClr val="tx1"/>
              </a:solidFill>
            </a:endParaRPr>
          </a:p>
        </p:txBody>
      </p:sp>
      <p:sp>
        <p:nvSpPr>
          <p:cNvPr id="122" name="Rectangle 8"/>
          <p:cNvSpPr/>
          <p:nvPr userDrawn="1"/>
        </p:nvSpPr>
        <p:spPr>
          <a:xfrm flipV="1">
            <a:off x="2132405" y="3137372"/>
            <a:ext cx="873012" cy="45719"/>
          </a:xfrm>
          <a:prstGeom prst="rect">
            <a:avLst/>
          </a:prstGeom>
          <a:gradFill flip="none" rotWithShape="1">
            <a:gsLst>
              <a:gs pos="0">
                <a:schemeClr val="accent6">
                  <a:lumMod val="0"/>
                  <a:lumOff val="100000"/>
                </a:schemeClr>
              </a:gs>
              <a:gs pos="21000">
                <a:srgbClr val="C3D4E5"/>
              </a:gs>
              <a:gs pos="100000">
                <a:srgbClr val="455A9A"/>
              </a:gs>
            </a:gsLst>
            <a:lin ang="16200000" scaled="0"/>
            <a:tileRec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sz="900">
              <a:solidFill>
                <a:schemeClr val="tx1"/>
              </a:solidFill>
            </a:endParaRPr>
          </a:p>
        </p:txBody>
      </p:sp>
      <p:sp>
        <p:nvSpPr>
          <p:cNvPr id="123" name="Rectangle 8"/>
          <p:cNvSpPr/>
          <p:nvPr userDrawn="1"/>
        </p:nvSpPr>
        <p:spPr>
          <a:xfrm flipV="1">
            <a:off x="9081541" y="3137372"/>
            <a:ext cx="852546" cy="45719"/>
          </a:xfrm>
          <a:prstGeom prst="rect">
            <a:avLst/>
          </a:prstGeom>
          <a:gradFill flip="none" rotWithShape="1">
            <a:gsLst>
              <a:gs pos="0">
                <a:schemeClr val="accent6">
                  <a:lumMod val="0"/>
                  <a:lumOff val="100000"/>
                </a:schemeClr>
              </a:gs>
              <a:gs pos="21000">
                <a:srgbClr val="C3D4E5"/>
              </a:gs>
              <a:gs pos="100000">
                <a:srgbClr val="455A9A"/>
              </a:gs>
            </a:gsLst>
            <a:lin ang="16200000" scaled="0"/>
            <a:tileRec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sz="900">
              <a:solidFill>
                <a:schemeClr val="tx1"/>
              </a:solidFill>
            </a:endParaRPr>
          </a:p>
        </p:txBody>
      </p:sp>
      <p:sp>
        <p:nvSpPr>
          <p:cNvPr id="124" name="TextBox 7"/>
          <p:cNvSpPr txBox="1"/>
          <p:nvPr userDrawn="1"/>
        </p:nvSpPr>
        <p:spPr>
          <a:xfrm>
            <a:off x="4916361" y="698863"/>
            <a:ext cx="2329454" cy="1384995"/>
          </a:xfrm>
          <a:prstGeom prst="rect">
            <a:avLst/>
          </a:prstGeom>
          <a:noFill/>
        </p:spPr>
        <p:txBody>
          <a:bodyPr wrap="square" rtlCol="0">
            <a:spAutoFit/>
          </a:bodyPr>
          <a:lstStyle/>
          <a:p>
            <a:pPr algn="ctr"/>
            <a:r>
              <a:rPr lang="en-US" sz="2800" b="1" cap="none" spc="50" dirty="0" smtClean="0">
                <a:ln w="13500">
                  <a:solidFill>
                    <a:schemeClr val="accent1">
                      <a:shade val="2500"/>
                      <a:alpha val="6500"/>
                    </a:schemeClr>
                  </a:solidFill>
                  <a:prstDash val="solid"/>
                </a:ln>
                <a:solidFill>
                  <a:srgbClr val="3C527E"/>
                </a:solidFill>
                <a:effectLst>
                  <a:innerShdw blurRad="50900" dist="38500" dir="13500000">
                    <a:srgbClr val="000000">
                      <a:alpha val="60000"/>
                    </a:srgbClr>
                  </a:innerShdw>
                </a:effectLst>
                <a:latin typeface="Calibri" charset="0"/>
                <a:ea typeface="Calibri" charset="0"/>
                <a:cs typeface="Calibri" charset="0"/>
              </a:rPr>
              <a:t>Min partner &amp;</a:t>
            </a:r>
          </a:p>
          <a:p>
            <a:pPr algn="ctr"/>
            <a:r>
              <a:rPr lang="en-US" sz="2800" b="1" cap="none" spc="50" dirty="0" smtClean="0">
                <a:ln w="13500">
                  <a:solidFill>
                    <a:schemeClr val="accent1">
                      <a:shade val="2500"/>
                      <a:alpha val="6500"/>
                    </a:schemeClr>
                  </a:solidFill>
                  <a:prstDash val="solid"/>
                </a:ln>
                <a:solidFill>
                  <a:srgbClr val="3C527E"/>
                </a:solidFill>
                <a:effectLst>
                  <a:innerShdw blurRad="50900" dist="38500" dir="13500000">
                    <a:srgbClr val="000000">
                      <a:alpha val="60000"/>
                    </a:srgbClr>
                  </a:innerShdw>
                </a:effectLst>
                <a:latin typeface="Calibri" charset="0"/>
                <a:ea typeface="Calibri" charset="0"/>
                <a:cs typeface="Calibri" charset="0"/>
              </a:rPr>
              <a:t> </a:t>
            </a:r>
            <a:r>
              <a:rPr lang="en-US" sz="2800" b="1" cap="none" spc="50" dirty="0" err="1" smtClean="0">
                <a:ln w="13500">
                  <a:solidFill>
                    <a:schemeClr val="accent1">
                      <a:shade val="2500"/>
                      <a:alpha val="6500"/>
                    </a:schemeClr>
                  </a:solidFill>
                  <a:prstDash val="solid"/>
                </a:ln>
                <a:solidFill>
                  <a:srgbClr val="3C527E"/>
                </a:solidFill>
                <a:effectLst>
                  <a:innerShdw blurRad="50900" dist="38500" dir="13500000">
                    <a:srgbClr val="000000">
                      <a:alpha val="60000"/>
                    </a:srgbClr>
                  </a:innerShdw>
                </a:effectLst>
                <a:latin typeface="Calibri" charset="0"/>
                <a:ea typeface="Calibri" charset="0"/>
                <a:cs typeface="Calibri" charset="0"/>
              </a:rPr>
              <a:t>mig</a:t>
            </a:r>
            <a:endParaRPr lang="en-US" sz="2800" b="1" cap="none" spc="50" dirty="0">
              <a:ln w="13500">
                <a:solidFill>
                  <a:schemeClr val="accent1">
                    <a:shade val="2500"/>
                    <a:alpha val="6500"/>
                  </a:schemeClr>
                </a:solidFill>
                <a:prstDash val="solid"/>
              </a:ln>
              <a:solidFill>
                <a:srgbClr val="3C527E"/>
              </a:solidFill>
              <a:effectLst>
                <a:innerShdw blurRad="50900" dist="38500" dir="13500000">
                  <a:srgbClr val="000000">
                    <a:alpha val="60000"/>
                  </a:srgbClr>
                </a:innerShdw>
              </a:effectLst>
              <a:latin typeface="Calibri" charset="0"/>
              <a:ea typeface="Calibri" charset="0"/>
              <a:cs typeface="Calibri" charset="0"/>
            </a:endParaRPr>
          </a:p>
        </p:txBody>
      </p:sp>
      <p:sp>
        <p:nvSpPr>
          <p:cNvPr id="125" name="TextBox 7"/>
          <p:cNvSpPr txBox="1"/>
          <p:nvPr userDrawn="1"/>
        </p:nvSpPr>
        <p:spPr>
          <a:xfrm>
            <a:off x="4277583" y="3238153"/>
            <a:ext cx="3607011" cy="400110"/>
          </a:xfrm>
          <a:prstGeom prst="rect">
            <a:avLst/>
          </a:prstGeom>
          <a:noFill/>
        </p:spPr>
        <p:txBody>
          <a:bodyPr wrap="square" rtlCol="0">
            <a:spAutoFit/>
          </a:bodyPr>
          <a:lstStyle/>
          <a:p>
            <a:pPr algn="ctr"/>
            <a:r>
              <a:rPr lang="en-US" sz="2000" b="1" cap="none" spc="50" dirty="0" err="1" smtClean="0">
                <a:ln w="13500">
                  <a:solidFill>
                    <a:schemeClr val="accent1">
                      <a:shade val="2500"/>
                      <a:alpha val="6500"/>
                    </a:schemeClr>
                  </a:solidFill>
                  <a:prstDash val="solid"/>
                </a:ln>
                <a:solidFill>
                  <a:srgbClr val="798FBF"/>
                </a:solidFill>
                <a:effectLst>
                  <a:innerShdw blurRad="50900" dist="38500" dir="13500000">
                    <a:srgbClr val="000000">
                      <a:alpha val="60000"/>
                    </a:srgbClr>
                  </a:innerShdw>
                </a:effectLst>
                <a:latin typeface="Calibri" charset="0"/>
                <a:ea typeface="Calibri" charset="0"/>
                <a:cs typeface="Calibri" charset="0"/>
              </a:rPr>
              <a:t>Børn</a:t>
            </a:r>
            <a:endParaRPr lang="en-US" sz="2000" b="1" cap="none" spc="50" dirty="0">
              <a:ln w="13500">
                <a:solidFill>
                  <a:schemeClr val="accent1">
                    <a:shade val="2500"/>
                    <a:alpha val="6500"/>
                  </a:schemeClr>
                </a:solidFill>
                <a:prstDash val="solid"/>
              </a:ln>
              <a:solidFill>
                <a:srgbClr val="798FBF"/>
              </a:solidFill>
              <a:effectLst>
                <a:innerShdw blurRad="50900" dist="38500" dir="13500000">
                  <a:srgbClr val="000000">
                    <a:alpha val="60000"/>
                  </a:srgbClr>
                </a:innerShdw>
              </a:effectLst>
              <a:latin typeface="Calibri" charset="0"/>
              <a:ea typeface="Calibri" charset="0"/>
              <a:cs typeface="Calibri" charset="0"/>
            </a:endParaRPr>
          </a:p>
        </p:txBody>
      </p:sp>
      <p:sp>
        <p:nvSpPr>
          <p:cNvPr id="126" name="Rectangle 8"/>
          <p:cNvSpPr/>
          <p:nvPr userDrawn="1"/>
        </p:nvSpPr>
        <p:spPr>
          <a:xfrm rot="5400000">
            <a:off x="5709816" y="2731730"/>
            <a:ext cx="768026" cy="71201"/>
          </a:xfrm>
          <a:prstGeom prst="rect">
            <a:avLst/>
          </a:prstGeom>
          <a:gradFill flip="none" rotWithShape="1">
            <a:gsLst>
              <a:gs pos="0">
                <a:schemeClr val="accent6">
                  <a:lumMod val="0"/>
                  <a:lumOff val="100000"/>
                </a:schemeClr>
              </a:gs>
              <a:gs pos="21000">
                <a:srgbClr val="C3D4E5"/>
              </a:gs>
              <a:gs pos="100000">
                <a:srgbClr val="455A9A"/>
              </a:gs>
            </a:gsLst>
            <a:lin ang="16200000" scaled="0"/>
            <a:tileRec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sz="900">
              <a:solidFill>
                <a:schemeClr val="tx1"/>
              </a:solidFill>
            </a:endParaRPr>
          </a:p>
        </p:txBody>
      </p:sp>
      <p:sp>
        <p:nvSpPr>
          <p:cNvPr id="128" name="Picture Placeholder 16"/>
          <p:cNvSpPr>
            <a:spLocks noGrp="1"/>
          </p:cNvSpPr>
          <p:nvPr>
            <p:ph type="pic" sz="quarter" idx="81"/>
          </p:nvPr>
        </p:nvSpPr>
        <p:spPr>
          <a:xfrm>
            <a:off x="3000927" y="975899"/>
            <a:ext cx="1280124" cy="1713067"/>
          </a:xfrm>
          <a:solidFill>
            <a:schemeClr val="tx1"/>
          </a:solidFill>
          <a:ln>
            <a:solidFill>
              <a:schemeClr val="bg1">
                <a:lumMod val="75000"/>
                <a:lumOff val="25000"/>
              </a:schemeClr>
            </a:solidFill>
          </a:ln>
          <a:effectLst>
            <a:innerShdw blurRad="63500" dist="254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131" name="Picture Placeholder 16"/>
          <p:cNvSpPr>
            <a:spLocks noGrp="1"/>
          </p:cNvSpPr>
          <p:nvPr>
            <p:ph type="pic" sz="quarter" idx="100"/>
          </p:nvPr>
        </p:nvSpPr>
        <p:spPr>
          <a:xfrm>
            <a:off x="7932102" y="965726"/>
            <a:ext cx="1294861" cy="1727709"/>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49" name="Rektangel 48"/>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ørnebørn - blå STORE knapper">
    <p:bg>
      <p:bgPr>
        <a:gradFill>
          <a:gsLst>
            <a:gs pos="100000">
              <a:srgbClr val="8EA5CA"/>
            </a:gs>
            <a:gs pos="0">
              <a:schemeClr val="bg1">
                <a:lumMod val="95000"/>
                <a:lumOff val="5000"/>
              </a:schemeClr>
            </a:gs>
            <a:gs pos="66000">
              <a:srgbClr val="465C8C"/>
            </a:gs>
            <a:gs pos="49000">
              <a:srgbClr val="41537B"/>
            </a:gs>
            <a:gs pos="79000">
              <a:srgbClr val="4D67A1"/>
            </a:gs>
          </a:gsLst>
          <a:lin ang="16200000" scaled="0"/>
        </a:gradFill>
        <a:effectLst/>
      </p:bgPr>
    </p:bg>
    <p:spTree>
      <p:nvGrpSpPr>
        <p:cNvPr id="1" name=""/>
        <p:cNvGrpSpPr/>
        <p:nvPr/>
      </p:nvGrpSpPr>
      <p:grpSpPr>
        <a:xfrm>
          <a:off x="0" y="0"/>
          <a:ext cx="0" cy="0"/>
          <a:chOff x="0" y="0"/>
          <a:chExt cx="0" cy="0"/>
        </a:xfrm>
      </p:grpSpPr>
      <p:sp>
        <p:nvSpPr>
          <p:cNvPr id="144" name="Rectangle 8"/>
          <p:cNvSpPr/>
          <p:nvPr userDrawn="1"/>
        </p:nvSpPr>
        <p:spPr>
          <a:xfrm rot="5400000">
            <a:off x="3388153" y="2065048"/>
            <a:ext cx="380551" cy="45719"/>
          </a:xfrm>
          <a:prstGeom prst="rect">
            <a:avLst/>
          </a:prstGeom>
          <a:gradFill flip="none" rotWithShape="1">
            <a:gsLst>
              <a:gs pos="0">
                <a:schemeClr val="accent6">
                  <a:lumMod val="0"/>
                  <a:lumOff val="100000"/>
                </a:schemeClr>
              </a:gs>
              <a:gs pos="21000">
                <a:srgbClr val="C3D4E5"/>
              </a:gs>
              <a:gs pos="100000">
                <a:srgbClr val="455A9A"/>
              </a:gs>
            </a:gsLst>
            <a:lin ang="16200000" scaled="0"/>
            <a:tileRec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sz="900">
              <a:solidFill>
                <a:schemeClr val="tx1"/>
              </a:solidFill>
            </a:endParaRPr>
          </a:p>
        </p:txBody>
      </p:sp>
      <p:sp>
        <p:nvSpPr>
          <p:cNvPr id="145" name="Rectangle 8"/>
          <p:cNvSpPr/>
          <p:nvPr userDrawn="1"/>
        </p:nvSpPr>
        <p:spPr>
          <a:xfrm rot="5400000">
            <a:off x="8345546" y="2068042"/>
            <a:ext cx="380551" cy="45719"/>
          </a:xfrm>
          <a:prstGeom prst="rect">
            <a:avLst/>
          </a:prstGeom>
          <a:gradFill flip="none" rotWithShape="1">
            <a:gsLst>
              <a:gs pos="0">
                <a:schemeClr val="accent6">
                  <a:lumMod val="0"/>
                  <a:lumOff val="100000"/>
                </a:schemeClr>
              </a:gs>
              <a:gs pos="21000">
                <a:srgbClr val="C3D4E5"/>
              </a:gs>
              <a:gs pos="100000">
                <a:srgbClr val="455A9A"/>
              </a:gs>
            </a:gsLst>
            <a:lin ang="16200000" scaled="0"/>
            <a:tileRec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sz="900">
              <a:solidFill>
                <a:schemeClr val="tx1"/>
              </a:solidFill>
            </a:endParaRPr>
          </a:p>
        </p:txBody>
      </p:sp>
      <p:sp>
        <p:nvSpPr>
          <p:cNvPr id="17" name="Picture Placeholder 16"/>
          <p:cNvSpPr>
            <a:spLocks noGrp="1"/>
          </p:cNvSpPr>
          <p:nvPr>
            <p:ph type="pic" sz="quarter" idx="13"/>
          </p:nvPr>
        </p:nvSpPr>
        <p:spPr>
          <a:xfrm>
            <a:off x="6614074" y="2691032"/>
            <a:ext cx="974361" cy="1236155"/>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218" name="Picture Placeholder 16"/>
          <p:cNvSpPr>
            <a:spLocks noGrp="1"/>
          </p:cNvSpPr>
          <p:nvPr>
            <p:ph type="pic" sz="quarter" idx="82"/>
          </p:nvPr>
        </p:nvSpPr>
        <p:spPr>
          <a:xfrm>
            <a:off x="5557259" y="2683083"/>
            <a:ext cx="974361" cy="1243103"/>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219" name="Picture Placeholder 16"/>
          <p:cNvSpPr>
            <a:spLocks noGrp="1"/>
          </p:cNvSpPr>
          <p:nvPr>
            <p:ph type="pic" sz="quarter" idx="83"/>
          </p:nvPr>
        </p:nvSpPr>
        <p:spPr>
          <a:xfrm>
            <a:off x="4508633" y="2691032"/>
            <a:ext cx="974361" cy="1236155"/>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221" name="Picture Placeholder 16"/>
          <p:cNvSpPr>
            <a:spLocks noGrp="1"/>
          </p:cNvSpPr>
          <p:nvPr>
            <p:ph type="pic" sz="quarter" idx="84"/>
          </p:nvPr>
        </p:nvSpPr>
        <p:spPr>
          <a:xfrm>
            <a:off x="7670212" y="2684084"/>
            <a:ext cx="974361" cy="125005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110" name="Rectangle 109"/>
          <p:cNvSpPr/>
          <p:nvPr userDrawn="1"/>
        </p:nvSpPr>
        <p:spPr>
          <a:xfrm>
            <a:off x="0" y="-22682"/>
            <a:ext cx="12344400" cy="292063"/>
          </a:xfrm>
          <a:prstGeom prst="rect">
            <a:avLst/>
          </a:prstGeom>
          <a:gradFill flip="none" rotWithShape="1">
            <a:gsLst>
              <a:gs pos="99000">
                <a:srgbClr val="3B5379">
                  <a:alpha val="48000"/>
                </a:srgbClr>
              </a:gs>
              <a:gs pos="1000">
                <a:srgbClr val="263142">
                  <a:alpha val="74000"/>
                </a:srgbClr>
              </a:gs>
              <a:gs pos="48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tx1">
                    <a:lumMod val="85000"/>
                  </a:schemeClr>
                </a:solidFill>
                <a:latin typeface="Calibri" charset="0"/>
                <a:ea typeface="Calibri" charset="0"/>
                <a:cs typeface="Calibri" charset="0"/>
              </a:rPr>
              <a:t>OS – LIVSFORTÆLLINGER     </a:t>
            </a:r>
            <a:r>
              <a:rPr lang="en-US" i="1" dirty="0" smtClean="0">
                <a:solidFill>
                  <a:schemeClr val="tx1">
                    <a:lumMod val="85000"/>
                  </a:schemeClr>
                </a:solidFill>
              </a:rPr>
              <a:t>.</a:t>
            </a:r>
            <a:endParaRPr lang="en-US" i="1" dirty="0">
              <a:solidFill>
                <a:schemeClr val="tx1">
                  <a:lumMod val="85000"/>
                </a:schemeClr>
              </a:solidFill>
            </a:endParaRPr>
          </a:p>
        </p:txBody>
      </p:sp>
      <p:sp>
        <p:nvSpPr>
          <p:cNvPr id="111" name="Title 1"/>
          <p:cNvSpPr>
            <a:spLocks noGrp="1"/>
          </p:cNvSpPr>
          <p:nvPr>
            <p:ph type="title" hasCustomPrompt="1"/>
          </p:nvPr>
        </p:nvSpPr>
        <p:spPr>
          <a:xfrm>
            <a:off x="179601" y="-307766"/>
            <a:ext cx="7496739"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r>
              <a:rPr lang="da-DK" dirty="0" smtClean="0"/>
              <a:t>Efterkommere</a:t>
            </a:r>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bg2">
                    <a:lumMod val="20000"/>
                    <a:lumOff val="80000"/>
                  </a:schemeClr>
                </a:solidFill>
              </a:defRPr>
            </a:lvl1pPr>
          </a:lstStyle>
          <a:p>
            <a:r>
              <a:rPr lang="en-US" smtClean="0"/>
              <a:t>Dit navn her</a:t>
            </a:r>
            <a:endParaRPr lang="en-US" dirty="0"/>
          </a:p>
        </p:txBody>
      </p:sp>
      <p:sp>
        <p:nvSpPr>
          <p:cNvPr id="112" name="Picture Placeholder 16"/>
          <p:cNvSpPr>
            <a:spLocks noGrp="1"/>
          </p:cNvSpPr>
          <p:nvPr>
            <p:ph type="pic" sz="quarter" idx="89"/>
          </p:nvPr>
        </p:nvSpPr>
        <p:spPr>
          <a:xfrm>
            <a:off x="3461456" y="2695844"/>
            <a:ext cx="974361" cy="1236155"/>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83" name="Text Placeholder 6"/>
          <p:cNvSpPr>
            <a:spLocks noGrp="1"/>
          </p:cNvSpPr>
          <p:nvPr>
            <p:ph type="body" sz="quarter" idx="107" hasCustomPrompt="1"/>
          </p:nvPr>
        </p:nvSpPr>
        <p:spPr>
          <a:xfrm>
            <a:off x="3682346" y="2059977"/>
            <a:ext cx="2390976" cy="170400"/>
          </a:xfrm>
        </p:spPr>
        <p:txBody>
          <a:bodyPr>
            <a:noAutofit/>
          </a:bodyPr>
          <a:lstStyle>
            <a:lvl1pPr algn="l">
              <a:defRPr sz="900" baseline="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Klik på billede for at indsætte foto</a:t>
            </a:r>
            <a:endParaRPr lang="en-US" dirty="0"/>
          </a:p>
        </p:txBody>
      </p:sp>
      <p:sp>
        <p:nvSpPr>
          <p:cNvPr id="84" name="Text Placeholder 6"/>
          <p:cNvSpPr>
            <a:spLocks noGrp="1"/>
          </p:cNvSpPr>
          <p:nvPr>
            <p:ph type="body" sz="quarter" idx="108" hasCustomPrompt="1"/>
          </p:nvPr>
        </p:nvSpPr>
        <p:spPr>
          <a:xfrm>
            <a:off x="6099093" y="2065491"/>
            <a:ext cx="2390976" cy="170400"/>
          </a:xfrm>
        </p:spPr>
        <p:txBody>
          <a:bodyPr>
            <a:noAutofit/>
          </a:bodyPr>
          <a:lstStyle>
            <a:lvl1pPr algn="r">
              <a:defRPr sz="900" baseline="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Mandens navn her</a:t>
            </a:r>
            <a:endParaRPr lang="en-US" dirty="0"/>
          </a:p>
        </p:txBody>
      </p:sp>
      <p:sp>
        <p:nvSpPr>
          <p:cNvPr id="85" name="Text Placeholder 6"/>
          <p:cNvSpPr>
            <a:spLocks noGrp="1"/>
          </p:cNvSpPr>
          <p:nvPr>
            <p:ph type="body" sz="quarter" idx="109" hasCustomPrompt="1"/>
          </p:nvPr>
        </p:nvSpPr>
        <p:spPr>
          <a:xfrm>
            <a:off x="3333721" y="3908633"/>
            <a:ext cx="1179026" cy="192347"/>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87" name="Text Placeholder 6"/>
          <p:cNvSpPr>
            <a:spLocks noGrp="1"/>
          </p:cNvSpPr>
          <p:nvPr>
            <p:ph type="body" sz="quarter" idx="110" hasCustomPrompt="1"/>
          </p:nvPr>
        </p:nvSpPr>
        <p:spPr>
          <a:xfrm>
            <a:off x="4385307" y="3913831"/>
            <a:ext cx="1172777" cy="185630"/>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88" name="Text Placeholder 6"/>
          <p:cNvSpPr>
            <a:spLocks noGrp="1"/>
          </p:cNvSpPr>
          <p:nvPr>
            <p:ph type="body" sz="quarter" idx="111" hasCustomPrompt="1"/>
          </p:nvPr>
        </p:nvSpPr>
        <p:spPr>
          <a:xfrm>
            <a:off x="5427540" y="3920871"/>
            <a:ext cx="1172777" cy="185630"/>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89" name="Text Placeholder 6"/>
          <p:cNvSpPr>
            <a:spLocks noGrp="1"/>
          </p:cNvSpPr>
          <p:nvPr>
            <p:ph type="body" sz="quarter" idx="112" hasCustomPrompt="1"/>
          </p:nvPr>
        </p:nvSpPr>
        <p:spPr>
          <a:xfrm>
            <a:off x="6507433" y="3920871"/>
            <a:ext cx="1172777" cy="185630"/>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0" name="Text Placeholder 6"/>
          <p:cNvSpPr>
            <a:spLocks noGrp="1"/>
          </p:cNvSpPr>
          <p:nvPr>
            <p:ph type="body" sz="quarter" idx="113" hasCustomPrompt="1"/>
          </p:nvPr>
        </p:nvSpPr>
        <p:spPr>
          <a:xfrm>
            <a:off x="7552770" y="3922391"/>
            <a:ext cx="1172777" cy="185630"/>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8" name="Picture Placeholder 16"/>
          <p:cNvSpPr>
            <a:spLocks noGrp="1"/>
          </p:cNvSpPr>
          <p:nvPr>
            <p:ph type="pic" sz="quarter" idx="124"/>
          </p:nvPr>
        </p:nvSpPr>
        <p:spPr>
          <a:xfrm>
            <a:off x="146718" y="637491"/>
            <a:ext cx="1045549" cy="1421535"/>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109" name="Picture Placeholder 16"/>
          <p:cNvSpPr>
            <a:spLocks noGrp="1"/>
          </p:cNvSpPr>
          <p:nvPr>
            <p:ph type="pic" sz="quarter" idx="125"/>
          </p:nvPr>
        </p:nvSpPr>
        <p:spPr>
          <a:xfrm>
            <a:off x="10902413" y="633282"/>
            <a:ext cx="1045549" cy="1421535"/>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114" name="Text Placeholder 6"/>
          <p:cNvSpPr>
            <a:spLocks noGrp="1"/>
          </p:cNvSpPr>
          <p:nvPr>
            <p:ph type="body" sz="quarter" idx="126" hasCustomPrompt="1"/>
          </p:nvPr>
        </p:nvSpPr>
        <p:spPr>
          <a:xfrm>
            <a:off x="10803625" y="2001717"/>
            <a:ext cx="1253912" cy="207190"/>
          </a:xfrm>
        </p:spPr>
        <p:txBody>
          <a:bodyPr>
            <a:noAutofit/>
          </a:bodyPr>
          <a:lstStyle>
            <a:lvl1pPr algn="r">
              <a:defRPr sz="900" baseline="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173" name="Picture Placeholder 16"/>
          <p:cNvSpPr>
            <a:spLocks noGrp="1"/>
          </p:cNvSpPr>
          <p:nvPr>
            <p:ph type="pic" sz="quarter" idx="150"/>
          </p:nvPr>
        </p:nvSpPr>
        <p:spPr>
          <a:xfrm>
            <a:off x="11232310" y="4614188"/>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74" name="Text Placeholder 6"/>
          <p:cNvSpPr>
            <a:spLocks noGrp="1"/>
          </p:cNvSpPr>
          <p:nvPr>
            <p:ph type="body" sz="quarter" idx="151" hasCustomPrompt="1"/>
          </p:nvPr>
        </p:nvSpPr>
        <p:spPr>
          <a:xfrm>
            <a:off x="11157518" y="5636598"/>
            <a:ext cx="989617" cy="178031"/>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6" name="Picture Placeholder 16"/>
          <p:cNvSpPr>
            <a:spLocks noGrp="1"/>
          </p:cNvSpPr>
          <p:nvPr>
            <p:ph type="pic" sz="quarter" idx="152"/>
          </p:nvPr>
        </p:nvSpPr>
        <p:spPr>
          <a:xfrm>
            <a:off x="10228735" y="4616763"/>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80" name="Text Placeholder 6"/>
          <p:cNvSpPr>
            <a:spLocks noGrp="1"/>
          </p:cNvSpPr>
          <p:nvPr>
            <p:ph type="body" sz="quarter" idx="153" hasCustomPrompt="1"/>
          </p:nvPr>
        </p:nvSpPr>
        <p:spPr>
          <a:xfrm>
            <a:off x="10148059" y="5639222"/>
            <a:ext cx="989617" cy="178031"/>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1" name="Text Placeholder 6"/>
          <p:cNvSpPr>
            <a:spLocks noGrp="1"/>
          </p:cNvSpPr>
          <p:nvPr>
            <p:ph type="body" sz="quarter" idx="154" hasCustomPrompt="1"/>
          </p:nvPr>
        </p:nvSpPr>
        <p:spPr>
          <a:xfrm>
            <a:off x="11587" y="2000708"/>
            <a:ext cx="1238559" cy="220234"/>
          </a:xfrm>
        </p:spPr>
        <p:txBody>
          <a:bodyPr>
            <a:noAutofit/>
          </a:bodyPr>
          <a:lstStyle>
            <a:lvl1pPr algn="r">
              <a:defRPr sz="900" baseline="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254" name="Picture Placeholder 16"/>
          <p:cNvSpPr>
            <a:spLocks noGrp="1"/>
          </p:cNvSpPr>
          <p:nvPr>
            <p:ph type="pic" sz="quarter" idx="221"/>
          </p:nvPr>
        </p:nvSpPr>
        <p:spPr>
          <a:xfrm>
            <a:off x="9220851" y="4618963"/>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255" name="Text Placeholder 6"/>
          <p:cNvSpPr>
            <a:spLocks noGrp="1"/>
          </p:cNvSpPr>
          <p:nvPr>
            <p:ph type="body" sz="quarter" idx="222" hasCustomPrompt="1"/>
          </p:nvPr>
        </p:nvSpPr>
        <p:spPr>
          <a:xfrm>
            <a:off x="9146059" y="5641373"/>
            <a:ext cx="989617" cy="178031"/>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57" name="Picture Placeholder 16"/>
          <p:cNvSpPr>
            <a:spLocks noGrp="1"/>
          </p:cNvSpPr>
          <p:nvPr>
            <p:ph type="pic" sz="quarter" idx="223"/>
          </p:nvPr>
        </p:nvSpPr>
        <p:spPr>
          <a:xfrm>
            <a:off x="8217276" y="4621538"/>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258" name="Text Placeholder 6"/>
          <p:cNvSpPr>
            <a:spLocks noGrp="1"/>
          </p:cNvSpPr>
          <p:nvPr>
            <p:ph type="body" sz="quarter" idx="224" hasCustomPrompt="1"/>
          </p:nvPr>
        </p:nvSpPr>
        <p:spPr>
          <a:xfrm>
            <a:off x="8136600" y="5643997"/>
            <a:ext cx="989617" cy="178031"/>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0" name="Picture Placeholder 16"/>
          <p:cNvSpPr>
            <a:spLocks noGrp="1"/>
          </p:cNvSpPr>
          <p:nvPr>
            <p:ph type="pic" sz="quarter" idx="225"/>
          </p:nvPr>
        </p:nvSpPr>
        <p:spPr>
          <a:xfrm>
            <a:off x="7215955" y="4615359"/>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261" name="Text Placeholder 6"/>
          <p:cNvSpPr>
            <a:spLocks noGrp="1"/>
          </p:cNvSpPr>
          <p:nvPr>
            <p:ph type="body" sz="quarter" idx="226" hasCustomPrompt="1"/>
          </p:nvPr>
        </p:nvSpPr>
        <p:spPr>
          <a:xfrm>
            <a:off x="7126649" y="5637769"/>
            <a:ext cx="989617" cy="178031"/>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3" name="Picture Placeholder 16"/>
          <p:cNvSpPr>
            <a:spLocks noGrp="1"/>
          </p:cNvSpPr>
          <p:nvPr>
            <p:ph type="pic" sz="quarter" idx="227"/>
          </p:nvPr>
        </p:nvSpPr>
        <p:spPr>
          <a:xfrm>
            <a:off x="6197866" y="4617934"/>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264" name="Text Placeholder 6"/>
          <p:cNvSpPr>
            <a:spLocks noGrp="1"/>
          </p:cNvSpPr>
          <p:nvPr>
            <p:ph type="body" sz="quarter" idx="228" hasCustomPrompt="1"/>
          </p:nvPr>
        </p:nvSpPr>
        <p:spPr>
          <a:xfrm>
            <a:off x="6117190" y="5640393"/>
            <a:ext cx="989617" cy="178031"/>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6" name="Picture Placeholder 16"/>
          <p:cNvSpPr>
            <a:spLocks noGrp="1"/>
          </p:cNvSpPr>
          <p:nvPr>
            <p:ph type="pic" sz="quarter" idx="229"/>
          </p:nvPr>
        </p:nvSpPr>
        <p:spPr>
          <a:xfrm>
            <a:off x="5189982" y="4620134"/>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267" name="Text Placeholder 6"/>
          <p:cNvSpPr>
            <a:spLocks noGrp="1"/>
          </p:cNvSpPr>
          <p:nvPr>
            <p:ph type="body" sz="quarter" idx="230" hasCustomPrompt="1"/>
          </p:nvPr>
        </p:nvSpPr>
        <p:spPr>
          <a:xfrm>
            <a:off x="5115190" y="5642544"/>
            <a:ext cx="989617" cy="178031"/>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9" name="Picture Placeholder 16"/>
          <p:cNvSpPr>
            <a:spLocks noGrp="1"/>
          </p:cNvSpPr>
          <p:nvPr>
            <p:ph type="pic" sz="quarter" idx="231"/>
          </p:nvPr>
        </p:nvSpPr>
        <p:spPr>
          <a:xfrm>
            <a:off x="4186407" y="4622709"/>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270" name="Text Placeholder 6"/>
          <p:cNvSpPr>
            <a:spLocks noGrp="1"/>
          </p:cNvSpPr>
          <p:nvPr>
            <p:ph type="body" sz="quarter" idx="232" hasCustomPrompt="1"/>
          </p:nvPr>
        </p:nvSpPr>
        <p:spPr>
          <a:xfrm>
            <a:off x="4105731" y="5645168"/>
            <a:ext cx="989617" cy="178031"/>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72" name="Picture Placeholder 16"/>
          <p:cNvSpPr>
            <a:spLocks noGrp="1"/>
          </p:cNvSpPr>
          <p:nvPr>
            <p:ph type="pic" sz="quarter" idx="233"/>
          </p:nvPr>
        </p:nvSpPr>
        <p:spPr>
          <a:xfrm>
            <a:off x="3171910" y="4617577"/>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273" name="Text Placeholder 6"/>
          <p:cNvSpPr>
            <a:spLocks noGrp="1"/>
          </p:cNvSpPr>
          <p:nvPr>
            <p:ph type="body" sz="quarter" idx="234" hasCustomPrompt="1"/>
          </p:nvPr>
        </p:nvSpPr>
        <p:spPr>
          <a:xfrm>
            <a:off x="3097118" y="5639987"/>
            <a:ext cx="989617" cy="178031"/>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75" name="Picture Placeholder 16"/>
          <p:cNvSpPr>
            <a:spLocks noGrp="1"/>
          </p:cNvSpPr>
          <p:nvPr>
            <p:ph type="pic" sz="quarter" idx="235"/>
          </p:nvPr>
        </p:nvSpPr>
        <p:spPr>
          <a:xfrm>
            <a:off x="2168335" y="4620152"/>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276" name="Text Placeholder 6"/>
          <p:cNvSpPr>
            <a:spLocks noGrp="1"/>
          </p:cNvSpPr>
          <p:nvPr>
            <p:ph type="body" sz="quarter" idx="236" hasCustomPrompt="1"/>
          </p:nvPr>
        </p:nvSpPr>
        <p:spPr>
          <a:xfrm>
            <a:off x="2087659" y="5642611"/>
            <a:ext cx="989617" cy="178031"/>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78" name="Picture Placeholder 16"/>
          <p:cNvSpPr>
            <a:spLocks noGrp="1"/>
          </p:cNvSpPr>
          <p:nvPr>
            <p:ph type="pic" sz="quarter" idx="237"/>
          </p:nvPr>
        </p:nvSpPr>
        <p:spPr>
          <a:xfrm>
            <a:off x="1160451" y="4622352"/>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279" name="Text Placeholder 6"/>
          <p:cNvSpPr>
            <a:spLocks noGrp="1"/>
          </p:cNvSpPr>
          <p:nvPr>
            <p:ph type="body" sz="quarter" idx="238" hasCustomPrompt="1"/>
          </p:nvPr>
        </p:nvSpPr>
        <p:spPr>
          <a:xfrm>
            <a:off x="1085659" y="5644762"/>
            <a:ext cx="989617" cy="178031"/>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1" name="Picture Placeholder 16"/>
          <p:cNvSpPr>
            <a:spLocks noGrp="1"/>
          </p:cNvSpPr>
          <p:nvPr>
            <p:ph type="pic" sz="quarter" idx="239"/>
          </p:nvPr>
        </p:nvSpPr>
        <p:spPr>
          <a:xfrm>
            <a:off x="156876" y="4624927"/>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282" name="Text Placeholder 6"/>
          <p:cNvSpPr>
            <a:spLocks noGrp="1"/>
          </p:cNvSpPr>
          <p:nvPr>
            <p:ph type="body" sz="quarter" idx="240" hasCustomPrompt="1"/>
          </p:nvPr>
        </p:nvSpPr>
        <p:spPr>
          <a:xfrm>
            <a:off x="76200" y="5647386"/>
            <a:ext cx="989617" cy="178031"/>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6" name="Rectangle 8"/>
          <p:cNvSpPr/>
          <p:nvPr userDrawn="1"/>
        </p:nvSpPr>
        <p:spPr>
          <a:xfrm rot="10800000">
            <a:off x="362861" y="4224145"/>
            <a:ext cx="11456734" cy="47406"/>
          </a:xfrm>
          <a:prstGeom prst="rect">
            <a:avLst/>
          </a:prstGeom>
          <a:gradFill flip="none" rotWithShape="1">
            <a:gsLst>
              <a:gs pos="0">
                <a:schemeClr val="accent6">
                  <a:lumMod val="0"/>
                  <a:lumOff val="100000"/>
                </a:schemeClr>
              </a:gs>
              <a:gs pos="21000">
                <a:srgbClr val="C3D4E5"/>
              </a:gs>
              <a:gs pos="100000">
                <a:srgbClr val="455A9A"/>
              </a:gs>
            </a:gsLst>
            <a:lin ang="16200000" scaled="0"/>
            <a:tileRec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29" name="Picture Placeholder 16"/>
          <p:cNvSpPr>
            <a:spLocks noGrp="1"/>
          </p:cNvSpPr>
          <p:nvPr>
            <p:ph type="pic" sz="quarter" idx="287"/>
          </p:nvPr>
        </p:nvSpPr>
        <p:spPr>
          <a:xfrm>
            <a:off x="10838809" y="2683560"/>
            <a:ext cx="974361" cy="1236155"/>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330" name="Picture Placeholder 16"/>
          <p:cNvSpPr>
            <a:spLocks noGrp="1"/>
          </p:cNvSpPr>
          <p:nvPr>
            <p:ph type="pic" sz="quarter" idx="288"/>
          </p:nvPr>
        </p:nvSpPr>
        <p:spPr>
          <a:xfrm>
            <a:off x="9780023" y="2691509"/>
            <a:ext cx="974361" cy="1236155"/>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332" name="Picture Placeholder 16"/>
          <p:cNvSpPr>
            <a:spLocks noGrp="1"/>
          </p:cNvSpPr>
          <p:nvPr>
            <p:ph type="pic" sz="quarter" idx="290"/>
          </p:nvPr>
        </p:nvSpPr>
        <p:spPr>
          <a:xfrm>
            <a:off x="8722686" y="2696321"/>
            <a:ext cx="974361" cy="1236155"/>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333" name="Text Placeholder 6"/>
          <p:cNvSpPr>
            <a:spLocks noGrp="1"/>
          </p:cNvSpPr>
          <p:nvPr>
            <p:ph type="body" sz="quarter" idx="291" hasCustomPrompt="1"/>
          </p:nvPr>
        </p:nvSpPr>
        <p:spPr>
          <a:xfrm>
            <a:off x="8635591" y="3924350"/>
            <a:ext cx="1179026" cy="192347"/>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34" name="Text Placeholder 6"/>
          <p:cNvSpPr>
            <a:spLocks noGrp="1"/>
          </p:cNvSpPr>
          <p:nvPr>
            <p:ph type="body" sz="quarter" idx="292" hasCustomPrompt="1"/>
          </p:nvPr>
        </p:nvSpPr>
        <p:spPr>
          <a:xfrm>
            <a:off x="9646537" y="3924468"/>
            <a:ext cx="1172777" cy="185630"/>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35" name="Text Placeholder 6"/>
          <p:cNvSpPr>
            <a:spLocks noGrp="1"/>
          </p:cNvSpPr>
          <p:nvPr>
            <p:ph type="body" sz="quarter" idx="293" hasCustomPrompt="1"/>
          </p:nvPr>
        </p:nvSpPr>
        <p:spPr>
          <a:xfrm>
            <a:off x="10729410" y="3911188"/>
            <a:ext cx="1172777" cy="185630"/>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38" name="Picture Placeholder 16"/>
          <p:cNvSpPr>
            <a:spLocks noGrp="1"/>
          </p:cNvSpPr>
          <p:nvPr>
            <p:ph type="pic" sz="quarter" idx="294"/>
          </p:nvPr>
        </p:nvSpPr>
        <p:spPr>
          <a:xfrm>
            <a:off x="1352719" y="2697980"/>
            <a:ext cx="974361" cy="1236155"/>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339" name="Picture Placeholder 16"/>
          <p:cNvSpPr>
            <a:spLocks noGrp="1"/>
          </p:cNvSpPr>
          <p:nvPr>
            <p:ph type="pic" sz="quarter" idx="295"/>
          </p:nvPr>
        </p:nvSpPr>
        <p:spPr>
          <a:xfrm>
            <a:off x="295904" y="2690031"/>
            <a:ext cx="974361" cy="1236155"/>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341" name="Picture Placeholder 16"/>
          <p:cNvSpPr>
            <a:spLocks noGrp="1"/>
          </p:cNvSpPr>
          <p:nvPr>
            <p:ph type="pic" sz="quarter" idx="297"/>
          </p:nvPr>
        </p:nvSpPr>
        <p:spPr>
          <a:xfrm>
            <a:off x="2408857" y="2691032"/>
            <a:ext cx="974361" cy="1236155"/>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345" name="Text Placeholder 6"/>
          <p:cNvSpPr>
            <a:spLocks noGrp="1"/>
          </p:cNvSpPr>
          <p:nvPr>
            <p:ph type="body" sz="quarter" idx="301" hasCustomPrompt="1"/>
          </p:nvPr>
        </p:nvSpPr>
        <p:spPr>
          <a:xfrm>
            <a:off x="166185" y="3917659"/>
            <a:ext cx="1172777" cy="185630"/>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46" name="Text Placeholder 6"/>
          <p:cNvSpPr>
            <a:spLocks noGrp="1"/>
          </p:cNvSpPr>
          <p:nvPr>
            <p:ph type="body" sz="quarter" idx="302" hasCustomPrompt="1"/>
          </p:nvPr>
        </p:nvSpPr>
        <p:spPr>
          <a:xfrm>
            <a:off x="1246078" y="3917659"/>
            <a:ext cx="1172777" cy="185630"/>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47" name="Text Placeholder 6"/>
          <p:cNvSpPr>
            <a:spLocks noGrp="1"/>
          </p:cNvSpPr>
          <p:nvPr>
            <p:ph type="body" sz="quarter" idx="303" hasCustomPrompt="1"/>
          </p:nvPr>
        </p:nvSpPr>
        <p:spPr>
          <a:xfrm>
            <a:off x="2291415" y="3919179"/>
            <a:ext cx="1172777" cy="185630"/>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51" name="Rectangle 8"/>
          <p:cNvSpPr/>
          <p:nvPr userDrawn="1"/>
        </p:nvSpPr>
        <p:spPr>
          <a:xfrm flipV="1">
            <a:off x="3078480" y="2285313"/>
            <a:ext cx="5905584" cy="45719"/>
          </a:xfrm>
          <a:prstGeom prst="rect">
            <a:avLst/>
          </a:prstGeom>
          <a:gradFill flip="none" rotWithShape="1">
            <a:gsLst>
              <a:gs pos="0">
                <a:schemeClr val="accent6">
                  <a:lumMod val="0"/>
                  <a:lumOff val="100000"/>
                </a:schemeClr>
              </a:gs>
              <a:gs pos="21000">
                <a:srgbClr val="C3D4E5"/>
              </a:gs>
              <a:gs pos="100000">
                <a:srgbClr val="455A9A"/>
              </a:gs>
            </a:gsLst>
            <a:lin ang="16200000" scaled="0"/>
            <a:tileRec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sz="900">
              <a:solidFill>
                <a:schemeClr val="tx1"/>
              </a:solidFill>
            </a:endParaRPr>
          </a:p>
        </p:txBody>
      </p:sp>
      <p:sp>
        <p:nvSpPr>
          <p:cNvPr id="352" name="Rectangle 8"/>
          <p:cNvSpPr/>
          <p:nvPr userDrawn="1"/>
        </p:nvSpPr>
        <p:spPr>
          <a:xfrm flipV="1">
            <a:off x="1688742" y="2285317"/>
            <a:ext cx="380551" cy="45719"/>
          </a:xfrm>
          <a:prstGeom prst="rect">
            <a:avLst/>
          </a:prstGeom>
          <a:gradFill flip="none" rotWithShape="1">
            <a:gsLst>
              <a:gs pos="0">
                <a:schemeClr val="accent6">
                  <a:lumMod val="0"/>
                  <a:lumOff val="100000"/>
                </a:schemeClr>
              </a:gs>
              <a:gs pos="21000">
                <a:srgbClr val="C3D4E5"/>
              </a:gs>
              <a:gs pos="100000">
                <a:srgbClr val="455A9A"/>
              </a:gs>
            </a:gsLst>
            <a:lin ang="16200000" scaled="0"/>
            <a:tileRec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sz="900">
              <a:solidFill>
                <a:schemeClr val="tx1"/>
              </a:solidFill>
            </a:endParaRPr>
          </a:p>
        </p:txBody>
      </p:sp>
      <p:sp>
        <p:nvSpPr>
          <p:cNvPr id="353" name="Rectangle 8"/>
          <p:cNvSpPr/>
          <p:nvPr userDrawn="1"/>
        </p:nvSpPr>
        <p:spPr>
          <a:xfrm flipV="1">
            <a:off x="10049537" y="2285316"/>
            <a:ext cx="380551" cy="45719"/>
          </a:xfrm>
          <a:prstGeom prst="rect">
            <a:avLst/>
          </a:prstGeom>
          <a:gradFill flip="none" rotWithShape="1">
            <a:gsLst>
              <a:gs pos="0">
                <a:schemeClr val="accent6">
                  <a:lumMod val="0"/>
                  <a:lumOff val="100000"/>
                </a:schemeClr>
              </a:gs>
              <a:gs pos="21000">
                <a:srgbClr val="C3D4E5"/>
              </a:gs>
              <a:gs pos="100000">
                <a:srgbClr val="455A9A"/>
              </a:gs>
            </a:gsLst>
            <a:lin ang="16200000" scaled="0"/>
            <a:tileRec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sz="900">
              <a:solidFill>
                <a:schemeClr val="tx1"/>
              </a:solidFill>
            </a:endParaRPr>
          </a:p>
        </p:txBody>
      </p:sp>
      <p:sp>
        <p:nvSpPr>
          <p:cNvPr id="354" name="Rectangle 8"/>
          <p:cNvSpPr/>
          <p:nvPr userDrawn="1"/>
        </p:nvSpPr>
        <p:spPr>
          <a:xfrm flipV="1">
            <a:off x="10517007" y="2285315"/>
            <a:ext cx="150993" cy="45719"/>
          </a:xfrm>
          <a:prstGeom prst="rect">
            <a:avLst/>
          </a:prstGeom>
          <a:gradFill flip="none" rotWithShape="1">
            <a:gsLst>
              <a:gs pos="0">
                <a:schemeClr val="accent6">
                  <a:lumMod val="0"/>
                  <a:lumOff val="100000"/>
                </a:schemeClr>
              </a:gs>
              <a:gs pos="21000">
                <a:srgbClr val="C3D4E5"/>
              </a:gs>
              <a:gs pos="100000">
                <a:srgbClr val="455A9A"/>
              </a:gs>
            </a:gsLst>
            <a:lin ang="16200000" scaled="0"/>
            <a:tileRec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sz="900">
              <a:solidFill>
                <a:schemeClr val="tx1"/>
              </a:solidFill>
            </a:endParaRPr>
          </a:p>
        </p:txBody>
      </p:sp>
      <p:sp>
        <p:nvSpPr>
          <p:cNvPr id="355" name="Rectangle 8"/>
          <p:cNvSpPr/>
          <p:nvPr userDrawn="1"/>
        </p:nvSpPr>
        <p:spPr>
          <a:xfrm flipV="1">
            <a:off x="1471526" y="2283350"/>
            <a:ext cx="150993" cy="45719"/>
          </a:xfrm>
          <a:prstGeom prst="rect">
            <a:avLst/>
          </a:prstGeom>
          <a:gradFill flip="none" rotWithShape="1">
            <a:gsLst>
              <a:gs pos="0">
                <a:schemeClr val="accent6">
                  <a:lumMod val="0"/>
                  <a:lumOff val="100000"/>
                </a:schemeClr>
              </a:gs>
              <a:gs pos="21000">
                <a:srgbClr val="C3D4E5"/>
              </a:gs>
              <a:gs pos="100000">
                <a:srgbClr val="455A9A"/>
              </a:gs>
            </a:gsLst>
            <a:lin ang="16200000" scaled="0"/>
            <a:tileRec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sz="900">
              <a:solidFill>
                <a:schemeClr val="tx1"/>
              </a:solidFill>
            </a:endParaRPr>
          </a:p>
        </p:txBody>
      </p:sp>
      <p:sp>
        <p:nvSpPr>
          <p:cNvPr id="356" name="Rectangle 8"/>
          <p:cNvSpPr/>
          <p:nvPr userDrawn="1"/>
        </p:nvSpPr>
        <p:spPr>
          <a:xfrm flipV="1">
            <a:off x="2118550" y="2285313"/>
            <a:ext cx="873012" cy="45719"/>
          </a:xfrm>
          <a:prstGeom prst="rect">
            <a:avLst/>
          </a:prstGeom>
          <a:gradFill flip="none" rotWithShape="1">
            <a:gsLst>
              <a:gs pos="0">
                <a:schemeClr val="accent6">
                  <a:lumMod val="0"/>
                  <a:lumOff val="100000"/>
                </a:schemeClr>
              </a:gs>
              <a:gs pos="21000">
                <a:srgbClr val="C3D4E5"/>
              </a:gs>
              <a:gs pos="100000">
                <a:srgbClr val="455A9A"/>
              </a:gs>
            </a:gsLst>
            <a:lin ang="16200000" scaled="0"/>
            <a:tileRec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sz="900">
              <a:solidFill>
                <a:schemeClr val="tx1"/>
              </a:solidFill>
            </a:endParaRPr>
          </a:p>
        </p:txBody>
      </p:sp>
      <p:sp>
        <p:nvSpPr>
          <p:cNvPr id="357" name="Rectangle 8"/>
          <p:cNvSpPr/>
          <p:nvPr userDrawn="1"/>
        </p:nvSpPr>
        <p:spPr>
          <a:xfrm flipV="1">
            <a:off x="9067686" y="2285313"/>
            <a:ext cx="852546" cy="45719"/>
          </a:xfrm>
          <a:prstGeom prst="rect">
            <a:avLst/>
          </a:prstGeom>
          <a:gradFill flip="none" rotWithShape="1">
            <a:gsLst>
              <a:gs pos="0">
                <a:schemeClr val="accent6">
                  <a:lumMod val="0"/>
                  <a:lumOff val="100000"/>
                </a:schemeClr>
              </a:gs>
              <a:gs pos="21000">
                <a:srgbClr val="C3D4E5"/>
              </a:gs>
              <a:gs pos="100000">
                <a:srgbClr val="455A9A"/>
              </a:gs>
            </a:gsLst>
            <a:lin ang="16200000" scaled="0"/>
            <a:tileRec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sz="900">
              <a:solidFill>
                <a:schemeClr val="tx1"/>
              </a:solidFill>
            </a:endParaRPr>
          </a:p>
        </p:txBody>
      </p:sp>
      <p:sp>
        <p:nvSpPr>
          <p:cNvPr id="127" name="TextBox 7"/>
          <p:cNvSpPr txBox="1"/>
          <p:nvPr userDrawn="1"/>
        </p:nvSpPr>
        <p:spPr>
          <a:xfrm>
            <a:off x="4280602" y="1212234"/>
            <a:ext cx="3591776" cy="523220"/>
          </a:xfrm>
          <a:prstGeom prst="rect">
            <a:avLst/>
          </a:prstGeom>
          <a:noFill/>
        </p:spPr>
        <p:txBody>
          <a:bodyPr wrap="square" rtlCol="0">
            <a:spAutoFit/>
          </a:bodyPr>
          <a:lstStyle/>
          <a:p>
            <a:pPr algn="ctr"/>
            <a:r>
              <a:rPr lang="en-US" sz="2800" b="1" cap="none" spc="50" dirty="0" smtClean="0">
                <a:ln w="13500">
                  <a:solidFill>
                    <a:schemeClr val="accent1">
                      <a:shade val="2500"/>
                      <a:alpha val="6500"/>
                    </a:schemeClr>
                  </a:solidFill>
                  <a:prstDash val="solid"/>
                </a:ln>
                <a:solidFill>
                  <a:srgbClr val="3C527E"/>
                </a:solidFill>
                <a:effectLst>
                  <a:innerShdw blurRad="50900" dist="38500" dir="13500000">
                    <a:srgbClr val="000000">
                      <a:alpha val="60000"/>
                    </a:srgbClr>
                  </a:innerShdw>
                </a:effectLst>
                <a:latin typeface="Calibri" charset="0"/>
                <a:ea typeface="Calibri" charset="0"/>
                <a:cs typeface="Calibri" charset="0"/>
              </a:rPr>
              <a:t>Min partner </a:t>
            </a:r>
            <a:r>
              <a:rPr lang="en-US" sz="2800" b="1" cap="none" spc="50" dirty="0" err="1" smtClean="0">
                <a:ln w="13500">
                  <a:solidFill>
                    <a:schemeClr val="accent1">
                      <a:shade val="2500"/>
                      <a:alpha val="6500"/>
                    </a:schemeClr>
                  </a:solidFill>
                  <a:prstDash val="solid"/>
                </a:ln>
                <a:solidFill>
                  <a:srgbClr val="3C527E"/>
                </a:solidFill>
                <a:effectLst>
                  <a:innerShdw blurRad="50900" dist="38500" dir="13500000">
                    <a:srgbClr val="000000">
                      <a:alpha val="60000"/>
                    </a:srgbClr>
                  </a:innerShdw>
                </a:effectLst>
                <a:latin typeface="Calibri" charset="0"/>
                <a:ea typeface="Calibri" charset="0"/>
                <a:cs typeface="Calibri" charset="0"/>
              </a:rPr>
              <a:t>og</a:t>
            </a:r>
            <a:r>
              <a:rPr lang="en-US" sz="2800" b="1" cap="none" spc="50" dirty="0" smtClean="0">
                <a:ln w="13500">
                  <a:solidFill>
                    <a:schemeClr val="accent1">
                      <a:shade val="2500"/>
                      <a:alpha val="6500"/>
                    </a:schemeClr>
                  </a:solidFill>
                  <a:prstDash val="solid"/>
                </a:ln>
                <a:solidFill>
                  <a:srgbClr val="3C527E"/>
                </a:solidFill>
                <a:effectLst>
                  <a:innerShdw blurRad="50900" dist="38500" dir="13500000">
                    <a:srgbClr val="000000">
                      <a:alpha val="60000"/>
                    </a:srgbClr>
                  </a:innerShdw>
                </a:effectLst>
                <a:latin typeface="Calibri" charset="0"/>
                <a:ea typeface="Calibri" charset="0"/>
                <a:cs typeface="Calibri" charset="0"/>
              </a:rPr>
              <a:t> </a:t>
            </a:r>
            <a:r>
              <a:rPr lang="en-US" sz="2800" b="1" cap="none" spc="50" dirty="0" err="1" smtClean="0">
                <a:ln w="13500">
                  <a:solidFill>
                    <a:schemeClr val="accent1">
                      <a:shade val="2500"/>
                      <a:alpha val="6500"/>
                    </a:schemeClr>
                  </a:solidFill>
                  <a:prstDash val="solid"/>
                </a:ln>
                <a:solidFill>
                  <a:srgbClr val="3C527E"/>
                </a:solidFill>
                <a:effectLst>
                  <a:innerShdw blurRad="50900" dist="38500" dir="13500000">
                    <a:srgbClr val="000000">
                      <a:alpha val="60000"/>
                    </a:srgbClr>
                  </a:innerShdw>
                </a:effectLst>
                <a:latin typeface="Calibri" charset="0"/>
                <a:ea typeface="Calibri" charset="0"/>
                <a:cs typeface="Calibri" charset="0"/>
              </a:rPr>
              <a:t>mig</a:t>
            </a:r>
            <a:endParaRPr lang="en-US" sz="2800" b="1" cap="none" spc="50" dirty="0">
              <a:ln w="13500">
                <a:solidFill>
                  <a:schemeClr val="accent1">
                    <a:shade val="2500"/>
                    <a:alpha val="6500"/>
                  </a:schemeClr>
                </a:solidFill>
                <a:prstDash val="solid"/>
              </a:ln>
              <a:solidFill>
                <a:srgbClr val="3C527E"/>
              </a:solidFill>
              <a:effectLst>
                <a:innerShdw blurRad="50900" dist="38500" dir="13500000">
                  <a:srgbClr val="000000">
                    <a:alpha val="60000"/>
                  </a:srgbClr>
                </a:innerShdw>
              </a:effectLst>
              <a:latin typeface="Calibri" charset="0"/>
              <a:ea typeface="Calibri" charset="0"/>
              <a:cs typeface="Calibri" charset="0"/>
            </a:endParaRPr>
          </a:p>
        </p:txBody>
      </p:sp>
      <p:sp>
        <p:nvSpPr>
          <p:cNvPr id="129" name="TextBox 7"/>
          <p:cNvSpPr txBox="1"/>
          <p:nvPr userDrawn="1"/>
        </p:nvSpPr>
        <p:spPr>
          <a:xfrm>
            <a:off x="4280602" y="2276747"/>
            <a:ext cx="3607011" cy="400110"/>
          </a:xfrm>
          <a:prstGeom prst="rect">
            <a:avLst/>
          </a:prstGeom>
          <a:noFill/>
        </p:spPr>
        <p:txBody>
          <a:bodyPr wrap="square" rtlCol="0">
            <a:spAutoFit/>
          </a:bodyPr>
          <a:lstStyle/>
          <a:p>
            <a:pPr algn="ctr"/>
            <a:r>
              <a:rPr lang="en-US" sz="2000" b="1" cap="none" spc="50" dirty="0" err="1" smtClean="0">
                <a:ln w="13500">
                  <a:solidFill>
                    <a:schemeClr val="accent1">
                      <a:shade val="2500"/>
                      <a:alpha val="6500"/>
                    </a:schemeClr>
                  </a:solidFill>
                  <a:prstDash val="solid"/>
                </a:ln>
                <a:solidFill>
                  <a:srgbClr val="3C527E"/>
                </a:solidFill>
                <a:effectLst>
                  <a:innerShdw blurRad="50900" dist="38500" dir="13500000">
                    <a:srgbClr val="000000">
                      <a:alpha val="60000"/>
                    </a:srgbClr>
                  </a:innerShdw>
                </a:effectLst>
                <a:latin typeface="Calibri" charset="0"/>
                <a:ea typeface="Calibri" charset="0"/>
                <a:cs typeface="Calibri" charset="0"/>
              </a:rPr>
              <a:t>Børn</a:t>
            </a:r>
            <a:r>
              <a:rPr lang="en-US" sz="2000" b="1" cap="none" spc="50" dirty="0" smtClean="0">
                <a:ln w="13500">
                  <a:solidFill>
                    <a:schemeClr val="accent1">
                      <a:shade val="2500"/>
                      <a:alpha val="6500"/>
                    </a:schemeClr>
                  </a:solidFill>
                  <a:prstDash val="solid"/>
                </a:ln>
                <a:solidFill>
                  <a:srgbClr val="3C527E"/>
                </a:solidFill>
                <a:effectLst>
                  <a:innerShdw blurRad="50900" dist="38500" dir="13500000">
                    <a:srgbClr val="000000">
                      <a:alpha val="60000"/>
                    </a:srgbClr>
                  </a:innerShdw>
                </a:effectLst>
                <a:latin typeface="Calibri" charset="0"/>
                <a:ea typeface="Calibri" charset="0"/>
                <a:cs typeface="Calibri" charset="0"/>
              </a:rPr>
              <a:t> &amp; </a:t>
            </a:r>
            <a:r>
              <a:rPr lang="en-US" sz="2000" b="1" cap="none" spc="50" dirty="0" err="1" smtClean="0">
                <a:ln w="13500">
                  <a:solidFill>
                    <a:schemeClr val="accent1">
                      <a:shade val="2500"/>
                      <a:alpha val="6500"/>
                    </a:schemeClr>
                  </a:solidFill>
                  <a:prstDash val="solid"/>
                </a:ln>
                <a:solidFill>
                  <a:srgbClr val="3C527E"/>
                </a:solidFill>
                <a:effectLst>
                  <a:innerShdw blurRad="50900" dist="38500" dir="13500000">
                    <a:srgbClr val="000000">
                      <a:alpha val="60000"/>
                    </a:srgbClr>
                  </a:innerShdw>
                </a:effectLst>
                <a:latin typeface="Calibri" charset="0"/>
                <a:ea typeface="Calibri" charset="0"/>
                <a:cs typeface="Calibri" charset="0"/>
              </a:rPr>
              <a:t>svigerbørn</a:t>
            </a:r>
            <a:endParaRPr lang="en-US" sz="2000" b="1" cap="none" spc="50" dirty="0">
              <a:ln w="13500">
                <a:solidFill>
                  <a:schemeClr val="accent1">
                    <a:shade val="2500"/>
                    <a:alpha val="6500"/>
                  </a:schemeClr>
                </a:solidFill>
                <a:prstDash val="solid"/>
              </a:ln>
              <a:solidFill>
                <a:srgbClr val="3C527E"/>
              </a:solidFill>
              <a:effectLst>
                <a:innerShdw blurRad="50900" dist="38500" dir="13500000">
                  <a:srgbClr val="000000">
                    <a:alpha val="60000"/>
                  </a:srgbClr>
                </a:innerShdw>
              </a:effectLst>
              <a:latin typeface="Calibri" charset="0"/>
              <a:ea typeface="Calibri" charset="0"/>
              <a:cs typeface="Calibri" charset="0"/>
            </a:endParaRPr>
          </a:p>
        </p:txBody>
      </p:sp>
      <p:sp>
        <p:nvSpPr>
          <p:cNvPr id="130" name="TextBox 7"/>
          <p:cNvSpPr txBox="1"/>
          <p:nvPr userDrawn="1"/>
        </p:nvSpPr>
        <p:spPr>
          <a:xfrm>
            <a:off x="5073519" y="4214569"/>
            <a:ext cx="2125232" cy="369332"/>
          </a:xfrm>
          <a:prstGeom prst="rect">
            <a:avLst/>
          </a:prstGeom>
          <a:noFill/>
        </p:spPr>
        <p:txBody>
          <a:bodyPr wrap="square" rtlCol="0">
            <a:spAutoFit/>
          </a:bodyPr>
          <a:lstStyle/>
          <a:p>
            <a:pPr algn="ctr"/>
            <a:r>
              <a:rPr lang="en-US" sz="1800" b="1" cap="none" spc="50" dirty="0" err="1" smtClean="0">
                <a:ln w="13500">
                  <a:solidFill>
                    <a:schemeClr val="accent1">
                      <a:shade val="2500"/>
                      <a:alpha val="6500"/>
                    </a:schemeClr>
                  </a:solidFill>
                  <a:prstDash val="solid"/>
                </a:ln>
                <a:solidFill>
                  <a:schemeClr val="bg1">
                    <a:lumMod val="85000"/>
                    <a:lumOff val="15000"/>
                    <a:alpha val="95000"/>
                  </a:schemeClr>
                </a:solidFill>
                <a:effectLst>
                  <a:innerShdw blurRad="50900" dist="38500" dir="13500000">
                    <a:srgbClr val="000000">
                      <a:alpha val="60000"/>
                    </a:srgbClr>
                  </a:innerShdw>
                </a:effectLst>
                <a:latin typeface="Calibri" charset="0"/>
                <a:ea typeface="Calibri" charset="0"/>
                <a:cs typeface="Calibri" charset="0"/>
              </a:rPr>
              <a:t>Børnebørn</a:t>
            </a:r>
            <a:endParaRPr lang="en-US" sz="1800" b="1" cap="none" spc="50" dirty="0">
              <a:ln w="13500">
                <a:solidFill>
                  <a:schemeClr val="accent1">
                    <a:shade val="2500"/>
                    <a:alpha val="6500"/>
                  </a:schemeClr>
                </a:solidFill>
                <a:prstDash val="solid"/>
              </a:ln>
              <a:solidFill>
                <a:schemeClr val="bg1">
                  <a:lumMod val="85000"/>
                  <a:lumOff val="15000"/>
                  <a:alpha val="95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132" name="Afrundet rektangel 35">
            <a:hlinkClick r:id="" action="ppaction://hlinkshowjump?jump=endshow" highlightClick="1"/>
          </p:cNvPr>
          <p:cNvSpPr/>
          <p:nvPr userDrawn="1"/>
        </p:nvSpPr>
        <p:spPr>
          <a:xfrm>
            <a:off x="6776934" y="6451600"/>
            <a:ext cx="1296658" cy="361177"/>
          </a:xfrm>
          <a:prstGeom prst="roundRect">
            <a:avLst/>
          </a:prstGeom>
          <a:gradFill flip="none" rotWithShape="1">
            <a:gsLst>
              <a:gs pos="0">
                <a:srgbClr val="3B5379">
                  <a:alpha val="48000"/>
                </a:srgbClr>
              </a:gs>
              <a:gs pos="99000">
                <a:schemeClr val="bg1">
                  <a:lumMod val="75000"/>
                  <a:lumOff val="25000"/>
                </a:schemeClr>
              </a:gs>
              <a:gs pos="0">
                <a:schemeClr val="bg1"/>
              </a:gs>
            </a:gsLst>
            <a:lin ang="5400000" scaled="0"/>
            <a:tileRect/>
          </a:gradFill>
          <a:ln>
            <a:solidFill>
              <a:schemeClr val="bg1"/>
            </a:solidFill>
          </a:ln>
          <a:effectLst>
            <a:outerShdw blurRad="50800" dist="38100" dir="2700000" algn="tl" rotWithShape="0">
              <a:schemeClr val="bg1">
                <a:alpha val="72000"/>
              </a:schemeClr>
            </a:outerShdw>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Rediger</a:t>
            </a:r>
            <a:endParaRPr lang="da-DK" sz="2000" dirty="0">
              <a:solidFill>
                <a:schemeClr val="tx1">
                  <a:lumMod val="85000"/>
                </a:schemeClr>
              </a:solidFill>
              <a:latin typeface="Calibri"/>
              <a:cs typeface="Calibri"/>
            </a:endParaRPr>
          </a:p>
        </p:txBody>
      </p:sp>
      <p:sp>
        <p:nvSpPr>
          <p:cNvPr id="133" name="Afrundet rektangel 35">
            <a:hlinkClick r:id="" action="ppaction://hlinkshowjump?jump=nextslide" highlightClick="1"/>
          </p:cNvPr>
          <p:cNvSpPr/>
          <p:nvPr userDrawn="1"/>
        </p:nvSpPr>
        <p:spPr>
          <a:xfrm>
            <a:off x="10806155" y="6451575"/>
            <a:ext cx="1337681" cy="360747"/>
          </a:xfrm>
          <a:prstGeom prst="roundRect">
            <a:avLst/>
          </a:prstGeom>
          <a:gradFill flip="none" rotWithShape="1">
            <a:gsLst>
              <a:gs pos="0">
                <a:srgbClr val="3B5379">
                  <a:alpha val="48000"/>
                </a:srgbClr>
              </a:gs>
              <a:gs pos="99000">
                <a:schemeClr val="bg1">
                  <a:lumMod val="75000"/>
                  <a:lumOff val="25000"/>
                </a:schemeClr>
              </a:gs>
              <a:gs pos="0">
                <a:schemeClr val="bg1"/>
              </a:gs>
            </a:gsLst>
            <a:lin ang="5400000" scaled="0"/>
            <a:tileRect/>
          </a:gradFill>
          <a:ln>
            <a:solidFill>
              <a:schemeClr val="bg1"/>
            </a:solidFill>
          </a:ln>
          <a:effectLst>
            <a:outerShdw blurRad="50800" dist="38100" dir="2700000" algn="tl" rotWithShape="0">
              <a:schemeClr val="bg1">
                <a:alpha val="72000"/>
              </a:schemeClr>
            </a:outerShdw>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Næste</a:t>
            </a:r>
            <a:endParaRPr lang="da-DK" sz="2000" dirty="0">
              <a:solidFill>
                <a:schemeClr val="tx1">
                  <a:lumMod val="85000"/>
                </a:schemeClr>
              </a:solidFill>
              <a:latin typeface="Calibri"/>
              <a:cs typeface="Calibri"/>
            </a:endParaRPr>
          </a:p>
        </p:txBody>
      </p:sp>
      <p:sp>
        <p:nvSpPr>
          <p:cNvPr id="134" name="Afrundet rektangel 35">
            <a:hlinkClick r:id="" action="ppaction://hlinkshowjump?jump=previousslide" highlightClick="1"/>
          </p:cNvPr>
          <p:cNvSpPr/>
          <p:nvPr userDrawn="1"/>
        </p:nvSpPr>
        <p:spPr>
          <a:xfrm>
            <a:off x="9429930" y="6452167"/>
            <a:ext cx="1337681" cy="371492"/>
          </a:xfrm>
          <a:prstGeom prst="roundRect">
            <a:avLst/>
          </a:prstGeom>
          <a:gradFill flip="none" rotWithShape="1">
            <a:gsLst>
              <a:gs pos="0">
                <a:srgbClr val="3B5379">
                  <a:alpha val="48000"/>
                </a:srgbClr>
              </a:gs>
              <a:gs pos="99000">
                <a:schemeClr val="bg1">
                  <a:lumMod val="75000"/>
                  <a:lumOff val="25000"/>
                </a:schemeClr>
              </a:gs>
              <a:gs pos="0">
                <a:schemeClr val="bg1"/>
              </a:gs>
            </a:gsLst>
            <a:lin ang="5400000" scaled="0"/>
            <a:tileRect/>
          </a:gradFill>
          <a:ln>
            <a:solidFill>
              <a:schemeClr val="bg1"/>
            </a:solidFill>
          </a:ln>
          <a:effectLst>
            <a:outerShdw blurRad="50800" dist="38100" dir="2700000" algn="tl" rotWithShape="0">
              <a:schemeClr val="bg1">
                <a:alpha val="72000"/>
              </a:schemeClr>
            </a:outerShdw>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Tilbage</a:t>
            </a:r>
            <a:endParaRPr lang="da-DK" sz="2000" dirty="0">
              <a:solidFill>
                <a:schemeClr val="tx1">
                  <a:lumMod val="85000"/>
                </a:schemeClr>
              </a:solidFill>
              <a:latin typeface="Calibri"/>
              <a:cs typeface="Calibri"/>
            </a:endParaRPr>
          </a:p>
        </p:txBody>
      </p:sp>
      <p:sp>
        <p:nvSpPr>
          <p:cNvPr id="135" name="Afrundet rektangel 35">
            <a:hlinkClick r:id="rId2" action="ppaction://hlinksldjump" highlightClick="1"/>
          </p:cNvPr>
          <p:cNvSpPr/>
          <p:nvPr userDrawn="1"/>
        </p:nvSpPr>
        <p:spPr>
          <a:xfrm>
            <a:off x="8114792" y="6451576"/>
            <a:ext cx="1279990" cy="360746"/>
          </a:xfrm>
          <a:prstGeom prst="roundRect">
            <a:avLst/>
          </a:prstGeom>
          <a:gradFill flip="none" rotWithShape="1">
            <a:gsLst>
              <a:gs pos="0">
                <a:srgbClr val="3B5379">
                  <a:alpha val="48000"/>
                </a:srgbClr>
              </a:gs>
              <a:gs pos="99000">
                <a:schemeClr val="bg1">
                  <a:lumMod val="75000"/>
                  <a:lumOff val="25000"/>
                </a:schemeClr>
              </a:gs>
              <a:gs pos="0">
                <a:schemeClr val="bg1"/>
              </a:gs>
            </a:gsLst>
            <a:lin ang="5400000" scaled="0"/>
            <a:tileRect/>
          </a:gradFill>
          <a:ln>
            <a:solidFill>
              <a:schemeClr val="bg1"/>
            </a:solidFill>
          </a:ln>
          <a:effectLst>
            <a:outerShdw blurRad="50800" dist="38100" dir="2700000" algn="tl" rotWithShape="0">
              <a:schemeClr val="bg1">
                <a:alpha val="72000"/>
              </a:schemeClr>
            </a:outerShdw>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Oversigt</a:t>
            </a:r>
            <a:endParaRPr lang="da-DK" sz="2000" dirty="0">
              <a:solidFill>
                <a:schemeClr val="tx1">
                  <a:lumMod val="85000"/>
                </a:schemeClr>
              </a:solidFill>
              <a:latin typeface="Calibri"/>
              <a:cs typeface="Calibri"/>
            </a:endParaRPr>
          </a:p>
        </p:txBody>
      </p:sp>
      <p:sp>
        <p:nvSpPr>
          <p:cNvPr id="136" name="Afrundet rektangel 35">
            <a:hlinkClick r:id="rId3" action="ppaction://hlinksldjump" highlightClick="1"/>
          </p:cNvPr>
          <p:cNvSpPr/>
          <p:nvPr userDrawn="1"/>
        </p:nvSpPr>
        <p:spPr>
          <a:xfrm>
            <a:off x="5435996" y="6454667"/>
            <a:ext cx="1296658" cy="361177"/>
          </a:xfrm>
          <a:prstGeom prst="roundRect">
            <a:avLst/>
          </a:prstGeom>
          <a:gradFill flip="none" rotWithShape="1">
            <a:gsLst>
              <a:gs pos="0">
                <a:srgbClr val="3B5379">
                  <a:alpha val="48000"/>
                </a:srgbClr>
              </a:gs>
              <a:gs pos="99000">
                <a:schemeClr val="bg1">
                  <a:lumMod val="75000"/>
                  <a:lumOff val="25000"/>
                </a:schemeClr>
              </a:gs>
              <a:gs pos="0">
                <a:schemeClr val="bg1"/>
              </a:gs>
            </a:gsLst>
            <a:lin ang="5400000" scaled="0"/>
            <a:tileRect/>
          </a:gradFill>
          <a:ln>
            <a:solidFill>
              <a:schemeClr val="bg1"/>
            </a:solidFill>
          </a:ln>
          <a:effectLst>
            <a:outerShdw blurRad="50800" dist="38100" dir="2700000" algn="tl" rotWithShape="0">
              <a:schemeClr val="bg1">
                <a:alpha val="72000"/>
              </a:schemeClr>
            </a:outerShdw>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Slægt</a:t>
            </a:r>
            <a:endParaRPr lang="da-DK" sz="2000" dirty="0">
              <a:solidFill>
                <a:schemeClr val="tx1">
                  <a:lumMod val="85000"/>
                </a:schemeClr>
              </a:solidFill>
              <a:latin typeface="Calibri"/>
              <a:cs typeface="Calibri"/>
            </a:endParaRPr>
          </a:p>
        </p:txBody>
      </p:sp>
      <p:sp>
        <p:nvSpPr>
          <p:cNvPr id="137" name="Snip Single Corner Rectangle 119"/>
          <p:cNvSpPr/>
          <p:nvPr userDrawn="1"/>
        </p:nvSpPr>
        <p:spPr>
          <a:xfrm flipH="1">
            <a:off x="-11891" y="6428451"/>
            <a:ext cx="12191996" cy="440046"/>
          </a:xfrm>
          <a:prstGeom prst="snip1Rect">
            <a:avLst>
              <a:gd name="adj" fmla="val 0"/>
            </a:avLst>
          </a:prstGeom>
          <a:gradFill>
            <a:gsLst>
              <a:gs pos="30000">
                <a:schemeClr val="bg1">
                  <a:lumMod val="95000"/>
                  <a:lumOff val="5000"/>
                </a:schemeClr>
              </a:gs>
              <a:gs pos="94000">
                <a:srgbClr val="424C6E"/>
              </a:gs>
            </a:gsLst>
            <a:lin ang="5400000" scaled="1"/>
          </a:gradFill>
          <a:ln w="12700">
            <a:solidFill>
              <a:schemeClr val="bg1"/>
            </a:solidFill>
          </a:ln>
          <a:effectLst>
            <a:innerShdw blurRad="114300" dist="50800" dir="18720000">
              <a:schemeClr val="bg1">
                <a:lumMod val="95000"/>
                <a:lumOff val="5000"/>
                <a:alpha val="6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39" name="Afrundet rektangel 35">
            <a:hlinkClick r:id="" action="ppaction://hlinkshowjump?jump=lastslideviewed" highlightClick="1"/>
          </p:cNvPr>
          <p:cNvSpPr/>
          <p:nvPr userDrawn="1"/>
        </p:nvSpPr>
        <p:spPr>
          <a:xfrm>
            <a:off x="9587947" y="6454217"/>
            <a:ext cx="1254311" cy="369442"/>
          </a:xfrm>
          <a:prstGeom prst="roundRect">
            <a:avLst/>
          </a:prstGeom>
          <a:solidFill>
            <a:schemeClr val="bg1">
              <a:lumMod val="75000"/>
              <a:lumOff val="25000"/>
            </a:schemeClr>
          </a:solidFill>
          <a:ln>
            <a:solidFill>
              <a:schemeClr val="bg1"/>
            </a:solidFill>
          </a:ln>
          <a:effectLst>
            <a:outerShdw blurRad="50800" dist="38100" dir="2700000" algn="tl" rotWithShape="0">
              <a:schemeClr val="bg1">
                <a:alpha val="72000"/>
              </a:scheme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2000" dirty="0" smtClean="0">
                <a:solidFill>
                  <a:srgbClr val="ABBAD1"/>
                </a:solidFill>
                <a:latin typeface="Calibri"/>
                <a:cs typeface="Calibri"/>
              </a:rPr>
              <a:t>Tilbage</a:t>
            </a:r>
            <a:endParaRPr lang="da-DK" sz="2000" dirty="0">
              <a:solidFill>
                <a:srgbClr val="ABBAD1"/>
              </a:solidFill>
              <a:latin typeface="Calibri"/>
              <a:cs typeface="Calibri"/>
            </a:endParaRPr>
          </a:p>
        </p:txBody>
      </p:sp>
      <p:sp>
        <p:nvSpPr>
          <p:cNvPr id="140" name="Afrundet rektangel 35">
            <a:hlinkClick r:id="rId2" action="ppaction://hlinksldjump" highlightClick="1"/>
          </p:cNvPr>
          <p:cNvSpPr/>
          <p:nvPr userDrawn="1"/>
        </p:nvSpPr>
        <p:spPr>
          <a:xfrm>
            <a:off x="8238268" y="6452766"/>
            <a:ext cx="1312165" cy="370239"/>
          </a:xfrm>
          <a:prstGeom prst="roundRect">
            <a:avLst/>
          </a:prstGeom>
          <a:solidFill>
            <a:schemeClr val="bg1">
              <a:lumMod val="75000"/>
              <a:lumOff val="25000"/>
            </a:schemeClr>
          </a:solidFill>
          <a:ln>
            <a:solidFill>
              <a:schemeClr val="bg1"/>
            </a:solidFill>
          </a:ln>
          <a:effectLst>
            <a:outerShdw blurRad="50800" dist="38100" dir="2700000" algn="tl" rotWithShape="0">
              <a:schemeClr val="bg1">
                <a:alpha val="72000"/>
              </a:scheme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2000" dirty="0" smtClean="0">
                <a:solidFill>
                  <a:srgbClr val="ABBAD1"/>
                </a:solidFill>
                <a:latin typeface="Calibri"/>
                <a:cs typeface="Calibri"/>
              </a:rPr>
              <a:t>Oversigt</a:t>
            </a:r>
            <a:endParaRPr lang="da-DK" sz="2000" dirty="0">
              <a:solidFill>
                <a:srgbClr val="ABBAD1"/>
              </a:solidFill>
              <a:latin typeface="Calibri"/>
              <a:cs typeface="Calibri"/>
            </a:endParaRPr>
          </a:p>
        </p:txBody>
      </p:sp>
      <p:sp>
        <p:nvSpPr>
          <p:cNvPr id="141" name="Afrundet rektangel 35">
            <a:hlinkClick r:id="" action="ppaction://hlinkshowjump?jump=nextslide" highlightClick="1"/>
          </p:cNvPr>
          <p:cNvSpPr/>
          <p:nvPr userDrawn="1"/>
        </p:nvSpPr>
        <p:spPr>
          <a:xfrm>
            <a:off x="10889161" y="6454217"/>
            <a:ext cx="1254313" cy="369442"/>
          </a:xfrm>
          <a:prstGeom prst="roundRect">
            <a:avLst/>
          </a:prstGeom>
          <a:solidFill>
            <a:schemeClr val="bg1">
              <a:lumMod val="75000"/>
              <a:lumOff val="25000"/>
            </a:schemeClr>
          </a:solidFill>
          <a:ln>
            <a:solidFill>
              <a:schemeClr val="bg1"/>
            </a:solidFill>
          </a:ln>
          <a:effectLst>
            <a:outerShdw blurRad="50800" dist="38100" dir="2700000" algn="tl" rotWithShape="0">
              <a:schemeClr val="bg1">
                <a:alpha val="72000"/>
              </a:scheme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2000" dirty="0" smtClean="0">
                <a:solidFill>
                  <a:srgbClr val="ABBAD1"/>
                </a:solidFill>
                <a:latin typeface="Calibri"/>
                <a:cs typeface="Calibri"/>
              </a:rPr>
              <a:t>Næste</a:t>
            </a:r>
            <a:endParaRPr lang="da-DK" sz="2000" dirty="0">
              <a:solidFill>
                <a:srgbClr val="ABBAD1"/>
              </a:solidFill>
              <a:latin typeface="Calibri"/>
              <a:cs typeface="Calibri"/>
            </a:endParaRPr>
          </a:p>
        </p:txBody>
      </p:sp>
      <p:sp>
        <p:nvSpPr>
          <p:cNvPr id="142" name="Afrundet rektangel 35">
            <a:hlinkClick r:id="" action="ppaction://hlinkshowjump?jump=endshow" highlightClick="1"/>
          </p:cNvPr>
          <p:cNvSpPr/>
          <p:nvPr userDrawn="1"/>
        </p:nvSpPr>
        <p:spPr>
          <a:xfrm>
            <a:off x="6866848" y="6451575"/>
            <a:ext cx="1336856" cy="372084"/>
          </a:xfrm>
          <a:prstGeom prst="roundRect">
            <a:avLst/>
          </a:prstGeom>
          <a:solidFill>
            <a:schemeClr val="bg1">
              <a:lumMod val="75000"/>
              <a:lumOff val="25000"/>
            </a:schemeClr>
          </a:solidFill>
          <a:ln>
            <a:solidFill>
              <a:schemeClr val="bg1"/>
            </a:solidFill>
          </a:ln>
          <a:effectLst>
            <a:outerShdw blurRad="50800" dist="38100" dir="2700000" algn="tl" rotWithShape="0">
              <a:schemeClr val="bg1">
                <a:alpha val="72000"/>
              </a:scheme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2000" dirty="0" smtClean="0">
                <a:solidFill>
                  <a:srgbClr val="ABBAD1"/>
                </a:solidFill>
                <a:latin typeface="Calibri"/>
                <a:cs typeface="Calibri"/>
              </a:rPr>
              <a:t>Rediger</a:t>
            </a:r>
            <a:endParaRPr lang="da-DK" sz="2000" dirty="0">
              <a:solidFill>
                <a:srgbClr val="ABBAD1"/>
              </a:solidFill>
              <a:latin typeface="Calibri"/>
              <a:cs typeface="Calibri"/>
            </a:endParaRPr>
          </a:p>
        </p:txBody>
      </p:sp>
      <p:sp>
        <p:nvSpPr>
          <p:cNvPr id="143" name="Afrundet rektangel 35">
            <a:hlinkClick r:id="rId3" action="ppaction://hlinksldjump" highlightClick="1"/>
          </p:cNvPr>
          <p:cNvSpPr/>
          <p:nvPr userDrawn="1"/>
        </p:nvSpPr>
        <p:spPr>
          <a:xfrm>
            <a:off x="5485598" y="6452094"/>
            <a:ext cx="1336856" cy="361387"/>
          </a:xfrm>
          <a:prstGeom prst="roundRect">
            <a:avLst/>
          </a:prstGeom>
          <a:solidFill>
            <a:schemeClr val="bg1">
              <a:lumMod val="75000"/>
              <a:lumOff val="25000"/>
            </a:schemeClr>
          </a:solidFill>
          <a:ln>
            <a:solidFill>
              <a:schemeClr val="bg1"/>
            </a:solidFill>
          </a:ln>
          <a:effectLst>
            <a:outerShdw blurRad="50800" dist="38100" dir="2700000" algn="tl" rotWithShape="0">
              <a:schemeClr val="bg1">
                <a:alpha val="72000"/>
              </a:scheme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2000" dirty="0" smtClean="0">
                <a:solidFill>
                  <a:srgbClr val="ABBAD1"/>
                </a:solidFill>
                <a:latin typeface="Calibri"/>
                <a:cs typeface="Calibri"/>
              </a:rPr>
              <a:t>Slægten</a:t>
            </a:r>
            <a:endParaRPr lang="da-DK" sz="2000" dirty="0">
              <a:solidFill>
                <a:srgbClr val="ABBAD1"/>
              </a:solidFill>
              <a:latin typeface="Calibri"/>
              <a:cs typeface="Calibri"/>
            </a:endParaRPr>
          </a:p>
        </p:txBody>
      </p:sp>
      <p:sp>
        <p:nvSpPr>
          <p:cNvPr id="217" name="Picture Placeholder 16"/>
          <p:cNvSpPr>
            <a:spLocks noGrp="1"/>
          </p:cNvSpPr>
          <p:nvPr>
            <p:ph type="pic" sz="quarter" idx="81"/>
          </p:nvPr>
        </p:nvSpPr>
        <p:spPr>
          <a:xfrm>
            <a:off x="3015888" y="637492"/>
            <a:ext cx="1045549" cy="1421535"/>
          </a:xfrm>
          <a:solidFill>
            <a:schemeClr val="tx1"/>
          </a:solidFill>
          <a:ln>
            <a:solidFill>
              <a:schemeClr val="bg1">
                <a:lumMod val="75000"/>
                <a:lumOff val="25000"/>
              </a:schemeClr>
            </a:solidFill>
          </a:ln>
          <a:effectLst>
            <a:innerShdw blurRad="63500" dist="254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240" name="Picture Placeholder 16"/>
          <p:cNvSpPr>
            <a:spLocks noGrp="1"/>
          </p:cNvSpPr>
          <p:nvPr>
            <p:ph type="pic" sz="quarter" idx="100"/>
          </p:nvPr>
        </p:nvSpPr>
        <p:spPr>
          <a:xfrm>
            <a:off x="7962851" y="627319"/>
            <a:ext cx="1045549" cy="1421535"/>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138" name="Pladsholder til slidenummer 3"/>
          <p:cNvSpPr>
            <a:spLocks noGrp="1"/>
          </p:cNvSpPr>
          <p:nvPr>
            <p:ph type="sldNum" sz="quarter" idx="304"/>
          </p:nvPr>
        </p:nvSpPr>
        <p:spPr>
          <a:xfrm>
            <a:off x="0" y="6370500"/>
            <a:ext cx="340173" cy="552319"/>
          </a:xfrm>
        </p:spPr>
        <p:txBody>
          <a:bodyPr/>
          <a:lstStyle>
            <a:lvl1pPr>
              <a:defRPr>
                <a:solidFill>
                  <a:srgbClr val="3C527E"/>
                </a:solidFill>
              </a:defRPr>
            </a:lvl1pPr>
          </a:lstStyle>
          <a:p>
            <a:fld id="{B0EB8CF6-47F3-4747-94A2-C5AAF9298AFB}" type="slidenum">
              <a:rPr lang="da-DK" smtClean="0"/>
              <a:pPr/>
              <a:t>‹nr.›</a:t>
            </a:fld>
            <a:endParaRPr lang="da-DK"/>
          </a:p>
        </p:txBody>
      </p:sp>
      <p:sp>
        <p:nvSpPr>
          <p:cNvPr id="146" name="Pladsholder til tekst 13"/>
          <p:cNvSpPr>
            <a:spLocks noGrp="1"/>
          </p:cNvSpPr>
          <p:nvPr>
            <p:ph type="body" sz="quarter" idx="15" hasCustomPrompt="1"/>
          </p:nvPr>
        </p:nvSpPr>
        <p:spPr>
          <a:xfrm>
            <a:off x="383177" y="6460203"/>
            <a:ext cx="4002130" cy="308897"/>
          </a:xfrm>
        </p:spPr>
        <p:txBody>
          <a:bodyPr>
            <a:noAutofit/>
          </a:bodyPr>
          <a:lstStyle>
            <a:lvl1pPr>
              <a:defRPr sz="1400">
                <a:solidFill>
                  <a:srgbClr val="3C527E"/>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Vælg Layout før indsætning af fotos og tekst</a:t>
            </a:r>
            <a:endParaRPr lang="da-DK" dirty="0"/>
          </a:p>
        </p:txBody>
      </p:sp>
      <p:sp>
        <p:nvSpPr>
          <p:cNvPr id="86" name="Afrundet rektangel 35">
            <a:hlinkClick r:id="rId4" action="ppaction://hlinksldjump" highlightClick="1"/>
          </p:cNvPr>
          <p:cNvSpPr/>
          <p:nvPr userDrawn="1"/>
        </p:nvSpPr>
        <p:spPr>
          <a:xfrm>
            <a:off x="4102239" y="6450935"/>
            <a:ext cx="1348924" cy="361387"/>
          </a:xfrm>
          <a:prstGeom prst="roundRect">
            <a:avLst/>
          </a:prstGeom>
          <a:solidFill>
            <a:schemeClr val="bg1">
              <a:lumMod val="75000"/>
              <a:lumOff val="25000"/>
            </a:schemeClr>
          </a:solidFill>
          <a:ln>
            <a:solidFill>
              <a:schemeClr val="bg1"/>
            </a:solidFill>
          </a:ln>
          <a:effectLst>
            <a:outerShdw blurRad="50800" dist="38100" dir="2700000" algn="tl" rotWithShape="0">
              <a:schemeClr val="bg1">
                <a:alpha val="72000"/>
              </a:scheme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2000" dirty="0" smtClean="0">
                <a:solidFill>
                  <a:srgbClr val="ABBAD1"/>
                </a:solidFill>
                <a:latin typeface="Calibri"/>
                <a:cs typeface="Calibri"/>
              </a:rPr>
              <a:t>Oldebørn</a:t>
            </a:r>
            <a:endParaRPr lang="da-DK" sz="2000" dirty="0">
              <a:solidFill>
                <a:srgbClr val="ABBAD1"/>
              </a:solidFill>
              <a:latin typeface="Calibri"/>
              <a:cs typeface="Calibri"/>
            </a:endParaRPr>
          </a:p>
        </p:txBody>
      </p:sp>
      <p:sp>
        <p:nvSpPr>
          <p:cNvPr id="91" name="Rektangel 90"/>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Oldebørn - blå STORE knapper">
    <p:bg>
      <p:bgPr>
        <a:gradFill>
          <a:gsLst>
            <a:gs pos="99000">
              <a:srgbClr val="798FBF"/>
            </a:gs>
            <a:gs pos="0">
              <a:schemeClr val="bg1">
                <a:lumMod val="95000"/>
                <a:lumOff val="5000"/>
              </a:schemeClr>
            </a:gs>
            <a:gs pos="33000">
              <a:srgbClr val="41537B"/>
            </a:gs>
            <a:gs pos="67000">
              <a:srgbClr val="4D67A1"/>
            </a:gs>
          </a:gsLst>
          <a:lin ang="16200000" scaled="0"/>
        </a:gradFill>
        <a:effectLst/>
      </p:bgPr>
    </p:bg>
    <p:spTree>
      <p:nvGrpSpPr>
        <p:cNvPr id="1" name=""/>
        <p:cNvGrpSpPr/>
        <p:nvPr/>
      </p:nvGrpSpPr>
      <p:grpSpPr>
        <a:xfrm>
          <a:off x="0" y="0"/>
          <a:ext cx="0" cy="0"/>
          <a:chOff x="0" y="0"/>
          <a:chExt cx="0" cy="0"/>
        </a:xfrm>
      </p:grpSpPr>
      <p:sp>
        <p:nvSpPr>
          <p:cNvPr id="110" name="Rectangle 109"/>
          <p:cNvSpPr/>
          <p:nvPr userDrawn="1"/>
        </p:nvSpPr>
        <p:spPr>
          <a:xfrm>
            <a:off x="0" y="-22682"/>
            <a:ext cx="12344400" cy="292063"/>
          </a:xfrm>
          <a:prstGeom prst="rect">
            <a:avLst/>
          </a:prstGeom>
          <a:gradFill flip="none" rotWithShape="1">
            <a:gsLst>
              <a:gs pos="99000">
                <a:srgbClr val="3B5379">
                  <a:alpha val="48000"/>
                </a:srgbClr>
              </a:gs>
              <a:gs pos="1000">
                <a:srgbClr val="263142">
                  <a:alpha val="74000"/>
                </a:srgbClr>
              </a:gs>
              <a:gs pos="48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tx1">
                    <a:lumMod val="85000"/>
                  </a:schemeClr>
                </a:solidFill>
                <a:latin typeface="Calibri" charset="0"/>
                <a:ea typeface="Calibri" charset="0"/>
                <a:cs typeface="Calibri" charset="0"/>
              </a:rPr>
              <a:t>OS – LIVSFORTÆLLINGER     </a:t>
            </a:r>
            <a:r>
              <a:rPr lang="en-US" i="1" dirty="0" smtClean="0">
                <a:solidFill>
                  <a:schemeClr val="tx1">
                    <a:lumMod val="85000"/>
                  </a:schemeClr>
                </a:solidFill>
              </a:rPr>
              <a:t>.</a:t>
            </a:r>
            <a:endParaRPr lang="en-US" i="1" dirty="0">
              <a:solidFill>
                <a:schemeClr val="tx1">
                  <a:lumMod val="85000"/>
                </a:schemeClr>
              </a:solidFill>
            </a:endParaRPr>
          </a:p>
        </p:txBody>
      </p:sp>
      <p:sp>
        <p:nvSpPr>
          <p:cNvPr id="111" name="Title 1"/>
          <p:cNvSpPr>
            <a:spLocks noGrp="1"/>
          </p:cNvSpPr>
          <p:nvPr>
            <p:ph type="title" hasCustomPrompt="1"/>
          </p:nvPr>
        </p:nvSpPr>
        <p:spPr>
          <a:xfrm>
            <a:off x="179601" y="-307766"/>
            <a:ext cx="7496739"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r>
              <a:rPr lang="da-DK" dirty="0" smtClean="0"/>
              <a:t>Efterkommere</a:t>
            </a:r>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bg2">
                    <a:lumMod val="20000"/>
                    <a:lumOff val="80000"/>
                  </a:schemeClr>
                </a:solidFill>
              </a:defRPr>
            </a:lvl1pPr>
          </a:lstStyle>
          <a:p>
            <a:r>
              <a:rPr lang="en-US" smtClean="0"/>
              <a:t>Dit navn her</a:t>
            </a:r>
            <a:endParaRPr lang="en-US" dirty="0"/>
          </a:p>
        </p:txBody>
      </p:sp>
      <p:sp>
        <p:nvSpPr>
          <p:cNvPr id="132" name="Afrundet rektangel 35">
            <a:hlinkClick r:id="" action="ppaction://hlinkshowjump?jump=endshow" highlightClick="1"/>
          </p:cNvPr>
          <p:cNvSpPr/>
          <p:nvPr userDrawn="1"/>
        </p:nvSpPr>
        <p:spPr>
          <a:xfrm>
            <a:off x="6776934" y="6451600"/>
            <a:ext cx="1296658" cy="361177"/>
          </a:xfrm>
          <a:prstGeom prst="roundRect">
            <a:avLst/>
          </a:prstGeom>
          <a:gradFill flip="none" rotWithShape="1">
            <a:gsLst>
              <a:gs pos="0">
                <a:srgbClr val="3B5379">
                  <a:alpha val="48000"/>
                </a:srgbClr>
              </a:gs>
              <a:gs pos="99000">
                <a:schemeClr val="bg1">
                  <a:lumMod val="75000"/>
                  <a:lumOff val="25000"/>
                </a:schemeClr>
              </a:gs>
              <a:gs pos="0">
                <a:schemeClr val="bg1"/>
              </a:gs>
            </a:gsLst>
            <a:lin ang="5400000" scaled="0"/>
            <a:tileRect/>
          </a:gradFill>
          <a:ln>
            <a:solidFill>
              <a:schemeClr val="bg1"/>
            </a:solidFill>
          </a:ln>
          <a:effectLst>
            <a:outerShdw blurRad="50800" dist="38100" dir="2700000" algn="tl" rotWithShape="0">
              <a:schemeClr val="bg1">
                <a:alpha val="72000"/>
              </a:schemeClr>
            </a:outerShdw>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Rediger</a:t>
            </a:r>
            <a:endParaRPr lang="da-DK" sz="2000" dirty="0">
              <a:solidFill>
                <a:schemeClr val="tx1">
                  <a:lumMod val="85000"/>
                </a:schemeClr>
              </a:solidFill>
              <a:latin typeface="Calibri"/>
              <a:cs typeface="Calibri"/>
            </a:endParaRPr>
          </a:p>
        </p:txBody>
      </p:sp>
      <p:sp>
        <p:nvSpPr>
          <p:cNvPr id="133" name="Afrundet rektangel 35">
            <a:hlinkClick r:id="" action="ppaction://hlinkshowjump?jump=nextslide" highlightClick="1"/>
          </p:cNvPr>
          <p:cNvSpPr/>
          <p:nvPr userDrawn="1"/>
        </p:nvSpPr>
        <p:spPr>
          <a:xfrm>
            <a:off x="10806155" y="6451575"/>
            <a:ext cx="1337681" cy="360747"/>
          </a:xfrm>
          <a:prstGeom prst="roundRect">
            <a:avLst/>
          </a:prstGeom>
          <a:gradFill flip="none" rotWithShape="1">
            <a:gsLst>
              <a:gs pos="0">
                <a:srgbClr val="3B5379">
                  <a:alpha val="48000"/>
                </a:srgbClr>
              </a:gs>
              <a:gs pos="99000">
                <a:schemeClr val="bg1">
                  <a:lumMod val="75000"/>
                  <a:lumOff val="25000"/>
                </a:schemeClr>
              </a:gs>
              <a:gs pos="0">
                <a:schemeClr val="bg1"/>
              </a:gs>
            </a:gsLst>
            <a:lin ang="5400000" scaled="0"/>
            <a:tileRect/>
          </a:gradFill>
          <a:ln>
            <a:solidFill>
              <a:schemeClr val="bg1"/>
            </a:solidFill>
          </a:ln>
          <a:effectLst>
            <a:outerShdw blurRad="50800" dist="38100" dir="2700000" algn="tl" rotWithShape="0">
              <a:schemeClr val="bg1">
                <a:alpha val="72000"/>
              </a:schemeClr>
            </a:outerShdw>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Næste</a:t>
            </a:r>
            <a:endParaRPr lang="da-DK" sz="2000" dirty="0">
              <a:solidFill>
                <a:schemeClr val="tx1">
                  <a:lumMod val="85000"/>
                </a:schemeClr>
              </a:solidFill>
              <a:latin typeface="Calibri"/>
              <a:cs typeface="Calibri"/>
            </a:endParaRPr>
          </a:p>
        </p:txBody>
      </p:sp>
      <p:sp>
        <p:nvSpPr>
          <p:cNvPr id="134" name="Afrundet rektangel 35">
            <a:hlinkClick r:id="" action="ppaction://hlinkshowjump?jump=previousslide" highlightClick="1"/>
          </p:cNvPr>
          <p:cNvSpPr/>
          <p:nvPr userDrawn="1"/>
        </p:nvSpPr>
        <p:spPr>
          <a:xfrm>
            <a:off x="9429930" y="6452167"/>
            <a:ext cx="1337681" cy="371492"/>
          </a:xfrm>
          <a:prstGeom prst="roundRect">
            <a:avLst/>
          </a:prstGeom>
          <a:gradFill flip="none" rotWithShape="1">
            <a:gsLst>
              <a:gs pos="0">
                <a:srgbClr val="3B5379">
                  <a:alpha val="48000"/>
                </a:srgbClr>
              </a:gs>
              <a:gs pos="99000">
                <a:schemeClr val="bg1">
                  <a:lumMod val="75000"/>
                  <a:lumOff val="25000"/>
                </a:schemeClr>
              </a:gs>
              <a:gs pos="0">
                <a:schemeClr val="bg1"/>
              </a:gs>
            </a:gsLst>
            <a:lin ang="5400000" scaled="0"/>
            <a:tileRect/>
          </a:gradFill>
          <a:ln>
            <a:solidFill>
              <a:schemeClr val="bg1"/>
            </a:solidFill>
          </a:ln>
          <a:effectLst>
            <a:outerShdw blurRad="50800" dist="38100" dir="2700000" algn="tl" rotWithShape="0">
              <a:schemeClr val="bg1">
                <a:alpha val="72000"/>
              </a:schemeClr>
            </a:outerShdw>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Tilbage</a:t>
            </a:r>
            <a:endParaRPr lang="da-DK" sz="2000" dirty="0">
              <a:solidFill>
                <a:schemeClr val="tx1">
                  <a:lumMod val="85000"/>
                </a:schemeClr>
              </a:solidFill>
              <a:latin typeface="Calibri"/>
              <a:cs typeface="Calibri"/>
            </a:endParaRPr>
          </a:p>
        </p:txBody>
      </p:sp>
      <p:sp>
        <p:nvSpPr>
          <p:cNvPr id="135" name="Afrundet rektangel 35">
            <a:hlinkClick r:id="rId2" action="ppaction://hlinksldjump" highlightClick="1"/>
          </p:cNvPr>
          <p:cNvSpPr/>
          <p:nvPr userDrawn="1"/>
        </p:nvSpPr>
        <p:spPr>
          <a:xfrm>
            <a:off x="8114792" y="6451576"/>
            <a:ext cx="1279990" cy="360746"/>
          </a:xfrm>
          <a:prstGeom prst="roundRect">
            <a:avLst/>
          </a:prstGeom>
          <a:gradFill flip="none" rotWithShape="1">
            <a:gsLst>
              <a:gs pos="0">
                <a:srgbClr val="3B5379">
                  <a:alpha val="48000"/>
                </a:srgbClr>
              </a:gs>
              <a:gs pos="99000">
                <a:schemeClr val="bg1">
                  <a:lumMod val="75000"/>
                  <a:lumOff val="25000"/>
                </a:schemeClr>
              </a:gs>
              <a:gs pos="0">
                <a:schemeClr val="bg1"/>
              </a:gs>
            </a:gsLst>
            <a:lin ang="5400000" scaled="0"/>
            <a:tileRect/>
          </a:gradFill>
          <a:ln>
            <a:solidFill>
              <a:schemeClr val="bg1"/>
            </a:solidFill>
          </a:ln>
          <a:effectLst>
            <a:outerShdw blurRad="50800" dist="38100" dir="2700000" algn="tl" rotWithShape="0">
              <a:schemeClr val="bg1">
                <a:alpha val="72000"/>
              </a:schemeClr>
            </a:outerShdw>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Oversigt</a:t>
            </a:r>
            <a:endParaRPr lang="da-DK" sz="2000" dirty="0">
              <a:solidFill>
                <a:schemeClr val="tx1">
                  <a:lumMod val="85000"/>
                </a:schemeClr>
              </a:solidFill>
              <a:latin typeface="Calibri"/>
              <a:cs typeface="Calibri"/>
            </a:endParaRPr>
          </a:p>
        </p:txBody>
      </p:sp>
      <p:sp>
        <p:nvSpPr>
          <p:cNvPr id="136" name="Afrundet rektangel 35">
            <a:hlinkClick r:id="rId3" action="ppaction://hlinksldjump" highlightClick="1"/>
          </p:cNvPr>
          <p:cNvSpPr/>
          <p:nvPr userDrawn="1"/>
        </p:nvSpPr>
        <p:spPr>
          <a:xfrm>
            <a:off x="5435996" y="6454667"/>
            <a:ext cx="1296658" cy="361177"/>
          </a:xfrm>
          <a:prstGeom prst="roundRect">
            <a:avLst/>
          </a:prstGeom>
          <a:gradFill flip="none" rotWithShape="1">
            <a:gsLst>
              <a:gs pos="0">
                <a:srgbClr val="3B5379">
                  <a:alpha val="48000"/>
                </a:srgbClr>
              </a:gs>
              <a:gs pos="99000">
                <a:schemeClr val="bg1">
                  <a:lumMod val="75000"/>
                  <a:lumOff val="25000"/>
                </a:schemeClr>
              </a:gs>
              <a:gs pos="0">
                <a:schemeClr val="bg1"/>
              </a:gs>
            </a:gsLst>
            <a:lin ang="5400000" scaled="0"/>
            <a:tileRect/>
          </a:gradFill>
          <a:ln>
            <a:solidFill>
              <a:schemeClr val="bg1"/>
            </a:solidFill>
          </a:ln>
          <a:effectLst>
            <a:outerShdw blurRad="50800" dist="38100" dir="2700000" algn="tl" rotWithShape="0">
              <a:schemeClr val="bg1">
                <a:alpha val="72000"/>
              </a:schemeClr>
            </a:outerShdw>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Slægt</a:t>
            </a:r>
            <a:endParaRPr lang="da-DK" sz="2000" dirty="0">
              <a:solidFill>
                <a:schemeClr val="tx1">
                  <a:lumMod val="85000"/>
                </a:schemeClr>
              </a:solidFill>
              <a:latin typeface="Calibri"/>
              <a:cs typeface="Calibri"/>
            </a:endParaRPr>
          </a:p>
        </p:txBody>
      </p:sp>
      <p:sp>
        <p:nvSpPr>
          <p:cNvPr id="137" name="Snip Single Corner Rectangle 119"/>
          <p:cNvSpPr/>
          <p:nvPr userDrawn="1"/>
        </p:nvSpPr>
        <p:spPr>
          <a:xfrm flipH="1">
            <a:off x="-11891" y="6428451"/>
            <a:ext cx="12191996" cy="440046"/>
          </a:xfrm>
          <a:prstGeom prst="snip1Rect">
            <a:avLst>
              <a:gd name="adj" fmla="val 0"/>
            </a:avLst>
          </a:prstGeom>
          <a:gradFill>
            <a:gsLst>
              <a:gs pos="30000">
                <a:schemeClr val="bg1">
                  <a:lumMod val="95000"/>
                  <a:lumOff val="5000"/>
                </a:schemeClr>
              </a:gs>
              <a:gs pos="94000">
                <a:srgbClr val="424C6E"/>
              </a:gs>
            </a:gsLst>
            <a:lin ang="5400000" scaled="1"/>
          </a:gradFill>
          <a:ln w="12700">
            <a:solidFill>
              <a:schemeClr val="bg1"/>
            </a:solidFill>
          </a:ln>
          <a:effectLst>
            <a:innerShdw blurRad="114300" dist="50800" dir="18720000">
              <a:schemeClr val="bg1">
                <a:lumMod val="95000"/>
                <a:lumOff val="5000"/>
                <a:alpha val="6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39" name="Afrundet rektangel 35">
            <a:hlinkClick r:id="" action="ppaction://hlinkshowjump?jump=lastslideviewed" highlightClick="1"/>
          </p:cNvPr>
          <p:cNvSpPr/>
          <p:nvPr userDrawn="1"/>
        </p:nvSpPr>
        <p:spPr>
          <a:xfrm>
            <a:off x="9587947" y="6454217"/>
            <a:ext cx="1254311" cy="369442"/>
          </a:xfrm>
          <a:prstGeom prst="roundRect">
            <a:avLst/>
          </a:prstGeom>
          <a:solidFill>
            <a:schemeClr val="bg1">
              <a:lumMod val="75000"/>
              <a:lumOff val="25000"/>
            </a:schemeClr>
          </a:solidFill>
          <a:ln>
            <a:solidFill>
              <a:schemeClr val="bg1"/>
            </a:solidFill>
          </a:ln>
          <a:effectLst>
            <a:outerShdw blurRad="50800" dist="38100" dir="2700000" algn="tl" rotWithShape="0">
              <a:schemeClr val="bg1">
                <a:alpha val="72000"/>
              </a:scheme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2000" dirty="0" smtClean="0">
                <a:solidFill>
                  <a:srgbClr val="ABBAD1"/>
                </a:solidFill>
                <a:latin typeface="Calibri"/>
                <a:cs typeface="Calibri"/>
              </a:rPr>
              <a:t>Tilbage</a:t>
            </a:r>
            <a:endParaRPr lang="da-DK" sz="2000" dirty="0">
              <a:solidFill>
                <a:srgbClr val="ABBAD1"/>
              </a:solidFill>
              <a:latin typeface="Calibri"/>
              <a:cs typeface="Calibri"/>
            </a:endParaRPr>
          </a:p>
        </p:txBody>
      </p:sp>
      <p:sp>
        <p:nvSpPr>
          <p:cNvPr id="140" name="Afrundet rektangel 35">
            <a:hlinkClick r:id="rId2" action="ppaction://hlinksldjump" highlightClick="1"/>
          </p:cNvPr>
          <p:cNvSpPr/>
          <p:nvPr userDrawn="1"/>
        </p:nvSpPr>
        <p:spPr>
          <a:xfrm>
            <a:off x="8238268" y="6452766"/>
            <a:ext cx="1312165" cy="370239"/>
          </a:xfrm>
          <a:prstGeom prst="roundRect">
            <a:avLst/>
          </a:prstGeom>
          <a:solidFill>
            <a:schemeClr val="bg1">
              <a:lumMod val="75000"/>
              <a:lumOff val="25000"/>
            </a:schemeClr>
          </a:solidFill>
          <a:ln>
            <a:solidFill>
              <a:schemeClr val="bg1"/>
            </a:solidFill>
          </a:ln>
          <a:effectLst>
            <a:outerShdw blurRad="50800" dist="38100" dir="2700000" algn="tl" rotWithShape="0">
              <a:schemeClr val="bg1">
                <a:alpha val="72000"/>
              </a:scheme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2000" dirty="0" smtClean="0">
                <a:solidFill>
                  <a:srgbClr val="ABBAD1"/>
                </a:solidFill>
                <a:latin typeface="Calibri"/>
                <a:cs typeface="Calibri"/>
              </a:rPr>
              <a:t>Oversigt</a:t>
            </a:r>
            <a:endParaRPr lang="da-DK" sz="2000" dirty="0">
              <a:solidFill>
                <a:srgbClr val="ABBAD1"/>
              </a:solidFill>
              <a:latin typeface="Calibri"/>
              <a:cs typeface="Calibri"/>
            </a:endParaRPr>
          </a:p>
        </p:txBody>
      </p:sp>
      <p:sp>
        <p:nvSpPr>
          <p:cNvPr id="141" name="Afrundet rektangel 35">
            <a:hlinkClick r:id="" action="ppaction://hlinkshowjump?jump=nextslide" highlightClick="1"/>
          </p:cNvPr>
          <p:cNvSpPr/>
          <p:nvPr userDrawn="1"/>
        </p:nvSpPr>
        <p:spPr>
          <a:xfrm>
            <a:off x="10889161" y="6454217"/>
            <a:ext cx="1254313" cy="369442"/>
          </a:xfrm>
          <a:prstGeom prst="roundRect">
            <a:avLst/>
          </a:prstGeom>
          <a:solidFill>
            <a:schemeClr val="bg1">
              <a:lumMod val="75000"/>
              <a:lumOff val="25000"/>
            </a:schemeClr>
          </a:solidFill>
          <a:ln>
            <a:solidFill>
              <a:schemeClr val="bg1"/>
            </a:solidFill>
          </a:ln>
          <a:effectLst>
            <a:outerShdw blurRad="50800" dist="38100" dir="2700000" algn="tl" rotWithShape="0">
              <a:schemeClr val="bg1">
                <a:alpha val="72000"/>
              </a:scheme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2000" dirty="0" smtClean="0">
                <a:solidFill>
                  <a:srgbClr val="ABBAD1"/>
                </a:solidFill>
                <a:latin typeface="Calibri"/>
                <a:cs typeface="Calibri"/>
              </a:rPr>
              <a:t>Næste</a:t>
            </a:r>
            <a:endParaRPr lang="da-DK" sz="2000" dirty="0">
              <a:solidFill>
                <a:srgbClr val="ABBAD1"/>
              </a:solidFill>
              <a:latin typeface="Calibri"/>
              <a:cs typeface="Calibri"/>
            </a:endParaRPr>
          </a:p>
        </p:txBody>
      </p:sp>
      <p:sp>
        <p:nvSpPr>
          <p:cNvPr id="142" name="Afrundet rektangel 35">
            <a:hlinkClick r:id="" action="ppaction://hlinkshowjump?jump=endshow" highlightClick="1"/>
          </p:cNvPr>
          <p:cNvSpPr/>
          <p:nvPr userDrawn="1"/>
        </p:nvSpPr>
        <p:spPr>
          <a:xfrm>
            <a:off x="6857016" y="6451575"/>
            <a:ext cx="1336856" cy="372084"/>
          </a:xfrm>
          <a:prstGeom prst="roundRect">
            <a:avLst/>
          </a:prstGeom>
          <a:solidFill>
            <a:schemeClr val="bg1">
              <a:lumMod val="75000"/>
              <a:lumOff val="25000"/>
            </a:schemeClr>
          </a:solidFill>
          <a:ln>
            <a:solidFill>
              <a:schemeClr val="bg1"/>
            </a:solidFill>
          </a:ln>
          <a:effectLst>
            <a:outerShdw blurRad="50800" dist="38100" dir="2700000" algn="tl" rotWithShape="0">
              <a:schemeClr val="bg1">
                <a:alpha val="72000"/>
              </a:scheme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2000" dirty="0" smtClean="0">
                <a:solidFill>
                  <a:srgbClr val="ABBAD1"/>
                </a:solidFill>
                <a:latin typeface="Calibri"/>
                <a:cs typeface="Calibri"/>
              </a:rPr>
              <a:t>Rediger</a:t>
            </a:r>
            <a:endParaRPr lang="da-DK" sz="2000" dirty="0">
              <a:solidFill>
                <a:srgbClr val="ABBAD1"/>
              </a:solidFill>
              <a:latin typeface="Calibri"/>
              <a:cs typeface="Calibri"/>
            </a:endParaRPr>
          </a:p>
        </p:txBody>
      </p:sp>
      <p:sp>
        <p:nvSpPr>
          <p:cNvPr id="143" name="Afrundet rektangel 35">
            <a:hlinkClick r:id="rId3" action="ppaction://hlinksldjump" highlightClick="1"/>
          </p:cNvPr>
          <p:cNvSpPr/>
          <p:nvPr userDrawn="1"/>
        </p:nvSpPr>
        <p:spPr>
          <a:xfrm>
            <a:off x="5475766" y="6452094"/>
            <a:ext cx="1336856" cy="361387"/>
          </a:xfrm>
          <a:prstGeom prst="roundRect">
            <a:avLst/>
          </a:prstGeom>
          <a:solidFill>
            <a:schemeClr val="bg1">
              <a:lumMod val="75000"/>
              <a:lumOff val="25000"/>
            </a:schemeClr>
          </a:solidFill>
          <a:ln>
            <a:solidFill>
              <a:schemeClr val="bg1"/>
            </a:solidFill>
          </a:ln>
          <a:effectLst>
            <a:outerShdw blurRad="50800" dist="38100" dir="2700000" algn="tl" rotWithShape="0">
              <a:schemeClr val="bg1">
                <a:alpha val="72000"/>
              </a:scheme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2000" dirty="0" smtClean="0">
                <a:solidFill>
                  <a:srgbClr val="ABBAD1"/>
                </a:solidFill>
                <a:latin typeface="Calibri"/>
                <a:cs typeface="Calibri"/>
              </a:rPr>
              <a:t>Slægten</a:t>
            </a:r>
            <a:endParaRPr lang="da-DK" sz="2000" dirty="0">
              <a:solidFill>
                <a:srgbClr val="ABBAD1"/>
              </a:solidFill>
              <a:latin typeface="Calibri"/>
              <a:cs typeface="Calibri"/>
            </a:endParaRPr>
          </a:p>
        </p:txBody>
      </p:sp>
      <p:sp>
        <p:nvSpPr>
          <p:cNvPr id="138" name="Pladsholder til slidenummer 3"/>
          <p:cNvSpPr>
            <a:spLocks noGrp="1"/>
          </p:cNvSpPr>
          <p:nvPr>
            <p:ph type="sldNum" sz="quarter" idx="304"/>
          </p:nvPr>
        </p:nvSpPr>
        <p:spPr>
          <a:xfrm>
            <a:off x="0" y="6370500"/>
            <a:ext cx="340173" cy="552319"/>
          </a:xfrm>
        </p:spPr>
        <p:txBody>
          <a:bodyPr/>
          <a:lstStyle>
            <a:lvl1pPr>
              <a:defRPr>
                <a:solidFill>
                  <a:srgbClr val="3C527E"/>
                </a:solidFill>
              </a:defRPr>
            </a:lvl1pPr>
          </a:lstStyle>
          <a:p>
            <a:fld id="{B0EB8CF6-47F3-4747-94A2-C5AAF9298AFB}" type="slidenum">
              <a:rPr lang="da-DK" smtClean="0"/>
              <a:pPr/>
              <a:t>‹nr.›</a:t>
            </a:fld>
            <a:endParaRPr lang="da-DK"/>
          </a:p>
        </p:txBody>
      </p:sp>
      <p:sp>
        <p:nvSpPr>
          <p:cNvPr id="146" name="Pladsholder til tekst 13"/>
          <p:cNvSpPr>
            <a:spLocks noGrp="1"/>
          </p:cNvSpPr>
          <p:nvPr>
            <p:ph type="body" sz="quarter" idx="15" hasCustomPrompt="1"/>
          </p:nvPr>
        </p:nvSpPr>
        <p:spPr>
          <a:xfrm>
            <a:off x="383177" y="6460203"/>
            <a:ext cx="4002130" cy="308897"/>
          </a:xfrm>
        </p:spPr>
        <p:txBody>
          <a:bodyPr>
            <a:noAutofit/>
          </a:bodyPr>
          <a:lstStyle>
            <a:lvl1pPr>
              <a:defRPr sz="1400">
                <a:solidFill>
                  <a:srgbClr val="798FBF"/>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Vælg Layout før indsætning af fotos og tekst</a:t>
            </a:r>
            <a:endParaRPr lang="da-DK" dirty="0"/>
          </a:p>
        </p:txBody>
      </p:sp>
      <p:sp>
        <p:nvSpPr>
          <p:cNvPr id="91" name="Rectangle 8"/>
          <p:cNvSpPr/>
          <p:nvPr userDrawn="1"/>
        </p:nvSpPr>
        <p:spPr>
          <a:xfrm rot="5400000">
            <a:off x="3388153" y="1497144"/>
            <a:ext cx="380551" cy="45719"/>
          </a:xfrm>
          <a:prstGeom prst="rect">
            <a:avLst/>
          </a:prstGeom>
          <a:gradFill flip="none" rotWithShape="1">
            <a:gsLst>
              <a:gs pos="0">
                <a:schemeClr val="accent6">
                  <a:lumMod val="0"/>
                  <a:lumOff val="100000"/>
                </a:schemeClr>
              </a:gs>
              <a:gs pos="21000">
                <a:srgbClr val="C3D4E5"/>
              </a:gs>
              <a:gs pos="100000">
                <a:srgbClr val="455A9A"/>
              </a:gs>
            </a:gsLst>
            <a:lin ang="16200000" scaled="0"/>
            <a:tileRec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sz="900">
              <a:solidFill>
                <a:schemeClr val="tx1"/>
              </a:solidFill>
            </a:endParaRPr>
          </a:p>
        </p:txBody>
      </p:sp>
      <p:sp>
        <p:nvSpPr>
          <p:cNvPr id="92" name="Rectangle 8"/>
          <p:cNvSpPr/>
          <p:nvPr userDrawn="1"/>
        </p:nvSpPr>
        <p:spPr>
          <a:xfrm rot="5400000">
            <a:off x="8345546" y="1487438"/>
            <a:ext cx="380551" cy="45719"/>
          </a:xfrm>
          <a:prstGeom prst="rect">
            <a:avLst/>
          </a:prstGeom>
          <a:gradFill flip="none" rotWithShape="1">
            <a:gsLst>
              <a:gs pos="0">
                <a:schemeClr val="accent6">
                  <a:lumMod val="0"/>
                  <a:lumOff val="100000"/>
                </a:schemeClr>
              </a:gs>
              <a:gs pos="21000">
                <a:srgbClr val="C3D4E5"/>
              </a:gs>
              <a:gs pos="100000">
                <a:srgbClr val="455A9A"/>
              </a:gs>
            </a:gsLst>
            <a:lin ang="16200000" scaled="0"/>
            <a:tileRec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sz="900">
              <a:solidFill>
                <a:schemeClr val="tx1"/>
              </a:solidFill>
            </a:endParaRPr>
          </a:p>
        </p:txBody>
      </p:sp>
      <p:sp>
        <p:nvSpPr>
          <p:cNvPr id="93" name="Picture Placeholder 16"/>
          <p:cNvSpPr>
            <a:spLocks noGrp="1"/>
          </p:cNvSpPr>
          <p:nvPr>
            <p:ph type="pic" sz="quarter" idx="13"/>
          </p:nvPr>
        </p:nvSpPr>
        <p:spPr>
          <a:xfrm>
            <a:off x="6614074" y="2061900"/>
            <a:ext cx="974361" cy="1236155"/>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94" name="Picture Placeholder 16"/>
          <p:cNvSpPr>
            <a:spLocks noGrp="1"/>
          </p:cNvSpPr>
          <p:nvPr>
            <p:ph type="pic" sz="quarter" idx="82"/>
          </p:nvPr>
        </p:nvSpPr>
        <p:spPr>
          <a:xfrm>
            <a:off x="5557259" y="2053951"/>
            <a:ext cx="974361" cy="1243103"/>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95" name="Picture Placeholder 16"/>
          <p:cNvSpPr>
            <a:spLocks noGrp="1"/>
          </p:cNvSpPr>
          <p:nvPr>
            <p:ph type="pic" sz="quarter" idx="83"/>
          </p:nvPr>
        </p:nvSpPr>
        <p:spPr>
          <a:xfrm>
            <a:off x="4508633" y="2061900"/>
            <a:ext cx="974361" cy="1236155"/>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97" name="Picture Placeholder 16"/>
          <p:cNvSpPr>
            <a:spLocks noGrp="1"/>
          </p:cNvSpPr>
          <p:nvPr>
            <p:ph type="pic" sz="quarter" idx="84"/>
          </p:nvPr>
        </p:nvSpPr>
        <p:spPr>
          <a:xfrm>
            <a:off x="7670212" y="2054952"/>
            <a:ext cx="974361" cy="125005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98" name="Picture Placeholder 16"/>
          <p:cNvSpPr>
            <a:spLocks noGrp="1"/>
          </p:cNvSpPr>
          <p:nvPr>
            <p:ph type="pic" sz="quarter" idx="89"/>
          </p:nvPr>
        </p:nvSpPr>
        <p:spPr>
          <a:xfrm>
            <a:off x="3461456" y="2066712"/>
            <a:ext cx="974361" cy="1236155"/>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99" name="Text Placeholder 6"/>
          <p:cNvSpPr>
            <a:spLocks noGrp="1"/>
          </p:cNvSpPr>
          <p:nvPr>
            <p:ph type="body" sz="quarter" idx="107" hasCustomPrompt="1"/>
          </p:nvPr>
        </p:nvSpPr>
        <p:spPr>
          <a:xfrm>
            <a:off x="3682346" y="1530173"/>
            <a:ext cx="2390976" cy="170400"/>
          </a:xfrm>
        </p:spPr>
        <p:txBody>
          <a:bodyPr>
            <a:noAutofit/>
          </a:bodyPr>
          <a:lstStyle>
            <a:lvl1pPr algn="l">
              <a:defRPr sz="900" baseline="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Klik på billede for at indsætte foto</a:t>
            </a:r>
            <a:endParaRPr lang="en-US" dirty="0"/>
          </a:p>
        </p:txBody>
      </p:sp>
      <p:sp>
        <p:nvSpPr>
          <p:cNvPr id="100" name="Text Placeholder 6"/>
          <p:cNvSpPr>
            <a:spLocks noGrp="1"/>
          </p:cNvSpPr>
          <p:nvPr>
            <p:ph type="body" sz="quarter" idx="108" hasCustomPrompt="1"/>
          </p:nvPr>
        </p:nvSpPr>
        <p:spPr>
          <a:xfrm>
            <a:off x="6099093" y="1516637"/>
            <a:ext cx="2390976" cy="170400"/>
          </a:xfrm>
        </p:spPr>
        <p:txBody>
          <a:bodyPr>
            <a:noAutofit/>
          </a:bodyPr>
          <a:lstStyle>
            <a:lvl1pPr algn="r">
              <a:defRPr sz="900" baseline="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Mandens navn her</a:t>
            </a:r>
            <a:endParaRPr lang="en-US" dirty="0"/>
          </a:p>
        </p:txBody>
      </p:sp>
      <p:sp>
        <p:nvSpPr>
          <p:cNvPr id="101" name="Text Placeholder 6"/>
          <p:cNvSpPr>
            <a:spLocks noGrp="1"/>
          </p:cNvSpPr>
          <p:nvPr>
            <p:ph type="body" sz="quarter" idx="109" hasCustomPrompt="1"/>
          </p:nvPr>
        </p:nvSpPr>
        <p:spPr>
          <a:xfrm>
            <a:off x="3333721" y="3279501"/>
            <a:ext cx="1179026" cy="192347"/>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2" name="Text Placeholder 6"/>
          <p:cNvSpPr>
            <a:spLocks noGrp="1"/>
          </p:cNvSpPr>
          <p:nvPr>
            <p:ph type="body" sz="quarter" idx="110" hasCustomPrompt="1"/>
          </p:nvPr>
        </p:nvSpPr>
        <p:spPr>
          <a:xfrm>
            <a:off x="4385307" y="3284699"/>
            <a:ext cx="1172777" cy="185630"/>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3" name="Text Placeholder 6"/>
          <p:cNvSpPr>
            <a:spLocks noGrp="1"/>
          </p:cNvSpPr>
          <p:nvPr>
            <p:ph type="body" sz="quarter" idx="111" hasCustomPrompt="1"/>
          </p:nvPr>
        </p:nvSpPr>
        <p:spPr>
          <a:xfrm>
            <a:off x="5427540" y="3291739"/>
            <a:ext cx="1172777" cy="185630"/>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4" name="Text Placeholder 6"/>
          <p:cNvSpPr>
            <a:spLocks noGrp="1"/>
          </p:cNvSpPr>
          <p:nvPr>
            <p:ph type="body" sz="quarter" idx="112" hasCustomPrompt="1"/>
          </p:nvPr>
        </p:nvSpPr>
        <p:spPr>
          <a:xfrm>
            <a:off x="6507433" y="3291739"/>
            <a:ext cx="1172777" cy="185630"/>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5" name="Text Placeholder 6"/>
          <p:cNvSpPr>
            <a:spLocks noGrp="1"/>
          </p:cNvSpPr>
          <p:nvPr>
            <p:ph type="body" sz="quarter" idx="113" hasCustomPrompt="1"/>
          </p:nvPr>
        </p:nvSpPr>
        <p:spPr>
          <a:xfrm>
            <a:off x="7552770" y="3293259"/>
            <a:ext cx="1172777" cy="185630"/>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6" name="Picture Placeholder 16"/>
          <p:cNvSpPr>
            <a:spLocks noGrp="1"/>
          </p:cNvSpPr>
          <p:nvPr>
            <p:ph type="pic" sz="quarter" idx="124"/>
          </p:nvPr>
        </p:nvSpPr>
        <p:spPr>
          <a:xfrm>
            <a:off x="176267" y="360486"/>
            <a:ext cx="961408" cy="1219536"/>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107" name="Picture Placeholder 16"/>
          <p:cNvSpPr>
            <a:spLocks noGrp="1"/>
          </p:cNvSpPr>
          <p:nvPr>
            <p:ph type="pic" sz="quarter" idx="125"/>
          </p:nvPr>
        </p:nvSpPr>
        <p:spPr>
          <a:xfrm>
            <a:off x="11013850" y="356277"/>
            <a:ext cx="961408" cy="1219536"/>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113" name="Text Placeholder 6"/>
          <p:cNvSpPr>
            <a:spLocks noGrp="1"/>
          </p:cNvSpPr>
          <p:nvPr>
            <p:ph type="body" sz="quarter" idx="126" hasCustomPrompt="1"/>
          </p:nvPr>
        </p:nvSpPr>
        <p:spPr>
          <a:xfrm>
            <a:off x="10830921" y="1522713"/>
            <a:ext cx="1253912" cy="207190"/>
          </a:xfrm>
        </p:spPr>
        <p:txBody>
          <a:bodyPr>
            <a:noAutofit/>
          </a:bodyPr>
          <a:lstStyle>
            <a:lvl1pPr algn="r">
              <a:defRPr sz="900" baseline="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115" name="Picture Placeholder 16"/>
          <p:cNvSpPr>
            <a:spLocks noGrp="1"/>
          </p:cNvSpPr>
          <p:nvPr>
            <p:ph type="pic" sz="quarter" idx="150"/>
          </p:nvPr>
        </p:nvSpPr>
        <p:spPr>
          <a:xfrm>
            <a:off x="11232310" y="3848576"/>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16" name="Text Placeholder 6"/>
          <p:cNvSpPr>
            <a:spLocks noGrp="1"/>
          </p:cNvSpPr>
          <p:nvPr>
            <p:ph type="body" sz="quarter" idx="151" hasCustomPrompt="1"/>
          </p:nvPr>
        </p:nvSpPr>
        <p:spPr>
          <a:xfrm>
            <a:off x="11157518" y="4870986"/>
            <a:ext cx="989617" cy="178031"/>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17" name="Picture Placeholder 16"/>
          <p:cNvSpPr>
            <a:spLocks noGrp="1"/>
          </p:cNvSpPr>
          <p:nvPr>
            <p:ph type="pic" sz="quarter" idx="152"/>
          </p:nvPr>
        </p:nvSpPr>
        <p:spPr>
          <a:xfrm>
            <a:off x="10228735" y="3851151"/>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18" name="Text Placeholder 6"/>
          <p:cNvSpPr>
            <a:spLocks noGrp="1"/>
          </p:cNvSpPr>
          <p:nvPr>
            <p:ph type="body" sz="quarter" idx="153" hasCustomPrompt="1"/>
          </p:nvPr>
        </p:nvSpPr>
        <p:spPr>
          <a:xfrm>
            <a:off x="10148059" y="4873610"/>
            <a:ext cx="989617" cy="178031"/>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19" name="Text Placeholder 6"/>
          <p:cNvSpPr>
            <a:spLocks noGrp="1"/>
          </p:cNvSpPr>
          <p:nvPr>
            <p:ph type="body" sz="quarter" idx="154" hasCustomPrompt="1"/>
          </p:nvPr>
        </p:nvSpPr>
        <p:spPr>
          <a:xfrm>
            <a:off x="-15709" y="1521704"/>
            <a:ext cx="1238559" cy="220234"/>
          </a:xfrm>
        </p:spPr>
        <p:txBody>
          <a:bodyPr>
            <a:noAutofit/>
          </a:bodyPr>
          <a:lstStyle>
            <a:lvl1pPr algn="r">
              <a:defRPr sz="900" baseline="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120" name="Picture Placeholder 16"/>
          <p:cNvSpPr>
            <a:spLocks noGrp="1"/>
          </p:cNvSpPr>
          <p:nvPr>
            <p:ph type="pic" sz="quarter" idx="214"/>
          </p:nvPr>
        </p:nvSpPr>
        <p:spPr>
          <a:xfrm>
            <a:off x="11072481" y="5468391"/>
            <a:ext cx="477486" cy="654572"/>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121" name="Text Placeholder 6"/>
          <p:cNvSpPr>
            <a:spLocks noGrp="1"/>
          </p:cNvSpPr>
          <p:nvPr>
            <p:ph type="body" sz="quarter" idx="215" hasCustomPrompt="1"/>
          </p:nvPr>
        </p:nvSpPr>
        <p:spPr>
          <a:xfrm>
            <a:off x="11067302" y="6217043"/>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22" name="Picture Placeholder 16"/>
          <p:cNvSpPr>
            <a:spLocks noGrp="1"/>
          </p:cNvSpPr>
          <p:nvPr>
            <p:ph type="pic" sz="quarter" idx="218"/>
          </p:nvPr>
        </p:nvSpPr>
        <p:spPr>
          <a:xfrm>
            <a:off x="11593449" y="5467757"/>
            <a:ext cx="477486" cy="654572"/>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123" name="Picture Placeholder 16"/>
          <p:cNvSpPr>
            <a:spLocks noGrp="1"/>
          </p:cNvSpPr>
          <p:nvPr>
            <p:ph type="pic" sz="quarter" idx="221"/>
          </p:nvPr>
        </p:nvSpPr>
        <p:spPr>
          <a:xfrm>
            <a:off x="9220851" y="3853351"/>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24" name="Text Placeholder 6"/>
          <p:cNvSpPr>
            <a:spLocks noGrp="1"/>
          </p:cNvSpPr>
          <p:nvPr>
            <p:ph type="body" sz="quarter" idx="222" hasCustomPrompt="1"/>
          </p:nvPr>
        </p:nvSpPr>
        <p:spPr>
          <a:xfrm>
            <a:off x="9146059" y="4875761"/>
            <a:ext cx="989617" cy="178031"/>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25" name="Picture Placeholder 16"/>
          <p:cNvSpPr>
            <a:spLocks noGrp="1"/>
          </p:cNvSpPr>
          <p:nvPr>
            <p:ph type="pic" sz="quarter" idx="223"/>
          </p:nvPr>
        </p:nvSpPr>
        <p:spPr>
          <a:xfrm>
            <a:off x="8217276" y="3855926"/>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26" name="Text Placeholder 6"/>
          <p:cNvSpPr>
            <a:spLocks noGrp="1"/>
          </p:cNvSpPr>
          <p:nvPr>
            <p:ph type="body" sz="quarter" idx="224" hasCustomPrompt="1"/>
          </p:nvPr>
        </p:nvSpPr>
        <p:spPr>
          <a:xfrm>
            <a:off x="8136600" y="4878385"/>
            <a:ext cx="989617" cy="178031"/>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28" name="Picture Placeholder 16"/>
          <p:cNvSpPr>
            <a:spLocks noGrp="1"/>
          </p:cNvSpPr>
          <p:nvPr>
            <p:ph type="pic" sz="quarter" idx="225"/>
          </p:nvPr>
        </p:nvSpPr>
        <p:spPr>
          <a:xfrm>
            <a:off x="7215955" y="3849747"/>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31" name="Text Placeholder 6"/>
          <p:cNvSpPr>
            <a:spLocks noGrp="1"/>
          </p:cNvSpPr>
          <p:nvPr>
            <p:ph type="body" sz="quarter" idx="226" hasCustomPrompt="1"/>
          </p:nvPr>
        </p:nvSpPr>
        <p:spPr>
          <a:xfrm>
            <a:off x="7126649" y="4872157"/>
            <a:ext cx="989617" cy="178031"/>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47" name="Picture Placeholder 16"/>
          <p:cNvSpPr>
            <a:spLocks noGrp="1"/>
          </p:cNvSpPr>
          <p:nvPr>
            <p:ph type="pic" sz="quarter" idx="227"/>
          </p:nvPr>
        </p:nvSpPr>
        <p:spPr>
          <a:xfrm>
            <a:off x="6197866" y="3852322"/>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48" name="Text Placeholder 6"/>
          <p:cNvSpPr>
            <a:spLocks noGrp="1"/>
          </p:cNvSpPr>
          <p:nvPr>
            <p:ph type="body" sz="quarter" idx="228" hasCustomPrompt="1"/>
          </p:nvPr>
        </p:nvSpPr>
        <p:spPr>
          <a:xfrm>
            <a:off x="6117190" y="4874781"/>
            <a:ext cx="989617" cy="178031"/>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49" name="Picture Placeholder 16"/>
          <p:cNvSpPr>
            <a:spLocks noGrp="1"/>
          </p:cNvSpPr>
          <p:nvPr>
            <p:ph type="pic" sz="quarter" idx="229"/>
          </p:nvPr>
        </p:nvSpPr>
        <p:spPr>
          <a:xfrm>
            <a:off x="5189982" y="3854522"/>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50" name="Text Placeholder 6"/>
          <p:cNvSpPr>
            <a:spLocks noGrp="1"/>
          </p:cNvSpPr>
          <p:nvPr>
            <p:ph type="body" sz="quarter" idx="230" hasCustomPrompt="1"/>
          </p:nvPr>
        </p:nvSpPr>
        <p:spPr>
          <a:xfrm>
            <a:off x="5115190" y="4876932"/>
            <a:ext cx="989617" cy="178031"/>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1" name="Picture Placeholder 16"/>
          <p:cNvSpPr>
            <a:spLocks noGrp="1"/>
          </p:cNvSpPr>
          <p:nvPr>
            <p:ph type="pic" sz="quarter" idx="231"/>
          </p:nvPr>
        </p:nvSpPr>
        <p:spPr>
          <a:xfrm>
            <a:off x="4186407" y="3857097"/>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52" name="Text Placeholder 6"/>
          <p:cNvSpPr>
            <a:spLocks noGrp="1"/>
          </p:cNvSpPr>
          <p:nvPr>
            <p:ph type="body" sz="quarter" idx="232" hasCustomPrompt="1"/>
          </p:nvPr>
        </p:nvSpPr>
        <p:spPr>
          <a:xfrm>
            <a:off x="4105731" y="4879556"/>
            <a:ext cx="989617" cy="178031"/>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3" name="Picture Placeholder 16"/>
          <p:cNvSpPr>
            <a:spLocks noGrp="1"/>
          </p:cNvSpPr>
          <p:nvPr>
            <p:ph type="pic" sz="quarter" idx="233"/>
          </p:nvPr>
        </p:nvSpPr>
        <p:spPr>
          <a:xfrm>
            <a:off x="3171910" y="3851965"/>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54" name="Text Placeholder 6"/>
          <p:cNvSpPr>
            <a:spLocks noGrp="1"/>
          </p:cNvSpPr>
          <p:nvPr>
            <p:ph type="body" sz="quarter" idx="234" hasCustomPrompt="1"/>
          </p:nvPr>
        </p:nvSpPr>
        <p:spPr>
          <a:xfrm>
            <a:off x="3097118" y="4874375"/>
            <a:ext cx="989617" cy="178031"/>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5" name="Picture Placeholder 16"/>
          <p:cNvSpPr>
            <a:spLocks noGrp="1"/>
          </p:cNvSpPr>
          <p:nvPr>
            <p:ph type="pic" sz="quarter" idx="235"/>
          </p:nvPr>
        </p:nvSpPr>
        <p:spPr>
          <a:xfrm>
            <a:off x="2168335" y="3854540"/>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56" name="Text Placeholder 6"/>
          <p:cNvSpPr>
            <a:spLocks noGrp="1"/>
          </p:cNvSpPr>
          <p:nvPr>
            <p:ph type="body" sz="quarter" idx="236" hasCustomPrompt="1"/>
          </p:nvPr>
        </p:nvSpPr>
        <p:spPr>
          <a:xfrm>
            <a:off x="2087659" y="4876999"/>
            <a:ext cx="989617" cy="178031"/>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7" name="Picture Placeholder 16"/>
          <p:cNvSpPr>
            <a:spLocks noGrp="1"/>
          </p:cNvSpPr>
          <p:nvPr>
            <p:ph type="pic" sz="quarter" idx="237"/>
          </p:nvPr>
        </p:nvSpPr>
        <p:spPr>
          <a:xfrm>
            <a:off x="1160451" y="3856740"/>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58" name="Text Placeholder 6"/>
          <p:cNvSpPr>
            <a:spLocks noGrp="1"/>
          </p:cNvSpPr>
          <p:nvPr>
            <p:ph type="body" sz="quarter" idx="238" hasCustomPrompt="1"/>
          </p:nvPr>
        </p:nvSpPr>
        <p:spPr>
          <a:xfrm>
            <a:off x="1085659" y="4879150"/>
            <a:ext cx="989617" cy="178031"/>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9" name="Picture Placeholder 16"/>
          <p:cNvSpPr>
            <a:spLocks noGrp="1"/>
          </p:cNvSpPr>
          <p:nvPr>
            <p:ph type="pic" sz="quarter" idx="239"/>
          </p:nvPr>
        </p:nvSpPr>
        <p:spPr>
          <a:xfrm>
            <a:off x="156876" y="3859315"/>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60" name="Text Placeholder 6"/>
          <p:cNvSpPr>
            <a:spLocks noGrp="1"/>
          </p:cNvSpPr>
          <p:nvPr>
            <p:ph type="body" sz="quarter" idx="240" hasCustomPrompt="1"/>
          </p:nvPr>
        </p:nvSpPr>
        <p:spPr>
          <a:xfrm>
            <a:off x="76200" y="4881774"/>
            <a:ext cx="989617" cy="178031"/>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61" name="Rectangle 8"/>
          <p:cNvSpPr/>
          <p:nvPr userDrawn="1"/>
        </p:nvSpPr>
        <p:spPr>
          <a:xfrm rot="10800000">
            <a:off x="362861" y="3513125"/>
            <a:ext cx="11456734" cy="47406"/>
          </a:xfrm>
          <a:prstGeom prst="rect">
            <a:avLst/>
          </a:prstGeom>
          <a:gradFill flip="none" rotWithShape="1">
            <a:gsLst>
              <a:gs pos="0">
                <a:schemeClr val="accent6">
                  <a:lumMod val="0"/>
                  <a:lumOff val="100000"/>
                </a:schemeClr>
              </a:gs>
              <a:gs pos="21000">
                <a:srgbClr val="C3D4E5"/>
              </a:gs>
              <a:gs pos="100000">
                <a:srgbClr val="455A9A"/>
              </a:gs>
            </a:gsLst>
            <a:lin ang="16200000" scaled="0"/>
            <a:tileRec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62" name="Text Placeholder 6"/>
          <p:cNvSpPr>
            <a:spLocks noGrp="1"/>
          </p:cNvSpPr>
          <p:nvPr>
            <p:ph type="body" sz="quarter" idx="241" hasCustomPrompt="1"/>
          </p:nvPr>
        </p:nvSpPr>
        <p:spPr>
          <a:xfrm>
            <a:off x="11585754" y="6217591"/>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63" name="Picture Placeholder 16"/>
          <p:cNvSpPr>
            <a:spLocks noGrp="1"/>
          </p:cNvSpPr>
          <p:nvPr>
            <p:ph type="pic" sz="quarter" idx="242"/>
          </p:nvPr>
        </p:nvSpPr>
        <p:spPr>
          <a:xfrm>
            <a:off x="10029724" y="5467892"/>
            <a:ext cx="477486" cy="654572"/>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164" name="Text Placeholder 6"/>
          <p:cNvSpPr>
            <a:spLocks noGrp="1"/>
          </p:cNvSpPr>
          <p:nvPr>
            <p:ph type="body" sz="quarter" idx="243" hasCustomPrompt="1"/>
          </p:nvPr>
        </p:nvSpPr>
        <p:spPr>
          <a:xfrm>
            <a:off x="10024545" y="6216544"/>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65" name="Picture Placeholder 16"/>
          <p:cNvSpPr>
            <a:spLocks noGrp="1"/>
          </p:cNvSpPr>
          <p:nvPr>
            <p:ph type="pic" sz="quarter" idx="244"/>
          </p:nvPr>
        </p:nvSpPr>
        <p:spPr>
          <a:xfrm>
            <a:off x="10550692" y="5467258"/>
            <a:ext cx="477486" cy="654572"/>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166" name="Text Placeholder 6"/>
          <p:cNvSpPr>
            <a:spLocks noGrp="1"/>
          </p:cNvSpPr>
          <p:nvPr>
            <p:ph type="body" sz="quarter" idx="245" hasCustomPrompt="1"/>
          </p:nvPr>
        </p:nvSpPr>
        <p:spPr>
          <a:xfrm>
            <a:off x="10542997" y="6217092"/>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67" name="Picture Placeholder 16"/>
          <p:cNvSpPr>
            <a:spLocks noGrp="1"/>
          </p:cNvSpPr>
          <p:nvPr>
            <p:ph type="pic" sz="quarter" idx="246"/>
          </p:nvPr>
        </p:nvSpPr>
        <p:spPr>
          <a:xfrm>
            <a:off x="8989243" y="5469269"/>
            <a:ext cx="477486" cy="654572"/>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168" name="Text Placeholder 6"/>
          <p:cNvSpPr>
            <a:spLocks noGrp="1"/>
          </p:cNvSpPr>
          <p:nvPr>
            <p:ph type="body" sz="quarter" idx="247" hasCustomPrompt="1"/>
          </p:nvPr>
        </p:nvSpPr>
        <p:spPr>
          <a:xfrm>
            <a:off x="8984064" y="6217921"/>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69" name="Picture Placeholder 16"/>
          <p:cNvSpPr>
            <a:spLocks noGrp="1"/>
          </p:cNvSpPr>
          <p:nvPr>
            <p:ph type="pic" sz="quarter" idx="248"/>
          </p:nvPr>
        </p:nvSpPr>
        <p:spPr>
          <a:xfrm>
            <a:off x="9510211" y="5468635"/>
            <a:ext cx="477486" cy="654572"/>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170" name="Text Placeholder 6"/>
          <p:cNvSpPr>
            <a:spLocks noGrp="1"/>
          </p:cNvSpPr>
          <p:nvPr>
            <p:ph type="body" sz="quarter" idx="249" hasCustomPrompt="1"/>
          </p:nvPr>
        </p:nvSpPr>
        <p:spPr>
          <a:xfrm>
            <a:off x="9502516" y="6218469"/>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1" name="Picture Placeholder 16"/>
          <p:cNvSpPr>
            <a:spLocks noGrp="1"/>
          </p:cNvSpPr>
          <p:nvPr>
            <p:ph type="pic" sz="quarter" idx="250"/>
          </p:nvPr>
        </p:nvSpPr>
        <p:spPr>
          <a:xfrm>
            <a:off x="7946486" y="5468770"/>
            <a:ext cx="477486" cy="654572"/>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172" name="Text Placeholder 6"/>
          <p:cNvSpPr>
            <a:spLocks noGrp="1"/>
          </p:cNvSpPr>
          <p:nvPr>
            <p:ph type="body" sz="quarter" idx="251" hasCustomPrompt="1"/>
          </p:nvPr>
        </p:nvSpPr>
        <p:spPr>
          <a:xfrm>
            <a:off x="7941307" y="6217422"/>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5" name="Picture Placeholder 16"/>
          <p:cNvSpPr>
            <a:spLocks noGrp="1"/>
          </p:cNvSpPr>
          <p:nvPr>
            <p:ph type="pic" sz="quarter" idx="252"/>
          </p:nvPr>
        </p:nvSpPr>
        <p:spPr>
          <a:xfrm>
            <a:off x="8467454" y="5468136"/>
            <a:ext cx="477486" cy="654572"/>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177" name="Text Placeholder 6"/>
          <p:cNvSpPr>
            <a:spLocks noGrp="1"/>
          </p:cNvSpPr>
          <p:nvPr>
            <p:ph type="body" sz="quarter" idx="253" hasCustomPrompt="1"/>
          </p:nvPr>
        </p:nvSpPr>
        <p:spPr>
          <a:xfrm>
            <a:off x="8459759" y="6217970"/>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8" name="Picture Placeholder 16"/>
          <p:cNvSpPr>
            <a:spLocks noGrp="1"/>
          </p:cNvSpPr>
          <p:nvPr>
            <p:ph type="pic" sz="quarter" idx="254"/>
          </p:nvPr>
        </p:nvSpPr>
        <p:spPr>
          <a:xfrm>
            <a:off x="6908560" y="5470041"/>
            <a:ext cx="477486" cy="654572"/>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179" name="Text Placeholder 6"/>
          <p:cNvSpPr>
            <a:spLocks noGrp="1"/>
          </p:cNvSpPr>
          <p:nvPr>
            <p:ph type="body" sz="quarter" idx="255" hasCustomPrompt="1"/>
          </p:nvPr>
        </p:nvSpPr>
        <p:spPr>
          <a:xfrm>
            <a:off x="6903381" y="6218693"/>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2" name="Picture Placeholder 16"/>
          <p:cNvSpPr>
            <a:spLocks noGrp="1"/>
          </p:cNvSpPr>
          <p:nvPr>
            <p:ph type="pic" sz="quarter" idx="256"/>
          </p:nvPr>
        </p:nvSpPr>
        <p:spPr>
          <a:xfrm>
            <a:off x="7429528" y="5469407"/>
            <a:ext cx="477486" cy="654572"/>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183" name="Text Placeholder 6"/>
          <p:cNvSpPr>
            <a:spLocks noGrp="1"/>
          </p:cNvSpPr>
          <p:nvPr>
            <p:ph type="body" sz="quarter" idx="257" hasCustomPrompt="1"/>
          </p:nvPr>
        </p:nvSpPr>
        <p:spPr>
          <a:xfrm>
            <a:off x="7421833" y="6219241"/>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4" name="Picture Placeholder 16"/>
          <p:cNvSpPr>
            <a:spLocks noGrp="1"/>
          </p:cNvSpPr>
          <p:nvPr>
            <p:ph type="pic" sz="quarter" idx="258"/>
          </p:nvPr>
        </p:nvSpPr>
        <p:spPr>
          <a:xfrm>
            <a:off x="5865803" y="5469542"/>
            <a:ext cx="477486" cy="654572"/>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185" name="Text Placeholder 6"/>
          <p:cNvSpPr>
            <a:spLocks noGrp="1"/>
          </p:cNvSpPr>
          <p:nvPr>
            <p:ph type="body" sz="quarter" idx="259" hasCustomPrompt="1"/>
          </p:nvPr>
        </p:nvSpPr>
        <p:spPr>
          <a:xfrm>
            <a:off x="5860624" y="6218194"/>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6" name="Picture Placeholder 16"/>
          <p:cNvSpPr>
            <a:spLocks noGrp="1"/>
          </p:cNvSpPr>
          <p:nvPr>
            <p:ph type="pic" sz="quarter" idx="260"/>
          </p:nvPr>
        </p:nvSpPr>
        <p:spPr>
          <a:xfrm>
            <a:off x="6386771" y="5468908"/>
            <a:ext cx="477486" cy="654572"/>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187" name="Text Placeholder 6"/>
          <p:cNvSpPr>
            <a:spLocks noGrp="1"/>
          </p:cNvSpPr>
          <p:nvPr>
            <p:ph type="body" sz="quarter" idx="261" hasCustomPrompt="1"/>
          </p:nvPr>
        </p:nvSpPr>
        <p:spPr>
          <a:xfrm>
            <a:off x="6379076" y="6218742"/>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8" name="Picture Placeholder 16"/>
          <p:cNvSpPr>
            <a:spLocks noGrp="1"/>
          </p:cNvSpPr>
          <p:nvPr>
            <p:ph type="pic" sz="quarter" idx="262"/>
          </p:nvPr>
        </p:nvSpPr>
        <p:spPr>
          <a:xfrm>
            <a:off x="4825322" y="5470919"/>
            <a:ext cx="477486" cy="654572"/>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189" name="Text Placeholder 6"/>
          <p:cNvSpPr>
            <a:spLocks noGrp="1"/>
          </p:cNvSpPr>
          <p:nvPr>
            <p:ph type="body" sz="quarter" idx="263" hasCustomPrompt="1"/>
          </p:nvPr>
        </p:nvSpPr>
        <p:spPr>
          <a:xfrm>
            <a:off x="4820143" y="6219571"/>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90" name="Picture Placeholder 16"/>
          <p:cNvSpPr>
            <a:spLocks noGrp="1"/>
          </p:cNvSpPr>
          <p:nvPr>
            <p:ph type="pic" sz="quarter" idx="264"/>
          </p:nvPr>
        </p:nvSpPr>
        <p:spPr>
          <a:xfrm>
            <a:off x="5346290" y="5470285"/>
            <a:ext cx="477486" cy="654572"/>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191" name="Text Placeholder 6"/>
          <p:cNvSpPr>
            <a:spLocks noGrp="1"/>
          </p:cNvSpPr>
          <p:nvPr>
            <p:ph type="body" sz="quarter" idx="265" hasCustomPrompt="1"/>
          </p:nvPr>
        </p:nvSpPr>
        <p:spPr>
          <a:xfrm>
            <a:off x="5338595" y="6220119"/>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92" name="Picture Placeholder 16"/>
          <p:cNvSpPr>
            <a:spLocks noGrp="1"/>
          </p:cNvSpPr>
          <p:nvPr>
            <p:ph type="pic" sz="quarter" idx="266"/>
          </p:nvPr>
        </p:nvSpPr>
        <p:spPr>
          <a:xfrm>
            <a:off x="3782565" y="5470420"/>
            <a:ext cx="477486" cy="654572"/>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193" name="Text Placeholder 6"/>
          <p:cNvSpPr>
            <a:spLocks noGrp="1"/>
          </p:cNvSpPr>
          <p:nvPr>
            <p:ph type="body" sz="quarter" idx="267" hasCustomPrompt="1"/>
          </p:nvPr>
        </p:nvSpPr>
        <p:spPr>
          <a:xfrm>
            <a:off x="3777386" y="6219072"/>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94" name="Picture Placeholder 16"/>
          <p:cNvSpPr>
            <a:spLocks noGrp="1"/>
          </p:cNvSpPr>
          <p:nvPr>
            <p:ph type="pic" sz="quarter" idx="268"/>
          </p:nvPr>
        </p:nvSpPr>
        <p:spPr>
          <a:xfrm>
            <a:off x="4303533" y="5469786"/>
            <a:ext cx="477486" cy="654572"/>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195" name="Text Placeholder 6"/>
          <p:cNvSpPr>
            <a:spLocks noGrp="1"/>
          </p:cNvSpPr>
          <p:nvPr>
            <p:ph type="body" sz="quarter" idx="269" hasCustomPrompt="1"/>
          </p:nvPr>
        </p:nvSpPr>
        <p:spPr>
          <a:xfrm>
            <a:off x="4295838" y="6219620"/>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96" name="Picture Placeholder 16"/>
          <p:cNvSpPr>
            <a:spLocks noGrp="1"/>
          </p:cNvSpPr>
          <p:nvPr>
            <p:ph type="pic" sz="quarter" idx="270"/>
          </p:nvPr>
        </p:nvSpPr>
        <p:spPr>
          <a:xfrm>
            <a:off x="2741916" y="5468382"/>
            <a:ext cx="477486" cy="654572"/>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197" name="Text Placeholder 6"/>
          <p:cNvSpPr>
            <a:spLocks noGrp="1"/>
          </p:cNvSpPr>
          <p:nvPr>
            <p:ph type="body" sz="quarter" idx="271" hasCustomPrompt="1"/>
          </p:nvPr>
        </p:nvSpPr>
        <p:spPr>
          <a:xfrm>
            <a:off x="2736737" y="6217034"/>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98" name="Picture Placeholder 16"/>
          <p:cNvSpPr>
            <a:spLocks noGrp="1"/>
          </p:cNvSpPr>
          <p:nvPr>
            <p:ph type="pic" sz="quarter" idx="272"/>
          </p:nvPr>
        </p:nvSpPr>
        <p:spPr>
          <a:xfrm>
            <a:off x="3262884" y="5467748"/>
            <a:ext cx="477486" cy="654572"/>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199" name="Text Placeholder 6"/>
          <p:cNvSpPr>
            <a:spLocks noGrp="1"/>
          </p:cNvSpPr>
          <p:nvPr>
            <p:ph type="body" sz="quarter" idx="273" hasCustomPrompt="1"/>
          </p:nvPr>
        </p:nvSpPr>
        <p:spPr>
          <a:xfrm>
            <a:off x="3255189" y="6217582"/>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00" name="Picture Placeholder 16"/>
          <p:cNvSpPr>
            <a:spLocks noGrp="1"/>
          </p:cNvSpPr>
          <p:nvPr>
            <p:ph type="pic" sz="quarter" idx="274"/>
          </p:nvPr>
        </p:nvSpPr>
        <p:spPr>
          <a:xfrm>
            <a:off x="1699159" y="5467883"/>
            <a:ext cx="477486" cy="654572"/>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201" name="Text Placeholder 6"/>
          <p:cNvSpPr>
            <a:spLocks noGrp="1"/>
          </p:cNvSpPr>
          <p:nvPr>
            <p:ph type="body" sz="quarter" idx="275" hasCustomPrompt="1"/>
          </p:nvPr>
        </p:nvSpPr>
        <p:spPr>
          <a:xfrm>
            <a:off x="1693980" y="6216535"/>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02" name="Picture Placeholder 16"/>
          <p:cNvSpPr>
            <a:spLocks noGrp="1"/>
          </p:cNvSpPr>
          <p:nvPr>
            <p:ph type="pic" sz="quarter" idx="276"/>
          </p:nvPr>
        </p:nvSpPr>
        <p:spPr>
          <a:xfrm>
            <a:off x="2220127" y="5467249"/>
            <a:ext cx="477486" cy="654572"/>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203" name="Text Placeholder 6"/>
          <p:cNvSpPr>
            <a:spLocks noGrp="1"/>
          </p:cNvSpPr>
          <p:nvPr>
            <p:ph type="body" sz="quarter" idx="277" hasCustomPrompt="1"/>
          </p:nvPr>
        </p:nvSpPr>
        <p:spPr>
          <a:xfrm>
            <a:off x="2212432" y="6217083"/>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04" name="Picture Placeholder 16"/>
          <p:cNvSpPr>
            <a:spLocks noGrp="1"/>
          </p:cNvSpPr>
          <p:nvPr>
            <p:ph type="pic" sz="quarter" idx="278"/>
          </p:nvPr>
        </p:nvSpPr>
        <p:spPr>
          <a:xfrm>
            <a:off x="658678" y="5469260"/>
            <a:ext cx="477486" cy="654572"/>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205" name="Text Placeholder 6"/>
          <p:cNvSpPr>
            <a:spLocks noGrp="1"/>
          </p:cNvSpPr>
          <p:nvPr>
            <p:ph type="body" sz="quarter" idx="279" hasCustomPrompt="1"/>
          </p:nvPr>
        </p:nvSpPr>
        <p:spPr>
          <a:xfrm>
            <a:off x="653499" y="6217912"/>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06" name="Picture Placeholder 16"/>
          <p:cNvSpPr>
            <a:spLocks noGrp="1"/>
          </p:cNvSpPr>
          <p:nvPr>
            <p:ph type="pic" sz="quarter" idx="280"/>
          </p:nvPr>
        </p:nvSpPr>
        <p:spPr>
          <a:xfrm>
            <a:off x="1179646" y="5468626"/>
            <a:ext cx="477486" cy="654572"/>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207" name="Text Placeholder 6"/>
          <p:cNvSpPr>
            <a:spLocks noGrp="1"/>
          </p:cNvSpPr>
          <p:nvPr>
            <p:ph type="body" sz="quarter" idx="281" hasCustomPrompt="1"/>
          </p:nvPr>
        </p:nvSpPr>
        <p:spPr>
          <a:xfrm>
            <a:off x="1171951" y="6218460"/>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08" name="Picture Placeholder 16"/>
          <p:cNvSpPr>
            <a:spLocks noGrp="1"/>
          </p:cNvSpPr>
          <p:nvPr>
            <p:ph type="pic" sz="quarter" idx="284"/>
          </p:nvPr>
        </p:nvSpPr>
        <p:spPr>
          <a:xfrm>
            <a:off x="136889" y="5468127"/>
            <a:ext cx="477486" cy="654572"/>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209" name="Text Placeholder 6"/>
          <p:cNvSpPr>
            <a:spLocks noGrp="1"/>
          </p:cNvSpPr>
          <p:nvPr>
            <p:ph type="body" sz="quarter" idx="285" hasCustomPrompt="1"/>
          </p:nvPr>
        </p:nvSpPr>
        <p:spPr>
          <a:xfrm>
            <a:off x="129194" y="6217961"/>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10" name="Picture Placeholder 16"/>
          <p:cNvSpPr>
            <a:spLocks noGrp="1"/>
          </p:cNvSpPr>
          <p:nvPr>
            <p:ph type="pic" sz="quarter" idx="287"/>
          </p:nvPr>
        </p:nvSpPr>
        <p:spPr>
          <a:xfrm>
            <a:off x="10838809" y="2054428"/>
            <a:ext cx="974361" cy="1236155"/>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211" name="Picture Placeholder 16"/>
          <p:cNvSpPr>
            <a:spLocks noGrp="1"/>
          </p:cNvSpPr>
          <p:nvPr>
            <p:ph type="pic" sz="quarter" idx="288"/>
          </p:nvPr>
        </p:nvSpPr>
        <p:spPr>
          <a:xfrm>
            <a:off x="9780023" y="2062377"/>
            <a:ext cx="974361" cy="1236155"/>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212" name="Picture Placeholder 16"/>
          <p:cNvSpPr>
            <a:spLocks noGrp="1"/>
          </p:cNvSpPr>
          <p:nvPr>
            <p:ph type="pic" sz="quarter" idx="290"/>
          </p:nvPr>
        </p:nvSpPr>
        <p:spPr>
          <a:xfrm>
            <a:off x="8722686" y="2067189"/>
            <a:ext cx="974361" cy="1236155"/>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213" name="Text Placeholder 6"/>
          <p:cNvSpPr>
            <a:spLocks noGrp="1"/>
          </p:cNvSpPr>
          <p:nvPr>
            <p:ph type="body" sz="quarter" idx="291" hasCustomPrompt="1"/>
          </p:nvPr>
        </p:nvSpPr>
        <p:spPr>
          <a:xfrm>
            <a:off x="8635591" y="3295218"/>
            <a:ext cx="1179026" cy="192347"/>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14" name="Text Placeholder 6"/>
          <p:cNvSpPr>
            <a:spLocks noGrp="1"/>
          </p:cNvSpPr>
          <p:nvPr>
            <p:ph type="body" sz="quarter" idx="292" hasCustomPrompt="1"/>
          </p:nvPr>
        </p:nvSpPr>
        <p:spPr>
          <a:xfrm>
            <a:off x="9646537" y="3295336"/>
            <a:ext cx="1172777" cy="185630"/>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15" name="Text Placeholder 6"/>
          <p:cNvSpPr>
            <a:spLocks noGrp="1"/>
          </p:cNvSpPr>
          <p:nvPr>
            <p:ph type="body" sz="quarter" idx="293" hasCustomPrompt="1"/>
          </p:nvPr>
        </p:nvSpPr>
        <p:spPr>
          <a:xfrm>
            <a:off x="10729410" y="3282056"/>
            <a:ext cx="1172777" cy="185630"/>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16" name="Picture Placeholder 16"/>
          <p:cNvSpPr>
            <a:spLocks noGrp="1"/>
          </p:cNvSpPr>
          <p:nvPr>
            <p:ph type="pic" sz="quarter" idx="294"/>
          </p:nvPr>
        </p:nvSpPr>
        <p:spPr>
          <a:xfrm>
            <a:off x="1352719" y="2068848"/>
            <a:ext cx="974361" cy="1236155"/>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220" name="Picture Placeholder 16"/>
          <p:cNvSpPr>
            <a:spLocks noGrp="1"/>
          </p:cNvSpPr>
          <p:nvPr>
            <p:ph type="pic" sz="quarter" idx="295"/>
          </p:nvPr>
        </p:nvSpPr>
        <p:spPr>
          <a:xfrm>
            <a:off x="295904" y="2060899"/>
            <a:ext cx="974361" cy="1236155"/>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222" name="Picture Placeholder 16"/>
          <p:cNvSpPr>
            <a:spLocks noGrp="1"/>
          </p:cNvSpPr>
          <p:nvPr>
            <p:ph type="pic" sz="quarter" idx="297"/>
          </p:nvPr>
        </p:nvSpPr>
        <p:spPr>
          <a:xfrm>
            <a:off x="2408857" y="2061900"/>
            <a:ext cx="974361" cy="1236155"/>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223" name="Text Placeholder 6"/>
          <p:cNvSpPr>
            <a:spLocks noGrp="1"/>
          </p:cNvSpPr>
          <p:nvPr>
            <p:ph type="body" sz="quarter" idx="301" hasCustomPrompt="1"/>
          </p:nvPr>
        </p:nvSpPr>
        <p:spPr>
          <a:xfrm>
            <a:off x="166185" y="3288527"/>
            <a:ext cx="1172777" cy="185630"/>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24" name="Text Placeholder 6"/>
          <p:cNvSpPr>
            <a:spLocks noGrp="1"/>
          </p:cNvSpPr>
          <p:nvPr>
            <p:ph type="body" sz="quarter" idx="302" hasCustomPrompt="1"/>
          </p:nvPr>
        </p:nvSpPr>
        <p:spPr>
          <a:xfrm>
            <a:off x="1246078" y="3288527"/>
            <a:ext cx="1172777" cy="185630"/>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25" name="Text Placeholder 6"/>
          <p:cNvSpPr>
            <a:spLocks noGrp="1"/>
          </p:cNvSpPr>
          <p:nvPr>
            <p:ph type="body" sz="quarter" idx="303" hasCustomPrompt="1"/>
          </p:nvPr>
        </p:nvSpPr>
        <p:spPr>
          <a:xfrm>
            <a:off x="2291415" y="3290047"/>
            <a:ext cx="1172777" cy="185630"/>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26" name="Rectangle 8"/>
          <p:cNvSpPr/>
          <p:nvPr userDrawn="1"/>
        </p:nvSpPr>
        <p:spPr>
          <a:xfrm flipV="1">
            <a:off x="3078480" y="1710773"/>
            <a:ext cx="5905584" cy="45719"/>
          </a:xfrm>
          <a:prstGeom prst="rect">
            <a:avLst/>
          </a:prstGeom>
          <a:gradFill flip="none" rotWithShape="1">
            <a:gsLst>
              <a:gs pos="0">
                <a:schemeClr val="accent6">
                  <a:lumMod val="0"/>
                  <a:lumOff val="100000"/>
                </a:schemeClr>
              </a:gs>
              <a:gs pos="21000">
                <a:srgbClr val="C3D4E5"/>
              </a:gs>
              <a:gs pos="100000">
                <a:srgbClr val="455A9A"/>
              </a:gs>
            </a:gsLst>
            <a:lin ang="16200000" scaled="0"/>
            <a:tileRec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sz="900">
              <a:solidFill>
                <a:schemeClr val="tx1"/>
              </a:solidFill>
            </a:endParaRPr>
          </a:p>
        </p:txBody>
      </p:sp>
      <p:sp>
        <p:nvSpPr>
          <p:cNvPr id="227" name="Rectangle 8"/>
          <p:cNvSpPr/>
          <p:nvPr userDrawn="1"/>
        </p:nvSpPr>
        <p:spPr>
          <a:xfrm flipV="1">
            <a:off x="1688742" y="1710777"/>
            <a:ext cx="380551" cy="45719"/>
          </a:xfrm>
          <a:prstGeom prst="rect">
            <a:avLst/>
          </a:prstGeom>
          <a:gradFill flip="none" rotWithShape="1">
            <a:gsLst>
              <a:gs pos="0">
                <a:schemeClr val="accent6">
                  <a:lumMod val="0"/>
                  <a:lumOff val="100000"/>
                </a:schemeClr>
              </a:gs>
              <a:gs pos="21000">
                <a:srgbClr val="C3D4E5"/>
              </a:gs>
              <a:gs pos="100000">
                <a:srgbClr val="455A9A"/>
              </a:gs>
            </a:gsLst>
            <a:lin ang="16200000" scaled="0"/>
            <a:tileRec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sz="900">
              <a:solidFill>
                <a:schemeClr val="tx1"/>
              </a:solidFill>
            </a:endParaRPr>
          </a:p>
        </p:txBody>
      </p:sp>
      <p:sp>
        <p:nvSpPr>
          <p:cNvPr id="228" name="Rectangle 8"/>
          <p:cNvSpPr/>
          <p:nvPr userDrawn="1"/>
        </p:nvSpPr>
        <p:spPr>
          <a:xfrm flipV="1">
            <a:off x="10049537" y="1710776"/>
            <a:ext cx="380551" cy="45719"/>
          </a:xfrm>
          <a:prstGeom prst="rect">
            <a:avLst/>
          </a:prstGeom>
          <a:gradFill flip="none" rotWithShape="1">
            <a:gsLst>
              <a:gs pos="0">
                <a:schemeClr val="accent6">
                  <a:lumMod val="0"/>
                  <a:lumOff val="100000"/>
                </a:schemeClr>
              </a:gs>
              <a:gs pos="21000">
                <a:srgbClr val="C3D4E5"/>
              </a:gs>
              <a:gs pos="100000">
                <a:srgbClr val="455A9A"/>
              </a:gs>
            </a:gsLst>
            <a:lin ang="16200000" scaled="0"/>
            <a:tileRec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sz="900">
              <a:solidFill>
                <a:schemeClr val="tx1"/>
              </a:solidFill>
            </a:endParaRPr>
          </a:p>
        </p:txBody>
      </p:sp>
      <p:sp>
        <p:nvSpPr>
          <p:cNvPr id="229" name="Rectangle 8"/>
          <p:cNvSpPr/>
          <p:nvPr userDrawn="1"/>
        </p:nvSpPr>
        <p:spPr>
          <a:xfrm flipV="1">
            <a:off x="10517007" y="1710775"/>
            <a:ext cx="150993" cy="45719"/>
          </a:xfrm>
          <a:prstGeom prst="rect">
            <a:avLst/>
          </a:prstGeom>
          <a:gradFill flip="none" rotWithShape="1">
            <a:gsLst>
              <a:gs pos="0">
                <a:schemeClr val="accent6">
                  <a:lumMod val="0"/>
                  <a:lumOff val="100000"/>
                </a:schemeClr>
              </a:gs>
              <a:gs pos="21000">
                <a:srgbClr val="C3D4E5"/>
              </a:gs>
              <a:gs pos="100000">
                <a:srgbClr val="455A9A"/>
              </a:gs>
            </a:gsLst>
            <a:lin ang="16200000" scaled="0"/>
            <a:tileRec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sz="900">
              <a:solidFill>
                <a:schemeClr val="tx1"/>
              </a:solidFill>
            </a:endParaRPr>
          </a:p>
        </p:txBody>
      </p:sp>
      <p:sp>
        <p:nvSpPr>
          <p:cNvPr id="230" name="Rectangle 8"/>
          <p:cNvSpPr/>
          <p:nvPr userDrawn="1"/>
        </p:nvSpPr>
        <p:spPr>
          <a:xfrm flipV="1">
            <a:off x="1471526" y="1708810"/>
            <a:ext cx="150993" cy="45719"/>
          </a:xfrm>
          <a:prstGeom prst="rect">
            <a:avLst/>
          </a:prstGeom>
          <a:gradFill flip="none" rotWithShape="1">
            <a:gsLst>
              <a:gs pos="0">
                <a:schemeClr val="accent6">
                  <a:lumMod val="0"/>
                  <a:lumOff val="100000"/>
                </a:schemeClr>
              </a:gs>
              <a:gs pos="21000">
                <a:srgbClr val="C3D4E5"/>
              </a:gs>
              <a:gs pos="100000">
                <a:srgbClr val="455A9A"/>
              </a:gs>
            </a:gsLst>
            <a:lin ang="16200000" scaled="0"/>
            <a:tileRec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sz="900">
              <a:solidFill>
                <a:schemeClr val="tx1"/>
              </a:solidFill>
            </a:endParaRPr>
          </a:p>
        </p:txBody>
      </p:sp>
      <p:sp>
        <p:nvSpPr>
          <p:cNvPr id="231" name="Rectangle 8"/>
          <p:cNvSpPr/>
          <p:nvPr userDrawn="1"/>
        </p:nvSpPr>
        <p:spPr>
          <a:xfrm flipV="1">
            <a:off x="2118550" y="1710773"/>
            <a:ext cx="873012" cy="45719"/>
          </a:xfrm>
          <a:prstGeom prst="rect">
            <a:avLst/>
          </a:prstGeom>
          <a:gradFill flip="none" rotWithShape="1">
            <a:gsLst>
              <a:gs pos="0">
                <a:schemeClr val="accent6">
                  <a:lumMod val="0"/>
                  <a:lumOff val="100000"/>
                </a:schemeClr>
              </a:gs>
              <a:gs pos="21000">
                <a:srgbClr val="C3D4E5"/>
              </a:gs>
              <a:gs pos="100000">
                <a:srgbClr val="455A9A"/>
              </a:gs>
            </a:gsLst>
            <a:lin ang="16200000" scaled="0"/>
            <a:tileRec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sz="900">
              <a:solidFill>
                <a:schemeClr val="tx1"/>
              </a:solidFill>
            </a:endParaRPr>
          </a:p>
        </p:txBody>
      </p:sp>
      <p:sp>
        <p:nvSpPr>
          <p:cNvPr id="232" name="Rectangle 8"/>
          <p:cNvSpPr/>
          <p:nvPr userDrawn="1"/>
        </p:nvSpPr>
        <p:spPr>
          <a:xfrm flipV="1">
            <a:off x="9067686" y="1710773"/>
            <a:ext cx="852546" cy="45719"/>
          </a:xfrm>
          <a:prstGeom prst="rect">
            <a:avLst/>
          </a:prstGeom>
          <a:gradFill flip="none" rotWithShape="1">
            <a:gsLst>
              <a:gs pos="0">
                <a:schemeClr val="accent6">
                  <a:lumMod val="0"/>
                  <a:lumOff val="100000"/>
                </a:schemeClr>
              </a:gs>
              <a:gs pos="21000">
                <a:srgbClr val="C3D4E5"/>
              </a:gs>
              <a:gs pos="100000">
                <a:srgbClr val="455A9A"/>
              </a:gs>
            </a:gsLst>
            <a:lin ang="16200000" scaled="0"/>
            <a:tileRec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sz="900">
              <a:solidFill>
                <a:schemeClr val="tx1"/>
              </a:solidFill>
            </a:endParaRPr>
          </a:p>
        </p:txBody>
      </p:sp>
      <p:sp>
        <p:nvSpPr>
          <p:cNvPr id="233" name="Rectangle 8"/>
          <p:cNvSpPr/>
          <p:nvPr userDrawn="1"/>
        </p:nvSpPr>
        <p:spPr>
          <a:xfrm rot="10800000">
            <a:off x="203059" y="5145713"/>
            <a:ext cx="11772197" cy="45719"/>
          </a:xfrm>
          <a:prstGeom prst="rect">
            <a:avLst/>
          </a:prstGeom>
          <a:gradFill flip="none" rotWithShape="1">
            <a:gsLst>
              <a:gs pos="0">
                <a:schemeClr val="accent6">
                  <a:lumMod val="0"/>
                  <a:lumOff val="100000"/>
                </a:schemeClr>
              </a:gs>
              <a:gs pos="21000">
                <a:srgbClr val="C3D4E5"/>
              </a:gs>
              <a:gs pos="100000">
                <a:srgbClr val="455A9A"/>
              </a:gs>
            </a:gsLst>
            <a:lin ang="16200000" scaled="0"/>
            <a:tileRec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34" name="TextBox 7"/>
          <p:cNvSpPr txBox="1"/>
          <p:nvPr userDrawn="1"/>
        </p:nvSpPr>
        <p:spPr>
          <a:xfrm>
            <a:off x="4280602" y="733230"/>
            <a:ext cx="3591776" cy="523220"/>
          </a:xfrm>
          <a:prstGeom prst="rect">
            <a:avLst/>
          </a:prstGeom>
          <a:noFill/>
        </p:spPr>
        <p:txBody>
          <a:bodyPr wrap="square" rtlCol="0">
            <a:spAutoFit/>
          </a:bodyPr>
          <a:lstStyle/>
          <a:p>
            <a:pPr algn="ctr"/>
            <a:r>
              <a:rPr lang="en-US" sz="2800" b="1" cap="none" spc="50" dirty="0" smtClean="0">
                <a:ln w="13500">
                  <a:solidFill>
                    <a:schemeClr val="accent1">
                      <a:shade val="2500"/>
                      <a:alpha val="6500"/>
                    </a:schemeClr>
                  </a:solidFill>
                  <a:prstDash val="solid"/>
                </a:ln>
                <a:solidFill>
                  <a:srgbClr val="4D67A1"/>
                </a:solidFill>
                <a:effectLst>
                  <a:innerShdw blurRad="50900" dist="38500" dir="13500000">
                    <a:srgbClr val="000000">
                      <a:alpha val="60000"/>
                    </a:srgbClr>
                  </a:innerShdw>
                </a:effectLst>
                <a:latin typeface="Calibri" charset="0"/>
                <a:ea typeface="Calibri" charset="0"/>
                <a:cs typeface="Calibri" charset="0"/>
              </a:rPr>
              <a:t>Min partner </a:t>
            </a:r>
            <a:r>
              <a:rPr lang="en-US" sz="2800" b="1" cap="none" spc="50" dirty="0" err="1" smtClean="0">
                <a:ln w="13500">
                  <a:solidFill>
                    <a:schemeClr val="accent1">
                      <a:shade val="2500"/>
                      <a:alpha val="6500"/>
                    </a:schemeClr>
                  </a:solidFill>
                  <a:prstDash val="solid"/>
                </a:ln>
                <a:solidFill>
                  <a:srgbClr val="4D67A1"/>
                </a:solidFill>
                <a:effectLst>
                  <a:innerShdw blurRad="50900" dist="38500" dir="13500000">
                    <a:srgbClr val="000000">
                      <a:alpha val="60000"/>
                    </a:srgbClr>
                  </a:innerShdw>
                </a:effectLst>
                <a:latin typeface="Calibri" charset="0"/>
                <a:ea typeface="Calibri" charset="0"/>
                <a:cs typeface="Calibri" charset="0"/>
              </a:rPr>
              <a:t>og</a:t>
            </a:r>
            <a:r>
              <a:rPr lang="en-US" sz="2800" b="1" cap="none" spc="50" dirty="0" smtClean="0">
                <a:ln w="13500">
                  <a:solidFill>
                    <a:schemeClr val="accent1">
                      <a:shade val="2500"/>
                      <a:alpha val="6500"/>
                    </a:schemeClr>
                  </a:solidFill>
                  <a:prstDash val="solid"/>
                </a:ln>
                <a:solidFill>
                  <a:srgbClr val="4D67A1"/>
                </a:solidFill>
                <a:effectLst>
                  <a:innerShdw blurRad="50900" dist="38500" dir="13500000">
                    <a:srgbClr val="000000">
                      <a:alpha val="60000"/>
                    </a:srgbClr>
                  </a:innerShdw>
                </a:effectLst>
                <a:latin typeface="Calibri" charset="0"/>
                <a:ea typeface="Calibri" charset="0"/>
                <a:cs typeface="Calibri" charset="0"/>
              </a:rPr>
              <a:t> </a:t>
            </a:r>
            <a:r>
              <a:rPr lang="en-US" sz="2800" b="1" cap="none" spc="50" dirty="0" err="1" smtClean="0">
                <a:ln w="13500">
                  <a:solidFill>
                    <a:schemeClr val="accent1">
                      <a:shade val="2500"/>
                      <a:alpha val="6500"/>
                    </a:schemeClr>
                  </a:solidFill>
                  <a:prstDash val="solid"/>
                </a:ln>
                <a:solidFill>
                  <a:srgbClr val="4D67A1"/>
                </a:solidFill>
                <a:effectLst>
                  <a:innerShdw blurRad="50900" dist="38500" dir="13500000">
                    <a:srgbClr val="000000">
                      <a:alpha val="60000"/>
                    </a:srgbClr>
                  </a:innerShdw>
                </a:effectLst>
                <a:latin typeface="Calibri" charset="0"/>
                <a:ea typeface="Calibri" charset="0"/>
                <a:cs typeface="Calibri" charset="0"/>
              </a:rPr>
              <a:t>mig</a:t>
            </a:r>
            <a:endParaRPr lang="en-US" sz="2800" b="1" cap="none" spc="50" dirty="0">
              <a:ln w="13500">
                <a:solidFill>
                  <a:schemeClr val="accent1">
                    <a:shade val="2500"/>
                    <a:alpha val="6500"/>
                  </a:schemeClr>
                </a:solidFill>
                <a:prstDash val="solid"/>
              </a:ln>
              <a:solidFill>
                <a:srgbClr val="4D67A1"/>
              </a:solidFill>
              <a:effectLst>
                <a:innerShdw blurRad="50900" dist="38500" dir="13500000">
                  <a:srgbClr val="000000">
                    <a:alpha val="60000"/>
                  </a:srgbClr>
                </a:innerShdw>
              </a:effectLst>
              <a:latin typeface="Calibri" charset="0"/>
              <a:ea typeface="Calibri" charset="0"/>
              <a:cs typeface="Calibri" charset="0"/>
            </a:endParaRPr>
          </a:p>
        </p:txBody>
      </p:sp>
      <p:sp>
        <p:nvSpPr>
          <p:cNvPr id="235" name="TextBox 7"/>
          <p:cNvSpPr txBox="1"/>
          <p:nvPr userDrawn="1"/>
        </p:nvSpPr>
        <p:spPr>
          <a:xfrm>
            <a:off x="4280602" y="1702207"/>
            <a:ext cx="3607011" cy="400110"/>
          </a:xfrm>
          <a:prstGeom prst="rect">
            <a:avLst/>
          </a:prstGeom>
          <a:noFill/>
        </p:spPr>
        <p:txBody>
          <a:bodyPr wrap="square" rtlCol="0">
            <a:spAutoFit/>
          </a:bodyPr>
          <a:lstStyle/>
          <a:p>
            <a:pPr algn="ctr"/>
            <a:r>
              <a:rPr lang="en-US" sz="2000" b="1" cap="none" spc="50" dirty="0" err="1" smtClean="0">
                <a:ln w="13500">
                  <a:solidFill>
                    <a:schemeClr val="accent1">
                      <a:shade val="2500"/>
                      <a:alpha val="6500"/>
                    </a:schemeClr>
                  </a:solidFill>
                  <a:prstDash val="solid"/>
                </a:ln>
                <a:solidFill>
                  <a:srgbClr val="3C527E"/>
                </a:solidFill>
                <a:effectLst>
                  <a:innerShdw blurRad="50900" dist="38500" dir="13500000">
                    <a:srgbClr val="000000">
                      <a:alpha val="60000"/>
                    </a:srgbClr>
                  </a:innerShdw>
                </a:effectLst>
                <a:latin typeface="Calibri" charset="0"/>
                <a:ea typeface="Calibri" charset="0"/>
                <a:cs typeface="Calibri" charset="0"/>
              </a:rPr>
              <a:t>Børn</a:t>
            </a:r>
            <a:r>
              <a:rPr lang="en-US" sz="2000" b="1" cap="none" spc="50" dirty="0" smtClean="0">
                <a:ln w="13500">
                  <a:solidFill>
                    <a:schemeClr val="accent1">
                      <a:shade val="2500"/>
                      <a:alpha val="6500"/>
                    </a:schemeClr>
                  </a:solidFill>
                  <a:prstDash val="solid"/>
                </a:ln>
                <a:solidFill>
                  <a:srgbClr val="3C527E"/>
                </a:solidFill>
                <a:effectLst>
                  <a:innerShdw blurRad="50900" dist="38500" dir="13500000">
                    <a:srgbClr val="000000">
                      <a:alpha val="60000"/>
                    </a:srgbClr>
                  </a:innerShdw>
                </a:effectLst>
                <a:latin typeface="Calibri" charset="0"/>
                <a:ea typeface="Calibri" charset="0"/>
                <a:cs typeface="Calibri" charset="0"/>
              </a:rPr>
              <a:t> &amp; </a:t>
            </a:r>
            <a:r>
              <a:rPr lang="en-US" sz="2000" b="1" cap="none" spc="50" dirty="0" err="1" smtClean="0">
                <a:ln w="13500">
                  <a:solidFill>
                    <a:schemeClr val="accent1">
                      <a:shade val="2500"/>
                      <a:alpha val="6500"/>
                    </a:schemeClr>
                  </a:solidFill>
                  <a:prstDash val="solid"/>
                </a:ln>
                <a:solidFill>
                  <a:srgbClr val="3C527E"/>
                </a:solidFill>
                <a:effectLst>
                  <a:innerShdw blurRad="50900" dist="38500" dir="13500000">
                    <a:srgbClr val="000000">
                      <a:alpha val="60000"/>
                    </a:srgbClr>
                  </a:innerShdw>
                </a:effectLst>
                <a:latin typeface="Calibri" charset="0"/>
                <a:ea typeface="Calibri" charset="0"/>
                <a:cs typeface="Calibri" charset="0"/>
              </a:rPr>
              <a:t>svigerbørn</a:t>
            </a:r>
            <a:endParaRPr lang="en-US" sz="2000" b="1" cap="none" spc="50" dirty="0">
              <a:ln w="13500">
                <a:solidFill>
                  <a:schemeClr val="accent1">
                    <a:shade val="2500"/>
                    <a:alpha val="6500"/>
                  </a:schemeClr>
                </a:solidFill>
                <a:prstDash val="solid"/>
              </a:ln>
              <a:solidFill>
                <a:srgbClr val="3C527E"/>
              </a:solidFill>
              <a:effectLst>
                <a:innerShdw blurRad="50900" dist="38500" dir="13500000">
                  <a:srgbClr val="000000">
                    <a:alpha val="60000"/>
                  </a:srgbClr>
                </a:innerShdw>
              </a:effectLst>
              <a:latin typeface="Calibri" charset="0"/>
              <a:ea typeface="Calibri" charset="0"/>
              <a:cs typeface="Calibri" charset="0"/>
            </a:endParaRPr>
          </a:p>
        </p:txBody>
      </p:sp>
      <p:sp>
        <p:nvSpPr>
          <p:cNvPr id="236" name="TextBox 7"/>
          <p:cNvSpPr txBox="1"/>
          <p:nvPr userDrawn="1"/>
        </p:nvSpPr>
        <p:spPr>
          <a:xfrm>
            <a:off x="5036637" y="3506393"/>
            <a:ext cx="2162114" cy="369332"/>
          </a:xfrm>
          <a:prstGeom prst="rect">
            <a:avLst/>
          </a:prstGeom>
          <a:noFill/>
        </p:spPr>
        <p:txBody>
          <a:bodyPr wrap="square" rtlCol="0">
            <a:spAutoFit/>
          </a:bodyPr>
          <a:lstStyle/>
          <a:p>
            <a:pPr algn="ctr"/>
            <a:r>
              <a:rPr lang="en-US" sz="1800" b="1" cap="none" spc="50" dirty="0" err="1" smtClean="0">
                <a:ln w="13500">
                  <a:solidFill>
                    <a:schemeClr val="accent1">
                      <a:shade val="2500"/>
                      <a:alpha val="6500"/>
                    </a:schemeClr>
                  </a:solidFill>
                  <a:prstDash val="solid"/>
                </a:ln>
                <a:solidFill>
                  <a:srgbClr val="3C527E">
                    <a:alpha val="95000"/>
                  </a:srgbClr>
                </a:solidFill>
                <a:effectLst>
                  <a:innerShdw blurRad="50900" dist="38500" dir="13500000">
                    <a:srgbClr val="000000">
                      <a:alpha val="60000"/>
                    </a:srgbClr>
                  </a:innerShdw>
                </a:effectLst>
                <a:latin typeface="Calibri" charset="0"/>
                <a:ea typeface="Calibri" charset="0"/>
                <a:cs typeface="Calibri" charset="0"/>
              </a:rPr>
              <a:t>Børnebørn</a:t>
            </a:r>
            <a:endParaRPr lang="en-US" sz="1800" b="1" cap="none" spc="50" dirty="0">
              <a:ln w="13500">
                <a:solidFill>
                  <a:schemeClr val="accent1">
                    <a:shade val="2500"/>
                    <a:alpha val="6500"/>
                  </a:schemeClr>
                </a:solidFill>
                <a:prstDash val="solid"/>
              </a:ln>
              <a:solidFill>
                <a:srgbClr val="3C527E">
                  <a:alpha val="95000"/>
                </a:srgbClr>
              </a:solidFill>
              <a:effectLst>
                <a:innerShdw blurRad="50900" dist="38500" dir="13500000">
                  <a:srgbClr val="000000">
                    <a:alpha val="60000"/>
                  </a:srgbClr>
                </a:innerShdw>
              </a:effectLst>
              <a:latin typeface="Calibri" charset="0"/>
              <a:ea typeface="Calibri" charset="0"/>
              <a:cs typeface="Calibri" charset="0"/>
            </a:endParaRPr>
          </a:p>
        </p:txBody>
      </p:sp>
      <p:sp>
        <p:nvSpPr>
          <p:cNvPr id="237" name="TextBox 7"/>
          <p:cNvSpPr txBox="1"/>
          <p:nvPr userDrawn="1"/>
        </p:nvSpPr>
        <p:spPr>
          <a:xfrm>
            <a:off x="5036637" y="5145714"/>
            <a:ext cx="2162113" cy="369332"/>
          </a:xfrm>
          <a:prstGeom prst="rect">
            <a:avLst/>
          </a:prstGeom>
          <a:noFill/>
        </p:spPr>
        <p:txBody>
          <a:bodyPr wrap="square" rtlCol="0">
            <a:spAutoFit/>
          </a:bodyPr>
          <a:lstStyle/>
          <a:p>
            <a:pPr algn="ctr"/>
            <a:r>
              <a:rPr lang="en-US" sz="1800" b="1" cap="none" spc="50" dirty="0" err="1" smtClean="0">
                <a:ln w="13500">
                  <a:solidFill>
                    <a:schemeClr val="accent1">
                      <a:shade val="2500"/>
                      <a:alpha val="6500"/>
                    </a:schemeClr>
                  </a:solidFill>
                  <a:prstDash val="solid"/>
                </a:ln>
                <a:solidFill>
                  <a:srgbClr val="798FBF">
                    <a:alpha val="95000"/>
                  </a:srgbClr>
                </a:solidFill>
                <a:effectLst>
                  <a:innerShdw blurRad="50900" dist="38500" dir="13500000">
                    <a:srgbClr val="000000">
                      <a:alpha val="60000"/>
                    </a:srgbClr>
                  </a:innerShdw>
                </a:effectLst>
                <a:latin typeface="Calibri" charset="0"/>
                <a:ea typeface="Calibri" charset="0"/>
                <a:cs typeface="Calibri" charset="0"/>
              </a:rPr>
              <a:t>Oldebørn</a:t>
            </a:r>
            <a:endParaRPr lang="en-US" sz="1800" b="1" cap="none" spc="50" dirty="0">
              <a:ln w="13500">
                <a:solidFill>
                  <a:schemeClr val="accent1">
                    <a:shade val="2500"/>
                    <a:alpha val="6500"/>
                  </a:schemeClr>
                </a:solidFill>
                <a:prstDash val="solid"/>
              </a:ln>
              <a:solidFill>
                <a:srgbClr val="798FBF">
                  <a:alpha val="95000"/>
                </a:srgbClr>
              </a:solidFill>
              <a:effectLst>
                <a:innerShdw blurRad="50900" dist="38500" dir="13500000">
                  <a:srgbClr val="000000">
                    <a:alpha val="60000"/>
                  </a:srgbClr>
                </a:innerShdw>
              </a:effectLst>
              <a:latin typeface="Calibri" charset="0"/>
              <a:ea typeface="Calibri" charset="0"/>
              <a:cs typeface="Calibri" charset="0"/>
            </a:endParaRPr>
          </a:p>
        </p:txBody>
      </p:sp>
      <p:sp>
        <p:nvSpPr>
          <p:cNvPr id="238" name="Picture Placeholder 16"/>
          <p:cNvSpPr>
            <a:spLocks noGrp="1"/>
          </p:cNvSpPr>
          <p:nvPr>
            <p:ph type="pic" sz="quarter" idx="81"/>
          </p:nvPr>
        </p:nvSpPr>
        <p:spPr>
          <a:xfrm>
            <a:off x="3100029" y="360487"/>
            <a:ext cx="961408" cy="1219536"/>
          </a:xfrm>
          <a:solidFill>
            <a:schemeClr val="tx1"/>
          </a:solidFill>
          <a:ln>
            <a:solidFill>
              <a:schemeClr val="bg1">
                <a:lumMod val="75000"/>
                <a:lumOff val="25000"/>
              </a:schemeClr>
            </a:solidFill>
          </a:ln>
          <a:effectLst>
            <a:innerShdw blurRad="63500" dist="254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239" name="Picture Placeholder 16"/>
          <p:cNvSpPr>
            <a:spLocks noGrp="1"/>
          </p:cNvSpPr>
          <p:nvPr>
            <p:ph type="pic" sz="quarter" idx="100"/>
          </p:nvPr>
        </p:nvSpPr>
        <p:spPr>
          <a:xfrm>
            <a:off x="8046992" y="350314"/>
            <a:ext cx="961408" cy="1219536"/>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144" name="Rektangel 143"/>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Tree>
    <p:extLst>
      <p:ext uri="{BB962C8B-B14F-4D97-AF65-F5344CB8AC3E}">
        <p14:creationId xmlns:p14="http://schemas.microsoft.com/office/powerpoint/2010/main" val="37528321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lægt Individ - blå STORE knapper">
    <p:bg>
      <p:bgPr>
        <a:gradFill>
          <a:gsLst>
            <a:gs pos="100000">
              <a:srgbClr val="8EA5CA"/>
            </a:gs>
            <a:gs pos="0">
              <a:schemeClr val="bg1">
                <a:lumMod val="95000"/>
                <a:lumOff val="5000"/>
              </a:schemeClr>
            </a:gs>
            <a:gs pos="59000">
              <a:srgbClr val="4D67A1"/>
            </a:gs>
          </a:gsLst>
          <a:lin ang="16200000" scaled="0"/>
        </a:gradFill>
        <a:effectLst/>
      </p:bgPr>
    </p:bg>
    <p:spTree>
      <p:nvGrpSpPr>
        <p:cNvPr id="1" name=""/>
        <p:cNvGrpSpPr/>
        <p:nvPr/>
      </p:nvGrpSpPr>
      <p:grpSpPr>
        <a:xfrm>
          <a:off x="0" y="0"/>
          <a:ext cx="0" cy="0"/>
          <a:chOff x="0" y="0"/>
          <a:chExt cx="0" cy="0"/>
        </a:xfrm>
      </p:grpSpPr>
      <p:sp>
        <p:nvSpPr>
          <p:cNvPr id="110" name="Rectangle 109"/>
          <p:cNvSpPr/>
          <p:nvPr userDrawn="1"/>
        </p:nvSpPr>
        <p:spPr>
          <a:xfrm>
            <a:off x="0" y="-22682"/>
            <a:ext cx="12344400" cy="292063"/>
          </a:xfrm>
          <a:prstGeom prst="rect">
            <a:avLst/>
          </a:prstGeom>
          <a:gradFill flip="none" rotWithShape="1">
            <a:gsLst>
              <a:gs pos="99000">
                <a:srgbClr val="3B5379">
                  <a:alpha val="48000"/>
                </a:srgbClr>
              </a:gs>
              <a:gs pos="1000">
                <a:srgbClr val="263142">
                  <a:alpha val="74000"/>
                </a:srgbClr>
              </a:gs>
              <a:gs pos="48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tx1">
                    <a:lumMod val="85000"/>
                  </a:schemeClr>
                </a:solidFill>
                <a:latin typeface="Calibri" charset="0"/>
                <a:ea typeface="Calibri" charset="0"/>
                <a:cs typeface="Calibri" charset="0"/>
              </a:rPr>
              <a:t>OS – LIVSFORTÆLLINGER    </a:t>
            </a:r>
            <a:r>
              <a:rPr lang="en-US" i="1" dirty="0" smtClean="0">
                <a:solidFill>
                  <a:schemeClr val="tx1">
                    <a:lumMod val="85000"/>
                  </a:schemeClr>
                </a:solidFill>
              </a:rPr>
              <a:t>.</a:t>
            </a:r>
            <a:endParaRPr lang="en-US" i="1" dirty="0">
              <a:solidFill>
                <a:schemeClr val="tx1">
                  <a:lumMod val="85000"/>
                </a:schemeClr>
              </a:solidFill>
            </a:endParaRPr>
          </a:p>
        </p:txBody>
      </p:sp>
      <p:sp>
        <p:nvSpPr>
          <p:cNvPr id="111" name="Title 1"/>
          <p:cNvSpPr>
            <a:spLocks noGrp="1"/>
          </p:cNvSpPr>
          <p:nvPr>
            <p:ph type="title" hasCustomPrompt="1"/>
          </p:nvPr>
        </p:nvSpPr>
        <p:spPr>
          <a:xfrm>
            <a:off x="179601" y="-307766"/>
            <a:ext cx="7496739"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r>
              <a:rPr lang="da-DK" dirty="0" smtClean="0"/>
              <a:t>Slægten</a:t>
            </a:r>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bg2">
                    <a:lumMod val="20000"/>
                    <a:lumOff val="80000"/>
                  </a:schemeClr>
                </a:solidFill>
              </a:defRPr>
            </a:lvl1pPr>
          </a:lstStyle>
          <a:p>
            <a:r>
              <a:rPr lang="en-US" smtClean="0"/>
              <a:t>Dit navn her</a:t>
            </a:r>
            <a:endParaRPr lang="en-US" dirty="0"/>
          </a:p>
        </p:txBody>
      </p:sp>
      <p:sp>
        <p:nvSpPr>
          <p:cNvPr id="59" name="Rektangel 58"/>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
        <p:nvSpPr>
          <p:cNvPr id="60" name="Afrundet rektangel 35">
            <a:hlinkClick r:id="" action="ppaction://hlinkshowjump?jump=endshow" highlightClick="1"/>
          </p:cNvPr>
          <p:cNvSpPr/>
          <p:nvPr userDrawn="1"/>
        </p:nvSpPr>
        <p:spPr>
          <a:xfrm>
            <a:off x="6776934" y="6451600"/>
            <a:ext cx="1296658" cy="361177"/>
          </a:xfrm>
          <a:prstGeom prst="roundRect">
            <a:avLst/>
          </a:prstGeom>
          <a:gradFill flip="none" rotWithShape="1">
            <a:gsLst>
              <a:gs pos="0">
                <a:srgbClr val="3B5379">
                  <a:alpha val="48000"/>
                </a:srgbClr>
              </a:gs>
              <a:gs pos="99000">
                <a:schemeClr val="bg1">
                  <a:lumMod val="75000"/>
                  <a:lumOff val="25000"/>
                </a:schemeClr>
              </a:gs>
              <a:gs pos="0">
                <a:schemeClr val="bg1"/>
              </a:gs>
            </a:gsLst>
            <a:lin ang="5400000" scaled="0"/>
            <a:tileRect/>
          </a:gradFill>
          <a:ln>
            <a:solidFill>
              <a:schemeClr val="bg1"/>
            </a:solidFill>
          </a:ln>
          <a:effectLst>
            <a:outerShdw blurRad="50800" dist="38100" dir="2700000" algn="tl" rotWithShape="0">
              <a:schemeClr val="bg1">
                <a:alpha val="72000"/>
              </a:schemeClr>
            </a:outerShdw>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Rediger</a:t>
            </a:r>
            <a:endParaRPr lang="da-DK" sz="2000" dirty="0">
              <a:solidFill>
                <a:schemeClr val="tx1">
                  <a:lumMod val="85000"/>
                </a:schemeClr>
              </a:solidFill>
              <a:latin typeface="Calibri"/>
              <a:cs typeface="Calibri"/>
            </a:endParaRPr>
          </a:p>
        </p:txBody>
      </p:sp>
      <p:sp>
        <p:nvSpPr>
          <p:cNvPr id="61" name="Afrundet rektangel 35">
            <a:hlinkClick r:id="" action="ppaction://hlinkshowjump?jump=nextslide" highlightClick="1"/>
          </p:cNvPr>
          <p:cNvSpPr/>
          <p:nvPr userDrawn="1"/>
        </p:nvSpPr>
        <p:spPr>
          <a:xfrm>
            <a:off x="10806155" y="6451575"/>
            <a:ext cx="1337681" cy="360747"/>
          </a:xfrm>
          <a:prstGeom prst="roundRect">
            <a:avLst/>
          </a:prstGeom>
          <a:gradFill flip="none" rotWithShape="1">
            <a:gsLst>
              <a:gs pos="0">
                <a:srgbClr val="3B5379">
                  <a:alpha val="48000"/>
                </a:srgbClr>
              </a:gs>
              <a:gs pos="99000">
                <a:schemeClr val="bg1">
                  <a:lumMod val="75000"/>
                  <a:lumOff val="25000"/>
                </a:schemeClr>
              </a:gs>
              <a:gs pos="0">
                <a:schemeClr val="bg1"/>
              </a:gs>
            </a:gsLst>
            <a:lin ang="5400000" scaled="0"/>
            <a:tileRect/>
          </a:gradFill>
          <a:ln>
            <a:solidFill>
              <a:schemeClr val="bg1"/>
            </a:solidFill>
          </a:ln>
          <a:effectLst>
            <a:outerShdw blurRad="50800" dist="38100" dir="2700000" algn="tl" rotWithShape="0">
              <a:schemeClr val="bg1">
                <a:alpha val="72000"/>
              </a:schemeClr>
            </a:outerShdw>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Næste</a:t>
            </a:r>
            <a:endParaRPr lang="da-DK" sz="2000" dirty="0">
              <a:solidFill>
                <a:schemeClr val="tx1">
                  <a:lumMod val="85000"/>
                </a:schemeClr>
              </a:solidFill>
              <a:latin typeface="Calibri"/>
              <a:cs typeface="Calibri"/>
            </a:endParaRPr>
          </a:p>
        </p:txBody>
      </p:sp>
      <p:sp>
        <p:nvSpPr>
          <p:cNvPr id="62" name="Afrundet rektangel 35">
            <a:hlinkClick r:id="" action="ppaction://hlinkshowjump?jump=previousslide" highlightClick="1"/>
          </p:cNvPr>
          <p:cNvSpPr/>
          <p:nvPr userDrawn="1"/>
        </p:nvSpPr>
        <p:spPr>
          <a:xfrm>
            <a:off x="9429930" y="6452167"/>
            <a:ext cx="1337681" cy="371492"/>
          </a:xfrm>
          <a:prstGeom prst="roundRect">
            <a:avLst/>
          </a:prstGeom>
          <a:gradFill flip="none" rotWithShape="1">
            <a:gsLst>
              <a:gs pos="0">
                <a:srgbClr val="3B5379">
                  <a:alpha val="48000"/>
                </a:srgbClr>
              </a:gs>
              <a:gs pos="99000">
                <a:schemeClr val="bg1">
                  <a:lumMod val="75000"/>
                  <a:lumOff val="25000"/>
                </a:schemeClr>
              </a:gs>
              <a:gs pos="0">
                <a:schemeClr val="bg1"/>
              </a:gs>
            </a:gsLst>
            <a:lin ang="5400000" scaled="0"/>
            <a:tileRect/>
          </a:gradFill>
          <a:ln>
            <a:solidFill>
              <a:schemeClr val="bg1"/>
            </a:solidFill>
          </a:ln>
          <a:effectLst>
            <a:outerShdw blurRad="50800" dist="38100" dir="2700000" algn="tl" rotWithShape="0">
              <a:schemeClr val="bg1">
                <a:alpha val="72000"/>
              </a:schemeClr>
            </a:outerShdw>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Tilbage</a:t>
            </a:r>
            <a:endParaRPr lang="da-DK" sz="2000" dirty="0">
              <a:solidFill>
                <a:schemeClr val="tx1">
                  <a:lumMod val="85000"/>
                </a:schemeClr>
              </a:solidFill>
              <a:latin typeface="Calibri"/>
              <a:cs typeface="Calibri"/>
            </a:endParaRPr>
          </a:p>
        </p:txBody>
      </p:sp>
      <p:sp>
        <p:nvSpPr>
          <p:cNvPr id="63" name="Afrundet rektangel 35">
            <a:hlinkClick r:id="rId2" action="ppaction://hlinksldjump" highlightClick="1"/>
          </p:cNvPr>
          <p:cNvSpPr/>
          <p:nvPr userDrawn="1"/>
        </p:nvSpPr>
        <p:spPr>
          <a:xfrm>
            <a:off x="8114792" y="6451576"/>
            <a:ext cx="1279990" cy="360746"/>
          </a:xfrm>
          <a:prstGeom prst="roundRect">
            <a:avLst/>
          </a:prstGeom>
          <a:gradFill flip="none" rotWithShape="1">
            <a:gsLst>
              <a:gs pos="0">
                <a:srgbClr val="3B5379">
                  <a:alpha val="48000"/>
                </a:srgbClr>
              </a:gs>
              <a:gs pos="99000">
                <a:schemeClr val="bg1">
                  <a:lumMod val="75000"/>
                  <a:lumOff val="25000"/>
                </a:schemeClr>
              </a:gs>
              <a:gs pos="0">
                <a:schemeClr val="bg1"/>
              </a:gs>
            </a:gsLst>
            <a:lin ang="5400000" scaled="0"/>
            <a:tileRect/>
          </a:gradFill>
          <a:ln>
            <a:solidFill>
              <a:schemeClr val="bg1"/>
            </a:solidFill>
          </a:ln>
          <a:effectLst>
            <a:outerShdw blurRad="50800" dist="38100" dir="2700000" algn="tl" rotWithShape="0">
              <a:schemeClr val="bg1">
                <a:alpha val="72000"/>
              </a:schemeClr>
            </a:outerShdw>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Oversigt</a:t>
            </a:r>
            <a:endParaRPr lang="da-DK" sz="2000" dirty="0">
              <a:solidFill>
                <a:schemeClr val="tx1">
                  <a:lumMod val="85000"/>
                </a:schemeClr>
              </a:solidFill>
              <a:latin typeface="Calibri"/>
              <a:cs typeface="Calibri"/>
            </a:endParaRPr>
          </a:p>
        </p:txBody>
      </p:sp>
      <p:sp>
        <p:nvSpPr>
          <p:cNvPr id="69" name="Afrundet rektangel 35">
            <a:hlinkClick r:id="rId3" action="ppaction://hlinksldjump" highlightClick="1"/>
          </p:cNvPr>
          <p:cNvSpPr/>
          <p:nvPr userDrawn="1"/>
        </p:nvSpPr>
        <p:spPr>
          <a:xfrm>
            <a:off x="5435996" y="6454667"/>
            <a:ext cx="1296658" cy="361177"/>
          </a:xfrm>
          <a:prstGeom prst="roundRect">
            <a:avLst/>
          </a:prstGeom>
          <a:gradFill flip="none" rotWithShape="1">
            <a:gsLst>
              <a:gs pos="0">
                <a:srgbClr val="3B5379">
                  <a:alpha val="48000"/>
                </a:srgbClr>
              </a:gs>
              <a:gs pos="99000">
                <a:schemeClr val="bg1">
                  <a:lumMod val="75000"/>
                  <a:lumOff val="25000"/>
                </a:schemeClr>
              </a:gs>
              <a:gs pos="0">
                <a:schemeClr val="bg1"/>
              </a:gs>
            </a:gsLst>
            <a:lin ang="5400000" scaled="0"/>
            <a:tileRect/>
          </a:gradFill>
          <a:ln>
            <a:solidFill>
              <a:schemeClr val="bg1"/>
            </a:solidFill>
          </a:ln>
          <a:effectLst>
            <a:outerShdw blurRad="50800" dist="38100" dir="2700000" algn="tl" rotWithShape="0">
              <a:schemeClr val="bg1">
                <a:alpha val="72000"/>
              </a:schemeClr>
            </a:outerShdw>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Slægt</a:t>
            </a:r>
            <a:endParaRPr lang="da-DK" sz="2000" dirty="0">
              <a:solidFill>
                <a:schemeClr val="tx1">
                  <a:lumMod val="85000"/>
                </a:schemeClr>
              </a:solidFill>
              <a:latin typeface="Calibri"/>
              <a:cs typeface="Calibri"/>
            </a:endParaRPr>
          </a:p>
        </p:txBody>
      </p:sp>
      <p:sp>
        <p:nvSpPr>
          <p:cNvPr id="72" name="Snip Single Corner Rectangle 119"/>
          <p:cNvSpPr/>
          <p:nvPr userDrawn="1"/>
        </p:nvSpPr>
        <p:spPr>
          <a:xfrm flipH="1">
            <a:off x="-11891" y="6428451"/>
            <a:ext cx="12191996" cy="440046"/>
          </a:xfrm>
          <a:prstGeom prst="snip1Rect">
            <a:avLst>
              <a:gd name="adj" fmla="val 0"/>
            </a:avLst>
          </a:prstGeom>
          <a:gradFill>
            <a:gsLst>
              <a:gs pos="30000">
                <a:schemeClr val="bg1">
                  <a:lumMod val="95000"/>
                  <a:lumOff val="5000"/>
                </a:schemeClr>
              </a:gs>
              <a:gs pos="94000">
                <a:srgbClr val="424C6E"/>
              </a:gs>
            </a:gsLst>
            <a:lin ang="5400000" scaled="1"/>
          </a:gradFill>
          <a:ln w="12700">
            <a:solidFill>
              <a:schemeClr val="bg1"/>
            </a:solidFill>
          </a:ln>
          <a:effectLst>
            <a:innerShdw blurRad="114300" dist="50800" dir="18720000">
              <a:schemeClr val="bg1">
                <a:lumMod val="95000"/>
                <a:lumOff val="5000"/>
                <a:alpha val="6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73" name="Afrundet rektangel 35">
            <a:hlinkClick r:id="" action="ppaction://hlinkshowjump?jump=lastslideviewed" highlightClick="1"/>
          </p:cNvPr>
          <p:cNvSpPr/>
          <p:nvPr userDrawn="1"/>
        </p:nvSpPr>
        <p:spPr>
          <a:xfrm>
            <a:off x="9587947" y="6454217"/>
            <a:ext cx="1254311" cy="369442"/>
          </a:xfrm>
          <a:prstGeom prst="roundRect">
            <a:avLst/>
          </a:prstGeom>
          <a:solidFill>
            <a:schemeClr val="bg1">
              <a:lumMod val="75000"/>
              <a:lumOff val="25000"/>
            </a:schemeClr>
          </a:solidFill>
          <a:ln>
            <a:solidFill>
              <a:schemeClr val="bg1"/>
            </a:solidFill>
          </a:ln>
          <a:effectLst>
            <a:outerShdw blurRad="50800" dist="38100" dir="2700000" algn="tl" rotWithShape="0">
              <a:schemeClr val="bg1">
                <a:alpha val="72000"/>
              </a:scheme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2000" dirty="0" smtClean="0">
                <a:solidFill>
                  <a:srgbClr val="ABBAD1"/>
                </a:solidFill>
                <a:latin typeface="Calibri"/>
                <a:cs typeface="Calibri"/>
              </a:rPr>
              <a:t>Tilbage</a:t>
            </a:r>
            <a:endParaRPr lang="da-DK" sz="2000" dirty="0">
              <a:solidFill>
                <a:srgbClr val="ABBAD1"/>
              </a:solidFill>
              <a:latin typeface="Calibri"/>
              <a:cs typeface="Calibri"/>
            </a:endParaRPr>
          </a:p>
        </p:txBody>
      </p:sp>
      <p:sp>
        <p:nvSpPr>
          <p:cNvPr id="74" name="Afrundet rektangel 35">
            <a:hlinkClick r:id="rId2" action="ppaction://hlinksldjump" highlightClick="1"/>
          </p:cNvPr>
          <p:cNvSpPr/>
          <p:nvPr userDrawn="1"/>
        </p:nvSpPr>
        <p:spPr>
          <a:xfrm>
            <a:off x="8238268" y="6452766"/>
            <a:ext cx="1312165" cy="370239"/>
          </a:xfrm>
          <a:prstGeom prst="roundRect">
            <a:avLst/>
          </a:prstGeom>
          <a:solidFill>
            <a:schemeClr val="bg1">
              <a:lumMod val="75000"/>
              <a:lumOff val="25000"/>
            </a:schemeClr>
          </a:solidFill>
          <a:ln>
            <a:solidFill>
              <a:schemeClr val="bg1"/>
            </a:solidFill>
          </a:ln>
          <a:effectLst>
            <a:outerShdw blurRad="50800" dist="38100" dir="2700000" algn="tl" rotWithShape="0">
              <a:schemeClr val="bg1">
                <a:alpha val="72000"/>
              </a:scheme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2000" dirty="0" smtClean="0">
                <a:solidFill>
                  <a:srgbClr val="ABBAD1"/>
                </a:solidFill>
                <a:latin typeface="Calibri"/>
                <a:cs typeface="Calibri"/>
              </a:rPr>
              <a:t>Oversigt</a:t>
            </a:r>
            <a:endParaRPr lang="da-DK" sz="2000" dirty="0">
              <a:solidFill>
                <a:srgbClr val="ABBAD1"/>
              </a:solidFill>
              <a:latin typeface="Calibri"/>
              <a:cs typeface="Calibri"/>
            </a:endParaRPr>
          </a:p>
        </p:txBody>
      </p:sp>
      <p:sp>
        <p:nvSpPr>
          <p:cNvPr id="75" name="Afrundet rektangel 35">
            <a:hlinkClick r:id="" action="ppaction://hlinkshowjump?jump=nextslide" highlightClick="1"/>
          </p:cNvPr>
          <p:cNvSpPr/>
          <p:nvPr userDrawn="1"/>
        </p:nvSpPr>
        <p:spPr>
          <a:xfrm>
            <a:off x="10889161" y="6454217"/>
            <a:ext cx="1254313" cy="369442"/>
          </a:xfrm>
          <a:prstGeom prst="roundRect">
            <a:avLst/>
          </a:prstGeom>
          <a:solidFill>
            <a:schemeClr val="bg1">
              <a:lumMod val="75000"/>
              <a:lumOff val="25000"/>
            </a:schemeClr>
          </a:solidFill>
          <a:ln>
            <a:solidFill>
              <a:schemeClr val="bg1"/>
            </a:solidFill>
          </a:ln>
          <a:effectLst>
            <a:outerShdw blurRad="50800" dist="38100" dir="2700000" algn="tl" rotWithShape="0">
              <a:schemeClr val="bg1">
                <a:alpha val="72000"/>
              </a:scheme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2000" dirty="0" smtClean="0">
                <a:solidFill>
                  <a:srgbClr val="ABBAD1"/>
                </a:solidFill>
                <a:latin typeface="Calibri"/>
                <a:cs typeface="Calibri"/>
              </a:rPr>
              <a:t>Næste</a:t>
            </a:r>
            <a:endParaRPr lang="da-DK" sz="2000" dirty="0">
              <a:solidFill>
                <a:srgbClr val="ABBAD1"/>
              </a:solidFill>
              <a:latin typeface="Calibri"/>
              <a:cs typeface="Calibri"/>
            </a:endParaRPr>
          </a:p>
        </p:txBody>
      </p:sp>
      <p:sp>
        <p:nvSpPr>
          <p:cNvPr id="76" name="Afrundet rektangel 35">
            <a:hlinkClick r:id="" action="ppaction://hlinkshowjump?jump=endshow" highlightClick="1"/>
          </p:cNvPr>
          <p:cNvSpPr/>
          <p:nvPr userDrawn="1"/>
        </p:nvSpPr>
        <p:spPr>
          <a:xfrm>
            <a:off x="6857016" y="6451575"/>
            <a:ext cx="1336856" cy="372084"/>
          </a:xfrm>
          <a:prstGeom prst="roundRect">
            <a:avLst/>
          </a:prstGeom>
          <a:solidFill>
            <a:schemeClr val="bg1">
              <a:lumMod val="75000"/>
              <a:lumOff val="25000"/>
            </a:schemeClr>
          </a:solidFill>
          <a:ln>
            <a:solidFill>
              <a:schemeClr val="bg1"/>
            </a:solidFill>
          </a:ln>
          <a:effectLst>
            <a:outerShdw blurRad="50800" dist="38100" dir="2700000" algn="tl" rotWithShape="0">
              <a:schemeClr val="bg1">
                <a:alpha val="72000"/>
              </a:scheme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2000" dirty="0" smtClean="0">
                <a:solidFill>
                  <a:srgbClr val="ABBAD1"/>
                </a:solidFill>
                <a:latin typeface="Calibri"/>
                <a:cs typeface="Calibri"/>
              </a:rPr>
              <a:t>Rediger</a:t>
            </a:r>
            <a:endParaRPr lang="da-DK" sz="2000" dirty="0">
              <a:solidFill>
                <a:srgbClr val="ABBAD1"/>
              </a:solidFill>
              <a:latin typeface="Calibri"/>
              <a:cs typeface="Calibri"/>
            </a:endParaRPr>
          </a:p>
        </p:txBody>
      </p:sp>
      <p:sp>
        <p:nvSpPr>
          <p:cNvPr id="77" name="Afrundet rektangel 35">
            <a:hlinkClick r:id="rId3" action="ppaction://hlinksldjump" highlightClick="1"/>
          </p:cNvPr>
          <p:cNvSpPr/>
          <p:nvPr userDrawn="1"/>
        </p:nvSpPr>
        <p:spPr>
          <a:xfrm>
            <a:off x="5465934" y="6452094"/>
            <a:ext cx="1336856" cy="361387"/>
          </a:xfrm>
          <a:prstGeom prst="roundRect">
            <a:avLst/>
          </a:prstGeom>
          <a:solidFill>
            <a:schemeClr val="bg1">
              <a:lumMod val="75000"/>
              <a:lumOff val="25000"/>
            </a:schemeClr>
          </a:solidFill>
          <a:ln>
            <a:solidFill>
              <a:schemeClr val="bg1"/>
            </a:solidFill>
          </a:ln>
          <a:effectLst>
            <a:outerShdw blurRad="50800" dist="38100" dir="2700000" algn="tl" rotWithShape="0">
              <a:schemeClr val="bg1">
                <a:alpha val="72000"/>
              </a:scheme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2000" dirty="0" smtClean="0">
                <a:solidFill>
                  <a:srgbClr val="ABBAD1"/>
                </a:solidFill>
                <a:latin typeface="Calibri"/>
                <a:cs typeface="Calibri"/>
              </a:rPr>
              <a:t>Slægten</a:t>
            </a:r>
            <a:endParaRPr lang="da-DK" sz="2000" dirty="0">
              <a:solidFill>
                <a:srgbClr val="ABBAD1"/>
              </a:solidFill>
              <a:latin typeface="Calibri"/>
              <a:cs typeface="Calibri"/>
            </a:endParaRPr>
          </a:p>
        </p:txBody>
      </p:sp>
      <p:sp>
        <p:nvSpPr>
          <p:cNvPr id="78" name="Pladsholder til slidenummer 3"/>
          <p:cNvSpPr>
            <a:spLocks noGrp="1"/>
          </p:cNvSpPr>
          <p:nvPr>
            <p:ph type="sldNum" sz="quarter" idx="304"/>
          </p:nvPr>
        </p:nvSpPr>
        <p:spPr>
          <a:xfrm>
            <a:off x="0" y="6370500"/>
            <a:ext cx="340173" cy="552319"/>
          </a:xfrm>
        </p:spPr>
        <p:txBody>
          <a:bodyPr/>
          <a:lstStyle>
            <a:lvl1pPr>
              <a:defRPr>
                <a:solidFill>
                  <a:srgbClr val="3C527E"/>
                </a:solidFill>
              </a:defRPr>
            </a:lvl1pPr>
          </a:lstStyle>
          <a:p>
            <a:fld id="{B0EB8CF6-47F3-4747-94A2-C5AAF9298AFB}" type="slidenum">
              <a:rPr lang="da-DK" smtClean="0"/>
              <a:pPr/>
              <a:t>‹nr.›</a:t>
            </a:fld>
            <a:endParaRPr lang="da-DK"/>
          </a:p>
        </p:txBody>
      </p:sp>
      <p:sp>
        <p:nvSpPr>
          <p:cNvPr id="79" name="Rectangle 46"/>
          <p:cNvSpPr/>
          <p:nvPr userDrawn="1"/>
        </p:nvSpPr>
        <p:spPr>
          <a:xfrm>
            <a:off x="0" y="5420973"/>
            <a:ext cx="1071716" cy="7525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80" name="Picture Placeholder 16"/>
          <p:cNvSpPr>
            <a:spLocks noGrp="1"/>
          </p:cNvSpPr>
          <p:nvPr>
            <p:ph type="pic" sz="quarter" idx="90"/>
          </p:nvPr>
        </p:nvSpPr>
        <p:spPr>
          <a:xfrm>
            <a:off x="452284" y="588524"/>
            <a:ext cx="4244474" cy="5487812"/>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1400" b="0" cap="none" spc="0">
                <a:ln w="0"/>
                <a:gradFill>
                  <a:gsLst>
                    <a:gs pos="21000">
                      <a:srgbClr val="53575C"/>
                    </a:gs>
                    <a:gs pos="88000">
                      <a:srgbClr val="C5C7CA"/>
                    </a:gs>
                  </a:gsLst>
                  <a:lin ang="5400000"/>
                </a:gradFill>
                <a:effectLst/>
              </a:defRPr>
            </a:lvl1pPr>
          </a:lstStyle>
          <a:p>
            <a:endParaRPr lang="en-US" dirty="0"/>
          </a:p>
        </p:txBody>
      </p:sp>
      <p:sp>
        <p:nvSpPr>
          <p:cNvPr id="81" name="Pladsholder til tekst 13"/>
          <p:cNvSpPr>
            <a:spLocks noGrp="1"/>
          </p:cNvSpPr>
          <p:nvPr>
            <p:ph type="body" sz="quarter" idx="15" hasCustomPrompt="1"/>
          </p:nvPr>
        </p:nvSpPr>
        <p:spPr>
          <a:xfrm>
            <a:off x="5529789" y="461092"/>
            <a:ext cx="5973953" cy="361424"/>
          </a:xfrm>
        </p:spPr>
        <p:txBody>
          <a:bodyPr>
            <a:noAutofit/>
          </a:bodyPr>
          <a:lstStyle>
            <a:lvl1pPr marL="0" algn="l" defTabSz="914400" rtl="0" eaLnBrk="1" latinLnBrk="0" hangingPunct="1">
              <a:defRPr lang="da-DK" sz="2800" b="1" kern="1200" cap="none" spc="50" dirty="0">
                <a:ln w="13500">
                  <a:solidFill>
                    <a:schemeClr val="accent1">
                      <a:shade val="2500"/>
                      <a:alpha val="6500"/>
                    </a:schemeClr>
                  </a:solidFill>
                  <a:prstDash val="solid"/>
                </a:ln>
                <a:solidFill>
                  <a:srgbClr val="4E6AA8"/>
                </a:solidFill>
                <a:effectLst>
                  <a:innerShdw blurRad="50900" dist="38500" dir="13500000">
                    <a:srgbClr val="000000">
                      <a:alpha val="60000"/>
                    </a:srgbClr>
                  </a:innerShdw>
                </a:effectLst>
                <a:latin typeface="Calibri" charset="0"/>
                <a:ea typeface="Calibri" charset="0"/>
                <a:cs typeface="Calibri" charset="0"/>
              </a:defRPr>
            </a:lvl1pPr>
            <a:lvl2pPr>
              <a:defRPr sz="1400"/>
            </a:lvl2pPr>
            <a:lvl3pPr>
              <a:defRPr sz="1400"/>
            </a:lvl3pPr>
            <a:lvl4pPr>
              <a:defRPr sz="1400"/>
            </a:lvl4pPr>
            <a:lvl5pPr>
              <a:defRPr sz="1400"/>
            </a:lvl5pPr>
          </a:lstStyle>
          <a:p>
            <a:pPr lvl="0"/>
            <a:r>
              <a:rPr lang="da-DK" dirty="0" smtClean="0"/>
              <a:t>relation</a:t>
            </a:r>
            <a:endParaRPr lang="da-DK" dirty="0"/>
          </a:p>
        </p:txBody>
      </p:sp>
      <p:sp>
        <p:nvSpPr>
          <p:cNvPr id="82" name="Pladsholder til tekst 13"/>
          <p:cNvSpPr>
            <a:spLocks noGrp="1"/>
          </p:cNvSpPr>
          <p:nvPr>
            <p:ph type="body" sz="quarter" idx="123" hasCustomPrompt="1"/>
          </p:nvPr>
        </p:nvSpPr>
        <p:spPr>
          <a:xfrm>
            <a:off x="452284" y="6074249"/>
            <a:ext cx="4244474" cy="359290"/>
          </a:xfrm>
        </p:spPr>
        <p:txBody>
          <a:bodyPr>
            <a:noAutofit/>
          </a:bodyPr>
          <a:lstStyle>
            <a:lvl1pPr marL="0" algn="ctr" defTabSz="914400" rtl="0" eaLnBrk="1" latinLnBrk="0" hangingPunct="1">
              <a:defRPr lang="da-DK" sz="1600" b="0" kern="1200" cap="none" spc="0" dirty="0" smtClean="0">
                <a:ln>
                  <a:noFill/>
                </a:ln>
                <a:solidFill>
                  <a:schemeClr val="tx1">
                    <a:lumMod val="85000"/>
                  </a:schemeClr>
                </a:solidFill>
                <a:effectLst/>
                <a:latin typeface="Calibri" charset="0"/>
                <a:ea typeface="Calibri" charset="0"/>
                <a:cs typeface="Calibri" charset="0"/>
              </a:defRPr>
            </a:lvl1pPr>
            <a:lvl2pPr>
              <a:defRPr sz="1400"/>
            </a:lvl2pPr>
            <a:lvl3pPr>
              <a:defRPr sz="1400"/>
            </a:lvl3pPr>
            <a:lvl4pPr>
              <a:defRPr sz="1400"/>
            </a:lvl4pPr>
            <a:lvl5pPr>
              <a:defRPr sz="1400"/>
            </a:lvl5pPr>
          </a:lstStyle>
          <a:p>
            <a:pPr lvl="0"/>
            <a:r>
              <a:rPr lang="da-DK" dirty="0" smtClean="0"/>
              <a:t>Navn</a:t>
            </a:r>
          </a:p>
        </p:txBody>
      </p:sp>
      <p:sp>
        <p:nvSpPr>
          <p:cNvPr id="83" name="TextBox 7"/>
          <p:cNvSpPr txBox="1"/>
          <p:nvPr userDrawn="1"/>
        </p:nvSpPr>
        <p:spPr>
          <a:xfrm>
            <a:off x="4834409" y="451078"/>
            <a:ext cx="907629" cy="523220"/>
          </a:xfrm>
          <a:prstGeom prst="rect">
            <a:avLst/>
          </a:prstGeom>
          <a:noFill/>
        </p:spPr>
        <p:txBody>
          <a:bodyPr wrap="square" rtlCol="0">
            <a:spAutoFit/>
          </a:bodyPr>
          <a:lstStyle/>
          <a:p>
            <a:pPr algn="l"/>
            <a:r>
              <a:rPr lang="en-US" sz="2800" b="1" cap="none" spc="50" dirty="0" smtClean="0">
                <a:ln w="13500">
                  <a:solidFill>
                    <a:schemeClr val="accent1">
                      <a:shade val="2500"/>
                      <a:alpha val="6500"/>
                    </a:schemeClr>
                  </a:solidFill>
                  <a:prstDash val="solid"/>
                </a:ln>
                <a:solidFill>
                  <a:srgbClr val="4E6AA8"/>
                </a:solidFill>
                <a:effectLst>
                  <a:innerShdw blurRad="50900" dist="38500" dir="13500000">
                    <a:srgbClr val="000000">
                      <a:alpha val="60000"/>
                    </a:srgbClr>
                  </a:innerShdw>
                </a:effectLst>
                <a:latin typeface="Calibri" charset="0"/>
                <a:ea typeface="Calibri" charset="0"/>
                <a:cs typeface="Calibri" charset="0"/>
              </a:rPr>
              <a:t>Min</a:t>
            </a:r>
            <a:endParaRPr lang="en-US" sz="2800" b="1" cap="none" spc="50" dirty="0">
              <a:ln w="13500">
                <a:solidFill>
                  <a:schemeClr val="accent1">
                    <a:shade val="2500"/>
                    <a:alpha val="6500"/>
                  </a:schemeClr>
                </a:solidFill>
                <a:prstDash val="solid"/>
              </a:ln>
              <a:solidFill>
                <a:srgbClr val="4E6AA8"/>
              </a:solidFill>
              <a:effectLst>
                <a:innerShdw blurRad="50900" dist="38500" dir="13500000">
                  <a:srgbClr val="000000">
                    <a:alpha val="60000"/>
                  </a:srgbClr>
                </a:innerShdw>
              </a:effectLst>
              <a:latin typeface="Calibri" charset="0"/>
              <a:ea typeface="Calibri" charset="0"/>
              <a:cs typeface="Calibri" charset="0"/>
            </a:endParaRPr>
          </a:p>
        </p:txBody>
      </p:sp>
      <p:sp>
        <p:nvSpPr>
          <p:cNvPr id="84" name="Pladsholder til indhold 3"/>
          <p:cNvSpPr>
            <a:spLocks noGrp="1"/>
          </p:cNvSpPr>
          <p:nvPr>
            <p:ph sz="quarter" idx="305"/>
          </p:nvPr>
        </p:nvSpPr>
        <p:spPr>
          <a:xfrm>
            <a:off x="4896464" y="981282"/>
            <a:ext cx="6823587" cy="509505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Efterkommere enebarn - blå">
    <p:bg>
      <p:bgPr>
        <a:gradFill>
          <a:gsLst>
            <a:gs pos="100000">
              <a:srgbClr val="8EA5CA"/>
            </a:gs>
            <a:gs pos="0">
              <a:schemeClr val="bg1">
                <a:lumMod val="95000"/>
                <a:lumOff val="5000"/>
              </a:schemeClr>
            </a:gs>
            <a:gs pos="59000">
              <a:srgbClr val="4D67A1"/>
            </a:gs>
          </a:gsLst>
          <a:lin ang="16200000" scaled="0"/>
        </a:gradFill>
        <a:effectLst/>
      </p:bgPr>
    </p:bg>
    <p:spTree>
      <p:nvGrpSpPr>
        <p:cNvPr id="1" name=""/>
        <p:cNvGrpSpPr/>
        <p:nvPr/>
      </p:nvGrpSpPr>
      <p:grpSpPr>
        <a:xfrm>
          <a:off x="0" y="0"/>
          <a:ext cx="0" cy="0"/>
          <a:chOff x="0" y="0"/>
          <a:chExt cx="0" cy="0"/>
        </a:xfrm>
      </p:grpSpPr>
      <p:sp>
        <p:nvSpPr>
          <p:cNvPr id="110" name="Rectangle 109"/>
          <p:cNvSpPr/>
          <p:nvPr userDrawn="1"/>
        </p:nvSpPr>
        <p:spPr>
          <a:xfrm>
            <a:off x="0" y="-22682"/>
            <a:ext cx="12344400" cy="292063"/>
          </a:xfrm>
          <a:prstGeom prst="rect">
            <a:avLst/>
          </a:prstGeom>
          <a:gradFill flip="none" rotWithShape="1">
            <a:gsLst>
              <a:gs pos="99000">
                <a:srgbClr val="3B5379">
                  <a:alpha val="48000"/>
                </a:srgbClr>
              </a:gs>
              <a:gs pos="1000">
                <a:srgbClr val="263142">
                  <a:alpha val="74000"/>
                </a:srgbClr>
              </a:gs>
              <a:gs pos="48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tx1">
                    <a:lumMod val="85000"/>
                  </a:schemeClr>
                </a:solidFill>
                <a:latin typeface="Calibri" charset="0"/>
                <a:ea typeface="Calibri" charset="0"/>
                <a:cs typeface="Calibri" charset="0"/>
              </a:rPr>
              <a:t>OS – LIVSFORTÆLLINGER    </a:t>
            </a:r>
            <a:r>
              <a:rPr lang="en-US" i="1" dirty="0" smtClean="0">
                <a:solidFill>
                  <a:schemeClr val="tx1">
                    <a:lumMod val="85000"/>
                  </a:schemeClr>
                </a:solidFill>
              </a:rPr>
              <a:t>.</a:t>
            </a:r>
            <a:endParaRPr lang="en-US" i="1" dirty="0">
              <a:solidFill>
                <a:schemeClr val="tx1">
                  <a:lumMod val="85000"/>
                </a:schemeClr>
              </a:solidFill>
            </a:endParaRPr>
          </a:p>
        </p:txBody>
      </p:sp>
      <p:sp>
        <p:nvSpPr>
          <p:cNvPr id="111" name="Title 1"/>
          <p:cNvSpPr>
            <a:spLocks noGrp="1"/>
          </p:cNvSpPr>
          <p:nvPr>
            <p:ph type="title" hasCustomPrompt="1"/>
          </p:nvPr>
        </p:nvSpPr>
        <p:spPr>
          <a:xfrm>
            <a:off x="179601" y="-307766"/>
            <a:ext cx="7496739"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r>
              <a:rPr lang="da-DK" dirty="0" smtClean="0"/>
              <a:t>Slægten</a:t>
            </a:r>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bg2">
                    <a:lumMod val="20000"/>
                    <a:lumOff val="80000"/>
                  </a:schemeClr>
                </a:solidFill>
              </a:defRPr>
            </a:lvl1pPr>
          </a:lstStyle>
          <a:p>
            <a:r>
              <a:rPr lang="en-US" smtClean="0"/>
              <a:t>Dit navn her</a:t>
            </a:r>
            <a:endParaRPr lang="en-US" dirty="0"/>
          </a:p>
        </p:txBody>
      </p:sp>
      <p:sp>
        <p:nvSpPr>
          <p:cNvPr id="91" name="TextBox 7"/>
          <p:cNvSpPr txBox="1"/>
          <p:nvPr userDrawn="1"/>
        </p:nvSpPr>
        <p:spPr>
          <a:xfrm>
            <a:off x="1962230" y="2511445"/>
            <a:ext cx="2125232" cy="400110"/>
          </a:xfrm>
          <a:prstGeom prst="rect">
            <a:avLst/>
          </a:prstGeom>
          <a:noFill/>
        </p:spPr>
        <p:txBody>
          <a:bodyPr wrap="square" rtlCol="0">
            <a:spAutoFit/>
          </a:bodyPr>
          <a:lstStyle/>
          <a:p>
            <a:pPr algn="ctr"/>
            <a:r>
              <a:rPr lang="en-US" sz="2000" b="1" cap="none" spc="50" dirty="0" smtClean="0">
                <a:ln w="13500">
                  <a:solidFill>
                    <a:schemeClr val="accent1">
                      <a:shade val="2500"/>
                      <a:alpha val="6500"/>
                    </a:schemeClr>
                  </a:solidFill>
                  <a:prstDash val="solid"/>
                </a:ln>
                <a:solidFill>
                  <a:srgbClr val="455A9A">
                    <a:alpha val="95000"/>
                  </a:srgbClr>
                </a:solidFill>
                <a:effectLst>
                  <a:innerShdw blurRad="50900" dist="38500" dir="13500000">
                    <a:srgbClr val="000000">
                      <a:alpha val="60000"/>
                    </a:srgbClr>
                  </a:innerShdw>
                </a:effectLst>
                <a:latin typeface="Calibri" charset="0"/>
                <a:ea typeface="Calibri" charset="0"/>
                <a:cs typeface="Calibri" charset="0"/>
              </a:rPr>
              <a:t>Bedsteforældre</a:t>
            </a:r>
            <a:endParaRPr lang="en-US" sz="2000" b="1" cap="none" spc="50" dirty="0">
              <a:ln w="13500">
                <a:solidFill>
                  <a:schemeClr val="accent1">
                    <a:shade val="2500"/>
                    <a:alpha val="6500"/>
                  </a:schemeClr>
                </a:solidFill>
                <a:prstDash val="solid"/>
              </a:ln>
              <a:solidFill>
                <a:srgbClr val="455A9A">
                  <a:alpha val="95000"/>
                </a:srgbClr>
              </a:solidFill>
              <a:effectLst>
                <a:innerShdw blurRad="50900" dist="38500" dir="13500000">
                  <a:srgbClr val="000000">
                    <a:alpha val="60000"/>
                  </a:srgbClr>
                </a:innerShdw>
              </a:effectLst>
              <a:latin typeface="Calibri" charset="0"/>
              <a:ea typeface="Calibri" charset="0"/>
              <a:cs typeface="Calibri" charset="0"/>
            </a:endParaRPr>
          </a:p>
        </p:txBody>
      </p:sp>
      <p:sp>
        <p:nvSpPr>
          <p:cNvPr id="92" name="TextBox 92"/>
          <p:cNvSpPr txBox="1"/>
          <p:nvPr userDrawn="1"/>
        </p:nvSpPr>
        <p:spPr>
          <a:xfrm>
            <a:off x="4716395" y="3661351"/>
            <a:ext cx="2724439" cy="584776"/>
          </a:xfrm>
          <a:prstGeom prst="rect">
            <a:avLst/>
          </a:prstGeom>
          <a:noFill/>
        </p:spPr>
        <p:txBody>
          <a:bodyPr wrap="square" rtlCol="0">
            <a:spAutoFit/>
          </a:bodyPr>
          <a:lstStyle/>
          <a:p>
            <a:pPr algn="ctr"/>
            <a:r>
              <a:rPr lang="en-US" sz="3200" b="1" cap="none" spc="50" dirty="0" smtClean="0">
                <a:ln w="13500">
                  <a:solidFill>
                    <a:schemeClr val="accent1">
                      <a:shade val="2500"/>
                      <a:alpha val="6500"/>
                    </a:schemeClr>
                  </a:solidFill>
                  <a:prstDash val="solid"/>
                </a:ln>
                <a:solidFill>
                  <a:srgbClr val="3C527E">
                    <a:alpha val="95000"/>
                  </a:srgbClr>
                </a:solidFill>
                <a:effectLst>
                  <a:innerShdw blurRad="50900" dist="38500" dir="13500000">
                    <a:srgbClr val="000000">
                      <a:alpha val="60000"/>
                    </a:srgbClr>
                  </a:innerShdw>
                </a:effectLst>
                <a:latin typeface="Calibri" charset="0"/>
                <a:ea typeface="Calibri" charset="0"/>
                <a:cs typeface="Calibri" charset="0"/>
              </a:rPr>
              <a:t>Forældre</a:t>
            </a:r>
            <a:endParaRPr lang="en-US" sz="3200" b="1" cap="none" spc="50" dirty="0">
              <a:ln w="13500">
                <a:solidFill>
                  <a:schemeClr val="accent1">
                    <a:shade val="2500"/>
                    <a:alpha val="6500"/>
                  </a:schemeClr>
                </a:solidFill>
                <a:prstDash val="solid"/>
              </a:ln>
              <a:solidFill>
                <a:srgbClr val="3C527E">
                  <a:alpha val="95000"/>
                </a:srgbClr>
              </a:solidFill>
              <a:effectLst>
                <a:innerShdw blurRad="50900" dist="38500" dir="13500000">
                  <a:srgbClr val="000000">
                    <a:alpha val="60000"/>
                  </a:srgbClr>
                </a:innerShdw>
              </a:effectLst>
              <a:latin typeface="Calibri" charset="0"/>
              <a:ea typeface="Calibri" charset="0"/>
              <a:cs typeface="Calibri" charset="0"/>
            </a:endParaRPr>
          </a:p>
        </p:txBody>
      </p:sp>
      <p:sp>
        <p:nvSpPr>
          <p:cNvPr id="93" name="TextBox 93"/>
          <p:cNvSpPr txBox="1"/>
          <p:nvPr userDrawn="1"/>
        </p:nvSpPr>
        <p:spPr>
          <a:xfrm>
            <a:off x="8127797" y="2492745"/>
            <a:ext cx="2125232" cy="400110"/>
          </a:xfrm>
          <a:prstGeom prst="rect">
            <a:avLst/>
          </a:prstGeom>
          <a:noFill/>
        </p:spPr>
        <p:txBody>
          <a:bodyPr wrap="square" rtlCol="0">
            <a:spAutoFit/>
          </a:bodyPr>
          <a:lstStyle/>
          <a:p>
            <a:pPr algn="ctr"/>
            <a:r>
              <a:rPr lang="en-US" sz="2000" b="1" cap="none" spc="50" dirty="0" smtClean="0">
                <a:ln w="13500">
                  <a:solidFill>
                    <a:schemeClr val="accent1">
                      <a:shade val="2500"/>
                      <a:alpha val="6500"/>
                    </a:schemeClr>
                  </a:solidFill>
                  <a:prstDash val="solid"/>
                </a:ln>
                <a:solidFill>
                  <a:srgbClr val="455A9A">
                    <a:alpha val="95000"/>
                  </a:srgbClr>
                </a:solidFill>
                <a:effectLst>
                  <a:innerShdw blurRad="50900" dist="38500" dir="13500000">
                    <a:srgbClr val="000000">
                      <a:alpha val="60000"/>
                    </a:srgbClr>
                  </a:innerShdw>
                </a:effectLst>
                <a:latin typeface="Calibri" charset="0"/>
                <a:ea typeface="Calibri" charset="0"/>
                <a:cs typeface="Calibri" charset="0"/>
              </a:rPr>
              <a:t>Bedsteforældre</a:t>
            </a:r>
            <a:endParaRPr lang="en-US" sz="2000" b="1" cap="none" spc="50" dirty="0">
              <a:ln w="13500">
                <a:solidFill>
                  <a:schemeClr val="accent1">
                    <a:shade val="2500"/>
                    <a:alpha val="6500"/>
                  </a:schemeClr>
                </a:solidFill>
                <a:prstDash val="solid"/>
              </a:ln>
              <a:solidFill>
                <a:srgbClr val="455A9A">
                  <a:alpha val="95000"/>
                </a:srgbClr>
              </a:solidFill>
              <a:effectLst>
                <a:innerShdw blurRad="50900" dist="38500" dir="13500000">
                  <a:srgbClr val="000000">
                    <a:alpha val="60000"/>
                  </a:srgbClr>
                </a:innerShdw>
              </a:effectLst>
              <a:latin typeface="Calibri" charset="0"/>
              <a:ea typeface="Calibri" charset="0"/>
              <a:cs typeface="Calibri" charset="0"/>
            </a:endParaRPr>
          </a:p>
        </p:txBody>
      </p:sp>
      <p:sp>
        <p:nvSpPr>
          <p:cNvPr id="94" name="Rectangle 241"/>
          <p:cNvSpPr/>
          <p:nvPr userDrawn="1"/>
        </p:nvSpPr>
        <p:spPr>
          <a:xfrm rot="16200000">
            <a:off x="10565564" y="1965653"/>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95" name="Rectangle 242"/>
          <p:cNvSpPr/>
          <p:nvPr userDrawn="1"/>
        </p:nvSpPr>
        <p:spPr>
          <a:xfrm rot="16200000">
            <a:off x="7459218" y="1973947"/>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97" name="Rectangle 27"/>
          <p:cNvSpPr/>
          <p:nvPr userDrawn="1"/>
        </p:nvSpPr>
        <p:spPr>
          <a:xfrm rot="16200000">
            <a:off x="5802862" y="5006392"/>
            <a:ext cx="626465"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8" name="Rectangle 178"/>
          <p:cNvSpPr/>
          <p:nvPr userDrawn="1"/>
        </p:nvSpPr>
        <p:spPr>
          <a:xfrm rot="16200000">
            <a:off x="4406306" y="1952773"/>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99" name="Rectangle 63"/>
          <p:cNvSpPr/>
          <p:nvPr userDrawn="1"/>
        </p:nvSpPr>
        <p:spPr>
          <a:xfrm rot="16200000">
            <a:off x="1184133" y="2000934"/>
            <a:ext cx="458407"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00" name="Rectangle 51"/>
          <p:cNvSpPr/>
          <p:nvPr userDrawn="1"/>
        </p:nvSpPr>
        <p:spPr>
          <a:xfrm rot="16200000">
            <a:off x="2872822" y="3357297"/>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1" name="Rectangle 46"/>
          <p:cNvSpPr/>
          <p:nvPr userDrawn="1"/>
        </p:nvSpPr>
        <p:spPr>
          <a:xfrm>
            <a:off x="1597118" y="3178025"/>
            <a:ext cx="2901227" cy="50444"/>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2" name="Picture Placeholder 16"/>
          <p:cNvSpPr>
            <a:spLocks noGrp="1"/>
          </p:cNvSpPr>
          <p:nvPr>
            <p:ph type="pic" sz="quarter" idx="25"/>
          </p:nvPr>
        </p:nvSpPr>
        <p:spPr>
          <a:xfrm>
            <a:off x="946434" y="2154399"/>
            <a:ext cx="999789" cy="1272533"/>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103" name="Picture Placeholder 16"/>
          <p:cNvSpPr>
            <a:spLocks noGrp="1"/>
          </p:cNvSpPr>
          <p:nvPr>
            <p:ph type="pic" sz="quarter" idx="69"/>
          </p:nvPr>
        </p:nvSpPr>
        <p:spPr>
          <a:xfrm>
            <a:off x="4095092" y="2154782"/>
            <a:ext cx="999789" cy="1272533"/>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104" name="Rectangle 212"/>
          <p:cNvSpPr/>
          <p:nvPr userDrawn="1"/>
        </p:nvSpPr>
        <p:spPr>
          <a:xfrm>
            <a:off x="3218722" y="4667550"/>
            <a:ext cx="5731294" cy="4846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5" name="Picture Placeholder 16"/>
          <p:cNvSpPr>
            <a:spLocks noGrp="1"/>
          </p:cNvSpPr>
          <p:nvPr>
            <p:ph type="pic" sz="quarter" idx="81"/>
          </p:nvPr>
        </p:nvSpPr>
        <p:spPr>
          <a:xfrm>
            <a:off x="2517032" y="3468731"/>
            <a:ext cx="1017657" cy="1353166"/>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106" name="Rectangle 125"/>
          <p:cNvSpPr/>
          <p:nvPr userDrawn="1"/>
        </p:nvSpPr>
        <p:spPr>
          <a:xfrm>
            <a:off x="607187" y="1764555"/>
            <a:ext cx="1607281" cy="48100"/>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07" name="Picture Placeholder 16"/>
          <p:cNvSpPr>
            <a:spLocks noGrp="1"/>
          </p:cNvSpPr>
          <p:nvPr>
            <p:ph type="pic" sz="quarter" idx="90"/>
          </p:nvPr>
        </p:nvSpPr>
        <p:spPr>
          <a:xfrm>
            <a:off x="147941" y="703558"/>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113" name="Picture Placeholder 16"/>
          <p:cNvSpPr>
            <a:spLocks noGrp="1"/>
          </p:cNvSpPr>
          <p:nvPr>
            <p:ph type="pic" sz="quarter" idx="91"/>
          </p:nvPr>
        </p:nvSpPr>
        <p:spPr>
          <a:xfrm>
            <a:off x="1715674" y="703941"/>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115" name="Rectangle 130"/>
          <p:cNvSpPr/>
          <p:nvPr userDrawn="1"/>
        </p:nvSpPr>
        <p:spPr>
          <a:xfrm>
            <a:off x="3776162" y="1760441"/>
            <a:ext cx="1607281" cy="48100"/>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16" name="Picture Placeholder 16"/>
          <p:cNvSpPr>
            <a:spLocks noGrp="1"/>
          </p:cNvSpPr>
          <p:nvPr>
            <p:ph type="pic" sz="quarter" idx="92"/>
          </p:nvPr>
        </p:nvSpPr>
        <p:spPr>
          <a:xfrm>
            <a:off x="3307177" y="699444"/>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117" name="Picture Placeholder 16"/>
          <p:cNvSpPr>
            <a:spLocks noGrp="1"/>
          </p:cNvSpPr>
          <p:nvPr>
            <p:ph type="pic" sz="quarter" idx="93"/>
          </p:nvPr>
        </p:nvSpPr>
        <p:spPr>
          <a:xfrm>
            <a:off x="4906083" y="699827"/>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118" name="Rectangle 136"/>
          <p:cNvSpPr/>
          <p:nvPr userDrawn="1"/>
        </p:nvSpPr>
        <p:spPr>
          <a:xfrm>
            <a:off x="6826495" y="1764555"/>
            <a:ext cx="1607281" cy="48100"/>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19" name="Picture Placeholder 16"/>
          <p:cNvSpPr>
            <a:spLocks noGrp="1"/>
          </p:cNvSpPr>
          <p:nvPr>
            <p:ph type="pic" sz="quarter" idx="94"/>
          </p:nvPr>
        </p:nvSpPr>
        <p:spPr>
          <a:xfrm>
            <a:off x="6373742" y="703558"/>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120" name="Picture Placeholder 16"/>
          <p:cNvSpPr>
            <a:spLocks noGrp="1"/>
          </p:cNvSpPr>
          <p:nvPr>
            <p:ph type="pic" sz="quarter" idx="95"/>
          </p:nvPr>
        </p:nvSpPr>
        <p:spPr>
          <a:xfrm>
            <a:off x="7941475" y="703941"/>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121" name="Rectangle 183"/>
          <p:cNvSpPr/>
          <p:nvPr userDrawn="1"/>
        </p:nvSpPr>
        <p:spPr>
          <a:xfrm>
            <a:off x="9938323" y="1760441"/>
            <a:ext cx="1607281" cy="48100"/>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22" name="Picture Placeholder 16"/>
          <p:cNvSpPr>
            <a:spLocks noGrp="1"/>
          </p:cNvSpPr>
          <p:nvPr>
            <p:ph type="pic" sz="quarter" idx="96"/>
          </p:nvPr>
        </p:nvSpPr>
        <p:spPr>
          <a:xfrm>
            <a:off x="9481023" y="699444"/>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123" name="Picture Placeholder 16"/>
          <p:cNvSpPr>
            <a:spLocks noGrp="1"/>
          </p:cNvSpPr>
          <p:nvPr>
            <p:ph type="pic" sz="quarter" idx="97"/>
          </p:nvPr>
        </p:nvSpPr>
        <p:spPr>
          <a:xfrm>
            <a:off x="11038365" y="699827"/>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124" name="Rectangle 232"/>
          <p:cNvSpPr/>
          <p:nvPr userDrawn="1"/>
        </p:nvSpPr>
        <p:spPr>
          <a:xfrm rot="16200000">
            <a:off x="9008430" y="3361088"/>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5" name="Rectangle 233"/>
          <p:cNvSpPr/>
          <p:nvPr userDrawn="1"/>
        </p:nvSpPr>
        <p:spPr>
          <a:xfrm>
            <a:off x="7734218" y="3181816"/>
            <a:ext cx="2886940" cy="46653"/>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6" name="Picture Placeholder 16"/>
          <p:cNvSpPr>
            <a:spLocks noGrp="1"/>
          </p:cNvSpPr>
          <p:nvPr>
            <p:ph type="pic" sz="quarter" idx="98"/>
          </p:nvPr>
        </p:nvSpPr>
        <p:spPr>
          <a:xfrm>
            <a:off x="7101958" y="2158190"/>
            <a:ext cx="999789" cy="1272533"/>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128" name="Picture Placeholder 16"/>
          <p:cNvSpPr>
            <a:spLocks noGrp="1"/>
          </p:cNvSpPr>
          <p:nvPr>
            <p:ph type="pic" sz="quarter" idx="99"/>
          </p:nvPr>
        </p:nvSpPr>
        <p:spPr>
          <a:xfrm>
            <a:off x="10237627" y="2158573"/>
            <a:ext cx="999789" cy="1272533"/>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131" name="Picture Placeholder 16"/>
          <p:cNvSpPr>
            <a:spLocks noGrp="1"/>
          </p:cNvSpPr>
          <p:nvPr>
            <p:ph type="pic" sz="quarter" idx="100"/>
          </p:nvPr>
        </p:nvSpPr>
        <p:spPr>
          <a:xfrm>
            <a:off x="8661477" y="3468729"/>
            <a:ext cx="1017657" cy="1353167"/>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147" name="Text Placeholder 6"/>
          <p:cNvSpPr>
            <a:spLocks noGrp="1"/>
          </p:cNvSpPr>
          <p:nvPr>
            <p:ph type="body" sz="quarter" idx="105" hasCustomPrompt="1"/>
          </p:nvPr>
        </p:nvSpPr>
        <p:spPr>
          <a:xfrm>
            <a:off x="874977" y="3453235"/>
            <a:ext cx="1212668" cy="122373"/>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148" name="Text Placeholder 6"/>
          <p:cNvSpPr>
            <a:spLocks noGrp="1"/>
          </p:cNvSpPr>
          <p:nvPr>
            <p:ph type="body" sz="quarter" idx="106" hasCustomPrompt="1"/>
          </p:nvPr>
        </p:nvSpPr>
        <p:spPr>
          <a:xfrm>
            <a:off x="4027595" y="3458049"/>
            <a:ext cx="1079212" cy="143665"/>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149" name="Text Placeholder 6"/>
          <p:cNvSpPr>
            <a:spLocks noGrp="1"/>
          </p:cNvSpPr>
          <p:nvPr>
            <p:ph type="body" sz="quarter" idx="107" hasCustomPrompt="1"/>
          </p:nvPr>
        </p:nvSpPr>
        <p:spPr>
          <a:xfrm>
            <a:off x="3560584" y="4448978"/>
            <a:ext cx="2520362" cy="184979"/>
          </a:xfrm>
        </p:spPr>
        <p:txBody>
          <a:bodyPr>
            <a:noAutofit/>
          </a:bodyPr>
          <a:lstStyle>
            <a:lvl1pPr algn="l">
              <a:defRPr sz="1000" baseline="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Mors navn her. Klik ramme for indsætte foto</a:t>
            </a:r>
            <a:endParaRPr lang="en-US" dirty="0"/>
          </a:p>
        </p:txBody>
      </p:sp>
      <p:sp>
        <p:nvSpPr>
          <p:cNvPr id="150" name="Text Placeholder 6"/>
          <p:cNvSpPr>
            <a:spLocks noGrp="1"/>
          </p:cNvSpPr>
          <p:nvPr>
            <p:ph type="body" sz="quarter" idx="108" hasCustomPrompt="1"/>
          </p:nvPr>
        </p:nvSpPr>
        <p:spPr>
          <a:xfrm>
            <a:off x="6157644" y="4450475"/>
            <a:ext cx="2390976" cy="170400"/>
          </a:xfrm>
        </p:spPr>
        <p:txBody>
          <a:bodyPr>
            <a:noAutofit/>
          </a:bodyPr>
          <a:lstStyle>
            <a:lvl1pPr algn="r">
              <a:defRPr sz="1000" baseline="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Fars navn her</a:t>
            </a:r>
            <a:endParaRPr lang="en-US" dirty="0"/>
          </a:p>
        </p:txBody>
      </p:sp>
      <p:sp>
        <p:nvSpPr>
          <p:cNvPr id="151" name="Text Placeholder 6"/>
          <p:cNvSpPr>
            <a:spLocks noGrp="1"/>
          </p:cNvSpPr>
          <p:nvPr>
            <p:ph type="body" sz="quarter" idx="112" hasCustomPrompt="1"/>
          </p:nvPr>
        </p:nvSpPr>
        <p:spPr>
          <a:xfrm>
            <a:off x="5481005" y="6276400"/>
            <a:ext cx="1297940" cy="169138"/>
          </a:xfrm>
        </p:spPr>
        <p:txBody>
          <a:bodyPr anchor="ctr">
            <a:noAutofit/>
          </a:bodyPr>
          <a:lstStyle>
            <a:lvl1pPr algn="ctr">
              <a:defRPr sz="12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Mig</a:t>
            </a:r>
            <a:endParaRPr lang="en-US" dirty="0"/>
          </a:p>
        </p:txBody>
      </p:sp>
      <p:sp>
        <p:nvSpPr>
          <p:cNvPr id="152" name="Picture Placeholder 16"/>
          <p:cNvSpPr>
            <a:spLocks noGrp="1"/>
          </p:cNvSpPr>
          <p:nvPr>
            <p:ph type="pic" sz="quarter" idx="13"/>
          </p:nvPr>
        </p:nvSpPr>
        <p:spPr>
          <a:xfrm>
            <a:off x="5622046" y="5011312"/>
            <a:ext cx="986737" cy="1228071"/>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153" name="Text Placeholder 6"/>
          <p:cNvSpPr>
            <a:spLocks noGrp="1"/>
          </p:cNvSpPr>
          <p:nvPr>
            <p:ph type="body" sz="quarter" idx="101" hasCustomPrompt="1"/>
          </p:nvPr>
        </p:nvSpPr>
        <p:spPr>
          <a:xfrm>
            <a:off x="80682" y="1926005"/>
            <a:ext cx="1098674" cy="167885"/>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54" name="Text Placeholder 6"/>
          <p:cNvSpPr>
            <a:spLocks noGrp="1"/>
          </p:cNvSpPr>
          <p:nvPr>
            <p:ph type="body" sz="quarter" idx="102" hasCustomPrompt="1"/>
          </p:nvPr>
        </p:nvSpPr>
        <p:spPr>
          <a:xfrm>
            <a:off x="1605111" y="1927986"/>
            <a:ext cx="1124008" cy="163366"/>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55" name="Text Placeholder 6"/>
          <p:cNvSpPr>
            <a:spLocks noGrp="1"/>
          </p:cNvSpPr>
          <p:nvPr>
            <p:ph type="body" sz="quarter" idx="103" hasCustomPrompt="1"/>
          </p:nvPr>
        </p:nvSpPr>
        <p:spPr>
          <a:xfrm>
            <a:off x="3194696" y="1921041"/>
            <a:ext cx="1186579" cy="174728"/>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56" name="Text Placeholder 6"/>
          <p:cNvSpPr>
            <a:spLocks noGrp="1"/>
          </p:cNvSpPr>
          <p:nvPr>
            <p:ph type="body" sz="quarter" idx="104" hasCustomPrompt="1"/>
          </p:nvPr>
        </p:nvSpPr>
        <p:spPr>
          <a:xfrm>
            <a:off x="4839468" y="1924883"/>
            <a:ext cx="1094978" cy="164341"/>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57" name="Text Placeholder 6"/>
          <p:cNvSpPr>
            <a:spLocks noGrp="1"/>
          </p:cNvSpPr>
          <p:nvPr>
            <p:ph type="body" sz="quarter" idx="116" hasCustomPrompt="1"/>
          </p:nvPr>
        </p:nvSpPr>
        <p:spPr>
          <a:xfrm>
            <a:off x="6290072" y="1927127"/>
            <a:ext cx="1098674" cy="167885"/>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58" name="Text Placeholder 6"/>
          <p:cNvSpPr>
            <a:spLocks noGrp="1"/>
          </p:cNvSpPr>
          <p:nvPr>
            <p:ph type="body" sz="quarter" idx="117" hasCustomPrompt="1"/>
          </p:nvPr>
        </p:nvSpPr>
        <p:spPr>
          <a:xfrm>
            <a:off x="7850361" y="1929108"/>
            <a:ext cx="1124008" cy="163366"/>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59" name="Text Placeholder 6"/>
          <p:cNvSpPr>
            <a:spLocks noGrp="1"/>
          </p:cNvSpPr>
          <p:nvPr>
            <p:ph type="body" sz="quarter" idx="118" hasCustomPrompt="1"/>
          </p:nvPr>
        </p:nvSpPr>
        <p:spPr>
          <a:xfrm>
            <a:off x="9395121" y="1922163"/>
            <a:ext cx="1186579" cy="174728"/>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60" name="Text Placeholder 6"/>
          <p:cNvSpPr>
            <a:spLocks noGrp="1"/>
          </p:cNvSpPr>
          <p:nvPr>
            <p:ph type="body" sz="quarter" idx="119" hasCustomPrompt="1"/>
          </p:nvPr>
        </p:nvSpPr>
        <p:spPr>
          <a:xfrm>
            <a:off x="11012998" y="1926005"/>
            <a:ext cx="1094978" cy="164341"/>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61" name="Text Placeholder 6"/>
          <p:cNvSpPr>
            <a:spLocks noGrp="1"/>
          </p:cNvSpPr>
          <p:nvPr>
            <p:ph type="body" sz="quarter" idx="120" hasCustomPrompt="1"/>
          </p:nvPr>
        </p:nvSpPr>
        <p:spPr>
          <a:xfrm>
            <a:off x="7030852" y="3452943"/>
            <a:ext cx="1212668" cy="122373"/>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162" name="Text Placeholder 6"/>
          <p:cNvSpPr>
            <a:spLocks noGrp="1"/>
          </p:cNvSpPr>
          <p:nvPr>
            <p:ph type="body" sz="quarter" idx="121" hasCustomPrompt="1"/>
          </p:nvPr>
        </p:nvSpPr>
        <p:spPr>
          <a:xfrm>
            <a:off x="10183470" y="3457757"/>
            <a:ext cx="1079212" cy="143665"/>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64" name="Snip Single Corner Rectangle 119"/>
          <p:cNvSpPr/>
          <p:nvPr userDrawn="1"/>
        </p:nvSpPr>
        <p:spPr>
          <a:xfrm flipH="1">
            <a:off x="0" y="6558068"/>
            <a:ext cx="12192000" cy="299931"/>
          </a:xfrm>
          <a:prstGeom prst="snip1Rect">
            <a:avLst>
              <a:gd name="adj" fmla="val 0"/>
            </a:avLst>
          </a:prstGeom>
          <a:solidFill>
            <a:schemeClr val="bg1">
              <a:lumMod val="95000"/>
              <a:lumOff val="5000"/>
            </a:schemeClr>
          </a:solidFill>
          <a:ln>
            <a:noFill/>
          </a:ln>
          <a:effectLst>
            <a:innerShdw blurRad="114300" dist="25400" dir="18720000">
              <a:schemeClr val="bg1">
                <a:lumMod val="95000"/>
                <a:lumOff val="5000"/>
                <a:alpha val="6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Afrundet rektangel 35">
            <a:hlinkClick r:id="" action="ppaction://hlinkshowjump?jump=lastslideviewed" highlightClick="1"/>
          </p:cNvPr>
          <p:cNvSpPr/>
          <p:nvPr userDrawn="1"/>
        </p:nvSpPr>
        <p:spPr>
          <a:xfrm>
            <a:off x="10560324" y="6593952"/>
            <a:ext cx="749179" cy="221281"/>
          </a:xfrm>
          <a:prstGeom prst="roundRect">
            <a:avLst/>
          </a:prstGeom>
          <a:solidFill>
            <a:srgbClr val="3C527E"/>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Tilbage</a:t>
            </a:r>
            <a:endParaRPr lang="da-DK" sz="1400" dirty="0">
              <a:solidFill>
                <a:schemeClr val="tx1">
                  <a:lumMod val="85000"/>
                </a:schemeClr>
              </a:solidFill>
              <a:latin typeface="Calibri"/>
              <a:cs typeface="Calibri"/>
            </a:endParaRPr>
          </a:p>
        </p:txBody>
      </p:sp>
      <p:sp>
        <p:nvSpPr>
          <p:cNvPr id="66" name="Afrundet rektangel 35">
            <a:hlinkClick r:id="rId2" action="ppaction://hlinksldjump" highlightClick="1"/>
          </p:cNvPr>
          <p:cNvSpPr/>
          <p:nvPr userDrawn="1"/>
        </p:nvSpPr>
        <p:spPr>
          <a:xfrm>
            <a:off x="9678337" y="6593952"/>
            <a:ext cx="807472" cy="221281"/>
          </a:xfrm>
          <a:prstGeom prst="roundRect">
            <a:avLst/>
          </a:prstGeom>
          <a:solidFill>
            <a:srgbClr val="3C527E"/>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Oversigt</a:t>
            </a:r>
            <a:endParaRPr lang="da-DK" sz="1400" dirty="0">
              <a:solidFill>
                <a:schemeClr val="tx1">
                  <a:lumMod val="85000"/>
                </a:schemeClr>
              </a:solidFill>
              <a:latin typeface="Calibri"/>
              <a:cs typeface="Calibri"/>
            </a:endParaRPr>
          </a:p>
        </p:txBody>
      </p:sp>
      <p:sp>
        <p:nvSpPr>
          <p:cNvPr id="67" name="Afrundet rektangel 35">
            <a:hlinkClick r:id="" action="ppaction://hlinkshowjump?jump=nextslide" highlightClick="1"/>
          </p:cNvPr>
          <p:cNvSpPr/>
          <p:nvPr userDrawn="1"/>
        </p:nvSpPr>
        <p:spPr>
          <a:xfrm>
            <a:off x="11384018" y="6593952"/>
            <a:ext cx="749688" cy="221281"/>
          </a:xfrm>
          <a:prstGeom prst="roundRect">
            <a:avLst/>
          </a:prstGeom>
          <a:solidFill>
            <a:srgbClr val="3C527E"/>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Næste</a:t>
            </a:r>
            <a:endParaRPr lang="da-DK" sz="1400" dirty="0">
              <a:solidFill>
                <a:schemeClr val="tx1">
                  <a:lumMod val="85000"/>
                </a:schemeClr>
              </a:solidFill>
              <a:latin typeface="Calibri"/>
              <a:cs typeface="Calibri"/>
            </a:endParaRPr>
          </a:p>
        </p:txBody>
      </p:sp>
      <p:sp>
        <p:nvSpPr>
          <p:cNvPr id="68" name="Afrundet rektangel 35">
            <a:hlinkClick r:id="" action="ppaction://hlinkshowjump?jump=endshow" highlightClick="1"/>
          </p:cNvPr>
          <p:cNvSpPr/>
          <p:nvPr userDrawn="1"/>
        </p:nvSpPr>
        <p:spPr>
          <a:xfrm>
            <a:off x="8808109" y="6593951"/>
            <a:ext cx="783981" cy="221282"/>
          </a:xfrm>
          <a:prstGeom prst="roundRect">
            <a:avLst/>
          </a:prstGeom>
          <a:solidFill>
            <a:srgbClr val="3C527E"/>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Rediger</a:t>
            </a:r>
            <a:endParaRPr lang="da-DK" sz="1400" dirty="0">
              <a:solidFill>
                <a:schemeClr val="tx1">
                  <a:lumMod val="85000"/>
                </a:schemeClr>
              </a:solidFill>
              <a:latin typeface="Calibri"/>
              <a:cs typeface="Calibri"/>
            </a:endParaRPr>
          </a:p>
        </p:txBody>
      </p:sp>
      <p:sp>
        <p:nvSpPr>
          <p:cNvPr id="70" name="Pladsholder til slidenummer 3"/>
          <p:cNvSpPr>
            <a:spLocks noGrp="1"/>
          </p:cNvSpPr>
          <p:nvPr>
            <p:ph type="sldNum" sz="quarter" idx="122"/>
          </p:nvPr>
        </p:nvSpPr>
        <p:spPr>
          <a:xfrm>
            <a:off x="0" y="6470094"/>
            <a:ext cx="383177" cy="503119"/>
          </a:xfrm>
        </p:spPr>
        <p:txBody>
          <a:bodyPr/>
          <a:lstStyle>
            <a:lvl1pPr>
              <a:defRPr>
                <a:solidFill>
                  <a:srgbClr val="C3D4E5"/>
                </a:solidFill>
              </a:defRPr>
            </a:lvl1pPr>
          </a:lstStyle>
          <a:p>
            <a:fld id="{B0EB8CF6-47F3-4747-94A2-C5AAF9298AFB}" type="slidenum">
              <a:rPr lang="da-DK" smtClean="0"/>
              <a:pPr/>
              <a:t>‹nr.›</a:t>
            </a:fld>
            <a:endParaRPr lang="da-DK"/>
          </a:p>
        </p:txBody>
      </p:sp>
      <p:sp>
        <p:nvSpPr>
          <p:cNvPr id="71" name="Pladsholder til tekst 13"/>
          <p:cNvSpPr>
            <a:spLocks noGrp="1"/>
          </p:cNvSpPr>
          <p:nvPr>
            <p:ph type="body" sz="quarter" idx="15" hasCustomPrompt="1"/>
          </p:nvPr>
        </p:nvSpPr>
        <p:spPr>
          <a:xfrm>
            <a:off x="383177" y="6576619"/>
            <a:ext cx="4809064" cy="281381"/>
          </a:xfrm>
        </p:spPr>
        <p:txBody>
          <a:bodyPr>
            <a:noAutofit/>
          </a:bodyPr>
          <a:lstStyle>
            <a:lvl1pPr>
              <a:defRPr sz="1400">
                <a:solidFill>
                  <a:srgbClr val="8EA5CA"/>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Vælg Layout før indsætning af fotos og tekst</a:t>
            </a:r>
            <a:endParaRPr lang="da-DK" dirty="0"/>
          </a:p>
        </p:txBody>
      </p:sp>
      <p:sp>
        <p:nvSpPr>
          <p:cNvPr id="59" name="Rektangel 58"/>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Forfædre Grøn">
    <p:bg>
      <p:bgPr>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120" name="Snip Single Corner Rectangle 119"/>
          <p:cNvSpPr/>
          <p:nvPr userDrawn="1"/>
        </p:nvSpPr>
        <p:spPr>
          <a:xfrm flipH="1">
            <a:off x="0" y="6533444"/>
            <a:ext cx="12192000" cy="324556"/>
          </a:xfrm>
          <a:prstGeom prst="snip1Rect">
            <a:avLst>
              <a:gd name="adj" fmla="val 0"/>
            </a:avLst>
          </a:prstGeom>
          <a:gradFill flip="none" rotWithShape="1">
            <a:gsLst>
              <a:gs pos="95000">
                <a:schemeClr val="bg2">
                  <a:lumMod val="75000"/>
                </a:schemeClr>
              </a:gs>
              <a:gs pos="0">
                <a:schemeClr val="bg2">
                  <a:lumMod val="60000"/>
                  <a:lumOff val="40000"/>
                </a:schemeClr>
              </a:gs>
              <a:gs pos="100000">
                <a:schemeClr val="bg2">
                  <a:lumMod val="50000"/>
                </a:schemeClr>
              </a:gs>
            </a:gsLst>
            <a:lin ang="16200000" scaled="0"/>
            <a:tileRect/>
          </a:gradFill>
          <a:ln>
            <a:solidFill>
              <a:schemeClr val="bg2">
                <a:lumMod val="75000"/>
              </a:schemeClr>
            </a:solid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Rectangle 109"/>
          <p:cNvSpPr/>
          <p:nvPr userDrawn="1"/>
        </p:nvSpPr>
        <p:spPr>
          <a:xfrm>
            <a:off x="-102049" y="-22682"/>
            <a:ext cx="12451115" cy="292063"/>
          </a:xfrm>
          <a:prstGeom prst="rect">
            <a:avLst/>
          </a:prstGeom>
          <a:gradFill flip="none" rotWithShape="1">
            <a:gsLst>
              <a:gs pos="99000">
                <a:schemeClr val="bg1">
                  <a:lumMod val="85000"/>
                  <a:lumOff val="15000"/>
                  <a:alpha val="41000"/>
                </a:schemeClr>
              </a:gs>
              <a:gs pos="0">
                <a:schemeClr val="bg2">
                  <a:lumMod val="50000"/>
                  <a:alpha val="45000"/>
                </a:schemeClr>
              </a:gs>
              <a:gs pos="50000">
                <a:schemeClr val="bg2">
                  <a:lumMod val="75000"/>
                  <a:alpha val="95000"/>
                </a:schemeClr>
              </a:gs>
            </a:gsLst>
            <a:lin ang="0" scaled="1"/>
            <a:tileRect/>
          </a:gradFill>
          <a:ln w="6350">
            <a:solidFill>
              <a:schemeClr val="bg1">
                <a:lumMod val="85000"/>
                <a:lumOff val="15000"/>
              </a:schemeClr>
            </a:solidFill>
          </a:ln>
          <a:effectLst>
            <a:outerShdw blurRad="193675" dist="88900" dir="4860000" algn="tl" rotWithShape="0">
              <a:srgbClr val="000000">
                <a:alpha val="7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2">
                    <a:lumMod val="75000"/>
                  </a:schemeClr>
                </a:solidFill>
                <a:latin typeface="Calibri" charset="0"/>
                <a:ea typeface="Calibri" charset="0"/>
                <a:cs typeface="Calibri" charset="0"/>
              </a:rPr>
              <a:t>OS – LIVSFORTÆLLINGER    .</a:t>
            </a:r>
            <a:endParaRPr lang="en-US" i="1" dirty="0">
              <a:solidFill>
                <a:schemeClr val="bg2">
                  <a:lumMod val="75000"/>
                </a:schemeClr>
              </a:solidFill>
              <a:latin typeface="Calibri" charset="0"/>
              <a:ea typeface="Calibri" charset="0"/>
              <a:cs typeface="Calibri" charset="0"/>
            </a:endParaRPr>
          </a:p>
        </p:txBody>
      </p:sp>
      <p:sp>
        <p:nvSpPr>
          <p:cNvPr id="111" name="Title 1"/>
          <p:cNvSpPr>
            <a:spLocks noGrp="1"/>
          </p:cNvSpPr>
          <p:nvPr>
            <p:ph type="title" hasCustomPrompt="1"/>
          </p:nvPr>
        </p:nvSpPr>
        <p:spPr>
          <a:xfrm>
            <a:off x="179601" y="-311619"/>
            <a:ext cx="7496739" cy="635946"/>
          </a:xfrm>
        </p:spPr>
        <p:txBody>
          <a:bodyPr anchor="b" anchorCtr="0">
            <a:normAutofit/>
          </a:bodyPr>
          <a:lstStyle>
            <a:lvl1pPr algn="l">
              <a:defRPr sz="2300" b="0" cap="none" baseline="0">
                <a:solidFill>
                  <a:schemeClr val="tx2"/>
                </a:solidFill>
                <a:effectLst>
                  <a:outerShdw blurRad="38100" dist="38100" dir="2700000" algn="tl">
                    <a:srgbClr val="000000">
                      <a:alpha val="43137"/>
                    </a:srgbClr>
                  </a:outerShdw>
                </a:effectLst>
              </a:defRPr>
            </a:lvl1pPr>
          </a:lstStyle>
          <a:p>
            <a:r>
              <a:rPr lang="da-DK" dirty="0" smtClean="0"/>
              <a:t>Slægten</a:t>
            </a:r>
            <a:endParaRPr dirty="0"/>
          </a:p>
        </p:txBody>
      </p:sp>
      <p:sp>
        <p:nvSpPr>
          <p:cNvPr id="3" name="Footer Placeholder 2"/>
          <p:cNvSpPr>
            <a:spLocks noGrp="1"/>
          </p:cNvSpPr>
          <p:nvPr>
            <p:ph type="ftr" sz="quarter" idx="11"/>
          </p:nvPr>
        </p:nvSpPr>
        <p:spPr>
          <a:xfrm>
            <a:off x="4207775" y="-68360"/>
            <a:ext cx="3833586" cy="365125"/>
          </a:xfrm>
        </p:spPr>
        <p:txBody>
          <a:bodyPr/>
          <a:lstStyle>
            <a:lvl1pPr>
              <a:defRPr>
                <a:solidFill>
                  <a:schemeClr val="tx2">
                    <a:lumMod val="10000"/>
                  </a:schemeClr>
                </a:solidFill>
                <a:latin typeface="Calibri" charset="0"/>
                <a:ea typeface="Calibri" charset="0"/>
                <a:cs typeface="Calibri" charset="0"/>
              </a:defRPr>
            </a:lvl1pPr>
          </a:lstStyle>
          <a:p>
            <a:r>
              <a:rPr lang="en-US" smtClean="0"/>
              <a:t>Dit navn her</a:t>
            </a:r>
            <a:endParaRPr lang="en-US" dirty="0"/>
          </a:p>
        </p:txBody>
      </p:sp>
      <p:sp>
        <p:nvSpPr>
          <p:cNvPr id="121" name="Afrundet rektangel 35">
            <a:hlinkClick r:id="" action="ppaction://hlinkshowjump?jump=lastslideviewed" highlightClick="1"/>
          </p:cNvPr>
          <p:cNvSpPr/>
          <p:nvPr userDrawn="1"/>
        </p:nvSpPr>
        <p:spPr>
          <a:xfrm>
            <a:off x="10560324" y="6592318"/>
            <a:ext cx="749179" cy="224901"/>
          </a:xfrm>
          <a:prstGeom prst="roundRect">
            <a:avLst/>
          </a:prstGeom>
          <a:solidFill>
            <a:schemeClr val="bg2">
              <a:lumMod val="40000"/>
              <a:lumOff val="6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lumMod val="95000"/>
                    <a:lumOff val="5000"/>
                  </a:schemeClr>
                </a:solidFill>
                <a:latin typeface="Calibri" charset="0"/>
                <a:ea typeface="Calibri" charset="0"/>
                <a:cs typeface="Calibri" charset="0"/>
              </a:rPr>
              <a:t>Tilbage</a:t>
            </a:r>
            <a:endParaRPr lang="da-DK" sz="1400" dirty="0">
              <a:solidFill>
                <a:schemeClr val="bg1">
                  <a:lumMod val="95000"/>
                  <a:lumOff val="5000"/>
                </a:schemeClr>
              </a:solidFill>
              <a:latin typeface="Calibri" charset="0"/>
              <a:ea typeface="Calibri" charset="0"/>
              <a:cs typeface="Calibri" charset="0"/>
            </a:endParaRPr>
          </a:p>
        </p:txBody>
      </p:sp>
      <p:sp>
        <p:nvSpPr>
          <p:cNvPr id="122" name="Afrundet rektangel 35">
            <a:hlinkClick r:id="rId2" action="ppaction://hlinksldjump" highlightClick="1"/>
          </p:cNvPr>
          <p:cNvSpPr/>
          <p:nvPr userDrawn="1"/>
        </p:nvSpPr>
        <p:spPr>
          <a:xfrm>
            <a:off x="9678337" y="6592319"/>
            <a:ext cx="807472" cy="224438"/>
          </a:xfrm>
          <a:prstGeom prst="roundRect">
            <a:avLst/>
          </a:prstGeom>
          <a:solidFill>
            <a:schemeClr val="bg2">
              <a:lumMod val="40000"/>
              <a:lumOff val="6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lumMod val="95000"/>
                    <a:lumOff val="5000"/>
                  </a:schemeClr>
                </a:solidFill>
                <a:latin typeface="Calibri" charset="0"/>
                <a:ea typeface="Calibri" charset="0"/>
                <a:cs typeface="Calibri" charset="0"/>
              </a:rPr>
              <a:t>Oversigt</a:t>
            </a:r>
            <a:endParaRPr lang="da-DK" sz="1400" dirty="0">
              <a:solidFill>
                <a:schemeClr val="bg1">
                  <a:lumMod val="95000"/>
                  <a:lumOff val="5000"/>
                </a:schemeClr>
              </a:solidFill>
              <a:latin typeface="Calibri" charset="0"/>
              <a:ea typeface="Calibri" charset="0"/>
              <a:cs typeface="Calibri" charset="0"/>
            </a:endParaRPr>
          </a:p>
        </p:txBody>
      </p:sp>
      <p:sp>
        <p:nvSpPr>
          <p:cNvPr id="123" name="Afrundet rektangel 35">
            <a:hlinkClick r:id="" action="ppaction://hlinkshowjump?jump=nextslide" highlightClick="1"/>
          </p:cNvPr>
          <p:cNvSpPr/>
          <p:nvPr userDrawn="1"/>
        </p:nvSpPr>
        <p:spPr>
          <a:xfrm>
            <a:off x="11383512" y="6592317"/>
            <a:ext cx="749688" cy="224439"/>
          </a:xfrm>
          <a:prstGeom prst="roundRect">
            <a:avLst/>
          </a:prstGeom>
          <a:solidFill>
            <a:schemeClr val="bg2">
              <a:lumMod val="40000"/>
              <a:lumOff val="6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lumMod val="95000"/>
                    <a:lumOff val="5000"/>
                  </a:schemeClr>
                </a:solidFill>
                <a:latin typeface="Calibri" charset="0"/>
                <a:ea typeface="Calibri" charset="0"/>
                <a:cs typeface="Calibri" charset="0"/>
              </a:rPr>
              <a:t>Næste</a:t>
            </a:r>
            <a:endParaRPr lang="da-DK" sz="1400" dirty="0">
              <a:solidFill>
                <a:schemeClr val="bg1">
                  <a:lumMod val="95000"/>
                  <a:lumOff val="5000"/>
                </a:schemeClr>
              </a:solidFill>
              <a:latin typeface="Calibri" charset="0"/>
              <a:ea typeface="Calibri" charset="0"/>
              <a:cs typeface="Calibri" charset="0"/>
            </a:endParaRPr>
          </a:p>
        </p:txBody>
      </p:sp>
      <p:sp>
        <p:nvSpPr>
          <p:cNvPr id="124" name="Afrundet rektangel 35">
            <a:hlinkClick r:id="" action="ppaction://hlinkshowjump?jump=endshow" highlightClick="1"/>
          </p:cNvPr>
          <p:cNvSpPr/>
          <p:nvPr userDrawn="1"/>
        </p:nvSpPr>
        <p:spPr>
          <a:xfrm>
            <a:off x="8819869" y="6592317"/>
            <a:ext cx="783981" cy="224438"/>
          </a:xfrm>
          <a:prstGeom prst="roundRect">
            <a:avLst/>
          </a:prstGeom>
          <a:solidFill>
            <a:schemeClr val="bg2">
              <a:lumMod val="40000"/>
              <a:lumOff val="6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lumMod val="95000"/>
                    <a:lumOff val="5000"/>
                  </a:schemeClr>
                </a:solidFill>
                <a:latin typeface="Calibri" charset="0"/>
                <a:ea typeface="Calibri" charset="0"/>
                <a:cs typeface="Calibri" charset="0"/>
              </a:rPr>
              <a:t>Rediger</a:t>
            </a:r>
            <a:endParaRPr lang="da-DK" sz="1400" dirty="0">
              <a:solidFill>
                <a:schemeClr val="bg1">
                  <a:lumMod val="95000"/>
                  <a:lumOff val="5000"/>
                </a:schemeClr>
              </a:solidFill>
              <a:latin typeface="Calibri" charset="0"/>
              <a:ea typeface="Calibri" charset="0"/>
              <a:cs typeface="Calibri" charset="0"/>
            </a:endParaRPr>
          </a:p>
        </p:txBody>
      </p:sp>
      <p:sp>
        <p:nvSpPr>
          <p:cNvPr id="248" name="Afrundet rektangel 35">
            <a:hlinkClick r:id="rId3" action="ppaction://hlinksldjump" highlightClick="1"/>
          </p:cNvPr>
          <p:cNvSpPr/>
          <p:nvPr userDrawn="1"/>
        </p:nvSpPr>
        <p:spPr>
          <a:xfrm>
            <a:off x="5276850" y="6589003"/>
            <a:ext cx="1583387" cy="237587"/>
          </a:xfrm>
          <a:prstGeom prst="roundRect">
            <a:avLst/>
          </a:prstGeom>
          <a:solidFill>
            <a:schemeClr val="bg2">
              <a:lumMod val="40000"/>
              <a:lumOff val="60000"/>
            </a:schemeClr>
          </a:solidFill>
          <a:ln/>
          <a:effectLst>
            <a:outerShdw blurRad="50800" dist="38100" dir="4500000" algn="tl" rotWithShape="0">
              <a:srgbClr val="000000">
                <a:alpha val="22000"/>
              </a:srgb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lumMod val="95000"/>
                    <a:lumOff val="5000"/>
                  </a:schemeClr>
                </a:solidFill>
                <a:latin typeface="Calibri" charset="0"/>
                <a:ea typeface="Calibri" charset="0"/>
                <a:cs typeface="Calibri" charset="0"/>
              </a:rPr>
              <a:t>Børne</a:t>
            </a:r>
            <a:r>
              <a:rPr lang="da-DK" sz="800" baseline="0" dirty="0" smtClean="0">
                <a:solidFill>
                  <a:schemeClr val="bg1">
                    <a:lumMod val="95000"/>
                    <a:lumOff val="5000"/>
                  </a:schemeClr>
                </a:solidFill>
                <a:latin typeface="Calibri" charset="0"/>
                <a:ea typeface="Calibri" charset="0"/>
                <a:cs typeface="Calibri" charset="0"/>
              </a:rPr>
              <a:t> </a:t>
            </a:r>
            <a:r>
              <a:rPr lang="da-DK" sz="1400" dirty="0" smtClean="0">
                <a:solidFill>
                  <a:schemeClr val="bg1">
                    <a:lumMod val="95000"/>
                    <a:lumOff val="5000"/>
                  </a:schemeClr>
                </a:solidFill>
                <a:latin typeface="Calibri" charset="0"/>
                <a:ea typeface="Calibri" charset="0"/>
                <a:cs typeface="Calibri" charset="0"/>
              </a:rPr>
              <a:t>generation</a:t>
            </a:r>
            <a:endParaRPr lang="da-DK" sz="1400" dirty="0">
              <a:solidFill>
                <a:schemeClr val="bg1">
                  <a:lumMod val="95000"/>
                  <a:lumOff val="5000"/>
                </a:schemeClr>
              </a:solidFill>
              <a:latin typeface="Calibri" charset="0"/>
              <a:ea typeface="Calibri" charset="0"/>
              <a:cs typeface="Calibri" charset="0"/>
            </a:endParaRPr>
          </a:p>
        </p:txBody>
      </p:sp>
      <p:sp>
        <p:nvSpPr>
          <p:cNvPr id="200" name="Rectangle 241"/>
          <p:cNvSpPr/>
          <p:nvPr userDrawn="1"/>
        </p:nvSpPr>
        <p:spPr>
          <a:xfrm rot="16200000">
            <a:off x="10565564" y="1777774"/>
            <a:ext cx="360744"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201" name="Rectangle 242"/>
          <p:cNvSpPr/>
          <p:nvPr userDrawn="1"/>
        </p:nvSpPr>
        <p:spPr>
          <a:xfrm rot="16200000">
            <a:off x="7459218" y="1786068"/>
            <a:ext cx="360744"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204" name="Rectangle 178"/>
          <p:cNvSpPr/>
          <p:nvPr userDrawn="1"/>
        </p:nvSpPr>
        <p:spPr>
          <a:xfrm rot="16200000">
            <a:off x="4369478" y="1783792"/>
            <a:ext cx="434401"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205" name="Rectangle 63"/>
          <p:cNvSpPr/>
          <p:nvPr userDrawn="1"/>
        </p:nvSpPr>
        <p:spPr>
          <a:xfrm rot="16200000">
            <a:off x="1184133" y="1804090"/>
            <a:ext cx="458407"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206" name="Rectangle 51"/>
          <p:cNvSpPr/>
          <p:nvPr userDrawn="1"/>
        </p:nvSpPr>
        <p:spPr>
          <a:xfrm rot="16200000">
            <a:off x="2872822" y="3199781"/>
            <a:ext cx="360744"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08" name="Rectangle 21"/>
          <p:cNvSpPr/>
          <p:nvPr userDrawn="1"/>
        </p:nvSpPr>
        <p:spPr>
          <a:xfrm rot="16200000" flipV="1">
            <a:off x="5974271" y="4647807"/>
            <a:ext cx="267434"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10" name="Rectangle 46"/>
          <p:cNvSpPr/>
          <p:nvPr userDrawn="1"/>
        </p:nvSpPr>
        <p:spPr>
          <a:xfrm>
            <a:off x="1597117" y="3020509"/>
            <a:ext cx="2901227" cy="50444"/>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14" name="Picture Placeholder 16"/>
          <p:cNvSpPr>
            <a:spLocks noGrp="1"/>
          </p:cNvSpPr>
          <p:nvPr>
            <p:ph type="pic" sz="quarter" idx="25"/>
          </p:nvPr>
        </p:nvSpPr>
        <p:spPr>
          <a:xfrm>
            <a:off x="946434" y="1973790"/>
            <a:ext cx="999789" cy="1272533"/>
          </a:xfrm>
          <a:solidFill>
            <a:schemeClr val="bg2">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223" name="Picture Placeholder 16"/>
          <p:cNvSpPr>
            <a:spLocks noGrp="1"/>
          </p:cNvSpPr>
          <p:nvPr>
            <p:ph type="pic" sz="quarter" idx="69"/>
          </p:nvPr>
        </p:nvSpPr>
        <p:spPr>
          <a:xfrm>
            <a:off x="4095092" y="1974173"/>
            <a:ext cx="999789" cy="1272533"/>
          </a:xfrm>
          <a:solidFill>
            <a:schemeClr val="bg2">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224" name="Rectangle 212"/>
          <p:cNvSpPr/>
          <p:nvPr userDrawn="1"/>
        </p:nvSpPr>
        <p:spPr>
          <a:xfrm>
            <a:off x="3218722" y="4488371"/>
            <a:ext cx="5731294" cy="4846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26" name="Picture Placeholder 16"/>
          <p:cNvSpPr>
            <a:spLocks noGrp="1"/>
          </p:cNvSpPr>
          <p:nvPr>
            <p:ph type="pic" sz="quarter" idx="81"/>
          </p:nvPr>
        </p:nvSpPr>
        <p:spPr>
          <a:xfrm>
            <a:off x="2517032" y="3282062"/>
            <a:ext cx="1017657" cy="1338852"/>
          </a:xfrm>
          <a:solidFill>
            <a:schemeClr val="bg2">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229" name="Rectangle 125"/>
          <p:cNvSpPr/>
          <p:nvPr userDrawn="1"/>
        </p:nvSpPr>
        <p:spPr>
          <a:xfrm>
            <a:off x="607186" y="1567711"/>
            <a:ext cx="1607281" cy="48100"/>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231" name="Picture Placeholder 16"/>
          <p:cNvSpPr>
            <a:spLocks noGrp="1"/>
          </p:cNvSpPr>
          <p:nvPr>
            <p:ph type="pic" sz="quarter" idx="90"/>
          </p:nvPr>
        </p:nvSpPr>
        <p:spPr>
          <a:xfrm>
            <a:off x="147941" y="522949"/>
            <a:ext cx="942851" cy="1222448"/>
          </a:xfrm>
          <a:solidFill>
            <a:schemeClr val="bg2">
              <a:lumMod val="20000"/>
              <a:lumOff val="80000"/>
            </a:schemeClr>
          </a:solidFill>
          <a:ln w="6350">
            <a:solidFill>
              <a:schemeClr val="bg1">
                <a:lumMod val="75000"/>
                <a:lumOff val="2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241" name="Picture Placeholder 16"/>
          <p:cNvSpPr>
            <a:spLocks noGrp="1"/>
          </p:cNvSpPr>
          <p:nvPr>
            <p:ph type="pic" sz="quarter" idx="91"/>
          </p:nvPr>
        </p:nvSpPr>
        <p:spPr>
          <a:xfrm>
            <a:off x="1715674" y="523332"/>
            <a:ext cx="942851" cy="1222448"/>
          </a:xfrm>
          <a:solidFill>
            <a:schemeClr val="bg2">
              <a:lumMod val="20000"/>
              <a:lumOff val="80000"/>
            </a:schemeClr>
          </a:solidFill>
          <a:ln w="6350">
            <a:solidFill>
              <a:schemeClr val="bg1">
                <a:lumMod val="75000"/>
                <a:lumOff val="2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244" name="Rectangle 130"/>
          <p:cNvSpPr/>
          <p:nvPr userDrawn="1"/>
        </p:nvSpPr>
        <p:spPr>
          <a:xfrm>
            <a:off x="3776162" y="1563597"/>
            <a:ext cx="1607281" cy="48100"/>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246" name="Picture Placeholder 16"/>
          <p:cNvSpPr>
            <a:spLocks noGrp="1"/>
          </p:cNvSpPr>
          <p:nvPr>
            <p:ph type="pic" sz="quarter" idx="92"/>
          </p:nvPr>
        </p:nvSpPr>
        <p:spPr>
          <a:xfrm>
            <a:off x="3307177" y="518835"/>
            <a:ext cx="942851" cy="1222448"/>
          </a:xfrm>
          <a:solidFill>
            <a:schemeClr val="bg2">
              <a:lumMod val="20000"/>
              <a:lumOff val="80000"/>
            </a:schemeClr>
          </a:solidFill>
          <a:ln w="6350">
            <a:solidFill>
              <a:schemeClr val="bg1">
                <a:lumMod val="75000"/>
                <a:lumOff val="2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250" name="Picture Placeholder 16"/>
          <p:cNvSpPr>
            <a:spLocks noGrp="1"/>
          </p:cNvSpPr>
          <p:nvPr>
            <p:ph type="pic" sz="quarter" idx="93"/>
          </p:nvPr>
        </p:nvSpPr>
        <p:spPr>
          <a:xfrm>
            <a:off x="4906083" y="519218"/>
            <a:ext cx="942851" cy="1222448"/>
          </a:xfrm>
          <a:solidFill>
            <a:schemeClr val="bg2">
              <a:lumMod val="20000"/>
              <a:lumOff val="80000"/>
            </a:schemeClr>
          </a:solidFill>
          <a:ln w="6350">
            <a:solidFill>
              <a:schemeClr val="bg1">
                <a:lumMod val="75000"/>
                <a:lumOff val="2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252" name="Rectangle 136"/>
          <p:cNvSpPr/>
          <p:nvPr userDrawn="1"/>
        </p:nvSpPr>
        <p:spPr>
          <a:xfrm>
            <a:off x="6826495" y="1567711"/>
            <a:ext cx="1607281" cy="48100"/>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254" name="Picture Placeholder 16"/>
          <p:cNvSpPr>
            <a:spLocks noGrp="1"/>
          </p:cNvSpPr>
          <p:nvPr>
            <p:ph type="pic" sz="quarter" idx="94"/>
          </p:nvPr>
        </p:nvSpPr>
        <p:spPr>
          <a:xfrm>
            <a:off x="6373742" y="522949"/>
            <a:ext cx="942851" cy="1222448"/>
          </a:xfrm>
          <a:solidFill>
            <a:schemeClr val="bg2">
              <a:lumMod val="20000"/>
              <a:lumOff val="80000"/>
            </a:schemeClr>
          </a:solidFill>
          <a:ln w="6350">
            <a:solidFill>
              <a:schemeClr val="bg1">
                <a:lumMod val="75000"/>
                <a:lumOff val="2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256" name="Picture Placeholder 16"/>
          <p:cNvSpPr>
            <a:spLocks noGrp="1"/>
          </p:cNvSpPr>
          <p:nvPr>
            <p:ph type="pic" sz="quarter" idx="95"/>
          </p:nvPr>
        </p:nvSpPr>
        <p:spPr>
          <a:xfrm>
            <a:off x="7941475" y="523332"/>
            <a:ext cx="942851" cy="1222448"/>
          </a:xfrm>
          <a:solidFill>
            <a:schemeClr val="bg2">
              <a:lumMod val="20000"/>
              <a:lumOff val="80000"/>
            </a:schemeClr>
          </a:solidFill>
          <a:ln w="6350">
            <a:solidFill>
              <a:schemeClr val="bg1">
                <a:lumMod val="75000"/>
                <a:lumOff val="2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257" name="Rectangle 183"/>
          <p:cNvSpPr/>
          <p:nvPr userDrawn="1"/>
        </p:nvSpPr>
        <p:spPr>
          <a:xfrm>
            <a:off x="9924036" y="1563597"/>
            <a:ext cx="1607281" cy="48100"/>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259" name="Picture Placeholder 16"/>
          <p:cNvSpPr>
            <a:spLocks noGrp="1"/>
          </p:cNvSpPr>
          <p:nvPr>
            <p:ph type="pic" sz="quarter" idx="96"/>
          </p:nvPr>
        </p:nvSpPr>
        <p:spPr>
          <a:xfrm>
            <a:off x="9481023" y="518835"/>
            <a:ext cx="942851" cy="1222448"/>
          </a:xfrm>
          <a:solidFill>
            <a:schemeClr val="bg2">
              <a:lumMod val="20000"/>
              <a:lumOff val="80000"/>
            </a:schemeClr>
          </a:solidFill>
          <a:ln w="6350">
            <a:solidFill>
              <a:schemeClr val="bg1">
                <a:lumMod val="75000"/>
                <a:lumOff val="2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261" name="Picture Placeholder 16"/>
          <p:cNvSpPr>
            <a:spLocks noGrp="1"/>
          </p:cNvSpPr>
          <p:nvPr>
            <p:ph type="pic" sz="quarter" idx="97"/>
          </p:nvPr>
        </p:nvSpPr>
        <p:spPr>
          <a:xfrm>
            <a:off x="11038365" y="519218"/>
            <a:ext cx="942851" cy="1222448"/>
          </a:xfrm>
          <a:solidFill>
            <a:schemeClr val="bg2">
              <a:lumMod val="20000"/>
              <a:lumOff val="80000"/>
            </a:schemeClr>
          </a:solidFill>
          <a:ln w="6350">
            <a:solidFill>
              <a:schemeClr val="bg1">
                <a:lumMod val="75000"/>
                <a:lumOff val="2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262" name="Rectangle 232"/>
          <p:cNvSpPr/>
          <p:nvPr userDrawn="1"/>
        </p:nvSpPr>
        <p:spPr>
          <a:xfrm rot="16200000">
            <a:off x="9008430" y="3203572"/>
            <a:ext cx="360744"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63" name="Rectangle 233"/>
          <p:cNvSpPr/>
          <p:nvPr userDrawn="1"/>
        </p:nvSpPr>
        <p:spPr>
          <a:xfrm>
            <a:off x="7734217" y="3024300"/>
            <a:ext cx="2886940" cy="46653"/>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65" name="Picture Placeholder 16"/>
          <p:cNvSpPr>
            <a:spLocks noGrp="1"/>
          </p:cNvSpPr>
          <p:nvPr>
            <p:ph type="pic" sz="quarter" idx="98"/>
          </p:nvPr>
        </p:nvSpPr>
        <p:spPr>
          <a:xfrm>
            <a:off x="7101958" y="1977581"/>
            <a:ext cx="999789" cy="1272533"/>
          </a:xfrm>
          <a:solidFill>
            <a:schemeClr val="bg2">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267" name="Picture Placeholder 16"/>
          <p:cNvSpPr>
            <a:spLocks noGrp="1"/>
          </p:cNvSpPr>
          <p:nvPr>
            <p:ph type="pic" sz="quarter" idx="99"/>
          </p:nvPr>
        </p:nvSpPr>
        <p:spPr>
          <a:xfrm>
            <a:off x="10237627" y="1977964"/>
            <a:ext cx="999789" cy="1272533"/>
          </a:xfrm>
          <a:solidFill>
            <a:schemeClr val="bg2">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269" name="Picture Placeholder 16"/>
          <p:cNvSpPr>
            <a:spLocks noGrp="1"/>
          </p:cNvSpPr>
          <p:nvPr>
            <p:ph type="pic" sz="quarter" idx="100"/>
          </p:nvPr>
        </p:nvSpPr>
        <p:spPr>
          <a:xfrm>
            <a:off x="8661477" y="3282062"/>
            <a:ext cx="1017657" cy="1337773"/>
          </a:xfrm>
          <a:solidFill>
            <a:schemeClr val="bg2">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278" name="Text Placeholder 6"/>
          <p:cNvSpPr>
            <a:spLocks noGrp="1"/>
          </p:cNvSpPr>
          <p:nvPr>
            <p:ph type="body" sz="quarter" idx="107" hasCustomPrompt="1"/>
          </p:nvPr>
        </p:nvSpPr>
        <p:spPr>
          <a:xfrm>
            <a:off x="3560584" y="4279842"/>
            <a:ext cx="2520362" cy="184979"/>
          </a:xfrm>
        </p:spPr>
        <p:txBody>
          <a:bodyPr>
            <a:noAutofit/>
          </a:bodyPr>
          <a:lstStyle>
            <a:lvl1pPr algn="l">
              <a:defRPr sz="900" baseline="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Mors navn  her. Klik rammen for at indsætte foto</a:t>
            </a:r>
            <a:endParaRPr lang="en-US" dirty="0"/>
          </a:p>
        </p:txBody>
      </p:sp>
      <p:sp>
        <p:nvSpPr>
          <p:cNvPr id="279" name="Text Placeholder 6"/>
          <p:cNvSpPr>
            <a:spLocks noGrp="1"/>
          </p:cNvSpPr>
          <p:nvPr>
            <p:ph type="body" sz="quarter" idx="108" hasCustomPrompt="1"/>
          </p:nvPr>
        </p:nvSpPr>
        <p:spPr>
          <a:xfrm>
            <a:off x="6130847" y="4271188"/>
            <a:ext cx="2480727" cy="190103"/>
          </a:xfrm>
        </p:spPr>
        <p:txBody>
          <a:bodyPr>
            <a:noAutofit/>
          </a:bodyPr>
          <a:lstStyle>
            <a:lvl1pPr algn="r">
              <a:defRPr sz="900" baseline="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Fars navn her</a:t>
            </a:r>
            <a:endParaRPr lang="en-US" dirty="0"/>
          </a:p>
        </p:txBody>
      </p:sp>
      <p:sp>
        <p:nvSpPr>
          <p:cNvPr id="280" name="Text Placeholder 6"/>
          <p:cNvSpPr>
            <a:spLocks noGrp="1"/>
          </p:cNvSpPr>
          <p:nvPr>
            <p:ph type="body" sz="quarter" idx="109" hasCustomPrompt="1"/>
          </p:nvPr>
        </p:nvSpPr>
        <p:spPr>
          <a:xfrm>
            <a:off x="1836482" y="6177221"/>
            <a:ext cx="1287861" cy="143789"/>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1" name="Text Placeholder 6"/>
          <p:cNvSpPr>
            <a:spLocks noGrp="1"/>
          </p:cNvSpPr>
          <p:nvPr>
            <p:ph type="body" sz="quarter" idx="110" hasCustomPrompt="1"/>
          </p:nvPr>
        </p:nvSpPr>
        <p:spPr>
          <a:xfrm>
            <a:off x="3286455" y="6168459"/>
            <a:ext cx="1319917" cy="155672"/>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2" name="Text Placeholder 6"/>
          <p:cNvSpPr>
            <a:spLocks noGrp="1"/>
          </p:cNvSpPr>
          <p:nvPr>
            <p:ph type="body" sz="quarter" idx="111" hasCustomPrompt="1"/>
          </p:nvPr>
        </p:nvSpPr>
        <p:spPr>
          <a:xfrm>
            <a:off x="4712829" y="6159819"/>
            <a:ext cx="1282726" cy="152552"/>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3" name="Text Placeholder 6"/>
          <p:cNvSpPr>
            <a:spLocks noGrp="1"/>
          </p:cNvSpPr>
          <p:nvPr>
            <p:ph type="body" sz="quarter" idx="112" hasCustomPrompt="1"/>
          </p:nvPr>
        </p:nvSpPr>
        <p:spPr>
          <a:xfrm>
            <a:off x="6179271" y="6162686"/>
            <a:ext cx="1297940" cy="169138"/>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4" name="Text Placeholder 6"/>
          <p:cNvSpPr>
            <a:spLocks noGrp="1"/>
          </p:cNvSpPr>
          <p:nvPr>
            <p:ph type="body" sz="quarter" idx="113" hasCustomPrompt="1"/>
          </p:nvPr>
        </p:nvSpPr>
        <p:spPr>
          <a:xfrm>
            <a:off x="7661299" y="6158916"/>
            <a:ext cx="1322043" cy="162095"/>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5" name="TextBox 92"/>
          <p:cNvSpPr txBox="1"/>
          <p:nvPr userDrawn="1"/>
        </p:nvSpPr>
        <p:spPr>
          <a:xfrm>
            <a:off x="4744727" y="3505590"/>
            <a:ext cx="2724439" cy="646331"/>
          </a:xfrm>
          <a:prstGeom prst="rect">
            <a:avLst/>
          </a:prstGeom>
          <a:noFill/>
        </p:spPr>
        <p:txBody>
          <a:bodyPr wrap="square" rtlCol="0">
            <a:spAutoFit/>
          </a:bodyPr>
          <a:lstStyle/>
          <a:p>
            <a:pPr algn="ctr"/>
            <a:r>
              <a:rPr lang="en-US" sz="3600" b="1" cap="none" spc="50" dirty="0" err="1"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Forældre</a:t>
            </a:r>
            <a:endParaRPr lang="en-US" sz="3600" b="1" cap="none" spc="50" dirty="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287" name="Text Placeholder 6"/>
          <p:cNvSpPr>
            <a:spLocks noGrp="1"/>
          </p:cNvSpPr>
          <p:nvPr>
            <p:ph type="body" sz="quarter" idx="115" hasCustomPrompt="1"/>
          </p:nvPr>
        </p:nvSpPr>
        <p:spPr>
          <a:xfrm>
            <a:off x="9050482" y="6159818"/>
            <a:ext cx="1264873" cy="171687"/>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8" name="TextBox 7"/>
          <p:cNvSpPr txBox="1"/>
          <p:nvPr userDrawn="1"/>
        </p:nvSpPr>
        <p:spPr>
          <a:xfrm>
            <a:off x="1895286" y="2307534"/>
            <a:ext cx="2153803" cy="400110"/>
          </a:xfrm>
          <a:prstGeom prst="rect">
            <a:avLst/>
          </a:prstGeom>
          <a:noFill/>
        </p:spPr>
        <p:txBody>
          <a:bodyPr wrap="square" rtlCol="0">
            <a:spAutoFit/>
          </a:bodyPr>
          <a:lstStyle/>
          <a:p>
            <a:pPr algn="ctr"/>
            <a:r>
              <a:rPr lang="en-US" sz="2000" b="1" cap="none" spc="50" dirty="0" err="1"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Bedsteforældre</a:t>
            </a:r>
            <a:endParaRPr lang="en-US" sz="2000" b="1" cap="none" spc="50" dirty="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289" name="Picture Placeholder 16"/>
          <p:cNvSpPr>
            <a:spLocks noGrp="1"/>
          </p:cNvSpPr>
          <p:nvPr>
            <p:ph type="pic" sz="quarter" idx="13"/>
          </p:nvPr>
        </p:nvSpPr>
        <p:spPr>
          <a:xfrm>
            <a:off x="6329856" y="4934136"/>
            <a:ext cx="986737" cy="1228071"/>
          </a:xfrm>
          <a:solidFill>
            <a:schemeClr val="bg2">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290" name="Picture Placeholder 16"/>
          <p:cNvSpPr>
            <a:spLocks noGrp="1"/>
          </p:cNvSpPr>
          <p:nvPr>
            <p:ph type="pic" sz="quarter" idx="82"/>
          </p:nvPr>
        </p:nvSpPr>
        <p:spPr>
          <a:xfrm>
            <a:off x="4858248" y="4919634"/>
            <a:ext cx="986737" cy="1228071"/>
          </a:xfrm>
          <a:solidFill>
            <a:schemeClr val="bg2">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291" name="Picture Placeholder 16"/>
          <p:cNvSpPr>
            <a:spLocks noGrp="1"/>
          </p:cNvSpPr>
          <p:nvPr>
            <p:ph type="pic" sz="quarter" idx="83"/>
          </p:nvPr>
        </p:nvSpPr>
        <p:spPr>
          <a:xfrm>
            <a:off x="3435546" y="4920378"/>
            <a:ext cx="986737" cy="1228071"/>
          </a:xfrm>
          <a:solidFill>
            <a:schemeClr val="bg2">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292" name="Picture Placeholder 16"/>
          <p:cNvSpPr>
            <a:spLocks noGrp="1"/>
          </p:cNvSpPr>
          <p:nvPr>
            <p:ph type="pic" sz="quarter" idx="84"/>
          </p:nvPr>
        </p:nvSpPr>
        <p:spPr>
          <a:xfrm>
            <a:off x="7740135" y="4906885"/>
            <a:ext cx="986737" cy="1228071"/>
          </a:xfrm>
          <a:solidFill>
            <a:schemeClr val="bg2">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293" name="Picture Placeholder 16"/>
          <p:cNvSpPr>
            <a:spLocks noGrp="1"/>
          </p:cNvSpPr>
          <p:nvPr>
            <p:ph type="pic" sz="quarter" idx="89"/>
          </p:nvPr>
        </p:nvSpPr>
        <p:spPr>
          <a:xfrm>
            <a:off x="2024686" y="4925190"/>
            <a:ext cx="986737" cy="1228071"/>
          </a:xfrm>
          <a:solidFill>
            <a:schemeClr val="bg2">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294" name="Picture Placeholder 16"/>
          <p:cNvSpPr>
            <a:spLocks noGrp="1"/>
          </p:cNvSpPr>
          <p:nvPr>
            <p:ph type="pic" sz="quarter" idx="114"/>
          </p:nvPr>
        </p:nvSpPr>
        <p:spPr>
          <a:xfrm>
            <a:off x="9150501" y="4911742"/>
            <a:ext cx="986737" cy="1228071"/>
          </a:xfrm>
          <a:solidFill>
            <a:schemeClr val="bg2">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295" name="TextBox 7"/>
          <p:cNvSpPr txBox="1"/>
          <p:nvPr userDrawn="1"/>
        </p:nvSpPr>
        <p:spPr>
          <a:xfrm>
            <a:off x="8050810" y="2313107"/>
            <a:ext cx="2153803" cy="400110"/>
          </a:xfrm>
          <a:prstGeom prst="rect">
            <a:avLst/>
          </a:prstGeom>
          <a:noFill/>
        </p:spPr>
        <p:txBody>
          <a:bodyPr wrap="square" rtlCol="0">
            <a:spAutoFit/>
          </a:bodyPr>
          <a:lstStyle/>
          <a:p>
            <a:pPr algn="ctr"/>
            <a:r>
              <a:rPr lang="en-US" sz="2000" b="1" cap="none" spc="50" dirty="0" err="1"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Bedsteforældre</a:t>
            </a:r>
            <a:endParaRPr lang="en-US" sz="2000" b="1" cap="none" spc="50" dirty="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86" name="Text Placeholder 6"/>
          <p:cNvSpPr>
            <a:spLocks noGrp="1"/>
          </p:cNvSpPr>
          <p:nvPr>
            <p:ph type="body" sz="quarter" idx="101" hasCustomPrompt="1"/>
          </p:nvPr>
        </p:nvSpPr>
        <p:spPr>
          <a:xfrm>
            <a:off x="80682" y="1760765"/>
            <a:ext cx="1098674" cy="167885"/>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2">
                    <a:lumMod val="40000"/>
                    <a:lumOff val="6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87" name="Text Placeholder 6"/>
          <p:cNvSpPr>
            <a:spLocks noGrp="1"/>
          </p:cNvSpPr>
          <p:nvPr>
            <p:ph type="body" sz="quarter" idx="102" hasCustomPrompt="1"/>
          </p:nvPr>
        </p:nvSpPr>
        <p:spPr>
          <a:xfrm>
            <a:off x="1605111" y="1762746"/>
            <a:ext cx="1124008" cy="163366"/>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2">
                    <a:lumMod val="40000"/>
                    <a:lumOff val="6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88" name="Text Placeholder 6"/>
          <p:cNvSpPr>
            <a:spLocks noGrp="1"/>
          </p:cNvSpPr>
          <p:nvPr>
            <p:ph type="body" sz="quarter" idx="103" hasCustomPrompt="1"/>
          </p:nvPr>
        </p:nvSpPr>
        <p:spPr>
          <a:xfrm>
            <a:off x="3194696" y="1755801"/>
            <a:ext cx="1186579" cy="174728"/>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2">
                    <a:lumMod val="40000"/>
                    <a:lumOff val="6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89" name="Text Placeholder 6"/>
          <p:cNvSpPr>
            <a:spLocks noGrp="1"/>
          </p:cNvSpPr>
          <p:nvPr>
            <p:ph type="body" sz="quarter" idx="104" hasCustomPrompt="1"/>
          </p:nvPr>
        </p:nvSpPr>
        <p:spPr>
          <a:xfrm>
            <a:off x="4839468" y="1759643"/>
            <a:ext cx="1094978" cy="164341"/>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2">
                    <a:lumMod val="40000"/>
                    <a:lumOff val="6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90" name="Text Placeholder 6"/>
          <p:cNvSpPr>
            <a:spLocks noGrp="1"/>
          </p:cNvSpPr>
          <p:nvPr>
            <p:ph type="body" sz="quarter" idx="116" hasCustomPrompt="1"/>
          </p:nvPr>
        </p:nvSpPr>
        <p:spPr>
          <a:xfrm>
            <a:off x="6290072" y="1761887"/>
            <a:ext cx="1098674" cy="167885"/>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2">
                    <a:lumMod val="40000"/>
                    <a:lumOff val="6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92" name="Text Placeholder 6"/>
          <p:cNvSpPr>
            <a:spLocks noGrp="1"/>
          </p:cNvSpPr>
          <p:nvPr>
            <p:ph type="body" sz="quarter" idx="117" hasCustomPrompt="1"/>
          </p:nvPr>
        </p:nvSpPr>
        <p:spPr>
          <a:xfrm>
            <a:off x="7850361" y="1763868"/>
            <a:ext cx="1124008" cy="163366"/>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2">
                    <a:lumMod val="40000"/>
                    <a:lumOff val="6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93" name="Text Placeholder 6"/>
          <p:cNvSpPr>
            <a:spLocks noGrp="1"/>
          </p:cNvSpPr>
          <p:nvPr>
            <p:ph type="body" sz="quarter" idx="118" hasCustomPrompt="1"/>
          </p:nvPr>
        </p:nvSpPr>
        <p:spPr>
          <a:xfrm>
            <a:off x="9395121" y="1756923"/>
            <a:ext cx="1186579" cy="174728"/>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2">
                    <a:lumMod val="40000"/>
                    <a:lumOff val="6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94" name="Text Placeholder 6"/>
          <p:cNvSpPr>
            <a:spLocks noGrp="1"/>
          </p:cNvSpPr>
          <p:nvPr>
            <p:ph type="body" sz="quarter" idx="119" hasCustomPrompt="1"/>
          </p:nvPr>
        </p:nvSpPr>
        <p:spPr>
          <a:xfrm>
            <a:off x="11012998" y="1760765"/>
            <a:ext cx="1094978" cy="164341"/>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2">
                    <a:lumMod val="40000"/>
                    <a:lumOff val="6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95" name="Text Placeholder 6"/>
          <p:cNvSpPr>
            <a:spLocks noGrp="1"/>
          </p:cNvSpPr>
          <p:nvPr>
            <p:ph type="body" sz="quarter" idx="105" hasCustomPrompt="1"/>
          </p:nvPr>
        </p:nvSpPr>
        <p:spPr>
          <a:xfrm>
            <a:off x="874977" y="3261100"/>
            <a:ext cx="1212668" cy="122373"/>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96" name="Text Placeholder 6"/>
          <p:cNvSpPr>
            <a:spLocks noGrp="1"/>
          </p:cNvSpPr>
          <p:nvPr>
            <p:ph type="body" sz="quarter" idx="106" hasCustomPrompt="1"/>
          </p:nvPr>
        </p:nvSpPr>
        <p:spPr>
          <a:xfrm>
            <a:off x="4027595" y="3265914"/>
            <a:ext cx="1079212" cy="143665"/>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97" name="Text Placeholder 6"/>
          <p:cNvSpPr>
            <a:spLocks noGrp="1"/>
          </p:cNvSpPr>
          <p:nvPr>
            <p:ph type="body" sz="quarter" idx="120" hasCustomPrompt="1"/>
          </p:nvPr>
        </p:nvSpPr>
        <p:spPr>
          <a:xfrm>
            <a:off x="7030852" y="3260808"/>
            <a:ext cx="1212668" cy="122373"/>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98" name="Text Placeholder 6"/>
          <p:cNvSpPr>
            <a:spLocks noGrp="1"/>
          </p:cNvSpPr>
          <p:nvPr>
            <p:ph type="body" sz="quarter" idx="121" hasCustomPrompt="1"/>
          </p:nvPr>
        </p:nvSpPr>
        <p:spPr>
          <a:xfrm>
            <a:off x="10183470" y="3265622"/>
            <a:ext cx="1079212" cy="143665"/>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91" name="TextBox 92"/>
          <p:cNvSpPr txBox="1"/>
          <p:nvPr userDrawn="1"/>
        </p:nvSpPr>
        <p:spPr>
          <a:xfrm>
            <a:off x="-283524" y="5074607"/>
            <a:ext cx="2724439" cy="523220"/>
          </a:xfrm>
          <a:prstGeom prst="rect">
            <a:avLst/>
          </a:prstGeom>
          <a:noFill/>
        </p:spPr>
        <p:txBody>
          <a:bodyPr wrap="square" rtlCol="0">
            <a:spAutoFit/>
          </a:bodyPr>
          <a:lstStyle/>
          <a:p>
            <a:pPr algn="ctr"/>
            <a:r>
              <a:rPr lang="en-US" sz="2800" b="1" cap="none" spc="50" dirty="0"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Søskende</a:t>
            </a:r>
            <a:endParaRPr lang="en-US" sz="2800" b="1" cap="none" spc="50" dirty="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99" name="TextBox 92"/>
          <p:cNvSpPr txBox="1"/>
          <p:nvPr userDrawn="1"/>
        </p:nvSpPr>
        <p:spPr>
          <a:xfrm>
            <a:off x="9744074" y="5074607"/>
            <a:ext cx="2724439" cy="523220"/>
          </a:xfrm>
          <a:prstGeom prst="rect">
            <a:avLst/>
          </a:prstGeom>
          <a:noFill/>
        </p:spPr>
        <p:txBody>
          <a:bodyPr wrap="square" rtlCol="0">
            <a:spAutoFit/>
          </a:bodyPr>
          <a:lstStyle/>
          <a:p>
            <a:pPr algn="ctr"/>
            <a:r>
              <a:rPr lang="en-US" sz="2800" b="1" cap="none" spc="50" dirty="0"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Søskende</a:t>
            </a:r>
            <a:endParaRPr lang="en-US" sz="2800" b="1" cap="none" spc="50" dirty="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100" name="Pladsholder til slidenummer 3"/>
          <p:cNvSpPr>
            <a:spLocks noGrp="1"/>
          </p:cNvSpPr>
          <p:nvPr>
            <p:ph type="sldNum" sz="quarter" idx="122"/>
          </p:nvPr>
        </p:nvSpPr>
        <p:spPr>
          <a:xfrm>
            <a:off x="0" y="6462410"/>
            <a:ext cx="383177" cy="503119"/>
          </a:xfrm>
        </p:spPr>
        <p:txBody>
          <a:bodyPr/>
          <a:lstStyle>
            <a:lvl1pPr>
              <a:defRPr>
                <a:solidFill>
                  <a:schemeClr val="bg1">
                    <a:lumMod val="75000"/>
                    <a:lumOff val="25000"/>
                  </a:schemeClr>
                </a:solidFill>
              </a:defRPr>
            </a:lvl1pPr>
          </a:lstStyle>
          <a:p>
            <a:fld id="{B0EB8CF6-47F3-4747-94A2-C5AAF9298AFB}" type="slidenum">
              <a:rPr lang="da-DK" smtClean="0"/>
              <a:pPr/>
              <a:t>‹nr.›</a:t>
            </a:fld>
            <a:endParaRPr lang="da-DK"/>
          </a:p>
        </p:txBody>
      </p:sp>
      <p:sp>
        <p:nvSpPr>
          <p:cNvPr id="101" name="Pladsholder til tekst 13"/>
          <p:cNvSpPr>
            <a:spLocks noGrp="1"/>
          </p:cNvSpPr>
          <p:nvPr>
            <p:ph type="body" sz="quarter" idx="15" hasCustomPrompt="1"/>
          </p:nvPr>
        </p:nvSpPr>
        <p:spPr>
          <a:xfrm>
            <a:off x="383177" y="6576619"/>
            <a:ext cx="4893674" cy="240137"/>
          </a:xfrm>
        </p:spPr>
        <p:txBody>
          <a:bodyPr>
            <a:noAutofit/>
          </a:bodyPr>
          <a:lstStyle>
            <a:lvl1pPr>
              <a:defRPr sz="1400">
                <a:solidFill>
                  <a:schemeClr val="bg1">
                    <a:lumMod val="75000"/>
                    <a:lumOff val="25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Vælg Layout før indsætning af fotos og tekst</a:t>
            </a:r>
            <a:endParaRPr lang="da-DK" dirty="0"/>
          </a:p>
        </p:txBody>
      </p:sp>
      <p:sp>
        <p:nvSpPr>
          <p:cNvPr id="72" name="Rektangel 71"/>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fterkommere børn Grøn">
    <p:bg>
      <p:bgPr>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110" name="Rectangle 109"/>
          <p:cNvSpPr/>
          <p:nvPr userDrawn="1"/>
        </p:nvSpPr>
        <p:spPr>
          <a:xfrm>
            <a:off x="-102049" y="-22682"/>
            <a:ext cx="12451115" cy="292063"/>
          </a:xfrm>
          <a:prstGeom prst="rect">
            <a:avLst/>
          </a:prstGeom>
          <a:gradFill flip="none" rotWithShape="1">
            <a:gsLst>
              <a:gs pos="99000">
                <a:schemeClr val="bg1">
                  <a:alpha val="44000"/>
                  <a:lumMod val="76000"/>
                  <a:lumOff val="24000"/>
                </a:schemeClr>
              </a:gs>
              <a:gs pos="0">
                <a:schemeClr val="bg2">
                  <a:lumMod val="13000"/>
                  <a:alpha val="36000"/>
                </a:schemeClr>
              </a:gs>
              <a:gs pos="50000">
                <a:schemeClr val="bg1">
                  <a:lumMod val="3000"/>
                  <a:alpha val="22000"/>
                </a:schemeClr>
              </a:gs>
            </a:gsLst>
            <a:lin ang="0" scaled="1"/>
            <a:tileRect/>
          </a:gradFill>
          <a:ln w="6350">
            <a:solidFill>
              <a:schemeClr val="bg1"/>
            </a:solidFill>
          </a:ln>
          <a:effectLst>
            <a:outerShdw blurRad="193675" dist="101600" dir="4860000" algn="tl"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latin typeface="Calibri" charset="0"/>
                <a:ea typeface="Calibri" charset="0"/>
                <a:cs typeface="Calibri" charset="0"/>
              </a:rPr>
              <a:t>OS – LIVSFORTÆLLINGER    .</a:t>
            </a:r>
            <a:endParaRPr lang="en-US" i="1" dirty="0">
              <a:solidFill>
                <a:schemeClr val="bg1"/>
              </a:solidFill>
              <a:latin typeface="Calibri" charset="0"/>
              <a:ea typeface="Calibri" charset="0"/>
              <a:cs typeface="Calibri" charset="0"/>
            </a:endParaRPr>
          </a:p>
        </p:txBody>
      </p:sp>
      <p:sp>
        <p:nvSpPr>
          <p:cNvPr id="3" name="Footer Placeholder 2"/>
          <p:cNvSpPr>
            <a:spLocks noGrp="1"/>
          </p:cNvSpPr>
          <p:nvPr>
            <p:ph type="ftr" sz="quarter" idx="11"/>
          </p:nvPr>
        </p:nvSpPr>
        <p:spPr>
          <a:xfrm>
            <a:off x="4207775" y="-68360"/>
            <a:ext cx="3833586" cy="365125"/>
          </a:xfrm>
        </p:spPr>
        <p:txBody>
          <a:bodyPr/>
          <a:lstStyle>
            <a:lvl1pPr>
              <a:defRPr b="0">
                <a:solidFill>
                  <a:schemeClr val="bg1"/>
                </a:solidFill>
                <a:effectLst/>
                <a:latin typeface="Calibri" charset="0"/>
                <a:ea typeface="Calibri" charset="0"/>
                <a:cs typeface="Calibri" charset="0"/>
              </a:defRPr>
            </a:lvl1pPr>
          </a:lstStyle>
          <a:p>
            <a:r>
              <a:rPr lang="en-US" smtClean="0"/>
              <a:t>Dit navn her</a:t>
            </a:r>
            <a:endParaRPr lang="en-US" dirty="0"/>
          </a:p>
        </p:txBody>
      </p:sp>
      <p:sp>
        <p:nvSpPr>
          <p:cNvPr id="126" name="Snip Single Corner Rectangle 119"/>
          <p:cNvSpPr/>
          <p:nvPr userDrawn="1"/>
        </p:nvSpPr>
        <p:spPr>
          <a:xfrm flipH="1">
            <a:off x="0" y="6533444"/>
            <a:ext cx="12192000" cy="324556"/>
          </a:xfrm>
          <a:prstGeom prst="snip1Rect">
            <a:avLst>
              <a:gd name="adj" fmla="val 0"/>
            </a:avLst>
          </a:prstGeom>
          <a:gradFill flip="none" rotWithShape="1">
            <a:gsLst>
              <a:gs pos="95000">
                <a:schemeClr val="bg2">
                  <a:lumMod val="75000"/>
                </a:schemeClr>
              </a:gs>
              <a:gs pos="0">
                <a:schemeClr val="bg2">
                  <a:lumMod val="60000"/>
                  <a:lumOff val="40000"/>
                </a:schemeClr>
              </a:gs>
              <a:gs pos="100000">
                <a:schemeClr val="bg2">
                  <a:lumMod val="50000"/>
                </a:schemeClr>
              </a:gs>
            </a:gsLst>
            <a:lin ang="16200000" scaled="0"/>
            <a:tileRect/>
          </a:gradFill>
          <a:ln>
            <a:solidFill>
              <a:schemeClr val="bg2">
                <a:lumMod val="75000"/>
              </a:schemeClr>
            </a:solid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Afrundet rektangel 35">
            <a:hlinkClick r:id="" action="ppaction://hlinkshowjump?jump=lastslideviewed" highlightClick="1"/>
          </p:cNvPr>
          <p:cNvSpPr/>
          <p:nvPr userDrawn="1"/>
        </p:nvSpPr>
        <p:spPr>
          <a:xfrm>
            <a:off x="10560324" y="6579618"/>
            <a:ext cx="749179" cy="266230"/>
          </a:xfrm>
          <a:prstGeom prst="roundRect">
            <a:avLst/>
          </a:prstGeom>
          <a:solidFill>
            <a:schemeClr val="bg2">
              <a:lumMod val="40000"/>
              <a:lumOff val="6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lumMod val="95000"/>
                    <a:lumOff val="5000"/>
                  </a:schemeClr>
                </a:solidFill>
                <a:latin typeface="Calibri" charset="0"/>
                <a:ea typeface="Calibri" charset="0"/>
                <a:cs typeface="Calibri" charset="0"/>
              </a:rPr>
              <a:t>Tilbage</a:t>
            </a:r>
            <a:endParaRPr lang="da-DK" sz="1400" dirty="0">
              <a:solidFill>
                <a:schemeClr val="bg1">
                  <a:lumMod val="95000"/>
                  <a:lumOff val="5000"/>
                </a:schemeClr>
              </a:solidFill>
              <a:latin typeface="Calibri" charset="0"/>
              <a:ea typeface="Calibri" charset="0"/>
              <a:cs typeface="Calibri" charset="0"/>
            </a:endParaRPr>
          </a:p>
        </p:txBody>
      </p:sp>
      <p:sp>
        <p:nvSpPr>
          <p:cNvPr id="128" name="Afrundet rektangel 35">
            <a:hlinkClick r:id="rId2" action="ppaction://hlinksldjump" highlightClick="1"/>
          </p:cNvPr>
          <p:cNvSpPr/>
          <p:nvPr userDrawn="1"/>
        </p:nvSpPr>
        <p:spPr>
          <a:xfrm>
            <a:off x="9678337" y="6579618"/>
            <a:ext cx="807472" cy="265681"/>
          </a:xfrm>
          <a:prstGeom prst="roundRect">
            <a:avLst/>
          </a:prstGeom>
          <a:solidFill>
            <a:schemeClr val="bg2">
              <a:lumMod val="40000"/>
              <a:lumOff val="6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lumMod val="95000"/>
                    <a:lumOff val="5000"/>
                  </a:schemeClr>
                </a:solidFill>
                <a:latin typeface="Calibri" charset="0"/>
                <a:ea typeface="Calibri" charset="0"/>
                <a:cs typeface="Calibri" charset="0"/>
              </a:rPr>
              <a:t>Oversigt</a:t>
            </a:r>
            <a:endParaRPr lang="da-DK" sz="1400" dirty="0">
              <a:solidFill>
                <a:schemeClr val="bg1">
                  <a:lumMod val="95000"/>
                  <a:lumOff val="5000"/>
                </a:schemeClr>
              </a:solidFill>
              <a:latin typeface="Calibri" charset="0"/>
              <a:ea typeface="Calibri" charset="0"/>
              <a:cs typeface="Calibri" charset="0"/>
            </a:endParaRPr>
          </a:p>
        </p:txBody>
      </p:sp>
      <p:sp>
        <p:nvSpPr>
          <p:cNvPr id="129" name="Afrundet rektangel 35">
            <a:hlinkClick r:id="" action="ppaction://hlinkshowjump?jump=nextslide" highlightClick="1"/>
          </p:cNvPr>
          <p:cNvSpPr/>
          <p:nvPr userDrawn="1"/>
        </p:nvSpPr>
        <p:spPr>
          <a:xfrm>
            <a:off x="11383512" y="6579617"/>
            <a:ext cx="749688" cy="265682"/>
          </a:xfrm>
          <a:prstGeom prst="roundRect">
            <a:avLst/>
          </a:prstGeom>
          <a:solidFill>
            <a:schemeClr val="bg2">
              <a:lumMod val="40000"/>
              <a:lumOff val="6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lumMod val="95000"/>
                    <a:lumOff val="5000"/>
                  </a:schemeClr>
                </a:solidFill>
                <a:latin typeface="Calibri" charset="0"/>
                <a:ea typeface="Calibri" charset="0"/>
                <a:cs typeface="Calibri" charset="0"/>
              </a:rPr>
              <a:t>Næste</a:t>
            </a:r>
            <a:endParaRPr lang="da-DK" sz="1400" dirty="0">
              <a:solidFill>
                <a:schemeClr val="bg1">
                  <a:lumMod val="95000"/>
                  <a:lumOff val="5000"/>
                </a:schemeClr>
              </a:solidFill>
              <a:latin typeface="Calibri" charset="0"/>
              <a:ea typeface="Calibri" charset="0"/>
              <a:cs typeface="Calibri" charset="0"/>
            </a:endParaRPr>
          </a:p>
        </p:txBody>
      </p:sp>
      <p:sp>
        <p:nvSpPr>
          <p:cNvPr id="130" name="Afrundet rektangel 35">
            <a:hlinkClick r:id="" action="ppaction://hlinkshowjump?jump=endshow" highlightClick="1"/>
          </p:cNvPr>
          <p:cNvSpPr/>
          <p:nvPr userDrawn="1"/>
        </p:nvSpPr>
        <p:spPr>
          <a:xfrm>
            <a:off x="8819869" y="6579616"/>
            <a:ext cx="783981" cy="265681"/>
          </a:xfrm>
          <a:prstGeom prst="roundRect">
            <a:avLst/>
          </a:prstGeom>
          <a:solidFill>
            <a:schemeClr val="bg2">
              <a:lumMod val="40000"/>
              <a:lumOff val="6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lumMod val="95000"/>
                    <a:lumOff val="5000"/>
                  </a:schemeClr>
                </a:solidFill>
                <a:latin typeface="Calibri" charset="0"/>
                <a:ea typeface="Calibri" charset="0"/>
                <a:cs typeface="Calibri" charset="0"/>
              </a:rPr>
              <a:t>Rediger</a:t>
            </a:r>
            <a:endParaRPr lang="da-DK" sz="1400" dirty="0">
              <a:solidFill>
                <a:schemeClr val="bg1">
                  <a:lumMod val="95000"/>
                  <a:lumOff val="5000"/>
                </a:schemeClr>
              </a:solidFill>
              <a:latin typeface="Calibri" charset="0"/>
              <a:ea typeface="Calibri" charset="0"/>
              <a:cs typeface="Calibri" charset="0"/>
            </a:endParaRPr>
          </a:p>
        </p:txBody>
      </p:sp>
      <p:sp>
        <p:nvSpPr>
          <p:cNvPr id="79" name="Rectangle 8"/>
          <p:cNvSpPr/>
          <p:nvPr userDrawn="1"/>
        </p:nvSpPr>
        <p:spPr>
          <a:xfrm>
            <a:off x="3729069" y="2651904"/>
            <a:ext cx="4736704"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80" name="Picture Placeholder 16"/>
          <p:cNvSpPr>
            <a:spLocks noGrp="1"/>
          </p:cNvSpPr>
          <p:nvPr>
            <p:ph type="pic" sz="quarter" idx="13"/>
          </p:nvPr>
        </p:nvSpPr>
        <p:spPr>
          <a:xfrm>
            <a:off x="8066590" y="3815705"/>
            <a:ext cx="1439406" cy="1998263"/>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81" name="Picture Placeholder 16"/>
          <p:cNvSpPr>
            <a:spLocks noGrp="1"/>
          </p:cNvSpPr>
          <p:nvPr>
            <p:ph type="pic" sz="quarter" idx="81"/>
          </p:nvPr>
        </p:nvSpPr>
        <p:spPr>
          <a:xfrm>
            <a:off x="3459530" y="1123293"/>
            <a:ext cx="1436599" cy="1777285"/>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82" name="Picture Placeholder 16"/>
          <p:cNvSpPr>
            <a:spLocks noGrp="1"/>
          </p:cNvSpPr>
          <p:nvPr>
            <p:ph type="pic" sz="quarter" idx="82"/>
          </p:nvPr>
        </p:nvSpPr>
        <p:spPr>
          <a:xfrm>
            <a:off x="6258903" y="3828121"/>
            <a:ext cx="1439406" cy="1990475"/>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83" name="Picture Placeholder 16"/>
          <p:cNvSpPr>
            <a:spLocks noGrp="1"/>
          </p:cNvSpPr>
          <p:nvPr>
            <p:ph type="pic" sz="quarter" idx="83"/>
          </p:nvPr>
        </p:nvSpPr>
        <p:spPr>
          <a:xfrm>
            <a:off x="4456395" y="3823746"/>
            <a:ext cx="1439406" cy="199485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84" name="Picture Placeholder 16"/>
          <p:cNvSpPr>
            <a:spLocks noGrp="1"/>
          </p:cNvSpPr>
          <p:nvPr>
            <p:ph type="pic" sz="quarter" idx="84"/>
          </p:nvPr>
        </p:nvSpPr>
        <p:spPr>
          <a:xfrm>
            <a:off x="9876183" y="3815706"/>
            <a:ext cx="1439406" cy="1998262"/>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85" name="Picture Placeholder 16"/>
          <p:cNvSpPr>
            <a:spLocks noGrp="1"/>
          </p:cNvSpPr>
          <p:nvPr>
            <p:ph type="pic" sz="quarter" idx="89"/>
          </p:nvPr>
        </p:nvSpPr>
        <p:spPr>
          <a:xfrm>
            <a:off x="2669077" y="3825930"/>
            <a:ext cx="1439406" cy="1988038"/>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86" name="Picture Placeholder 16"/>
          <p:cNvSpPr>
            <a:spLocks noGrp="1"/>
          </p:cNvSpPr>
          <p:nvPr>
            <p:ph type="pic" sz="quarter" idx="100"/>
          </p:nvPr>
        </p:nvSpPr>
        <p:spPr>
          <a:xfrm>
            <a:off x="7201184" y="1113120"/>
            <a:ext cx="1436599" cy="1777285"/>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87" name="Text Placeholder 6"/>
          <p:cNvSpPr>
            <a:spLocks noGrp="1"/>
          </p:cNvSpPr>
          <p:nvPr>
            <p:ph type="body" sz="quarter" idx="107" hasCustomPrompt="1"/>
          </p:nvPr>
        </p:nvSpPr>
        <p:spPr>
          <a:xfrm>
            <a:off x="3220774" y="2961344"/>
            <a:ext cx="1857864" cy="262484"/>
          </a:xfrm>
        </p:spPr>
        <p:txBody>
          <a:bodyPr>
            <a:noAutofit/>
          </a:bodyPr>
          <a:lstStyle>
            <a:lvl1pPr algn="ctr">
              <a:defRPr sz="1100" baseline="0">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Moders navn her</a:t>
            </a:r>
            <a:endParaRPr lang="en-US" dirty="0"/>
          </a:p>
        </p:txBody>
      </p:sp>
      <p:sp>
        <p:nvSpPr>
          <p:cNvPr id="88" name="Text Placeholder 6"/>
          <p:cNvSpPr>
            <a:spLocks noGrp="1"/>
          </p:cNvSpPr>
          <p:nvPr>
            <p:ph type="body" sz="quarter" idx="108" hasCustomPrompt="1"/>
          </p:nvPr>
        </p:nvSpPr>
        <p:spPr>
          <a:xfrm>
            <a:off x="7057758" y="2940655"/>
            <a:ext cx="1800695" cy="280665"/>
          </a:xfrm>
        </p:spPr>
        <p:txBody>
          <a:bodyPr>
            <a:noAutofit/>
          </a:bodyPr>
          <a:lstStyle>
            <a:lvl1pPr algn="ctr">
              <a:defRPr sz="1100" baseline="0">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Faders navn her</a:t>
            </a:r>
            <a:endParaRPr lang="en-US" dirty="0"/>
          </a:p>
        </p:txBody>
      </p:sp>
      <p:sp>
        <p:nvSpPr>
          <p:cNvPr id="89" name="Text Placeholder 6"/>
          <p:cNvSpPr>
            <a:spLocks noGrp="1"/>
          </p:cNvSpPr>
          <p:nvPr>
            <p:ph type="body" sz="quarter" idx="109" hasCustomPrompt="1"/>
          </p:nvPr>
        </p:nvSpPr>
        <p:spPr>
          <a:xfrm>
            <a:off x="2486448" y="5807883"/>
            <a:ext cx="1741755" cy="297815"/>
          </a:xfrm>
        </p:spPr>
        <p:txBody>
          <a:bodyPr>
            <a:noAutofit/>
          </a:bodyPr>
          <a:lstStyle>
            <a:lvl1pPr algn="ctr">
              <a:defRPr sz="11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0" name="Text Placeholder 6"/>
          <p:cNvSpPr>
            <a:spLocks noGrp="1"/>
          </p:cNvSpPr>
          <p:nvPr>
            <p:ph type="body" sz="quarter" idx="110" hasCustomPrompt="1"/>
          </p:nvPr>
        </p:nvSpPr>
        <p:spPr>
          <a:xfrm>
            <a:off x="4298228" y="5818256"/>
            <a:ext cx="1732524" cy="287416"/>
          </a:xfrm>
        </p:spPr>
        <p:txBody>
          <a:bodyPr>
            <a:noAutofit/>
          </a:bodyPr>
          <a:lstStyle>
            <a:lvl1pPr algn="ctr">
              <a:defRPr sz="11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1" name="Text Placeholder 6"/>
          <p:cNvSpPr>
            <a:spLocks noGrp="1"/>
          </p:cNvSpPr>
          <p:nvPr>
            <p:ph type="body" sz="quarter" idx="111" hasCustomPrompt="1"/>
          </p:nvPr>
        </p:nvSpPr>
        <p:spPr>
          <a:xfrm>
            <a:off x="6095800" y="5821855"/>
            <a:ext cx="1732524" cy="287416"/>
          </a:xfrm>
        </p:spPr>
        <p:txBody>
          <a:bodyPr>
            <a:noAutofit/>
          </a:bodyPr>
          <a:lstStyle>
            <a:lvl1pPr algn="ctr">
              <a:defRPr sz="11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2" name="Text Placeholder 6"/>
          <p:cNvSpPr>
            <a:spLocks noGrp="1"/>
          </p:cNvSpPr>
          <p:nvPr>
            <p:ph type="body" sz="quarter" idx="112" hasCustomPrompt="1"/>
          </p:nvPr>
        </p:nvSpPr>
        <p:spPr>
          <a:xfrm>
            <a:off x="7959870" y="5821854"/>
            <a:ext cx="1732524" cy="287416"/>
          </a:xfrm>
        </p:spPr>
        <p:txBody>
          <a:bodyPr>
            <a:noAutofit/>
          </a:bodyPr>
          <a:lstStyle>
            <a:lvl1pPr algn="ctr">
              <a:defRPr sz="11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3" name="Text Placeholder 6"/>
          <p:cNvSpPr>
            <a:spLocks noGrp="1"/>
          </p:cNvSpPr>
          <p:nvPr>
            <p:ph type="body" sz="quarter" idx="113" hasCustomPrompt="1"/>
          </p:nvPr>
        </p:nvSpPr>
        <p:spPr>
          <a:xfrm>
            <a:off x="9800695" y="5825080"/>
            <a:ext cx="1583733" cy="287416"/>
          </a:xfrm>
        </p:spPr>
        <p:txBody>
          <a:bodyPr>
            <a:noAutofit/>
          </a:bodyPr>
          <a:lstStyle>
            <a:lvl1pPr algn="ctr">
              <a:defRPr sz="11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4" name="Picture Placeholder 16"/>
          <p:cNvSpPr>
            <a:spLocks noGrp="1"/>
          </p:cNvSpPr>
          <p:nvPr>
            <p:ph type="pic" sz="quarter" idx="124"/>
          </p:nvPr>
        </p:nvSpPr>
        <p:spPr>
          <a:xfrm>
            <a:off x="324329" y="1167929"/>
            <a:ext cx="1436599" cy="1732648"/>
          </a:xfrm>
          <a:solidFill>
            <a:schemeClr val="bg2">
              <a:lumMod val="20000"/>
              <a:lumOff val="80000"/>
            </a:schemeClr>
          </a:solidFill>
          <a:effectLst>
            <a:innerShdw blurRad="63500" dist="508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95" name="Picture Placeholder 16"/>
          <p:cNvSpPr>
            <a:spLocks noGrp="1"/>
          </p:cNvSpPr>
          <p:nvPr>
            <p:ph type="pic" sz="quarter" idx="125"/>
          </p:nvPr>
        </p:nvSpPr>
        <p:spPr>
          <a:xfrm>
            <a:off x="10433326" y="1168400"/>
            <a:ext cx="1390375" cy="1727967"/>
          </a:xfrm>
          <a:solidFill>
            <a:schemeClr val="bg2">
              <a:lumMod val="20000"/>
              <a:lumOff val="80000"/>
            </a:schemeClr>
          </a:solidFill>
          <a:ln>
            <a:noFill/>
          </a:ln>
          <a:effectLst>
            <a:innerShdw blurRad="63500" dist="508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96" name="Text Placeholder 6"/>
          <p:cNvSpPr>
            <a:spLocks noGrp="1"/>
          </p:cNvSpPr>
          <p:nvPr>
            <p:ph type="body" sz="quarter" idx="126" hasCustomPrompt="1"/>
          </p:nvPr>
        </p:nvSpPr>
        <p:spPr>
          <a:xfrm>
            <a:off x="10511745" y="2953980"/>
            <a:ext cx="1484378" cy="267340"/>
          </a:xfrm>
        </p:spPr>
        <p:txBody>
          <a:bodyPr>
            <a:noAutofit/>
          </a:bodyPr>
          <a:lstStyle>
            <a:lvl1pPr algn="ctr">
              <a:defRPr sz="1100" baseline="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97" name="Text Placeholder 6"/>
          <p:cNvSpPr>
            <a:spLocks noGrp="1"/>
          </p:cNvSpPr>
          <p:nvPr>
            <p:ph type="body" sz="quarter" idx="154" hasCustomPrompt="1"/>
          </p:nvPr>
        </p:nvSpPr>
        <p:spPr>
          <a:xfrm>
            <a:off x="414942" y="2979820"/>
            <a:ext cx="1492820" cy="241500"/>
          </a:xfrm>
        </p:spPr>
        <p:txBody>
          <a:bodyPr>
            <a:noAutofit/>
          </a:bodyPr>
          <a:lstStyle>
            <a:lvl1pPr algn="ctr">
              <a:defRPr sz="1100" baseline="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98" name="Picture Placeholder 16"/>
          <p:cNvSpPr>
            <a:spLocks noGrp="1"/>
          </p:cNvSpPr>
          <p:nvPr>
            <p:ph type="pic" sz="quarter" idx="297"/>
          </p:nvPr>
        </p:nvSpPr>
        <p:spPr>
          <a:xfrm>
            <a:off x="895924" y="3825930"/>
            <a:ext cx="1439406" cy="1988038"/>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99" name="Text Placeholder 6"/>
          <p:cNvSpPr>
            <a:spLocks noGrp="1"/>
          </p:cNvSpPr>
          <p:nvPr>
            <p:ph type="body" sz="quarter" idx="303" hasCustomPrompt="1"/>
          </p:nvPr>
        </p:nvSpPr>
        <p:spPr>
          <a:xfrm>
            <a:off x="735980" y="5811459"/>
            <a:ext cx="1732524" cy="287416"/>
          </a:xfrm>
        </p:spPr>
        <p:txBody>
          <a:bodyPr>
            <a:noAutofit/>
          </a:bodyPr>
          <a:lstStyle>
            <a:lvl1pPr algn="ctr">
              <a:defRPr sz="11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1" name="Rectangle 8"/>
          <p:cNvSpPr/>
          <p:nvPr userDrawn="1"/>
        </p:nvSpPr>
        <p:spPr>
          <a:xfrm>
            <a:off x="2736575" y="2651469"/>
            <a:ext cx="734747"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2" name="Rectangle 8"/>
          <p:cNvSpPr/>
          <p:nvPr userDrawn="1"/>
        </p:nvSpPr>
        <p:spPr>
          <a:xfrm>
            <a:off x="8641922" y="2651469"/>
            <a:ext cx="734747"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3" name="Rectangle 8"/>
          <p:cNvSpPr/>
          <p:nvPr userDrawn="1"/>
        </p:nvSpPr>
        <p:spPr>
          <a:xfrm>
            <a:off x="9490731" y="2649828"/>
            <a:ext cx="288814" cy="49198"/>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4" name="Rectangle 8"/>
          <p:cNvSpPr/>
          <p:nvPr userDrawn="1"/>
        </p:nvSpPr>
        <p:spPr>
          <a:xfrm>
            <a:off x="2319643" y="2649828"/>
            <a:ext cx="288814" cy="49198"/>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5" name="Rectangle 8"/>
          <p:cNvSpPr/>
          <p:nvPr userDrawn="1"/>
        </p:nvSpPr>
        <p:spPr>
          <a:xfrm>
            <a:off x="9946078" y="2652175"/>
            <a:ext cx="161567"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6" name="Rectangle 8"/>
          <p:cNvSpPr/>
          <p:nvPr userDrawn="1"/>
        </p:nvSpPr>
        <p:spPr>
          <a:xfrm>
            <a:off x="2018614" y="2651890"/>
            <a:ext cx="161567"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7" name="Rectangle 8"/>
          <p:cNvSpPr/>
          <p:nvPr userDrawn="1"/>
        </p:nvSpPr>
        <p:spPr>
          <a:xfrm rot="16200000">
            <a:off x="5874493" y="2941266"/>
            <a:ext cx="532349"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8" name="TextBox 7"/>
          <p:cNvSpPr txBox="1"/>
          <p:nvPr userDrawn="1"/>
        </p:nvSpPr>
        <p:spPr>
          <a:xfrm>
            <a:off x="4499793" y="3242786"/>
            <a:ext cx="3236029" cy="523220"/>
          </a:xfrm>
          <a:prstGeom prst="rect">
            <a:avLst/>
          </a:prstGeom>
          <a:noFill/>
        </p:spPr>
        <p:txBody>
          <a:bodyPr wrap="square" rtlCol="0">
            <a:spAutoFit/>
          </a:bodyPr>
          <a:lstStyle/>
          <a:p>
            <a:pPr algn="ctr"/>
            <a:r>
              <a:rPr lang="en-US" sz="2800" b="1" cap="none" spc="50" dirty="0" err="1"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Børn</a:t>
            </a:r>
            <a:endParaRPr lang="en-US" sz="2800" b="1" cap="none" spc="50" dirty="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109" name="TextBox 7"/>
          <p:cNvSpPr txBox="1"/>
          <p:nvPr userDrawn="1"/>
        </p:nvSpPr>
        <p:spPr>
          <a:xfrm>
            <a:off x="4851710" y="467878"/>
            <a:ext cx="2521940" cy="1569660"/>
          </a:xfrm>
          <a:prstGeom prst="rect">
            <a:avLst/>
          </a:prstGeom>
          <a:noFill/>
        </p:spPr>
        <p:txBody>
          <a:bodyPr wrap="square" rtlCol="0">
            <a:spAutoFit/>
          </a:bodyPr>
          <a:lstStyle/>
          <a:p>
            <a:pPr algn="ctr"/>
            <a:r>
              <a:rPr lang="en-US" sz="3200" b="1" cap="none" spc="50" dirty="0"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Min partner &amp; </a:t>
            </a:r>
          </a:p>
          <a:p>
            <a:pPr algn="ctr"/>
            <a:r>
              <a:rPr lang="en-US" sz="3200" b="1" cap="none" spc="50" dirty="0" err="1"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mig</a:t>
            </a:r>
            <a:endParaRPr lang="en-US" sz="3200" b="1" cap="none" spc="50" dirty="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111" name="Title 1"/>
          <p:cNvSpPr>
            <a:spLocks noGrp="1"/>
          </p:cNvSpPr>
          <p:nvPr>
            <p:ph type="title" hasCustomPrompt="1"/>
          </p:nvPr>
        </p:nvSpPr>
        <p:spPr>
          <a:xfrm>
            <a:off x="181325" y="-283403"/>
            <a:ext cx="7496739" cy="635946"/>
          </a:xfrm>
        </p:spPr>
        <p:txBody>
          <a:bodyPr anchor="b" anchorCtr="0">
            <a:normAutofit/>
          </a:bodyPr>
          <a:lstStyle>
            <a:lvl1pPr algn="l">
              <a:defRPr sz="2300" b="0" cap="none" baseline="0">
                <a:solidFill>
                  <a:schemeClr val="bg2">
                    <a:lumMod val="20000"/>
                    <a:lumOff val="80000"/>
                  </a:schemeClr>
                </a:solidFill>
                <a:effectLst/>
              </a:defRPr>
            </a:lvl1pPr>
          </a:lstStyle>
          <a:p>
            <a:r>
              <a:rPr lang="da-DK" dirty="0" smtClean="0"/>
              <a:t>Børnegenerationen</a:t>
            </a:r>
            <a:endParaRPr dirty="0"/>
          </a:p>
        </p:txBody>
      </p:sp>
      <p:sp>
        <p:nvSpPr>
          <p:cNvPr id="113" name="Afrundet rektangel 35">
            <a:hlinkClick r:id="rId3" action="ppaction://hlinksldjump" highlightClick="1"/>
          </p:cNvPr>
          <p:cNvSpPr/>
          <p:nvPr userDrawn="1"/>
        </p:nvSpPr>
        <p:spPr>
          <a:xfrm>
            <a:off x="5760839" y="6570092"/>
            <a:ext cx="794598" cy="259513"/>
          </a:xfrm>
          <a:prstGeom prst="roundRect">
            <a:avLst/>
          </a:prstGeom>
          <a:solidFill>
            <a:schemeClr val="bg2">
              <a:lumMod val="40000"/>
              <a:lumOff val="60000"/>
            </a:schemeClr>
          </a:solidFill>
          <a:ln/>
          <a:effectLst>
            <a:outerShdw blurRad="50800" dist="38100" dir="4500000" algn="tl" rotWithShape="0">
              <a:srgbClr val="000000">
                <a:alpha val="22000"/>
              </a:srgb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lumMod val="95000"/>
                    <a:lumOff val="5000"/>
                  </a:schemeClr>
                </a:solidFill>
                <a:latin typeface="Calibri" charset="0"/>
                <a:ea typeface="Calibri" charset="0"/>
                <a:cs typeface="Calibri" charset="0"/>
              </a:rPr>
              <a:t>Slægt</a:t>
            </a:r>
            <a:endParaRPr lang="da-DK" sz="1400" dirty="0">
              <a:solidFill>
                <a:schemeClr val="bg1">
                  <a:lumMod val="95000"/>
                  <a:lumOff val="5000"/>
                </a:schemeClr>
              </a:solidFill>
              <a:latin typeface="Calibri" charset="0"/>
              <a:ea typeface="Calibri" charset="0"/>
              <a:cs typeface="Calibri" charset="0"/>
            </a:endParaRPr>
          </a:p>
        </p:txBody>
      </p:sp>
      <p:sp>
        <p:nvSpPr>
          <p:cNvPr id="114" name="Pladsholder til slidenummer 3"/>
          <p:cNvSpPr>
            <a:spLocks noGrp="1"/>
          </p:cNvSpPr>
          <p:nvPr>
            <p:ph type="sldNum" sz="quarter" idx="304"/>
          </p:nvPr>
        </p:nvSpPr>
        <p:spPr>
          <a:xfrm>
            <a:off x="0" y="6433594"/>
            <a:ext cx="383177" cy="552319"/>
          </a:xfrm>
        </p:spPr>
        <p:txBody>
          <a:bodyPr/>
          <a:lstStyle>
            <a:lvl1pPr>
              <a:defRPr>
                <a:solidFill>
                  <a:schemeClr val="tx2">
                    <a:lumMod val="10000"/>
                  </a:schemeClr>
                </a:solidFill>
              </a:defRPr>
            </a:lvl1pPr>
          </a:lstStyle>
          <a:p>
            <a:fld id="{B0EB8CF6-47F3-4747-94A2-C5AAF9298AFB}" type="slidenum">
              <a:rPr lang="da-DK" smtClean="0"/>
              <a:pPr/>
              <a:t>‹nr.›</a:t>
            </a:fld>
            <a:endParaRPr lang="da-DK"/>
          </a:p>
        </p:txBody>
      </p:sp>
      <p:sp>
        <p:nvSpPr>
          <p:cNvPr id="115" name="Pladsholder til tekst 13"/>
          <p:cNvSpPr>
            <a:spLocks noGrp="1"/>
          </p:cNvSpPr>
          <p:nvPr>
            <p:ph type="body" sz="quarter" idx="15" hasCustomPrompt="1"/>
          </p:nvPr>
        </p:nvSpPr>
        <p:spPr>
          <a:xfrm>
            <a:off x="383177" y="6561803"/>
            <a:ext cx="5008540" cy="308897"/>
          </a:xfrm>
        </p:spPr>
        <p:txBody>
          <a:bodyPr>
            <a:noAutofit/>
          </a:bodyPr>
          <a:lstStyle>
            <a:lvl1pPr>
              <a:defRPr sz="1400">
                <a:solidFill>
                  <a:schemeClr val="tx2">
                    <a:lumMod val="1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Vælg Layout før indsætning af fotos og tekst</a:t>
            </a:r>
            <a:endParaRPr lang="da-DK" dirty="0"/>
          </a:p>
        </p:txBody>
      </p:sp>
      <p:sp>
        <p:nvSpPr>
          <p:cNvPr id="43" name="Rektangel 42"/>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Tree>
    <p:extLst>
      <p:ext uri="{BB962C8B-B14F-4D97-AF65-F5344CB8AC3E}">
        <p14:creationId xmlns:p14="http://schemas.microsoft.com/office/powerpoint/2010/main" val="12172141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om side rispapir">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sidefod 2"/>
          <p:cNvSpPr>
            <a:spLocks noGrp="1"/>
          </p:cNvSpPr>
          <p:nvPr>
            <p:ph type="ftr" sz="quarter" idx="10"/>
          </p:nvPr>
        </p:nvSpPr>
        <p:spPr>
          <a:xfrm>
            <a:off x="4197569" y="52720"/>
            <a:ext cx="4048807" cy="365125"/>
          </a:xfrm>
        </p:spPr>
        <p:txBody>
          <a:bodyPr/>
          <a:lstStyle/>
          <a:p>
            <a:r>
              <a:rPr lang="en-US" smtClean="0"/>
              <a:t>Dit navn her</a:t>
            </a:r>
            <a:endParaRPr lang="en-US" dirty="0"/>
          </a:p>
        </p:txBody>
      </p:sp>
      <p:sp>
        <p:nvSpPr>
          <p:cNvPr id="4" name="Pladsholder til slidenummer 3"/>
          <p:cNvSpPr>
            <a:spLocks noGrp="1"/>
          </p:cNvSpPr>
          <p:nvPr>
            <p:ph type="sldNum" sz="quarter" idx="11"/>
          </p:nvPr>
        </p:nvSpPr>
        <p:spPr/>
        <p:txBody>
          <a:bodyPr/>
          <a:lstStyle/>
          <a:p>
            <a:fld id="{B0EB8CF6-47F3-4747-94A2-C5AAF9298AFB}" type="slidenum">
              <a:rPr lang="da-DK" smtClean="0"/>
              <a:pPr/>
              <a:t>‹nr.›</a:t>
            </a:fld>
            <a:endParaRPr lang="da-DK"/>
          </a:p>
        </p:txBody>
      </p:sp>
      <p:sp>
        <p:nvSpPr>
          <p:cNvPr id="14" name="Pladsholder til tekst 13"/>
          <p:cNvSpPr>
            <a:spLocks noGrp="1"/>
          </p:cNvSpPr>
          <p:nvPr>
            <p:ph type="body" sz="quarter" idx="15"/>
          </p:nvPr>
        </p:nvSpPr>
        <p:spPr>
          <a:xfrm>
            <a:off x="383176" y="6576619"/>
            <a:ext cx="5641703" cy="281381"/>
          </a:xfrm>
        </p:spPr>
        <p:txBody>
          <a:bodyPr>
            <a:noAutofit/>
          </a:bodyPr>
          <a:lstStyle>
            <a:lvl1pPr>
              <a:defRPr sz="1400">
                <a:solidFill>
                  <a:schemeClr val="tx1">
                    <a:lumMod val="50000"/>
                    <a:lumOff val="5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6" name="Subtitle 2"/>
          <p:cNvSpPr>
            <a:spLocks noGrp="1"/>
          </p:cNvSpPr>
          <p:nvPr>
            <p:ph type="subTitle" idx="1"/>
          </p:nvPr>
        </p:nvSpPr>
        <p:spPr>
          <a:xfrm>
            <a:off x="198188" y="627516"/>
            <a:ext cx="8255726" cy="547894"/>
          </a:xfrm>
        </p:spPr>
        <p:txBody>
          <a:bodyPr>
            <a:normAutofit/>
          </a:bodyPr>
          <a:lstStyle>
            <a:lvl1pPr marL="0" indent="0" algn="l">
              <a:buNone/>
              <a:defRPr sz="2200">
                <a:solidFill>
                  <a:schemeClr val="accent4">
                    <a:lumMod val="50000"/>
                  </a:schemeClr>
                </a:solidFill>
                <a:effectLst>
                  <a:outerShdw blurRad="34925" dist="12700" dir="14400000" rotWithShape="0">
                    <a:prstClr val="black">
                      <a:alpha val="21000"/>
                    </a:prstClr>
                  </a:outerShdw>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smtClean="0"/>
              <a:t>Click to edit Master subtitle style</a:t>
            </a:r>
            <a:endParaRPr lang="en-US" dirty="0"/>
          </a:p>
        </p:txBody>
      </p:sp>
      <p:sp>
        <p:nvSpPr>
          <p:cNvPr id="7" name="Pladsholder til indhold 9"/>
          <p:cNvSpPr>
            <a:spLocks noGrp="1"/>
          </p:cNvSpPr>
          <p:nvPr>
            <p:ph sz="quarter" idx="12"/>
          </p:nvPr>
        </p:nvSpPr>
        <p:spPr>
          <a:xfrm>
            <a:off x="198188" y="1045824"/>
            <a:ext cx="7098540" cy="5029200"/>
          </a:xfrm>
          <a:solidFill>
            <a:schemeClr val="bg1"/>
          </a:solidFill>
          <a:effectLst>
            <a:outerShdw blurRad="50800" dist="25400" dir="2700000" algn="tl" rotWithShape="0">
              <a:prstClr val="black">
                <a:alpha val="51000"/>
              </a:prstClr>
            </a:outerShdw>
          </a:effectLst>
        </p:spPr>
        <p:txBody>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8" name="Pladsholder til indhold 9"/>
          <p:cNvSpPr>
            <a:spLocks noGrp="1"/>
          </p:cNvSpPr>
          <p:nvPr>
            <p:ph sz="quarter" idx="13"/>
          </p:nvPr>
        </p:nvSpPr>
        <p:spPr>
          <a:xfrm>
            <a:off x="7429501" y="1045824"/>
            <a:ext cx="4610100" cy="5029200"/>
          </a:xfrm>
          <a:solidFill>
            <a:schemeClr val="bg1"/>
          </a:solidFill>
          <a:effectLst>
            <a:outerShdw blurRad="50800" dist="25400" dir="2700000" algn="tl" rotWithShape="0">
              <a:prstClr val="black">
                <a:alpha val="40000"/>
              </a:prstClr>
            </a:outerShdw>
          </a:effectLst>
        </p:spPr>
        <p:txBody>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Efterkommere m børnebørn Grøn">
    <p:bg>
      <p:bgPr>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110" name="Rectangle 109"/>
          <p:cNvSpPr/>
          <p:nvPr userDrawn="1"/>
        </p:nvSpPr>
        <p:spPr>
          <a:xfrm>
            <a:off x="-102049" y="-22682"/>
            <a:ext cx="12451115" cy="292063"/>
          </a:xfrm>
          <a:prstGeom prst="rect">
            <a:avLst/>
          </a:prstGeom>
          <a:gradFill flip="none" rotWithShape="1">
            <a:gsLst>
              <a:gs pos="99000">
                <a:schemeClr val="bg1">
                  <a:alpha val="44000"/>
                  <a:lumMod val="76000"/>
                  <a:lumOff val="24000"/>
                </a:schemeClr>
              </a:gs>
              <a:gs pos="0">
                <a:schemeClr val="bg2">
                  <a:lumMod val="13000"/>
                  <a:alpha val="36000"/>
                </a:schemeClr>
              </a:gs>
              <a:gs pos="50000">
                <a:schemeClr val="bg1">
                  <a:lumMod val="3000"/>
                  <a:alpha val="22000"/>
                </a:schemeClr>
              </a:gs>
            </a:gsLst>
            <a:lin ang="0" scaled="1"/>
            <a:tileRect/>
          </a:gradFill>
          <a:ln w="6350">
            <a:solidFill>
              <a:schemeClr val="bg1"/>
            </a:solidFill>
          </a:ln>
          <a:effectLst>
            <a:outerShdw blurRad="193675" dist="101600" dir="4860000" algn="tl"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latin typeface="Calibri" charset="0"/>
                <a:ea typeface="Calibri" charset="0"/>
                <a:cs typeface="Calibri" charset="0"/>
              </a:rPr>
              <a:t>OS – LIVSFORTÆLLINGER    .</a:t>
            </a:r>
            <a:endParaRPr lang="en-US" i="1" dirty="0">
              <a:solidFill>
                <a:schemeClr val="bg1"/>
              </a:solidFill>
              <a:latin typeface="Calibri" charset="0"/>
              <a:ea typeface="Calibri" charset="0"/>
              <a:cs typeface="Calibri" charset="0"/>
            </a:endParaRPr>
          </a:p>
        </p:txBody>
      </p:sp>
      <p:sp>
        <p:nvSpPr>
          <p:cNvPr id="111" name="Title 1"/>
          <p:cNvSpPr>
            <a:spLocks noGrp="1"/>
          </p:cNvSpPr>
          <p:nvPr>
            <p:ph type="title" hasCustomPrompt="1"/>
          </p:nvPr>
        </p:nvSpPr>
        <p:spPr>
          <a:xfrm>
            <a:off x="181325" y="-283403"/>
            <a:ext cx="7496739" cy="635946"/>
          </a:xfrm>
        </p:spPr>
        <p:txBody>
          <a:bodyPr anchor="b" anchorCtr="0">
            <a:normAutofit/>
          </a:bodyPr>
          <a:lstStyle>
            <a:lvl1pPr algn="l">
              <a:defRPr sz="2300" b="0" cap="none" baseline="0">
                <a:solidFill>
                  <a:schemeClr val="bg2">
                    <a:lumMod val="20000"/>
                    <a:lumOff val="80000"/>
                  </a:schemeClr>
                </a:solidFill>
                <a:effectLst/>
              </a:defRPr>
            </a:lvl1pPr>
          </a:lstStyle>
          <a:p>
            <a:r>
              <a:rPr lang="da-DK" dirty="0" smtClean="0"/>
              <a:t>Børnegenerationen</a:t>
            </a:r>
            <a:endParaRPr dirty="0"/>
          </a:p>
        </p:txBody>
      </p:sp>
      <p:sp>
        <p:nvSpPr>
          <p:cNvPr id="3" name="Footer Placeholder 2"/>
          <p:cNvSpPr>
            <a:spLocks noGrp="1"/>
          </p:cNvSpPr>
          <p:nvPr>
            <p:ph type="ftr" sz="quarter" idx="11"/>
          </p:nvPr>
        </p:nvSpPr>
        <p:spPr>
          <a:xfrm>
            <a:off x="4207775" y="-68360"/>
            <a:ext cx="3833586" cy="365125"/>
          </a:xfrm>
        </p:spPr>
        <p:txBody>
          <a:bodyPr/>
          <a:lstStyle>
            <a:lvl1pPr>
              <a:defRPr b="0">
                <a:solidFill>
                  <a:schemeClr val="bg1"/>
                </a:solidFill>
                <a:effectLst/>
                <a:latin typeface="Calibri" charset="0"/>
                <a:ea typeface="Calibri" charset="0"/>
                <a:cs typeface="Calibri" charset="0"/>
              </a:defRPr>
            </a:lvl1pPr>
          </a:lstStyle>
          <a:p>
            <a:r>
              <a:rPr lang="en-US" smtClean="0"/>
              <a:t>Dit navn her</a:t>
            </a:r>
            <a:endParaRPr lang="en-US" dirty="0"/>
          </a:p>
        </p:txBody>
      </p:sp>
      <p:sp>
        <p:nvSpPr>
          <p:cNvPr id="126" name="Snip Single Corner Rectangle 119"/>
          <p:cNvSpPr/>
          <p:nvPr userDrawn="1"/>
        </p:nvSpPr>
        <p:spPr>
          <a:xfrm flipH="1">
            <a:off x="0" y="6533444"/>
            <a:ext cx="12192000" cy="324556"/>
          </a:xfrm>
          <a:prstGeom prst="snip1Rect">
            <a:avLst>
              <a:gd name="adj" fmla="val 0"/>
            </a:avLst>
          </a:prstGeom>
          <a:gradFill flip="none" rotWithShape="1">
            <a:gsLst>
              <a:gs pos="95000">
                <a:schemeClr val="bg2">
                  <a:lumMod val="75000"/>
                </a:schemeClr>
              </a:gs>
              <a:gs pos="0">
                <a:schemeClr val="bg2">
                  <a:lumMod val="60000"/>
                  <a:lumOff val="40000"/>
                </a:schemeClr>
              </a:gs>
              <a:gs pos="100000">
                <a:schemeClr val="bg2">
                  <a:lumMod val="50000"/>
                </a:schemeClr>
              </a:gs>
            </a:gsLst>
            <a:lin ang="16200000" scaled="0"/>
            <a:tileRect/>
          </a:gradFill>
          <a:ln>
            <a:solidFill>
              <a:schemeClr val="bg2">
                <a:lumMod val="75000"/>
              </a:schemeClr>
            </a:solid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Afrundet rektangel 35">
            <a:hlinkClick r:id="" action="ppaction://hlinkshowjump?jump=lastslideviewed" highlightClick="1"/>
          </p:cNvPr>
          <p:cNvSpPr/>
          <p:nvPr userDrawn="1"/>
        </p:nvSpPr>
        <p:spPr>
          <a:xfrm>
            <a:off x="10560324" y="6579618"/>
            <a:ext cx="749179" cy="266230"/>
          </a:xfrm>
          <a:prstGeom prst="roundRect">
            <a:avLst/>
          </a:prstGeom>
          <a:solidFill>
            <a:schemeClr val="bg2">
              <a:lumMod val="40000"/>
              <a:lumOff val="6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lumMod val="95000"/>
                    <a:lumOff val="5000"/>
                  </a:schemeClr>
                </a:solidFill>
                <a:latin typeface="Calibri" charset="0"/>
                <a:ea typeface="Calibri" charset="0"/>
                <a:cs typeface="Calibri" charset="0"/>
              </a:rPr>
              <a:t>Tilbage</a:t>
            </a:r>
            <a:endParaRPr lang="da-DK" sz="1400" dirty="0">
              <a:solidFill>
                <a:schemeClr val="bg1">
                  <a:lumMod val="95000"/>
                  <a:lumOff val="5000"/>
                </a:schemeClr>
              </a:solidFill>
              <a:latin typeface="Calibri" charset="0"/>
              <a:ea typeface="Calibri" charset="0"/>
              <a:cs typeface="Calibri" charset="0"/>
            </a:endParaRPr>
          </a:p>
        </p:txBody>
      </p:sp>
      <p:sp>
        <p:nvSpPr>
          <p:cNvPr id="128" name="Afrundet rektangel 35">
            <a:hlinkClick r:id="rId2" action="ppaction://hlinksldjump" highlightClick="1"/>
          </p:cNvPr>
          <p:cNvSpPr/>
          <p:nvPr userDrawn="1"/>
        </p:nvSpPr>
        <p:spPr>
          <a:xfrm>
            <a:off x="9678337" y="6579618"/>
            <a:ext cx="807472" cy="265681"/>
          </a:xfrm>
          <a:prstGeom prst="roundRect">
            <a:avLst/>
          </a:prstGeom>
          <a:solidFill>
            <a:schemeClr val="bg2">
              <a:lumMod val="40000"/>
              <a:lumOff val="6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lumMod val="95000"/>
                    <a:lumOff val="5000"/>
                  </a:schemeClr>
                </a:solidFill>
                <a:latin typeface="Calibri" charset="0"/>
                <a:ea typeface="Calibri" charset="0"/>
                <a:cs typeface="Calibri" charset="0"/>
              </a:rPr>
              <a:t>Oversigt</a:t>
            </a:r>
            <a:endParaRPr lang="da-DK" sz="1400" dirty="0">
              <a:solidFill>
                <a:schemeClr val="bg1">
                  <a:lumMod val="95000"/>
                  <a:lumOff val="5000"/>
                </a:schemeClr>
              </a:solidFill>
              <a:latin typeface="Calibri" charset="0"/>
              <a:ea typeface="Calibri" charset="0"/>
              <a:cs typeface="Calibri" charset="0"/>
            </a:endParaRPr>
          </a:p>
        </p:txBody>
      </p:sp>
      <p:sp>
        <p:nvSpPr>
          <p:cNvPr id="129" name="Afrundet rektangel 35">
            <a:hlinkClick r:id="" action="ppaction://hlinkshowjump?jump=nextslide" highlightClick="1"/>
          </p:cNvPr>
          <p:cNvSpPr/>
          <p:nvPr userDrawn="1"/>
        </p:nvSpPr>
        <p:spPr>
          <a:xfrm>
            <a:off x="11383512" y="6579617"/>
            <a:ext cx="749688" cy="265682"/>
          </a:xfrm>
          <a:prstGeom prst="roundRect">
            <a:avLst/>
          </a:prstGeom>
          <a:solidFill>
            <a:schemeClr val="bg2">
              <a:lumMod val="40000"/>
              <a:lumOff val="6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lumMod val="95000"/>
                    <a:lumOff val="5000"/>
                  </a:schemeClr>
                </a:solidFill>
                <a:latin typeface="Calibri" charset="0"/>
                <a:ea typeface="Calibri" charset="0"/>
                <a:cs typeface="Calibri" charset="0"/>
              </a:rPr>
              <a:t>Næste</a:t>
            </a:r>
            <a:endParaRPr lang="da-DK" sz="1400" dirty="0">
              <a:solidFill>
                <a:schemeClr val="bg1">
                  <a:lumMod val="95000"/>
                  <a:lumOff val="5000"/>
                </a:schemeClr>
              </a:solidFill>
              <a:latin typeface="Calibri" charset="0"/>
              <a:ea typeface="Calibri" charset="0"/>
              <a:cs typeface="Calibri" charset="0"/>
            </a:endParaRPr>
          </a:p>
        </p:txBody>
      </p:sp>
      <p:sp>
        <p:nvSpPr>
          <p:cNvPr id="130" name="Afrundet rektangel 35">
            <a:hlinkClick r:id="" action="ppaction://hlinkshowjump?jump=endshow" highlightClick="1"/>
          </p:cNvPr>
          <p:cNvSpPr/>
          <p:nvPr userDrawn="1"/>
        </p:nvSpPr>
        <p:spPr>
          <a:xfrm>
            <a:off x="8819869" y="6579616"/>
            <a:ext cx="783981" cy="265681"/>
          </a:xfrm>
          <a:prstGeom prst="roundRect">
            <a:avLst/>
          </a:prstGeom>
          <a:solidFill>
            <a:schemeClr val="bg2">
              <a:lumMod val="40000"/>
              <a:lumOff val="6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lumMod val="95000"/>
                    <a:lumOff val="5000"/>
                  </a:schemeClr>
                </a:solidFill>
                <a:latin typeface="Calibri" charset="0"/>
                <a:ea typeface="Calibri" charset="0"/>
                <a:cs typeface="Calibri" charset="0"/>
              </a:rPr>
              <a:t>Rediger</a:t>
            </a:r>
            <a:endParaRPr lang="da-DK" sz="1400" dirty="0">
              <a:solidFill>
                <a:schemeClr val="bg1">
                  <a:lumMod val="95000"/>
                  <a:lumOff val="5000"/>
                </a:schemeClr>
              </a:solidFill>
              <a:latin typeface="Calibri" charset="0"/>
              <a:ea typeface="Calibri" charset="0"/>
              <a:cs typeface="Calibri" charset="0"/>
            </a:endParaRPr>
          </a:p>
        </p:txBody>
      </p:sp>
      <p:sp>
        <p:nvSpPr>
          <p:cNvPr id="131" name="Afrundet rektangel 35">
            <a:hlinkClick r:id="rId3" action="ppaction://hlinksldjump" highlightClick="1"/>
          </p:cNvPr>
          <p:cNvSpPr/>
          <p:nvPr userDrawn="1"/>
        </p:nvSpPr>
        <p:spPr>
          <a:xfrm>
            <a:off x="5636353" y="6557389"/>
            <a:ext cx="919294" cy="287908"/>
          </a:xfrm>
          <a:prstGeom prst="roundRect">
            <a:avLst/>
          </a:prstGeom>
          <a:solidFill>
            <a:schemeClr val="bg2">
              <a:lumMod val="40000"/>
              <a:lumOff val="60000"/>
            </a:schemeClr>
          </a:solidFill>
          <a:ln/>
          <a:effectLst>
            <a:outerShdw blurRad="50800" dist="38100" dir="4500000" algn="tl" rotWithShape="0">
              <a:srgbClr val="000000">
                <a:alpha val="22000"/>
              </a:srgb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lumMod val="95000"/>
                    <a:lumOff val="5000"/>
                  </a:schemeClr>
                </a:solidFill>
                <a:latin typeface="Calibri" charset="0"/>
                <a:ea typeface="Calibri" charset="0"/>
                <a:cs typeface="Calibri" charset="0"/>
              </a:rPr>
              <a:t>Slægten</a:t>
            </a:r>
            <a:endParaRPr lang="da-DK" sz="1400" dirty="0">
              <a:solidFill>
                <a:schemeClr val="bg1">
                  <a:lumMod val="95000"/>
                  <a:lumOff val="5000"/>
                </a:schemeClr>
              </a:solidFill>
              <a:latin typeface="Calibri" charset="0"/>
              <a:ea typeface="Calibri" charset="0"/>
              <a:cs typeface="Calibri" charset="0"/>
            </a:endParaRPr>
          </a:p>
        </p:txBody>
      </p:sp>
      <p:sp>
        <p:nvSpPr>
          <p:cNvPr id="134" name="Rectangle 219"/>
          <p:cNvSpPr/>
          <p:nvPr userDrawn="1"/>
        </p:nvSpPr>
        <p:spPr>
          <a:xfrm rot="16200000">
            <a:off x="3421588" y="2009769"/>
            <a:ext cx="360744"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35" name="Rectangle 219"/>
          <p:cNvSpPr/>
          <p:nvPr userDrawn="1"/>
        </p:nvSpPr>
        <p:spPr>
          <a:xfrm rot="16200000">
            <a:off x="8313753" y="2009769"/>
            <a:ext cx="360744"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37" name="Picture Placeholder 16"/>
          <p:cNvSpPr>
            <a:spLocks noGrp="1"/>
          </p:cNvSpPr>
          <p:nvPr>
            <p:ph type="pic" sz="quarter" idx="13"/>
          </p:nvPr>
        </p:nvSpPr>
        <p:spPr>
          <a:xfrm>
            <a:off x="6739098" y="2732022"/>
            <a:ext cx="806762" cy="1065019"/>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138" name="Picture Placeholder 16"/>
          <p:cNvSpPr>
            <a:spLocks noGrp="1"/>
          </p:cNvSpPr>
          <p:nvPr>
            <p:ph type="pic" sz="quarter" idx="81"/>
          </p:nvPr>
        </p:nvSpPr>
        <p:spPr>
          <a:xfrm>
            <a:off x="3137233" y="739078"/>
            <a:ext cx="897586" cy="1217106"/>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139" name="Picture Placeholder 16"/>
          <p:cNvSpPr>
            <a:spLocks noGrp="1"/>
          </p:cNvSpPr>
          <p:nvPr>
            <p:ph type="pic" sz="quarter" idx="82"/>
          </p:nvPr>
        </p:nvSpPr>
        <p:spPr>
          <a:xfrm>
            <a:off x="5682283" y="2724073"/>
            <a:ext cx="806762" cy="1065019"/>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140" name="Picture Placeholder 16"/>
          <p:cNvSpPr>
            <a:spLocks noGrp="1"/>
          </p:cNvSpPr>
          <p:nvPr>
            <p:ph type="pic" sz="quarter" idx="83"/>
          </p:nvPr>
        </p:nvSpPr>
        <p:spPr>
          <a:xfrm>
            <a:off x="4633657" y="2732022"/>
            <a:ext cx="806762" cy="1065019"/>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142" name="Picture Placeholder 16"/>
          <p:cNvSpPr>
            <a:spLocks noGrp="1"/>
          </p:cNvSpPr>
          <p:nvPr>
            <p:ph type="pic" sz="quarter" idx="84"/>
          </p:nvPr>
        </p:nvSpPr>
        <p:spPr>
          <a:xfrm>
            <a:off x="7795236" y="2725074"/>
            <a:ext cx="806762" cy="1065019"/>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151" name="Picture Placeholder 16"/>
          <p:cNvSpPr>
            <a:spLocks noGrp="1"/>
          </p:cNvSpPr>
          <p:nvPr>
            <p:ph type="pic" sz="quarter" idx="89"/>
          </p:nvPr>
        </p:nvSpPr>
        <p:spPr>
          <a:xfrm>
            <a:off x="3586480" y="2736834"/>
            <a:ext cx="806762" cy="1065019"/>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177" name="Picture Placeholder 16"/>
          <p:cNvSpPr>
            <a:spLocks noGrp="1"/>
          </p:cNvSpPr>
          <p:nvPr>
            <p:ph type="pic" sz="quarter" idx="100"/>
          </p:nvPr>
        </p:nvSpPr>
        <p:spPr>
          <a:xfrm>
            <a:off x="8017290" y="728905"/>
            <a:ext cx="897586" cy="1217106"/>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178" name="Text Placeholder 6"/>
          <p:cNvSpPr>
            <a:spLocks noGrp="1"/>
          </p:cNvSpPr>
          <p:nvPr>
            <p:ph type="body" sz="quarter" idx="107" hasCustomPrompt="1"/>
          </p:nvPr>
        </p:nvSpPr>
        <p:spPr>
          <a:xfrm>
            <a:off x="3648892" y="1982409"/>
            <a:ext cx="2416747" cy="195426"/>
          </a:xfrm>
        </p:spPr>
        <p:txBody>
          <a:bodyPr>
            <a:noAutofit/>
          </a:bodyPr>
          <a:lstStyle>
            <a:lvl1pPr algn="l">
              <a:defRPr sz="900" baseline="0">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Klik på billede for at indsætte foto</a:t>
            </a:r>
            <a:endParaRPr lang="en-US" dirty="0"/>
          </a:p>
        </p:txBody>
      </p:sp>
      <p:sp>
        <p:nvSpPr>
          <p:cNvPr id="179" name="Text Placeholder 6"/>
          <p:cNvSpPr>
            <a:spLocks noGrp="1"/>
          </p:cNvSpPr>
          <p:nvPr>
            <p:ph type="body" sz="quarter" idx="108" hasCustomPrompt="1"/>
          </p:nvPr>
        </p:nvSpPr>
        <p:spPr>
          <a:xfrm>
            <a:off x="6087942" y="1980024"/>
            <a:ext cx="2342380" cy="208962"/>
          </a:xfrm>
        </p:spPr>
        <p:txBody>
          <a:bodyPr>
            <a:noAutofit/>
          </a:bodyPr>
          <a:lstStyle>
            <a:lvl1pPr algn="r">
              <a:defRPr sz="900" baseline="0">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Faders navn her</a:t>
            </a:r>
            <a:endParaRPr lang="en-US" dirty="0"/>
          </a:p>
        </p:txBody>
      </p:sp>
      <p:sp>
        <p:nvSpPr>
          <p:cNvPr id="183" name="Text Placeholder 6"/>
          <p:cNvSpPr>
            <a:spLocks noGrp="1"/>
          </p:cNvSpPr>
          <p:nvPr>
            <p:ph type="body" sz="quarter" idx="109" hasCustomPrompt="1"/>
          </p:nvPr>
        </p:nvSpPr>
        <p:spPr>
          <a:xfrm>
            <a:off x="3507495" y="3789055"/>
            <a:ext cx="976223" cy="158072"/>
          </a:xfrm>
        </p:spPr>
        <p:txBody>
          <a:bodyP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4" name="Text Placeholder 6"/>
          <p:cNvSpPr>
            <a:spLocks noGrp="1"/>
          </p:cNvSpPr>
          <p:nvPr>
            <p:ph type="body" sz="quarter" idx="110" hasCustomPrompt="1"/>
          </p:nvPr>
        </p:nvSpPr>
        <p:spPr>
          <a:xfrm>
            <a:off x="4558007" y="3803215"/>
            <a:ext cx="971049" cy="152552"/>
          </a:xfrm>
        </p:spPr>
        <p:txBody>
          <a:bodyP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8" name="Text Placeholder 6"/>
          <p:cNvSpPr>
            <a:spLocks noGrp="1"/>
          </p:cNvSpPr>
          <p:nvPr>
            <p:ph type="body" sz="quarter" idx="111" hasCustomPrompt="1"/>
          </p:nvPr>
        </p:nvSpPr>
        <p:spPr>
          <a:xfrm>
            <a:off x="5600240" y="3800095"/>
            <a:ext cx="971049" cy="152552"/>
          </a:xfrm>
        </p:spPr>
        <p:txBody>
          <a:bodyP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93" name="Text Placeholder 6"/>
          <p:cNvSpPr>
            <a:spLocks noGrp="1"/>
          </p:cNvSpPr>
          <p:nvPr>
            <p:ph type="body" sz="quarter" idx="112" hasCustomPrompt="1"/>
          </p:nvPr>
        </p:nvSpPr>
        <p:spPr>
          <a:xfrm>
            <a:off x="6680133" y="3800095"/>
            <a:ext cx="971049" cy="152552"/>
          </a:xfrm>
        </p:spPr>
        <p:txBody>
          <a:bodyP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94" name="Text Placeholder 6"/>
          <p:cNvSpPr>
            <a:spLocks noGrp="1"/>
          </p:cNvSpPr>
          <p:nvPr>
            <p:ph type="body" sz="quarter" idx="113" hasCustomPrompt="1"/>
          </p:nvPr>
        </p:nvSpPr>
        <p:spPr>
          <a:xfrm>
            <a:off x="7725470" y="3791455"/>
            <a:ext cx="971049" cy="152552"/>
          </a:xfrm>
        </p:spPr>
        <p:txBody>
          <a:bodyP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12" name="Picture Placeholder 16"/>
          <p:cNvSpPr>
            <a:spLocks noGrp="1"/>
          </p:cNvSpPr>
          <p:nvPr>
            <p:ph type="pic" sz="quarter" idx="124"/>
          </p:nvPr>
        </p:nvSpPr>
        <p:spPr>
          <a:xfrm>
            <a:off x="380742" y="739077"/>
            <a:ext cx="897586" cy="1217106"/>
          </a:xfrm>
          <a:solidFill>
            <a:schemeClr val="bg2">
              <a:lumMod val="20000"/>
              <a:lumOff val="80000"/>
            </a:schemeClr>
          </a:solidFill>
          <a:effectLst>
            <a:innerShdw blurRad="63500" dist="508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213" name="Picture Placeholder 16"/>
          <p:cNvSpPr>
            <a:spLocks noGrp="1"/>
          </p:cNvSpPr>
          <p:nvPr>
            <p:ph type="pic" sz="quarter" idx="125"/>
          </p:nvPr>
        </p:nvSpPr>
        <p:spPr>
          <a:xfrm>
            <a:off x="10939549" y="734868"/>
            <a:ext cx="897586" cy="1217106"/>
          </a:xfrm>
          <a:solidFill>
            <a:schemeClr val="bg2">
              <a:lumMod val="20000"/>
              <a:lumOff val="80000"/>
            </a:schemeClr>
          </a:solidFill>
          <a:ln>
            <a:noFill/>
          </a:ln>
          <a:effectLst>
            <a:innerShdw blurRad="63500" dist="508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216" name="Text Placeholder 6"/>
          <p:cNvSpPr>
            <a:spLocks noGrp="1"/>
          </p:cNvSpPr>
          <p:nvPr>
            <p:ph type="body" sz="quarter" idx="126" hasCustomPrompt="1"/>
          </p:nvPr>
        </p:nvSpPr>
        <p:spPr>
          <a:xfrm>
            <a:off x="10797473" y="1986100"/>
            <a:ext cx="1253912" cy="207190"/>
          </a:xfrm>
        </p:spPr>
        <p:txBody>
          <a:bodyPr>
            <a:noAutofit/>
          </a:bodyPr>
          <a:lstStyle>
            <a:lvl1pPr algn="r">
              <a:defRPr sz="900" baseline="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217" name="Picture Placeholder 16"/>
          <p:cNvSpPr>
            <a:spLocks noGrp="1"/>
          </p:cNvSpPr>
          <p:nvPr>
            <p:ph type="pic" sz="quarter" idx="150"/>
          </p:nvPr>
        </p:nvSpPr>
        <p:spPr>
          <a:xfrm>
            <a:off x="11218763" y="4555717"/>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218" name="Text Placeholder 6"/>
          <p:cNvSpPr>
            <a:spLocks noGrp="1"/>
          </p:cNvSpPr>
          <p:nvPr>
            <p:ph type="body" sz="quarter" idx="151" hasCustomPrompt="1"/>
          </p:nvPr>
        </p:nvSpPr>
        <p:spPr>
          <a:xfrm>
            <a:off x="11240849" y="5610415"/>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19" name="Picture Placeholder 16"/>
          <p:cNvSpPr>
            <a:spLocks noGrp="1"/>
          </p:cNvSpPr>
          <p:nvPr>
            <p:ph type="pic" sz="quarter" idx="152"/>
          </p:nvPr>
        </p:nvSpPr>
        <p:spPr>
          <a:xfrm>
            <a:off x="10215188" y="4558292"/>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220" name="Text Placeholder 6"/>
          <p:cNvSpPr>
            <a:spLocks noGrp="1"/>
          </p:cNvSpPr>
          <p:nvPr>
            <p:ph type="body" sz="quarter" idx="153" hasCustomPrompt="1"/>
          </p:nvPr>
        </p:nvSpPr>
        <p:spPr>
          <a:xfrm>
            <a:off x="10231390" y="5613039"/>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21" name="Text Placeholder 6"/>
          <p:cNvSpPr>
            <a:spLocks noGrp="1"/>
          </p:cNvSpPr>
          <p:nvPr>
            <p:ph type="body" sz="quarter" idx="154" hasCustomPrompt="1"/>
          </p:nvPr>
        </p:nvSpPr>
        <p:spPr>
          <a:xfrm>
            <a:off x="71375" y="1985091"/>
            <a:ext cx="1238559" cy="220234"/>
          </a:xfrm>
        </p:spPr>
        <p:txBody>
          <a:bodyPr>
            <a:noAutofit/>
          </a:bodyPr>
          <a:lstStyle>
            <a:lvl1pPr algn="ctr">
              <a:defRPr sz="900" baseline="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222" name="Picture Placeholder 16"/>
          <p:cNvSpPr>
            <a:spLocks noGrp="1"/>
          </p:cNvSpPr>
          <p:nvPr>
            <p:ph type="pic" sz="quarter" idx="221"/>
          </p:nvPr>
        </p:nvSpPr>
        <p:spPr>
          <a:xfrm>
            <a:off x="9207304" y="4560492"/>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233" name="Text Placeholder 6"/>
          <p:cNvSpPr>
            <a:spLocks noGrp="1"/>
          </p:cNvSpPr>
          <p:nvPr>
            <p:ph type="body" sz="quarter" idx="222" hasCustomPrompt="1"/>
          </p:nvPr>
        </p:nvSpPr>
        <p:spPr>
          <a:xfrm>
            <a:off x="9229390" y="5615190"/>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34" name="Picture Placeholder 16"/>
          <p:cNvSpPr>
            <a:spLocks noGrp="1"/>
          </p:cNvSpPr>
          <p:nvPr>
            <p:ph type="pic" sz="quarter" idx="223"/>
          </p:nvPr>
        </p:nvSpPr>
        <p:spPr>
          <a:xfrm>
            <a:off x="8203729" y="4563067"/>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235" name="Text Placeholder 6"/>
          <p:cNvSpPr>
            <a:spLocks noGrp="1"/>
          </p:cNvSpPr>
          <p:nvPr>
            <p:ph type="body" sz="quarter" idx="224" hasCustomPrompt="1"/>
          </p:nvPr>
        </p:nvSpPr>
        <p:spPr>
          <a:xfrm>
            <a:off x="8219931" y="5617814"/>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36" name="Picture Placeholder 16"/>
          <p:cNvSpPr>
            <a:spLocks noGrp="1"/>
          </p:cNvSpPr>
          <p:nvPr>
            <p:ph type="pic" sz="quarter" idx="225"/>
          </p:nvPr>
        </p:nvSpPr>
        <p:spPr>
          <a:xfrm>
            <a:off x="7187894" y="4556888"/>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237" name="Text Placeholder 6"/>
          <p:cNvSpPr>
            <a:spLocks noGrp="1"/>
          </p:cNvSpPr>
          <p:nvPr>
            <p:ph type="body" sz="quarter" idx="226" hasCustomPrompt="1"/>
          </p:nvPr>
        </p:nvSpPr>
        <p:spPr>
          <a:xfrm>
            <a:off x="7209980" y="5611586"/>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38" name="Picture Placeholder 16"/>
          <p:cNvSpPr>
            <a:spLocks noGrp="1"/>
          </p:cNvSpPr>
          <p:nvPr>
            <p:ph type="pic" sz="quarter" idx="227"/>
          </p:nvPr>
        </p:nvSpPr>
        <p:spPr>
          <a:xfrm>
            <a:off x="6184319" y="4559463"/>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239" name="Text Placeholder 6"/>
          <p:cNvSpPr>
            <a:spLocks noGrp="1"/>
          </p:cNvSpPr>
          <p:nvPr>
            <p:ph type="body" sz="quarter" idx="228" hasCustomPrompt="1"/>
          </p:nvPr>
        </p:nvSpPr>
        <p:spPr>
          <a:xfrm>
            <a:off x="6200521" y="5614210"/>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40" name="Picture Placeholder 16"/>
          <p:cNvSpPr>
            <a:spLocks noGrp="1"/>
          </p:cNvSpPr>
          <p:nvPr>
            <p:ph type="pic" sz="quarter" idx="229"/>
          </p:nvPr>
        </p:nvSpPr>
        <p:spPr>
          <a:xfrm>
            <a:off x="5176435" y="4561663"/>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242" name="Text Placeholder 6"/>
          <p:cNvSpPr>
            <a:spLocks noGrp="1"/>
          </p:cNvSpPr>
          <p:nvPr>
            <p:ph type="body" sz="quarter" idx="230" hasCustomPrompt="1"/>
          </p:nvPr>
        </p:nvSpPr>
        <p:spPr>
          <a:xfrm>
            <a:off x="5198521" y="5616361"/>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43" name="Picture Placeholder 16"/>
          <p:cNvSpPr>
            <a:spLocks noGrp="1"/>
          </p:cNvSpPr>
          <p:nvPr>
            <p:ph type="pic" sz="quarter" idx="231"/>
          </p:nvPr>
        </p:nvSpPr>
        <p:spPr>
          <a:xfrm>
            <a:off x="4172860" y="4564238"/>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249" name="Text Placeholder 6"/>
          <p:cNvSpPr>
            <a:spLocks noGrp="1"/>
          </p:cNvSpPr>
          <p:nvPr>
            <p:ph type="body" sz="quarter" idx="232" hasCustomPrompt="1"/>
          </p:nvPr>
        </p:nvSpPr>
        <p:spPr>
          <a:xfrm>
            <a:off x="4189062" y="5618985"/>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51" name="Picture Placeholder 16"/>
          <p:cNvSpPr>
            <a:spLocks noGrp="1"/>
          </p:cNvSpPr>
          <p:nvPr>
            <p:ph type="pic" sz="quarter" idx="233"/>
          </p:nvPr>
        </p:nvSpPr>
        <p:spPr>
          <a:xfrm>
            <a:off x="3158363" y="4559106"/>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267" name="Text Placeholder 6"/>
          <p:cNvSpPr>
            <a:spLocks noGrp="1"/>
          </p:cNvSpPr>
          <p:nvPr>
            <p:ph type="body" sz="quarter" idx="234" hasCustomPrompt="1"/>
          </p:nvPr>
        </p:nvSpPr>
        <p:spPr>
          <a:xfrm>
            <a:off x="3180449" y="5613804"/>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8" name="Picture Placeholder 16"/>
          <p:cNvSpPr>
            <a:spLocks noGrp="1"/>
          </p:cNvSpPr>
          <p:nvPr>
            <p:ph type="pic" sz="quarter" idx="235"/>
          </p:nvPr>
        </p:nvSpPr>
        <p:spPr>
          <a:xfrm>
            <a:off x="2154788" y="4561681"/>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269" name="Text Placeholder 6"/>
          <p:cNvSpPr>
            <a:spLocks noGrp="1"/>
          </p:cNvSpPr>
          <p:nvPr>
            <p:ph type="body" sz="quarter" idx="236" hasCustomPrompt="1"/>
          </p:nvPr>
        </p:nvSpPr>
        <p:spPr>
          <a:xfrm>
            <a:off x="2170990" y="5616428"/>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70" name="Picture Placeholder 16"/>
          <p:cNvSpPr>
            <a:spLocks noGrp="1"/>
          </p:cNvSpPr>
          <p:nvPr>
            <p:ph type="pic" sz="quarter" idx="237"/>
          </p:nvPr>
        </p:nvSpPr>
        <p:spPr>
          <a:xfrm>
            <a:off x="1146904" y="4563881"/>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271" name="Text Placeholder 6"/>
          <p:cNvSpPr>
            <a:spLocks noGrp="1"/>
          </p:cNvSpPr>
          <p:nvPr>
            <p:ph type="body" sz="quarter" idx="238" hasCustomPrompt="1"/>
          </p:nvPr>
        </p:nvSpPr>
        <p:spPr>
          <a:xfrm>
            <a:off x="1168990" y="5618579"/>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72" name="Picture Placeholder 16"/>
          <p:cNvSpPr>
            <a:spLocks noGrp="1"/>
          </p:cNvSpPr>
          <p:nvPr>
            <p:ph type="pic" sz="quarter" idx="239"/>
          </p:nvPr>
        </p:nvSpPr>
        <p:spPr>
          <a:xfrm>
            <a:off x="143329" y="4566456"/>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273" name="Text Placeholder 6"/>
          <p:cNvSpPr>
            <a:spLocks noGrp="1"/>
          </p:cNvSpPr>
          <p:nvPr>
            <p:ph type="body" sz="quarter" idx="240" hasCustomPrompt="1"/>
          </p:nvPr>
        </p:nvSpPr>
        <p:spPr>
          <a:xfrm>
            <a:off x="159531" y="5621203"/>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74" name="Picture Placeholder 16"/>
          <p:cNvSpPr>
            <a:spLocks noGrp="1"/>
          </p:cNvSpPr>
          <p:nvPr>
            <p:ph type="pic" sz="quarter" idx="287"/>
          </p:nvPr>
        </p:nvSpPr>
        <p:spPr>
          <a:xfrm>
            <a:off x="10984153" y="2724550"/>
            <a:ext cx="806762" cy="1065019"/>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275" name="Picture Placeholder 16"/>
          <p:cNvSpPr>
            <a:spLocks noGrp="1"/>
          </p:cNvSpPr>
          <p:nvPr>
            <p:ph type="pic" sz="quarter" idx="288"/>
          </p:nvPr>
        </p:nvSpPr>
        <p:spPr>
          <a:xfrm>
            <a:off x="9935527" y="2732499"/>
            <a:ext cx="806762" cy="1065019"/>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276" name="Picture Placeholder 16"/>
          <p:cNvSpPr>
            <a:spLocks noGrp="1"/>
          </p:cNvSpPr>
          <p:nvPr>
            <p:ph type="pic" sz="quarter" idx="290"/>
          </p:nvPr>
        </p:nvSpPr>
        <p:spPr>
          <a:xfrm>
            <a:off x="8888350" y="2737311"/>
            <a:ext cx="806762" cy="1065019"/>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277" name="Text Placeholder 6"/>
          <p:cNvSpPr>
            <a:spLocks noGrp="1"/>
          </p:cNvSpPr>
          <p:nvPr>
            <p:ph type="body" sz="quarter" idx="291" hasCustomPrompt="1"/>
          </p:nvPr>
        </p:nvSpPr>
        <p:spPr>
          <a:xfrm>
            <a:off x="8809365" y="3789532"/>
            <a:ext cx="976223" cy="158072"/>
          </a:xfrm>
        </p:spPr>
        <p:txBody>
          <a:bodyP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78" name="Text Placeholder 6"/>
          <p:cNvSpPr>
            <a:spLocks noGrp="1"/>
          </p:cNvSpPr>
          <p:nvPr>
            <p:ph type="body" sz="quarter" idx="292" hasCustomPrompt="1"/>
          </p:nvPr>
        </p:nvSpPr>
        <p:spPr>
          <a:xfrm>
            <a:off x="9859877" y="3803692"/>
            <a:ext cx="971049" cy="152552"/>
          </a:xfrm>
        </p:spPr>
        <p:txBody>
          <a:bodyP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0" name="Text Placeholder 6"/>
          <p:cNvSpPr>
            <a:spLocks noGrp="1"/>
          </p:cNvSpPr>
          <p:nvPr>
            <p:ph type="body" sz="quarter" idx="293" hasCustomPrompt="1"/>
          </p:nvPr>
        </p:nvSpPr>
        <p:spPr>
          <a:xfrm>
            <a:off x="10902110" y="3800572"/>
            <a:ext cx="971049" cy="152552"/>
          </a:xfrm>
        </p:spPr>
        <p:txBody>
          <a:bodyP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1" name="Picture Placeholder 16"/>
          <p:cNvSpPr>
            <a:spLocks noGrp="1"/>
          </p:cNvSpPr>
          <p:nvPr>
            <p:ph type="pic" sz="quarter" idx="294"/>
          </p:nvPr>
        </p:nvSpPr>
        <p:spPr>
          <a:xfrm>
            <a:off x="1477743" y="2738970"/>
            <a:ext cx="806762" cy="1065019"/>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283" name="Picture Placeholder 16"/>
          <p:cNvSpPr>
            <a:spLocks noGrp="1"/>
          </p:cNvSpPr>
          <p:nvPr>
            <p:ph type="pic" sz="quarter" idx="295"/>
          </p:nvPr>
        </p:nvSpPr>
        <p:spPr>
          <a:xfrm>
            <a:off x="420928" y="2731021"/>
            <a:ext cx="806762" cy="1065019"/>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284" name="Picture Placeholder 16"/>
          <p:cNvSpPr>
            <a:spLocks noGrp="1"/>
          </p:cNvSpPr>
          <p:nvPr>
            <p:ph type="pic" sz="quarter" idx="297"/>
          </p:nvPr>
        </p:nvSpPr>
        <p:spPr>
          <a:xfrm>
            <a:off x="2533881" y="2732022"/>
            <a:ext cx="806762" cy="1065019"/>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289" name="Text Placeholder 6"/>
          <p:cNvSpPr>
            <a:spLocks noGrp="1"/>
          </p:cNvSpPr>
          <p:nvPr>
            <p:ph type="body" sz="quarter" idx="301" hasCustomPrompt="1"/>
          </p:nvPr>
        </p:nvSpPr>
        <p:spPr>
          <a:xfrm>
            <a:off x="338885" y="3807043"/>
            <a:ext cx="971049" cy="152552"/>
          </a:xfrm>
        </p:spPr>
        <p:txBody>
          <a:bodyP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97" name="Text Placeholder 6"/>
          <p:cNvSpPr>
            <a:spLocks noGrp="1"/>
          </p:cNvSpPr>
          <p:nvPr>
            <p:ph type="body" sz="quarter" idx="302" hasCustomPrompt="1"/>
          </p:nvPr>
        </p:nvSpPr>
        <p:spPr>
          <a:xfrm>
            <a:off x="1418778" y="3807043"/>
            <a:ext cx="971049" cy="152552"/>
          </a:xfrm>
        </p:spPr>
        <p:txBody>
          <a:bodyP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98" name="Text Placeholder 6"/>
          <p:cNvSpPr>
            <a:spLocks noGrp="1"/>
          </p:cNvSpPr>
          <p:nvPr>
            <p:ph type="body" sz="quarter" idx="303" hasCustomPrompt="1"/>
          </p:nvPr>
        </p:nvSpPr>
        <p:spPr>
          <a:xfrm>
            <a:off x="2464115" y="3798403"/>
            <a:ext cx="971049" cy="152552"/>
          </a:xfrm>
        </p:spPr>
        <p:txBody>
          <a:bodyP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99" name="Rectangle 8"/>
          <p:cNvSpPr/>
          <p:nvPr userDrawn="1"/>
        </p:nvSpPr>
        <p:spPr>
          <a:xfrm>
            <a:off x="3077978" y="2215682"/>
            <a:ext cx="5932513" cy="5796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300" name="Rectangle 8"/>
          <p:cNvSpPr/>
          <p:nvPr userDrawn="1"/>
        </p:nvSpPr>
        <p:spPr>
          <a:xfrm>
            <a:off x="2270123" y="2215076"/>
            <a:ext cx="734747"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301" name="Rectangle 8"/>
          <p:cNvSpPr/>
          <p:nvPr userDrawn="1"/>
        </p:nvSpPr>
        <p:spPr>
          <a:xfrm>
            <a:off x="9071422" y="2215076"/>
            <a:ext cx="734747"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302" name="Rectangle 8"/>
          <p:cNvSpPr/>
          <p:nvPr userDrawn="1"/>
        </p:nvSpPr>
        <p:spPr>
          <a:xfrm>
            <a:off x="9920231" y="2213435"/>
            <a:ext cx="288814" cy="49198"/>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303" name="Rectangle 8"/>
          <p:cNvSpPr/>
          <p:nvPr userDrawn="1"/>
        </p:nvSpPr>
        <p:spPr>
          <a:xfrm>
            <a:off x="1878591" y="2213435"/>
            <a:ext cx="288814" cy="49198"/>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304" name="Rectangle 8"/>
          <p:cNvSpPr/>
          <p:nvPr userDrawn="1"/>
        </p:nvSpPr>
        <p:spPr>
          <a:xfrm>
            <a:off x="10375578" y="2215782"/>
            <a:ext cx="161567"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305" name="Rectangle 8"/>
          <p:cNvSpPr/>
          <p:nvPr userDrawn="1"/>
        </p:nvSpPr>
        <p:spPr>
          <a:xfrm>
            <a:off x="1577562" y="2215497"/>
            <a:ext cx="161567"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306" name="Rectangle 8"/>
          <p:cNvSpPr/>
          <p:nvPr userDrawn="1"/>
        </p:nvSpPr>
        <p:spPr>
          <a:xfrm>
            <a:off x="434357" y="4090912"/>
            <a:ext cx="11356558" cy="501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307" name="Rectangle 8"/>
          <p:cNvSpPr/>
          <p:nvPr userDrawn="1"/>
        </p:nvSpPr>
        <p:spPr>
          <a:xfrm>
            <a:off x="423300" y="5990174"/>
            <a:ext cx="11356558" cy="501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308" name="TextBox 7"/>
          <p:cNvSpPr txBox="1"/>
          <p:nvPr userDrawn="1"/>
        </p:nvSpPr>
        <p:spPr>
          <a:xfrm>
            <a:off x="4458628" y="2229473"/>
            <a:ext cx="3223294" cy="461665"/>
          </a:xfrm>
          <a:prstGeom prst="rect">
            <a:avLst/>
          </a:prstGeom>
          <a:noFill/>
        </p:spPr>
        <p:txBody>
          <a:bodyPr wrap="square" rtlCol="0">
            <a:spAutoFit/>
          </a:bodyPr>
          <a:lstStyle/>
          <a:p>
            <a:pPr algn="ctr"/>
            <a:r>
              <a:rPr lang="en-US" sz="2400" b="1" cap="none" spc="50" dirty="0" err="1"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Børn</a:t>
            </a:r>
            <a:r>
              <a:rPr lang="en-US" sz="2400" b="1" cap="none" spc="50" baseline="0" dirty="0"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 &amp; </a:t>
            </a:r>
            <a:r>
              <a:rPr lang="en-US" sz="2400" b="1" cap="none" spc="50" baseline="0" dirty="0" err="1"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svigerbørn</a:t>
            </a:r>
            <a:endParaRPr lang="en-US" sz="2400" b="1" cap="none" spc="50" dirty="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309" name="TextBox 7"/>
          <p:cNvSpPr txBox="1"/>
          <p:nvPr userDrawn="1"/>
        </p:nvSpPr>
        <p:spPr>
          <a:xfrm>
            <a:off x="4137716" y="1206171"/>
            <a:ext cx="3886621" cy="584775"/>
          </a:xfrm>
          <a:prstGeom prst="rect">
            <a:avLst/>
          </a:prstGeom>
          <a:noFill/>
        </p:spPr>
        <p:txBody>
          <a:bodyPr wrap="square" rtlCol="0">
            <a:spAutoFit/>
          </a:bodyPr>
          <a:lstStyle/>
          <a:p>
            <a:pPr algn="ctr"/>
            <a:r>
              <a:rPr lang="en-US" sz="3200" b="1" cap="none" spc="50" dirty="0"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Min partner </a:t>
            </a:r>
            <a:r>
              <a:rPr lang="en-US" sz="3200" b="1" cap="none" spc="50" dirty="0" err="1"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og</a:t>
            </a:r>
            <a:r>
              <a:rPr lang="en-US" sz="3200" b="1" cap="none" spc="50" dirty="0"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 </a:t>
            </a:r>
            <a:r>
              <a:rPr lang="en-US" sz="3200" b="1" cap="none" spc="50" dirty="0" err="1"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mig</a:t>
            </a:r>
            <a:endParaRPr lang="en-US" sz="3200" b="1" cap="none" spc="50" dirty="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310" name="TextBox 7"/>
          <p:cNvSpPr txBox="1"/>
          <p:nvPr userDrawn="1"/>
        </p:nvSpPr>
        <p:spPr>
          <a:xfrm>
            <a:off x="4939233" y="4117217"/>
            <a:ext cx="2303557" cy="400110"/>
          </a:xfrm>
          <a:prstGeom prst="rect">
            <a:avLst/>
          </a:prstGeom>
          <a:noFill/>
        </p:spPr>
        <p:txBody>
          <a:bodyPr wrap="square" rtlCol="0">
            <a:spAutoFit/>
          </a:bodyPr>
          <a:lstStyle/>
          <a:p>
            <a:pPr algn="ctr"/>
            <a:r>
              <a:rPr lang="en-US" sz="2000" b="1" cap="none" spc="50" dirty="0" err="1"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Børnebørn</a:t>
            </a:r>
            <a:endParaRPr lang="en-US" sz="2000" b="1" cap="none" spc="50" dirty="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311" name="Pladsholder til slidenummer 3"/>
          <p:cNvSpPr>
            <a:spLocks noGrp="1"/>
          </p:cNvSpPr>
          <p:nvPr>
            <p:ph type="sldNum" sz="quarter" idx="304"/>
          </p:nvPr>
        </p:nvSpPr>
        <p:spPr>
          <a:xfrm>
            <a:off x="0" y="6433594"/>
            <a:ext cx="380742" cy="552319"/>
          </a:xfrm>
        </p:spPr>
        <p:txBody>
          <a:bodyPr/>
          <a:lstStyle>
            <a:lvl1pPr>
              <a:defRPr>
                <a:solidFill>
                  <a:schemeClr val="tx2">
                    <a:lumMod val="10000"/>
                  </a:schemeClr>
                </a:solidFill>
              </a:defRPr>
            </a:lvl1pPr>
          </a:lstStyle>
          <a:p>
            <a:fld id="{B0EB8CF6-47F3-4747-94A2-C5AAF9298AFB}" type="slidenum">
              <a:rPr lang="da-DK" smtClean="0"/>
              <a:pPr/>
              <a:t>‹nr.›</a:t>
            </a:fld>
            <a:endParaRPr lang="da-DK"/>
          </a:p>
        </p:txBody>
      </p:sp>
      <p:sp>
        <p:nvSpPr>
          <p:cNvPr id="312" name="Pladsholder til tekst 13"/>
          <p:cNvSpPr>
            <a:spLocks noGrp="1"/>
          </p:cNvSpPr>
          <p:nvPr>
            <p:ph type="body" sz="quarter" idx="15" hasCustomPrompt="1"/>
          </p:nvPr>
        </p:nvSpPr>
        <p:spPr>
          <a:xfrm>
            <a:off x="383177" y="6561803"/>
            <a:ext cx="5008540" cy="308897"/>
          </a:xfrm>
        </p:spPr>
        <p:txBody>
          <a:bodyPr>
            <a:noAutofit/>
          </a:bodyPr>
          <a:lstStyle>
            <a:lvl1pPr>
              <a:defRPr sz="1400">
                <a:solidFill>
                  <a:schemeClr val="tx2">
                    <a:lumMod val="1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Vælg Layout før indsætning af fotos og tekst</a:t>
            </a:r>
            <a:endParaRPr lang="da-DK" dirty="0"/>
          </a:p>
        </p:txBody>
      </p:sp>
      <p:sp>
        <p:nvSpPr>
          <p:cNvPr id="81" name="Rektangel 80"/>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Tree>
    <p:extLst>
      <p:ext uri="{BB962C8B-B14F-4D97-AF65-F5344CB8AC3E}">
        <p14:creationId xmlns:p14="http://schemas.microsoft.com/office/powerpoint/2010/main" val="19690188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Efterkommere m oldebørn Grøn">
    <p:bg>
      <p:bgPr>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79" name="Rectangle 219"/>
          <p:cNvSpPr/>
          <p:nvPr userDrawn="1"/>
        </p:nvSpPr>
        <p:spPr>
          <a:xfrm rot="16200000">
            <a:off x="3421588" y="1512929"/>
            <a:ext cx="360744"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85" name="Rectangle 219"/>
          <p:cNvSpPr/>
          <p:nvPr userDrawn="1"/>
        </p:nvSpPr>
        <p:spPr>
          <a:xfrm rot="16200000">
            <a:off x="8369508" y="1512929"/>
            <a:ext cx="360744"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0" name="Rectangle 109"/>
          <p:cNvSpPr/>
          <p:nvPr userDrawn="1"/>
        </p:nvSpPr>
        <p:spPr>
          <a:xfrm>
            <a:off x="-102049" y="-22682"/>
            <a:ext cx="12451115" cy="292063"/>
          </a:xfrm>
          <a:prstGeom prst="rect">
            <a:avLst/>
          </a:prstGeom>
          <a:gradFill flip="none" rotWithShape="1">
            <a:gsLst>
              <a:gs pos="99000">
                <a:schemeClr val="bg1">
                  <a:alpha val="44000"/>
                  <a:lumMod val="76000"/>
                  <a:lumOff val="24000"/>
                </a:schemeClr>
              </a:gs>
              <a:gs pos="0">
                <a:schemeClr val="bg2">
                  <a:lumMod val="13000"/>
                  <a:alpha val="36000"/>
                </a:schemeClr>
              </a:gs>
              <a:gs pos="50000">
                <a:schemeClr val="bg1">
                  <a:lumMod val="3000"/>
                  <a:alpha val="22000"/>
                </a:schemeClr>
              </a:gs>
            </a:gsLst>
            <a:lin ang="0" scaled="1"/>
            <a:tileRect/>
          </a:gradFill>
          <a:ln w="6350">
            <a:solidFill>
              <a:schemeClr val="bg1"/>
            </a:solidFill>
          </a:ln>
          <a:effectLst>
            <a:outerShdw blurRad="193675" dist="101600" dir="4860000" algn="tl"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latin typeface="Calibri" charset="0"/>
                <a:ea typeface="Calibri" charset="0"/>
                <a:cs typeface="Calibri" charset="0"/>
              </a:rPr>
              <a:t>OS – LIVSFORTÆLLINGER    .</a:t>
            </a:r>
            <a:endParaRPr lang="en-US" i="1" dirty="0">
              <a:solidFill>
                <a:schemeClr val="bg1"/>
              </a:solidFill>
              <a:latin typeface="Calibri" charset="0"/>
              <a:ea typeface="Calibri" charset="0"/>
              <a:cs typeface="Calibri" charset="0"/>
            </a:endParaRPr>
          </a:p>
        </p:txBody>
      </p:sp>
      <p:sp>
        <p:nvSpPr>
          <p:cNvPr id="111" name="Title 1"/>
          <p:cNvSpPr>
            <a:spLocks noGrp="1"/>
          </p:cNvSpPr>
          <p:nvPr>
            <p:ph type="title" hasCustomPrompt="1"/>
          </p:nvPr>
        </p:nvSpPr>
        <p:spPr>
          <a:xfrm>
            <a:off x="181325" y="-283403"/>
            <a:ext cx="7496739" cy="635946"/>
          </a:xfrm>
        </p:spPr>
        <p:txBody>
          <a:bodyPr anchor="b" anchorCtr="0">
            <a:normAutofit/>
          </a:bodyPr>
          <a:lstStyle>
            <a:lvl1pPr algn="l">
              <a:defRPr sz="2300" b="0" cap="none" baseline="0">
                <a:solidFill>
                  <a:schemeClr val="bg2">
                    <a:lumMod val="20000"/>
                    <a:lumOff val="80000"/>
                  </a:schemeClr>
                </a:solidFill>
                <a:effectLst/>
              </a:defRPr>
            </a:lvl1pPr>
          </a:lstStyle>
          <a:p>
            <a:r>
              <a:rPr lang="da-DK" dirty="0" smtClean="0"/>
              <a:t>Børnegenerationen</a:t>
            </a:r>
            <a:endParaRPr dirty="0"/>
          </a:p>
        </p:txBody>
      </p:sp>
      <p:sp>
        <p:nvSpPr>
          <p:cNvPr id="3" name="Footer Placeholder 2"/>
          <p:cNvSpPr>
            <a:spLocks noGrp="1"/>
          </p:cNvSpPr>
          <p:nvPr>
            <p:ph type="ftr" sz="quarter" idx="11"/>
          </p:nvPr>
        </p:nvSpPr>
        <p:spPr>
          <a:xfrm>
            <a:off x="4207775" y="-68360"/>
            <a:ext cx="3833586" cy="365125"/>
          </a:xfrm>
        </p:spPr>
        <p:txBody>
          <a:bodyPr/>
          <a:lstStyle>
            <a:lvl1pPr>
              <a:defRPr b="0">
                <a:solidFill>
                  <a:schemeClr val="bg1"/>
                </a:solidFill>
                <a:effectLst/>
                <a:latin typeface="Calibri" charset="0"/>
                <a:ea typeface="Calibri" charset="0"/>
                <a:cs typeface="Calibri" charset="0"/>
              </a:defRPr>
            </a:lvl1pPr>
          </a:lstStyle>
          <a:p>
            <a:r>
              <a:rPr lang="en-US" smtClean="0"/>
              <a:t>Dit navn her</a:t>
            </a:r>
            <a:endParaRPr lang="en-US" dirty="0"/>
          </a:p>
        </p:txBody>
      </p:sp>
      <p:sp>
        <p:nvSpPr>
          <p:cNvPr id="121" name="Picture Placeholder 16"/>
          <p:cNvSpPr>
            <a:spLocks noGrp="1"/>
          </p:cNvSpPr>
          <p:nvPr>
            <p:ph type="pic" sz="quarter" idx="13"/>
          </p:nvPr>
        </p:nvSpPr>
        <p:spPr>
          <a:xfrm>
            <a:off x="6739098" y="2183961"/>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123" name="Picture Placeholder 16"/>
          <p:cNvSpPr>
            <a:spLocks noGrp="1"/>
          </p:cNvSpPr>
          <p:nvPr>
            <p:ph type="pic" sz="quarter" idx="81"/>
          </p:nvPr>
        </p:nvSpPr>
        <p:spPr>
          <a:xfrm>
            <a:off x="3221949" y="593477"/>
            <a:ext cx="745964" cy="966225"/>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124" name="Picture Placeholder 16"/>
          <p:cNvSpPr>
            <a:spLocks noGrp="1"/>
          </p:cNvSpPr>
          <p:nvPr>
            <p:ph type="pic" sz="quarter" idx="82"/>
          </p:nvPr>
        </p:nvSpPr>
        <p:spPr>
          <a:xfrm>
            <a:off x="5682283" y="2176012"/>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125" name="Picture Placeholder 16"/>
          <p:cNvSpPr>
            <a:spLocks noGrp="1"/>
          </p:cNvSpPr>
          <p:nvPr>
            <p:ph type="pic" sz="quarter" idx="83"/>
          </p:nvPr>
        </p:nvSpPr>
        <p:spPr>
          <a:xfrm>
            <a:off x="4633657" y="2183961"/>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136" name="Picture Placeholder 16"/>
          <p:cNvSpPr>
            <a:spLocks noGrp="1"/>
          </p:cNvSpPr>
          <p:nvPr>
            <p:ph type="pic" sz="quarter" idx="84"/>
          </p:nvPr>
        </p:nvSpPr>
        <p:spPr>
          <a:xfrm>
            <a:off x="7795236" y="2177013"/>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141" name="Picture Placeholder 16"/>
          <p:cNvSpPr>
            <a:spLocks noGrp="1"/>
          </p:cNvSpPr>
          <p:nvPr>
            <p:ph type="pic" sz="quarter" idx="89"/>
          </p:nvPr>
        </p:nvSpPr>
        <p:spPr>
          <a:xfrm>
            <a:off x="3586480" y="2188773"/>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143" name="Picture Placeholder 16"/>
          <p:cNvSpPr>
            <a:spLocks noGrp="1"/>
          </p:cNvSpPr>
          <p:nvPr>
            <p:ph type="pic" sz="quarter" idx="100"/>
          </p:nvPr>
        </p:nvSpPr>
        <p:spPr>
          <a:xfrm>
            <a:off x="8168912" y="583304"/>
            <a:ext cx="745964" cy="966225"/>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144" name="Text Placeholder 6"/>
          <p:cNvSpPr>
            <a:spLocks noGrp="1"/>
          </p:cNvSpPr>
          <p:nvPr>
            <p:ph type="body" sz="quarter" idx="107" hasCustomPrompt="1"/>
          </p:nvPr>
        </p:nvSpPr>
        <p:spPr>
          <a:xfrm>
            <a:off x="3682346" y="1530173"/>
            <a:ext cx="2390976" cy="170400"/>
          </a:xfrm>
        </p:spPr>
        <p:txBody>
          <a:bodyPr>
            <a:noAutofit/>
          </a:bodyPr>
          <a:lstStyle>
            <a:lvl1pPr algn="l">
              <a:defRPr sz="900" baseline="0">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Klik på billede for at indsætte foto</a:t>
            </a:r>
            <a:endParaRPr lang="en-US" dirty="0"/>
          </a:p>
        </p:txBody>
      </p:sp>
      <p:sp>
        <p:nvSpPr>
          <p:cNvPr id="145" name="Text Placeholder 6"/>
          <p:cNvSpPr>
            <a:spLocks noGrp="1"/>
          </p:cNvSpPr>
          <p:nvPr>
            <p:ph type="body" sz="quarter" idx="108" hasCustomPrompt="1"/>
          </p:nvPr>
        </p:nvSpPr>
        <p:spPr>
          <a:xfrm>
            <a:off x="6099093" y="1516637"/>
            <a:ext cx="2390976" cy="170400"/>
          </a:xfrm>
        </p:spPr>
        <p:txBody>
          <a:bodyPr>
            <a:noAutofit/>
          </a:bodyPr>
          <a:lstStyle>
            <a:lvl1pPr algn="r">
              <a:defRPr sz="900" baseline="0">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Faders navn her</a:t>
            </a:r>
            <a:endParaRPr lang="en-US" dirty="0"/>
          </a:p>
        </p:txBody>
      </p:sp>
      <p:sp>
        <p:nvSpPr>
          <p:cNvPr id="146" name="Text Placeholder 6"/>
          <p:cNvSpPr>
            <a:spLocks noGrp="1"/>
          </p:cNvSpPr>
          <p:nvPr>
            <p:ph type="body" sz="quarter" idx="109" hasCustomPrompt="1"/>
          </p:nvPr>
        </p:nvSpPr>
        <p:spPr>
          <a:xfrm>
            <a:off x="3507495" y="3191856"/>
            <a:ext cx="976223" cy="158072"/>
          </a:xfrm>
        </p:spPr>
        <p:txBody>
          <a:bodyP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47" name="Text Placeholder 6"/>
          <p:cNvSpPr>
            <a:spLocks noGrp="1"/>
          </p:cNvSpPr>
          <p:nvPr>
            <p:ph type="body" sz="quarter" idx="110" hasCustomPrompt="1"/>
          </p:nvPr>
        </p:nvSpPr>
        <p:spPr>
          <a:xfrm>
            <a:off x="4558007" y="3206016"/>
            <a:ext cx="971049" cy="152552"/>
          </a:xfrm>
        </p:spPr>
        <p:txBody>
          <a:bodyP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48" name="Text Placeholder 6"/>
          <p:cNvSpPr>
            <a:spLocks noGrp="1"/>
          </p:cNvSpPr>
          <p:nvPr>
            <p:ph type="body" sz="quarter" idx="111" hasCustomPrompt="1"/>
          </p:nvPr>
        </p:nvSpPr>
        <p:spPr>
          <a:xfrm>
            <a:off x="5600240" y="3202896"/>
            <a:ext cx="971049" cy="152552"/>
          </a:xfrm>
        </p:spPr>
        <p:txBody>
          <a:bodyP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49" name="Text Placeholder 6"/>
          <p:cNvSpPr>
            <a:spLocks noGrp="1"/>
          </p:cNvSpPr>
          <p:nvPr>
            <p:ph type="body" sz="quarter" idx="112" hasCustomPrompt="1"/>
          </p:nvPr>
        </p:nvSpPr>
        <p:spPr>
          <a:xfrm>
            <a:off x="6680133" y="3202896"/>
            <a:ext cx="971049" cy="152552"/>
          </a:xfrm>
        </p:spPr>
        <p:txBody>
          <a:bodyP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0" name="Text Placeholder 6"/>
          <p:cNvSpPr>
            <a:spLocks noGrp="1"/>
          </p:cNvSpPr>
          <p:nvPr>
            <p:ph type="body" sz="quarter" idx="113" hasCustomPrompt="1"/>
          </p:nvPr>
        </p:nvSpPr>
        <p:spPr>
          <a:xfrm>
            <a:off x="7725470" y="3194256"/>
            <a:ext cx="971049" cy="152552"/>
          </a:xfrm>
        </p:spPr>
        <p:txBody>
          <a:bodyP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2" name="Picture Placeholder 16"/>
          <p:cNvSpPr>
            <a:spLocks noGrp="1"/>
          </p:cNvSpPr>
          <p:nvPr>
            <p:ph type="pic" sz="quarter" idx="124"/>
          </p:nvPr>
        </p:nvSpPr>
        <p:spPr>
          <a:xfrm>
            <a:off x="298187" y="593476"/>
            <a:ext cx="745964" cy="966225"/>
          </a:xfrm>
          <a:solidFill>
            <a:schemeClr val="bg2">
              <a:lumMod val="20000"/>
              <a:lumOff val="80000"/>
            </a:schemeClr>
          </a:solidFill>
          <a:effectLst>
            <a:innerShdw blurRad="63500" dist="508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153" name="Picture Placeholder 16"/>
          <p:cNvSpPr>
            <a:spLocks noGrp="1"/>
          </p:cNvSpPr>
          <p:nvPr>
            <p:ph type="pic" sz="quarter" idx="125"/>
          </p:nvPr>
        </p:nvSpPr>
        <p:spPr>
          <a:xfrm>
            <a:off x="11135775" y="616848"/>
            <a:ext cx="737384" cy="938644"/>
          </a:xfrm>
          <a:solidFill>
            <a:schemeClr val="bg2">
              <a:lumMod val="20000"/>
              <a:lumOff val="80000"/>
            </a:schemeClr>
          </a:solidFill>
          <a:ln>
            <a:noFill/>
          </a:ln>
          <a:effectLst>
            <a:innerShdw blurRad="63500" dist="508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154" name="Text Placeholder 6"/>
          <p:cNvSpPr>
            <a:spLocks noGrp="1"/>
          </p:cNvSpPr>
          <p:nvPr>
            <p:ph type="body" sz="quarter" idx="126" hasCustomPrompt="1"/>
          </p:nvPr>
        </p:nvSpPr>
        <p:spPr>
          <a:xfrm>
            <a:off x="10830926" y="1522713"/>
            <a:ext cx="1253912" cy="207190"/>
          </a:xfrm>
        </p:spPr>
        <p:txBody>
          <a:bodyPr>
            <a:noAutofit/>
          </a:bodyPr>
          <a:lstStyle>
            <a:lvl1pPr algn="r">
              <a:defRPr sz="900" baseline="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155" name="Picture Placeholder 16"/>
          <p:cNvSpPr>
            <a:spLocks noGrp="1"/>
          </p:cNvSpPr>
          <p:nvPr>
            <p:ph type="pic" sz="quarter" idx="150"/>
          </p:nvPr>
        </p:nvSpPr>
        <p:spPr>
          <a:xfrm>
            <a:off x="11218763" y="3902763"/>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56" name="Text Placeholder 6"/>
          <p:cNvSpPr>
            <a:spLocks noGrp="1"/>
          </p:cNvSpPr>
          <p:nvPr>
            <p:ph type="body" sz="quarter" idx="151" hasCustomPrompt="1"/>
          </p:nvPr>
        </p:nvSpPr>
        <p:spPr>
          <a:xfrm>
            <a:off x="11240849" y="4957461"/>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7" name="Picture Placeholder 16"/>
          <p:cNvSpPr>
            <a:spLocks noGrp="1"/>
          </p:cNvSpPr>
          <p:nvPr>
            <p:ph type="pic" sz="quarter" idx="152"/>
          </p:nvPr>
        </p:nvSpPr>
        <p:spPr>
          <a:xfrm>
            <a:off x="10215188" y="3905338"/>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58" name="Text Placeholder 6"/>
          <p:cNvSpPr>
            <a:spLocks noGrp="1"/>
          </p:cNvSpPr>
          <p:nvPr>
            <p:ph type="body" sz="quarter" idx="153" hasCustomPrompt="1"/>
          </p:nvPr>
        </p:nvSpPr>
        <p:spPr>
          <a:xfrm>
            <a:off x="10231390" y="4960085"/>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9" name="Text Placeholder 6"/>
          <p:cNvSpPr>
            <a:spLocks noGrp="1"/>
          </p:cNvSpPr>
          <p:nvPr>
            <p:ph type="body" sz="quarter" idx="154" hasCustomPrompt="1"/>
          </p:nvPr>
        </p:nvSpPr>
        <p:spPr>
          <a:xfrm>
            <a:off x="71375" y="1521704"/>
            <a:ext cx="1238559" cy="220234"/>
          </a:xfrm>
        </p:spPr>
        <p:txBody>
          <a:bodyPr>
            <a:noAutofit/>
          </a:bodyPr>
          <a:lstStyle>
            <a:lvl1pPr algn="r">
              <a:defRPr sz="900" baseline="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160" name="Picture Placeholder 16"/>
          <p:cNvSpPr>
            <a:spLocks noGrp="1"/>
          </p:cNvSpPr>
          <p:nvPr>
            <p:ph type="pic" sz="quarter" idx="214" hasCustomPrompt="1"/>
          </p:nvPr>
        </p:nvSpPr>
        <p:spPr>
          <a:xfrm>
            <a:off x="11058934" y="5582732"/>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800">
                <a:solidFill>
                  <a:schemeClr val="tx1">
                    <a:lumMod val="50000"/>
                  </a:schemeClr>
                </a:solidFill>
                <a:latin typeface="Calibri" panose="020F0502020204030204" pitchFamily="34" charset="0"/>
              </a:defRPr>
            </a:lvl1pPr>
          </a:lstStyle>
          <a:p>
            <a:r>
              <a:rPr lang="en-US" dirty="0" err="1" smtClean="0"/>
              <a:t>Foto</a:t>
            </a:r>
            <a:endParaRPr lang="en-US" dirty="0"/>
          </a:p>
        </p:txBody>
      </p:sp>
      <p:sp>
        <p:nvSpPr>
          <p:cNvPr id="161" name="Text Placeholder 6"/>
          <p:cNvSpPr>
            <a:spLocks noGrp="1"/>
          </p:cNvSpPr>
          <p:nvPr>
            <p:ph type="body" sz="quarter" idx="215" hasCustomPrompt="1"/>
          </p:nvPr>
        </p:nvSpPr>
        <p:spPr>
          <a:xfrm>
            <a:off x="11067302" y="6278003"/>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62" name="Picture Placeholder 16"/>
          <p:cNvSpPr>
            <a:spLocks noGrp="1"/>
          </p:cNvSpPr>
          <p:nvPr>
            <p:ph type="pic" sz="quarter" idx="218" hasCustomPrompt="1"/>
          </p:nvPr>
        </p:nvSpPr>
        <p:spPr>
          <a:xfrm>
            <a:off x="11579902" y="5582098"/>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solidFill>
                  <a:schemeClr val="tx1">
                    <a:lumMod val="50000"/>
                  </a:schemeClr>
                </a:solidFill>
                <a:latin typeface="Calibri" panose="020F0502020204030204" pitchFamily="34" charset="0"/>
              </a:defRPr>
            </a:lvl1pPr>
          </a:lstStyle>
          <a:p>
            <a:r>
              <a:rPr lang="en-US" dirty="0" err="1" smtClean="0"/>
              <a:t>Foto</a:t>
            </a:r>
            <a:endParaRPr lang="en-US" dirty="0" smtClean="0"/>
          </a:p>
        </p:txBody>
      </p:sp>
      <p:sp>
        <p:nvSpPr>
          <p:cNvPr id="163" name="Picture Placeholder 16"/>
          <p:cNvSpPr>
            <a:spLocks noGrp="1"/>
          </p:cNvSpPr>
          <p:nvPr>
            <p:ph type="pic" sz="quarter" idx="221"/>
          </p:nvPr>
        </p:nvSpPr>
        <p:spPr>
          <a:xfrm>
            <a:off x="9207304" y="3907538"/>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64" name="Text Placeholder 6"/>
          <p:cNvSpPr>
            <a:spLocks noGrp="1"/>
          </p:cNvSpPr>
          <p:nvPr>
            <p:ph type="body" sz="quarter" idx="222" hasCustomPrompt="1"/>
          </p:nvPr>
        </p:nvSpPr>
        <p:spPr>
          <a:xfrm>
            <a:off x="9229390" y="4962236"/>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65" name="Picture Placeholder 16"/>
          <p:cNvSpPr>
            <a:spLocks noGrp="1"/>
          </p:cNvSpPr>
          <p:nvPr>
            <p:ph type="pic" sz="quarter" idx="223"/>
          </p:nvPr>
        </p:nvSpPr>
        <p:spPr>
          <a:xfrm>
            <a:off x="8203729" y="3910113"/>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66" name="Text Placeholder 6"/>
          <p:cNvSpPr>
            <a:spLocks noGrp="1"/>
          </p:cNvSpPr>
          <p:nvPr>
            <p:ph type="body" sz="quarter" idx="224" hasCustomPrompt="1"/>
          </p:nvPr>
        </p:nvSpPr>
        <p:spPr>
          <a:xfrm>
            <a:off x="8219931" y="4964860"/>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67" name="Picture Placeholder 16"/>
          <p:cNvSpPr>
            <a:spLocks noGrp="1"/>
          </p:cNvSpPr>
          <p:nvPr>
            <p:ph type="pic" sz="quarter" idx="225"/>
          </p:nvPr>
        </p:nvSpPr>
        <p:spPr>
          <a:xfrm>
            <a:off x="7187894" y="3903934"/>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68" name="Text Placeholder 6"/>
          <p:cNvSpPr>
            <a:spLocks noGrp="1"/>
          </p:cNvSpPr>
          <p:nvPr>
            <p:ph type="body" sz="quarter" idx="226" hasCustomPrompt="1"/>
          </p:nvPr>
        </p:nvSpPr>
        <p:spPr>
          <a:xfrm>
            <a:off x="7209980" y="4958632"/>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69" name="Picture Placeholder 16"/>
          <p:cNvSpPr>
            <a:spLocks noGrp="1"/>
          </p:cNvSpPr>
          <p:nvPr>
            <p:ph type="pic" sz="quarter" idx="227"/>
          </p:nvPr>
        </p:nvSpPr>
        <p:spPr>
          <a:xfrm>
            <a:off x="6184319" y="3906509"/>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70" name="Text Placeholder 6"/>
          <p:cNvSpPr>
            <a:spLocks noGrp="1"/>
          </p:cNvSpPr>
          <p:nvPr>
            <p:ph type="body" sz="quarter" idx="228" hasCustomPrompt="1"/>
          </p:nvPr>
        </p:nvSpPr>
        <p:spPr>
          <a:xfrm>
            <a:off x="6200521" y="4961256"/>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1" name="Picture Placeholder 16"/>
          <p:cNvSpPr>
            <a:spLocks noGrp="1"/>
          </p:cNvSpPr>
          <p:nvPr>
            <p:ph type="pic" sz="quarter" idx="229"/>
          </p:nvPr>
        </p:nvSpPr>
        <p:spPr>
          <a:xfrm>
            <a:off x="5176435" y="3908709"/>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72" name="Text Placeholder 6"/>
          <p:cNvSpPr>
            <a:spLocks noGrp="1"/>
          </p:cNvSpPr>
          <p:nvPr>
            <p:ph type="body" sz="quarter" idx="230" hasCustomPrompt="1"/>
          </p:nvPr>
        </p:nvSpPr>
        <p:spPr>
          <a:xfrm>
            <a:off x="5198521" y="4963407"/>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3" name="Picture Placeholder 16"/>
          <p:cNvSpPr>
            <a:spLocks noGrp="1"/>
          </p:cNvSpPr>
          <p:nvPr>
            <p:ph type="pic" sz="quarter" idx="231"/>
          </p:nvPr>
        </p:nvSpPr>
        <p:spPr>
          <a:xfrm>
            <a:off x="4172860" y="3911284"/>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74" name="Text Placeholder 6"/>
          <p:cNvSpPr>
            <a:spLocks noGrp="1"/>
          </p:cNvSpPr>
          <p:nvPr>
            <p:ph type="body" sz="quarter" idx="232" hasCustomPrompt="1"/>
          </p:nvPr>
        </p:nvSpPr>
        <p:spPr>
          <a:xfrm>
            <a:off x="4189062" y="4966031"/>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5" name="Picture Placeholder 16"/>
          <p:cNvSpPr>
            <a:spLocks noGrp="1"/>
          </p:cNvSpPr>
          <p:nvPr>
            <p:ph type="pic" sz="quarter" idx="233"/>
          </p:nvPr>
        </p:nvSpPr>
        <p:spPr>
          <a:xfrm>
            <a:off x="3158363" y="3906152"/>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76" name="Text Placeholder 6"/>
          <p:cNvSpPr>
            <a:spLocks noGrp="1"/>
          </p:cNvSpPr>
          <p:nvPr>
            <p:ph type="body" sz="quarter" idx="234" hasCustomPrompt="1"/>
          </p:nvPr>
        </p:nvSpPr>
        <p:spPr>
          <a:xfrm>
            <a:off x="3180449" y="4960850"/>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0" name="Picture Placeholder 16"/>
          <p:cNvSpPr>
            <a:spLocks noGrp="1"/>
          </p:cNvSpPr>
          <p:nvPr>
            <p:ph type="pic" sz="quarter" idx="235"/>
          </p:nvPr>
        </p:nvSpPr>
        <p:spPr>
          <a:xfrm>
            <a:off x="2154788" y="3908727"/>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81" name="Text Placeholder 6"/>
          <p:cNvSpPr>
            <a:spLocks noGrp="1"/>
          </p:cNvSpPr>
          <p:nvPr>
            <p:ph type="body" sz="quarter" idx="236" hasCustomPrompt="1"/>
          </p:nvPr>
        </p:nvSpPr>
        <p:spPr>
          <a:xfrm>
            <a:off x="2170990" y="4963474"/>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2" name="Picture Placeholder 16"/>
          <p:cNvSpPr>
            <a:spLocks noGrp="1"/>
          </p:cNvSpPr>
          <p:nvPr>
            <p:ph type="pic" sz="quarter" idx="237"/>
          </p:nvPr>
        </p:nvSpPr>
        <p:spPr>
          <a:xfrm>
            <a:off x="1146904" y="3910927"/>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85" name="Text Placeholder 6"/>
          <p:cNvSpPr>
            <a:spLocks noGrp="1"/>
          </p:cNvSpPr>
          <p:nvPr>
            <p:ph type="body" sz="quarter" idx="238" hasCustomPrompt="1"/>
          </p:nvPr>
        </p:nvSpPr>
        <p:spPr>
          <a:xfrm>
            <a:off x="1168990" y="4965625"/>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6" name="Picture Placeholder 16"/>
          <p:cNvSpPr>
            <a:spLocks noGrp="1"/>
          </p:cNvSpPr>
          <p:nvPr>
            <p:ph type="pic" sz="quarter" idx="239"/>
          </p:nvPr>
        </p:nvSpPr>
        <p:spPr>
          <a:xfrm>
            <a:off x="143329" y="3913502"/>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87" name="Text Placeholder 6"/>
          <p:cNvSpPr>
            <a:spLocks noGrp="1"/>
          </p:cNvSpPr>
          <p:nvPr>
            <p:ph type="body" sz="quarter" idx="240" hasCustomPrompt="1"/>
          </p:nvPr>
        </p:nvSpPr>
        <p:spPr>
          <a:xfrm>
            <a:off x="159531" y="4968249"/>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9" name="Text Placeholder 6"/>
          <p:cNvSpPr>
            <a:spLocks noGrp="1"/>
          </p:cNvSpPr>
          <p:nvPr>
            <p:ph type="body" sz="quarter" idx="241" hasCustomPrompt="1"/>
          </p:nvPr>
        </p:nvSpPr>
        <p:spPr>
          <a:xfrm>
            <a:off x="11585754" y="6278551"/>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90" name="Picture Placeholder 16"/>
          <p:cNvSpPr>
            <a:spLocks noGrp="1"/>
          </p:cNvSpPr>
          <p:nvPr>
            <p:ph type="pic" sz="quarter" idx="242" hasCustomPrompt="1"/>
          </p:nvPr>
        </p:nvSpPr>
        <p:spPr>
          <a:xfrm>
            <a:off x="10016177" y="5582233"/>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solidFill>
                  <a:schemeClr val="tx1">
                    <a:lumMod val="50000"/>
                  </a:schemeClr>
                </a:solidFill>
                <a:latin typeface="Calibri" panose="020F0502020204030204" pitchFamily="34" charset="0"/>
              </a:defRPr>
            </a:lvl1pPr>
          </a:lstStyle>
          <a:p>
            <a:r>
              <a:rPr lang="en-US" dirty="0" err="1" smtClean="0"/>
              <a:t>Foto</a:t>
            </a:r>
            <a:endParaRPr lang="en-US" dirty="0" smtClean="0"/>
          </a:p>
        </p:txBody>
      </p:sp>
      <p:sp>
        <p:nvSpPr>
          <p:cNvPr id="191" name="Text Placeholder 6"/>
          <p:cNvSpPr>
            <a:spLocks noGrp="1"/>
          </p:cNvSpPr>
          <p:nvPr>
            <p:ph type="body" sz="quarter" idx="243" hasCustomPrompt="1"/>
          </p:nvPr>
        </p:nvSpPr>
        <p:spPr>
          <a:xfrm>
            <a:off x="10024545" y="6277504"/>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92" name="Picture Placeholder 16"/>
          <p:cNvSpPr>
            <a:spLocks noGrp="1"/>
          </p:cNvSpPr>
          <p:nvPr>
            <p:ph type="pic" sz="quarter" idx="244" hasCustomPrompt="1"/>
          </p:nvPr>
        </p:nvSpPr>
        <p:spPr>
          <a:xfrm>
            <a:off x="10537145" y="5581599"/>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solidFill>
                  <a:schemeClr val="tx1">
                    <a:lumMod val="50000"/>
                  </a:schemeClr>
                </a:solidFill>
                <a:latin typeface="Calibri" panose="020F0502020204030204" pitchFamily="34" charset="0"/>
              </a:defRPr>
            </a:lvl1pPr>
          </a:lstStyle>
          <a:p>
            <a:r>
              <a:rPr lang="en-US" dirty="0" err="1" smtClean="0"/>
              <a:t>Foto</a:t>
            </a:r>
            <a:endParaRPr lang="en-US" dirty="0" smtClean="0"/>
          </a:p>
        </p:txBody>
      </p:sp>
      <p:sp>
        <p:nvSpPr>
          <p:cNvPr id="195" name="Text Placeholder 6"/>
          <p:cNvSpPr>
            <a:spLocks noGrp="1"/>
          </p:cNvSpPr>
          <p:nvPr>
            <p:ph type="body" sz="quarter" idx="245" hasCustomPrompt="1"/>
          </p:nvPr>
        </p:nvSpPr>
        <p:spPr>
          <a:xfrm>
            <a:off x="10542997" y="6278052"/>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96" name="Picture Placeholder 16"/>
          <p:cNvSpPr>
            <a:spLocks noGrp="1"/>
          </p:cNvSpPr>
          <p:nvPr>
            <p:ph type="pic" sz="quarter" idx="246" hasCustomPrompt="1"/>
          </p:nvPr>
        </p:nvSpPr>
        <p:spPr>
          <a:xfrm>
            <a:off x="8975696" y="5583610"/>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solidFill>
                  <a:schemeClr val="tx1">
                    <a:lumMod val="50000"/>
                  </a:schemeClr>
                </a:solidFill>
                <a:latin typeface="Calibri" panose="020F0502020204030204" pitchFamily="34" charset="0"/>
              </a:defRPr>
            </a:lvl1pPr>
          </a:lstStyle>
          <a:p>
            <a:r>
              <a:rPr lang="en-US" dirty="0" err="1" smtClean="0"/>
              <a:t>Foto</a:t>
            </a:r>
            <a:endParaRPr lang="en-US" dirty="0"/>
          </a:p>
        </p:txBody>
      </p:sp>
      <p:sp>
        <p:nvSpPr>
          <p:cNvPr id="197" name="Text Placeholder 6"/>
          <p:cNvSpPr>
            <a:spLocks noGrp="1"/>
          </p:cNvSpPr>
          <p:nvPr>
            <p:ph type="body" sz="quarter" idx="247" hasCustomPrompt="1"/>
          </p:nvPr>
        </p:nvSpPr>
        <p:spPr>
          <a:xfrm>
            <a:off x="8984064" y="6278881"/>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98" name="Picture Placeholder 16"/>
          <p:cNvSpPr>
            <a:spLocks noGrp="1"/>
          </p:cNvSpPr>
          <p:nvPr>
            <p:ph type="pic" sz="quarter" idx="248" hasCustomPrompt="1"/>
          </p:nvPr>
        </p:nvSpPr>
        <p:spPr>
          <a:xfrm>
            <a:off x="9496664" y="5582976"/>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solidFill>
                  <a:schemeClr val="tx1">
                    <a:lumMod val="50000"/>
                  </a:schemeClr>
                </a:solidFill>
                <a:latin typeface="Calibri" panose="020F0502020204030204" pitchFamily="34" charset="0"/>
              </a:defRPr>
            </a:lvl1pPr>
          </a:lstStyle>
          <a:p>
            <a:r>
              <a:rPr lang="en-US" dirty="0" err="1" smtClean="0"/>
              <a:t>Foto</a:t>
            </a:r>
            <a:endParaRPr lang="en-US" dirty="0"/>
          </a:p>
        </p:txBody>
      </p:sp>
      <p:sp>
        <p:nvSpPr>
          <p:cNvPr id="199" name="Text Placeholder 6"/>
          <p:cNvSpPr>
            <a:spLocks noGrp="1"/>
          </p:cNvSpPr>
          <p:nvPr>
            <p:ph type="body" sz="quarter" idx="249" hasCustomPrompt="1"/>
          </p:nvPr>
        </p:nvSpPr>
        <p:spPr>
          <a:xfrm>
            <a:off x="9502516" y="6279429"/>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00" name="Picture Placeholder 16"/>
          <p:cNvSpPr>
            <a:spLocks noGrp="1"/>
          </p:cNvSpPr>
          <p:nvPr>
            <p:ph type="pic" sz="quarter" idx="250" hasCustomPrompt="1"/>
          </p:nvPr>
        </p:nvSpPr>
        <p:spPr>
          <a:xfrm>
            <a:off x="7932939" y="5583111"/>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solidFill>
                  <a:schemeClr val="tx1">
                    <a:lumMod val="50000"/>
                  </a:schemeClr>
                </a:solidFill>
                <a:latin typeface="Calibri" panose="020F0502020204030204" pitchFamily="34" charset="0"/>
              </a:defRPr>
            </a:lvl1pPr>
          </a:lstStyle>
          <a:p>
            <a:r>
              <a:rPr lang="en-US" dirty="0" err="1" smtClean="0"/>
              <a:t>Foto</a:t>
            </a:r>
            <a:endParaRPr lang="en-US" dirty="0" smtClean="0"/>
          </a:p>
          <a:p>
            <a:endParaRPr lang="en-US" dirty="0"/>
          </a:p>
        </p:txBody>
      </p:sp>
      <p:sp>
        <p:nvSpPr>
          <p:cNvPr id="201" name="Text Placeholder 6"/>
          <p:cNvSpPr>
            <a:spLocks noGrp="1"/>
          </p:cNvSpPr>
          <p:nvPr>
            <p:ph type="body" sz="quarter" idx="251" hasCustomPrompt="1"/>
          </p:nvPr>
        </p:nvSpPr>
        <p:spPr>
          <a:xfrm>
            <a:off x="7941307" y="6278382"/>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02" name="Picture Placeholder 16"/>
          <p:cNvSpPr>
            <a:spLocks noGrp="1"/>
          </p:cNvSpPr>
          <p:nvPr>
            <p:ph type="pic" sz="quarter" idx="252" hasCustomPrompt="1"/>
          </p:nvPr>
        </p:nvSpPr>
        <p:spPr>
          <a:xfrm>
            <a:off x="8453907" y="5582477"/>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solidFill>
                  <a:schemeClr val="tx1">
                    <a:lumMod val="50000"/>
                  </a:schemeClr>
                </a:solidFill>
                <a:latin typeface="Calibri" panose="020F0502020204030204" pitchFamily="34" charset="0"/>
              </a:defRPr>
            </a:lvl1pPr>
          </a:lstStyle>
          <a:p>
            <a:r>
              <a:rPr lang="en-US" dirty="0" err="1" smtClean="0"/>
              <a:t>Foto</a:t>
            </a:r>
            <a:endParaRPr lang="en-US" dirty="0" smtClean="0"/>
          </a:p>
          <a:p>
            <a:endParaRPr lang="en-US" dirty="0"/>
          </a:p>
        </p:txBody>
      </p:sp>
      <p:sp>
        <p:nvSpPr>
          <p:cNvPr id="203" name="Text Placeholder 6"/>
          <p:cNvSpPr>
            <a:spLocks noGrp="1"/>
          </p:cNvSpPr>
          <p:nvPr>
            <p:ph type="body" sz="quarter" idx="253" hasCustomPrompt="1"/>
          </p:nvPr>
        </p:nvSpPr>
        <p:spPr>
          <a:xfrm>
            <a:off x="8459759" y="6278930"/>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04" name="Picture Placeholder 16"/>
          <p:cNvSpPr>
            <a:spLocks noGrp="1"/>
          </p:cNvSpPr>
          <p:nvPr>
            <p:ph type="pic" sz="quarter" idx="254" hasCustomPrompt="1"/>
          </p:nvPr>
        </p:nvSpPr>
        <p:spPr>
          <a:xfrm>
            <a:off x="6895013" y="5584382"/>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solidFill>
                  <a:schemeClr val="tx1">
                    <a:lumMod val="50000"/>
                  </a:schemeClr>
                </a:solidFill>
                <a:latin typeface="Calibri" panose="020F0502020204030204" pitchFamily="34" charset="0"/>
              </a:defRPr>
            </a:lvl1pPr>
          </a:lstStyle>
          <a:p>
            <a:r>
              <a:rPr lang="en-US" dirty="0" err="1" smtClean="0"/>
              <a:t>Foto</a:t>
            </a:r>
            <a:endParaRPr lang="en-US" dirty="0" smtClean="0"/>
          </a:p>
          <a:p>
            <a:endParaRPr lang="en-US" dirty="0"/>
          </a:p>
        </p:txBody>
      </p:sp>
      <p:sp>
        <p:nvSpPr>
          <p:cNvPr id="205" name="Text Placeholder 6"/>
          <p:cNvSpPr>
            <a:spLocks noGrp="1"/>
          </p:cNvSpPr>
          <p:nvPr>
            <p:ph type="body" sz="quarter" idx="255" hasCustomPrompt="1"/>
          </p:nvPr>
        </p:nvSpPr>
        <p:spPr>
          <a:xfrm>
            <a:off x="6903381" y="6279653"/>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06" name="Picture Placeholder 16"/>
          <p:cNvSpPr>
            <a:spLocks noGrp="1"/>
          </p:cNvSpPr>
          <p:nvPr>
            <p:ph type="pic" sz="quarter" idx="256" hasCustomPrompt="1"/>
          </p:nvPr>
        </p:nvSpPr>
        <p:spPr>
          <a:xfrm>
            <a:off x="7415981" y="5583748"/>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solidFill>
                  <a:schemeClr val="tx1">
                    <a:lumMod val="50000"/>
                  </a:schemeClr>
                </a:solidFill>
                <a:latin typeface="Calibri" panose="020F0502020204030204" pitchFamily="34" charset="0"/>
              </a:defRPr>
            </a:lvl1pPr>
          </a:lstStyle>
          <a:p>
            <a:r>
              <a:rPr lang="en-US" dirty="0" err="1" smtClean="0"/>
              <a:t>Foto</a:t>
            </a:r>
            <a:endParaRPr lang="en-US" dirty="0" smtClean="0"/>
          </a:p>
          <a:p>
            <a:endParaRPr lang="en-US" dirty="0"/>
          </a:p>
        </p:txBody>
      </p:sp>
      <p:sp>
        <p:nvSpPr>
          <p:cNvPr id="207" name="Text Placeholder 6"/>
          <p:cNvSpPr>
            <a:spLocks noGrp="1"/>
          </p:cNvSpPr>
          <p:nvPr>
            <p:ph type="body" sz="quarter" idx="257" hasCustomPrompt="1"/>
          </p:nvPr>
        </p:nvSpPr>
        <p:spPr>
          <a:xfrm>
            <a:off x="7421833" y="6280201"/>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08" name="Picture Placeholder 16"/>
          <p:cNvSpPr>
            <a:spLocks noGrp="1"/>
          </p:cNvSpPr>
          <p:nvPr>
            <p:ph type="pic" sz="quarter" idx="258" hasCustomPrompt="1"/>
          </p:nvPr>
        </p:nvSpPr>
        <p:spPr>
          <a:xfrm>
            <a:off x="5852256" y="5583883"/>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solidFill>
                  <a:schemeClr val="tx1">
                    <a:lumMod val="50000"/>
                  </a:schemeClr>
                </a:solidFill>
                <a:latin typeface="Calibri" panose="020F0502020204030204" pitchFamily="34" charset="0"/>
              </a:defRPr>
            </a:lvl1pPr>
          </a:lstStyle>
          <a:p>
            <a:r>
              <a:rPr lang="en-US" dirty="0" err="1" smtClean="0"/>
              <a:t>Foto</a:t>
            </a:r>
            <a:endParaRPr lang="en-US" dirty="0" smtClean="0"/>
          </a:p>
          <a:p>
            <a:endParaRPr lang="en-US" dirty="0"/>
          </a:p>
        </p:txBody>
      </p:sp>
      <p:sp>
        <p:nvSpPr>
          <p:cNvPr id="209" name="Text Placeholder 6"/>
          <p:cNvSpPr>
            <a:spLocks noGrp="1"/>
          </p:cNvSpPr>
          <p:nvPr>
            <p:ph type="body" sz="quarter" idx="259" hasCustomPrompt="1"/>
          </p:nvPr>
        </p:nvSpPr>
        <p:spPr>
          <a:xfrm>
            <a:off x="5860624" y="6279154"/>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10" name="Picture Placeholder 16"/>
          <p:cNvSpPr>
            <a:spLocks noGrp="1"/>
          </p:cNvSpPr>
          <p:nvPr>
            <p:ph type="pic" sz="quarter" idx="260" hasCustomPrompt="1"/>
          </p:nvPr>
        </p:nvSpPr>
        <p:spPr>
          <a:xfrm>
            <a:off x="6373224" y="5583249"/>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solidFill>
                  <a:schemeClr val="tx1">
                    <a:lumMod val="50000"/>
                  </a:schemeClr>
                </a:solidFill>
                <a:latin typeface="Calibri" panose="020F0502020204030204" pitchFamily="34" charset="0"/>
              </a:defRPr>
            </a:lvl1pPr>
          </a:lstStyle>
          <a:p>
            <a:r>
              <a:rPr lang="en-US" dirty="0" err="1" smtClean="0"/>
              <a:t>Foto</a:t>
            </a:r>
            <a:endParaRPr lang="en-US" dirty="0" smtClean="0"/>
          </a:p>
          <a:p>
            <a:endParaRPr lang="en-US" dirty="0"/>
          </a:p>
        </p:txBody>
      </p:sp>
      <p:sp>
        <p:nvSpPr>
          <p:cNvPr id="211" name="Text Placeholder 6"/>
          <p:cNvSpPr>
            <a:spLocks noGrp="1"/>
          </p:cNvSpPr>
          <p:nvPr>
            <p:ph type="body" sz="quarter" idx="261" hasCustomPrompt="1"/>
          </p:nvPr>
        </p:nvSpPr>
        <p:spPr>
          <a:xfrm>
            <a:off x="6379076" y="6279702"/>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14" name="Picture Placeholder 16"/>
          <p:cNvSpPr>
            <a:spLocks noGrp="1"/>
          </p:cNvSpPr>
          <p:nvPr>
            <p:ph type="pic" sz="quarter" idx="262" hasCustomPrompt="1"/>
          </p:nvPr>
        </p:nvSpPr>
        <p:spPr>
          <a:xfrm>
            <a:off x="4811775" y="5585260"/>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solidFill>
                  <a:schemeClr val="tx1">
                    <a:lumMod val="50000"/>
                  </a:schemeClr>
                </a:solidFill>
                <a:latin typeface="Calibri" panose="020F0502020204030204" pitchFamily="34" charset="0"/>
              </a:defRPr>
            </a:lvl1pPr>
          </a:lstStyle>
          <a:p>
            <a:r>
              <a:rPr lang="en-US" dirty="0" err="1" smtClean="0"/>
              <a:t>Foto</a:t>
            </a:r>
            <a:endParaRPr lang="en-US" dirty="0" smtClean="0"/>
          </a:p>
          <a:p>
            <a:endParaRPr lang="en-US" dirty="0"/>
          </a:p>
        </p:txBody>
      </p:sp>
      <p:sp>
        <p:nvSpPr>
          <p:cNvPr id="215" name="Text Placeholder 6"/>
          <p:cNvSpPr>
            <a:spLocks noGrp="1"/>
          </p:cNvSpPr>
          <p:nvPr>
            <p:ph type="body" sz="quarter" idx="263" hasCustomPrompt="1"/>
          </p:nvPr>
        </p:nvSpPr>
        <p:spPr>
          <a:xfrm>
            <a:off x="4820143" y="6280531"/>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23" name="Picture Placeholder 16"/>
          <p:cNvSpPr>
            <a:spLocks noGrp="1"/>
          </p:cNvSpPr>
          <p:nvPr>
            <p:ph type="pic" sz="quarter" idx="264" hasCustomPrompt="1"/>
          </p:nvPr>
        </p:nvSpPr>
        <p:spPr>
          <a:xfrm>
            <a:off x="5332743" y="5584626"/>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solidFill>
                  <a:schemeClr val="tx1">
                    <a:lumMod val="50000"/>
                  </a:schemeClr>
                </a:solidFill>
                <a:latin typeface="Calibri" panose="020F0502020204030204" pitchFamily="34" charset="0"/>
              </a:defRPr>
            </a:lvl1pPr>
          </a:lstStyle>
          <a:p>
            <a:r>
              <a:rPr lang="en-US" dirty="0" err="1" smtClean="0"/>
              <a:t>Foto</a:t>
            </a:r>
            <a:endParaRPr lang="en-US" dirty="0" smtClean="0"/>
          </a:p>
          <a:p>
            <a:endParaRPr lang="en-US" dirty="0"/>
          </a:p>
        </p:txBody>
      </p:sp>
      <p:sp>
        <p:nvSpPr>
          <p:cNvPr id="224" name="Text Placeholder 6"/>
          <p:cNvSpPr>
            <a:spLocks noGrp="1"/>
          </p:cNvSpPr>
          <p:nvPr>
            <p:ph type="body" sz="quarter" idx="265" hasCustomPrompt="1"/>
          </p:nvPr>
        </p:nvSpPr>
        <p:spPr>
          <a:xfrm>
            <a:off x="5338595" y="6281079"/>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25" name="Picture Placeholder 16"/>
          <p:cNvSpPr>
            <a:spLocks noGrp="1"/>
          </p:cNvSpPr>
          <p:nvPr>
            <p:ph type="pic" sz="quarter" idx="266" hasCustomPrompt="1"/>
          </p:nvPr>
        </p:nvSpPr>
        <p:spPr>
          <a:xfrm>
            <a:off x="3769018" y="5584761"/>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solidFill>
                  <a:schemeClr val="tx1">
                    <a:lumMod val="50000"/>
                  </a:schemeClr>
                </a:solidFill>
                <a:latin typeface="Calibri" panose="020F0502020204030204" pitchFamily="34" charset="0"/>
              </a:defRPr>
            </a:lvl1pPr>
          </a:lstStyle>
          <a:p>
            <a:r>
              <a:rPr lang="en-US" dirty="0" err="1" smtClean="0"/>
              <a:t>Foto</a:t>
            </a:r>
            <a:endParaRPr lang="en-US" dirty="0" smtClean="0"/>
          </a:p>
          <a:p>
            <a:endParaRPr lang="en-US" dirty="0"/>
          </a:p>
        </p:txBody>
      </p:sp>
      <p:sp>
        <p:nvSpPr>
          <p:cNvPr id="226" name="Text Placeholder 6"/>
          <p:cNvSpPr>
            <a:spLocks noGrp="1"/>
          </p:cNvSpPr>
          <p:nvPr>
            <p:ph type="body" sz="quarter" idx="267" hasCustomPrompt="1"/>
          </p:nvPr>
        </p:nvSpPr>
        <p:spPr>
          <a:xfrm>
            <a:off x="3777386" y="6280032"/>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27" name="Picture Placeholder 16"/>
          <p:cNvSpPr>
            <a:spLocks noGrp="1"/>
          </p:cNvSpPr>
          <p:nvPr>
            <p:ph type="pic" sz="quarter" idx="268" hasCustomPrompt="1"/>
          </p:nvPr>
        </p:nvSpPr>
        <p:spPr>
          <a:xfrm>
            <a:off x="4289986" y="5584127"/>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solidFill>
                  <a:schemeClr val="tx1">
                    <a:lumMod val="50000"/>
                  </a:schemeClr>
                </a:solidFill>
                <a:latin typeface="Calibri" panose="020F0502020204030204" pitchFamily="34" charset="0"/>
              </a:defRPr>
            </a:lvl1pPr>
          </a:lstStyle>
          <a:p>
            <a:r>
              <a:rPr lang="en-US" dirty="0" err="1" smtClean="0"/>
              <a:t>Foto</a:t>
            </a:r>
            <a:endParaRPr lang="en-US" dirty="0" smtClean="0"/>
          </a:p>
          <a:p>
            <a:endParaRPr lang="en-US" dirty="0"/>
          </a:p>
        </p:txBody>
      </p:sp>
      <p:sp>
        <p:nvSpPr>
          <p:cNvPr id="228" name="Text Placeholder 6"/>
          <p:cNvSpPr>
            <a:spLocks noGrp="1"/>
          </p:cNvSpPr>
          <p:nvPr>
            <p:ph type="body" sz="quarter" idx="269" hasCustomPrompt="1"/>
          </p:nvPr>
        </p:nvSpPr>
        <p:spPr>
          <a:xfrm>
            <a:off x="4295838" y="6280580"/>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29" name="Picture Placeholder 16"/>
          <p:cNvSpPr>
            <a:spLocks noGrp="1"/>
          </p:cNvSpPr>
          <p:nvPr>
            <p:ph type="pic" sz="quarter" idx="270" hasCustomPrompt="1"/>
          </p:nvPr>
        </p:nvSpPr>
        <p:spPr>
          <a:xfrm>
            <a:off x="2728369" y="5582723"/>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solidFill>
                  <a:schemeClr val="tx1">
                    <a:lumMod val="50000"/>
                  </a:schemeClr>
                </a:solidFill>
                <a:latin typeface="Calibri" panose="020F0502020204030204" pitchFamily="34" charset="0"/>
              </a:defRPr>
            </a:lvl1pPr>
          </a:lstStyle>
          <a:p>
            <a:r>
              <a:rPr lang="en-US" dirty="0" err="1" smtClean="0"/>
              <a:t>Foto</a:t>
            </a:r>
            <a:endParaRPr lang="en-US" dirty="0" smtClean="0"/>
          </a:p>
          <a:p>
            <a:endParaRPr lang="en-US" dirty="0"/>
          </a:p>
        </p:txBody>
      </p:sp>
      <p:sp>
        <p:nvSpPr>
          <p:cNvPr id="230" name="Text Placeholder 6"/>
          <p:cNvSpPr>
            <a:spLocks noGrp="1"/>
          </p:cNvSpPr>
          <p:nvPr>
            <p:ph type="body" sz="quarter" idx="271" hasCustomPrompt="1"/>
          </p:nvPr>
        </p:nvSpPr>
        <p:spPr>
          <a:xfrm>
            <a:off x="2736737" y="6277994"/>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31" name="Picture Placeholder 16"/>
          <p:cNvSpPr>
            <a:spLocks noGrp="1"/>
          </p:cNvSpPr>
          <p:nvPr>
            <p:ph type="pic" sz="quarter" idx="272" hasCustomPrompt="1"/>
          </p:nvPr>
        </p:nvSpPr>
        <p:spPr>
          <a:xfrm>
            <a:off x="3249337" y="5582089"/>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solidFill>
                  <a:schemeClr val="tx1">
                    <a:lumMod val="50000"/>
                  </a:schemeClr>
                </a:solidFill>
                <a:latin typeface="Calibri" panose="020F0502020204030204" pitchFamily="34" charset="0"/>
              </a:defRPr>
            </a:lvl1pPr>
          </a:lstStyle>
          <a:p>
            <a:r>
              <a:rPr lang="en-US" dirty="0" err="1" smtClean="0"/>
              <a:t>Foto</a:t>
            </a:r>
            <a:endParaRPr lang="en-US" dirty="0" smtClean="0"/>
          </a:p>
          <a:p>
            <a:endParaRPr lang="en-US" dirty="0"/>
          </a:p>
        </p:txBody>
      </p:sp>
      <p:sp>
        <p:nvSpPr>
          <p:cNvPr id="232" name="Text Placeholder 6"/>
          <p:cNvSpPr>
            <a:spLocks noGrp="1"/>
          </p:cNvSpPr>
          <p:nvPr>
            <p:ph type="body" sz="quarter" idx="273" hasCustomPrompt="1"/>
          </p:nvPr>
        </p:nvSpPr>
        <p:spPr>
          <a:xfrm>
            <a:off x="3255189" y="6278542"/>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41" name="Picture Placeholder 16"/>
          <p:cNvSpPr>
            <a:spLocks noGrp="1"/>
          </p:cNvSpPr>
          <p:nvPr>
            <p:ph type="pic" sz="quarter" idx="274" hasCustomPrompt="1"/>
          </p:nvPr>
        </p:nvSpPr>
        <p:spPr>
          <a:xfrm>
            <a:off x="1685612" y="5582224"/>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solidFill>
                  <a:schemeClr val="tx1">
                    <a:lumMod val="50000"/>
                  </a:schemeClr>
                </a:solidFill>
                <a:latin typeface="Calibri" panose="020F0502020204030204" pitchFamily="34" charset="0"/>
              </a:defRPr>
            </a:lvl1pPr>
          </a:lstStyle>
          <a:p>
            <a:r>
              <a:rPr lang="en-US" dirty="0" err="1" smtClean="0"/>
              <a:t>Foto</a:t>
            </a:r>
            <a:endParaRPr lang="en-US" dirty="0" smtClean="0"/>
          </a:p>
          <a:p>
            <a:endParaRPr lang="en-US" dirty="0"/>
          </a:p>
        </p:txBody>
      </p:sp>
      <p:sp>
        <p:nvSpPr>
          <p:cNvPr id="244" name="Text Placeholder 6"/>
          <p:cNvSpPr>
            <a:spLocks noGrp="1"/>
          </p:cNvSpPr>
          <p:nvPr>
            <p:ph type="body" sz="quarter" idx="275" hasCustomPrompt="1"/>
          </p:nvPr>
        </p:nvSpPr>
        <p:spPr>
          <a:xfrm>
            <a:off x="1693980" y="6277495"/>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45" name="Picture Placeholder 16"/>
          <p:cNvSpPr>
            <a:spLocks noGrp="1"/>
          </p:cNvSpPr>
          <p:nvPr>
            <p:ph type="pic" sz="quarter" idx="276" hasCustomPrompt="1"/>
          </p:nvPr>
        </p:nvSpPr>
        <p:spPr>
          <a:xfrm>
            <a:off x="2206580" y="5581590"/>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solidFill>
                  <a:schemeClr val="tx1">
                    <a:lumMod val="50000"/>
                  </a:schemeClr>
                </a:solidFill>
                <a:latin typeface="Calibri" panose="020F0502020204030204" pitchFamily="34" charset="0"/>
              </a:defRPr>
            </a:lvl1pPr>
          </a:lstStyle>
          <a:p>
            <a:r>
              <a:rPr lang="en-US" dirty="0" err="1" smtClean="0"/>
              <a:t>Foto</a:t>
            </a:r>
            <a:endParaRPr lang="en-US" dirty="0" smtClean="0"/>
          </a:p>
          <a:p>
            <a:endParaRPr lang="en-US" dirty="0"/>
          </a:p>
        </p:txBody>
      </p:sp>
      <p:sp>
        <p:nvSpPr>
          <p:cNvPr id="246" name="Text Placeholder 6"/>
          <p:cNvSpPr>
            <a:spLocks noGrp="1"/>
          </p:cNvSpPr>
          <p:nvPr>
            <p:ph type="body" sz="quarter" idx="277" hasCustomPrompt="1"/>
          </p:nvPr>
        </p:nvSpPr>
        <p:spPr>
          <a:xfrm>
            <a:off x="2212432" y="6278043"/>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47" name="Picture Placeholder 16"/>
          <p:cNvSpPr>
            <a:spLocks noGrp="1"/>
          </p:cNvSpPr>
          <p:nvPr>
            <p:ph type="pic" sz="quarter" idx="278" hasCustomPrompt="1"/>
          </p:nvPr>
        </p:nvSpPr>
        <p:spPr>
          <a:xfrm>
            <a:off x="645131" y="5583601"/>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solidFill>
                  <a:schemeClr val="tx1">
                    <a:lumMod val="50000"/>
                  </a:schemeClr>
                </a:solidFill>
                <a:latin typeface="Calibri" panose="020F0502020204030204" pitchFamily="34" charset="0"/>
              </a:defRPr>
            </a:lvl1pPr>
          </a:lstStyle>
          <a:p>
            <a:r>
              <a:rPr lang="en-US" dirty="0" err="1" smtClean="0"/>
              <a:t>Foto</a:t>
            </a:r>
            <a:endParaRPr lang="en-US" dirty="0" smtClean="0"/>
          </a:p>
          <a:p>
            <a:endParaRPr lang="en-US" dirty="0"/>
          </a:p>
        </p:txBody>
      </p:sp>
      <p:sp>
        <p:nvSpPr>
          <p:cNvPr id="248" name="Text Placeholder 6"/>
          <p:cNvSpPr>
            <a:spLocks noGrp="1"/>
          </p:cNvSpPr>
          <p:nvPr>
            <p:ph type="body" sz="quarter" idx="279" hasCustomPrompt="1"/>
          </p:nvPr>
        </p:nvSpPr>
        <p:spPr>
          <a:xfrm>
            <a:off x="653499" y="6278872"/>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50" name="Picture Placeholder 16"/>
          <p:cNvSpPr>
            <a:spLocks noGrp="1"/>
          </p:cNvSpPr>
          <p:nvPr>
            <p:ph type="pic" sz="quarter" idx="280" hasCustomPrompt="1"/>
          </p:nvPr>
        </p:nvSpPr>
        <p:spPr>
          <a:xfrm>
            <a:off x="1166099" y="5582967"/>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solidFill>
                  <a:schemeClr val="tx1">
                    <a:lumMod val="50000"/>
                  </a:schemeClr>
                </a:solidFill>
                <a:latin typeface="Calibri" panose="020F0502020204030204" pitchFamily="34" charset="0"/>
              </a:defRPr>
            </a:lvl1pPr>
          </a:lstStyle>
          <a:p>
            <a:r>
              <a:rPr lang="en-US" dirty="0" err="1" smtClean="0"/>
              <a:t>Foto</a:t>
            </a:r>
            <a:endParaRPr lang="en-US" dirty="0" smtClean="0"/>
          </a:p>
          <a:p>
            <a:endParaRPr lang="en-US" dirty="0"/>
          </a:p>
        </p:txBody>
      </p:sp>
      <p:sp>
        <p:nvSpPr>
          <p:cNvPr id="252" name="Text Placeholder 6"/>
          <p:cNvSpPr>
            <a:spLocks noGrp="1"/>
          </p:cNvSpPr>
          <p:nvPr>
            <p:ph type="body" sz="quarter" idx="281" hasCustomPrompt="1"/>
          </p:nvPr>
        </p:nvSpPr>
        <p:spPr>
          <a:xfrm>
            <a:off x="1171951" y="6279420"/>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53" name="Picture Placeholder 16"/>
          <p:cNvSpPr>
            <a:spLocks noGrp="1"/>
          </p:cNvSpPr>
          <p:nvPr>
            <p:ph type="pic" sz="quarter" idx="284" hasCustomPrompt="1"/>
          </p:nvPr>
        </p:nvSpPr>
        <p:spPr>
          <a:xfrm>
            <a:off x="123342" y="5582468"/>
            <a:ext cx="477486" cy="594417"/>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800">
                <a:solidFill>
                  <a:schemeClr val="tx1">
                    <a:lumMod val="50000"/>
                  </a:schemeClr>
                </a:solidFill>
                <a:latin typeface="Calibri" panose="020F0502020204030204" pitchFamily="34" charset="0"/>
              </a:defRPr>
            </a:lvl1pPr>
          </a:lstStyle>
          <a:p>
            <a:r>
              <a:rPr lang="en-US" dirty="0" err="1" smtClean="0"/>
              <a:t>Foto</a:t>
            </a:r>
            <a:endParaRPr lang="en-US" dirty="0"/>
          </a:p>
        </p:txBody>
      </p:sp>
      <p:sp>
        <p:nvSpPr>
          <p:cNvPr id="254" name="Text Placeholder 6"/>
          <p:cNvSpPr>
            <a:spLocks noGrp="1"/>
          </p:cNvSpPr>
          <p:nvPr>
            <p:ph type="body" sz="quarter" idx="285" hasCustomPrompt="1"/>
          </p:nvPr>
        </p:nvSpPr>
        <p:spPr>
          <a:xfrm>
            <a:off x="129194" y="6278921"/>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55" name="Picture Placeholder 16"/>
          <p:cNvSpPr>
            <a:spLocks noGrp="1"/>
          </p:cNvSpPr>
          <p:nvPr>
            <p:ph type="pic" sz="quarter" idx="287"/>
          </p:nvPr>
        </p:nvSpPr>
        <p:spPr>
          <a:xfrm>
            <a:off x="10984153" y="2176489"/>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256" name="Picture Placeholder 16"/>
          <p:cNvSpPr>
            <a:spLocks noGrp="1"/>
          </p:cNvSpPr>
          <p:nvPr>
            <p:ph type="pic" sz="quarter" idx="288"/>
          </p:nvPr>
        </p:nvSpPr>
        <p:spPr>
          <a:xfrm>
            <a:off x="9935527" y="2184438"/>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257" name="Picture Placeholder 16"/>
          <p:cNvSpPr>
            <a:spLocks noGrp="1"/>
          </p:cNvSpPr>
          <p:nvPr>
            <p:ph type="pic" sz="quarter" idx="290"/>
          </p:nvPr>
        </p:nvSpPr>
        <p:spPr>
          <a:xfrm>
            <a:off x="8888350" y="2189250"/>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258" name="Text Placeholder 6"/>
          <p:cNvSpPr>
            <a:spLocks noGrp="1"/>
          </p:cNvSpPr>
          <p:nvPr>
            <p:ph type="body" sz="quarter" idx="291" hasCustomPrompt="1"/>
          </p:nvPr>
        </p:nvSpPr>
        <p:spPr>
          <a:xfrm>
            <a:off x="8809365" y="3192333"/>
            <a:ext cx="976223" cy="158072"/>
          </a:xfrm>
        </p:spPr>
        <p:txBody>
          <a:bodyP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59" name="Text Placeholder 6"/>
          <p:cNvSpPr>
            <a:spLocks noGrp="1"/>
          </p:cNvSpPr>
          <p:nvPr>
            <p:ph type="body" sz="quarter" idx="292" hasCustomPrompt="1"/>
          </p:nvPr>
        </p:nvSpPr>
        <p:spPr>
          <a:xfrm>
            <a:off x="9859877" y="3206493"/>
            <a:ext cx="971049" cy="152552"/>
          </a:xfrm>
        </p:spPr>
        <p:txBody>
          <a:bodyP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0" name="Text Placeholder 6"/>
          <p:cNvSpPr>
            <a:spLocks noGrp="1"/>
          </p:cNvSpPr>
          <p:nvPr>
            <p:ph type="body" sz="quarter" idx="293" hasCustomPrompt="1"/>
          </p:nvPr>
        </p:nvSpPr>
        <p:spPr>
          <a:xfrm>
            <a:off x="10902110" y="3203373"/>
            <a:ext cx="971049" cy="152552"/>
          </a:xfrm>
        </p:spPr>
        <p:txBody>
          <a:bodyP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1" name="Picture Placeholder 16"/>
          <p:cNvSpPr>
            <a:spLocks noGrp="1"/>
          </p:cNvSpPr>
          <p:nvPr>
            <p:ph type="pic" sz="quarter" idx="294"/>
          </p:nvPr>
        </p:nvSpPr>
        <p:spPr>
          <a:xfrm>
            <a:off x="1477743" y="2190909"/>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262" name="Picture Placeholder 16"/>
          <p:cNvSpPr>
            <a:spLocks noGrp="1"/>
          </p:cNvSpPr>
          <p:nvPr>
            <p:ph type="pic" sz="quarter" idx="295"/>
          </p:nvPr>
        </p:nvSpPr>
        <p:spPr>
          <a:xfrm>
            <a:off x="420928" y="2182960"/>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263" name="Picture Placeholder 16"/>
          <p:cNvSpPr>
            <a:spLocks noGrp="1"/>
          </p:cNvSpPr>
          <p:nvPr>
            <p:ph type="pic" sz="quarter" idx="297"/>
          </p:nvPr>
        </p:nvSpPr>
        <p:spPr>
          <a:xfrm>
            <a:off x="2533881" y="2183961"/>
            <a:ext cx="806762" cy="1015881"/>
          </a:xfrm>
          <a:solidFill>
            <a:schemeClr val="bg2">
              <a:lumMod val="20000"/>
              <a:lumOff val="80000"/>
            </a:schemeClr>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264" name="Text Placeholder 6"/>
          <p:cNvSpPr>
            <a:spLocks noGrp="1"/>
          </p:cNvSpPr>
          <p:nvPr>
            <p:ph type="body" sz="quarter" idx="301" hasCustomPrompt="1"/>
          </p:nvPr>
        </p:nvSpPr>
        <p:spPr>
          <a:xfrm>
            <a:off x="338885" y="3209844"/>
            <a:ext cx="971049" cy="152552"/>
          </a:xfrm>
        </p:spPr>
        <p:txBody>
          <a:bodyP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5" name="Text Placeholder 6"/>
          <p:cNvSpPr>
            <a:spLocks noGrp="1"/>
          </p:cNvSpPr>
          <p:nvPr>
            <p:ph type="body" sz="quarter" idx="302" hasCustomPrompt="1"/>
          </p:nvPr>
        </p:nvSpPr>
        <p:spPr>
          <a:xfrm>
            <a:off x="1418778" y="3209844"/>
            <a:ext cx="971049" cy="152552"/>
          </a:xfrm>
        </p:spPr>
        <p:txBody>
          <a:bodyP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6" name="Text Placeholder 6"/>
          <p:cNvSpPr>
            <a:spLocks noGrp="1"/>
          </p:cNvSpPr>
          <p:nvPr>
            <p:ph type="body" sz="quarter" idx="303" hasCustomPrompt="1"/>
          </p:nvPr>
        </p:nvSpPr>
        <p:spPr>
          <a:xfrm>
            <a:off x="2464115" y="3201204"/>
            <a:ext cx="971049" cy="152552"/>
          </a:xfrm>
        </p:spPr>
        <p:txBody>
          <a:bodyP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2" name="Rectangle 8"/>
          <p:cNvSpPr/>
          <p:nvPr userDrawn="1"/>
        </p:nvSpPr>
        <p:spPr>
          <a:xfrm>
            <a:off x="3077978" y="1718842"/>
            <a:ext cx="5932513" cy="5796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86" name="Rectangle 8"/>
          <p:cNvSpPr/>
          <p:nvPr userDrawn="1"/>
        </p:nvSpPr>
        <p:spPr>
          <a:xfrm>
            <a:off x="2270123" y="1718236"/>
            <a:ext cx="734747"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87" name="Rectangle 8"/>
          <p:cNvSpPr/>
          <p:nvPr userDrawn="1"/>
        </p:nvSpPr>
        <p:spPr>
          <a:xfrm>
            <a:off x="9071422" y="1718236"/>
            <a:ext cx="734747"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88" name="Rectangle 8"/>
          <p:cNvSpPr/>
          <p:nvPr userDrawn="1"/>
        </p:nvSpPr>
        <p:spPr>
          <a:xfrm>
            <a:off x="9920231" y="1716595"/>
            <a:ext cx="288814" cy="49198"/>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90" name="Rectangle 8"/>
          <p:cNvSpPr/>
          <p:nvPr userDrawn="1"/>
        </p:nvSpPr>
        <p:spPr>
          <a:xfrm>
            <a:off x="1853191" y="1716595"/>
            <a:ext cx="288814" cy="49198"/>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91" name="Rectangle 8"/>
          <p:cNvSpPr/>
          <p:nvPr userDrawn="1"/>
        </p:nvSpPr>
        <p:spPr>
          <a:xfrm>
            <a:off x="10375578" y="1718942"/>
            <a:ext cx="161567"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92" name="Rectangle 8"/>
          <p:cNvSpPr/>
          <p:nvPr userDrawn="1"/>
        </p:nvSpPr>
        <p:spPr>
          <a:xfrm>
            <a:off x="1501362" y="1718657"/>
            <a:ext cx="161567"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93" name="Rectangle 8"/>
          <p:cNvSpPr/>
          <p:nvPr userDrawn="1"/>
        </p:nvSpPr>
        <p:spPr>
          <a:xfrm>
            <a:off x="434357" y="3426807"/>
            <a:ext cx="11356558" cy="501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94" name="Rectangle 8"/>
          <p:cNvSpPr/>
          <p:nvPr userDrawn="1"/>
        </p:nvSpPr>
        <p:spPr>
          <a:xfrm>
            <a:off x="423300" y="5184512"/>
            <a:ext cx="11356558" cy="501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95" name="TextBox 7"/>
          <p:cNvSpPr txBox="1"/>
          <p:nvPr userDrawn="1"/>
        </p:nvSpPr>
        <p:spPr>
          <a:xfrm>
            <a:off x="4458628" y="1688029"/>
            <a:ext cx="3223294" cy="461665"/>
          </a:xfrm>
          <a:prstGeom prst="rect">
            <a:avLst/>
          </a:prstGeom>
          <a:noFill/>
        </p:spPr>
        <p:txBody>
          <a:bodyPr wrap="square" rtlCol="0">
            <a:spAutoFit/>
          </a:bodyPr>
          <a:lstStyle/>
          <a:p>
            <a:pPr algn="ctr"/>
            <a:r>
              <a:rPr lang="en-US" sz="2400" b="1" cap="none" spc="50" dirty="0" err="1"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Børn</a:t>
            </a:r>
            <a:r>
              <a:rPr lang="en-US" sz="2400" b="1" cap="none" spc="50" baseline="0" dirty="0"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 &amp; </a:t>
            </a:r>
            <a:r>
              <a:rPr lang="en-US" sz="2400" b="1" cap="none" spc="50" baseline="0" dirty="0" err="1"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svigerbørn</a:t>
            </a:r>
            <a:endParaRPr lang="en-US" sz="2400" b="1" cap="none" spc="50" dirty="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296" name="TextBox 7"/>
          <p:cNvSpPr txBox="1"/>
          <p:nvPr userDrawn="1"/>
        </p:nvSpPr>
        <p:spPr>
          <a:xfrm>
            <a:off x="4137716" y="709331"/>
            <a:ext cx="3886621" cy="584775"/>
          </a:xfrm>
          <a:prstGeom prst="rect">
            <a:avLst/>
          </a:prstGeom>
          <a:noFill/>
        </p:spPr>
        <p:txBody>
          <a:bodyPr wrap="square" rtlCol="0">
            <a:spAutoFit/>
          </a:bodyPr>
          <a:lstStyle/>
          <a:p>
            <a:pPr algn="ctr"/>
            <a:r>
              <a:rPr lang="en-US" sz="3200" b="1" cap="none" spc="50" dirty="0"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Min partner </a:t>
            </a:r>
            <a:r>
              <a:rPr lang="en-US" sz="3200" b="1" cap="none" spc="50" dirty="0" err="1"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og</a:t>
            </a:r>
            <a:r>
              <a:rPr lang="en-US" sz="3200" b="1" cap="none" spc="50" dirty="0"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 </a:t>
            </a:r>
            <a:r>
              <a:rPr lang="en-US" sz="3200" b="1" cap="none" spc="50" dirty="0" err="1"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mig</a:t>
            </a:r>
            <a:endParaRPr lang="en-US" sz="3200" b="1" cap="none" spc="50" dirty="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126" name="Snip Single Corner Rectangle 119"/>
          <p:cNvSpPr/>
          <p:nvPr userDrawn="1"/>
        </p:nvSpPr>
        <p:spPr>
          <a:xfrm flipH="1">
            <a:off x="0" y="6533444"/>
            <a:ext cx="12192000" cy="324556"/>
          </a:xfrm>
          <a:prstGeom prst="snip1Rect">
            <a:avLst>
              <a:gd name="adj" fmla="val 0"/>
            </a:avLst>
          </a:prstGeom>
          <a:gradFill flip="none" rotWithShape="1">
            <a:gsLst>
              <a:gs pos="95000">
                <a:schemeClr val="bg2">
                  <a:lumMod val="75000"/>
                </a:schemeClr>
              </a:gs>
              <a:gs pos="0">
                <a:schemeClr val="bg2">
                  <a:lumMod val="60000"/>
                  <a:lumOff val="40000"/>
                </a:schemeClr>
              </a:gs>
              <a:gs pos="100000">
                <a:schemeClr val="bg2">
                  <a:lumMod val="50000"/>
                </a:schemeClr>
              </a:gs>
            </a:gsLst>
            <a:lin ang="16200000" scaled="0"/>
            <a:tileRect/>
          </a:gradFill>
          <a:ln>
            <a:solidFill>
              <a:schemeClr val="bg2">
                <a:lumMod val="75000"/>
              </a:schemeClr>
            </a:solid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Afrundet rektangel 35">
            <a:hlinkClick r:id="" action="ppaction://hlinkshowjump?jump=lastslideviewed" highlightClick="1"/>
          </p:cNvPr>
          <p:cNvSpPr/>
          <p:nvPr userDrawn="1"/>
        </p:nvSpPr>
        <p:spPr>
          <a:xfrm>
            <a:off x="10560324" y="6579617"/>
            <a:ext cx="749179" cy="266231"/>
          </a:xfrm>
          <a:prstGeom prst="roundRect">
            <a:avLst/>
          </a:prstGeom>
          <a:solidFill>
            <a:schemeClr val="bg2">
              <a:lumMod val="40000"/>
              <a:lumOff val="6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lumMod val="95000"/>
                    <a:lumOff val="5000"/>
                  </a:schemeClr>
                </a:solidFill>
                <a:latin typeface="Calibri" charset="0"/>
                <a:ea typeface="Calibri" charset="0"/>
                <a:cs typeface="Calibri" charset="0"/>
              </a:rPr>
              <a:t>Tilbage</a:t>
            </a:r>
            <a:endParaRPr lang="da-DK" sz="1400" dirty="0">
              <a:solidFill>
                <a:schemeClr val="bg1">
                  <a:lumMod val="95000"/>
                  <a:lumOff val="5000"/>
                </a:schemeClr>
              </a:solidFill>
              <a:latin typeface="Calibri" charset="0"/>
              <a:ea typeface="Calibri" charset="0"/>
              <a:cs typeface="Calibri" charset="0"/>
            </a:endParaRPr>
          </a:p>
        </p:txBody>
      </p:sp>
      <p:sp>
        <p:nvSpPr>
          <p:cNvPr id="128" name="Afrundet rektangel 35">
            <a:hlinkClick r:id="rId2" action="ppaction://hlinksldjump" highlightClick="1"/>
          </p:cNvPr>
          <p:cNvSpPr/>
          <p:nvPr userDrawn="1"/>
        </p:nvSpPr>
        <p:spPr>
          <a:xfrm>
            <a:off x="9678337" y="6579618"/>
            <a:ext cx="807472" cy="265682"/>
          </a:xfrm>
          <a:prstGeom prst="roundRect">
            <a:avLst/>
          </a:prstGeom>
          <a:solidFill>
            <a:schemeClr val="bg2">
              <a:lumMod val="40000"/>
              <a:lumOff val="6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lumMod val="95000"/>
                    <a:lumOff val="5000"/>
                  </a:schemeClr>
                </a:solidFill>
                <a:latin typeface="Calibri" charset="0"/>
                <a:ea typeface="Calibri" charset="0"/>
                <a:cs typeface="Calibri" charset="0"/>
              </a:rPr>
              <a:t>Oversigt</a:t>
            </a:r>
            <a:endParaRPr lang="da-DK" sz="1400" dirty="0">
              <a:solidFill>
                <a:schemeClr val="bg1">
                  <a:lumMod val="95000"/>
                  <a:lumOff val="5000"/>
                </a:schemeClr>
              </a:solidFill>
              <a:latin typeface="Calibri" charset="0"/>
              <a:ea typeface="Calibri" charset="0"/>
              <a:cs typeface="Calibri" charset="0"/>
            </a:endParaRPr>
          </a:p>
        </p:txBody>
      </p:sp>
      <p:sp>
        <p:nvSpPr>
          <p:cNvPr id="129" name="Afrundet rektangel 35">
            <a:hlinkClick r:id="" action="ppaction://hlinkshowjump?jump=nextslide" highlightClick="1"/>
          </p:cNvPr>
          <p:cNvSpPr/>
          <p:nvPr userDrawn="1"/>
        </p:nvSpPr>
        <p:spPr>
          <a:xfrm>
            <a:off x="11383512" y="6579616"/>
            <a:ext cx="749688" cy="265683"/>
          </a:xfrm>
          <a:prstGeom prst="roundRect">
            <a:avLst/>
          </a:prstGeom>
          <a:solidFill>
            <a:schemeClr val="bg2">
              <a:lumMod val="40000"/>
              <a:lumOff val="6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lumMod val="95000"/>
                    <a:lumOff val="5000"/>
                  </a:schemeClr>
                </a:solidFill>
                <a:latin typeface="Calibri" charset="0"/>
                <a:ea typeface="Calibri" charset="0"/>
                <a:cs typeface="Calibri" charset="0"/>
              </a:rPr>
              <a:t>Næste</a:t>
            </a:r>
            <a:endParaRPr lang="da-DK" sz="1400" dirty="0">
              <a:solidFill>
                <a:schemeClr val="bg1">
                  <a:lumMod val="95000"/>
                  <a:lumOff val="5000"/>
                </a:schemeClr>
              </a:solidFill>
              <a:latin typeface="Calibri" charset="0"/>
              <a:ea typeface="Calibri" charset="0"/>
              <a:cs typeface="Calibri" charset="0"/>
            </a:endParaRPr>
          </a:p>
        </p:txBody>
      </p:sp>
      <p:sp>
        <p:nvSpPr>
          <p:cNvPr id="130" name="Afrundet rektangel 35">
            <a:hlinkClick r:id="" action="ppaction://hlinkshowjump?jump=endshow" highlightClick="1"/>
          </p:cNvPr>
          <p:cNvSpPr/>
          <p:nvPr userDrawn="1"/>
        </p:nvSpPr>
        <p:spPr>
          <a:xfrm>
            <a:off x="8819869" y="6579616"/>
            <a:ext cx="783981" cy="265682"/>
          </a:xfrm>
          <a:prstGeom prst="roundRect">
            <a:avLst/>
          </a:prstGeom>
          <a:solidFill>
            <a:schemeClr val="bg2">
              <a:lumMod val="40000"/>
              <a:lumOff val="6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lumMod val="95000"/>
                    <a:lumOff val="5000"/>
                  </a:schemeClr>
                </a:solidFill>
                <a:latin typeface="Calibri" charset="0"/>
                <a:ea typeface="Calibri" charset="0"/>
                <a:cs typeface="Calibri" charset="0"/>
              </a:rPr>
              <a:t>Rediger</a:t>
            </a:r>
            <a:endParaRPr lang="da-DK" sz="1400" dirty="0">
              <a:solidFill>
                <a:schemeClr val="bg1">
                  <a:lumMod val="95000"/>
                  <a:lumOff val="5000"/>
                </a:schemeClr>
              </a:solidFill>
              <a:latin typeface="Calibri" charset="0"/>
              <a:ea typeface="Calibri" charset="0"/>
              <a:cs typeface="Calibri" charset="0"/>
            </a:endParaRPr>
          </a:p>
        </p:txBody>
      </p:sp>
      <p:sp>
        <p:nvSpPr>
          <p:cNvPr id="131" name="Afrundet rektangel 35">
            <a:hlinkClick r:id="rId3" action="ppaction://hlinksldjump" highlightClick="1"/>
          </p:cNvPr>
          <p:cNvSpPr/>
          <p:nvPr userDrawn="1"/>
        </p:nvSpPr>
        <p:spPr>
          <a:xfrm>
            <a:off x="5658615" y="6566917"/>
            <a:ext cx="896822" cy="275001"/>
          </a:xfrm>
          <a:prstGeom prst="roundRect">
            <a:avLst/>
          </a:prstGeom>
          <a:solidFill>
            <a:schemeClr val="bg2">
              <a:lumMod val="40000"/>
              <a:lumOff val="60000"/>
            </a:schemeClr>
          </a:solidFill>
          <a:ln/>
          <a:effectLst>
            <a:outerShdw blurRad="50800" dist="38100" dir="4500000" algn="tl" rotWithShape="0">
              <a:srgbClr val="000000">
                <a:alpha val="22000"/>
              </a:srgb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lumMod val="95000"/>
                    <a:lumOff val="5000"/>
                  </a:schemeClr>
                </a:solidFill>
                <a:latin typeface="Calibri" charset="0"/>
                <a:ea typeface="Calibri" charset="0"/>
                <a:cs typeface="Calibri" charset="0"/>
              </a:rPr>
              <a:t>Slægten</a:t>
            </a:r>
            <a:endParaRPr lang="da-DK" sz="1400" dirty="0">
              <a:solidFill>
                <a:schemeClr val="bg1">
                  <a:lumMod val="95000"/>
                  <a:lumOff val="5000"/>
                </a:schemeClr>
              </a:solidFill>
              <a:latin typeface="Calibri" charset="0"/>
              <a:ea typeface="Calibri" charset="0"/>
              <a:cs typeface="Calibri" charset="0"/>
            </a:endParaRPr>
          </a:p>
        </p:txBody>
      </p:sp>
      <p:sp>
        <p:nvSpPr>
          <p:cNvPr id="132" name="TextBox 7"/>
          <p:cNvSpPr txBox="1"/>
          <p:nvPr userDrawn="1"/>
        </p:nvSpPr>
        <p:spPr>
          <a:xfrm>
            <a:off x="4939233" y="3475414"/>
            <a:ext cx="2303557" cy="400110"/>
          </a:xfrm>
          <a:prstGeom prst="rect">
            <a:avLst/>
          </a:prstGeom>
          <a:noFill/>
        </p:spPr>
        <p:txBody>
          <a:bodyPr wrap="square" rtlCol="0">
            <a:spAutoFit/>
          </a:bodyPr>
          <a:lstStyle/>
          <a:p>
            <a:pPr algn="ctr"/>
            <a:r>
              <a:rPr lang="en-US" sz="2000" b="1" cap="none" spc="50" dirty="0" err="1"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Børnebørn</a:t>
            </a:r>
            <a:endParaRPr lang="en-US" sz="2000" b="1" cap="none" spc="50" dirty="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133" name="TextBox 7"/>
          <p:cNvSpPr txBox="1"/>
          <p:nvPr userDrawn="1"/>
        </p:nvSpPr>
        <p:spPr>
          <a:xfrm>
            <a:off x="5294381" y="5223445"/>
            <a:ext cx="1606524" cy="369332"/>
          </a:xfrm>
          <a:prstGeom prst="rect">
            <a:avLst/>
          </a:prstGeom>
          <a:noFill/>
        </p:spPr>
        <p:txBody>
          <a:bodyPr wrap="square" rtlCol="0">
            <a:spAutoFit/>
          </a:bodyPr>
          <a:lstStyle/>
          <a:p>
            <a:pPr algn="ctr"/>
            <a:r>
              <a:rPr lang="en-US" sz="1800" b="1" cap="none" spc="50" dirty="0" err="1"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Oldebørn</a:t>
            </a:r>
            <a:endParaRPr lang="en-US" sz="1800" b="1" cap="none" spc="50" dirty="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134" name="Pladsholder til slidenummer 3"/>
          <p:cNvSpPr>
            <a:spLocks noGrp="1"/>
          </p:cNvSpPr>
          <p:nvPr>
            <p:ph type="sldNum" sz="quarter" idx="304"/>
          </p:nvPr>
        </p:nvSpPr>
        <p:spPr>
          <a:xfrm>
            <a:off x="0" y="6446294"/>
            <a:ext cx="383177" cy="552319"/>
          </a:xfrm>
        </p:spPr>
        <p:txBody>
          <a:bodyPr/>
          <a:lstStyle>
            <a:lvl1pPr>
              <a:defRPr>
                <a:solidFill>
                  <a:schemeClr val="tx2">
                    <a:lumMod val="10000"/>
                  </a:schemeClr>
                </a:solidFill>
              </a:defRPr>
            </a:lvl1pPr>
          </a:lstStyle>
          <a:p>
            <a:fld id="{B0EB8CF6-47F3-4747-94A2-C5AAF9298AFB}" type="slidenum">
              <a:rPr lang="da-DK" smtClean="0"/>
              <a:pPr/>
              <a:t>‹nr.›</a:t>
            </a:fld>
            <a:endParaRPr lang="da-DK"/>
          </a:p>
        </p:txBody>
      </p:sp>
      <p:sp>
        <p:nvSpPr>
          <p:cNvPr id="135" name="Pladsholder til tekst 13"/>
          <p:cNvSpPr>
            <a:spLocks noGrp="1"/>
          </p:cNvSpPr>
          <p:nvPr>
            <p:ph type="body" sz="quarter" idx="15" hasCustomPrompt="1"/>
          </p:nvPr>
        </p:nvSpPr>
        <p:spPr>
          <a:xfrm>
            <a:off x="383177" y="6561803"/>
            <a:ext cx="5008540" cy="308897"/>
          </a:xfrm>
        </p:spPr>
        <p:txBody>
          <a:bodyPr>
            <a:noAutofit/>
          </a:bodyPr>
          <a:lstStyle>
            <a:lvl1pPr>
              <a:defRPr sz="1400">
                <a:solidFill>
                  <a:schemeClr val="tx2">
                    <a:lumMod val="1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Vælg Layout før indsætning af fotos og tekst</a:t>
            </a:r>
            <a:endParaRPr lang="da-DK" dirty="0"/>
          </a:p>
        </p:txBody>
      </p:sp>
      <p:sp>
        <p:nvSpPr>
          <p:cNvPr id="137" name="Rektangel 136"/>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Tree>
    <p:extLst>
      <p:ext uri="{BB962C8B-B14F-4D97-AF65-F5344CB8AC3E}">
        <p14:creationId xmlns:p14="http://schemas.microsoft.com/office/powerpoint/2010/main" val="32148848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lægt individ - Grøn små knapper">
    <p:bg>
      <p:bgPr>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110" name="Rectangle 109"/>
          <p:cNvSpPr/>
          <p:nvPr userDrawn="1"/>
        </p:nvSpPr>
        <p:spPr>
          <a:xfrm>
            <a:off x="-102049" y="-22682"/>
            <a:ext cx="12451115" cy="292063"/>
          </a:xfrm>
          <a:prstGeom prst="rect">
            <a:avLst/>
          </a:prstGeom>
          <a:gradFill flip="none" rotWithShape="1">
            <a:gsLst>
              <a:gs pos="99000">
                <a:schemeClr val="bg1">
                  <a:alpha val="44000"/>
                  <a:lumMod val="76000"/>
                  <a:lumOff val="24000"/>
                </a:schemeClr>
              </a:gs>
              <a:gs pos="0">
                <a:schemeClr val="bg2">
                  <a:lumMod val="13000"/>
                  <a:alpha val="36000"/>
                </a:schemeClr>
              </a:gs>
              <a:gs pos="50000">
                <a:schemeClr val="bg1">
                  <a:lumMod val="3000"/>
                  <a:alpha val="22000"/>
                </a:schemeClr>
              </a:gs>
            </a:gsLst>
            <a:lin ang="0" scaled="1"/>
            <a:tileRect/>
          </a:gradFill>
          <a:ln w="6350">
            <a:solidFill>
              <a:schemeClr val="bg1"/>
            </a:solidFill>
          </a:ln>
          <a:effectLst>
            <a:outerShdw blurRad="193675" dist="101600" dir="4860000" algn="tl"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latin typeface="Calibri" charset="0"/>
                <a:ea typeface="Calibri" charset="0"/>
                <a:cs typeface="Calibri" charset="0"/>
              </a:rPr>
              <a:t>OS – LIVSFORTÆLLINGER    .</a:t>
            </a:r>
            <a:endParaRPr lang="en-US" i="1" dirty="0">
              <a:solidFill>
                <a:schemeClr val="bg1"/>
              </a:solidFill>
              <a:latin typeface="Calibri" charset="0"/>
              <a:ea typeface="Calibri" charset="0"/>
              <a:cs typeface="Calibri" charset="0"/>
            </a:endParaRPr>
          </a:p>
        </p:txBody>
      </p:sp>
      <p:sp>
        <p:nvSpPr>
          <p:cNvPr id="111" name="Title 1"/>
          <p:cNvSpPr>
            <a:spLocks noGrp="1"/>
          </p:cNvSpPr>
          <p:nvPr>
            <p:ph type="title" hasCustomPrompt="1"/>
          </p:nvPr>
        </p:nvSpPr>
        <p:spPr>
          <a:xfrm>
            <a:off x="181325" y="-283403"/>
            <a:ext cx="4116903" cy="635946"/>
          </a:xfrm>
        </p:spPr>
        <p:txBody>
          <a:bodyPr anchor="b" anchorCtr="0">
            <a:normAutofit/>
          </a:bodyPr>
          <a:lstStyle>
            <a:lvl1pPr algn="l">
              <a:defRPr sz="2300" b="0" cap="none" baseline="0">
                <a:solidFill>
                  <a:schemeClr val="bg2">
                    <a:lumMod val="20000"/>
                    <a:lumOff val="80000"/>
                  </a:schemeClr>
                </a:solidFill>
                <a:effectLst/>
              </a:defRPr>
            </a:lvl1pPr>
          </a:lstStyle>
          <a:p>
            <a:r>
              <a:rPr lang="da-DK" dirty="0" smtClean="0"/>
              <a:t>Slægt &amp; Familie</a:t>
            </a:r>
            <a:endParaRPr dirty="0"/>
          </a:p>
        </p:txBody>
      </p:sp>
      <p:sp>
        <p:nvSpPr>
          <p:cNvPr id="3" name="Footer Placeholder 2"/>
          <p:cNvSpPr>
            <a:spLocks noGrp="1"/>
          </p:cNvSpPr>
          <p:nvPr>
            <p:ph type="ftr" sz="quarter" idx="11"/>
          </p:nvPr>
        </p:nvSpPr>
        <p:spPr>
          <a:xfrm>
            <a:off x="4207775" y="-68360"/>
            <a:ext cx="3833586" cy="365125"/>
          </a:xfrm>
        </p:spPr>
        <p:txBody>
          <a:bodyPr/>
          <a:lstStyle>
            <a:lvl1pPr>
              <a:defRPr b="0">
                <a:solidFill>
                  <a:schemeClr val="bg1"/>
                </a:solidFill>
                <a:effectLst/>
                <a:latin typeface="Calibri" charset="0"/>
                <a:ea typeface="Calibri" charset="0"/>
                <a:cs typeface="Calibri" charset="0"/>
              </a:defRPr>
            </a:lvl1pPr>
          </a:lstStyle>
          <a:p>
            <a:r>
              <a:rPr lang="en-US" smtClean="0"/>
              <a:t>Dit navn her</a:t>
            </a:r>
            <a:endParaRPr lang="en-US" dirty="0"/>
          </a:p>
        </p:txBody>
      </p:sp>
      <p:sp>
        <p:nvSpPr>
          <p:cNvPr id="118" name="Pladsholder til tekst 13"/>
          <p:cNvSpPr>
            <a:spLocks noGrp="1"/>
          </p:cNvSpPr>
          <p:nvPr>
            <p:ph type="body" sz="quarter" idx="15" hasCustomPrompt="1"/>
          </p:nvPr>
        </p:nvSpPr>
        <p:spPr>
          <a:xfrm>
            <a:off x="5488680" y="452265"/>
            <a:ext cx="6231371" cy="459513"/>
          </a:xfrm>
        </p:spPr>
        <p:txBody>
          <a:bodyPr>
            <a:noAutofit/>
          </a:bodyPr>
          <a:lstStyle>
            <a:lvl1pPr marL="0" algn="l" defTabSz="914400" rtl="0" eaLnBrk="1" latinLnBrk="0" hangingPunct="1">
              <a:defRPr lang="da-DK" sz="2800" b="1" kern="1200" cap="none" spc="50" dirty="0"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defRPr>
            </a:lvl1pPr>
            <a:lvl2pPr>
              <a:defRPr sz="1400"/>
            </a:lvl2pPr>
            <a:lvl3pPr>
              <a:defRPr sz="1400"/>
            </a:lvl3pPr>
            <a:lvl4pPr>
              <a:defRPr sz="1400"/>
            </a:lvl4pPr>
            <a:lvl5pPr>
              <a:defRPr sz="1400"/>
            </a:lvl5pPr>
          </a:lstStyle>
          <a:p>
            <a:pPr lvl="0"/>
            <a:r>
              <a:rPr lang="da-DK" dirty="0" smtClean="0"/>
              <a:t>relation</a:t>
            </a:r>
          </a:p>
        </p:txBody>
      </p:sp>
      <p:sp>
        <p:nvSpPr>
          <p:cNvPr id="42" name="Rektangel 41"/>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
        <p:nvSpPr>
          <p:cNvPr id="44" name="Text Placeholder 6"/>
          <p:cNvSpPr>
            <a:spLocks noGrp="1"/>
          </p:cNvSpPr>
          <p:nvPr>
            <p:ph type="body" sz="quarter" idx="154" hasCustomPrompt="1"/>
          </p:nvPr>
        </p:nvSpPr>
        <p:spPr>
          <a:xfrm>
            <a:off x="462116" y="6138643"/>
            <a:ext cx="4244474" cy="425070"/>
          </a:xfrm>
        </p:spPr>
        <p:txBody>
          <a:bodyPr>
            <a:noAutofit/>
          </a:bodyPr>
          <a:lstStyle>
            <a:lvl1pPr algn="ctr">
              <a:defRPr sz="1600" baseline="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45" name="Rectangle 8"/>
          <p:cNvSpPr/>
          <p:nvPr userDrawn="1"/>
        </p:nvSpPr>
        <p:spPr>
          <a:xfrm>
            <a:off x="-1" y="5520846"/>
            <a:ext cx="1936955" cy="83541"/>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46" name="TextBox 7"/>
          <p:cNvSpPr txBox="1"/>
          <p:nvPr userDrawn="1"/>
        </p:nvSpPr>
        <p:spPr>
          <a:xfrm>
            <a:off x="4834409" y="451078"/>
            <a:ext cx="907629" cy="523220"/>
          </a:xfrm>
          <a:prstGeom prst="rect">
            <a:avLst/>
          </a:prstGeom>
          <a:noFill/>
        </p:spPr>
        <p:txBody>
          <a:bodyPr wrap="square" rtlCol="0">
            <a:spAutoFit/>
          </a:bodyPr>
          <a:lstStyle/>
          <a:p>
            <a:pPr algn="l"/>
            <a:r>
              <a:rPr lang="en-US" sz="2800" b="1" cap="none" spc="50"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Min</a:t>
            </a:r>
            <a:endParaRPr lang="en-US" sz="2800" b="1" cap="none" spc="50" dirty="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43" name="Picture Placeholder 16"/>
          <p:cNvSpPr>
            <a:spLocks noGrp="1"/>
          </p:cNvSpPr>
          <p:nvPr>
            <p:ph type="pic" sz="quarter" idx="124"/>
          </p:nvPr>
        </p:nvSpPr>
        <p:spPr>
          <a:xfrm>
            <a:off x="452284" y="598420"/>
            <a:ext cx="4254306" cy="5540223"/>
          </a:xfrm>
          <a:solidFill>
            <a:schemeClr val="bg2">
              <a:lumMod val="20000"/>
              <a:lumOff val="80000"/>
            </a:schemeClr>
          </a:solidFill>
          <a:effectLst>
            <a:innerShdw blurRad="63500" dist="508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4" name="Pladsholder til indhold 3"/>
          <p:cNvSpPr>
            <a:spLocks noGrp="1"/>
          </p:cNvSpPr>
          <p:nvPr>
            <p:ph sz="quarter" idx="305"/>
          </p:nvPr>
        </p:nvSpPr>
        <p:spPr>
          <a:xfrm>
            <a:off x="4896464" y="981282"/>
            <a:ext cx="6823587" cy="5358396"/>
          </a:xfrm>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18" name="Snip Single Corner Rectangle 119"/>
          <p:cNvSpPr/>
          <p:nvPr userDrawn="1"/>
        </p:nvSpPr>
        <p:spPr>
          <a:xfrm flipH="1">
            <a:off x="0" y="6533444"/>
            <a:ext cx="12192000" cy="324556"/>
          </a:xfrm>
          <a:prstGeom prst="snip1Rect">
            <a:avLst>
              <a:gd name="adj" fmla="val 0"/>
            </a:avLst>
          </a:prstGeom>
          <a:gradFill flip="none" rotWithShape="1">
            <a:gsLst>
              <a:gs pos="95000">
                <a:schemeClr val="bg2">
                  <a:lumMod val="75000"/>
                </a:schemeClr>
              </a:gs>
              <a:gs pos="0">
                <a:schemeClr val="bg2">
                  <a:lumMod val="60000"/>
                  <a:lumOff val="40000"/>
                </a:schemeClr>
              </a:gs>
              <a:gs pos="100000">
                <a:schemeClr val="bg2">
                  <a:lumMod val="50000"/>
                </a:schemeClr>
              </a:gs>
            </a:gsLst>
            <a:lin ang="16200000" scaled="0"/>
            <a:tileRect/>
          </a:gradFill>
          <a:ln>
            <a:solidFill>
              <a:schemeClr val="bg2">
                <a:lumMod val="75000"/>
              </a:schemeClr>
            </a:solid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Afrundet rektangel 35">
            <a:hlinkClick r:id="" action="ppaction://hlinkshowjump?jump=lastslideviewed" highlightClick="1"/>
          </p:cNvPr>
          <p:cNvSpPr/>
          <p:nvPr userDrawn="1"/>
        </p:nvSpPr>
        <p:spPr>
          <a:xfrm>
            <a:off x="10560324" y="6579617"/>
            <a:ext cx="749179" cy="266231"/>
          </a:xfrm>
          <a:prstGeom prst="roundRect">
            <a:avLst/>
          </a:prstGeom>
          <a:solidFill>
            <a:schemeClr val="bg2">
              <a:lumMod val="40000"/>
              <a:lumOff val="6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lumMod val="95000"/>
                    <a:lumOff val="5000"/>
                  </a:schemeClr>
                </a:solidFill>
                <a:latin typeface="Calibri" charset="0"/>
                <a:ea typeface="Calibri" charset="0"/>
                <a:cs typeface="Calibri" charset="0"/>
              </a:rPr>
              <a:t>Tilbage</a:t>
            </a:r>
            <a:endParaRPr lang="da-DK" sz="1400" dirty="0">
              <a:solidFill>
                <a:schemeClr val="bg1">
                  <a:lumMod val="95000"/>
                  <a:lumOff val="5000"/>
                </a:schemeClr>
              </a:solidFill>
              <a:latin typeface="Calibri" charset="0"/>
              <a:ea typeface="Calibri" charset="0"/>
              <a:cs typeface="Calibri" charset="0"/>
            </a:endParaRPr>
          </a:p>
        </p:txBody>
      </p:sp>
      <p:sp>
        <p:nvSpPr>
          <p:cNvPr id="20" name="Afrundet rektangel 35">
            <a:hlinkClick r:id="rId2" action="ppaction://hlinksldjump" highlightClick="1"/>
          </p:cNvPr>
          <p:cNvSpPr/>
          <p:nvPr userDrawn="1"/>
        </p:nvSpPr>
        <p:spPr>
          <a:xfrm>
            <a:off x="9678337" y="6579618"/>
            <a:ext cx="807472" cy="265682"/>
          </a:xfrm>
          <a:prstGeom prst="roundRect">
            <a:avLst/>
          </a:prstGeom>
          <a:solidFill>
            <a:schemeClr val="bg2">
              <a:lumMod val="40000"/>
              <a:lumOff val="6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lumMod val="95000"/>
                    <a:lumOff val="5000"/>
                  </a:schemeClr>
                </a:solidFill>
                <a:latin typeface="Calibri" charset="0"/>
                <a:ea typeface="Calibri" charset="0"/>
                <a:cs typeface="Calibri" charset="0"/>
              </a:rPr>
              <a:t>Oversigt</a:t>
            </a:r>
            <a:endParaRPr lang="da-DK" sz="1400" dirty="0">
              <a:solidFill>
                <a:schemeClr val="bg1">
                  <a:lumMod val="95000"/>
                  <a:lumOff val="5000"/>
                </a:schemeClr>
              </a:solidFill>
              <a:latin typeface="Calibri" charset="0"/>
              <a:ea typeface="Calibri" charset="0"/>
              <a:cs typeface="Calibri" charset="0"/>
            </a:endParaRPr>
          </a:p>
        </p:txBody>
      </p:sp>
      <p:sp>
        <p:nvSpPr>
          <p:cNvPr id="21" name="Afrundet rektangel 35">
            <a:hlinkClick r:id="" action="ppaction://hlinkshowjump?jump=nextslide" highlightClick="1"/>
          </p:cNvPr>
          <p:cNvSpPr/>
          <p:nvPr userDrawn="1"/>
        </p:nvSpPr>
        <p:spPr>
          <a:xfrm>
            <a:off x="11383512" y="6579616"/>
            <a:ext cx="749688" cy="265683"/>
          </a:xfrm>
          <a:prstGeom prst="roundRect">
            <a:avLst/>
          </a:prstGeom>
          <a:solidFill>
            <a:schemeClr val="bg2">
              <a:lumMod val="40000"/>
              <a:lumOff val="6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lumMod val="95000"/>
                    <a:lumOff val="5000"/>
                  </a:schemeClr>
                </a:solidFill>
                <a:latin typeface="Calibri" charset="0"/>
                <a:ea typeface="Calibri" charset="0"/>
                <a:cs typeface="Calibri" charset="0"/>
              </a:rPr>
              <a:t>Næste</a:t>
            </a:r>
            <a:endParaRPr lang="da-DK" sz="1400" dirty="0">
              <a:solidFill>
                <a:schemeClr val="bg1">
                  <a:lumMod val="95000"/>
                  <a:lumOff val="5000"/>
                </a:schemeClr>
              </a:solidFill>
              <a:latin typeface="Calibri" charset="0"/>
              <a:ea typeface="Calibri" charset="0"/>
              <a:cs typeface="Calibri" charset="0"/>
            </a:endParaRPr>
          </a:p>
        </p:txBody>
      </p:sp>
      <p:sp>
        <p:nvSpPr>
          <p:cNvPr id="22" name="Afrundet rektangel 35">
            <a:hlinkClick r:id="" action="ppaction://hlinkshowjump?jump=endshow" highlightClick="1"/>
          </p:cNvPr>
          <p:cNvSpPr/>
          <p:nvPr userDrawn="1"/>
        </p:nvSpPr>
        <p:spPr>
          <a:xfrm>
            <a:off x="8819869" y="6579616"/>
            <a:ext cx="783981" cy="265682"/>
          </a:xfrm>
          <a:prstGeom prst="roundRect">
            <a:avLst/>
          </a:prstGeom>
          <a:solidFill>
            <a:schemeClr val="bg2">
              <a:lumMod val="40000"/>
              <a:lumOff val="6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lumMod val="95000"/>
                    <a:lumOff val="5000"/>
                  </a:schemeClr>
                </a:solidFill>
                <a:latin typeface="Calibri" charset="0"/>
                <a:ea typeface="Calibri" charset="0"/>
                <a:cs typeface="Calibri" charset="0"/>
              </a:rPr>
              <a:t>Rediger</a:t>
            </a:r>
            <a:endParaRPr lang="da-DK" sz="1400" dirty="0">
              <a:solidFill>
                <a:schemeClr val="bg1">
                  <a:lumMod val="95000"/>
                  <a:lumOff val="5000"/>
                </a:schemeClr>
              </a:solidFill>
              <a:latin typeface="Calibri" charset="0"/>
              <a:ea typeface="Calibri" charset="0"/>
              <a:cs typeface="Calibri" charset="0"/>
            </a:endParaRPr>
          </a:p>
        </p:txBody>
      </p:sp>
      <p:sp>
        <p:nvSpPr>
          <p:cNvPr id="23" name="Afrundet rektangel 35">
            <a:hlinkClick r:id="rId3" action="ppaction://hlinksldjump" highlightClick="1"/>
          </p:cNvPr>
          <p:cNvSpPr/>
          <p:nvPr userDrawn="1"/>
        </p:nvSpPr>
        <p:spPr>
          <a:xfrm>
            <a:off x="5658615" y="6566917"/>
            <a:ext cx="896822" cy="275001"/>
          </a:xfrm>
          <a:prstGeom prst="roundRect">
            <a:avLst/>
          </a:prstGeom>
          <a:solidFill>
            <a:schemeClr val="bg2">
              <a:lumMod val="40000"/>
              <a:lumOff val="60000"/>
            </a:schemeClr>
          </a:solidFill>
          <a:ln/>
          <a:effectLst>
            <a:outerShdw blurRad="50800" dist="38100" dir="4500000" algn="tl" rotWithShape="0">
              <a:srgbClr val="000000">
                <a:alpha val="22000"/>
              </a:srgb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lumMod val="95000"/>
                    <a:lumOff val="5000"/>
                  </a:schemeClr>
                </a:solidFill>
                <a:latin typeface="Calibri" charset="0"/>
                <a:ea typeface="Calibri" charset="0"/>
                <a:cs typeface="Calibri" charset="0"/>
              </a:rPr>
              <a:t>Slægten</a:t>
            </a:r>
            <a:endParaRPr lang="da-DK" sz="1400" dirty="0">
              <a:solidFill>
                <a:schemeClr val="bg1">
                  <a:lumMod val="95000"/>
                  <a:lumOff val="5000"/>
                </a:schemeClr>
              </a:solidFill>
              <a:latin typeface="Calibri" charset="0"/>
              <a:ea typeface="Calibri" charset="0"/>
              <a:cs typeface="Calibri" charset="0"/>
            </a:endParaRPr>
          </a:p>
        </p:txBody>
      </p:sp>
      <p:sp>
        <p:nvSpPr>
          <p:cNvPr id="24" name="Pladsholder til slidenummer 3"/>
          <p:cNvSpPr>
            <a:spLocks noGrp="1"/>
          </p:cNvSpPr>
          <p:nvPr>
            <p:ph type="sldNum" sz="quarter" idx="304"/>
          </p:nvPr>
        </p:nvSpPr>
        <p:spPr>
          <a:xfrm>
            <a:off x="0" y="6446294"/>
            <a:ext cx="383177" cy="552319"/>
          </a:xfrm>
        </p:spPr>
        <p:txBody>
          <a:bodyPr/>
          <a:lstStyle>
            <a:lvl1pPr>
              <a:defRPr>
                <a:solidFill>
                  <a:schemeClr val="tx2">
                    <a:lumMod val="10000"/>
                  </a:schemeClr>
                </a:solidFill>
              </a:defRPr>
            </a:lvl1pPr>
          </a:lstStyle>
          <a:p>
            <a:fld id="{B0EB8CF6-47F3-4747-94A2-C5AAF9298AFB}" type="slidenum">
              <a:rPr lang="da-DK" smtClean="0"/>
              <a:pPr/>
              <a:t>‹nr.›</a:t>
            </a:fld>
            <a:endParaRPr lang="da-DK"/>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 indhold albumstil sølvgrå">
    <p:bg>
      <p:bgPr>
        <a:gradFill>
          <a:gsLst>
            <a:gs pos="0">
              <a:schemeClr val="tx1">
                <a:lumMod val="95000"/>
              </a:schemeClr>
            </a:gs>
            <a:gs pos="23000">
              <a:schemeClr val="tx1"/>
            </a:gs>
            <a:gs pos="99000">
              <a:srgbClr val="C3CACF"/>
            </a:gs>
            <a:gs pos="62000">
              <a:schemeClr val="tx1">
                <a:lumMod val="95000"/>
              </a:schemeClr>
            </a:gs>
          </a:gsLst>
          <a:lin ang="5400000" scaled="1"/>
        </a:gradFill>
        <a:effectLst/>
      </p:bgPr>
    </p:bg>
    <p:spTree>
      <p:nvGrpSpPr>
        <p:cNvPr id="1" name=""/>
        <p:cNvGrpSpPr/>
        <p:nvPr/>
      </p:nvGrpSpPr>
      <p:grpSpPr>
        <a:xfrm>
          <a:off x="0" y="0"/>
          <a:ext cx="0" cy="0"/>
          <a:chOff x="0" y="0"/>
          <a:chExt cx="0" cy="0"/>
        </a:xfrm>
      </p:grpSpPr>
      <p:pic>
        <p:nvPicPr>
          <p:cNvPr id="16" name="Picture 16" descr="pictureCaptionBacking.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4160889" y="784307"/>
            <a:ext cx="3883007" cy="5413994"/>
          </a:xfrm>
          <a:prstGeom prst="rect">
            <a:avLst/>
          </a:prstGeom>
          <a:effectLst>
            <a:outerShdw blurRad="50800" dist="38100" dir="2700000" algn="tl" rotWithShape="0">
              <a:prstClr val="black">
                <a:alpha val="40000"/>
              </a:prstClr>
            </a:outerShdw>
          </a:effectLst>
        </p:spPr>
      </p:pic>
      <p:pic>
        <p:nvPicPr>
          <p:cNvPr id="17" name="Picture 17" descr="pictureCaptionBacking.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8174923" y="787278"/>
            <a:ext cx="3903348" cy="5411024"/>
          </a:xfrm>
          <a:prstGeom prst="rect">
            <a:avLst/>
          </a:prstGeom>
          <a:effectLst>
            <a:outerShdw blurRad="50800" dist="38100" dir="2700000" algn="tl" rotWithShape="0">
              <a:prstClr val="black">
                <a:alpha val="40000"/>
              </a:prstClr>
            </a:outerShdw>
          </a:effectLst>
        </p:spPr>
      </p:pic>
      <p:pic>
        <p:nvPicPr>
          <p:cNvPr id="18" name="Picture 20" descr="pictureCaptionBacking.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145803" y="784307"/>
            <a:ext cx="3883007" cy="5413994"/>
          </a:xfrm>
          <a:prstGeom prst="rect">
            <a:avLst/>
          </a:prstGeom>
          <a:effectLst>
            <a:outerShdw blurRad="50800" dist="38100" dir="2700000" algn="tl" rotWithShape="0">
              <a:prstClr val="black">
                <a:alpha val="40000"/>
              </a:prstClr>
            </a:outerShdw>
          </a:effectLst>
        </p:spPr>
      </p:pic>
      <p:sp>
        <p:nvSpPr>
          <p:cNvPr id="19" name="Pladsholder til indhold 9"/>
          <p:cNvSpPr>
            <a:spLocks noGrp="1"/>
          </p:cNvSpPr>
          <p:nvPr>
            <p:ph sz="quarter" idx="13"/>
          </p:nvPr>
        </p:nvSpPr>
        <p:spPr>
          <a:xfrm>
            <a:off x="390548" y="1013839"/>
            <a:ext cx="3410140" cy="4977374"/>
          </a:xfrm>
          <a:solidFill>
            <a:schemeClr val="tx1">
              <a:lumMod val="95000"/>
            </a:schemeClr>
          </a:solidFill>
          <a:effectLst/>
        </p:spPr>
        <p:txBody>
          <a:bodyPr/>
          <a:lstStyle>
            <a:lvl1pPr>
              <a:defRPr>
                <a:solidFill>
                  <a:schemeClr val="bg1">
                    <a:lumMod val="85000"/>
                    <a:lumOff val="15000"/>
                  </a:schemeClr>
                </a:solidFill>
                <a:latin typeface="Calibri" panose="020F0502020204030204" pitchFamily="34" charset="0"/>
              </a:defRPr>
            </a:lvl1pPr>
            <a:lvl2pPr>
              <a:defRPr>
                <a:solidFill>
                  <a:schemeClr val="bg1">
                    <a:lumMod val="85000"/>
                    <a:lumOff val="15000"/>
                  </a:schemeClr>
                </a:solidFill>
                <a:latin typeface="Calibri" panose="020F0502020204030204" pitchFamily="34" charset="0"/>
              </a:defRPr>
            </a:lvl2pPr>
            <a:lvl3pPr>
              <a:defRPr>
                <a:solidFill>
                  <a:schemeClr val="bg1">
                    <a:lumMod val="85000"/>
                    <a:lumOff val="15000"/>
                  </a:schemeClr>
                </a:solidFill>
                <a:latin typeface="Calibri" panose="020F0502020204030204" pitchFamily="34" charset="0"/>
              </a:defRPr>
            </a:lvl3pPr>
            <a:lvl4pPr>
              <a:defRPr>
                <a:solidFill>
                  <a:schemeClr val="bg1">
                    <a:lumMod val="85000"/>
                    <a:lumOff val="15000"/>
                  </a:schemeClr>
                </a:solidFill>
                <a:latin typeface="Calibri" panose="020F0502020204030204" pitchFamily="34" charset="0"/>
              </a:defRPr>
            </a:lvl4pPr>
            <a:lvl5pPr>
              <a:defRPr>
                <a:solidFill>
                  <a:schemeClr val="bg1">
                    <a:lumMod val="85000"/>
                    <a:lumOff val="15000"/>
                  </a:schemeClr>
                </a:solidFill>
                <a:latin typeface="Calibri" panose="020F0502020204030204" pitchFamily="34" charset="0"/>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20" name="Pladsholder til indhold 9"/>
          <p:cNvSpPr>
            <a:spLocks noGrp="1"/>
          </p:cNvSpPr>
          <p:nvPr>
            <p:ph sz="quarter" idx="14"/>
          </p:nvPr>
        </p:nvSpPr>
        <p:spPr>
          <a:xfrm>
            <a:off x="4403275" y="1013366"/>
            <a:ext cx="3410140" cy="4977374"/>
          </a:xfrm>
          <a:solidFill>
            <a:schemeClr val="tx1">
              <a:lumMod val="95000"/>
            </a:schemeClr>
          </a:solidFill>
          <a:effectLst/>
        </p:spPr>
        <p:txBody>
          <a:bodyPr/>
          <a:lstStyle>
            <a:lvl1pPr>
              <a:defRPr>
                <a:solidFill>
                  <a:schemeClr val="bg1">
                    <a:lumMod val="85000"/>
                    <a:lumOff val="15000"/>
                  </a:schemeClr>
                </a:solidFill>
                <a:latin typeface="Calibri" panose="020F0502020204030204" pitchFamily="34" charset="0"/>
              </a:defRPr>
            </a:lvl1pPr>
            <a:lvl2pPr>
              <a:defRPr>
                <a:solidFill>
                  <a:schemeClr val="bg1">
                    <a:lumMod val="85000"/>
                    <a:lumOff val="15000"/>
                  </a:schemeClr>
                </a:solidFill>
                <a:latin typeface="Calibri" panose="020F0502020204030204" pitchFamily="34" charset="0"/>
              </a:defRPr>
            </a:lvl2pPr>
            <a:lvl3pPr>
              <a:defRPr>
                <a:solidFill>
                  <a:schemeClr val="bg1">
                    <a:lumMod val="85000"/>
                    <a:lumOff val="15000"/>
                  </a:schemeClr>
                </a:solidFill>
                <a:latin typeface="Calibri" panose="020F0502020204030204" pitchFamily="34" charset="0"/>
              </a:defRPr>
            </a:lvl3pPr>
            <a:lvl4pPr>
              <a:defRPr>
                <a:solidFill>
                  <a:schemeClr val="bg1">
                    <a:lumMod val="85000"/>
                    <a:lumOff val="15000"/>
                  </a:schemeClr>
                </a:solidFill>
                <a:latin typeface="Calibri" panose="020F0502020204030204" pitchFamily="34" charset="0"/>
              </a:defRPr>
            </a:lvl4pPr>
            <a:lvl5pPr>
              <a:defRPr>
                <a:solidFill>
                  <a:schemeClr val="bg1">
                    <a:lumMod val="85000"/>
                    <a:lumOff val="15000"/>
                  </a:schemeClr>
                </a:solidFill>
                <a:latin typeface="Calibri" panose="020F0502020204030204" pitchFamily="34" charset="0"/>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21" name="Pladsholder til indhold 9"/>
          <p:cNvSpPr>
            <a:spLocks noGrp="1"/>
          </p:cNvSpPr>
          <p:nvPr>
            <p:ph sz="quarter" idx="15"/>
          </p:nvPr>
        </p:nvSpPr>
        <p:spPr>
          <a:xfrm>
            <a:off x="8426635" y="1034159"/>
            <a:ext cx="3410140" cy="4957054"/>
          </a:xfrm>
          <a:solidFill>
            <a:schemeClr val="tx1">
              <a:lumMod val="95000"/>
            </a:schemeClr>
          </a:solidFill>
          <a:effectLst/>
        </p:spPr>
        <p:txBody>
          <a:bodyPr/>
          <a:lstStyle>
            <a:lvl1pPr>
              <a:defRPr>
                <a:solidFill>
                  <a:schemeClr val="bg1">
                    <a:lumMod val="85000"/>
                    <a:lumOff val="15000"/>
                  </a:schemeClr>
                </a:solidFill>
                <a:latin typeface="Calibri" panose="020F0502020204030204" pitchFamily="34" charset="0"/>
              </a:defRPr>
            </a:lvl1pPr>
            <a:lvl2pPr>
              <a:defRPr>
                <a:solidFill>
                  <a:schemeClr val="bg1">
                    <a:lumMod val="85000"/>
                    <a:lumOff val="15000"/>
                  </a:schemeClr>
                </a:solidFill>
                <a:latin typeface="Calibri" panose="020F0502020204030204" pitchFamily="34" charset="0"/>
              </a:defRPr>
            </a:lvl2pPr>
            <a:lvl3pPr>
              <a:defRPr>
                <a:solidFill>
                  <a:schemeClr val="bg1">
                    <a:lumMod val="85000"/>
                    <a:lumOff val="15000"/>
                  </a:schemeClr>
                </a:solidFill>
                <a:latin typeface="Calibri" panose="020F0502020204030204" pitchFamily="34" charset="0"/>
              </a:defRPr>
            </a:lvl3pPr>
            <a:lvl4pPr>
              <a:defRPr>
                <a:solidFill>
                  <a:schemeClr val="bg1">
                    <a:lumMod val="85000"/>
                    <a:lumOff val="15000"/>
                  </a:schemeClr>
                </a:solidFill>
                <a:latin typeface="Calibri" panose="020F0502020204030204" pitchFamily="34" charset="0"/>
              </a:defRPr>
            </a:lvl4pPr>
            <a:lvl5pPr>
              <a:defRPr>
                <a:solidFill>
                  <a:schemeClr val="bg1">
                    <a:lumMod val="85000"/>
                    <a:lumOff val="15000"/>
                  </a:schemeClr>
                </a:solidFill>
                <a:latin typeface="Calibri" panose="020F0502020204030204" pitchFamily="34" charset="0"/>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110" name="Rectangle 109"/>
          <p:cNvSpPr/>
          <p:nvPr userDrawn="1"/>
        </p:nvSpPr>
        <p:spPr>
          <a:xfrm>
            <a:off x="-102049" y="-22682"/>
            <a:ext cx="12451115" cy="292063"/>
          </a:xfrm>
          <a:prstGeom prst="rect">
            <a:avLst/>
          </a:prstGeom>
          <a:gradFill flip="none" rotWithShape="1">
            <a:gsLst>
              <a:gs pos="99000">
                <a:schemeClr val="bg1">
                  <a:alpha val="51000"/>
                </a:schemeClr>
              </a:gs>
              <a:gs pos="1000">
                <a:schemeClr val="bg1">
                  <a:lumMod val="85000"/>
                  <a:lumOff val="15000"/>
                  <a:alpha val="53000"/>
                </a:schemeClr>
              </a:gs>
              <a:gs pos="49000">
                <a:schemeClr val="bg1">
                  <a:lumMod val="65000"/>
                  <a:lumOff val="35000"/>
                  <a:alpha val="12000"/>
                </a:schemeClr>
              </a:gs>
            </a:gsLst>
            <a:lin ang="0" scaled="1"/>
            <a:tileRect/>
          </a:gradFill>
          <a:ln w="9525">
            <a:solidFill>
              <a:schemeClr val="bg1">
                <a:lumMod val="85000"/>
                <a:lumOff val="15000"/>
              </a:schemeClr>
            </a:solidFill>
          </a:ln>
          <a:effectLst>
            <a:outerShdw blurRad="114300" dist="101600" dir="6660000" algn="tl" rotWithShape="0">
              <a:schemeClr val="tx2">
                <a:lumMod val="10000"/>
                <a:alpha val="7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latin typeface="Calibri" charset="0"/>
                <a:ea typeface="Calibri" charset="0"/>
                <a:cs typeface="Calibri" charset="0"/>
              </a:rPr>
              <a:t>OS – LIVSFORTÆLLINGER     </a:t>
            </a:r>
            <a:r>
              <a:rPr lang="en-US" i="1" dirty="0" smtClean="0">
                <a:solidFill>
                  <a:schemeClr val="bg1">
                    <a:lumMod val="75000"/>
                    <a:lumOff val="25000"/>
                  </a:schemeClr>
                </a:solidFill>
              </a:rPr>
              <a:t>.</a:t>
            </a:r>
            <a:endParaRPr lang="en-US" i="1" dirty="0">
              <a:solidFill>
                <a:schemeClr val="bg1">
                  <a:lumMod val="75000"/>
                  <a:lumOff val="25000"/>
                </a:schemeClr>
              </a:solidFill>
            </a:endParaRPr>
          </a:p>
        </p:txBody>
      </p:sp>
      <p:sp>
        <p:nvSpPr>
          <p:cNvPr id="111" name="Title 1"/>
          <p:cNvSpPr>
            <a:spLocks noGrp="1"/>
          </p:cNvSpPr>
          <p:nvPr>
            <p:ph type="title"/>
          </p:nvPr>
        </p:nvSpPr>
        <p:spPr>
          <a:xfrm>
            <a:off x="115803" y="-307766"/>
            <a:ext cx="4760997"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endParaRPr dirty="0"/>
          </a:p>
        </p:txBody>
      </p:sp>
      <p:sp>
        <p:nvSpPr>
          <p:cNvPr id="3" name="Footer Placeholder 2"/>
          <p:cNvSpPr>
            <a:spLocks noGrp="1"/>
          </p:cNvSpPr>
          <p:nvPr>
            <p:ph type="ftr" sz="quarter" idx="11"/>
          </p:nvPr>
        </p:nvSpPr>
        <p:spPr>
          <a:xfrm>
            <a:off x="4207775" y="-65666"/>
            <a:ext cx="3833586" cy="365125"/>
          </a:xfrm>
        </p:spPr>
        <p:txBody>
          <a:bodyPr/>
          <a:lstStyle>
            <a:lvl1pPr>
              <a:defRPr>
                <a:solidFill>
                  <a:schemeClr val="bg1">
                    <a:lumMod val="85000"/>
                    <a:lumOff val="15000"/>
                  </a:schemeClr>
                </a:solidFill>
              </a:defRPr>
            </a:lvl1pPr>
          </a:lstStyle>
          <a:p>
            <a:r>
              <a:rPr lang="en-US" smtClean="0"/>
              <a:t>Dit navn her</a:t>
            </a:r>
            <a:endParaRPr lang="en-US" dirty="0"/>
          </a:p>
        </p:txBody>
      </p:sp>
      <p:sp>
        <p:nvSpPr>
          <p:cNvPr id="120" name="Snip Single Corner Rectangle 119"/>
          <p:cNvSpPr/>
          <p:nvPr userDrawn="1"/>
        </p:nvSpPr>
        <p:spPr>
          <a:xfrm flipH="1">
            <a:off x="0" y="6548034"/>
            <a:ext cx="12192000" cy="309966"/>
          </a:xfrm>
          <a:prstGeom prst="snip1Rect">
            <a:avLst>
              <a:gd name="adj" fmla="val 0"/>
            </a:avLst>
          </a:prstGeom>
          <a:solidFill>
            <a:schemeClr val="tx1">
              <a:lumMod val="95000"/>
            </a:schemeClr>
          </a:solidFill>
          <a:ln>
            <a:solidFill>
              <a:schemeClr val="bg2">
                <a:lumMod val="50000"/>
              </a:schemeClr>
            </a:solid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21" name="Afrundet rektangel 35">
            <a:hlinkClick r:id="" action="ppaction://hlinkshowjump?jump=lastslideviewed" highlightClick="1"/>
          </p:cNvPr>
          <p:cNvSpPr/>
          <p:nvPr userDrawn="1"/>
        </p:nvSpPr>
        <p:spPr>
          <a:xfrm>
            <a:off x="10560324" y="6584620"/>
            <a:ext cx="749179" cy="238429"/>
          </a:xfrm>
          <a:prstGeom prst="roundRect">
            <a:avLst/>
          </a:prstGeom>
          <a:solidFill>
            <a:schemeClr val="tx1">
              <a:lumMod val="85000"/>
            </a:schemeClr>
          </a:solidFill>
          <a:ln w="9525">
            <a:solidFill>
              <a:schemeClr val="bg1">
                <a:lumMod val="75000"/>
                <a:lumOff val="2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Tilbage</a:t>
            </a:r>
            <a:endParaRPr lang="da-DK" sz="1400" dirty="0">
              <a:solidFill>
                <a:srgbClr val="0D0D0D"/>
              </a:solidFill>
              <a:latin typeface="Calibri"/>
              <a:cs typeface="Calibri"/>
            </a:endParaRPr>
          </a:p>
        </p:txBody>
      </p:sp>
      <p:sp>
        <p:nvSpPr>
          <p:cNvPr id="122" name="Afrundet rektangel 35">
            <a:hlinkClick r:id="rId3" action="ppaction://hlinksldjump" highlightClick="1"/>
          </p:cNvPr>
          <p:cNvSpPr/>
          <p:nvPr userDrawn="1"/>
        </p:nvSpPr>
        <p:spPr>
          <a:xfrm>
            <a:off x="9678337" y="6584622"/>
            <a:ext cx="807472" cy="238428"/>
          </a:xfrm>
          <a:prstGeom prst="roundRect">
            <a:avLst/>
          </a:prstGeom>
          <a:solidFill>
            <a:schemeClr val="tx1">
              <a:lumMod val="85000"/>
            </a:schemeClr>
          </a:solidFill>
          <a:ln w="9525">
            <a:solidFill>
              <a:schemeClr val="bg1">
                <a:lumMod val="75000"/>
                <a:lumOff val="2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Oversigt</a:t>
            </a:r>
            <a:endParaRPr lang="da-DK" sz="1400" dirty="0">
              <a:solidFill>
                <a:srgbClr val="0D0D0D"/>
              </a:solidFill>
              <a:latin typeface="Calibri"/>
              <a:cs typeface="Calibri"/>
            </a:endParaRPr>
          </a:p>
        </p:txBody>
      </p:sp>
      <p:sp>
        <p:nvSpPr>
          <p:cNvPr id="123" name="Afrundet rektangel 35">
            <a:hlinkClick r:id="" action="ppaction://hlinkshowjump?jump=nextslide" highlightClick="1"/>
          </p:cNvPr>
          <p:cNvSpPr/>
          <p:nvPr userDrawn="1"/>
        </p:nvSpPr>
        <p:spPr>
          <a:xfrm>
            <a:off x="11383512" y="6584620"/>
            <a:ext cx="749688" cy="238429"/>
          </a:xfrm>
          <a:prstGeom prst="roundRect">
            <a:avLst/>
          </a:prstGeom>
          <a:solidFill>
            <a:schemeClr val="tx1">
              <a:lumMod val="85000"/>
            </a:schemeClr>
          </a:solidFill>
          <a:ln w="9525">
            <a:solidFill>
              <a:schemeClr val="bg1">
                <a:lumMod val="75000"/>
                <a:lumOff val="2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Næste</a:t>
            </a:r>
            <a:endParaRPr lang="da-DK" sz="1400" dirty="0">
              <a:solidFill>
                <a:srgbClr val="0D0D0D"/>
              </a:solidFill>
              <a:latin typeface="Calibri"/>
              <a:cs typeface="Calibri"/>
            </a:endParaRPr>
          </a:p>
        </p:txBody>
      </p:sp>
      <p:sp>
        <p:nvSpPr>
          <p:cNvPr id="124" name="Afrundet rektangel 35">
            <a:hlinkClick r:id="" action="ppaction://hlinkshowjump?jump=endshow" highlightClick="1"/>
          </p:cNvPr>
          <p:cNvSpPr/>
          <p:nvPr userDrawn="1"/>
        </p:nvSpPr>
        <p:spPr>
          <a:xfrm>
            <a:off x="8817634" y="6584619"/>
            <a:ext cx="783981" cy="238430"/>
          </a:xfrm>
          <a:prstGeom prst="roundRect">
            <a:avLst/>
          </a:prstGeom>
          <a:solidFill>
            <a:schemeClr val="tx1">
              <a:lumMod val="85000"/>
            </a:schemeClr>
          </a:solidFill>
          <a:ln w="9525">
            <a:solidFill>
              <a:schemeClr val="bg1">
                <a:lumMod val="75000"/>
                <a:lumOff val="2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Rediger</a:t>
            </a:r>
            <a:endParaRPr lang="da-DK" sz="1400" dirty="0">
              <a:solidFill>
                <a:srgbClr val="0D0D0D"/>
              </a:solidFill>
              <a:latin typeface="Calibri"/>
              <a:cs typeface="Calibri"/>
            </a:endParaRPr>
          </a:p>
        </p:txBody>
      </p:sp>
      <p:sp>
        <p:nvSpPr>
          <p:cNvPr id="15" name="Subtitle 2"/>
          <p:cNvSpPr>
            <a:spLocks noGrp="1"/>
          </p:cNvSpPr>
          <p:nvPr>
            <p:ph type="subTitle" idx="1"/>
          </p:nvPr>
        </p:nvSpPr>
        <p:spPr>
          <a:xfrm>
            <a:off x="98526" y="356431"/>
            <a:ext cx="8706082" cy="576032"/>
          </a:xfrm>
        </p:spPr>
        <p:txBody>
          <a:bodyPr/>
          <a:lstStyle>
            <a:lvl1pPr marL="0" indent="0" algn="l">
              <a:buNone/>
              <a:defRPr>
                <a:solidFill>
                  <a:schemeClr val="bg1">
                    <a:lumMod val="85000"/>
                    <a:lumOff val="15000"/>
                  </a:schemeClr>
                </a:solidFill>
                <a:effectLst>
                  <a:outerShdw blurRad="34925" dist="12700" dir="14400000" rotWithShape="0">
                    <a:prstClr val="black">
                      <a:alpha val="21000"/>
                    </a:prstClr>
                  </a:outerShdw>
                </a:effectLst>
                <a:latin typeface="Calibri" panose="020F050202020403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dirty="0" err="1" smtClean="0"/>
              <a:t>Click</a:t>
            </a:r>
            <a:r>
              <a:rPr lang="da-DK" dirty="0" smtClean="0"/>
              <a:t> to </a:t>
            </a:r>
            <a:r>
              <a:rPr lang="da-DK" dirty="0" err="1" smtClean="0"/>
              <a:t>edit</a:t>
            </a:r>
            <a:r>
              <a:rPr lang="da-DK" dirty="0" smtClean="0"/>
              <a:t> Master </a:t>
            </a:r>
            <a:r>
              <a:rPr lang="da-DK" dirty="0" err="1" smtClean="0"/>
              <a:t>subtitle</a:t>
            </a:r>
            <a:r>
              <a:rPr lang="da-DK" dirty="0" smtClean="0"/>
              <a:t> style</a:t>
            </a:r>
            <a:endParaRPr lang="en-US" dirty="0"/>
          </a:p>
        </p:txBody>
      </p:sp>
      <p:sp>
        <p:nvSpPr>
          <p:cNvPr id="23" name="Pladsholder til slidenummer 3"/>
          <p:cNvSpPr>
            <a:spLocks noGrp="1"/>
          </p:cNvSpPr>
          <p:nvPr>
            <p:ph type="sldNum" sz="quarter" idx="122"/>
          </p:nvPr>
        </p:nvSpPr>
        <p:spPr>
          <a:xfrm>
            <a:off x="0" y="6465078"/>
            <a:ext cx="383177" cy="503119"/>
          </a:xfrm>
        </p:spPr>
        <p:txBody>
          <a:bodyPr/>
          <a:lstStyle>
            <a:lvl1pPr>
              <a:defRPr>
                <a:solidFill>
                  <a:schemeClr val="bg1">
                    <a:lumMod val="50000"/>
                    <a:lumOff val="50000"/>
                  </a:schemeClr>
                </a:solidFill>
              </a:defRPr>
            </a:lvl1pPr>
          </a:lstStyle>
          <a:p>
            <a:fld id="{B0EB8CF6-47F3-4747-94A2-C5AAF9298AFB}" type="slidenum">
              <a:rPr lang="da-DK" smtClean="0"/>
              <a:pPr/>
              <a:t>‹nr.›</a:t>
            </a:fld>
            <a:endParaRPr lang="da-DK"/>
          </a:p>
        </p:txBody>
      </p:sp>
      <p:sp>
        <p:nvSpPr>
          <p:cNvPr id="24" name="Pladsholder til tekst 13"/>
          <p:cNvSpPr>
            <a:spLocks noGrp="1"/>
          </p:cNvSpPr>
          <p:nvPr>
            <p:ph type="body" sz="quarter" idx="123"/>
          </p:nvPr>
        </p:nvSpPr>
        <p:spPr>
          <a:xfrm>
            <a:off x="383177" y="6563919"/>
            <a:ext cx="5014276" cy="321053"/>
          </a:xfrm>
        </p:spPr>
        <p:txBody>
          <a:bodyPr>
            <a:noAutofit/>
          </a:bodyPr>
          <a:lstStyle>
            <a:lvl1pPr>
              <a:defRPr sz="1400">
                <a:solidFill>
                  <a:schemeClr val="bg1">
                    <a:lumMod val="50000"/>
                    <a:lumOff val="5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22" name="Rektangel 21"/>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 indhold albumstil sølvgrå">
    <p:bg>
      <p:bgPr>
        <a:gradFill>
          <a:gsLst>
            <a:gs pos="0">
              <a:schemeClr val="tx1">
                <a:lumMod val="95000"/>
              </a:schemeClr>
            </a:gs>
            <a:gs pos="23000">
              <a:schemeClr val="tx1"/>
            </a:gs>
            <a:gs pos="99000">
              <a:srgbClr val="C3CACF"/>
            </a:gs>
            <a:gs pos="62000">
              <a:schemeClr val="tx1">
                <a:lumMod val="95000"/>
              </a:schemeClr>
            </a:gs>
          </a:gsLst>
          <a:lin ang="5400000" scaled="1"/>
        </a:gradFill>
        <a:effectLst/>
      </p:bgPr>
    </p:bg>
    <p:spTree>
      <p:nvGrpSpPr>
        <p:cNvPr id="1" name=""/>
        <p:cNvGrpSpPr/>
        <p:nvPr/>
      </p:nvGrpSpPr>
      <p:grpSpPr>
        <a:xfrm>
          <a:off x="0" y="0"/>
          <a:ext cx="0" cy="0"/>
          <a:chOff x="0" y="0"/>
          <a:chExt cx="0" cy="0"/>
        </a:xfrm>
      </p:grpSpPr>
      <p:sp>
        <p:nvSpPr>
          <p:cNvPr id="110" name="Rectangle 109"/>
          <p:cNvSpPr/>
          <p:nvPr userDrawn="1"/>
        </p:nvSpPr>
        <p:spPr>
          <a:xfrm>
            <a:off x="-102049" y="-22682"/>
            <a:ext cx="12451115" cy="292063"/>
          </a:xfrm>
          <a:prstGeom prst="rect">
            <a:avLst/>
          </a:prstGeom>
          <a:gradFill flip="none" rotWithShape="1">
            <a:gsLst>
              <a:gs pos="99000">
                <a:schemeClr val="bg1">
                  <a:alpha val="51000"/>
                </a:schemeClr>
              </a:gs>
              <a:gs pos="1000">
                <a:schemeClr val="bg1">
                  <a:lumMod val="85000"/>
                  <a:lumOff val="15000"/>
                  <a:alpha val="53000"/>
                </a:schemeClr>
              </a:gs>
              <a:gs pos="49000">
                <a:schemeClr val="bg1">
                  <a:lumMod val="65000"/>
                  <a:lumOff val="35000"/>
                  <a:alpha val="12000"/>
                </a:schemeClr>
              </a:gs>
            </a:gsLst>
            <a:lin ang="0" scaled="1"/>
            <a:tileRect/>
          </a:gradFill>
          <a:ln w="9525">
            <a:solidFill>
              <a:schemeClr val="bg1">
                <a:lumMod val="85000"/>
                <a:lumOff val="15000"/>
              </a:schemeClr>
            </a:solidFill>
          </a:ln>
          <a:effectLst>
            <a:outerShdw blurRad="114300" dist="101600" dir="6660000" algn="tl" rotWithShape="0">
              <a:schemeClr val="tx2">
                <a:lumMod val="10000"/>
                <a:alpha val="7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latin typeface="Calibri" charset="0"/>
                <a:ea typeface="Calibri" charset="0"/>
                <a:cs typeface="Calibri" charset="0"/>
              </a:rPr>
              <a:t>OS – LIVSFORTÆLLINGER     </a:t>
            </a:r>
            <a:r>
              <a:rPr lang="en-US" i="1" dirty="0" smtClean="0">
                <a:solidFill>
                  <a:schemeClr val="bg1">
                    <a:lumMod val="75000"/>
                    <a:lumOff val="25000"/>
                  </a:schemeClr>
                </a:solidFill>
              </a:rPr>
              <a:t>.</a:t>
            </a:r>
            <a:endParaRPr lang="en-US" i="1" dirty="0">
              <a:solidFill>
                <a:schemeClr val="bg1">
                  <a:lumMod val="75000"/>
                  <a:lumOff val="25000"/>
                </a:schemeClr>
              </a:solidFill>
            </a:endParaRPr>
          </a:p>
        </p:txBody>
      </p:sp>
      <p:sp>
        <p:nvSpPr>
          <p:cNvPr id="111" name="Title 1"/>
          <p:cNvSpPr>
            <a:spLocks noGrp="1"/>
          </p:cNvSpPr>
          <p:nvPr>
            <p:ph type="title"/>
          </p:nvPr>
        </p:nvSpPr>
        <p:spPr>
          <a:xfrm>
            <a:off x="115803" y="-307766"/>
            <a:ext cx="4291097"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endParaRPr dirty="0"/>
          </a:p>
        </p:txBody>
      </p:sp>
      <p:sp>
        <p:nvSpPr>
          <p:cNvPr id="3" name="Footer Placeholder 2"/>
          <p:cNvSpPr>
            <a:spLocks noGrp="1"/>
          </p:cNvSpPr>
          <p:nvPr>
            <p:ph type="ftr" sz="quarter" idx="11"/>
          </p:nvPr>
        </p:nvSpPr>
        <p:spPr>
          <a:xfrm>
            <a:off x="4207775" y="-65666"/>
            <a:ext cx="3833586" cy="365125"/>
          </a:xfrm>
        </p:spPr>
        <p:txBody>
          <a:bodyPr/>
          <a:lstStyle>
            <a:lvl1pPr>
              <a:defRPr>
                <a:solidFill>
                  <a:schemeClr val="bg1">
                    <a:lumMod val="85000"/>
                    <a:lumOff val="15000"/>
                  </a:schemeClr>
                </a:solidFill>
              </a:defRPr>
            </a:lvl1pPr>
          </a:lstStyle>
          <a:p>
            <a:r>
              <a:rPr lang="en-US" smtClean="0"/>
              <a:t>Dit navn her</a:t>
            </a:r>
            <a:endParaRPr lang="en-US" dirty="0"/>
          </a:p>
        </p:txBody>
      </p:sp>
      <p:sp>
        <p:nvSpPr>
          <p:cNvPr id="120" name="Snip Single Corner Rectangle 119"/>
          <p:cNvSpPr/>
          <p:nvPr userDrawn="1"/>
        </p:nvSpPr>
        <p:spPr>
          <a:xfrm flipH="1">
            <a:off x="0" y="6548034"/>
            <a:ext cx="12192000" cy="309966"/>
          </a:xfrm>
          <a:prstGeom prst="snip1Rect">
            <a:avLst>
              <a:gd name="adj" fmla="val 0"/>
            </a:avLst>
          </a:prstGeom>
          <a:solidFill>
            <a:schemeClr val="tx1">
              <a:lumMod val="95000"/>
            </a:schemeClr>
          </a:solidFill>
          <a:ln>
            <a:solidFill>
              <a:schemeClr val="bg2">
                <a:lumMod val="50000"/>
              </a:schemeClr>
            </a:solid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21" name="Afrundet rektangel 35">
            <a:hlinkClick r:id="" action="ppaction://hlinkshowjump?jump=lastslideviewed" highlightClick="1"/>
          </p:cNvPr>
          <p:cNvSpPr/>
          <p:nvPr userDrawn="1"/>
        </p:nvSpPr>
        <p:spPr>
          <a:xfrm>
            <a:off x="10560324" y="6584620"/>
            <a:ext cx="749179" cy="238429"/>
          </a:xfrm>
          <a:prstGeom prst="roundRect">
            <a:avLst/>
          </a:prstGeom>
          <a:solidFill>
            <a:schemeClr val="tx1">
              <a:lumMod val="85000"/>
            </a:schemeClr>
          </a:solidFill>
          <a:ln w="9525">
            <a:solidFill>
              <a:schemeClr val="bg1">
                <a:lumMod val="75000"/>
                <a:lumOff val="2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Tilbage</a:t>
            </a:r>
            <a:endParaRPr lang="da-DK" sz="1400" dirty="0">
              <a:solidFill>
                <a:srgbClr val="0D0D0D"/>
              </a:solidFill>
              <a:latin typeface="Calibri"/>
              <a:cs typeface="Calibri"/>
            </a:endParaRPr>
          </a:p>
        </p:txBody>
      </p:sp>
      <p:sp>
        <p:nvSpPr>
          <p:cNvPr id="122" name="Afrundet rektangel 35">
            <a:hlinkClick r:id="rId2" action="ppaction://hlinksldjump" highlightClick="1"/>
          </p:cNvPr>
          <p:cNvSpPr/>
          <p:nvPr userDrawn="1"/>
        </p:nvSpPr>
        <p:spPr>
          <a:xfrm>
            <a:off x="9678337" y="6584622"/>
            <a:ext cx="807472" cy="238428"/>
          </a:xfrm>
          <a:prstGeom prst="roundRect">
            <a:avLst/>
          </a:prstGeom>
          <a:solidFill>
            <a:schemeClr val="tx1">
              <a:lumMod val="85000"/>
            </a:schemeClr>
          </a:solidFill>
          <a:ln w="9525">
            <a:solidFill>
              <a:schemeClr val="bg1">
                <a:lumMod val="75000"/>
                <a:lumOff val="2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Oversigt</a:t>
            </a:r>
            <a:endParaRPr lang="da-DK" sz="1400" dirty="0">
              <a:solidFill>
                <a:srgbClr val="0D0D0D"/>
              </a:solidFill>
              <a:latin typeface="Calibri"/>
              <a:cs typeface="Calibri"/>
            </a:endParaRPr>
          </a:p>
        </p:txBody>
      </p:sp>
      <p:sp>
        <p:nvSpPr>
          <p:cNvPr id="123" name="Afrundet rektangel 35">
            <a:hlinkClick r:id="" action="ppaction://hlinkshowjump?jump=nextslide" highlightClick="1"/>
          </p:cNvPr>
          <p:cNvSpPr/>
          <p:nvPr userDrawn="1"/>
        </p:nvSpPr>
        <p:spPr>
          <a:xfrm>
            <a:off x="11383512" y="6584620"/>
            <a:ext cx="749688" cy="238429"/>
          </a:xfrm>
          <a:prstGeom prst="roundRect">
            <a:avLst/>
          </a:prstGeom>
          <a:solidFill>
            <a:schemeClr val="tx1">
              <a:lumMod val="85000"/>
            </a:schemeClr>
          </a:solidFill>
          <a:ln w="9525">
            <a:solidFill>
              <a:schemeClr val="bg1">
                <a:lumMod val="75000"/>
                <a:lumOff val="2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Næste</a:t>
            </a:r>
            <a:endParaRPr lang="da-DK" sz="1400" dirty="0">
              <a:solidFill>
                <a:srgbClr val="0D0D0D"/>
              </a:solidFill>
              <a:latin typeface="Calibri"/>
              <a:cs typeface="Calibri"/>
            </a:endParaRPr>
          </a:p>
        </p:txBody>
      </p:sp>
      <p:sp>
        <p:nvSpPr>
          <p:cNvPr id="124" name="Afrundet rektangel 35">
            <a:hlinkClick r:id="" action="ppaction://hlinkshowjump?jump=endshow" highlightClick="1"/>
          </p:cNvPr>
          <p:cNvSpPr/>
          <p:nvPr userDrawn="1"/>
        </p:nvSpPr>
        <p:spPr>
          <a:xfrm>
            <a:off x="8817634" y="6584619"/>
            <a:ext cx="783981" cy="238430"/>
          </a:xfrm>
          <a:prstGeom prst="roundRect">
            <a:avLst/>
          </a:prstGeom>
          <a:solidFill>
            <a:schemeClr val="tx1">
              <a:lumMod val="85000"/>
            </a:schemeClr>
          </a:solidFill>
          <a:ln w="9525">
            <a:solidFill>
              <a:schemeClr val="bg1">
                <a:lumMod val="75000"/>
                <a:lumOff val="2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Rediger</a:t>
            </a:r>
            <a:endParaRPr lang="da-DK" sz="1400" dirty="0">
              <a:solidFill>
                <a:srgbClr val="0D0D0D"/>
              </a:solidFill>
              <a:latin typeface="Calibri"/>
              <a:cs typeface="Calibri"/>
            </a:endParaRPr>
          </a:p>
        </p:txBody>
      </p:sp>
      <p:pic>
        <p:nvPicPr>
          <p:cNvPr id="16" name="Picture 16" descr="pictureCaptionBacking.pn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rot="10800000">
            <a:off x="6209414" y="809707"/>
            <a:ext cx="5592733" cy="5298993"/>
          </a:xfrm>
          <a:prstGeom prst="rect">
            <a:avLst/>
          </a:prstGeom>
          <a:effectLst>
            <a:outerShdw blurRad="50800" dist="38100" dir="2700000" algn="tl" rotWithShape="0">
              <a:prstClr val="black">
                <a:alpha val="40000"/>
              </a:prstClr>
            </a:outerShdw>
          </a:effectLst>
        </p:spPr>
      </p:pic>
      <p:pic>
        <p:nvPicPr>
          <p:cNvPr id="18" name="Picture 20" descr="pictureCaptionBacking.pn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rot="10800000">
            <a:off x="326563" y="809707"/>
            <a:ext cx="5457555" cy="5298993"/>
          </a:xfrm>
          <a:prstGeom prst="rect">
            <a:avLst/>
          </a:prstGeom>
          <a:effectLst>
            <a:outerShdw blurRad="50800" dist="38100" dir="2700000" algn="tl" rotWithShape="0">
              <a:prstClr val="black">
                <a:alpha val="40000"/>
              </a:prstClr>
            </a:outerShdw>
          </a:effectLst>
        </p:spPr>
      </p:pic>
      <p:sp>
        <p:nvSpPr>
          <p:cNvPr id="19" name="Pladsholder til indhold 9"/>
          <p:cNvSpPr>
            <a:spLocks noGrp="1"/>
          </p:cNvSpPr>
          <p:nvPr>
            <p:ph sz="quarter" idx="13"/>
          </p:nvPr>
        </p:nvSpPr>
        <p:spPr>
          <a:xfrm>
            <a:off x="622394" y="1011772"/>
            <a:ext cx="4872570" cy="4871647"/>
          </a:xfrm>
          <a:solidFill>
            <a:schemeClr val="tx1">
              <a:lumMod val="95000"/>
            </a:schemeClr>
          </a:solidFill>
          <a:ln>
            <a:solidFill>
              <a:schemeClr val="tx1"/>
            </a:solidFill>
          </a:ln>
          <a:effectLst/>
        </p:spPr>
        <p:txBody>
          <a:bodyPr/>
          <a:lstStyle>
            <a:lvl1pPr>
              <a:defRPr>
                <a:solidFill>
                  <a:schemeClr val="bg1">
                    <a:lumMod val="85000"/>
                    <a:lumOff val="15000"/>
                  </a:schemeClr>
                </a:solidFill>
                <a:latin typeface="Calibri" panose="020F0502020204030204" pitchFamily="34" charset="0"/>
              </a:defRPr>
            </a:lvl1pPr>
            <a:lvl2pPr>
              <a:defRPr>
                <a:solidFill>
                  <a:schemeClr val="bg1">
                    <a:lumMod val="85000"/>
                    <a:lumOff val="15000"/>
                  </a:schemeClr>
                </a:solidFill>
                <a:latin typeface="Calibri" panose="020F0502020204030204" pitchFamily="34" charset="0"/>
              </a:defRPr>
            </a:lvl2pPr>
            <a:lvl3pPr>
              <a:defRPr>
                <a:solidFill>
                  <a:schemeClr val="bg1">
                    <a:lumMod val="85000"/>
                    <a:lumOff val="15000"/>
                  </a:schemeClr>
                </a:solidFill>
                <a:latin typeface="Calibri" panose="020F0502020204030204" pitchFamily="34" charset="0"/>
              </a:defRPr>
            </a:lvl3pPr>
            <a:lvl4pPr>
              <a:defRPr>
                <a:solidFill>
                  <a:schemeClr val="bg1">
                    <a:lumMod val="85000"/>
                    <a:lumOff val="15000"/>
                  </a:schemeClr>
                </a:solidFill>
                <a:latin typeface="Calibri" panose="020F0502020204030204" pitchFamily="34" charset="0"/>
              </a:defRPr>
            </a:lvl4pPr>
            <a:lvl5pPr>
              <a:defRPr>
                <a:solidFill>
                  <a:schemeClr val="bg1">
                    <a:lumMod val="85000"/>
                    <a:lumOff val="15000"/>
                  </a:schemeClr>
                </a:solidFill>
                <a:latin typeface="Calibri" panose="020F0502020204030204" pitchFamily="34" charset="0"/>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20" name="Pladsholder til indhold 9"/>
          <p:cNvSpPr>
            <a:spLocks noGrp="1"/>
          </p:cNvSpPr>
          <p:nvPr>
            <p:ph sz="quarter" idx="14"/>
          </p:nvPr>
        </p:nvSpPr>
        <p:spPr>
          <a:xfrm>
            <a:off x="6494427" y="1000666"/>
            <a:ext cx="5018567" cy="4871647"/>
          </a:xfrm>
          <a:solidFill>
            <a:schemeClr val="tx1">
              <a:lumMod val="95000"/>
            </a:schemeClr>
          </a:solidFill>
          <a:ln>
            <a:solidFill>
              <a:schemeClr val="tx1"/>
            </a:solidFill>
          </a:ln>
          <a:effectLst/>
        </p:spPr>
        <p:txBody>
          <a:bodyPr/>
          <a:lstStyle>
            <a:lvl1pPr>
              <a:defRPr>
                <a:solidFill>
                  <a:schemeClr val="bg1">
                    <a:lumMod val="85000"/>
                    <a:lumOff val="15000"/>
                  </a:schemeClr>
                </a:solidFill>
                <a:latin typeface="Calibri" panose="020F0502020204030204" pitchFamily="34" charset="0"/>
              </a:defRPr>
            </a:lvl1pPr>
            <a:lvl2pPr>
              <a:defRPr>
                <a:solidFill>
                  <a:schemeClr val="bg1">
                    <a:lumMod val="85000"/>
                    <a:lumOff val="15000"/>
                  </a:schemeClr>
                </a:solidFill>
                <a:latin typeface="Calibri" panose="020F0502020204030204" pitchFamily="34" charset="0"/>
              </a:defRPr>
            </a:lvl2pPr>
            <a:lvl3pPr>
              <a:defRPr>
                <a:solidFill>
                  <a:schemeClr val="bg1">
                    <a:lumMod val="85000"/>
                    <a:lumOff val="15000"/>
                  </a:schemeClr>
                </a:solidFill>
                <a:latin typeface="Calibri" panose="020F0502020204030204" pitchFamily="34" charset="0"/>
              </a:defRPr>
            </a:lvl3pPr>
            <a:lvl4pPr>
              <a:defRPr>
                <a:solidFill>
                  <a:schemeClr val="bg1">
                    <a:lumMod val="85000"/>
                    <a:lumOff val="15000"/>
                  </a:schemeClr>
                </a:solidFill>
                <a:latin typeface="Calibri" panose="020F0502020204030204" pitchFamily="34" charset="0"/>
              </a:defRPr>
            </a:lvl4pPr>
            <a:lvl5pPr>
              <a:defRPr>
                <a:solidFill>
                  <a:schemeClr val="bg1">
                    <a:lumMod val="85000"/>
                    <a:lumOff val="15000"/>
                  </a:schemeClr>
                </a:solidFill>
                <a:latin typeface="Calibri" panose="020F0502020204030204" pitchFamily="34" charset="0"/>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17" name="Pladsholder til slidenummer 3"/>
          <p:cNvSpPr>
            <a:spLocks noGrp="1"/>
          </p:cNvSpPr>
          <p:nvPr>
            <p:ph type="sldNum" sz="quarter" idx="122"/>
          </p:nvPr>
        </p:nvSpPr>
        <p:spPr>
          <a:xfrm>
            <a:off x="0" y="6465078"/>
            <a:ext cx="383177" cy="503119"/>
          </a:xfrm>
        </p:spPr>
        <p:txBody>
          <a:bodyPr/>
          <a:lstStyle>
            <a:lvl1pPr>
              <a:defRPr>
                <a:solidFill>
                  <a:schemeClr val="bg1">
                    <a:lumMod val="50000"/>
                    <a:lumOff val="50000"/>
                  </a:schemeClr>
                </a:solidFill>
              </a:defRPr>
            </a:lvl1pPr>
          </a:lstStyle>
          <a:p>
            <a:fld id="{B0EB8CF6-47F3-4747-94A2-C5AAF9298AFB}" type="slidenum">
              <a:rPr lang="da-DK" smtClean="0"/>
              <a:pPr/>
              <a:t>‹nr.›</a:t>
            </a:fld>
            <a:endParaRPr lang="da-DK"/>
          </a:p>
        </p:txBody>
      </p:sp>
      <p:sp>
        <p:nvSpPr>
          <p:cNvPr id="21" name="Pladsholder til tekst 13"/>
          <p:cNvSpPr>
            <a:spLocks noGrp="1"/>
          </p:cNvSpPr>
          <p:nvPr>
            <p:ph type="body" sz="quarter" idx="15"/>
          </p:nvPr>
        </p:nvSpPr>
        <p:spPr>
          <a:xfrm>
            <a:off x="383177" y="6563919"/>
            <a:ext cx="5014276" cy="321053"/>
          </a:xfrm>
        </p:spPr>
        <p:txBody>
          <a:bodyPr>
            <a:noAutofit/>
          </a:bodyPr>
          <a:lstStyle>
            <a:lvl1pPr>
              <a:defRPr sz="1400">
                <a:solidFill>
                  <a:schemeClr val="bg1">
                    <a:lumMod val="50000"/>
                    <a:lumOff val="5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24" name="Rektangel 23"/>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
        <p:nvSpPr>
          <p:cNvPr id="4" name="Pladsholder til tekst 3"/>
          <p:cNvSpPr>
            <a:spLocks noGrp="1"/>
          </p:cNvSpPr>
          <p:nvPr>
            <p:ph type="body" sz="quarter" idx="123"/>
          </p:nvPr>
        </p:nvSpPr>
        <p:spPr>
          <a:xfrm>
            <a:off x="326562" y="372288"/>
            <a:ext cx="5260975" cy="315913"/>
          </a:xfrm>
        </p:spPr>
        <p:txBody>
          <a:bodyPr>
            <a:noAutofit/>
          </a:bodyPr>
          <a:lstStyle>
            <a:lvl1pPr algn="ctr">
              <a:defRPr sz="2400">
                <a:solidFill>
                  <a:schemeClr val="bg1"/>
                </a:solidFill>
                <a:latin typeface="Calibri" charset="0"/>
                <a:ea typeface="Calibri" charset="0"/>
                <a:cs typeface="Calibri"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da-DK" dirty="0" smtClean="0"/>
              <a:t>Klik for </a:t>
            </a:r>
            <a:r>
              <a:rPr lang="da-DK" smtClean="0"/>
              <a:t>at redigere</a:t>
            </a:r>
            <a:endParaRPr lang="da-DK" dirty="0"/>
          </a:p>
        </p:txBody>
      </p:sp>
      <p:sp>
        <p:nvSpPr>
          <p:cNvPr id="27" name="Pladsholder til tekst 3"/>
          <p:cNvSpPr>
            <a:spLocks noGrp="1"/>
          </p:cNvSpPr>
          <p:nvPr>
            <p:ph type="body" sz="quarter" idx="124"/>
          </p:nvPr>
        </p:nvSpPr>
        <p:spPr>
          <a:xfrm>
            <a:off x="6252019" y="370373"/>
            <a:ext cx="5260975" cy="315913"/>
          </a:xfrm>
        </p:spPr>
        <p:txBody>
          <a:bodyPr>
            <a:noAutofit/>
          </a:bodyPr>
          <a:lstStyle>
            <a:lvl1pPr algn="ctr">
              <a:defRPr sz="2400">
                <a:solidFill>
                  <a:schemeClr val="bg1"/>
                </a:solidFill>
                <a:latin typeface="Calibri" charset="0"/>
                <a:ea typeface="Calibri" charset="0"/>
                <a:cs typeface="Calibri"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da-DK" dirty="0" smtClean="0"/>
              <a:t>Klik for </a:t>
            </a:r>
            <a:r>
              <a:rPr lang="da-DK" smtClean="0"/>
              <a:t>at redigere</a:t>
            </a:r>
            <a:endParaRPr lang="da-DK" dirty="0"/>
          </a:p>
        </p:txBody>
      </p:sp>
    </p:spTree>
    <p:extLst>
      <p:ext uri="{BB962C8B-B14F-4D97-AF65-F5344CB8AC3E}">
        <p14:creationId xmlns:p14="http://schemas.microsoft.com/office/powerpoint/2010/main" val="2886773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 indhold sølvgrå">
    <p:bg>
      <p:bgPr>
        <a:gradFill>
          <a:gsLst>
            <a:gs pos="0">
              <a:schemeClr val="tx1">
                <a:lumMod val="95000"/>
              </a:schemeClr>
            </a:gs>
            <a:gs pos="23000">
              <a:schemeClr val="tx1"/>
            </a:gs>
            <a:gs pos="99000">
              <a:srgbClr val="C3CACF"/>
            </a:gs>
            <a:gs pos="62000">
              <a:schemeClr val="tx1">
                <a:lumMod val="95000"/>
              </a:schemeClr>
            </a:gs>
          </a:gsLst>
          <a:lin ang="5400000" scaled="1"/>
        </a:gradFill>
        <a:effectLst/>
      </p:bgPr>
    </p:bg>
    <p:spTree>
      <p:nvGrpSpPr>
        <p:cNvPr id="1" name=""/>
        <p:cNvGrpSpPr/>
        <p:nvPr/>
      </p:nvGrpSpPr>
      <p:grpSpPr>
        <a:xfrm>
          <a:off x="0" y="0"/>
          <a:ext cx="0" cy="0"/>
          <a:chOff x="0" y="0"/>
          <a:chExt cx="0" cy="0"/>
        </a:xfrm>
      </p:grpSpPr>
      <p:sp>
        <p:nvSpPr>
          <p:cNvPr id="110" name="Rectangle 109"/>
          <p:cNvSpPr/>
          <p:nvPr userDrawn="1"/>
        </p:nvSpPr>
        <p:spPr>
          <a:xfrm>
            <a:off x="-102049" y="-22682"/>
            <a:ext cx="12451115" cy="292063"/>
          </a:xfrm>
          <a:prstGeom prst="rect">
            <a:avLst/>
          </a:prstGeom>
          <a:gradFill flip="none" rotWithShape="1">
            <a:gsLst>
              <a:gs pos="99000">
                <a:schemeClr val="bg1">
                  <a:alpha val="57000"/>
                </a:schemeClr>
              </a:gs>
              <a:gs pos="0">
                <a:schemeClr val="bg1">
                  <a:lumMod val="85000"/>
                  <a:lumOff val="15000"/>
                  <a:alpha val="63000"/>
                </a:schemeClr>
              </a:gs>
              <a:gs pos="48000">
                <a:schemeClr val="bg1">
                  <a:lumMod val="65000"/>
                  <a:lumOff val="35000"/>
                  <a:alpha val="16000"/>
                </a:schemeClr>
              </a:gs>
            </a:gsLst>
            <a:lin ang="0" scaled="1"/>
            <a:tileRect/>
          </a:gradFill>
          <a:ln w="9525">
            <a:solidFill>
              <a:schemeClr val="bg1">
                <a:lumMod val="85000"/>
                <a:lumOff val="15000"/>
              </a:schemeClr>
            </a:solidFill>
          </a:ln>
          <a:effectLst>
            <a:outerShdw blurRad="114300" dist="101600" dir="6660000" algn="tl" rotWithShape="0">
              <a:schemeClr val="tx2">
                <a:lumMod val="10000"/>
                <a:alpha val="7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latin typeface="Calibri" charset="0"/>
                <a:ea typeface="Calibri" charset="0"/>
                <a:cs typeface="Calibri" charset="0"/>
              </a:rPr>
              <a:t>OS – LIVSFORTÆLLINGER     </a:t>
            </a:r>
            <a:r>
              <a:rPr lang="en-US" i="1" dirty="0" smtClean="0">
                <a:solidFill>
                  <a:schemeClr val="bg1">
                    <a:lumMod val="75000"/>
                    <a:lumOff val="25000"/>
                  </a:schemeClr>
                </a:solidFill>
              </a:rPr>
              <a:t>.</a:t>
            </a:r>
            <a:endParaRPr lang="en-US" i="1" dirty="0">
              <a:solidFill>
                <a:schemeClr val="bg1">
                  <a:lumMod val="75000"/>
                  <a:lumOff val="25000"/>
                </a:schemeClr>
              </a:solidFill>
            </a:endParaRPr>
          </a:p>
        </p:txBody>
      </p:sp>
      <p:sp>
        <p:nvSpPr>
          <p:cNvPr id="111" name="Title 1"/>
          <p:cNvSpPr>
            <a:spLocks noGrp="1"/>
          </p:cNvSpPr>
          <p:nvPr>
            <p:ph type="title"/>
          </p:nvPr>
        </p:nvSpPr>
        <p:spPr>
          <a:xfrm>
            <a:off x="115803" y="-307766"/>
            <a:ext cx="4220223"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endParaRPr dirty="0"/>
          </a:p>
        </p:txBody>
      </p:sp>
      <p:sp>
        <p:nvSpPr>
          <p:cNvPr id="3" name="Footer Placeholder 2"/>
          <p:cNvSpPr>
            <a:spLocks noGrp="1"/>
          </p:cNvSpPr>
          <p:nvPr>
            <p:ph type="ftr" sz="quarter" idx="11"/>
          </p:nvPr>
        </p:nvSpPr>
        <p:spPr>
          <a:xfrm>
            <a:off x="4207775" y="-65666"/>
            <a:ext cx="3833586" cy="365125"/>
          </a:xfrm>
        </p:spPr>
        <p:txBody>
          <a:bodyPr/>
          <a:lstStyle>
            <a:lvl1pPr>
              <a:defRPr>
                <a:solidFill>
                  <a:schemeClr val="bg1">
                    <a:lumMod val="85000"/>
                    <a:lumOff val="15000"/>
                  </a:schemeClr>
                </a:solidFill>
              </a:defRPr>
            </a:lvl1pPr>
          </a:lstStyle>
          <a:p>
            <a:r>
              <a:rPr lang="en-US" smtClean="0"/>
              <a:t>Dit navn her</a:t>
            </a:r>
            <a:endParaRPr lang="en-US" dirty="0"/>
          </a:p>
        </p:txBody>
      </p:sp>
      <p:sp>
        <p:nvSpPr>
          <p:cNvPr id="120" name="Snip Single Corner Rectangle 119"/>
          <p:cNvSpPr/>
          <p:nvPr userDrawn="1"/>
        </p:nvSpPr>
        <p:spPr>
          <a:xfrm flipH="1">
            <a:off x="0" y="6548034"/>
            <a:ext cx="12192000" cy="309966"/>
          </a:xfrm>
          <a:prstGeom prst="snip1Rect">
            <a:avLst>
              <a:gd name="adj" fmla="val 0"/>
            </a:avLst>
          </a:prstGeom>
          <a:solidFill>
            <a:schemeClr val="tx1">
              <a:lumMod val="95000"/>
            </a:schemeClr>
          </a:solidFill>
          <a:ln>
            <a:solidFill>
              <a:schemeClr val="bg2">
                <a:lumMod val="50000"/>
              </a:schemeClr>
            </a:solid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21" name="Afrundet rektangel 35">
            <a:hlinkClick r:id="" action="ppaction://hlinkshowjump?jump=lastslideviewed" highlightClick="1"/>
          </p:cNvPr>
          <p:cNvSpPr/>
          <p:nvPr userDrawn="1"/>
        </p:nvSpPr>
        <p:spPr>
          <a:xfrm>
            <a:off x="10560324" y="6584620"/>
            <a:ext cx="749179" cy="238429"/>
          </a:xfrm>
          <a:prstGeom prst="roundRect">
            <a:avLst/>
          </a:prstGeom>
          <a:solidFill>
            <a:schemeClr val="tx1">
              <a:lumMod val="85000"/>
            </a:schemeClr>
          </a:solidFill>
          <a:ln w="9525">
            <a:solidFill>
              <a:schemeClr val="bg1">
                <a:lumMod val="75000"/>
                <a:lumOff val="2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Tilbage</a:t>
            </a:r>
            <a:endParaRPr lang="da-DK" sz="1400" dirty="0">
              <a:solidFill>
                <a:srgbClr val="0D0D0D"/>
              </a:solidFill>
              <a:latin typeface="Calibri"/>
              <a:cs typeface="Calibri"/>
            </a:endParaRPr>
          </a:p>
        </p:txBody>
      </p:sp>
      <p:sp>
        <p:nvSpPr>
          <p:cNvPr id="122" name="Afrundet rektangel 35">
            <a:hlinkClick r:id="rId2" action="ppaction://hlinksldjump" highlightClick="1"/>
          </p:cNvPr>
          <p:cNvSpPr/>
          <p:nvPr userDrawn="1"/>
        </p:nvSpPr>
        <p:spPr>
          <a:xfrm>
            <a:off x="9678337" y="6584622"/>
            <a:ext cx="807472" cy="238428"/>
          </a:xfrm>
          <a:prstGeom prst="roundRect">
            <a:avLst/>
          </a:prstGeom>
          <a:solidFill>
            <a:schemeClr val="tx1">
              <a:lumMod val="85000"/>
            </a:schemeClr>
          </a:solidFill>
          <a:ln w="9525">
            <a:solidFill>
              <a:schemeClr val="bg1">
                <a:lumMod val="75000"/>
                <a:lumOff val="2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Oversigt</a:t>
            </a:r>
            <a:endParaRPr lang="da-DK" sz="1400" dirty="0">
              <a:solidFill>
                <a:srgbClr val="0D0D0D"/>
              </a:solidFill>
              <a:latin typeface="Calibri"/>
              <a:cs typeface="Calibri"/>
            </a:endParaRPr>
          </a:p>
        </p:txBody>
      </p:sp>
      <p:sp>
        <p:nvSpPr>
          <p:cNvPr id="123" name="Afrundet rektangel 35">
            <a:hlinkClick r:id="" action="ppaction://hlinkshowjump?jump=nextslide" highlightClick="1"/>
          </p:cNvPr>
          <p:cNvSpPr/>
          <p:nvPr userDrawn="1"/>
        </p:nvSpPr>
        <p:spPr>
          <a:xfrm>
            <a:off x="11383512" y="6584620"/>
            <a:ext cx="749688" cy="238429"/>
          </a:xfrm>
          <a:prstGeom prst="roundRect">
            <a:avLst/>
          </a:prstGeom>
          <a:solidFill>
            <a:schemeClr val="tx1">
              <a:lumMod val="85000"/>
            </a:schemeClr>
          </a:solidFill>
          <a:ln w="9525">
            <a:solidFill>
              <a:schemeClr val="bg1">
                <a:lumMod val="75000"/>
                <a:lumOff val="2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Næste</a:t>
            </a:r>
            <a:endParaRPr lang="da-DK" sz="1400" dirty="0">
              <a:solidFill>
                <a:srgbClr val="0D0D0D"/>
              </a:solidFill>
              <a:latin typeface="Calibri"/>
              <a:cs typeface="Calibri"/>
            </a:endParaRPr>
          </a:p>
        </p:txBody>
      </p:sp>
      <p:sp>
        <p:nvSpPr>
          <p:cNvPr id="124" name="Afrundet rektangel 35">
            <a:hlinkClick r:id="" action="ppaction://hlinkshowjump?jump=endshow" highlightClick="1"/>
          </p:cNvPr>
          <p:cNvSpPr/>
          <p:nvPr userDrawn="1"/>
        </p:nvSpPr>
        <p:spPr>
          <a:xfrm>
            <a:off x="8817634" y="6584619"/>
            <a:ext cx="783981" cy="238430"/>
          </a:xfrm>
          <a:prstGeom prst="roundRect">
            <a:avLst/>
          </a:prstGeom>
          <a:solidFill>
            <a:schemeClr val="tx1">
              <a:lumMod val="85000"/>
            </a:schemeClr>
          </a:solidFill>
          <a:ln w="9525">
            <a:solidFill>
              <a:schemeClr val="bg1">
                <a:lumMod val="75000"/>
                <a:lumOff val="2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Rediger</a:t>
            </a:r>
            <a:endParaRPr lang="da-DK" sz="1400" dirty="0">
              <a:solidFill>
                <a:srgbClr val="0D0D0D"/>
              </a:solidFill>
              <a:latin typeface="Calibri"/>
              <a:cs typeface="Calibri"/>
            </a:endParaRPr>
          </a:p>
        </p:txBody>
      </p:sp>
      <p:sp>
        <p:nvSpPr>
          <p:cNvPr id="15" name="Subtitle 2"/>
          <p:cNvSpPr>
            <a:spLocks noGrp="1"/>
          </p:cNvSpPr>
          <p:nvPr>
            <p:ph type="subTitle" idx="1"/>
          </p:nvPr>
        </p:nvSpPr>
        <p:spPr>
          <a:xfrm>
            <a:off x="109159" y="420229"/>
            <a:ext cx="8706082" cy="576032"/>
          </a:xfrm>
        </p:spPr>
        <p:txBody>
          <a:bodyPr>
            <a:normAutofit/>
          </a:bodyPr>
          <a:lstStyle>
            <a:lvl1pPr marL="0" indent="0" algn="l">
              <a:buNone/>
              <a:defRPr sz="2200">
                <a:solidFill>
                  <a:schemeClr val="bg1">
                    <a:lumMod val="85000"/>
                    <a:lumOff val="15000"/>
                  </a:schemeClr>
                </a:solidFill>
                <a:effectLst>
                  <a:outerShdw blurRad="34925" dist="12700" dir="14400000" rotWithShape="0">
                    <a:prstClr val="black">
                      <a:alpha val="21000"/>
                    </a:prstClr>
                  </a:outerShdw>
                </a:effectLst>
                <a:latin typeface="Calibri" panose="020F050202020403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dirty="0" err="1" smtClean="0"/>
              <a:t>Click</a:t>
            </a:r>
            <a:r>
              <a:rPr lang="da-DK" dirty="0" smtClean="0"/>
              <a:t> to </a:t>
            </a:r>
            <a:r>
              <a:rPr lang="da-DK" dirty="0" err="1" smtClean="0"/>
              <a:t>edit</a:t>
            </a:r>
            <a:r>
              <a:rPr lang="da-DK" dirty="0" smtClean="0"/>
              <a:t> Master </a:t>
            </a:r>
            <a:r>
              <a:rPr lang="da-DK" dirty="0" err="1" smtClean="0"/>
              <a:t>subtitle</a:t>
            </a:r>
            <a:r>
              <a:rPr lang="da-DK" dirty="0" smtClean="0"/>
              <a:t> style</a:t>
            </a:r>
            <a:endParaRPr lang="en-US" dirty="0"/>
          </a:p>
        </p:txBody>
      </p:sp>
      <p:sp>
        <p:nvSpPr>
          <p:cNvPr id="19" name="Pladsholder til indhold 9"/>
          <p:cNvSpPr>
            <a:spLocks noGrp="1"/>
          </p:cNvSpPr>
          <p:nvPr>
            <p:ph sz="quarter" idx="13"/>
          </p:nvPr>
        </p:nvSpPr>
        <p:spPr>
          <a:xfrm>
            <a:off x="248213" y="968824"/>
            <a:ext cx="3777299" cy="5251696"/>
          </a:xfrm>
          <a:solidFill>
            <a:schemeClr val="tx1"/>
          </a:solidFill>
          <a:ln>
            <a:solidFill>
              <a:schemeClr val="tx1">
                <a:lumMod val="65000"/>
              </a:schemeClr>
            </a:solidFill>
          </a:ln>
          <a:effectLst>
            <a:outerShdw blurRad="63500" dist="25400" dir="5400000" algn="t" rotWithShape="0">
              <a:prstClr val="black">
                <a:alpha val="40000"/>
              </a:prstClr>
            </a:outerShdw>
          </a:effectLst>
        </p:spPr>
        <p:txBody>
          <a:bodyPr/>
          <a:lstStyle>
            <a:lvl1pPr>
              <a:defRPr>
                <a:solidFill>
                  <a:schemeClr val="bg1">
                    <a:lumMod val="85000"/>
                    <a:lumOff val="15000"/>
                  </a:schemeClr>
                </a:solidFill>
                <a:latin typeface="Calibri" panose="020F0502020204030204" pitchFamily="34" charset="0"/>
              </a:defRPr>
            </a:lvl1pPr>
            <a:lvl2pPr>
              <a:defRPr>
                <a:solidFill>
                  <a:schemeClr val="bg1">
                    <a:lumMod val="85000"/>
                    <a:lumOff val="15000"/>
                  </a:schemeClr>
                </a:solidFill>
                <a:latin typeface="Calibri" panose="020F0502020204030204" pitchFamily="34" charset="0"/>
              </a:defRPr>
            </a:lvl2pPr>
            <a:lvl3pPr>
              <a:defRPr>
                <a:solidFill>
                  <a:schemeClr val="bg1">
                    <a:lumMod val="85000"/>
                    <a:lumOff val="15000"/>
                  </a:schemeClr>
                </a:solidFill>
                <a:latin typeface="Calibri" panose="020F0502020204030204" pitchFamily="34" charset="0"/>
              </a:defRPr>
            </a:lvl3pPr>
            <a:lvl4pPr>
              <a:defRPr>
                <a:solidFill>
                  <a:schemeClr val="bg1">
                    <a:lumMod val="85000"/>
                    <a:lumOff val="15000"/>
                  </a:schemeClr>
                </a:solidFill>
                <a:latin typeface="Calibri" panose="020F0502020204030204" pitchFamily="34" charset="0"/>
              </a:defRPr>
            </a:lvl4pPr>
            <a:lvl5pPr>
              <a:defRPr>
                <a:solidFill>
                  <a:schemeClr val="bg1">
                    <a:lumMod val="85000"/>
                    <a:lumOff val="15000"/>
                  </a:schemeClr>
                </a:solidFill>
                <a:latin typeface="Calibri" panose="020F0502020204030204" pitchFamily="34" charset="0"/>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20" name="Pladsholder til indhold 9"/>
          <p:cNvSpPr>
            <a:spLocks noGrp="1"/>
          </p:cNvSpPr>
          <p:nvPr>
            <p:ph sz="quarter" idx="14"/>
          </p:nvPr>
        </p:nvSpPr>
        <p:spPr>
          <a:xfrm>
            <a:off x="4207775" y="972006"/>
            <a:ext cx="3777299" cy="5251696"/>
          </a:xfrm>
          <a:solidFill>
            <a:schemeClr val="tx1"/>
          </a:solidFill>
          <a:ln>
            <a:solidFill>
              <a:schemeClr val="tx1">
                <a:lumMod val="65000"/>
              </a:schemeClr>
            </a:solidFill>
          </a:ln>
          <a:effectLst>
            <a:outerShdw blurRad="63500" dist="25400" dir="5400000" algn="t" rotWithShape="0">
              <a:prstClr val="black">
                <a:alpha val="40000"/>
              </a:prstClr>
            </a:outerShdw>
          </a:effectLst>
        </p:spPr>
        <p:txBody>
          <a:bodyPr/>
          <a:lstStyle>
            <a:lvl1pPr>
              <a:defRPr>
                <a:solidFill>
                  <a:schemeClr val="bg1">
                    <a:lumMod val="85000"/>
                    <a:lumOff val="15000"/>
                  </a:schemeClr>
                </a:solidFill>
                <a:latin typeface="Calibri" panose="020F0502020204030204" pitchFamily="34" charset="0"/>
              </a:defRPr>
            </a:lvl1pPr>
            <a:lvl2pPr>
              <a:defRPr>
                <a:solidFill>
                  <a:schemeClr val="bg1">
                    <a:lumMod val="85000"/>
                    <a:lumOff val="15000"/>
                  </a:schemeClr>
                </a:solidFill>
                <a:latin typeface="Calibri" panose="020F0502020204030204" pitchFamily="34" charset="0"/>
              </a:defRPr>
            </a:lvl2pPr>
            <a:lvl3pPr>
              <a:defRPr>
                <a:solidFill>
                  <a:schemeClr val="bg1">
                    <a:lumMod val="85000"/>
                    <a:lumOff val="15000"/>
                  </a:schemeClr>
                </a:solidFill>
                <a:latin typeface="Calibri" panose="020F0502020204030204" pitchFamily="34" charset="0"/>
              </a:defRPr>
            </a:lvl3pPr>
            <a:lvl4pPr>
              <a:defRPr>
                <a:solidFill>
                  <a:schemeClr val="bg1">
                    <a:lumMod val="85000"/>
                    <a:lumOff val="15000"/>
                  </a:schemeClr>
                </a:solidFill>
                <a:latin typeface="Calibri" panose="020F0502020204030204" pitchFamily="34" charset="0"/>
              </a:defRPr>
            </a:lvl4pPr>
            <a:lvl5pPr>
              <a:defRPr>
                <a:solidFill>
                  <a:schemeClr val="bg1">
                    <a:lumMod val="85000"/>
                    <a:lumOff val="15000"/>
                  </a:schemeClr>
                </a:solidFill>
                <a:latin typeface="Calibri" panose="020F0502020204030204" pitchFamily="34" charset="0"/>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21" name="Pladsholder til indhold 9"/>
          <p:cNvSpPr>
            <a:spLocks noGrp="1"/>
          </p:cNvSpPr>
          <p:nvPr>
            <p:ph sz="quarter" idx="15"/>
          </p:nvPr>
        </p:nvSpPr>
        <p:spPr>
          <a:xfrm>
            <a:off x="8177970" y="967878"/>
            <a:ext cx="3777299" cy="5251696"/>
          </a:xfrm>
          <a:solidFill>
            <a:schemeClr val="tx1"/>
          </a:solidFill>
          <a:ln>
            <a:solidFill>
              <a:schemeClr val="tx1">
                <a:lumMod val="65000"/>
              </a:schemeClr>
            </a:solidFill>
          </a:ln>
          <a:effectLst>
            <a:outerShdw blurRad="63500" dist="25400" dir="5400000" algn="t" rotWithShape="0">
              <a:prstClr val="black">
                <a:alpha val="40000"/>
              </a:prstClr>
            </a:outerShdw>
          </a:effectLst>
        </p:spPr>
        <p:txBody>
          <a:bodyPr/>
          <a:lstStyle>
            <a:lvl1pPr>
              <a:defRPr>
                <a:solidFill>
                  <a:schemeClr val="bg1">
                    <a:lumMod val="85000"/>
                    <a:lumOff val="15000"/>
                  </a:schemeClr>
                </a:solidFill>
                <a:latin typeface="Calibri" panose="020F0502020204030204" pitchFamily="34" charset="0"/>
              </a:defRPr>
            </a:lvl1pPr>
            <a:lvl2pPr>
              <a:defRPr>
                <a:solidFill>
                  <a:schemeClr val="bg1">
                    <a:lumMod val="85000"/>
                    <a:lumOff val="15000"/>
                  </a:schemeClr>
                </a:solidFill>
                <a:latin typeface="Calibri" panose="020F0502020204030204" pitchFamily="34" charset="0"/>
              </a:defRPr>
            </a:lvl2pPr>
            <a:lvl3pPr>
              <a:defRPr>
                <a:solidFill>
                  <a:schemeClr val="bg1">
                    <a:lumMod val="85000"/>
                    <a:lumOff val="15000"/>
                  </a:schemeClr>
                </a:solidFill>
                <a:latin typeface="Calibri" panose="020F0502020204030204" pitchFamily="34" charset="0"/>
              </a:defRPr>
            </a:lvl3pPr>
            <a:lvl4pPr>
              <a:defRPr>
                <a:solidFill>
                  <a:schemeClr val="bg1">
                    <a:lumMod val="85000"/>
                    <a:lumOff val="15000"/>
                  </a:schemeClr>
                </a:solidFill>
                <a:latin typeface="Calibri" panose="020F0502020204030204" pitchFamily="34" charset="0"/>
              </a:defRPr>
            </a:lvl4pPr>
            <a:lvl5pPr>
              <a:defRPr>
                <a:solidFill>
                  <a:schemeClr val="bg1">
                    <a:lumMod val="85000"/>
                    <a:lumOff val="15000"/>
                  </a:schemeClr>
                </a:solidFill>
                <a:latin typeface="Calibri" panose="020F0502020204030204" pitchFamily="34" charset="0"/>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16" name="Pladsholder til slidenummer 3"/>
          <p:cNvSpPr>
            <a:spLocks noGrp="1"/>
          </p:cNvSpPr>
          <p:nvPr>
            <p:ph type="sldNum" sz="quarter" idx="122"/>
          </p:nvPr>
        </p:nvSpPr>
        <p:spPr>
          <a:xfrm>
            <a:off x="0" y="6465078"/>
            <a:ext cx="383177" cy="503119"/>
          </a:xfrm>
        </p:spPr>
        <p:txBody>
          <a:bodyPr/>
          <a:lstStyle>
            <a:lvl1pPr>
              <a:defRPr>
                <a:solidFill>
                  <a:schemeClr val="bg1">
                    <a:lumMod val="50000"/>
                    <a:lumOff val="50000"/>
                  </a:schemeClr>
                </a:solidFill>
              </a:defRPr>
            </a:lvl1pPr>
          </a:lstStyle>
          <a:p>
            <a:fld id="{B0EB8CF6-47F3-4747-94A2-C5AAF9298AFB}" type="slidenum">
              <a:rPr lang="da-DK" smtClean="0"/>
              <a:pPr/>
              <a:t>‹nr.›</a:t>
            </a:fld>
            <a:endParaRPr lang="da-DK"/>
          </a:p>
        </p:txBody>
      </p:sp>
      <p:sp>
        <p:nvSpPr>
          <p:cNvPr id="17" name="Pladsholder til tekst 13"/>
          <p:cNvSpPr>
            <a:spLocks noGrp="1"/>
          </p:cNvSpPr>
          <p:nvPr>
            <p:ph type="body" sz="quarter" idx="123"/>
          </p:nvPr>
        </p:nvSpPr>
        <p:spPr>
          <a:xfrm>
            <a:off x="383177" y="6563919"/>
            <a:ext cx="5014276" cy="321053"/>
          </a:xfrm>
        </p:spPr>
        <p:txBody>
          <a:bodyPr>
            <a:noAutofit/>
          </a:bodyPr>
          <a:lstStyle>
            <a:lvl1pPr>
              <a:defRPr sz="1400">
                <a:solidFill>
                  <a:schemeClr val="bg1">
                    <a:lumMod val="50000"/>
                    <a:lumOff val="5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18" name="Rektangel 17"/>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Tree>
    <p:extLst>
      <p:ext uri="{BB962C8B-B14F-4D97-AF65-F5344CB8AC3E}">
        <p14:creationId xmlns:p14="http://schemas.microsoft.com/office/powerpoint/2010/main" val="34898202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 indhold albumstil sølvgrå mere tekst">
    <p:bg>
      <p:bgPr>
        <a:gradFill>
          <a:gsLst>
            <a:gs pos="0">
              <a:schemeClr val="tx1">
                <a:lumMod val="95000"/>
              </a:schemeClr>
            </a:gs>
            <a:gs pos="23000">
              <a:schemeClr val="tx1"/>
            </a:gs>
            <a:gs pos="99000">
              <a:srgbClr val="C3CACF"/>
            </a:gs>
            <a:gs pos="62000">
              <a:schemeClr val="tx1">
                <a:lumMod val="95000"/>
              </a:schemeClr>
            </a:gs>
          </a:gsLst>
          <a:lin ang="5400000" scaled="1"/>
        </a:gradFill>
        <a:effectLst/>
      </p:bgPr>
    </p:bg>
    <p:spTree>
      <p:nvGrpSpPr>
        <p:cNvPr id="1" name=""/>
        <p:cNvGrpSpPr/>
        <p:nvPr/>
      </p:nvGrpSpPr>
      <p:grpSpPr>
        <a:xfrm>
          <a:off x="0" y="0"/>
          <a:ext cx="0" cy="0"/>
          <a:chOff x="0" y="0"/>
          <a:chExt cx="0" cy="0"/>
        </a:xfrm>
      </p:grpSpPr>
      <p:sp>
        <p:nvSpPr>
          <p:cNvPr id="110" name="Rectangle 109"/>
          <p:cNvSpPr/>
          <p:nvPr userDrawn="1"/>
        </p:nvSpPr>
        <p:spPr>
          <a:xfrm>
            <a:off x="-102049" y="-22682"/>
            <a:ext cx="12451115" cy="292063"/>
          </a:xfrm>
          <a:prstGeom prst="rect">
            <a:avLst/>
          </a:prstGeom>
          <a:gradFill flip="none" rotWithShape="1">
            <a:gsLst>
              <a:gs pos="99000">
                <a:schemeClr val="bg1">
                  <a:alpha val="60000"/>
                </a:schemeClr>
              </a:gs>
              <a:gs pos="0">
                <a:schemeClr val="bg1">
                  <a:lumMod val="85000"/>
                  <a:lumOff val="15000"/>
                  <a:alpha val="58000"/>
                </a:schemeClr>
              </a:gs>
              <a:gs pos="48000">
                <a:schemeClr val="bg1">
                  <a:lumMod val="65000"/>
                  <a:lumOff val="35000"/>
                  <a:alpha val="19000"/>
                </a:schemeClr>
              </a:gs>
            </a:gsLst>
            <a:lin ang="0" scaled="1"/>
            <a:tileRect/>
          </a:gradFill>
          <a:ln w="9525">
            <a:solidFill>
              <a:schemeClr val="bg1">
                <a:lumMod val="85000"/>
                <a:lumOff val="15000"/>
              </a:schemeClr>
            </a:solidFill>
          </a:ln>
          <a:effectLst>
            <a:outerShdw blurRad="114300" dist="101600" dir="6660000" algn="tl" rotWithShape="0">
              <a:schemeClr val="tx2">
                <a:lumMod val="10000"/>
                <a:alpha val="7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latin typeface="Calibri" charset="0"/>
                <a:ea typeface="Calibri" charset="0"/>
                <a:cs typeface="Calibri" charset="0"/>
              </a:rPr>
              <a:t>OS – LIVSFORTÆLLINGER     </a:t>
            </a:r>
            <a:r>
              <a:rPr lang="en-US" i="1" dirty="0" smtClean="0">
                <a:solidFill>
                  <a:schemeClr val="bg1">
                    <a:lumMod val="75000"/>
                    <a:lumOff val="25000"/>
                  </a:schemeClr>
                </a:solidFill>
              </a:rPr>
              <a:t>.</a:t>
            </a:r>
            <a:endParaRPr lang="en-US" i="1" dirty="0">
              <a:solidFill>
                <a:schemeClr val="bg1">
                  <a:lumMod val="75000"/>
                  <a:lumOff val="25000"/>
                </a:schemeClr>
              </a:solidFill>
            </a:endParaRPr>
          </a:p>
        </p:txBody>
      </p:sp>
      <p:sp>
        <p:nvSpPr>
          <p:cNvPr id="111" name="Title 1"/>
          <p:cNvSpPr>
            <a:spLocks noGrp="1"/>
          </p:cNvSpPr>
          <p:nvPr>
            <p:ph type="title"/>
          </p:nvPr>
        </p:nvSpPr>
        <p:spPr>
          <a:xfrm>
            <a:off x="115804" y="-307766"/>
            <a:ext cx="4279216"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endParaRPr dirty="0"/>
          </a:p>
        </p:txBody>
      </p:sp>
      <p:sp>
        <p:nvSpPr>
          <p:cNvPr id="3" name="Footer Placeholder 2"/>
          <p:cNvSpPr>
            <a:spLocks noGrp="1"/>
          </p:cNvSpPr>
          <p:nvPr>
            <p:ph type="ftr" sz="quarter" idx="11"/>
          </p:nvPr>
        </p:nvSpPr>
        <p:spPr>
          <a:xfrm>
            <a:off x="4207775" y="-72630"/>
            <a:ext cx="3833586" cy="365125"/>
          </a:xfrm>
        </p:spPr>
        <p:txBody>
          <a:bodyPr/>
          <a:lstStyle>
            <a:lvl1pPr>
              <a:defRPr>
                <a:solidFill>
                  <a:schemeClr val="bg1">
                    <a:lumMod val="85000"/>
                    <a:lumOff val="15000"/>
                  </a:schemeClr>
                </a:solidFill>
              </a:defRPr>
            </a:lvl1pPr>
          </a:lstStyle>
          <a:p>
            <a:r>
              <a:rPr lang="en-US" smtClean="0"/>
              <a:t>Dit navn her</a:t>
            </a:r>
            <a:endParaRPr lang="en-US" dirty="0"/>
          </a:p>
        </p:txBody>
      </p:sp>
      <p:sp>
        <p:nvSpPr>
          <p:cNvPr id="120" name="Snip Single Corner Rectangle 119"/>
          <p:cNvSpPr/>
          <p:nvPr userDrawn="1"/>
        </p:nvSpPr>
        <p:spPr>
          <a:xfrm flipH="1">
            <a:off x="0" y="6548034"/>
            <a:ext cx="12192000" cy="309966"/>
          </a:xfrm>
          <a:prstGeom prst="snip1Rect">
            <a:avLst>
              <a:gd name="adj" fmla="val 0"/>
            </a:avLst>
          </a:prstGeom>
          <a:solidFill>
            <a:schemeClr val="tx1">
              <a:lumMod val="95000"/>
            </a:schemeClr>
          </a:solidFill>
          <a:ln>
            <a:solidFill>
              <a:schemeClr val="bg2">
                <a:lumMod val="50000"/>
              </a:schemeClr>
            </a:solid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21" name="Afrundet rektangel 35">
            <a:hlinkClick r:id="" action="ppaction://hlinkshowjump?jump=lastslideviewed" highlightClick="1"/>
          </p:cNvPr>
          <p:cNvSpPr/>
          <p:nvPr userDrawn="1"/>
        </p:nvSpPr>
        <p:spPr>
          <a:xfrm>
            <a:off x="10560324" y="6584620"/>
            <a:ext cx="749179" cy="238429"/>
          </a:xfrm>
          <a:prstGeom prst="roundRect">
            <a:avLst/>
          </a:prstGeom>
          <a:solidFill>
            <a:schemeClr val="tx1">
              <a:lumMod val="85000"/>
            </a:schemeClr>
          </a:solidFill>
          <a:ln w="9525">
            <a:solidFill>
              <a:schemeClr val="bg1">
                <a:lumMod val="75000"/>
                <a:lumOff val="2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Tilbage</a:t>
            </a:r>
            <a:endParaRPr lang="da-DK" sz="1400" dirty="0">
              <a:solidFill>
                <a:srgbClr val="0D0D0D"/>
              </a:solidFill>
              <a:latin typeface="Calibri"/>
              <a:cs typeface="Calibri"/>
            </a:endParaRPr>
          </a:p>
        </p:txBody>
      </p:sp>
      <p:sp>
        <p:nvSpPr>
          <p:cNvPr id="122" name="Afrundet rektangel 35">
            <a:hlinkClick r:id="rId2" action="ppaction://hlinksldjump" highlightClick="1"/>
          </p:cNvPr>
          <p:cNvSpPr/>
          <p:nvPr userDrawn="1"/>
        </p:nvSpPr>
        <p:spPr>
          <a:xfrm>
            <a:off x="9678337" y="6584622"/>
            <a:ext cx="807472" cy="238428"/>
          </a:xfrm>
          <a:prstGeom prst="roundRect">
            <a:avLst/>
          </a:prstGeom>
          <a:solidFill>
            <a:schemeClr val="tx1">
              <a:lumMod val="85000"/>
            </a:schemeClr>
          </a:solidFill>
          <a:ln w="9525">
            <a:solidFill>
              <a:schemeClr val="bg1">
                <a:lumMod val="75000"/>
                <a:lumOff val="2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Oversigt</a:t>
            </a:r>
            <a:endParaRPr lang="da-DK" sz="1400" dirty="0">
              <a:solidFill>
                <a:srgbClr val="0D0D0D"/>
              </a:solidFill>
              <a:latin typeface="Calibri"/>
              <a:cs typeface="Calibri"/>
            </a:endParaRPr>
          </a:p>
        </p:txBody>
      </p:sp>
      <p:sp>
        <p:nvSpPr>
          <p:cNvPr id="123" name="Afrundet rektangel 35">
            <a:hlinkClick r:id="" action="ppaction://hlinkshowjump?jump=nextslide" highlightClick="1"/>
          </p:cNvPr>
          <p:cNvSpPr/>
          <p:nvPr userDrawn="1"/>
        </p:nvSpPr>
        <p:spPr>
          <a:xfrm>
            <a:off x="11383512" y="6584620"/>
            <a:ext cx="749688" cy="238429"/>
          </a:xfrm>
          <a:prstGeom prst="roundRect">
            <a:avLst/>
          </a:prstGeom>
          <a:solidFill>
            <a:schemeClr val="tx1">
              <a:lumMod val="85000"/>
            </a:schemeClr>
          </a:solidFill>
          <a:ln w="9525">
            <a:solidFill>
              <a:schemeClr val="bg1">
                <a:lumMod val="75000"/>
                <a:lumOff val="2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Næste</a:t>
            </a:r>
            <a:endParaRPr lang="da-DK" sz="1400" dirty="0">
              <a:solidFill>
                <a:srgbClr val="0D0D0D"/>
              </a:solidFill>
              <a:latin typeface="Calibri"/>
              <a:cs typeface="Calibri"/>
            </a:endParaRPr>
          </a:p>
        </p:txBody>
      </p:sp>
      <p:sp>
        <p:nvSpPr>
          <p:cNvPr id="124" name="Afrundet rektangel 35">
            <a:hlinkClick r:id="" action="ppaction://hlinkshowjump?jump=endshow" highlightClick="1"/>
          </p:cNvPr>
          <p:cNvSpPr/>
          <p:nvPr userDrawn="1"/>
        </p:nvSpPr>
        <p:spPr>
          <a:xfrm>
            <a:off x="8817634" y="6584619"/>
            <a:ext cx="783981" cy="238430"/>
          </a:xfrm>
          <a:prstGeom prst="roundRect">
            <a:avLst/>
          </a:prstGeom>
          <a:solidFill>
            <a:schemeClr val="tx1">
              <a:lumMod val="85000"/>
            </a:schemeClr>
          </a:solidFill>
          <a:ln w="9525">
            <a:solidFill>
              <a:schemeClr val="bg1">
                <a:lumMod val="75000"/>
                <a:lumOff val="2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Rediger</a:t>
            </a:r>
            <a:endParaRPr lang="da-DK" sz="1400" dirty="0">
              <a:solidFill>
                <a:srgbClr val="0D0D0D"/>
              </a:solidFill>
              <a:latin typeface="Calibri"/>
              <a:cs typeface="Calibri"/>
            </a:endParaRPr>
          </a:p>
        </p:txBody>
      </p:sp>
      <p:sp>
        <p:nvSpPr>
          <p:cNvPr id="15" name="Subtitle 2"/>
          <p:cNvSpPr>
            <a:spLocks noGrp="1"/>
          </p:cNvSpPr>
          <p:nvPr>
            <p:ph type="subTitle" idx="1"/>
          </p:nvPr>
        </p:nvSpPr>
        <p:spPr>
          <a:xfrm>
            <a:off x="141058" y="420229"/>
            <a:ext cx="8706082" cy="576032"/>
          </a:xfrm>
        </p:spPr>
        <p:txBody>
          <a:bodyPr>
            <a:normAutofit/>
          </a:bodyPr>
          <a:lstStyle>
            <a:lvl1pPr marL="0" indent="0" algn="l">
              <a:buNone/>
              <a:defRPr sz="2200">
                <a:solidFill>
                  <a:schemeClr val="bg1">
                    <a:lumMod val="85000"/>
                    <a:lumOff val="15000"/>
                  </a:schemeClr>
                </a:solidFill>
                <a:effectLst>
                  <a:outerShdw blurRad="34925" dist="12700" dir="14400000" rotWithShape="0">
                    <a:prstClr val="black">
                      <a:alpha val="21000"/>
                    </a:prstClr>
                  </a:outerShdw>
                </a:effectLst>
                <a:latin typeface="Calibri" panose="020F050202020403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dirty="0" err="1" smtClean="0"/>
              <a:t>Click</a:t>
            </a:r>
            <a:r>
              <a:rPr lang="da-DK" dirty="0" smtClean="0"/>
              <a:t> to </a:t>
            </a:r>
            <a:r>
              <a:rPr lang="da-DK" dirty="0" err="1" smtClean="0"/>
              <a:t>edit</a:t>
            </a:r>
            <a:r>
              <a:rPr lang="da-DK" dirty="0" smtClean="0"/>
              <a:t> Master </a:t>
            </a:r>
            <a:r>
              <a:rPr lang="da-DK" dirty="0" err="1" smtClean="0"/>
              <a:t>subtitle</a:t>
            </a:r>
            <a:r>
              <a:rPr lang="da-DK" dirty="0" smtClean="0"/>
              <a:t> style</a:t>
            </a:r>
            <a:endParaRPr lang="en-US" dirty="0"/>
          </a:p>
        </p:txBody>
      </p:sp>
      <p:sp>
        <p:nvSpPr>
          <p:cNvPr id="19" name="Pladsholder til indhold 9"/>
          <p:cNvSpPr>
            <a:spLocks noGrp="1"/>
          </p:cNvSpPr>
          <p:nvPr>
            <p:ph sz="quarter" idx="13"/>
          </p:nvPr>
        </p:nvSpPr>
        <p:spPr>
          <a:xfrm>
            <a:off x="233917" y="892624"/>
            <a:ext cx="7612914" cy="5251696"/>
          </a:xfrm>
          <a:solidFill>
            <a:schemeClr val="tx1"/>
          </a:solidFill>
          <a:ln>
            <a:solidFill>
              <a:schemeClr val="tx1">
                <a:lumMod val="65000"/>
              </a:schemeClr>
            </a:solidFill>
          </a:ln>
          <a:effectLst>
            <a:outerShdw blurRad="63500" dist="25400" dir="5400000" algn="t" rotWithShape="0">
              <a:prstClr val="black">
                <a:alpha val="40000"/>
              </a:prstClr>
            </a:outerShdw>
          </a:effectLst>
        </p:spPr>
        <p:txBody>
          <a:bodyPr/>
          <a:lstStyle>
            <a:lvl1pPr>
              <a:defRPr>
                <a:solidFill>
                  <a:schemeClr val="bg1">
                    <a:lumMod val="85000"/>
                    <a:lumOff val="15000"/>
                  </a:schemeClr>
                </a:solidFill>
                <a:latin typeface="Calibri" panose="020F0502020204030204" pitchFamily="34" charset="0"/>
              </a:defRPr>
            </a:lvl1pPr>
            <a:lvl2pPr>
              <a:defRPr>
                <a:solidFill>
                  <a:schemeClr val="bg1">
                    <a:lumMod val="85000"/>
                    <a:lumOff val="15000"/>
                  </a:schemeClr>
                </a:solidFill>
                <a:latin typeface="Calibri" panose="020F0502020204030204" pitchFamily="34" charset="0"/>
              </a:defRPr>
            </a:lvl2pPr>
            <a:lvl3pPr>
              <a:defRPr>
                <a:solidFill>
                  <a:schemeClr val="bg1">
                    <a:lumMod val="85000"/>
                    <a:lumOff val="15000"/>
                  </a:schemeClr>
                </a:solidFill>
                <a:latin typeface="Calibri" panose="020F0502020204030204" pitchFamily="34" charset="0"/>
              </a:defRPr>
            </a:lvl3pPr>
            <a:lvl4pPr>
              <a:defRPr>
                <a:solidFill>
                  <a:schemeClr val="bg1">
                    <a:lumMod val="85000"/>
                    <a:lumOff val="15000"/>
                  </a:schemeClr>
                </a:solidFill>
                <a:latin typeface="Calibri" panose="020F0502020204030204" pitchFamily="34" charset="0"/>
              </a:defRPr>
            </a:lvl4pPr>
            <a:lvl5pPr>
              <a:defRPr>
                <a:solidFill>
                  <a:schemeClr val="bg1">
                    <a:lumMod val="85000"/>
                    <a:lumOff val="15000"/>
                  </a:schemeClr>
                </a:solidFill>
                <a:latin typeface="Calibri" panose="020F0502020204030204" pitchFamily="34" charset="0"/>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20" name="Pladsholder til indhold 9"/>
          <p:cNvSpPr>
            <a:spLocks noGrp="1"/>
          </p:cNvSpPr>
          <p:nvPr>
            <p:ph sz="quarter" idx="14"/>
          </p:nvPr>
        </p:nvSpPr>
        <p:spPr>
          <a:xfrm>
            <a:off x="8088680" y="881518"/>
            <a:ext cx="3777299" cy="5251696"/>
          </a:xfrm>
          <a:solidFill>
            <a:schemeClr val="tx1"/>
          </a:solidFill>
          <a:ln>
            <a:solidFill>
              <a:schemeClr val="tx1">
                <a:lumMod val="65000"/>
              </a:schemeClr>
            </a:solidFill>
          </a:ln>
          <a:effectLst>
            <a:outerShdw blurRad="63500" dist="25400" dir="5400000" algn="t" rotWithShape="0">
              <a:prstClr val="black">
                <a:alpha val="40000"/>
              </a:prstClr>
            </a:outerShdw>
          </a:effectLst>
        </p:spPr>
        <p:txBody>
          <a:bodyPr/>
          <a:lstStyle>
            <a:lvl1pPr>
              <a:defRPr>
                <a:solidFill>
                  <a:schemeClr val="bg1">
                    <a:lumMod val="85000"/>
                    <a:lumOff val="15000"/>
                  </a:schemeClr>
                </a:solidFill>
                <a:latin typeface="Calibri" panose="020F0502020204030204" pitchFamily="34" charset="0"/>
              </a:defRPr>
            </a:lvl1pPr>
            <a:lvl2pPr>
              <a:defRPr>
                <a:solidFill>
                  <a:schemeClr val="bg1">
                    <a:lumMod val="85000"/>
                    <a:lumOff val="15000"/>
                  </a:schemeClr>
                </a:solidFill>
                <a:latin typeface="Calibri" panose="020F0502020204030204" pitchFamily="34" charset="0"/>
              </a:defRPr>
            </a:lvl2pPr>
            <a:lvl3pPr>
              <a:defRPr>
                <a:solidFill>
                  <a:schemeClr val="bg1">
                    <a:lumMod val="85000"/>
                    <a:lumOff val="15000"/>
                  </a:schemeClr>
                </a:solidFill>
                <a:latin typeface="Calibri" panose="020F0502020204030204" pitchFamily="34" charset="0"/>
              </a:defRPr>
            </a:lvl3pPr>
            <a:lvl4pPr>
              <a:defRPr>
                <a:solidFill>
                  <a:schemeClr val="bg1">
                    <a:lumMod val="85000"/>
                    <a:lumOff val="15000"/>
                  </a:schemeClr>
                </a:solidFill>
                <a:latin typeface="Calibri" panose="020F0502020204030204" pitchFamily="34" charset="0"/>
              </a:defRPr>
            </a:lvl4pPr>
            <a:lvl5pPr>
              <a:defRPr>
                <a:solidFill>
                  <a:schemeClr val="bg1">
                    <a:lumMod val="85000"/>
                    <a:lumOff val="15000"/>
                  </a:schemeClr>
                </a:solidFill>
                <a:latin typeface="Calibri" panose="020F0502020204030204" pitchFamily="34" charset="0"/>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16" name="Pladsholder til slidenummer 3"/>
          <p:cNvSpPr>
            <a:spLocks noGrp="1"/>
          </p:cNvSpPr>
          <p:nvPr>
            <p:ph type="sldNum" sz="quarter" idx="122"/>
          </p:nvPr>
        </p:nvSpPr>
        <p:spPr>
          <a:xfrm>
            <a:off x="0" y="6449710"/>
            <a:ext cx="383177" cy="503119"/>
          </a:xfrm>
        </p:spPr>
        <p:txBody>
          <a:bodyPr/>
          <a:lstStyle>
            <a:lvl1pPr>
              <a:defRPr>
                <a:solidFill>
                  <a:schemeClr val="bg1">
                    <a:lumMod val="50000"/>
                    <a:lumOff val="50000"/>
                  </a:schemeClr>
                </a:solidFill>
              </a:defRPr>
            </a:lvl1pPr>
          </a:lstStyle>
          <a:p>
            <a:fld id="{B0EB8CF6-47F3-4747-94A2-C5AAF9298AFB}" type="slidenum">
              <a:rPr lang="da-DK" smtClean="0"/>
              <a:pPr/>
              <a:t>‹nr.›</a:t>
            </a:fld>
            <a:endParaRPr lang="da-DK"/>
          </a:p>
        </p:txBody>
      </p:sp>
      <p:sp>
        <p:nvSpPr>
          <p:cNvPr id="17" name="Pladsholder til tekst 13"/>
          <p:cNvSpPr>
            <a:spLocks noGrp="1"/>
          </p:cNvSpPr>
          <p:nvPr>
            <p:ph type="body" sz="quarter" idx="15"/>
          </p:nvPr>
        </p:nvSpPr>
        <p:spPr>
          <a:xfrm>
            <a:off x="383177" y="6569251"/>
            <a:ext cx="5014276" cy="321053"/>
          </a:xfrm>
        </p:spPr>
        <p:txBody>
          <a:bodyPr>
            <a:noAutofit/>
          </a:bodyPr>
          <a:lstStyle>
            <a:lvl1pPr>
              <a:defRPr sz="1400">
                <a:solidFill>
                  <a:schemeClr val="bg1">
                    <a:lumMod val="50000"/>
                    <a:lumOff val="5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18" name="Rektangel 17"/>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Tree>
    <p:extLst>
      <p:ext uri="{BB962C8B-B14F-4D97-AF65-F5344CB8AC3E}">
        <p14:creationId xmlns:p14="http://schemas.microsoft.com/office/powerpoint/2010/main" val="2152971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x indhold sølvgrå">
    <p:bg>
      <p:bgPr>
        <a:gradFill>
          <a:gsLst>
            <a:gs pos="0">
              <a:schemeClr val="tx1">
                <a:lumMod val="95000"/>
              </a:schemeClr>
            </a:gs>
            <a:gs pos="23000">
              <a:schemeClr val="tx1"/>
            </a:gs>
            <a:gs pos="99000">
              <a:srgbClr val="C3CACF"/>
            </a:gs>
            <a:gs pos="62000">
              <a:schemeClr val="tx1">
                <a:lumMod val="95000"/>
              </a:schemeClr>
            </a:gs>
          </a:gsLst>
          <a:lin ang="5400000" scaled="1"/>
        </a:gradFill>
        <a:effectLst/>
      </p:bgPr>
    </p:bg>
    <p:spTree>
      <p:nvGrpSpPr>
        <p:cNvPr id="1" name=""/>
        <p:cNvGrpSpPr/>
        <p:nvPr/>
      </p:nvGrpSpPr>
      <p:grpSpPr>
        <a:xfrm>
          <a:off x="0" y="0"/>
          <a:ext cx="0" cy="0"/>
          <a:chOff x="0" y="0"/>
          <a:chExt cx="0" cy="0"/>
        </a:xfrm>
      </p:grpSpPr>
      <p:sp>
        <p:nvSpPr>
          <p:cNvPr id="110" name="Rectangle 109"/>
          <p:cNvSpPr/>
          <p:nvPr userDrawn="1"/>
        </p:nvSpPr>
        <p:spPr>
          <a:xfrm>
            <a:off x="-102049" y="-22682"/>
            <a:ext cx="12451115" cy="292063"/>
          </a:xfrm>
          <a:prstGeom prst="rect">
            <a:avLst/>
          </a:prstGeom>
          <a:gradFill flip="none" rotWithShape="1">
            <a:gsLst>
              <a:gs pos="99000">
                <a:schemeClr val="bg1">
                  <a:alpha val="55000"/>
                </a:schemeClr>
              </a:gs>
              <a:gs pos="0">
                <a:schemeClr val="bg1">
                  <a:lumMod val="85000"/>
                  <a:lumOff val="15000"/>
                  <a:alpha val="58000"/>
                </a:schemeClr>
              </a:gs>
              <a:gs pos="48000">
                <a:schemeClr val="bg1">
                  <a:lumMod val="65000"/>
                  <a:lumOff val="35000"/>
                  <a:alpha val="17000"/>
                </a:schemeClr>
              </a:gs>
            </a:gsLst>
            <a:lin ang="0" scaled="1"/>
            <a:tileRect/>
          </a:gradFill>
          <a:ln w="9525">
            <a:solidFill>
              <a:schemeClr val="bg1">
                <a:lumMod val="85000"/>
                <a:lumOff val="15000"/>
              </a:schemeClr>
            </a:solidFill>
          </a:ln>
          <a:effectLst>
            <a:outerShdw blurRad="114300" dist="101600" dir="6660000" algn="tl" rotWithShape="0">
              <a:schemeClr val="tx2">
                <a:lumMod val="10000"/>
                <a:alpha val="7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latin typeface="Calibri" charset="0"/>
                <a:ea typeface="Calibri" charset="0"/>
                <a:cs typeface="Calibri" charset="0"/>
              </a:rPr>
              <a:t>OS – LIVSFORTÆLLINGER     </a:t>
            </a:r>
            <a:r>
              <a:rPr lang="en-US" i="1" dirty="0" smtClean="0">
                <a:solidFill>
                  <a:schemeClr val="bg1">
                    <a:lumMod val="75000"/>
                    <a:lumOff val="25000"/>
                  </a:schemeClr>
                </a:solidFill>
              </a:rPr>
              <a:t>.</a:t>
            </a:r>
            <a:endParaRPr lang="en-US" i="1" dirty="0">
              <a:solidFill>
                <a:schemeClr val="bg1">
                  <a:lumMod val="75000"/>
                  <a:lumOff val="25000"/>
                </a:schemeClr>
              </a:solidFill>
            </a:endParaRPr>
          </a:p>
        </p:txBody>
      </p:sp>
      <p:sp>
        <p:nvSpPr>
          <p:cNvPr id="111" name="Title 1"/>
          <p:cNvSpPr>
            <a:spLocks noGrp="1"/>
          </p:cNvSpPr>
          <p:nvPr>
            <p:ph type="title"/>
          </p:nvPr>
        </p:nvSpPr>
        <p:spPr>
          <a:xfrm>
            <a:off x="115803" y="-307766"/>
            <a:ext cx="4377539"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endParaRPr dirty="0"/>
          </a:p>
        </p:txBody>
      </p:sp>
      <p:sp>
        <p:nvSpPr>
          <p:cNvPr id="3" name="Footer Placeholder 2"/>
          <p:cNvSpPr>
            <a:spLocks noGrp="1"/>
          </p:cNvSpPr>
          <p:nvPr>
            <p:ph type="ftr" sz="quarter" idx="11"/>
          </p:nvPr>
        </p:nvSpPr>
        <p:spPr>
          <a:xfrm>
            <a:off x="4207775" y="-72630"/>
            <a:ext cx="3833586" cy="365125"/>
          </a:xfrm>
        </p:spPr>
        <p:txBody>
          <a:bodyPr/>
          <a:lstStyle>
            <a:lvl1pPr>
              <a:defRPr>
                <a:solidFill>
                  <a:schemeClr val="bg1">
                    <a:lumMod val="85000"/>
                    <a:lumOff val="15000"/>
                  </a:schemeClr>
                </a:solidFill>
              </a:defRPr>
            </a:lvl1pPr>
          </a:lstStyle>
          <a:p>
            <a:r>
              <a:rPr lang="en-US" smtClean="0"/>
              <a:t>Dit navn her</a:t>
            </a:r>
            <a:endParaRPr lang="en-US" dirty="0"/>
          </a:p>
        </p:txBody>
      </p:sp>
      <p:sp>
        <p:nvSpPr>
          <p:cNvPr id="120" name="Snip Single Corner Rectangle 119"/>
          <p:cNvSpPr/>
          <p:nvPr userDrawn="1"/>
        </p:nvSpPr>
        <p:spPr>
          <a:xfrm flipH="1">
            <a:off x="0" y="6548034"/>
            <a:ext cx="12192000" cy="309966"/>
          </a:xfrm>
          <a:prstGeom prst="snip1Rect">
            <a:avLst>
              <a:gd name="adj" fmla="val 0"/>
            </a:avLst>
          </a:prstGeom>
          <a:solidFill>
            <a:schemeClr val="tx1">
              <a:lumMod val="95000"/>
            </a:schemeClr>
          </a:solidFill>
          <a:ln>
            <a:solidFill>
              <a:schemeClr val="bg2">
                <a:lumMod val="50000"/>
              </a:schemeClr>
            </a:solid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21" name="Afrundet rektangel 35">
            <a:hlinkClick r:id="" action="ppaction://hlinkshowjump?jump=lastslideviewed" highlightClick="1"/>
          </p:cNvPr>
          <p:cNvSpPr/>
          <p:nvPr userDrawn="1"/>
        </p:nvSpPr>
        <p:spPr>
          <a:xfrm>
            <a:off x="10560324" y="6584620"/>
            <a:ext cx="749179" cy="238429"/>
          </a:xfrm>
          <a:prstGeom prst="roundRect">
            <a:avLst/>
          </a:prstGeom>
          <a:solidFill>
            <a:schemeClr val="tx1">
              <a:lumMod val="85000"/>
            </a:schemeClr>
          </a:solidFill>
          <a:ln w="9525">
            <a:solidFill>
              <a:schemeClr val="bg1">
                <a:lumMod val="75000"/>
                <a:lumOff val="2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Tilbage</a:t>
            </a:r>
            <a:endParaRPr lang="da-DK" sz="1400" dirty="0">
              <a:solidFill>
                <a:srgbClr val="0D0D0D"/>
              </a:solidFill>
              <a:latin typeface="Calibri"/>
              <a:cs typeface="Calibri"/>
            </a:endParaRPr>
          </a:p>
        </p:txBody>
      </p:sp>
      <p:sp>
        <p:nvSpPr>
          <p:cNvPr id="122" name="Afrundet rektangel 35">
            <a:hlinkClick r:id="rId2" action="ppaction://hlinksldjump" highlightClick="1"/>
          </p:cNvPr>
          <p:cNvSpPr/>
          <p:nvPr userDrawn="1"/>
        </p:nvSpPr>
        <p:spPr>
          <a:xfrm>
            <a:off x="9678337" y="6584622"/>
            <a:ext cx="807472" cy="238428"/>
          </a:xfrm>
          <a:prstGeom prst="roundRect">
            <a:avLst/>
          </a:prstGeom>
          <a:solidFill>
            <a:schemeClr val="tx1">
              <a:lumMod val="85000"/>
            </a:schemeClr>
          </a:solidFill>
          <a:ln w="9525">
            <a:solidFill>
              <a:schemeClr val="bg1">
                <a:lumMod val="75000"/>
                <a:lumOff val="2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Oversigt</a:t>
            </a:r>
            <a:endParaRPr lang="da-DK" sz="1400" dirty="0">
              <a:solidFill>
                <a:srgbClr val="0D0D0D"/>
              </a:solidFill>
              <a:latin typeface="Calibri"/>
              <a:cs typeface="Calibri"/>
            </a:endParaRPr>
          </a:p>
        </p:txBody>
      </p:sp>
      <p:sp>
        <p:nvSpPr>
          <p:cNvPr id="123" name="Afrundet rektangel 35">
            <a:hlinkClick r:id="" action="ppaction://hlinkshowjump?jump=nextslide" highlightClick="1"/>
          </p:cNvPr>
          <p:cNvSpPr/>
          <p:nvPr userDrawn="1"/>
        </p:nvSpPr>
        <p:spPr>
          <a:xfrm>
            <a:off x="11383512" y="6584620"/>
            <a:ext cx="749688" cy="238429"/>
          </a:xfrm>
          <a:prstGeom prst="roundRect">
            <a:avLst/>
          </a:prstGeom>
          <a:solidFill>
            <a:schemeClr val="tx1">
              <a:lumMod val="85000"/>
            </a:schemeClr>
          </a:solidFill>
          <a:ln w="9525">
            <a:solidFill>
              <a:schemeClr val="bg1">
                <a:lumMod val="75000"/>
                <a:lumOff val="2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Næste</a:t>
            </a:r>
            <a:endParaRPr lang="da-DK" sz="1400" dirty="0">
              <a:solidFill>
                <a:srgbClr val="0D0D0D"/>
              </a:solidFill>
              <a:latin typeface="Calibri"/>
              <a:cs typeface="Calibri"/>
            </a:endParaRPr>
          </a:p>
        </p:txBody>
      </p:sp>
      <p:sp>
        <p:nvSpPr>
          <p:cNvPr id="124" name="Afrundet rektangel 35">
            <a:hlinkClick r:id="" action="ppaction://hlinkshowjump?jump=endshow" highlightClick="1"/>
          </p:cNvPr>
          <p:cNvSpPr/>
          <p:nvPr userDrawn="1"/>
        </p:nvSpPr>
        <p:spPr>
          <a:xfrm>
            <a:off x="8817634" y="6584619"/>
            <a:ext cx="783981" cy="238430"/>
          </a:xfrm>
          <a:prstGeom prst="roundRect">
            <a:avLst/>
          </a:prstGeom>
          <a:solidFill>
            <a:schemeClr val="tx1">
              <a:lumMod val="85000"/>
            </a:schemeClr>
          </a:solidFill>
          <a:ln w="9525">
            <a:solidFill>
              <a:schemeClr val="bg1">
                <a:lumMod val="75000"/>
                <a:lumOff val="2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Rediger</a:t>
            </a:r>
            <a:endParaRPr lang="da-DK" sz="1400" dirty="0">
              <a:solidFill>
                <a:srgbClr val="0D0D0D"/>
              </a:solidFill>
              <a:latin typeface="Calibri"/>
              <a:cs typeface="Calibri"/>
            </a:endParaRPr>
          </a:p>
        </p:txBody>
      </p:sp>
      <p:sp>
        <p:nvSpPr>
          <p:cNvPr id="15" name="Subtitle 2"/>
          <p:cNvSpPr>
            <a:spLocks noGrp="1"/>
          </p:cNvSpPr>
          <p:nvPr>
            <p:ph type="subTitle" idx="1"/>
          </p:nvPr>
        </p:nvSpPr>
        <p:spPr>
          <a:xfrm>
            <a:off x="164110" y="315062"/>
            <a:ext cx="11707722" cy="576032"/>
          </a:xfrm>
        </p:spPr>
        <p:txBody>
          <a:bodyPr/>
          <a:lstStyle>
            <a:lvl1pPr marL="0" indent="0" algn="l">
              <a:buNone/>
              <a:defRPr>
                <a:solidFill>
                  <a:schemeClr val="bg1">
                    <a:lumMod val="85000"/>
                    <a:lumOff val="15000"/>
                  </a:schemeClr>
                </a:solidFill>
                <a:effectLst>
                  <a:outerShdw blurRad="34925" dist="12700" dir="14400000" rotWithShape="0">
                    <a:prstClr val="black">
                      <a:alpha val="21000"/>
                    </a:prstClr>
                  </a:outerShdw>
                </a:effectLst>
                <a:latin typeface="Calibri" panose="020F050202020403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dirty="0" err="1" smtClean="0"/>
              <a:t>Click</a:t>
            </a:r>
            <a:r>
              <a:rPr lang="da-DK" dirty="0" smtClean="0"/>
              <a:t> to </a:t>
            </a:r>
            <a:r>
              <a:rPr lang="da-DK" dirty="0" err="1" smtClean="0"/>
              <a:t>edit</a:t>
            </a:r>
            <a:r>
              <a:rPr lang="da-DK" dirty="0" smtClean="0"/>
              <a:t> Master </a:t>
            </a:r>
            <a:r>
              <a:rPr lang="da-DK" dirty="0" err="1" smtClean="0"/>
              <a:t>subtitle</a:t>
            </a:r>
            <a:r>
              <a:rPr lang="da-DK" dirty="0" smtClean="0"/>
              <a:t> style</a:t>
            </a:r>
            <a:endParaRPr lang="en-US" dirty="0"/>
          </a:p>
        </p:txBody>
      </p:sp>
      <p:sp>
        <p:nvSpPr>
          <p:cNvPr id="19" name="Pladsholder til indhold 9"/>
          <p:cNvSpPr>
            <a:spLocks noGrp="1"/>
          </p:cNvSpPr>
          <p:nvPr>
            <p:ph sz="quarter" idx="13"/>
          </p:nvPr>
        </p:nvSpPr>
        <p:spPr>
          <a:xfrm>
            <a:off x="516739" y="722750"/>
            <a:ext cx="11179075" cy="5694239"/>
          </a:xfrm>
          <a:solidFill>
            <a:schemeClr val="tx1"/>
          </a:solidFill>
          <a:ln>
            <a:solidFill>
              <a:schemeClr val="tx1">
                <a:lumMod val="65000"/>
              </a:schemeClr>
            </a:solidFill>
          </a:ln>
          <a:effectLst>
            <a:outerShdw blurRad="63500" dist="25400" dir="5400000" algn="t" rotWithShape="0">
              <a:prstClr val="black">
                <a:alpha val="40000"/>
              </a:prstClr>
            </a:outerShdw>
          </a:effectLst>
        </p:spPr>
        <p:txBody>
          <a:bodyPr/>
          <a:lstStyle>
            <a:lvl1pPr>
              <a:defRPr>
                <a:solidFill>
                  <a:schemeClr val="bg1">
                    <a:lumMod val="85000"/>
                    <a:lumOff val="15000"/>
                  </a:schemeClr>
                </a:solidFill>
                <a:latin typeface="Calibri" panose="020F0502020204030204" pitchFamily="34" charset="0"/>
              </a:defRPr>
            </a:lvl1pPr>
            <a:lvl2pPr>
              <a:defRPr>
                <a:solidFill>
                  <a:schemeClr val="bg1">
                    <a:lumMod val="85000"/>
                    <a:lumOff val="15000"/>
                  </a:schemeClr>
                </a:solidFill>
                <a:latin typeface="Calibri" panose="020F0502020204030204" pitchFamily="34" charset="0"/>
              </a:defRPr>
            </a:lvl2pPr>
            <a:lvl3pPr>
              <a:defRPr>
                <a:solidFill>
                  <a:schemeClr val="bg1">
                    <a:lumMod val="85000"/>
                    <a:lumOff val="15000"/>
                  </a:schemeClr>
                </a:solidFill>
                <a:latin typeface="Calibri" panose="020F0502020204030204" pitchFamily="34" charset="0"/>
              </a:defRPr>
            </a:lvl3pPr>
            <a:lvl4pPr>
              <a:defRPr>
                <a:solidFill>
                  <a:schemeClr val="bg1">
                    <a:lumMod val="85000"/>
                    <a:lumOff val="15000"/>
                  </a:schemeClr>
                </a:solidFill>
                <a:latin typeface="Calibri" panose="020F0502020204030204" pitchFamily="34" charset="0"/>
              </a:defRPr>
            </a:lvl4pPr>
            <a:lvl5pPr>
              <a:defRPr>
                <a:solidFill>
                  <a:schemeClr val="bg1">
                    <a:lumMod val="85000"/>
                    <a:lumOff val="15000"/>
                  </a:schemeClr>
                </a:solidFill>
                <a:latin typeface="Calibri" panose="020F0502020204030204" pitchFamily="34" charset="0"/>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16" name="Pladsholder til slidenummer 3"/>
          <p:cNvSpPr>
            <a:spLocks noGrp="1"/>
          </p:cNvSpPr>
          <p:nvPr>
            <p:ph type="sldNum" sz="quarter" idx="122"/>
          </p:nvPr>
        </p:nvSpPr>
        <p:spPr>
          <a:xfrm>
            <a:off x="0" y="6442026"/>
            <a:ext cx="383177" cy="503119"/>
          </a:xfrm>
        </p:spPr>
        <p:txBody>
          <a:bodyPr/>
          <a:lstStyle>
            <a:lvl1pPr>
              <a:defRPr>
                <a:solidFill>
                  <a:schemeClr val="bg1">
                    <a:lumMod val="50000"/>
                    <a:lumOff val="50000"/>
                  </a:schemeClr>
                </a:solidFill>
              </a:defRPr>
            </a:lvl1pPr>
          </a:lstStyle>
          <a:p>
            <a:fld id="{B0EB8CF6-47F3-4747-94A2-C5AAF9298AFB}" type="slidenum">
              <a:rPr lang="da-DK" smtClean="0"/>
              <a:pPr/>
              <a:t>‹nr.›</a:t>
            </a:fld>
            <a:endParaRPr lang="da-DK" dirty="0"/>
          </a:p>
        </p:txBody>
      </p:sp>
      <p:sp>
        <p:nvSpPr>
          <p:cNvPr id="17" name="Pladsholder til tekst 13"/>
          <p:cNvSpPr>
            <a:spLocks noGrp="1"/>
          </p:cNvSpPr>
          <p:nvPr>
            <p:ph type="body" sz="quarter" idx="15"/>
          </p:nvPr>
        </p:nvSpPr>
        <p:spPr>
          <a:xfrm>
            <a:off x="383177" y="6556235"/>
            <a:ext cx="5014276" cy="321053"/>
          </a:xfrm>
        </p:spPr>
        <p:txBody>
          <a:bodyPr>
            <a:noAutofit/>
          </a:bodyPr>
          <a:lstStyle>
            <a:lvl1pPr>
              <a:defRPr sz="1400">
                <a:solidFill>
                  <a:schemeClr val="bg1">
                    <a:lumMod val="50000"/>
                    <a:lumOff val="5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14" name="Rektangel 13"/>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Tree>
    <p:extLst>
      <p:ext uri="{BB962C8B-B14F-4D97-AF65-F5344CB8AC3E}">
        <p14:creationId xmlns:p14="http://schemas.microsoft.com/office/powerpoint/2010/main" val="10131243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om Sølvgrå">
    <p:bg>
      <p:bgPr>
        <a:gradFill>
          <a:gsLst>
            <a:gs pos="0">
              <a:schemeClr val="tx1">
                <a:lumMod val="95000"/>
              </a:schemeClr>
            </a:gs>
            <a:gs pos="23000">
              <a:schemeClr val="tx1"/>
            </a:gs>
            <a:gs pos="99000">
              <a:srgbClr val="C3CACF"/>
            </a:gs>
            <a:gs pos="62000">
              <a:schemeClr val="tx1">
                <a:lumMod val="95000"/>
              </a:schemeClr>
            </a:gs>
          </a:gsLst>
          <a:lin ang="5400000" scaled="1"/>
        </a:gradFill>
        <a:effectLst/>
      </p:bgPr>
    </p:bg>
    <p:spTree>
      <p:nvGrpSpPr>
        <p:cNvPr id="1" name=""/>
        <p:cNvGrpSpPr/>
        <p:nvPr/>
      </p:nvGrpSpPr>
      <p:grpSpPr>
        <a:xfrm>
          <a:off x="0" y="0"/>
          <a:ext cx="0" cy="0"/>
          <a:chOff x="0" y="0"/>
          <a:chExt cx="0" cy="0"/>
        </a:xfrm>
      </p:grpSpPr>
      <p:sp>
        <p:nvSpPr>
          <p:cNvPr id="110" name="Rectangle 109"/>
          <p:cNvSpPr/>
          <p:nvPr userDrawn="1"/>
        </p:nvSpPr>
        <p:spPr>
          <a:xfrm>
            <a:off x="-102049" y="-22682"/>
            <a:ext cx="12451115" cy="292063"/>
          </a:xfrm>
          <a:prstGeom prst="rect">
            <a:avLst/>
          </a:prstGeom>
          <a:gradFill flip="none" rotWithShape="1">
            <a:gsLst>
              <a:gs pos="99000">
                <a:schemeClr val="bg1">
                  <a:alpha val="56000"/>
                </a:schemeClr>
              </a:gs>
              <a:gs pos="0">
                <a:schemeClr val="bg1">
                  <a:lumMod val="85000"/>
                  <a:lumOff val="15000"/>
                  <a:alpha val="57000"/>
                </a:schemeClr>
              </a:gs>
              <a:gs pos="48000">
                <a:schemeClr val="bg1">
                  <a:lumMod val="65000"/>
                  <a:lumOff val="35000"/>
                  <a:alpha val="20000"/>
                </a:schemeClr>
              </a:gs>
            </a:gsLst>
            <a:lin ang="0" scaled="1"/>
            <a:tileRect/>
          </a:gradFill>
          <a:ln w="9525">
            <a:solidFill>
              <a:schemeClr val="bg1">
                <a:lumMod val="85000"/>
                <a:lumOff val="15000"/>
              </a:schemeClr>
            </a:solidFill>
          </a:ln>
          <a:effectLst>
            <a:outerShdw blurRad="114300" dist="101600" dir="6660000" algn="tl" rotWithShape="0">
              <a:schemeClr val="tx2">
                <a:lumMod val="10000"/>
                <a:alpha val="7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latin typeface="Calibri" charset="0"/>
                <a:ea typeface="Calibri" charset="0"/>
                <a:cs typeface="Calibri" charset="0"/>
              </a:rPr>
              <a:t>OS – LIVSFORTÆLLINGER     </a:t>
            </a:r>
            <a:r>
              <a:rPr lang="en-US" i="1" dirty="0" smtClean="0">
                <a:solidFill>
                  <a:schemeClr val="bg1">
                    <a:lumMod val="75000"/>
                    <a:lumOff val="25000"/>
                  </a:schemeClr>
                </a:solidFill>
              </a:rPr>
              <a:t>.</a:t>
            </a:r>
            <a:endParaRPr lang="en-US" i="1" dirty="0">
              <a:solidFill>
                <a:schemeClr val="bg1">
                  <a:lumMod val="75000"/>
                  <a:lumOff val="25000"/>
                </a:schemeClr>
              </a:solidFill>
            </a:endParaRPr>
          </a:p>
        </p:txBody>
      </p:sp>
      <p:sp>
        <p:nvSpPr>
          <p:cNvPr id="111" name="Title 1"/>
          <p:cNvSpPr>
            <a:spLocks noGrp="1"/>
          </p:cNvSpPr>
          <p:nvPr>
            <p:ph type="title"/>
          </p:nvPr>
        </p:nvSpPr>
        <p:spPr>
          <a:xfrm>
            <a:off x="115804" y="-307766"/>
            <a:ext cx="4180894"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endParaRPr dirty="0"/>
          </a:p>
        </p:txBody>
      </p:sp>
      <p:sp>
        <p:nvSpPr>
          <p:cNvPr id="3" name="Footer Placeholder 2"/>
          <p:cNvSpPr>
            <a:spLocks noGrp="1"/>
          </p:cNvSpPr>
          <p:nvPr>
            <p:ph type="ftr" sz="quarter" idx="11"/>
          </p:nvPr>
        </p:nvSpPr>
        <p:spPr>
          <a:xfrm>
            <a:off x="4207775" y="-62798"/>
            <a:ext cx="3833586" cy="365125"/>
          </a:xfrm>
        </p:spPr>
        <p:txBody>
          <a:bodyPr/>
          <a:lstStyle>
            <a:lvl1pPr>
              <a:defRPr>
                <a:solidFill>
                  <a:schemeClr val="bg1">
                    <a:lumMod val="85000"/>
                    <a:lumOff val="15000"/>
                  </a:schemeClr>
                </a:solidFill>
              </a:defRPr>
            </a:lvl1pPr>
          </a:lstStyle>
          <a:p>
            <a:r>
              <a:rPr lang="en-US" smtClean="0"/>
              <a:t>Dit navn her</a:t>
            </a:r>
            <a:endParaRPr lang="en-US" dirty="0"/>
          </a:p>
        </p:txBody>
      </p:sp>
      <p:sp>
        <p:nvSpPr>
          <p:cNvPr id="120" name="Snip Single Corner Rectangle 119"/>
          <p:cNvSpPr/>
          <p:nvPr userDrawn="1"/>
        </p:nvSpPr>
        <p:spPr>
          <a:xfrm flipH="1">
            <a:off x="0" y="6548034"/>
            <a:ext cx="12192000" cy="309966"/>
          </a:xfrm>
          <a:prstGeom prst="snip1Rect">
            <a:avLst>
              <a:gd name="adj" fmla="val 0"/>
            </a:avLst>
          </a:prstGeom>
          <a:solidFill>
            <a:schemeClr val="tx1">
              <a:lumMod val="95000"/>
            </a:schemeClr>
          </a:solidFill>
          <a:ln>
            <a:solidFill>
              <a:schemeClr val="bg2">
                <a:lumMod val="50000"/>
              </a:schemeClr>
            </a:solid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21" name="Afrundet rektangel 35">
            <a:hlinkClick r:id="" action="ppaction://hlinkshowjump?jump=lastslideviewed" highlightClick="1"/>
          </p:cNvPr>
          <p:cNvSpPr/>
          <p:nvPr userDrawn="1"/>
        </p:nvSpPr>
        <p:spPr>
          <a:xfrm>
            <a:off x="10560324" y="6584620"/>
            <a:ext cx="749179" cy="238429"/>
          </a:xfrm>
          <a:prstGeom prst="roundRect">
            <a:avLst/>
          </a:prstGeom>
          <a:solidFill>
            <a:schemeClr val="tx1">
              <a:lumMod val="85000"/>
            </a:schemeClr>
          </a:solidFill>
          <a:ln w="9525">
            <a:solidFill>
              <a:schemeClr val="bg1">
                <a:lumMod val="75000"/>
                <a:lumOff val="2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Tilbage</a:t>
            </a:r>
            <a:endParaRPr lang="da-DK" sz="1400" dirty="0">
              <a:solidFill>
                <a:srgbClr val="0D0D0D"/>
              </a:solidFill>
              <a:latin typeface="Calibri"/>
              <a:cs typeface="Calibri"/>
            </a:endParaRPr>
          </a:p>
        </p:txBody>
      </p:sp>
      <p:sp>
        <p:nvSpPr>
          <p:cNvPr id="122" name="Afrundet rektangel 35">
            <a:hlinkClick r:id="rId2" action="ppaction://hlinksldjump" highlightClick="1"/>
          </p:cNvPr>
          <p:cNvSpPr/>
          <p:nvPr userDrawn="1"/>
        </p:nvSpPr>
        <p:spPr>
          <a:xfrm>
            <a:off x="9678337" y="6584622"/>
            <a:ext cx="807472" cy="238428"/>
          </a:xfrm>
          <a:prstGeom prst="roundRect">
            <a:avLst/>
          </a:prstGeom>
          <a:solidFill>
            <a:schemeClr val="tx1">
              <a:lumMod val="85000"/>
            </a:schemeClr>
          </a:solidFill>
          <a:ln w="9525">
            <a:solidFill>
              <a:schemeClr val="bg1">
                <a:lumMod val="75000"/>
                <a:lumOff val="2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Oversigt</a:t>
            </a:r>
            <a:endParaRPr lang="da-DK" sz="1400" dirty="0">
              <a:solidFill>
                <a:srgbClr val="0D0D0D"/>
              </a:solidFill>
              <a:latin typeface="Calibri"/>
              <a:cs typeface="Calibri"/>
            </a:endParaRPr>
          </a:p>
        </p:txBody>
      </p:sp>
      <p:sp>
        <p:nvSpPr>
          <p:cNvPr id="123" name="Afrundet rektangel 35">
            <a:hlinkClick r:id="" action="ppaction://hlinkshowjump?jump=nextslide" highlightClick="1"/>
          </p:cNvPr>
          <p:cNvSpPr/>
          <p:nvPr userDrawn="1"/>
        </p:nvSpPr>
        <p:spPr>
          <a:xfrm>
            <a:off x="11383512" y="6584620"/>
            <a:ext cx="749688" cy="238429"/>
          </a:xfrm>
          <a:prstGeom prst="roundRect">
            <a:avLst/>
          </a:prstGeom>
          <a:solidFill>
            <a:schemeClr val="tx1">
              <a:lumMod val="85000"/>
            </a:schemeClr>
          </a:solidFill>
          <a:ln w="9525">
            <a:solidFill>
              <a:schemeClr val="bg1">
                <a:lumMod val="75000"/>
                <a:lumOff val="2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Næste</a:t>
            </a:r>
            <a:endParaRPr lang="da-DK" sz="1400" dirty="0">
              <a:solidFill>
                <a:srgbClr val="0D0D0D"/>
              </a:solidFill>
              <a:latin typeface="Calibri"/>
              <a:cs typeface="Calibri"/>
            </a:endParaRPr>
          </a:p>
        </p:txBody>
      </p:sp>
      <p:sp>
        <p:nvSpPr>
          <p:cNvPr id="124" name="Afrundet rektangel 35">
            <a:hlinkClick r:id="" action="ppaction://hlinkshowjump?jump=endshow" highlightClick="1"/>
          </p:cNvPr>
          <p:cNvSpPr/>
          <p:nvPr userDrawn="1"/>
        </p:nvSpPr>
        <p:spPr>
          <a:xfrm>
            <a:off x="8817634" y="6584619"/>
            <a:ext cx="783981" cy="238430"/>
          </a:xfrm>
          <a:prstGeom prst="roundRect">
            <a:avLst/>
          </a:prstGeom>
          <a:solidFill>
            <a:schemeClr val="tx1">
              <a:lumMod val="85000"/>
            </a:schemeClr>
          </a:solidFill>
          <a:ln w="9525">
            <a:solidFill>
              <a:schemeClr val="bg1">
                <a:lumMod val="75000"/>
                <a:lumOff val="2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Rediger</a:t>
            </a:r>
            <a:endParaRPr lang="da-DK" sz="1400" dirty="0">
              <a:solidFill>
                <a:srgbClr val="0D0D0D"/>
              </a:solidFill>
              <a:latin typeface="Calibri"/>
              <a:cs typeface="Calibri"/>
            </a:endParaRPr>
          </a:p>
        </p:txBody>
      </p:sp>
      <p:sp>
        <p:nvSpPr>
          <p:cNvPr id="15" name="Subtitle 2"/>
          <p:cNvSpPr>
            <a:spLocks noGrp="1"/>
          </p:cNvSpPr>
          <p:nvPr>
            <p:ph type="subTitle" idx="1"/>
          </p:nvPr>
        </p:nvSpPr>
        <p:spPr>
          <a:xfrm>
            <a:off x="183590" y="356431"/>
            <a:ext cx="8706082" cy="576032"/>
          </a:xfrm>
        </p:spPr>
        <p:txBody>
          <a:bodyPr/>
          <a:lstStyle>
            <a:lvl1pPr marL="0" indent="0" algn="l">
              <a:buNone/>
              <a:defRPr>
                <a:solidFill>
                  <a:schemeClr val="bg1">
                    <a:lumMod val="85000"/>
                    <a:lumOff val="15000"/>
                  </a:schemeClr>
                </a:solidFill>
                <a:effectLst>
                  <a:outerShdw blurRad="34925" dist="12700" dir="14400000" rotWithShape="0">
                    <a:prstClr val="black">
                      <a:alpha val="21000"/>
                    </a:prstClr>
                  </a:outerShdw>
                </a:effectLst>
                <a:latin typeface="Calibri" panose="020F050202020403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dirty="0" err="1" smtClean="0"/>
              <a:t>Click</a:t>
            </a:r>
            <a:r>
              <a:rPr lang="da-DK" dirty="0" smtClean="0"/>
              <a:t> to </a:t>
            </a:r>
            <a:r>
              <a:rPr lang="da-DK" dirty="0" err="1" smtClean="0"/>
              <a:t>edit</a:t>
            </a:r>
            <a:r>
              <a:rPr lang="da-DK" dirty="0" smtClean="0"/>
              <a:t> Master </a:t>
            </a:r>
            <a:r>
              <a:rPr lang="da-DK" dirty="0" err="1" smtClean="0"/>
              <a:t>subtitle</a:t>
            </a:r>
            <a:r>
              <a:rPr lang="da-DK" dirty="0" smtClean="0"/>
              <a:t> style</a:t>
            </a:r>
            <a:endParaRPr lang="en-US" dirty="0"/>
          </a:p>
        </p:txBody>
      </p:sp>
      <p:sp>
        <p:nvSpPr>
          <p:cNvPr id="13" name="Pladsholder til slidenummer 3"/>
          <p:cNvSpPr>
            <a:spLocks noGrp="1"/>
          </p:cNvSpPr>
          <p:nvPr>
            <p:ph type="sldNum" sz="quarter" idx="122"/>
          </p:nvPr>
        </p:nvSpPr>
        <p:spPr>
          <a:xfrm>
            <a:off x="0" y="6442026"/>
            <a:ext cx="383177" cy="503119"/>
          </a:xfrm>
        </p:spPr>
        <p:txBody>
          <a:bodyPr/>
          <a:lstStyle>
            <a:lvl1pPr>
              <a:defRPr>
                <a:solidFill>
                  <a:schemeClr val="bg1">
                    <a:lumMod val="50000"/>
                    <a:lumOff val="50000"/>
                  </a:schemeClr>
                </a:solidFill>
              </a:defRPr>
            </a:lvl1pPr>
          </a:lstStyle>
          <a:p>
            <a:fld id="{B0EB8CF6-47F3-4747-94A2-C5AAF9298AFB}" type="slidenum">
              <a:rPr lang="da-DK" smtClean="0"/>
              <a:pPr/>
              <a:t>‹nr.›</a:t>
            </a:fld>
            <a:endParaRPr lang="da-DK"/>
          </a:p>
        </p:txBody>
      </p:sp>
      <p:sp>
        <p:nvSpPr>
          <p:cNvPr id="16" name="Pladsholder til tekst 13"/>
          <p:cNvSpPr>
            <a:spLocks noGrp="1"/>
          </p:cNvSpPr>
          <p:nvPr>
            <p:ph type="body" sz="quarter" idx="15"/>
          </p:nvPr>
        </p:nvSpPr>
        <p:spPr>
          <a:xfrm>
            <a:off x="383176" y="6556235"/>
            <a:ext cx="5641105" cy="321053"/>
          </a:xfrm>
        </p:spPr>
        <p:txBody>
          <a:bodyPr>
            <a:noAutofit/>
          </a:bodyPr>
          <a:lstStyle>
            <a:lvl1pPr>
              <a:defRPr sz="1400">
                <a:solidFill>
                  <a:schemeClr val="bg1">
                    <a:lumMod val="50000"/>
                    <a:lumOff val="5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14" name="Rektangel 13"/>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Tree>
    <p:extLst>
      <p:ext uri="{BB962C8B-B14F-4D97-AF65-F5344CB8AC3E}">
        <p14:creationId xmlns:p14="http://schemas.microsoft.com/office/powerpoint/2010/main" val="27080648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6x collage sølvgrå">
    <p:bg>
      <p:bgPr>
        <a:gradFill>
          <a:gsLst>
            <a:gs pos="0">
              <a:schemeClr val="tx1">
                <a:lumMod val="95000"/>
              </a:schemeClr>
            </a:gs>
            <a:gs pos="23000">
              <a:schemeClr val="tx1"/>
            </a:gs>
            <a:gs pos="99000">
              <a:srgbClr val="C3CACF"/>
            </a:gs>
            <a:gs pos="62000">
              <a:schemeClr val="tx1">
                <a:lumMod val="95000"/>
              </a:schemeClr>
            </a:gs>
          </a:gsLst>
          <a:lin ang="5400000" scaled="1"/>
        </a:gradFill>
        <a:effectLst/>
      </p:bgPr>
    </p:bg>
    <p:spTree>
      <p:nvGrpSpPr>
        <p:cNvPr id="1" name=""/>
        <p:cNvGrpSpPr/>
        <p:nvPr/>
      </p:nvGrpSpPr>
      <p:grpSpPr>
        <a:xfrm>
          <a:off x="0" y="0"/>
          <a:ext cx="0" cy="0"/>
          <a:chOff x="0" y="0"/>
          <a:chExt cx="0" cy="0"/>
        </a:xfrm>
      </p:grpSpPr>
      <p:sp>
        <p:nvSpPr>
          <p:cNvPr id="110" name="Rectangle 109"/>
          <p:cNvSpPr/>
          <p:nvPr userDrawn="1"/>
        </p:nvSpPr>
        <p:spPr>
          <a:xfrm>
            <a:off x="-102049" y="-22682"/>
            <a:ext cx="12451115" cy="292063"/>
          </a:xfrm>
          <a:prstGeom prst="rect">
            <a:avLst/>
          </a:prstGeom>
          <a:gradFill flip="none" rotWithShape="1">
            <a:gsLst>
              <a:gs pos="99000">
                <a:schemeClr val="bg1">
                  <a:alpha val="51000"/>
                </a:schemeClr>
              </a:gs>
              <a:gs pos="1000">
                <a:schemeClr val="bg1">
                  <a:lumMod val="85000"/>
                  <a:lumOff val="15000"/>
                  <a:alpha val="53000"/>
                </a:schemeClr>
              </a:gs>
              <a:gs pos="49000">
                <a:schemeClr val="bg1">
                  <a:lumMod val="65000"/>
                  <a:lumOff val="35000"/>
                  <a:alpha val="12000"/>
                </a:schemeClr>
              </a:gs>
            </a:gsLst>
            <a:lin ang="0" scaled="1"/>
            <a:tileRect/>
          </a:gradFill>
          <a:ln w="9525">
            <a:solidFill>
              <a:schemeClr val="bg1">
                <a:lumMod val="85000"/>
                <a:lumOff val="15000"/>
              </a:schemeClr>
            </a:solidFill>
          </a:ln>
          <a:effectLst>
            <a:outerShdw blurRad="114300" dist="101600" dir="6660000" algn="tl" rotWithShape="0">
              <a:schemeClr val="tx2">
                <a:lumMod val="10000"/>
                <a:alpha val="7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latin typeface="Calibri" charset="0"/>
                <a:ea typeface="Calibri" charset="0"/>
                <a:cs typeface="Calibri" charset="0"/>
              </a:rPr>
              <a:t>OS – LIVSFORTÆLLINGER     </a:t>
            </a:r>
            <a:r>
              <a:rPr lang="en-US" i="1" dirty="0" smtClean="0">
                <a:solidFill>
                  <a:schemeClr val="bg1">
                    <a:lumMod val="75000"/>
                    <a:lumOff val="25000"/>
                  </a:schemeClr>
                </a:solidFill>
              </a:rPr>
              <a:t>.</a:t>
            </a:r>
            <a:endParaRPr lang="en-US" i="1" dirty="0">
              <a:solidFill>
                <a:schemeClr val="bg1">
                  <a:lumMod val="75000"/>
                  <a:lumOff val="25000"/>
                </a:schemeClr>
              </a:solidFill>
            </a:endParaRPr>
          </a:p>
        </p:txBody>
      </p:sp>
      <p:sp>
        <p:nvSpPr>
          <p:cNvPr id="111" name="Title 1"/>
          <p:cNvSpPr>
            <a:spLocks noGrp="1"/>
          </p:cNvSpPr>
          <p:nvPr>
            <p:ph type="title"/>
          </p:nvPr>
        </p:nvSpPr>
        <p:spPr>
          <a:xfrm>
            <a:off x="115803" y="-307766"/>
            <a:ext cx="4672507"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endParaRPr dirty="0"/>
          </a:p>
        </p:txBody>
      </p:sp>
      <p:sp>
        <p:nvSpPr>
          <p:cNvPr id="3" name="Footer Placeholder 2"/>
          <p:cNvSpPr>
            <a:spLocks noGrp="1"/>
          </p:cNvSpPr>
          <p:nvPr>
            <p:ph type="ftr" sz="quarter" idx="11"/>
          </p:nvPr>
        </p:nvSpPr>
        <p:spPr>
          <a:xfrm>
            <a:off x="4207775" y="-62798"/>
            <a:ext cx="3833586" cy="365125"/>
          </a:xfrm>
        </p:spPr>
        <p:txBody>
          <a:bodyPr/>
          <a:lstStyle>
            <a:lvl1pPr>
              <a:defRPr>
                <a:solidFill>
                  <a:schemeClr val="bg1">
                    <a:lumMod val="85000"/>
                    <a:lumOff val="15000"/>
                  </a:schemeClr>
                </a:solidFill>
              </a:defRPr>
            </a:lvl1pPr>
          </a:lstStyle>
          <a:p>
            <a:r>
              <a:rPr lang="en-US" smtClean="0"/>
              <a:t>Dit navn her</a:t>
            </a:r>
            <a:endParaRPr lang="en-US" dirty="0"/>
          </a:p>
        </p:txBody>
      </p:sp>
      <p:sp>
        <p:nvSpPr>
          <p:cNvPr id="120" name="Snip Single Corner Rectangle 119"/>
          <p:cNvSpPr/>
          <p:nvPr userDrawn="1"/>
        </p:nvSpPr>
        <p:spPr>
          <a:xfrm flipH="1">
            <a:off x="0" y="6548034"/>
            <a:ext cx="12192000" cy="309966"/>
          </a:xfrm>
          <a:prstGeom prst="snip1Rect">
            <a:avLst>
              <a:gd name="adj" fmla="val 0"/>
            </a:avLst>
          </a:prstGeom>
          <a:solidFill>
            <a:schemeClr val="tx1">
              <a:lumMod val="95000"/>
            </a:schemeClr>
          </a:solidFill>
          <a:ln>
            <a:solidFill>
              <a:schemeClr val="bg2">
                <a:lumMod val="50000"/>
              </a:schemeClr>
            </a:solid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21" name="Afrundet rektangel 35">
            <a:hlinkClick r:id="" action="ppaction://hlinkshowjump?jump=lastslideviewed" highlightClick="1"/>
          </p:cNvPr>
          <p:cNvSpPr/>
          <p:nvPr userDrawn="1"/>
        </p:nvSpPr>
        <p:spPr>
          <a:xfrm>
            <a:off x="10560324" y="6584620"/>
            <a:ext cx="749179" cy="238429"/>
          </a:xfrm>
          <a:prstGeom prst="roundRect">
            <a:avLst/>
          </a:prstGeom>
          <a:solidFill>
            <a:schemeClr val="tx1">
              <a:lumMod val="85000"/>
            </a:schemeClr>
          </a:solidFill>
          <a:ln w="9525">
            <a:solidFill>
              <a:schemeClr val="bg1">
                <a:lumMod val="75000"/>
                <a:lumOff val="2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Tilbage</a:t>
            </a:r>
            <a:endParaRPr lang="da-DK" sz="1400" dirty="0">
              <a:solidFill>
                <a:srgbClr val="0D0D0D"/>
              </a:solidFill>
              <a:latin typeface="Calibri"/>
              <a:cs typeface="Calibri"/>
            </a:endParaRPr>
          </a:p>
        </p:txBody>
      </p:sp>
      <p:sp>
        <p:nvSpPr>
          <p:cNvPr id="122" name="Afrundet rektangel 35">
            <a:hlinkClick r:id="rId2" action="ppaction://hlinksldjump" highlightClick="1"/>
          </p:cNvPr>
          <p:cNvSpPr/>
          <p:nvPr userDrawn="1"/>
        </p:nvSpPr>
        <p:spPr>
          <a:xfrm>
            <a:off x="9678337" y="6584622"/>
            <a:ext cx="807472" cy="238428"/>
          </a:xfrm>
          <a:prstGeom prst="roundRect">
            <a:avLst/>
          </a:prstGeom>
          <a:solidFill>
            <a:schemeClr val="tx1">
              <a:lumMod val="85000"/>
            </a:schemeClr>
          </a:solidFill>
          <a:ln w="9525">
            <a:solidFill>
              <a:schemeClr val="bg1">
                <a:lumMod val="75000"/>
                <a:lumOff val="2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Oversigt</a:t>
            </a:r>
            <a:endParaRPr lang="da-DK" sz="1400" dirty="0">
              <a:solidFill>
                <a:srgbClr val="0D0D0D"/>
              </a:solidFill>
              <a:latin typeface="Calibri"/>
              <a:cs typeface="Calibri"/>
            </a:endParaRPr>
          </a:p>
        </p:txBody>
      </p:sp>
      <p:sp>
        <p:nvSpPr>
          <p:cNvPr id="123" name="Afrundet rektangel 35">
            <a:hlinkClick r:id="" action="ppaction://hlinkshowjump?jump=nextslide" highlightClick="1"/>
          </p:cNvPr>
          <p:cNvSpPr/>
          <p:nvPr userDrawn="1"/>
        </p:nvSpPr>
        <p:spPr>
          <a:xfrm>
            <a:off x="11383512" y="6584620"/>
            <a:ext cx="749688" cy="238429"/>
          </a:xfrm>
          <a:prstGeom prst="roundRect">
            <a:avLst/>
          </a:prstGeom>
          <a:solidFill>
            <a:schemeClr val="tx1">
              <a:lumMod val="85000"/>
            </a:schemeClr>
          </a:solidFill>
          <a:ln w="9525">
            <a:solidFill>
              <a:schemeClr val="bg1">
                <a:lumMod val="75000"/>
                <a:lumOff val="2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Næste</a:t>
            </a:r>
            <a:endParaRPr lang="da-DK" sz="1400" dirty="0">
              <a:solidFill>
                <a:srgbClr val="0D0D0D"/>
              </a:solidFill>
              <a:latin typeface="Calibri"/>
              <a:cs typeface="Calibri"/>
            </a:endParaRPr>
          </a:p>
        </p:txBody>
      </p:sp>
      <p:sp>
        <p:nvSpPr>
          <p:cNvPr id="124" name="Afrundet rektangel 35">
            <a:hlinkClick r:id="" action="ppaction://hlinkshowjump?jump=endshow" highlightClick="1"/>
          </p:cNvPr>
          <p:cNvSpPr/>
          <p:nvPr userDrawn="1"/>
        </p:nvSpPr>
        <p:spPr>
          <a:xfrm>
            <a:off x="8817634" y="6584619"/>
            <a:ext cx="783981" cy="238430"/>
          </a:xfrm>
          <a:prstGeom prst="roundRect">
            <a:avLst/>
          </a:prstGeom>
          <a:solidFill>
            <a:schemeClr val="tx1">
              <a:lumMod val="85000"/>
            </a:schemeClr>
          </a:solidFill>
          <a:ln w="9525">
            <a:solidFill>
              <a:schemeClr val="bg1">
                <a:lumMod val="75000"/>
                <a:lumOff val="2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Rediger</a:t>
            </a:r>
            <a:endParaRPr lang="da-DK" sz="1400" dirty="0">
              <a:solidFill>
                <a:srgbClr val="0D0D0D"/>
              </a:solidFill>
              <a:latin typeface="Calibri"/>
              <a:cs typeface="Calibri"/>
            </a:endParaRPr>
          </a:p>
        </p:txBody>
      </p:sp>
      <p:sp>
        <p:nvSpPr>
          <p:cNvPr id="15" name="Subtitle 2"/>
          <p:cNvSpPr>
            <a:spLocks noGrp="1"/>
          </p:cNvSpPr>
          <p:nvPr>
            <p:ph type="subTitle" idx="1"/>
          </p:nvPr>
        </p:nvSpPr>
        <p:spPr>
          <a:xfrm>
            <a:off x="98526" y="356431"/>
            <a:ext cx="8706082" cy="576032"/>
          </a:xfrm>
        </p:spPr>
        <p:txBody>
          <a:bodyPr/>
          <a:lstStyle>
            <a:lvl1pPr marL="0" indent="0" algn="l">
              <a:buNone/>
              <a:defRPr>
                <a:solidFill>
                  <a:schemeClr val="bg1">
                    <a:lumMod val="85000"/>
                    <a:lumOff val="15000"/>
                  </a:schemeClr>
                </a:solidFill>
                <a:effectLst>
                  <a:outerShdw blurRad="34925" dist="12700" dir="14400000" rotWithShape="0">
                    <a:prstClr val="black">
                      <a:alpha val="21000"/>
                    </a:prstClr>
                  </a:outerShdw>
                </a:effectLst>
                <a:latin typeface="Calibri" panose="020F050202020403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dirty="0" err="1" smtClean="0"/>
              <a:t>Click</a:t>
            </a:r>
            <a:r>
              <a:rPr lang="da-DK" dirty="0" smtClean="0"/>
              <a:t> to </a:t>
            </a:r>
            <a:r>
              <a:rPr lang="da-DK" dirty="0" err="1" smtClean="0"/>
              <a:t>edit</a:t>
            </a:r>
            <a:r>
              <a:rPr lang="da-DK" dirty="0" smtClean="0"/>
              <a:t> Master </a:t>
            </a:r>
            <a:r>
              <a:rPr lang="da-DK" dirty="0" err="1" smtClean="0"/>
              <a:t>subtitle</a:t>
            </a:r>
            <a:r>
              <a:rPr lang="da-DK" dirty="0" smtClean="0"/>
              <a:t> style</a:t>
            </a:r>
            <a:endParaRPr lang="en-US" dirty="0"/>
          </a:p>
        </p:txBody>
      </p:sp>
      <p:sp>
        <p:nvSpPr>
          <p:cNvPr id="19" name="Pladsholder til indhold 9"/>
          <p:cNvSpPr>
            <a:spLocks noGrp="1"/>
          </p:cNvSpPr>
          <p:nvPr>
            <p:ph sz="quarter" idx="13"/>
          </p:nvPr>
        </p:nvSpPr>
        <p:spPr>
          <a:xfrm>
            <a:off x="233916" y="848968"/>
            <a:ext cx="3413051" cy="2587291"/>
          </a:xfrm>
          <a:solidFill>
            <a:schemeClr val="tx1">
              <a:lumMod val="95000"/>
            </a:schemeClr>
          </a:solidFill>
          <a:effectLst>
            <a:outerShdw blurRad="177800" dist="38100" dir="3600000" sx="101000" sy="101000" algn="t" rotWithShape="0">
              <a:prstClr val="black">
                <a:alpha val="24000"/>
              </a:prstClr>
            </a:outerShdw>
          </a:effectLst>
        </p:spPr>
        <p:txBody>
          <a:bodyPr/>
          <a:lstStyle>
            <a:lvl1pPr>
              <a:defRPr>
                <a:solidFill>
                  <a:schemeClr val="bg1">
                    <a:lumMod val="85000"/>
                    <a:lumOff val="15000"/>
                  </a:schemeClr>
                </a:solidFill>
                <a:latin typeface="Calibri" panose="020F0502020204030204" pitchFamily="34" charset="0"/>
              </a:defRPr>
            </a:lvl1pPr>
            <a:lvl2pPr>
              <a:defRPr>
                <a:solidFill>
                  <a:schemeClr val="bg1">
                    <a:lumMod val="85000"/>
                    <a:lumOff val="15000"/>
                  </a:schemeClr>
                </a:solidFill>
                <a:latin typeface="Calibri" panose="020F0502020204030204" pitchFamily="34" charset="0"/>
              </a:defRPr>
            </a:lvl2pPr>
            <a:lvl3pPr>
              <a:defRPr>
                <a:solidFill>
                  <a:schemeClr val="bg1">
                    <a:lumMod val="85000"/>
                    <a:lumOff val="15000"/>
                  </a:schemeClr>
                </a:solidFill>
                <a:latin typeface="Calibri" panose="020F0502020204030204" pitchFamily="34" charset="0"/>
              </a:defRPr>
            </a:lvl3pPr>
            <a:lvl4pPr>
              <a:defRPr>
                <a:solidFill>
                  <a:schemeClr val="bg1">
                    <a:lumMod val="85000"/>
                    <a:lumOff val="15000"/>
                  </a:schemeClr>
                </a:solidFill>
                <a:latin typeface="Calibri" panose="020F0502020204030204" pitchFamily="34" charset="0"/>
              </a:defRPr>
            </a:lvl4pPr>
            <a:lvl5pPr>
              <a:defRPr>
                <a:solidFill>
                  <a:schemeClr val="bg1">
                    <a:lumMod val="85000"/>
                    <a:lumOff val="15000"/>
                  </a:schemeClr>
                </a:solidFill>
                <a:latin typeface="Calibri" panose="020F0502020204030204" pitchFamily="34" charset="0"/>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20" name="Pladsholder til indhold 9"/>
          <p:cNvSpPr>
            <a:spLocks noGrp="1"/>
          </p:cNvSpPr>
          <p:nvPr>
            <p:ph sz="quarter" idx="14"/>
          </p:nvPr>
        </p:nvSpPr>
        <p:spPr>
          <a:xfrm>
            <a:off x="3538136" y="1171220"/>
            <a:ext cx="3000887" cy="3804817"/>
          </a:xfrm>
          <a:solidFill>
            <a:schemeClr val="tx1">
              <a:lumMod val="95000"/>
            </a:schemeClr>
          </a:solidFill>
          <a:effectLst>
            <a:outerShdw blurRad="177800" dist="38100" dir="3600000" sx="101000" sy="101000" algn="t" rotWithShape="0">
              <a:prstClr val="black">
                <a:alpha val="24000"/>
              </a:prstClr>
            </a:outerShdw>
          </a:effectLst>
        </p:spPr>
        <p:txBody>
          <a:bodyPr/>
          <a:lstStyle>
            <a:lvl1pPr>
              <a:defRPr>
                <a:solidFill>
                  <a:schemeClr val="bg1">
                    <a:lumMod val="85000"/>
                    <a:lumOff val="15000"/>
                  </a:schemeClr>
                </a:solidFill>
                <a:latin typeface="Calibri" panose="020F0502020204030204" pitchFamily="34" charset="0"/>
              </a:defRPr>
            </a:lvl1pPr>
            <a:lvl2pPr>
              <a:defRPr>
                <a:solidFill>
                  <a:schemeClr val="bg1">
                    <a:lumMod val="85000"/>
                    <a:lumOff val="15000"/>
                  </a:schemeClr>
                </a:solidFill>
                <a:latin typeface="Calibri" panose="020F0502020204030204" pitchFamily="34" charset="0"/>
              </a:defRPr>
            </a:lvl2pPr>
            <a:lvl3pPr>
              <a:defRPr>
                <a:solidFill>
                  <a:schemeClr val="bg1">
                    <a:lumMod val="85000"/>
                    <a:lumOff val="15000"/>
                  </a:schemeClr>
                </a:solidFill>
                <a:latin typeface="Calibri" panose="020F0502020204030204" pitchFamily="34" charset="0"/>
              </a:defRPr>
            </a:lvl3pPr>
            <a:lvl4pPr>
              <a:defRPr>
                <a:solidFill>
                  <a:schemeClr val="bg1">
                    <a:lumMod val="85000"/>
                    <a:lumOff val="15000"/>
                  </a:schemeClr>
                </a:solidFill>
                <a:latin typeface="Calibri" panose="020F0502020204030204" pitchFamily="34" charset="0"/>
              </a:defRPr>
            </a:lvl4pPr>
            <a:lvl5pPr>
              <a:defRPr>
                <a:solidFill>
                  <a:schemeClr val="bg1">
                    <a:lumMod val="85000"/>
                    <a:lumOff val="15000"/>
                  </a:schemeClr>
                </a:solidFill>
                <a:latin typeface="Calibri" panose="020F0502020204030204" pitchFamily="34" charset="0"/>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21" name="Pladsholder til indhold 9"/>
          <p:cNvSpPr>
            <a:spLocks noGrp="1"/>
          </p:cNvSpPr>
          <p:nvPr>
            <p:ph sz="quarter" idx="15"/>
          </p:nvPr>
        </p:nvSpPr>
        <p:spPr>
          <a:xfrm>
            <a:off x="630251" y="3675016"/>
            <a:ext cx="3465083" cy="2693734"/>
          </a:xfrm>
          <a:solidFill>
            <a:schemeClr val="tx1">
              <a:lumMod val="95000"/>
            </a:schemeClr>
          </a:solidFill>
          <a:effectLst>
            <a:outerShdw blurRad="177800" dist="38100" dir="3600000" sx="101000" sy="101000" algn="t" rotWithShape="0">
              <a:prstClr val="black">
                <a:alpha val="24000"/>
              </a:prstClr>
            </a:outerShdw>
          </a:effectLst>
        </p:spPr>
        <p:txBody>
          <a:bodyPr/>
          <a:lstStyle>
            <a:lvl1pPr>
              <a:defRPr>
                <a:solidFill>
                  <a:schemeClr val="bg1">
                    <a:lumMod val="85000"/>
                    <a:lumOff val="15000"/>
                  </a:schemeClr>
                </a:solidFill>
                <a:latin typeface="Calibri" panose="020F0502020204030204" pitchFamily="34" charset="0"/>
              </a:defRPr>
            </a:lvl1pPr>
            <a:lvl2pPr>
              <a:defRPr>
                <a:solidFill>
                  <a:schemeClr val="bg1">
                    <a:lumMod val="85000"/>
                    <a:lumOff val="15000"/>
                  </a:schemeClr>
                </a:solidFill>
                <a:latin typeface="Calibri" panose="020F0502020204030204" pitchFamily="34" charset="0"/>
              </a:defRPr>
            </a:lvl2pPr>
            <a:lvl3pPr>
              <a:defRPr>
                <a:solidFill>
                  <a:schemeClr val="bg1">
                    <a:lumMod val="85000"/>
                    <a:lumOff val="15000"/>
                  </a:schemeClr>
                </a:solidFill>
                <a:latin typeface="Calibri" panose="020F0502020204030204" pitchFamily="34" charset="0"/>
              </a:defRPr>
            </a:lvl3pPr>
            <a:lvl4pPr>
              <a:defRPr>
                <a:solidFill>
                  <a:schemeClr val="bg1">
                    <a:lumMod val="85000"/>
                    <a:lumOff val="15000"/>
                  </a:schemeClr>
                </a:solidFill>
                <a:latin typeface="Calibri" panose="020F0502020204030204" pitchFamily="34" charset="0"/>
              </a:defRPr>
            </a:lvl4pPr>
            <a:lvl5pPr>
              <a:defRPr>
                <a:solidFill>
                  <a:schemeClr val="bg1">
                    <a:lumMod val="85000"/>
                    <a:lumOff val="15000"/>
                  </a:schemeClr>
                </a:solidFill>
                <a:latin typeface="Calibri" panose="020F0502020204030204" pitchFamily="34" charset="0"/>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24" name="Pladsholder til indhold 9"/>
          <p:cNvSpPr>
            <a:spLocks noGrp="1"/>
          </p:cNvSpPr>
          <p:nvPr>
            <p:ph sz="quarter" idx="18"/>
          </p:nvPr>
        </p:nvSpPr>
        <p:spPr>
          <a:xfrm>
            <a:off x="6435937" y="527588"/>
            <a:ext cx="3010972" cy="2745177"/>
          </a:xfrm>
          <a:solidFill>
            <a:schemeClr val="tx1">
              <a:lumMod val="95000"/>
            </a:schemeClr>
          </a:solidFill>
          <a:effectLst>
            <a:outerShdw blurRad="177800" dist="38100" dir="3600000" sx="101000" sy="101000" algn="t" rotWithShape="0">
              <a:prstClr val="black">
                <a:alpha val="24000"/>
              </a:prstClr>
            </a:outerShdw>
          </a:effectLst>
        </p:spPr>
        <p:txBody>
          <a:bodyPr/>
          <a:lstStyle>
            <a:lvl1pPr>
              <a:defRPr>
                <a:solidFill>
                  <a:schemeClr val="bg1">
                    <a:lumMod val="85000"/>
                    <a:lumOff val="15000"/>
                  </a:schemeClr>
                </a:solidFill>
                <a:latin typeface="Calibri" panose="020F0502020204030204" pitchFamily="34" charset="0"/>
              </a:defRPr>
            </a:lvl1pPr>
            <a:lvl2pPr>
              <a:defRPr>
                <a:solidFill>
                  <a:schemeClr val="bg1">
                    <a:lumMod val="85000"/>
                    <a:lumOff val="15000"/>
                  </a:schemeClr>
                </a:solidFill>
                <a:latin typeface="Calibri" panose="020F0502020204030204" pitchFamily="34" charset="0"/>
              </a:defRPr>
            </a:lvl2pPr>
            <a:lvl3pPr>
              <a:defRPr>
                <a:solidFill>
                  <a:schemeClr val="bg1">
                    <a:lumMod val="85000"/>
                    <a:lumOff val="15000"/>
                  </a:schemeClr>
                </a:solidFill>
                <a:latin typeface="Calibri" panose="020F0502020204030204" pitchFamily="34" charset="0"/>
              </a:defRPr>
            </a:lvl3pPr>
            <a:lvl4pPr>
              <a:defRPr>
                <a:solidFill>
                  <a:schemeClr val="bg1">
                    <a:lumMod val="85000"/>
                    <a:lumOff val="15000"/>
                  </a:schemeClr>
                </a:solidFill>
                <a:latin typeface="Calibri" panose="020F0502020204030204" pitchFamily="34" charset="0"/>
              </a:defRPr>
            </a:lvl4pPr>
            <a:lvl5pPr>
              <a:defRPr>
                <a:solidFill>
                  <a:schemeClr val="bg1">
                    <a:lumMod val="85000"/>
                    <a:lumOff val="15000"/>
                  </a:schemeClr>
                </a:solidFill>
                <a:latin typeface="Calibri" panose="020F0502020204030204" pitchFamily="34" charset="0"/>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23" name="Pladsholder til indhold 9"/>
          <p:cNvSpPr>
            <a:spLocks noGrp="1"/>
          </p:cNvSpPr>
          <p:nvPr>
            <p:ph sz="quarter" idx="17"/>
          </p:nvPr>
        </p:nvSpPr>
        <p:spPr>
          <a:xfrm>
            <a:off x="9076228" y="1188435"/>
            <a:ext cx="2968192" cy="3432371"/>
          </a:xfrm>
          <a:solidFill>
            <a:schemeClr val="tx1">
              <a:lumMod val="95000"/>
            </a:schemeClr>
          </a:solidFill>
          <a:effectLst>
            <a:outerShdw blurRad="177800" dist="38100" dir="3600000" sx="101000" sy="101000" algn="t" rotWithShape="0">
              <a:prstClr val="black">
                <a:alpha val="24000"/>
              </a:prstClr>
            </a:outerShdw>
          </a:effectLst>
        </p:spPr>
        <p:txBody>
          <a:bodyPr/>
          <a:lstStyle>
            <a:lvl1pPr>
              <a:defRPr>
                <a:solidFill>
                  <a:schemeClr val="bg1">
                    <a:lumMod val="85000"/>
                    <a:lumOff val="15000"/>
                  </a:schemeClr>
                </a:solidFill>
                <a:latin typeface="Calibri" panose="020F0502020204030204" pitchFamily="34" charset="0"/>
              </a:defRPr>
            </a:lvl1pPr>
            <a:lvl2pPr>
              <a:defRPr>
                <a:solidFill>
                  <a:schemeClr val="bg1">
                    <a:lumMod val="85000"/>
                    <a:lumOff val="15000"/>
                  </a:schemeClr>
                </a:solidFill>
                <a:latin typeface="Calibri" panose="020F0502020204030204" pitchFamily="34" charset="0"/>
              </a:defRPr>
            </a:lvl2pPr>
            <a:lvl3pPr>
              <a:defRPr>
                <a:solidFill>
                  <a:schemeClr val="bg1">
                    <a:lumMod val="85000"/>
                    <a:lumOff val="15000"/>
                  </a:schemeClr>
                </a:solidFill>
                <a:latin typeface="Calibri" panose="020F0502020204030204" pitchFamily="34" charset="0"/>
              </a:defRPr>
            </a:lvl3pPr>
            <a:lvl4pPr>
              <a:defRPr>
                <a:solidFill>
                  <a:schemeClr val="bg1">
                    <a:lumMod val="85000"/>
                    <a:lumOff val="15000"/>
                  </a:schemeClr>
                </a:solidFill>
                <a:latin typeface="Calibri" panose="020F0502020204030204" pitchFamily="34" charset="0"/>
              </a:defRPr>
            </a:lvl4pPr>
            <a:lvl5pPr>
              <a:defRPr>
                <a:solidFill>
                  <a:schemeClr val="bg1">
                    <a:lumMod val="85000"/>
                    <a:lumOff val="15000"/>
                  </a:schemeClr>
                </a:solidFill>
                <a:latin typeface="Calibri" panose="020F0502020204030204" pitchFamily="34" charset="0"/>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25" name="Pladsholder til indhold 9"/>
          <p:cNvSpPr>
            <a:spLocks noGrp="1"/>
          </p:cNvSpPr>
          <p:nvPr>
            <p:ph sz="quarter" idx="19"/>
          </p:nvPr>
        </p:nvSpPr>
        <p:spPr>
          <a:xfrm>
            <a:off x="6175923" y="3690619"/>
            <a:ext cx="3743891" cy="2693734"/>
          </a:xfrm>
          <a:solidFill>
            <a:schemeClr val="tx1">
              <a:lumMod val="95000"/>
            </a:schemeClr>
          </a:solidFill>
          <a:effectLst>
            <a:outerShdw blurRad="177800" dist="38100" dir="3600000" sx="101000" sy="101000" algn="t" rotWithShape="0">
              <a:prstClr val="black">
                <a:alpha val="24000"/>
              </a:prstClr>
            </a:outerShdw>
          </a:effectLst>
        </p:spPr>
        <p:txBody>
          <a:bodyPr/>
          <a:lstStyle>
            <a:lvl1pPr>
              <a:defRPr>
                <a:solidFill>
                  <a:schemeClr val="bg1">
                    <a:lumMod val="85000"/>
                    <a:lumOff val="15000"/>
                  </a:schemeClr>
                </a:solidFill>
                <a:latin typeface="Calibri" panose="020F0502020204030204" pitchFamily="34" charset="0"/>
              </a:defRPr>
            </a:lvl1pPr>
            <a:lvl2pPr>
              <a:defRPr>
                <a:solidFill>
                  <a:schemeClr val="bg1">
                    <a:lumMod val="85000"/>
                    <a:lumOff val="15000"/>
                  </a:schemeClr>
                </a:solidFill>
                <a:latin typeface="Calibri" panose="020F0502020204030204" pitchFamily="34" charset="0"/>
              </a:defRPr>
            </a:lvl2pPr>
            <a:lvl3pPr>
              <a:defRPr>
                <a:solidFill>
                  <a:schemeClr val="bg1">
                    <a:lumMod val="85000"/>
                    <a:lumOff val="15000"/>
                  </a:schemeClr>
                </a:solidFill>
                <a:latin typeface="Calibri" panose="020F0502020204030204" pitchFamily="34" charset="0"/>
              </a:defRPr>
            </a:lvl3pPr>
            <a:lvl4pPr>
              <a:defRPr>
                <a:solidFill>
                  <a:schemeClr val="bg1">
                    <a:lumMod val="85000"/>
                    <a:lumOff val="15000"/>
                  </a:schemeClr>
                </a:solidFill>
                <a:latin typeface="Calibri" panose="020F0502020204030204" pitchFamily="34" charset="0"/>
              </a:defRPr>
            </a:lvl4pPr>
            <a:lvl5pPr>
              <a:defRPr>
                <a:solidFill>
                  <a:schemeClr val="bg1">
                    <a:lumMod val="85000"/>
                    <a:lumOff val="15000"/>
                  </a:schemeClr>
                </a:solidFill>
                <a:latin typeface="Calibri" panose="020F0502020204030204" pitchFamily="34" charset="0"/>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26" name="Pladsholder til slidenummer 3"/>
          <p:cNvSpPr>
            <a:spLocks noGrp="1"/>
          </p:cNvSpPr>
          <p:nvPr>
            <p:ph type="sldNum" sz="quarter" idx="122"/>
          </p:nvPr>
        </p:nvSpPr>
        <p:spPr>
          <a:xfrm>
            <a:off x="0" y="6465078"/>
            <a:ext cx="383177" cy="503119"/>
          </a:xfrm>
        </p:spPr>
        <p:txBody>
          <a:bodyPr/>
          <a:lstStyle>
            <a:lvl1pPr>
              <a:defRPr>
                <a:solidFill>
                  <a:schemeClr val="bg1">
                    <a:lumMod val="50000"/>
                    <a:lumOff val="50000"/>
                  </a:schemeClr>
                </a:solidFill>
              </a:defRPr>
            </a:lvl1pPr>
          </a:lstStyle>
          <a:p>
            <a:fld id="{B0EB8CF6-47F3-4747-94A2-C5AAF9298AFB}" type="slidenum">
              <a:rPr lang="da-DK" smtClean="0"/>
              <a:pPr/>
              <a:t>‹nr.›</a:t>
            </a:fld>
            <a:endParaRPr lang="da-DK"/>
          </a:p>
        </p:txBody>
      </p:sp>
      <p:sp>
        <p:nvSpPr>
          <p:cNvPr id="27" name="Pladsholder til tekst 13"/>
          <p:cNvSpPr>
            <a:spLocks noGrp="1"/>
          </p:cNvSpPr>
          <p:nvPr>
            <p:ph type="body" sz="quarter" idx="123"/>
          </p:nvPr>
        </p:nvSpPr>
        <p:spPr>
          <a:xfrm>
            <a:off x="383177" y="6563919"/>
            <a:ext cx="5014276" cy="321053"/>
          </a:xfrm>
        </p:spPr>
        <p:txBody>
          <a:bodyPr>
            <a:noAutofit/>
          </a:bodyPr>
          <a:lstStyle>
            <a:lvl1pPr>
              <a:defRPr sz="1400">
                <a:solidFill>
                  <a:schemeClr val="bg1">
                    <a:lumMod val="50000"/>
                    <a:lumOff val="5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22" name="Rektangel 21"/>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Tree>
    <p:extLst>
      <p:ext uri="{BB962C8B-B14F-4D97-AF65-F5344CB8AC3E}">
        <p14:creationId xmlns:p14="http://schemas.microsoft.com/office/powerpoint/2010/main" val="13148588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indhold mere Tekst rispapir ">
    <p:spTree>
      <p:nvGrpSpPr>
        <p:cNvPr id="1" name=""/>
        <p:cNvGrpSpPr/>
        <p:nvPr/>
      </p:nvGrpSpPr>
      <p:grpSpPr>
        <a:xfrm>
          <a:off x="0" y="0"/>
          <a:ext cx="0" cy="0"/>
          <a:chOff x="0" y="0"/>
          <a:chExt cx="0" cy="0"/>
        </a:xfrm>
      </p:grpSpPr>
      <p:sp>
        <p:nvSpPr>
          <p:cNvPr id="2" name="Titel 1"/>
          <p:cNvSpPr>
            <a:spLocks noGrp="1"/>
          </p:cNvSpPr>
          <p:nvPr>
            <p:ph type="title"/>
          </p:nvPr>
        </p:nvSpPr>
        <p:spPr>
          <a:xfrm>
            <a:off x="117600" y="-44825"/>
            <a:ext cx="4263900" cy="555132"/>
          </a:xfrm>
        </p:spPr>
        <p:txBody>
          <a:bodyPr/>
          <a:lstStyle/>
          <a:p>
            <a:r>
              <a:rPr lang="da-DK" smtClean="0"/>
              <a:t>Klik for at redigere i master</a:t>
            </a:r>
            <a:endParaRPr lang="da-DK"/>
          </a:p>
        </p:txBody>
      </p:sp>
      <p:sp>
        <p:nvSpPr>
          <p:cNvPr id="3" name="Pladsholder til sidefod 2"/>
          <p:cNvSpPr>
            <a:spLocks noGrp="1"/>
          </p:cNvSpPr>
          <p:nvPr>
            <p:ph type="ftr" sz="quarter" idx="10"/>
          </p:nvPr>
        </p:nvSpPr>
        <p:spPr>
          <a:xfrm>
            <a:off x="4197569" y="52720"/>
            <a:ext cx="4048807" cy="365125"/>
          </a:xfrm>
        </p:spPr>
        <p:txBody>
          <a:bodyPr/>
          <a:lstStyle/>
          <a:p>
            <a:r>
              <a:rPr lang="en-US" smtClean="0"/>
              <a:t>Dit navn her</a:t>
            </a:r>
            <a:endParaRPr lang="en-US" dirty="0"/>
          </a:p>
        </p:txBody>
      </p:sp>
      <p:sp>
        <p:nvSpPr>
          <p:cNvPr id="4" name="Pladsholder til slidenummer 3"/>
          <p:cNvSpPr>
            <a:spLocks noGrp="1"/>
          </p:cNvSpPr>
          <p:nvPr>
            <p:ph type="sldNum" sz="quarter" idx="11"/>
          </p:nvPr>
        </p:nvSpPr>
        <p:spPr/>
        <p:txBody>
          <a:bodyPr/>
          <a:lstStyle/>
          <a:p>
            <a:fld id="{B0EB8CF6-47F3-4747-94A2-C5AAF9298AFB}" type="slidenum">
              <a:rPr lang="da-DK" smtClean="0"/>
              <a:pPr/>
              <a:t>‹nr.›</a:t>
            </a:fld>
            <a:endParaRPr lang="da-DK"/>
          </a:p>
        </p:txBody>
      </p:sp>
      <p:sp>
        <p:nvSpPr>
          <p:cNvPr id="5" name="Subtitle 2"/>
          <p:cNvSpPr>
            <a:spLocks noGrp="1"/>
          </p:cNvSpPr>
          <p:nvPr>
            <p:ph type="subTitle" idx="1"/>
          </p:nvPr>
        </p:nvSpPr>
        <p:spPr>
          <a:xfrm>
            <a:off x="198188" y="607852"/>
            <a:ext cx="8255726" cy="547894"/>
          </a:xfrm>
        </p:spPr>
        <p:txBody>
          <a:bodyPr>
            <a:normAutofit/>
          </a:bodyPr>
          <a:lstStyle>
            <a:lvl1pPr marL="0" indent="0" algn="l">
              <a:buNone/>
              <a:defRPr sz="2200">
                <a:solidFill>
                  <a:schemeClr val="tx1"/>
                </a:solidFill>
                <a:effectLst>
                  <a:outerShdw blurRad="34925" dist="12700" dir="14400000" rotWithShape="0">
                    <a:prstClr val="black">
                      <a:alpha val="21000"/>
                    </a:prstClr>
                  </a:outerShdw>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smtClean="0"/>
              <a:t>Click to edit Master subtitle style</a:t>
            </a:r>
            <a:endParaRPr lang="en-US" dirty="0"/>
          </a:p>
        </p:txBody>
      </p:sp>
      <p:sp>
        <p:nvSpPr>
          <p:cNvPr id="10" name="Pladsholder til indhold 9"/>
          <p:cNvSpPr>
            <a:spLocks noGrp="1"/>
          </p:cNvSpPr>
          <p:nvPr>
            <p:ph sz="quarter" idx="12"/>
          </p:nvPr>
        </p:nvSpPr>
        <p:spPr>
          <a:xfrm>
            <a:off x="229361" y="1016000"/>
            <a:ext cx="7098540" cy="5029200"/>
          </a:xfrm>
          <a:solidFill>
            <a:schemeClr val="bg1"/>
          </a:solidFill>
          <a:effectLst>
            <a:outerShdw blurRad="50800" dist="25400" dir="2700000" algn="tl" rotWithShape="0">
              <a:prstClr val="black">
                <a:alpha val="51000"/>
              </a:prstClr>
            </a:outerShdw>
          </a:effectLst>
        </p:spPr>
        <p:txBody>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11" name="Pladsholder til indhold 9"/>
          <p:cNvSpPr>
            <a:spLocks noGrp="1"/>
          </p:cNvSpPr>
          <p:nvPr>
            <p:ph sz="quarter" idx="13"/>
          </p:nvPr>
        </p:nvSpPr>
        <p:spPr>
          <a:xfrm>
            <a:off x="7429501" y="1026160"/>
            <a:ext cx="4610100" cy="5029200"/>
          </a:xfrm>
          <a:solidFill>
            <a:schemeClr val="bg1"/>
          </a:solidFill>
          <a:effectLst>
            <a:outerShdw blurRad="50800" dist="25400" dir="2700000" algn="tl" rotWithShape="0">
              <a:prstClr val="black">
                <a:alpha val="40000"/>
              </a:prstClr>
            </a:outerShdw>
          </a:effectLst>
        </p:spPr>
        <p:txBody>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14" name="Pladsholder til tekst 13"/>
          <p:cNvSpPr>
            <a:spLocks noGrp="1"/>
          </p:cNvSpPr>
          <p:nvPr>
            <p:ph type="body" sz="quarter" idx="15"/>
          </p:nvPr>
        </p:nvSpPr>
        <p:spPr>
          <a:xfrm>
            <a:off x="383177" y="6576619"/>
            <a:ext cx="5641703" cy="281381"/>
          </a:xfrm>
        </p:spPr>
        <p:txBody>
          <a:bodyPr>
            <a:noAutofit/>
          </a:bodyPr>
          <a:lstStyle>
            <a:lvl1pPr>
              <a:defRPr sz="1400">
                <a:solidFill>
                  <a:schemeClr val="tx1">
                    <a:lumMod val="50000"/>
                    <a:lumOff val="5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Tree>
    <p:extLst>
      <p:ext uri="{BB962C8B-B14F-4D97-AF65-F5344CB8AC3E}">
        <p14:creationId xmlns:p14="http://schemas.microsoft.com/office/powerpoint/2010/main" val="10455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 indhold Navyblå">
    <p:bg>
      <p:bgPr>
        <a:gradFill>
          <a:gsLst>
            <a:gs pos="99000">
              <a:srgbClr val="3B5379">
                <a:alpha val="48000"/>
              </a:srgbClr>
            </a:gs>
            <a:gs pos="0">
              <a:schemeClr val="bg1">
                <a:lumMod val="95000"/>
                <a:lumOff val="5000"/>
              </a:schemeClr>
            </a:gs>
            <a:gs pos="48000">
              <a:srgbClr val="496DAD"/>
            </a:gs>
          </a:gsLst>
          <a:lin ang="16200000" scaled="0"/>
        </a:gradFill>
        <a:effectLst/>
      </p:bgPr>
    </p:bg>
    <p:spTree>
      <p:nvGrpSpPr>
        <p:cNvPr id="1" name=""/>
        <p:cNvGrpSpPr/>
        <p:nvPr/>
      </p:nvGrpSpPr>
      <p:grpSpPr>
        <a:xfrm>
          <a:off x="0" y="0"/>
          <a:ext cx="0" cy="0"/>
          <a:chOff x="0" y="0"/>
          <a:chExt cx="0" cy="0"/>
        </a:xfrm>
      </p:grpSpPr>
      <p:sp>
        <p:nvSpPr>
          <p:cNvPr id="110" name="Rectangle 109"/>
          <p:cNvSpPr/>
          <p:nvPr userDrawn="1"/>
        </p:nvSpPr>
        <p:spPr>
          <a:xfrm>
            <a:off x="-1" y="-22682"/>
            <a:ext cx="12361026" cy="350862"/>
          </a:xfrm>
          <a:prstGeom prst="rect">
            <a:avLst/>
          </a:prstGeom>
          <a:gradFill flip="none" rotWithShape="1">
            <a:gsLst>
              <a:gs pos="99000">
                <a:srgbClr val="3B5379">
                  <a:alpha val="48000"/>
                </a:srgbClr>
              </a:gs>
              <a:gs pos="1000">
                <a:srgbClr val="263142">
                  <a:alpha val="74000"/>
                </a:srgbClr>
              </a:gs>
              <a:gs pos="48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tx1">
                    <a:lumMod val="85000"/>
                  </a:schemeClr>
                </a:solidFill>
                <a:latin typeface="Calibri" charset="0"/>
                <a:ea typeface="Calibri" charset="0"/>
                <a:cs typeface="Calibri" charset="0"/>
              </a:rPr>
              <a:t>OS – LIVSFORTÆLLINGER    </a:t>
            </a:r>
            <a:r>
              <a:rPr lang="en-US" i="1" dirty="0" smtClean="0">
                <a:solidFill>
                  <a:schemeClr val="tx1">
                    <a:lumMod val="85000"/>
                  </a:schemeClr>
                </a:solidFill>
              </a:rPr>
              <a:t>.</a:t>
            </a:r>
            <a:endParaRPr lang="en-US" i="1" dirty="0">
              <a:solidFill>
                <a:schemeClr val="tx1">
                  <a:lumMod val="85000"/>
                </a:schemeClr>
              </a:solidFill>
            </a:endParaRPr>
          </a:p>
        </p:txBody>
      </p:sp>
      <p:sp>
        <p:nvSpPr>
          <p:cNvPr id="111" name="Title 1"/>
          <p:cNvSpPr>
            <a:spLocks noGrp="1"/>
          </p:cNvSpPr>
          <p:nvPr>
            <p:ph type="title"/>
          </p:nvPr>
        </p:nvSpPr>
        <p:spPr>
          <a:xfrm>
            <a:off x="150574" y="-288102"/>
            <a:ext cx="4195754"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tx1">
                    <a:lumMod val="85000"/>
                  </a:schemeClr>
                </a:solidFill>
              </a:defRPr>
            </a:lvl1pPr>
          </a:lstStyle>
          <a:p>
            <a:r>
              <a:rPr lang="en-US" smtClean="0"/>
              <a:t>Dit navn her</a:t>
            </a:r>
            <a:endParaRPr lang="en-US" dirty="0"/>
          </a:p>
        </p:txBody>
      </p:sp>
      <p:sp>
        <p:nvSpPr>
          <p:cNvPr id="120" name="Snip Single Corner Rectangle 119"/>
          <p:cNvSpPr/>
          <p:nvPr userDrawn="1"/>
        </p:nvSpPr>
        <p:spPr>
          <a:xfrm flipH="1">
            <a:off x="0" y="6558068"/>
            <a:ext cx="12192000" cy="299931"/>
          </a:xfrm>
          <a:prstGeom prst="snip1Rect">
            <a:avLst>
              <a:gd name="adj" fmla="val 0"/>
            </a:avLst>
          </a:prstGeom>
          <a:gradFill>
            <a:gsLst>
              <a:gs pos="100000">
                <a:srgbClr val="3B5379">
                  <a:alpha val="48000"/>
                </a:srgbClr>
              </a:gs>
              <a:gs pos="0">
                <a:schemeClr val="bg1"/>
              </a:gs>
              <a:gs pos="82000">
                <a:srgbClr val="424C6E"/>
              </a:gs>
            </a:gsLst>
            <a:lin ang="5400000" scaled="0"/>
          </a:gradFill>
          <a:ln w="12700">
            <a:solidFill>
              <a:schemeClr val="dk1">
                <a:shade val="95000"/>
                <a:satMod val="105000"/>
              </a:schemeClr>
            </a:solidFill>
          </a:ln>
          <a:effectLst>
            <a:innerShdw blurRad="114300" dist="50800" dir="18720000">
              <a:schemeClr val="bg1">
                <a:lumMod val="95000"/>
                <a:lumOff val="5000"/>
                <a:alpha val="6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4E6AA8"/>
              </a:solidFill>
            </a:endParaRPr>
          </a:p>
        </p:txBody>
      </p:sp>
      <p:sp>
        <p:nvSpPr>
          <p:cNvPr id="12" name="Afrundet rektangel 35">
            <a:hlinkClick r:id="" action="ppaction://hlinkshowjump?jump=lastslideviewed" highlightClick="1"/>
          </p:cNvPr>
          <p:cNvSpPr/>
          <p:nvPr userDrawn="1"/>
        </p:nvSpPr>
        <p:spPr>
          <a:xfrm>
            <a:off x="10537146" y="6584620"/>
            <a:ext cx="772358" cy="235933"/>
          </a:xfrm>
          <a:prstGeom prst="roundRect">
            <a:avLst/>
          </a:prstGeom>
          <a:solidFill>
            <a:schemeClr val="bg1">
              <a:lumMod val="75000"/>
              <a:lumOff val="2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ABBAD1"/>
                </a:solidFill>
                <a:latin typeface="Calibri"/>
                <a:cs typeface="Calibri"/>
              </a:rPr>
              <a:t>Tilbage</a:t>
            </a:r>
            <a:endParaRPr lang="da-DK" sz="1400" dirty="0">
              <a:solidFill>
                <a:srgbClr val="ABBAD1"/>
              </a:solidFill>
              <a:latin typeface="Calibri"/>
              <a:cs typeface="Calibri"/>
            </a:endParaRPr>
          </a:p>
        </p:txBody>
      </p:sp>
      <p:sp>
        <p:nvSpPr>
          <p:cNvPr id="13" name="Afrundet rektangel 35">
            <a:hlinkClick r:id="rId2" action="ppaction://hlinksldjump" highlightClick="1"/>
          </p:cNvPr>
          <p:cNvSpPr/>
          <p:nvPr userDrawn="1"/>
        </p:nvSpPr>
        <p:spPr>
          <a:xfrm>
            <a:off x="9677827" y="6584621"/>
            <a:ext cx="807982" cy="238557"/>
          </a:xfrm>
          <a:prstGeom prst="roundRect">
            <a:avLst/>
          </a:prstGeom>
          <a:solidFill>
            <a:schemeClr val="bg1">
              <a:lumMod val="75000"/>
              <a:lumOff val="2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ABBAD1"/>
                </a:solidFill>
                <a:latin typeface="Calibri"/>
                <a:cs typeface="Calibri"/>
              </a:rPr>
              <a:t>Oversigt</a:t>
            </a:r>
            <a:endParaRPr lang="da-DK" sz="1400" dirty="0">
              <a:solidFill>
                <a:srgbClr val="ABBAD1"/>
              </a:solidFill>
              <a:latin typeface="Calibri"/>
              <a:cs typeface="Calibri"/>
            </a:endParaRPr>
          </a:p>
        </p:txBody>
      </p:sp>
      <p:sp>
        <p:nvSpPr>
          <p:cNvPr id="14" name="Afrundet rektangel 35">
            <a:hlinkClick r:id="" action="ppaction://hlinkshowjump?jump=nextslide" highlightClick="1"/>
          </p:cNvPr>
          <p:cNvSpPr/>
          <p:nvPr userDrawn="1"/>
        </p:nvSpPr>
        <p:spPr>
          <a:xfrm>
            <a:off x="11360841" y="6584620"/>
            <a:ext cx="772359" cy="235933"/>
          </a:xfrm>
          <a:prstGeom prst="roundRect">
            <a:avLst/>
          </a:prstGeom>
          <a:solidFill>
            <a:schemeClr val="bg1">
              <a:lumMod val="75000"/>
              <a:lumOff val="2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ABBAD1"/>
                </a:solidFill>
                <a:latin typeface="Calibri"/>
                <a:cs typeface="Calibri"/>
              </a:rPr>
              <a:t>Næste</a:t>
            </a:r>
            <a:endParaRPr lang="da-DK" sz="1400" dirty="0">
              <a:solidFill>
                <a:srgbClr val="ABBAD1"/>
              </a:solidFill>
              <a:latin typeface="Calibri"/>
              <a:cs typeface="Calibri"/>
            </a:endParaRPr>
          </a:p>
        </p:txBody>
      </p:sp>
      <p:sp>
        <p:nvSpPr>
          <p:cNvPr id="15" name="Afrundet rektangel 35">
            <a:hlinkClick r:id="" action="ppaction://hlinkshowjump?jump=endshow" highlightClick="1"/>
          </p:cNvPr>
          <p:cNvSpPr/>
          <p:nvPr userDrawn="1"/>
        </p:nvSpPr>
        <p:spPr>
          <a:xfrm>
            <a:off x="8804230" y="6584620"/>
            <a:ext cx="823186" cy="240709"/>
          </a:xfrm>
          <a:prstGeom prst="roundRect">
            <a:avLst/>
          </a:prstGeom>
          <a:solidFill>
            <a:schemeClr val="bg1">
              <a:lumMod val="75000"/>
              <a:lumOff val="2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ABBAD1"/>
                </a:solidFill>
                <a:latin typeface="Calibri"/>
                <a:cs typeface="Calibri"/>
              </a:rPr>
              <a:t>Rediger</a:t>
            </a:r>
            <a:endParaRPr lang="da-DK" sz="1400" dirty="0">
              <a:solidFill>
                <a:srgbClr val="ABBAD1"/>
              </a:solidFill>
              <a:latin typeface="Calibri"/>
              <a:cs typeface="Calibri"/>
            </a:endParaRPr>
          </a:p>
        </p:txBody>
      </p:sp>
      <p:sp>
        <p:nvSpPr>
          <p:cNvPr id="11" name="Pladsholder til slidenummer 3"/>
          <p:cNvSpPr>
            <a:spLocks noGrp="1"/>
          </p:cNvSpPr>
          <p:nvPr>
            <p:ph type="sldNum" sz="quarter" idx="12"/>
          </p:nvPr>
        </p:nvSpPr>
        <p:spPr>
          <a:xfrm>
            <a:off x="0" y="6451274"/>
            <a:ext cx="383177" cy="503119"/>
          </a:xfrm>
          <a:noFill/>
        </p:spPr>
        <p:txBody>
          <a:bodyPr/>
          <a:lstStyle>
            <a:lvl1pPr>
              <a:defRPr>
                <a:solidFill>
                  <a:srgbClr val="4E6AA8"/>
                </a:solidFill>
              </a:defRPr>
            </a:lvl1pPr>
          </a:lstStyle>
          <a:p>
            <a:fld id="{B0EB8CF6-47F3-4747-94A2-C5AAF9298AFB}" type="slidenum">
              <a:rPr lang="da-DK" smtClean="0"/>
              <a:pPr/>
              <a:t>‹nr.›</a:t>
            </a:fld>
            <a:endParaRPr lang="da-DK"/>
          </a:p>
        </p:txBody>
      </p:sp>
      <p:sp>
        <p:nvSpPr>
          <p:cNvPr id="16" name="Subtitle 2"/>
          <p:cNvSpPr>
            <a:spLocks noGrp="1"/>
          </p:cNvSpPr>
          <p:nvPr>
            <p:ph type="subTitle" idx="1"/>
          </p:nvPr>
        </p:nvSpPr>
        <p:spPr>
          <a:xfrm>
            <a:off x="132114" y="518907"/>
            <a:ext cx="8255726" cy="547894"/>
          </a:xfrm>
          <a:noFill/>
        </p:spPr>
        <p:txBody>
          <a:bodyPr/>
          <a:lstStyle>
            <a:lvl1pPr marL="0" indent="0" algn="l">
              <a:buNone/>
              <a:defRPr>
                <a:solidFill>
                  <a:schemeClr val="bg1">
                    <a:lumMod val="85000"/>
                    <a:lumOff val="15000"/>
                  </a:schemeClr>
                </a:solidFill>
                <a:effectLst>
                  <a:outerShdw blurRad="34925" dist="12700" dir="14400000" rotWithShape="0">
                    <a:prstClr val="black">
                      <a:alpha val="21000"/>
                    </a:prstClr>
                  </a:outerShdw>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smtClean="0"/>
              <a:t>Click to edit Master subtitle style</a:t>
            </a:r>
            <a:endParaRPr lang="en-US" dirty="0"/>
          </a:p>
        </p:txBody>
      </p:sp>
      <p:sp>
        <p:nvSpPr>
          <p:cNvPr id="17" name="Pladsholder til indhold 9"/>
          <p:cNvSpPr>
            <a:spLocks noGrp="1"/>
          </p:cNvSpPr>
          <p:nvPr>
            <p:ph sz="quarter" idx="13"/>
          </p:nvPr>
        </p:nvSpPr>
        <p:spPr>
          <a:xfrm>
            <a:off x="227908" y="1023615"/>
            <a:ext cx="3686549" cy="5109703"/>
          </a:xfrm>
          <a:solidFill>
            <a:schemeClr val="tx1">
              <a:alpha val="21000"/>
            </a:schemeClr>
          </a:solidFill>
          <a:effectLst>
            <a:outerShdw blurRad="50800" dist="25400" dir="2700000" algn="tl" rotWithShape="0">
              <a:prstClr val="black">
                <a:alpha val="40000"/>
              </a:prstClr>
            </a:outerShdw>
          </a:effectLst>
        </p:spPr>
        <p:txBody>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18" name="Pladsholder til indhold 9"/>
          <p:cNvSpPr>
            <a:spLocks noGrp="1"/>
          </p:cNvSpPr>
          <p:nvPr>
            <p:ph sz="quarter" idx="14"/>
          </p:nvPr>
        </p:nvSpPr>
        <p:spPr>
          <a:xfrm>
            <a:off x="4251268" y="1033775"/>
            <a:ext cx="3686549" cy="5109703"/>
          </a:xfrm>
          <a:solidFill>
            <a:schemeClr val="tx1">
              <a:alpha val="21000"/>
            </a:schemeClr>
          </a:solidFill>
          <a:effectLst>
            <a:outerShdw blurRad="50800" dist="25400" dir="2700000" algn="tl" rotWithShape="0">
              <a:prstClr val="black">
                <a:alpha val="40000"/>
              </a:prstClr>
            </a:outerShdw>
          </a:effectLst>
        </p:spPr>
        <p:txBody>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19" name="Pladsholder til indhold 9"/>
          <p:cNvSpPr>
            <a:spLocks noGrp="1"/>
          </p:cNvSpPr>
          <p:nvPr>
            <p:ph sz="quarter" idx="15"/>
          </p:nvPr>
        </p:nvSpPr>
        <p:spPr>
          <a:xfrm>
            <a:off x="8260114" y="1043935"/>
            <a:ext cx="3686549" cy="5109703"/>
          </a:xfrm>
          <a:solidFill>
            <a:schemeClr val="tx1">
              <a:alpha val="21000"/>
            </a:schemeClr>
          </a:solidFill>
          <a:effectLst>
            <a:outerShdw blurRad="50800" dist="25400" dir="2700000" algn="tl" rotWithShape="0">
              <a:prstClr val="black">
                <a:alpha val="40000"/>
              </a:prstClr>
            </a:outerShdw>
          </a:effectLst>
        </p:spPr>
        <p:txBody>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20" name="Pladsholder til tekst 13"/>
          <p:cNvSpPr>
            <a:spLocks noGrp="1"/>
          </p:cNvSpPr>
          <p:nvPr>
            <p:ph type="body" sz="quarter" idx="16"/>
          </p:nvPr>
        </p:nvSpPr>
        <p:spPr>
          <a:xfrm>
            <a:off x="383176" y="6565986"/>
            <a:ext cx="5641703" cy="281381"/>
          </a:xfrm>
          <a:noFill/>
        </p:spPr>
        <p:txBody>
          <a:bodyPr>
            <a:noAutofit/>
          </a:bodyPr>
          <a:lstStyle>
            <a:lvl1pPr>
              <a:defRPr sz="1400">
                <a:solidFill>
                  <a:srgbClr val="C3D4E5"/>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21" name="Rektangel 20"/>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Tree>
    <p:extLst>
      <p:ext uri="{BB962C8B-B14F-4D97-AF65-F5344CB8AC3E}">
        <p14:creationId xmlns:p14="http://schemas.microsoft.com/office/powerpoint/2010/main" val="1833228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 indhold Navyblå">
    <p:bg>
      <p:bgPr>
        <a:gradFill>
          <a:gsLst>
            <a:gs pos="99000">
              <a:srgbClr val="3B5379">
                <a:alpha val="48000"/>
              </a:srgbClr>
            </a:gs>
            <a:gs pos="0">
              <a:schemeClr val="bg1">
                <a:lumMod val="95000"/>
                <a:lumOff val="5000"/>
              </a:schemeClr>
            </a:gs>
            <a:gs pos="48000">
              <a:srgbClr val="496DAD"/>
            </a:gs>
          </a:gsLst>
          <a:lin ang="16200000" scaled="0"/>
        </a:gradFill>
        <a:effectLst/>
      </p:bgPr>
    </p:bg>
    <p:spTree>
      <p:nvGrpSpPr>
        <p:cNvPr id="1" name=""/>
        <p:cNvGrpSpPr/>
        <p:nvPr/>
      </p:nvGrpSpPr>
      <p:grpSpPr>
        <a:xfrm>
          <a:off x="0" y="0"/>
          <a:ext cx="0" cy="0"/>
          <a:chOff x="0" y="0"/>
          <a:chExt cx="0" cy="0"/>
        </a:xfrm>
      </p:grpSpPr>
      <p:sp>
        <p:nvSpPr>
          <p:cNvPr id="110" name="Rectangle 109"/>
          <p:cNvSpPr/>
          <p:nvPr userDrawn="1"/>
        </p:nvSpPr>
        <p:spPr>
          <a:xfrm>
            <a:off x="-1" y="-22682"/>
            <a:ext cx="12361026" cy="350862"/>
          </a:xfrm>
          <a:prstGeom prst="rect">
            <a:avLst/>
          </a:prstGeom>
          <a:gradFill flip="none" rotWithShape="1">
            <a:gsLst>
              <a:gs pos="99000">
                <a:srgbClr val="3B5379">
                  <a:alpha val="48000"/>
                </a:srgbClr>
              </a:gs>
              <a:gs pos="1000">
                <a:srgbClr val="263142">
                  <a:alpha val="74000"/>
                </a:srgbClr>
              </a:gs>
              <a:gs pos="48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tx1">
                    <a:lumMod val="85000"/>
                  </a:schemeClr>
                </a:solidFill>
                <a:latin typeface="Calibri" charset="0"/>
                <a:ea typeface="Calibri" charset="0"/>
                <a:cs typeface="Calibri" charset="0"/>
              </a:rPr>
              <a:t>OS – LIVSFORTÆLLINGER    </a:t>
            </a:r>
            <a:r>
              <a:rPr lang="en-US" i="1" dirty="0" smtClean="0">
                <a:solidFill>
                  <a:schemeClr val="tx1">
                    <a:lumMod val="85000"/>
                  </a:schemeClr>
                </a:solidFill>
              </a:rPr>
              <a:t>.</a:t>
            </a:r>
            <a:endParaRPr lang="en-US" i="1" dirty="0">
              <a:solidFill>
                <a:schemeClr val="tx1">
                  <a:lumMod val="85000"/>
                </a:schemeClr>
              </a:solidFill>
            </a:endParaRPr>
          </a:p>
        </p:txBody>
      </p:sp>
      <p:sp>
        <p:nvSpPr>
          <p:cNvPr id="111" name="Title 1"/>
          <p:cNvSpPr>
            <a:spLocks noGrp="1"/>
          </p:cNvSpPr>
          <p:nvPr>
            <p:ph type="title"/>
          </p:nvPr>
        </p:nvSpPr>
        <p:spPr>
          <a:xfrm>
            <a:off x="179602" y="-288102"/>
            <a:ext cx="4569380"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tx1">
                    <a:lumMod val="85000"/>
                  </a:schemeClr>
                </a:solidFill>
              </a:defRPr>
            </a:lvl1pPr>
          </a:lstStyle>
          <a:p>
            <a:r>
              <a:rPr lang="en-US" smtClean="0"/>
              <a:t>Dit navn her</a:t>
            </a:r>
            <a:endParaRPr lang="en-US" dirty="0"/>
          </a:p>
        </p:txBody>
      </p:sp>
      <p:sp>
        <p:nvSpPr>
          <p:cNvPr id="16" name="Subtitle 2"/>
          <p:cNvSpPr>
            <a:spLocks noGrp="1"/>
          </p:cNvSpPr>
          <p:nvPr>
            <p:ph type="subTitle" idx="1"/>
          </p:nvPr>
        </p:nvSpPr>
        <p:spPr>
          <a:xfrm>
            <a:off x="138866" y="458990"/>
            <a:ext cx="8255726" cy="547894"/>
          </a:xfrm>
          <a:noFill/>
        </p:spPr>
        <p:txBody>
          <a:bodyPr/>
          <a:lstStyle>
            <a:lvl1pPr marL="0" indent="0" algn="l">
              <a:buNone/>
              <a:defRPr>
                <a:solidFill>
                  <a:schemeClr val="bg1">
                    <a:lumMod val="85000"/>
                    <a:lumOff val="15000"/>
                  </a:schemeClr>
                </a:solidFill>
                <a:effectLst>
                  <a:outerShdw blurRad="34925" dist="12700" dir="14400000" rotWithShape="0">
                    <a:prstClr val="black">
                      <a:alpha val="21000"/>
                    </a:prstClr>
                  </a:outerShdw>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smtClean="0"/>
              <a:t>Click to edit Master subtitle style</a:t>
            </a:r>
            <a:endParaRPr lang="en-US" dirty="0"/>
          </a:p>
        </p:txBody>
      </p:sp>
      <p:sp>
        <p:nvSpPr>
          <p:cNvPr id="17" name="Pladsholder til indhold 9"/>
          <p:cNvSpPr>
            <a:spLocks noGrp="1"/>
          </p:cNvSpPr>
          <p:nvPr>
            <p:ph sz="quarter" idx="13"/>
          </p:nvPr>
        </p:nvSpPr>
        <p:spPr>
          <a:xfrm>
            <a:off x="227908" y="862675"/>
            <a:ext cx="3886892" cy="5379792"/>
          </a:xfrm>
          <a:solidFill>
            <a:schemeClr val="tx1">
              <a:alpha val="21000"/>
            </a:schemeClr>
          </a:solidFill>
          <a:ln w="6350">
            <a:solidFill>
              <a:schemeClr val="tx1">
                <a:lumMod val="85000"/>
              </a:schemeClr>
            </a:solidFill>
          </a:ln>
          <a:effectLst>
            <a:outerShdw blurRad="50800" dist="25400" dir="2700000" algn="tl" rotWithShape="0">
              <a:prstClr val="black">
                <a:alpha val="40000"/>
              </a:prstClr>
            </a:outerShdw>
          </a:effectLst>
        </p:spPr>
        <p:txBody>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18" name="Pladsholder til indhold 9"/>
          <p:cNvSpPr>
            <a:spLocks noGrp="1"/>
          </p:cNvSpPr>
          <p:nvPr>
            <p:ph sz="quarter" idx="14"/>
          </p:nvPr>
        </p:nvSpPr>
        <p:spPr>
          <a:xfrm>
            <a:off x="4368228" y="872835"/>
            <a:ext cx="7561501" cy="5369442"/>
          </a:xfrm>
          <a:solidFill>
            <a:schemeClr val="tx1">
              <a:alpha val="21000"/>
            </a:schemeClr>
          </a:solidFill>
          <a:ln w="6350">
            <a:solidFill>
              <a:schemeClr val="tx1">
                <a:lumMod val="85000"/>
              </a:schemeClr>
            </a:solidFill>
          </a:ln>
          <a:effectLst>
            <a:outerShdw blurRad="50800" dist="25400" dir="2700000" algn="tl" rotWithShape="0">
              <a:prstClr val="black">
                <a:alpha val="40000"/>
              </a:prstClr>
            </a:outerShdw>
          </a:effectLst>
        </p:spPr>
        <p:txBody>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19" name="Snip Single Corner Rectangle 119"/>
          <p:cNvSpPr/>
          <p:nvPr userDrawn="1"/>
        </p:nvSpPr>
        <p:spPr>
          <a:xfrm flipH="1">
            <a:off x="0" y="6558068"/>
            <a:ext cx="12192000" cy="299931"/>
          </a:xfrm>
          <a:prstGeom prst="snip1Rect">
            <a:avLst>
              <a:gd name="adj" fmla="val 0"/>
            </a:avLst>
          </a:prstGeom>
          <a:gradFill>
            <a:gsLst>
              <a:gs pos="100000">
                <a:srgbClr val="3B5379">
                  <a:alpha val="48000"/>
                </a:srgbClr>
              </a:gs>
              <a:gs pos="0">
                <a:schemeClr val="bg1"/>
              </a:gs>
              <a:gs pos="82000">
                <a:srgbClr val="424C6E"/>
              </a:gs>
            </a:gsLst>
            <a:lin ang="5400000" scaled="0"/>
          </a:gradFill>
          <a:ln w="12700">
            <a:solidFill>
              <a:schemeClr val="dk1">
                <a:shade val="95000"/>
                <a:satMod val="105000"/>
              </a:schemeClr>
            </a:solidFill>
          </a:ln>
          <a:effectLst>
            <a:innerShdw blurRad="114300" dist="50800" dir="18720000">
              <a:schemeClr val="bg1">
                <a:lumMod val="95000"/>
                <a:lumOff val="5000"/>
                <a:alpha val="6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Afrundet rektangel 35">
            <a:hlinkClick r:id="" action="ppaction://hlinkshowjump?jump=lastslideviewed" highlightClick="1"/>
          </p:cNvPr>
          <p:cNvSpPr/>
          <p:nvPr userDrawn="1"/>
        </p:nvSpPr>
        <p:spPr>
          <a:xfrm>
            <a:off x="10537146" y="6584620"/>
            <a:ext cx="772358" cy="235933"/>
          </a:xfrm>
          <a:prstGeom prst="roundRect">
            <a:avLst/>
          </a:prstGeom>
          <a:solidFill>
            <a:schemeClr val="bg1">
              <a:lumMod val="75000"/>
              <a:lumOff val="2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ABBAD1"/>
                </a:solidFill>
                <a:latin typeface="Calibri"/>
                <a:cs typeface="Calibri"/>
              </a:rPr>
              <a:t>Tilbage</a:t>
            </a:r>
            <a:endParaRPr lang="da-DK" sz="1400" dirty="0">
              <a:solidFill>
                <a:srgbClr val="ABBAD1"/>
              </a:solidFill>
              <a:latin typeface="Calibri"/>
              <a:cs typeface="Calibri"/>
            </a:endParaRPr>
          </a:p>
        </p:txBody>
      </p:sp>
      <p:sp>
        <p:nvSpPr>
          <p:cNvPr id="22" name="Afrundet rektangel 35">
            <a:hlinkClick r:id="rId2" action="ppaction://hlinksldjump" highlightClick="1"/>
          </p:cNvPr>
          <p:cNvSpPr/>
          <p:nvPr userDrawn="1"/>
        </p:nvSpPr>
        <p:spPr>
          <a:xfrm>
            <a:off x="9677827" y="6584621"/>
            <a:ext cx="807982" cy="238557"/>
          </a:xfrm>
          <a:prstGeom prst="roundRect">
            <a:avLst/>
          </a:prstGeom>
          <a:solidFill>
            <a:schemeClr val="bg1">
              <a:lumMod val="75000"/>
              <a:lumOff val="2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ABBAD1"/>
                </a:solidFill>
                <a:latin typeface="Calibri"/>
                <a:cs typeface="Calibri"/>
              </a:rPr>
              <a:t>Oversigt</a:t>
            </a:r>
            <a:endParaRPr lang="da-DK" sz="1400" dirty="0">
              <a:solidFill>
                <a:srgbClr val="ABBAD1"/>
              </a:solidFill>
              <a:latin typeface="Calibri"/>
              <a:cs typeface="Calibri"/>
            </a:endParaRPr>
          </a:p>
        </p:txBody>
      </p:sp>
      <p:sp>
        <p:nvSpPr>
          <p:cNvPr id="23" name="Afrundet rektangel 35">
            <a:hlinkClick r:id="" action="ppaction://hlinkshowjump?jump=nextslide" highlightClick="1"/>
          </p:cNvPr>
          <p:cNvSpPr/>
          <p:nvPr userDrawn="1"/>
        </p:nvSpPr>
        <p:spPr>
          <a:xfrm>
            <a:off x="11360841" y="6584620"/>
            <a:ext cx="772359" cy="235933"/>
          </a:xfrm>
          <a:prstGeom prst="roundRect">
            <a:avLst/>
          </a:prstGeom>
          <a:solidFill>
            <a:schemeClr val="bg1">
              <a:lumMod val="75000"/>
              <a:lumOff val="2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ABBAD1"/>
                </a:solidFill>
                <a:latin typeface="Calibri"/>
                <a:cs typeface="Calibri"/>
              </a:rPr>
              <a:t>Næste</a:t>
            </a:r>
            <a:endParaRPr lang="da-DK" sz="1400" dirty="0">
              <a:solidFill>
                <a:srgbClr val="ABBAD1"/>
              </a:solidFill>
              <a:latin typeface="Calibri"/>
              <a:cs typeface="Calibri"/>
            </a:endParaRPr>
          </a:p>
        </p:txBody>
      </p:sp>
      <p:sp>
        <p:nvSpPr>
          <p:cNvPr id="24" name="Afrundet rektangel 35">
            <a:hlinkClick r:id="" action="ppaction://hlinkshowjump?jump=endshow" highlightClick="1"/>
          </p:cNvPr>
          <p:cNvSpPr/>
          <p:nvPr userDrawn="1"/>
        </p:nvSpPr>
        <p:spPr>
          <a:xfrm>
            <a:off x="8804230" y="6584620"/>
            <a:ext cx="823186" cy="240709"/>
          </a:xfrm>
          <a:prstGeom prst="roundRect">
            <a:avLst/>
          </a:prstGeom>
          <a:solidFill>
            <a:schemeClr val="bg1">
              <a:lumMod val="75000"/>
              <a:lumOff val="2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ABBAD1"/>
                </a:solidFill>
                <a:latin typeface="Calibri"/>
                <a:cs typeface="Calibri"/>
              </a:rPr>
              <a:t>Rediger</a:t>
            </a:r>
            <a:endParaRPr lang="da-DK" sz="1400" dirty="0">
              <a:solidFill>
                <a:srgbClr val="ABBAD1"/>
              </a:solidFill>
              <a:latin typeface="Calibri"/>
              <a:cs typeface="Calibri"/>
            </a:endParaRPr>
          </a:p>
        </p:txBody>
      </p:sp>
      <p:sp>
        <p:nvSpPr>
          <p:cNvPr id="25" name="Pladsholder til slidenummer 3"/>
          <p:cNvSpPr>
            <a:spLocks noGrp="1"/>
          </p:cNvSpPr>
          <p:nvPr>
            <p:ph type="sldNum" sz="quarter" idx="12"/>
          </p:nvPr>
        </p:nvSpPr>
        <p:spPr>
          <a:xfrm>
            <a:off x="0" y="6451274"/>
            <a:ext cx="383177" cy="503119"/>
          </a:xfrm>
          <a:noFill/>
        </p:spPr>
        <p:txBody>
          <a:bodyPr/>
          <a:lstStyle/>
          <a:p>
            <a:fld id="{B0EB8CF6-47F3-4747-94A2-C5AAF9298AFB}" type="slidenum">
              <a:rPr lang="da-DK" smtClean="0"/>
              <a:pPr/>
              <a:t>‹nr.›</a:t>
            </a:fld>
            <a:endParaRPr lang="da-DK"/>
          </a:p>
        </p:txBody>
      </p:sp>
      <p:sp>
        <p:nvSpPr>
          <p:cNvPr id="26" name="Pladsholder til tekst 13"/>
          <p:cNvSpPr>
            <a:spLocks noGrp="1"/>
          </p:cNvSpPr>
          <p:nvPr>
            <p:ph type="body" sz="quarter" idx="16"/>
          </p:nvPr>
        </p:nvSpPr>
        <p:spPr>
          <a:xfrm>
            <a:off x="383176" y="6565986"/>
            <a:ext cx="5641703" cy="281381"/>
          </a:xfrm>
          <a:noFill/>
        </p:spPr>
        <p:txBody>
          <a:bodyPr>
            <a:noAutofit/>
          </a:bodyPr>
          <a:lstStyle>
            <a:lvl1pPr>
              <a:defRPr sz="1400">
                <a:solidFill>
                  <a:srgbClr val="C3D4E5"/>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15" name="Rektangel 14"/>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Tree>
    <p:extLst>
      <p:ext uri="{BB962C8B-B14F-4D97-AF65-F5344CB8AC3E}">
        <p14:creationId xmlns:p14="http://schemas.microsoft.com/office/powerpoint/2010/main" val="16838850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x indhold Navyblå (videoklar)">
    <p:bg>
      <p:bgPr>
        <a:gradFill>
          <a:gsLst>
            <a:gs pos="99000">
              <a:srgbClr val="3B5379">
                <a:alpha val="48000"/>
              </a:srgbClr>
            </a:gs>
            <a:gs pos="0">
              <a:schemeClr val="bg1">
                <a:lumMod val="95000"/>
                <a:lumOff val="5000"/>
              </a:schemeClr>
            </a:gs>
            <a:gs pos="48000">
              <a:srgbClr val="496DAD"/>
            </a:gs>
          </a:gsLst>
          <a:lin ang="16200000" scaled="0"/>
        </a:gradFill>
        <a:effectLst/>
      </p:bgPr>
    </p:bg>
    <p:spTree>
      <p:nvGrpSpPr>
        <p:cNvPr id="1" name=""/>
        <p:cNvGrpSpPr/>
        <p:nvPr/>
      </p:nvGrpSpPr>
      <p:grpSpPr>
        <a:xfrm>
          <a:off x="0" y="0"/>
          <a:ext cx="0" cy="0"/>
          <a:chOff x="0" y="0"/>
          <a:chExt cx="0" cy="0"/>
        </a:xfrm>
      </p:grpSpPr>
      <p:sp>
        <p:nvSpPr>
          <p:cNvPr id="110" name="Rectangle 109"/>
          <p:cNvSpPr/>
          <p:nvPr userDrawn="1"/>
        </p:nvSpPr>
        <p:spPr>
          <a:xfrm>
            <a:off x="-1" y="-22682"/>
            <a:ext cx="12361026" cy="350862"/>
          </a:xfrm>
          <a:prstGeom prst="rect">
            <a:avLst/>
          </a:prstGeom>
          <a:gradFill flip="none" rotWithShape="1">
            <a:gsLst>
              <a:gs pos="99000">
                <a:srgbClr val="3B5379">
                  <a:alpha val="48000"/>
                </a:srgbClr>
              </a:gs>
              <a:gs pos="1000">
                <a:srgbClr val="263142">
                  <a:alpha val="74000"/>
                </a:srgbClr>
              </a:gs>
              <a:gs pos="48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tx1">
                    <a:lumMod val="85000"/>
                  </a:schemeClr>
                </a:solidFill>
                <a:latin typeface="Calibri" charset="0"/>
                <a:ea typeface="Calibri" charset="0"/>
                <a:cs typeface="Calibri" charset="0"/>
              </a:rPr>
              <a:t>OS – LIVSFORTÆLLINGER    </a:t>
            </a:r>
            <a:r>
              <a:rPr lang="en-US" i="1" dirty="0" smtClean="0">
                <a:solidFill>
                  <a:schemeClr val="tx1">
                    <a:lumMod val="85000"/>
                  </a:schemeClr>
                </a:solidFill>
              </a:rPr>
              <a:t>.</a:t>
            </a:r>
            <a:endParaRPr lang="en-US" i="1" dirty="0">
              <a:solidFill>
                <a:schemeClr val="tx1">
                  <a:lumMod val="85000"/>
                </a:schemeClr>
              </a:solidFill>
            </a:endParaRPr>
          </a:p>
        </p:txBody>
      </p:sp>
      <p:sp>
        <p:nvSpPr>
          <p:cNvPr id="111" name="Title 1"/>
          <p:cNvSpPr>
            <a:spLocks noGrp="1"/>
          </p:cNvSpPr>
          <p:nvPr>
            <p:ph type="title"/>
          </p:nvPr>
        </p:nvSpPr>
        <p:spPr>
          <a:xfrm>
            <a:off x="179602" y="-288102"/>
            <a:ext cx="4107264"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tx1">
                    <a:lumMod val="85000"/>
                  </a:schemeClr>
                </a:solidFill>
              </a:defRPr>
            </a:lvl1pPr>
          </a:lstStyle>
          <a:p>
            <a:r>
              <a:rPr lang="en-US" smtClean="0"/>
              <a:t>Dit navn her</a:t>
            </a:r>
            <a:endParaRPr lang="en-US" dirty="0"/>
          </a:p>
        </p:txBody>
      </p:sp>
      <p:sp>
        <p:nvSpPr>
          <p:cNvPr id="16" name="Subtitle 2"/>
          <p:cNvSpPr>
            <a:spLocks noGrp="1"/>
          </p:cNvSpPr>
          <p:nvPr>
            <p:ph type="subTitle" idx="1"/>
          </p:nvPr>
        </p:nvSpPr>
        <p:spPr>
          <a:xfrm>
            <a:off x="138866" y="373926"/>
            <a:ext cx="8255726" cy="547894"/>
          </a:xfrm>
          <a:noFill/>
        </p:spPr>
        <p:txBody>
          <a:bodyPr/>
          <a:lstStyle>
            <a:lvl1pPr marL="0" indent="0" algn="l">
              <a:buNone/>
              <a:defRPr>
                <a:solidFill>
                  <a:schemeClr val="bg1">
                    <a:lumMod val="85000"/>
                    <a:lumOff val="15000"/>
                  </a:schemeClr>
                </a:solidFill>
                <a:effectLst>
                  <a:outerShdw blurRad="34925" dist="12700" dir="14400000" rotWithShape="0">
                    <a:prstClr val="black">
                      <a:alpha val="21000"/>
                    </a:prstClr>
                  </a:outerShdw>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smtClean="0"/>
              <a:t>Click to edit Master subtitle style</a:t>
            </a:r>
            <a:endParaRPr lang="en-US" dirty="0"/>
          </a:p>
        </p:txBody>
      </p:sp>
      <p:sp>
        <p:nvSpPr>
          <p:cNvPr id="17" name="Pladsholder til indhold 9"/>
          <p:cNvSpPr>
            <a:spLocks noGrp="1"/>
          </p:cNvSpPr>
          <p:nvPr>
            <p:ph sz="quarter" idx="13"/>
          </p:nvPr>
        </p:nvSpPr>
        <p:spPr>
          <a:xfrm>
            <a:off x="833967" y="741054"/>
            <a:ext cx="10457813" cy="5627096"/>
          </a:xfrm>
          <a:solidFill>
            <a:schemeClr val="tx1">
              <a:alpha val="22000"/>
            </a:schemeClr>
          </a:solidFill>
          <a:effectLst>
            <a:outerShdw blurRad="50800" dist="25400" dir="2700000" algn="tl" rotWithShape="0">
              <a:prstClr val="black">
                <a:alpha val="40000"/>
              </a:prstClr>
            </a:outerShdw>
          </a:effectLst>
        </p:spPr>
        <p:txBody>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18" name="Snip Single Corner Rectangle 119"/>
          <p:cNvSpPr/>
          <p:nvPr userDrawn="1"/>
        </p:nvSpPr>
        <p:spPr>
          <a:xfrm flipH="1">
            <a:off x="0" y="6558068"/>
            <a:ext cx="12192000" cy="299931"/>
          </a:xfrm>
          <a:prstGeom prst="snip1Rect">
            <a:avLst>
              <a:gd name="adj" fmla="val 0"/>
            </a:avLst>
          </a:prstGeom>
          <a:gradFill>
            <a:gsLst>
              <a:gs pos="100000">
                <a:srgbClr val="3B5379">
                  <a:alpha val="48000"/>
                </a:srgbClr>
              </a:gs>
              <a:gs pos="0">
                <a:schemeClr val="bg1"/>
              </a:gs>
              <a:gs pos="82000">
                <a:srgbClr val="424C6E"/>
              </a:gs>
            </a:gsLst>
            <a:lin ang="5400000" scaled="0"/>
          </a:gradFill>
          <a:ln w="12700">
            <a:solidFill>
              <a:schemeClr val="dk1">
                <a:shade val="95000"/>
                <a:satMod val="105000"/>
              </a:schemeClr>
            </a:solidFill>
          </a:ln>
          <a:effectLst>
            <a:innerShdw blurRad="114300" dist="50800" dir="18720000">
              <a:schemeClr val="bg1">
                <a:lumMod val="95000"/>
                <a:lumOff val="5000"/>
                <a:alpha val="6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Afrundet rektangel 35">
            <a:hlinkClick r:id="" action="ppaction://hlinkshowjump?jump=lastslideviewed" highlightClick="1"/>
          </p:cNvPr>
          <p:cNvSpPr/>
          <p:nvPr userDrawn="1"/>
        </p:nvSpPr>
        <p:spPr>
          <a:xfrm>
            <a:off x="10537146" y="6584620"/>
            <a:ext cx="772358" cy="235933"/>
          </a:xfrm>
          <a:prstGeom prst="roundRect">
            <a:avLst/>
          </a:prstGeom>
          <a:solidFill>
            <a:schemeClr val="bg1">
              <a:lumMod val="75000"/>
              <a:lumOff val="2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ABBAD1"/>
                </a:solidFill>
                <a:latin typeface="Calibri"/>
                <a:cs typeface="Calibri"/>
              </a:rPr>
              <a:t>Tilbage</a:t>
            </a:r>
            <a:endParaRPr lang="da-DK" sz="1400" dirty="0">
              <a:solidFill>
                <a:srgbClr val="ABBAD1"/>
              </a:solidFill>
              <a:latin typeface="Calibri"/>
              <a:cs typeface="Calibri"/>
            </a:endParaRPr>
          </a:p>
        </p:txBody>
      </p:sp>
      <p:sp>
        <p:nvSpPr>
          <p:cNvPr id="21" name="Afrundet rektangel 35">
            <a:hlinkClick r:id="rId2" action="ppaction://hlinksldjump" highlightClick="1"/>
          </p:cNvPr>
          <p:cNvSpPr/>
          <p:nvPr userDrawn="1"/>
        </p:nvSpPr>
        <p:spPr>
          <a:xfrm>
            <a:off x="9677827" y="6584621"/>
            <a:ext cx="807982" cy="238557"/>
          </a:xfrm>
          <a:prstGeom prst="roundRect">
            <a:avLst/>
          </a:prstGeom>
          <a:solidFill>
            <a:schemeClr val="bg1">
              <a:lumMod val="75000"/>
              <a:lumOff val="2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ABBAD1"/>
                </a:solidFill>
                <a:latin typeface="Calibri"/>
                <a:cs typeface="Calibri"/>
              </a:rPr>
              <a:t>Oversigt</a:t>
            </a:r>
            <a:endParaRPr lang="da-DK" sz="1400" dirty="0">
              <a:solidFill>
                <a:srgbClr val="ABBAD1"/>
              </a:solidFill>
              <a:latin typeface="Calibri"/>
              <a:cs typeface="Calibri"/>
            </a:endParaRPr>
          </a:p>
        </p:txBody>
      </p:sp>
      <p:sp>
        <p:nvSpPr>
          <p:cNvPr id="22" name="Afrundet rektangel 35">
            <a:hlinkClick r:id="" action="ppaction://hlinkshowjump?jump=nextslide" highlightClick="1"/>
          </p:cNvPr>
          <p:cNvSpPr/>
          <p:nvPr userDrawn="1"/>
        </p:nvSpPr>
        <p:spPr>
          <a:xfrm>
            <a:off x="11360841" y="6584620"/>
            <a:ext cx="772359" cy="235933"/>
          </a:xfrm>
          <a:prstGeom prst="roundRect">
            <a:avLst/>
          </a:prstGeom>
          <a:solidFill>
            <a:schemeClr val="bg1">
              <a:lumMod val="75000"/>
              <a:lumOff val="2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ABBAD1"/>
                </a:solidFill>
                <a:latin typeface="Calibri"/>
                <a:cs typeface="Calibri"/>
              </a:rPr>
              <a:t>Næste</a:t>
            </a:r>
            <a:endParaRPr lang="da-DK" sz="1400" dirty="0">
              <a:solidFill>
                <a:srgbClr val="ABBAD1"/>
              </a:solidFill>
              <a:latin typeface="Calibri"/>
              <a:cs typeface="Calibri"/>
            </a:endParaRPr>
          </a:p>
        </p:txBody>
      </p:sp>
      <p:sp>
        <p:nvSpPr>
          <p:cNvPr id="23" name="Afrundet rektangel 35">
            <a:hlinkClick r:id="" action="ppaction://hlinkshowjump?jump=endshow" highlightClick="1"/>
          </p:cNvPr>
          <p:cNvSpPr/>
          <p:nvPr userDrawn="1"/>
        </p:nvSpPr>
        <p:spPr>
          <a:xfrm>
            <a:off x="8804230" y="6584620"/>
            <a:ext cx="823186" cy="240709"/>
          </a:xfrm>
          <a:prstGeom prst="roundRect">
            <a:avLst/>
          </a:prstGeom>
          <a:solidFill>
            <a:schemeClr val="bg1">
              <a:lumMod val="75000"/>
              <a:lumOff val="2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ABBAD1"/>
                </a:solidFill>
                <a:latin typeface="Calibri"/>
                <a:cs typeface="Calibri"/>
              </a:rPr>
              <a:t>Rediger</a:t>
            </a:r>
            <a:endParaRPr lang="da-DK" sz="1400" dirty="0">
              <a:solidFill>
                <a:srgbClr val="ABBAD1"/>
              </a:solidFill>
              <a:latin typeface="Calibri"/>
              <a:cs typeface="Calibri"/>
            </a:endParaRPr>
          </a:p>
        </p:txBody>
      </p:sp>
      <p:sp>
        <p:nvSpPr>
          <p:cNvPr id="24" name="Pladsholder til slidenummer 3"/>
          <p:cNvSpPr>
            <a:spLocks noGrp="1"/>
          </p:cNvSpPr>
          <p:nvPr>
            <p:ph type="sldNum" sz="quarter" idx="12"/>
          </p:nvPr>
        </p:nvSpPr>
        <p:spPr>
          <a:xfrm>
            <a:off x="0" y="6451274"/>
            <a:ext cx="383177" cy="503119"/>
          </a:xfrm>
          <a:noFill/>
        </p:spPr>
        <p:txBody>
          <a:bodyPr/>
          <a:lstStyle/>
          <a:p>
            <a:fld id="{B0EB8CF6-47F3-4747-94A2-C5AAF9298AFB}" type="slidenum">
              <a:rPr lang="da-DK" smtClean="0"/>
              <a:pPr/>
              <a:t>‹nr.›</a:t>
            </a:fld>
            <a:endParaRPr lang="da-DK"/>
          </a:p>
        </p:txBody>
      </p:sp>
      <p:sp>
        <p:nvSpPr>
          <p:cNvPr id="25" name="Pladsholder til tekst 13"/>
          <p:cNvSpPr>
            <a:spLocks noGrp="1"/>
          </p:cNvSpPr>
          <p:nvPr>
            <p:ph type="body" sz="quarter" idx="16"/>
          </p:nvPr>
        </p:nvSpPr>
        <p:spPr>
          <a:xfrm>
            <a:off x="383176" y="6565986"/>
            <a:ext cx="5641703" cy="281381"/>
          </a:xfrm>
          <a:noFill/>
        </p:spPr>
        <p:txBody>
          <a:bodyPr>
            <a:noAutofit/>
          </a:bodyPr>
          <a:lstStyle>
            <a:lvl1pPr>
              <a:defRPr sz="1400">
                <a:solidFill>
                  <a:srgbClr val="C3D4E5"/>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14" name="Rektangel 13"/>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Tree>
    <p:extLst>
      <p:ext uri="{BB962C8B-B14F-4D97-AF65-F5344CB8AC3E}">
        <p14:creationId xmlns:p14="http://schemas.microsoft.com/office/powerpoint/2010/main" val="31865266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ro - Kristendom">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dirty="0" smtClean="0"/>
              <a:t>Min tro</a:t>
            </a:r>
            <a:endParaRPr lang="da-DK" dirty="0"/>
          </a:p>
        </p:txBody>
      </p:sp>
      <p:sp>
        <p:nvSpPr>
          <p:cNvPr id="3" name="Pladsholder til sidefod 2"/>
          <p:cNvSpPr>
            <a:spLocks noGrp="1"/>
          </p:cNvSpPr>
          <p:nvPr>
            <p:ph type="ftr" sz="quarter" idx="10"/>
          </p:nvPr>
        </p:nvSpPr>
        <p:spPr>
          <a:xfrm>
            <a:off x="4197569" y="52720"/>
            <a:ext cx="4048807" cy="365125"/>
          </a:xfrm>
        </p:spPr>
        <p:txBody>
          <a:bodyPr/>
          <a:lstStyle/>
          <a:p>
            <a:r>
              <a:rPr lang="en-US" smtClean="0"/>
              <a:t>Dit navn her</a:t>
            </a:r>
            <a:endParaRPr lang="en-US" dirty="0"/>
          </a:p>
        </p:txBody>
      </p:sp>
      <p:sp>
        <p:nvSpPr>
          <p:cNvPr id="4" name="Pladsholder til slidenummer 3"/>
          <p:cNvSpPr>
            <a:spLocks noGrp="1"/>
          </p:cNvSpPr>
          <p:nvPr>
            <p:ph type="sldNum" sz="quarter" idx="11"/>
          </p:nvPr>
        </p:nvSpPr>
        <p:spPr/>
        <p:txBody>
          <a:bodyPr/>
          <a:lstStyle/>
          <a:p>
            <a:fld id="{B0EB8CF6-47F3-4747-94A2-C5AAF9298AFB}" type="slidenum">
              <a:rPr lang="da-DK" smtClean="0"/>
              <a:pPr/>
              <a:t>‹nr.›</a:t>
            </a:fld>
            <a:endParaRPr lang="da-DK"/>
          </a:p>
        </p:txBody>
      </p:sp>
      <p:sp>
        <p:nvSpPr>
          <p:cNvPr id="14" name="Pladsholder til tekst 13"/>
          <p:cNvSpPr>
            <a:spLocks noGrp="1"/>
          </p:cNvSpPr>
          <p:nvPr>
            <p:ph type="body" sz="quarter" idx="15"/>
          </p:nvPr>
        </p:nvSpPr>
        <p:spPr>
          <a:xfrm>
            <a:off x="383176" y="6576619"/>
            <a:ext cx="5641703" cy="281381"/>
          </a:xfrm>
        </p:spPr>
        <p:txBody>
          <a:bodyPr>
            <a:noAutofit/>
          </a:bodyPr>
          <a:lstStyle>
            <a:lvl1pPr>
              <a:defRPr sz="1400">
                <a:solidFill>
                  <a:schemeClr val="tx1">
                    <a:lumMod val="50000"/>
                    <a:lumOff val="5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6" name="Pladsholder til indhold 3"/>
          <p:cNvSpPr>
            <a:spLocks noGrp="1"/>
          </p:cNvSpPr>
          <p:nvPr>
            <p:ph sz="quarter" idx="12" hasCustomPrompt="1"/>
          </p:nvPr>
        </p:nvSpPr>
        <p:spPr>
          <a:xfrm>
            <a:off x="191588" y="5394651"/>
            <a:ext cx="4980180" cy="960230"/>
          </a:xfrm>
          <a:effectLst/>
        </p:spPr>
        <p:txBody>
          <a:bodyPr>
            <a:noAutofit/>
          </a:bodyPr>
          <a:lstStyle>
            <a:lvl1pPr>
              <a:defRPr sz="4800" baseline="0">
                <a:solidFill>
                  <a:schemeClr val="tx1">
                    <a:lumMod val="85000"/>
                    <a:lumOff val="15000"/>
                  </a:schemeClr>
                </a:solidFill>
                <a:effectLst/>
                <a:latin typeface="Brush Script MT" charset="0"/>
                <a:ea typeface="Brush Script MT" charset="0"/>
                <a:cs typeface="Brush Script MT" charset="0"/>
              </a:defRPr>
            </a:lvl1pPr>
            <a:lvl2pPr>
              <a:defRPr>
                <a:solidFill>
                  <a:schemeClr val="bg1">
                    <a:lumMod val="95000"/>
                    <a:lumOff val="5000"/>
                  </a:schemeClr>
                </a:solidFill>
                <a:effectLst/>
              </a:defRPr>
            </a:lvl2pPr>
            <a:lvl3pPr>
              <a:defRPr>
                <a:solidFill>
                  <a:schemeClr val="bg1">
                    <a:lumMod val="95000"/>
                    <a:lumOff val="5000"/>
                  </a:schemeClr>
                </a:solidFill>
                <a:effectLst/>
              </a:defRPr>
            </a:lvl3pPr>
            <a:lvl4pPr>
              <a:defRPr>
                <a:solidFill>
                  <a:schemeClr val="bg1">
                    <a:lumMod val="95000"/>
                    <a:lumOff val="5000"/>
                  </a:schemeClr>
                </a:solidFill>
                <a:effectLst/>
              </a:defRPr>
            </a:lvl4pPr>
            <a:lvl5pPr>
              <a:defRPr>
                <a:solidFill>
                  <a:schemeClr val="bg1">
                    <a:lumMod val="95000"/>
                    <a:lumOff val="5000"/>
                  </a:schemeClr>
                </a:solidFill>
                <a:effectLst/>
              </a:defRPr>
            </a:lvl5pPr>
          </a:lstStyle>
          <a:p>
            <a:pPr lvl="0"/>
            <a:r>
              <a:rPr lang="da-DK" dirty="0" smtClean="0"/>
              <a:t>Tro, håb </a:t>
            </a:r>
            <a:r>
              <a:rPr lang="da-DK" smtClean="0"/>
              <a:t>&amp; Kærlighed</a:t>
            </a:r>
            <a:endParaRPr lang="da-DK" dirty="0"/>
          </a:p>
        </p:txBody>
      </p:sp>
      <p:sp>
        <p:nvSpPr>
          <p:cNvPr id="7" name="Pladsholder til indhold 3"/>
          <p:cNvSpPr>
            <a:spLocks noGrp="1"/>
          </p:cNvSpPr>
          <p:nvPr>
            <p:ph sz="quarter" idx="13"/>
          </p:nvPr>
        </p:nvSpPr>
        <p:spPr>
          <a:xfrm>
            <a:off x="4927600" y="616270"/>
            <a:ext cx="6830757" cy="5761478"/>
          </a:xfrm>
          <a:effectLst/>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ro - Humanisme">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da-DK" dirty="0" smtClean="0"/>
              <a:t>Min Tro</a:t>
            </a:r>
            <a:endParaRPr lang="da-DK" dirty="0"/>
          </a:p>
        </p:txBody>
      </p:sp>
      <p:sp>
        <p:nvSpPr>
          <p:cNvPr id="3" name="Pladsholder til sidefod 2"/>
          <p:cNvSpPr>
            <a:spLocks noGrp="1"/>
          </p:cNvSpPr>
          <p:nvPr>
            <p:ph type="ftr" sz="quarter" idx="10"/>
          </p:nvPr>
        </p:nvSpPr>
        <p:spPr>
          <a:xfrm>
            <a:off x="4197569" y="52720"/>
            <a:ext cx="4048807" cy="365125"/>
          </a:xfrm>
        </p:spPr>
        <p:txBody>
          <a:bodyPr/>
          <a:lstStyle/>
          <a:p>
            <a:r>
              <a:rPr lang="en-US" smtClean="0"/>
              <a:t>Dit navn her</a:t>
            </a:r>
            <a:endParaRPr lang="en-US" dirty="0"/>
          </a:p>
        </p:txBody>
      </p:sp>
      <p:sp>
        <p:nvSpPr>
          <p:cNvPr id="4" name="Pladsholder til slidenummer 3"/>
          <p:cNvSpPr>
            <a:spLocks noGrp="1"/>
          </p:cNvSpPr>
          <p:nvPr>
            <p:ph type="sldNum" sz="quarter" idx="11"/>
          </p:nvPr>
        </p:nvSpPr>
        <p:spPr/>
        <p:txBody>
          <a:bodyPr/>
          <a:lstStyle/>
          <a:p>
            <a:fld id="{B0EB8CF6-47F3-4747-94A2-C5AAF9298AFB}" type="slidenum">
              <a:rPr lang="da-DK" smtClean="0"/>
              <a:pPr/>
              <a:t>‹nr.›</a:t>
            </a:fld>
            <a:endParaRPr lang="da-DK"/>
          </a:p>
        </p:txBody>
      </p:sp>
      <p:sp>
        <p:nvSpPr>
          <p:cNvPr id="14" name="Pladsholder til tekst 13"/>
          <p:cNvSpPr>
            <a:spLocks noGrp="1"/>
          </p:cNvSpPr>
          <p:nvPr>
            <p:ph type="body" sz="quarter" idx="15"/>
          </p:nvPr>
        </p:nvSpPr>
        <p:spPr>
          <a:xfrm>
            <a:off x="383176" y="6576619"/>
            <a:ext cx="5641703" cy="281381"/>
          </a:xfrm>
        </p:spPr>
        <p:txBody>
          <a:bodyPr>
            <a:noAutofit/>
          </a:bodyPr>
          <a:lstStyle>
            <a:lvl1pPr>
              <a:defRPr sz="1400">
                <a:solidFill>
                  <a:schemeClr val="tx1">
                    <a:lumMod val="50000"/>
                    <a:lumOff val="5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pic>
        <p:nvPicPr>
          <p:cNvPr id="5" name="Billed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9570" y="930330"/>
            <a:ext cx="3737999" cy="3623990"/>
          </a:xfrm>
          <a:prstGeom prst="rect">
            <a:avLst/>
          </a:prstGeom>
        </p:spPr>
      </p:pic>
      <p:sp>
        <p:nvSpPr>
          <p:cNvPr id="10" name="Pladsholder til indhold 3"/>
          <p:cNvSpPr>
            <a:spLocks noGrp="1"/>
          </p:cNvSpPr>
          <p:nvPr>
            <p:ph sz="quarter" idx="12" hasCustomPrompt="1"/>
          </p:nvPr>
        </p:nvSpPr>
        <p:spPr>
          <a:xfrm>
            <a:off x="191588" y="5394651"/>
            <a:ext cx="4999844" cy="960230"/>
          </a:xfrm>
          <a:effectLst/>
        </p:spPr>
        <p:txBody>
          <a:bodyPr>
            <a:noAutofit/>
          </a:bodyPr>
          <a:lstStyle>
            <a:lvl1pPr>
              <a:defRPr sz="4800" baseline="0">
                <a:solidFill>
                  <a:schemeClr val="tx1">
                    <a:lumMod val="85000"/>
                    <a:lumOff val="15000"/>
                  </a:schemeClr>
                </a:solidFill>
                <a:effectLst/>
                <a:latin typeface="Brush Script MT" charset="0"/>
                <a:ea typeface="Brush Script MT" charset="0"/>
                <a:cs typeface="Brush Script MT" charset="0"/>
              </a:defRPr>
            </a:lvl1pPr>
            <a:lvl2pPr>
              <a:defRPr>
                <a:solidFill>
                  <a:schemeClr val="bg1">
                    <a:lumMod val="95000"/>
                    <a:lumOff val="5000"/>
                  </a:schemeClr>
                </a:solidFill>
                <a:effectLst/>
              </a:defRPr>
            </a:lvl2pPr>
            <a:lvl3pPr>
              <a:defRPr>
                <a:solidFill>
                  <a:schemeClr val="bg1">
                    <a:lumMod val="95000"/>
                    <a:lumOff val="5000"/>
                  </a:schemeClr>
                </a:solidFill>
                <a:effectLst/>
              </a:defRPr>
            </a:lvl3pPr>
            <a:lvl4pPr>
              <a:defRPr>
                <a:solidFill>
                  <a:schemeClr val="bg1">
                    <a:lumMod val="95000"/>
                    <a:lumOff val="5000"/>
                  </a:schemeClr>
                </a:solidFill>
                <a:effectLst/>
              </a:defRPr>
            </a:lvl4pPr>
            <a:lvl5pPr>
              <a:defRPr>
                <a:solidFill>
                  <a:schemeClr val="bg1">
                    <a:lumMod val="95000"/>
                    <a:lumOff val="5000"/>
                  </a:schemeClr>
                </a:solidFill>
                <a:effectLst/>
              </a:defRPr>
            </a:lvl5pPr>
          </a:lstStyle>
          <a:p>
            <a:pPr lvl="0"/>
            <a:r>
              <a:rPr lang="da-DK" dirty="0" smtClean="0"/>
              <a:t>Tro, håb </a:t>
            </a:r>
            <a:r>
              <a:rPr lang="da-DK" smtClean="0"/>
              <a:t>&amp; Kærlighed</a:t>
            </a:r>
            <a:endParaRPr lang="da-DK" dirty="0"/>
          </a:p>
        </p:txBody>
      </p:sp>
      <p:sp>
        <p:nvSpPr>
          <p:cNvPr id="11" name="Pladsholder til indhold 3"/>
          <p:cNvSpPr>
            <a:spLocks noGrp="1"/>
          </p:cNvSpPr>
          <p:nvPr>
            <p:ph sz="quarter" idx="13"/>
          </p:nvPr>
        </p:nvSpPr>
        <p:spPr>
          <a:xfrm>
            <a:off x="4927600" y="616270"/>
            <a:ext cx="6830757" cy="5761478"/>
          </a:xfrm>
          <a:effectLst/>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ro - Jødedommen">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dirty="0" smtClean="0"/>
              <a:t>Min tro</a:t>
            </a:r>
            <a:endParaRPr lang="da-DK" dirty="0"/>
          </a:p>
        </p:txBody>
      </p:sp>
      <p:sp>
        <p:nvSpPr>
          <p:cNvPr id="3" name="Pladsholder til sidefod 2"/>
          <p:cNvSpPr>
            <a:spLocks noGrp="1"/>
          </p:cNvSpPr>
          <p:nvPr>
            <p:ph type="ftr" sz="quarter" idx="10"/>
          </p:nvPr>
        </p:nvSpPr>
        <p:spPr>
          <a:xfrm>
            <a:off x="4197569" y="52720"/>
            <a:ext cx="4048807" cy="365125"/>
          </a:xfrm>
        </p:spPr>
        <p:txBody>
          <a:bodyPr/>
          <a:lstStyle/>
          <a:p>
            <a:r>
              <a:rPr lang="en-US" smtClean="0"/>
              <a:t>Dit navn her</a:t>
            </a:r>
            <a:endParaRPr lang="en-US" dirty="0"/>
          </a:p>
        </p:txBody>
      </p:sp>
      <p:sp>
        <p:nvSpPr>
          <p:cNvPr id="4" name="Pladsholder til slidenummer 3"/>
          <p:cNvSpPr>
            <a:spLocks noGrp="1"/>
          </p:cNvSpPr>
          <p:nvPr>
            <p:ph type="sldNum" sz="quarter" idx="11"/>
          </p:nvPr>
        </p:nvSpPr>
        <p:spPr/>
        <p:txBody>
          <a:bodyPr/>
          <a:lstStyle/>
          <a:p>
            <a:fld id="{B0EB8CF6-47F3-4747-94A2-C5AAF9298AFB}" type="slidenum">
              <a:rPr lang="da-DK" smtClean="0"/>
              <a:pPr/>
              <a:t>‹nr.›</a:t>
            </a:fld>
            <a:endParaRPr lang="da-DK"/>
          </a:p>
        </p:txBody>
      </p:sp>
      <p:sp>
        <p:nvSpPr>
          <p:cNvPr id="14" name="Pladsholder til tekst 13"/>
          <p:cNvSpPr>
            <a:spLocks noGrp="1"/>
          </p:cNvSpPr>
          <p:nvPr>
            <p:ph type="body" sz="quarter" idx="15"/>
          </p:nvPr>
        </p:nvSpPr>
        <p:spPr>
          <a:xfrm>
            <a:off x="383176" y="6576619"/>
            <a:ext cx="5641703" cy="281381"/>
          </a:xfrm>
        </p:spPr>
        <p:txBody>
          <a:bodyPr>
            <a:noAutofit/>
          </a:bodyPr>
          <a:lstStyle>
            <a:lvl1pPr>
              <a:defRPr sz="1400">
                <a:solidFill>
                  <a:schemeClr val="tx1">
                    <a:lumMod val="50000"/>
                    <a:lumOff val="5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pic>
        <p:nvPicPr>
          <p:cNvPr id="6" name="Billed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2922" y="1028780"/>
            <a:ext cx="3624647" cy="3624647"/>
          </a:xfrm>
          <a:prstGeom prst="rect">
            <a:avLst/>
          </a:prstGeom>
        </p:spPr>
      </p:pic>
      <p:sp>
        <p:nvSpPr>
          <p:cNvPr id="7" name="Pladsholder til indhold 3"/>
          <p:cNvSpPr>
            <a:spLocks noGrp="1"/>
          </p:cNvSpPr>
          <p:nvPr>
            <p:ph sz="quarter" idx="12" hasCustomPrompt="1"/>
          </p:nvPr>
        </p:nvSpPr>
        <p:spPr>
          <a:xfrm>
            <a:off x="191588" y="5394651"/>
            <a:ext cx="4980180" cy="960230"/>
          </a:xfrm>
          <a:effectLst/>
        </p:spPr>
        <p:txBody>
          <a:bodyPr>
            <a:noAutofit/>
          </a:bodyPr>
          <a:lstStyle>
            <a:lvl1pPr>
              <a:defRPr sz="4800" baseline="0">
                <a:solidFill>
                  <a:schemeClr val="tx1">
                    <a:lumMod val="85000"/>
                    <a:lumOff val="15000"/>
                  </a:schemeClr>
                </a:solidFill>
                <a:effectLst/>
                <a:latin typeface="Brush Script MT" charset="0"/>
                <a:ea typeface="Brush Script MT" charset="0"/>
                <a:cs typeface="Brush Script MT" charset="0"/>
              </a:defRPr>
            </a:lvl1pPr>
            <a:lvl2pPr>
              <a:defRPr>
                <a:solidFill>
                  <a:schemeClr val="bg1">
                    <a:lumMod val="95000"/>
                    <a:lumOff val="5000"/>
                  </a:schemeClr>
                </a:solidFill>
                <a:effectLst/>
              </a:defRPr>
            </a:lvl2pPr>
            <a:lvl3pPr>
              <a:defRPr>
                <a:solidFill>
                  <a:schemeClr val="bg1">
                    <a:lumMod val="95000"/>
                    <a:lumOff val="5000"/>
                  </a:schemeClr>
                </a:solidFill>
                <a:effectLst/>
              </a:defRPr>
            </a:lvl3pPr>
            <a:lvl4pPr>
              <a:defRPr>
                <a:solidFill>
                  <a:schemeClr val="bg1">
                    <a:lumMod val="95000"/>
                    <a:lumOff val="5000"/>
                  </a:schemeClr>
                </a:solidFill>
                <a:effectLst/>
              </a:defRPr>
            </a:lvl4pPr>
            <a:lvl5pPr>
              <a:defRPr>
                <a:solidFill>
                  <a:schemeClr val="bg1">
                    <a:lumMod val="95000"/>
                    <a:lumOff val="5000"/>
                  </a:schemeClr>
                </a:solidFill>
                <a:effectLst/>
              </a:defRPr>
            </a:lvl5pPr>
          </a:lstStyle>
          <a:p>
            <a:pPr lvl="0"/>
            <a:r>
              <a:rPr lang="da-DK" dirty="0" smtClean="0"/>
              <a:t>Tro, håb </a:t>
            </a:r>
            <a:r>
              <a:rPr lang="da-DK" smtClean="0"/>
              <a:t>&amp; Kærlighed</a:t>
            </a:r>
            <a:endParaRPr lang="da-DK" dirty="0"/>
          </a:p>
        </p:txBody>
      </p:sp>
      <p:sp>
        <p:nvSpPr>
          <p:cNvPr id="8" name="Pladsholder til indhold 3"/>
          <p:cNvSpPr>
            <a:spLocks noGrp="1"/>
          </p:cNvSpPr>
          <p:nvPr>
            <p:ph sz="quarter" idx="13"/>
          </p:nvPr>
        </p:nvSpPr>
        <p:spPr>
          <a:xfrm>
            <a:off x="4927600" y="616270"/>
            <a:ext cx="6830757" cy="5761478"/>
          </a:xfrm>
          <a:effectLst/>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ro - Islam">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dirty="0" smtClean="0"/>
              <a:t>Min tro</a:t>
            </a:r>
            <a:endParaRPr lang="da-DK" dirty="0"/>
          </a:p>
        </p:txBody>
      </p:sp>
      <p:sp>
        <p:nvSpPr>
          <p:cNvPr id="3" name="Pladsholder til sidefod 2"/>
          <p:cNvSpPr>
            <a:spLocks noGrp="1"/>
          </p:cNvSpPr>
          <p:nvPr>
            <p:ph type="ftr" sz="quarter" idx="10"/>
          </p:nvPr>
        </p:nvSpPr>
        <p:spPr>
          <a:xfrm>
            <a:off x="4197569" y="52720"/>
            <a:ext cx="4048807" cy="365125"/>
          </a:xfrm>
        </p:spPr>
        <p:txBody>
          <a:bodyPr/>
          <a:lstStyle/>
          <a:p>
            <a:r>
              <a:rPr lang="en-US" smtClean="0"/>
              <a:t>Dit navn her</a:t>
            </a:r>
            <a:endParaRPr lang="en-US" dirty="0"/>
          </a:p>
        </p:txBody>
      </p:sp>
      <p:sp>
        <p:nvSpPr>
          <p:cNvPr id="4" name="Pladsholder til slidenummer 3"/>
          <p:cNvSpPr>
            <a:spLocks noGrp="1"/>
          </p:cNvSpPr>
          <p:nvPr>
            <p:ph type="sldNum" sz="quarter" idx="11"/>
          </p:nvPr>
        </p:nvSpPr>
        <p:spPr/>
        <p:txBody>
          <a:bodyPr/>
          <a:lstStyle/>
          <a:p>
            <a:fld id="{B0EB8CF6-47F3-4747-94A2-C5AAF9298AFB}" type="slidenum">
              <a:rPr lang="da-DK" smtClean="0"/>
              <a:pPr/>
              <a:t>‹nr.›</a:t>
            </a:fld>
            <a:endParaRPr lang="da-DK"/>
          </a:p>
        </p:txBody>
      </p:sp>
      <p:sp>
        <p:nvSpPr>
          <p:cNvPr id="14" name="Pladsholder til tekst 13"/>
          <p:cNvSpPr>
            <a:spLocks noGrp="1"/>
          </p:cNvSpPr>
          <p:nvPr>
            <p:ph type="body" sz="quarter" idx="15"/>
          </p:nvPr>
        </p:nvSpPr>
        <p:spPr>
          <a:xfrm>
            <a:off x="383176" y="6576619"/>
            <a:ext cx="5641703" cy="281381"/>
          </a:xfrm>
        </p:spPr>
        <p:txBody>
          <a:bodyPr>
            <a:noAutofit/>
          </a:bodyPr>
          <a:lstStyle>
            <a:lvl1pPr>
              <a:defRPr sz="1400">
                <a:solidFill>
                  <a:schemeClr val="tx1">
                    <a:lumMod val="50000"/>
                    <a:lumOff val="5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pic>
        <p:nvPicPr>
          <p:cNvPr id="6" name="Billede 5"/>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6199"/>
                    </a14:imgEffect>
                    <a14:imgEffect>
                      <a14:brightnessContrast bright="9000"/>
                    </a14:imgEffect>
                  </a14:imgLayer>
                </a14:imgProps>
              </a:ext>
              <a:ext uri="{28A0092B-C50C-407E-A947-70E740481C1C}">
                <a14:useLocalDpi xmlns:a14="http://schemas.microsoft.com/office/drawing/2010/main"/>
              </a:ext>
            </a:extLst>
          </a:blip>
          <a:stretch>
            <a:fillRect/>
          </a:stretch>
        </p:blipFill>
        <p:spPr>
          <a:xfrm>
            <a:off x="572588" y="481424"/>
            <a:ext cx="3399751" cy="4691489"/>
          </a:xfrm>
          <a:prstGeom prst="rect">
            <a:avLst/>
          </a:prstGeom>
          <a:effectLst>
            <a:softEdge rad="190500"/>
          </a:effectLst>
        </p:spPr>
      </p:pic>
      <p:sp>
        <p:nvSpPr>
          <p:cNvPr id="7" name="Pladsholder til indhold 3"/>
          <p:cNvSpPr>
            <a:spLocks noGrp="1"/>
          </p:cNvSpPr>
          <p:nvPr>
            <p:ph sz="quarter" idx="12" hasCustomPrompt="1"/>
          </p:nvPr>
        </p:nvSpPr>
        <p:spPr>
          <a:xfrm>
            <a:off x="191588" y="5394651"/>
            <a:ext cx="4990012" cy="960230"/>
          </a:xfrm>
          <a:effectLst/>
        </p:spPr>
        <p:txBody>
          <a:bodyPr>
            <a:noAutofit/>
          </a:bodyPr>
          <a:lstStyle>
            <a:lvl1pPr>
              <a:defRPr sz="4800" baseline="0">
                <a:solidFill>
                  <a:schemeClr val="tx1">
                    <a:lumMod val="85000"/>
                    <a:lumOff val="15000"/>
                  </a:schemeClr>
                </a:solidFill>
                <a:effectLst/>
                <a:latin typeface="Brush Script MT" charset="0"/>
                <a:ea typeface="Brush Script MT" charset="0"/>
                <a:cs typeface="Brush Script MT" charset="0"/>
              </a:defRPr>
            </a:lvl1pPr>
            <a:lvl2pPr>
              <a:defRPr>
                <a:solidFill>
                  <a:schemeClr val="bg1">
                    <a:lumMod val="95000"/>
                    <a:lumOff val="5000"/>
                  </a:schemeClr>
                </a:solidFill>
                <a:effectLst/>
              </a:defRPr>
            </a:lvl2pPr>
            <a:lvl3pPr>
              <a:defRPr>
                <a:solidFill>
                  <a:schemeClr val="bg1">
                    <a:lumMod val="95000"/>
                    <a:lumOff val="5000"/>
                  </a:schemeClr>
                </a:solidFill>
                <a:effectLst/>
              </a:defRPr>
            </a:lvl3pPr>
            <a:lvl4pPr>
              <a:defRPr>
                <a:solidFill>
                  <a:schemeClr val="bg1">
                    <a:lumMod val="95000"/>
                    <a:lumOff val="5000"/>
                  </a:schemeClr>
                </a:solidFill>
                <a:effectLst/>
              </a:defRPr>
            </a:lvl4pPr>
            <a:lvl5pPr>
              <a:defRPr>
                <a:solidFill>
                  <a:schemeClr val="bg1">
                    <a:lumMod val="95000"/>
                    <a:lumOff val="5000"/>
                  </a:schemeClr>
                </a:solidFill>
                <a:effectLst/>
              </a:defRPr>
            </a:lvl5pPr>
          </a:lstStyle>
          <a:p>
            <a:pPr lvl="0"/>
            <a:r>
              <a:rPr lang="da-DK" dirty="0" smtClean="0"/>
              <a:t>Tro, håb </a:t>
            </a:r>
            <a:r>
              <a:rPr lang="da-DK" smtClean="0"/>
              <a:t>&amp; Kærlighed</a:t>
            </a:r>
            <a:endParaRPr lang="da-DK" dirty="0"/>
          </a:p>
        </p:txBody>
      </p:sp>
      <p:sp>
        <p:nvSpPr>
          <p:cNvPr id="8" name="Pladsholder til indhold 3"/>
          <p:cNvSpPr>
            <a:spLocks noGrp="1"/>
          </p:cNvSpPr>
          <p:nvPr>
            <p:ph sz="quarter" idx="13"/>
          </p:nvPr>
        </p:nvSpPr>
        <p:spPr>
          <a:xfrm>
            <a:off x="4927600" y="616270"/>
            <a:ext cx="6830757" cy="5761478"/>
          </a:xfrm>
          <a:effectLst/>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ro - Hinduisme">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dirty="0" smtClean="0"/>
              <a:t>Min tro</a:t>
            </a:r>
            <a:endParaRPr lang="da-DK" dirty="0"/>
          </a:p>
        </p:txBody>
      </p:sp>
      <p:sp>
        <p:nvSpPr>
          <p:cNvPr id="3" name="Pladsholder til sidefod 2"/>
          <p:cNvSpPr>
            <a:spLocks noGrp="1"/>
          </p:cNvSpPr>
          <p:nvPr>
            <p:ph type="ftr" sz="quarter" idx="10"/>
          </p:nvPr>
        </p:nvSpPr>
        <p:spPr>
          <a:xfrm>
            <a:off x="4197569" y="52720"/>
            <a:ext cx="4048807" cy="365125"/>
          </a:xfrm>
        </p:spPr>
        <p:txBody>
          <a:bodyPr/>
          <a:lstStyle/>
          <a:p>
            <a:r>
              <a:rPr lang="en-US" smtClean="0"/>
              <a:t>Dit navn her</a:t>
            </a:r>
            <a:endParaRPr lang="en-US" dirty="0"/>
          </a:p>
        </p:txBody>
      </p:sp>
      <p:sp>
        <p:nvSpPr>
          <p:cNvPr id="4" name="Pladsholder til slidenummer 3"/>
          <p:cNvSpPr>
            <a:spLocks noGrp="1"/>
          </p:cNvSpPr>
          <p:nvPr>
            <p:ph type="sldNum" sz="quarter" idx="11"/>
          </p:nvPr>
        </p:nvSpPr>
        <p:spPr/>
        <p:txBody>
          <a:bodyPr/>
          <a:lstStyle/>
          <a:p>
            <a:fld id="{B0EB8CF6-47F3-4747-94A2-C5AAF9298AFB}" type="slidenum">
              <a:rPr lang="da-DK" smtClean="0"/>
              <a:pPr/>
              <a:t>‹nr.›</a:t>
            </a:fld>
            <a:endParaRPr lang="da-DK"/>
          </a:p>
        </p:txBody>
      </p:sp>
      <p:sp>
        <p:nvSpPr>
          <p:cNvPr id="14" name="Pladsholder til tekst 13"/>
          <p:cNvSpPr>
            <a:spLocks noGrp="1"/>
          </p:cNvSpPr>
          <p:nvPr>
            <p:ph type="body" sz="quarter" idx="15"/>
          </p:nvPr>
        </p:nvSpPr>
        <p:spPr>
          <a:xfrm>
            <a:off x="383176" y="6576619"/>
            <a:ext cx="5641703" cy="281381"/>
          </a:xfrm>
        </p:spPr>
        <p:txBody>
          <a:bodyPr>
            <a:noAutofit/>
          </a:bodyPr>
          <a:lstStyle>
            <a:lvl1pPr>
              <a:defRPr sz="1400">
                <a:solidFill>
                  <a:schemeClr val="tx1">
                    <a:lumMod val="50000"/>
                    <a:lumOff val="5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pic>
        <p:nvPicPr>
          <p:cNvPr id="6" name="Billed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6931" y="1188420"/>
            <a:ext cx="3155562" cy="3232835"/>
          </a:xfrm>
          <a:prstGeom prst="rect">
            <a:avLst/>
          </a:prstGeom>
          <a:effectLst>
            <a:outerShdw blurRad="50800" dist="38100" dir="2700000" algn="tl" rotWithShape="0">
              <a:prstClr val="black">
                <a:alpha val="40000"/>
              </a:prstClr>
            </a:outerShdw>
          </a:effectLst>
        </p:spPr>
      </p:pic>
      <p:sp>
        <p:nvSpPr>
          <p:cNvPr id="7" name="Pladsholder til indhold 3"/>
          <p:cNvSpPr>
            <a:spLocks noGrp="1"/>
          </p:cNvSpPr>
          <p:nvPr>
            <p:ph sz="quarter" idx="12" hasCustomPrompt="1"/>
          </p:nvPr>
        </p:nvSpPr>
        <p:spPr>
          <a:xfrm>
            <a:off x="191587" y="5394651"/>
            <a:ext cx="4960515" cy="960230"/>
          </a:xfrm>
          <a:effectLst/>
        </p:spPr>
        <p:txBody>
          <a:bodyPr>
            <a:noAutofit/>
          </a:bodyPr>
          <a:lstStyle>
            <a:lvl1pPr>
              <a:defRPr sz="4800" baseline="0">
                <a:solidFill>
                  <a:schemeClr val="tx1">
                    <a:lumMod val="85000"/>
                    <a:lumOff val="15000"/>
                  </a:schemeClr>
                </a:solidFill>
                <a:effectLst/>
                <a:latin typeface="Brush Script MT" charset="0"/>
                <a:ea typeface="Brush Script MT" charset="0"/>
                <a:cs typeface="Brush Script MT" charset="0"/>
              </a:defRPr>
            </a:lvl1pPr>
            <a:lvl2pPr>
              <a:defRPr>
                <a:solidFill>
                  <a:schemeClr val="bg1">
                    <a:lumMod val="95000"/>
                    <a:lumOff val="5000"/>
                  </a:schemeClr>
                </a:solidFill>
                <a:effectLst/>
              </a:defRPr>
            </a:lvl2pPr>
            <a:lvl3pPr>
              <a:defRPr>
                <a:solidFill>
                  <a:schemeClr val="bg1">
                    <a:lumMod val="95000"/>
                    <a:lumOff val="5000"/>
                  </a:schemeClr>
                </a:solidFill>
                <a:effectLst/>
              </a:defRPr>
            </a:lvl3pPr>
            <a:lvl4pPr>
              <a:defRPr>
                <a:solidFill>
                  <a:schemeClr val="bg1">
                    <a:lumMod val="95000"/>
                    <a:lumOff val="5000"/>
                  </a:schemeClr>
                </a:solidFill>
                <a:effectLst/>
              </a:defRPr>
            </a:lvl4pPr>
            <a:lvl5pPr>
              <a:defRPr>
                <a:solidFill>
                  <a:schemeClr val="bg1">
                    <a:lumMod val="95000"/>
                    <a:lumOff val="5000"/>
                  </a:schemeClr>
                </a:solidFill>
                <a:effectLst/>
              </a:defRPr>
            </a:lvl5pPr>
          </a:lstStyle>
          <a:p>
            <a:pPr lvl="0"/>
            <a:r>
              <a:rPr lang="da-DK" dirty="0" smtClean="0"/>
              <a:t>Tro, håb </a:t>
            </a:r>
            <a:r>
              <a:rPr lang="da-DK" smtClean="0"/>
              <a:t>&amp; Kærlighed</a:t>
            </a:r>
            <a:endParaRPr lang="da-DK" dirty="0"/>
          </a:p>
        </p:txBody>
      </p:sp>
      <p:sp>
        <p:nvSpPr>
          <p:cNvPr id="8" name="Pladsholder til indhold 3"/>
          <p:cNvSpPr>
            <a:spLocks noGrp="1"/>
          </p:cNvSpPr>
          <p:nvPr>
            <p:ph sz="quarter" idx="13"/>
          </p:nvPr>
        </p:nvSpPr>
        <p:spPr>
          <a:xfrm>
            <a:off x="4927600" y="616270"/>
            <a:ext cx="6830757" cy="5761478"/>
          </a:xfrm>
          <a:effectLst/>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ro - Buddhisme">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dirty="0" smtClean="0"/>
              <a:t>Min tro</a:t>
            </a:r>
            <a:endParaRPr lang="da-DK" dirty="0"/>
          </a:p>
        </p:txBody>
      </p:sp>
      <p:sp>
        <p:nvSpPr>
          <p:cNvPr id="3" name="Pladsholder til sidefod 2"/>
          <p:cNvSpPr>
            <a:spLocks noGrp="1"/>
          </p:cNvSpPr>
          <p:nvPr>
            <p:ph type="ftr" sz="quarter" idx="10"/>
          </p:nvPr>
        </p:nvSpPr>
        <p:spPr>
          <a:xfrm>
            <a:off x="4197569" y="52720"/>
            <a:ext cx="4048807" cy="365125"/>
          </a:xfrm>
        </p:spPr>
        <p:txBody>
          <a:bodyPr/>
          <a:lstStyle/>
          <a:p>
            <a:r>
              <a:rPr lang="en-US" smtClean="0"/>
              <a:t>Dit navn her</a:t>
            </a:r>
            <a:endParaRPr lang="en-US" dirty="0"/>
          </a:p>
        </p:txBody>
      </p:sp>
      <p:sp>
        <p:nvSpPr>
          <p:cNvPr id="4" name="Pladsholder til slidenummer 3"/>
          <p:cNvSpPr>
            <a:spLocks noGrp="1"/>
          </p:cNvSpPr>
          <p:nvPr>
            <p:ph type="sldNum" sz="quarter" idx="11"/>
          </p:nvPr>
        </p:nvSpPr>
        <p:spPr/>
        <p:txBody>
          <a:bodyPr/>
          <a:lstStyle/>
          <a:p>
            <a:fld id="{B0EB8CF6-47F3-4747-94A2-C5AAF9298AFB}" type="slidenum">
              <a:rPr lang="da-DK" smtClean="0"/>
              <a:pPr/>
              <a:t>‹nr.›</a:t>
            </a:fld>
            <a:endParaRPr lang="da-DK"/>
          </a:p>
        </p:txBody>
      </p:sp>
      <p:sp>
        <p:nvSpPr>
          <p:cNvPr id="14" name="Pladsholder til tekst 13"/>
          <p:cNvSpPr>
            <a:spLocks noGrp="1"/>
          </p:cNvSpPr>
          <p:nvPr>
            <p:ph type="body" sz="quarter" idx="15"/>
          </p:nvPr>
        </p:nvSpPr>
        <p:spPr>
          <a:xfrm>
            <a:off x="383176" y="6576619"/>
            <a:ext cx="5641703" cy="281381"/>
          </a:xfrm>
        </p:spPr>
        <p:txBody>
          <a:bodyPr>
            <a:noAutofit/>
          </a:bodyPr>
          <a:lstStyle>
            <a:lvl1pPr>
              <a:defRPr sz="1400">
                <a:solidFill>
                  <a:schemeClr val="tx1">
                    <a:lumMod val="50000"/>
                    <a:lumOff val="5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pic>
        <p:nvPicPr>
          <p:cNvPr id="5" name="Billed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737" y="732045"/>
            <a:ext cx="3608832" cy="4340352"/>
          </a:xfrm>
          <a:prstGeom prst="rect">
            <a:avLst/>
          </a:prstGeom>
        </p:spPr>
      </p:pic>
      <p:sp>
        <p:nvSpPr>
          <p:cNvPr id="8" name="Pladsholder til indhold 3"/>
          <p:cNvSpPr>
            <a:spLocks noGrp="1"/>
          </p:cNvSpPr>
          <p:nvPr>
            <p:ph sz="quarter" idx="12" hasCustomPrompt="1"/>
          </p:nvPr>
        </p:nvSpPr>
        <p:spPr>
          <a:xfrm>
            <a:off x="191588" y="5394651"/>
            <a:ext cx="4990012" cy="960230"/>
          </a:xfrm>
          <a:effectLst/>
        </p:spPr>
        <p:txBody>
          <a:bodyPr>
            <a:noAutofit/>
          </a:bodyPr>
          <a:lstStyle>
            <a:lvl1pPr>
              <a:defRPr sz="4800" baseline="0">
                <a:solidFill>
                  <a:schemeClr val="tx1">
                    <a:lumMod val="85000"/>
                    <a:lumOff val="15000"/>
                  </a:schemeClr>
                </a:solidFill>
                <a:effectLst/>
                <a:latin typeface="Brush Script MT" charset="0"/>
                <a:ea typeface="Brush Script MT" charset="0"/>
                <a:cs typeface="Brush Script MT" charset="0"/>
              </a:defRPr>
            </a:lvl1pPr>
            <a:lvl2pPr>
              <a:defRPr>
                <a:solidFill>
                  <a:schemeClr val="bg1">
                    <a:lumMod val="95000"/>
                    <a:lumOff val="5000"/>
                  </a:schemeClr>
                </a:solidFill>
                <a:effectLst/>
              </a:defRPr>
            </a:lvl2pPr>
            <a:lvl3pPr>
              <a:defRPr>
                <a:solidFill>
                  <a:schemeClr val="bg1">
                    <a:lumMod val="95000"/>
                    <a:lumOff val="5000"/>
                  </a:schemeClr>
                </a:solidFill>
                <a:effectLst/>
              </a:defRPr>
            </a:lvl3pPr>
            <a:lvl4pPr>
              <a:defRPr>
                <a:solidFill>
                  <a:schemeClr val="bg1">
                    <a:lumMod val="95000"/>
                    <a:lumOff val="5000"/>
                  </a:schemeClr>
                </a:solidFill>
                <a:effectLst/>
              </a:defRPr>
            </a:lvl4pPr>
            <a:lvl5pPr>
              <a:defRPr>
                <a:solidFill>
                  <a:schemeClr val="bg1">
                    <a:lumMod val="95000"/>
                    <a:lumOff val="5000"/>
                  </a:schemeClr>
                </a:solidFill>
                <a:effectLst/>
              </a:defRPr>
            </a:lvl5pPr>
          </a:lstStyle>
          <a:p>
            <a:pPr lvl="0"/>
            <a:r>
              <a:rPr lang="da-DK" dirty="0" smtClean="0"/>
              <a:t>Tro, håb </a:t>
            </a:r>
            <a:r>
              <a:rPr lang="da-DK" smtClean="0"/>
              <a:t>&amp; Kærlighed</a:t>
            </a:r>
            <a:endParaRPr lang="da-DK" dirty="0"/>
          </a:p>
        </p:txBody>
      </p:sp>
      <p:sp>
        <p:nvSpPr>
          <p:cNvPr id="9" name="Pladsholder til indhold 3"/>
          <p:cNvSpPr>
            <a:spLocks noGrp="1"/>
          </p:cNvSpPr>
          <p:nvPr>
            <p:ph sz="quarter" idx="13"/>
          </p:nvPr>
        </p:nvSpPr>
        <p:spPr>
          <a:xfrm>
            <a:off x="4927600" y="616270"/>
            <a:ext cx="6830757" cy="5761478"/>
          </a:xfrm>
          <a:effectLst/>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indhold blomste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sidefod 2"/>
          <p:cNvSpPr>
            <a:spLocks noGrp="1"/>
          </p:cNvSpPr>
          <p:nvPr>
            <p:ph type="ftr" sz="quarter" idx="10"/>
          </p:nvPr>
        </p:nvSpPr>
        <p:spPr>
          <a:xfrm>
            <a:off x="4197569" y="52720"/>
            <a:ext cx="4048807" cy="365125"/>
          </a:xfrm>
        </p:spPr>
        <p:txBody>
          <a:bodyPr/>
          <a:lstStyle/>
          <a:p>
            <a:r>
              <a:rPr lang="en-US" smtClean="0"/>
              <a:t>Dit navn her</a:t>
            </a:r>
            <a:endParaRPr lang="en-US" dirty="0"/>
          </a:p>
        </p:txBody>
      </p:sp>
      <p:sp>
        <p:nvSpPr>
          <p:cNvPr id="4" name="Pladsholder til slidenummer 3"/>
          <p:cNvSpPr>
            <a:spLocks noGrp="1"/>
          </p:cNvSpPr>
          <p:nvPr>
            <p:ph type="sldNum" sz="quarter" idx="11"/>
          </p:nvPr>
        </p:nvSpPr>
        <p:spPr/>
        <p:txBody>
          <a:bodyPr/>
          <a:lstStyle/>
          <a:p>
            <a:fld id="{B0EB8CF6-47F3-4747-94A2-C5AAF9298AFB}" type="slidenum">
              <a:rPr lang="da-DK" smtClean="0"/>
              <a:pPr/>
              <a:t>‹nr.›</a:t>
            </a:fld>
            <a:endParaRPr lang="da-DK"/>
          </a:p>
        </p:txBody>
      </p:sp>
      <p:sp>
        <p:nvSpPr>
          <p:cNvPr id="14" name="Pladsholder til tekst 13"/>
          <p:cNvSpPr>
            <a:spLocks noGrp="1"/>
          </p:cNvSpPr>
          <p:nvPr>
            <p:ph type="body" sz="quarter" idx="15"/>
          </p:nvPr>
        </p:nvSpPr>
        <p:spPr>
          <a:xfrm>
            <a:off x="383176" y="6576619"/>
            <a:ext cx="5641703" cy="281381"/>
          </a:xfrm>
        </p:spPr>
        <p:txBody>
          <a:bodyPr>
            <a:noAutofit/>
          </a:bodyPr>
          <a:lstStyle>
            <a:lvl1pPr>
              <a:defRPr sz="1400">
                <a:solidFill>
                  <a:schemeClr val="tx1">
                    <a:lumMod val="50000"/>
                    <a:lumOff val="5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6" name="Subtitle 2"/>
          <p:cNvSpPr>
            <a:spLocks noGrp="1"/>
          </p:cNvSpPr>
          <p:nvPr>
            <p:ph type="subTitle" idx="1"/>
          </p:nvPr>
        </p:nvSpPr>
        <p:spPr>
          <a:xfrm>
            <a:off x="198188" y="607852"/>
            <a:ext cx="8255726" cy="547894"/>
          </a:xfrm>
          <a:effectLst>
            <a:outerShdw blurRad="50800" dist="38100" dir="5400000" algn="t" rotWithShape="0">
              <a:schemeClr val="tx1"/>
            </a:outerShdw>
          </a:effectLst>
        </p:spPr>
        <p:txBody>
          <a:bodyPr>
            <a:normAutofit/>
          </a:bodyPr>
          <a:lstStyle>
            <a:lvl1pPr marL="0" indent="0" algn="l">
              <a:buNone/>
              <a:defRPr sz="2200">
                <a:solidFill>
                  <a:schemeClr val="accent2">
                    <a:lumMod val="40000"/>
                    <a:lumOff val="60000"/>
                  </a:schemeClr>
                </a:solidFill>
                <a:effectLst>
                  <a:outerShdw blurRad="38100" dist="38100" dir="2700000" algn="tl">
                    <a:srgbClr val="000000">
                      <a:alpha val="43137"/>
                    </a:srgbClr>
                  </a:outerShdw>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smtClean="0"/>
              <a:t>Click</a:t>
            </a:r>
            <a:r>
              <a:rPr lang="da-DK" dirty="0" smtClean="0"/>
              <a:t> to </a:t>
            </a:r>
            <a:r>
              <a:rPr lang="da-DK" dirty="0" err="1" smtClean="0"/>
              <a:t>edit</a:t>
            </a:r>
            <a:r>
              <a:rPr lang="da-DK" dirty="0" smtClean="0"/>
              <a:t> Master </a:t>
            </a:r>
            <a:r>
              <a:rPr lang="da-DK" dirty="0" err="1" smtClean="0"/>
              <a:t>subtitle</a:t>
            </a:r>
            <a:r>
              <a:rPr lang="da-DK" dirty="0" smtClean="0"/>
              <a:t> </a:t>
            </a:r>
            <a:r>
              <a:rPr lang="da-DK" dirty="0" err="1" smtClean="0"/>
              <a:t>style</a:t>
            </a:r>
            <a:endParaRPr lang="en-US" dirty="0"/>
          </a:p>
        </p:txBody>
      </p:sp>
      <p:sp>
        <p:nvSpPr>
          <p:cNvPr id="7" name="Pladsholder til indhold 9"/>
          <p:cNvSpPr>
            <a:spLocks noGrp="1"/>
          </p:cNvSpPr>
          <p:nvPr>
            <p:ph sz="quarter" idx="12"/>
          </p:nvPr>
        </p:nvSpPr>
        <p:spPr>
          <a:xfrm>
            <a:off x="229361" y="1016000"/>
            <a:ext cx="7098540" cy="5029200"/>
          </a:xfrm>
          <a:solidFill>
            <a:schemeClr val="bg1">
              <a:alpha val="9000"/>
            </a:schemeClr>
          </a:solidFill>
          <a:ln>
            <a:solidFill>
              <a:schemeClr val="accent2">
                <a:lumMod val="40000"/>
                <a:lumOff val="60000"/>
                <a:alpha val="48000"/>
              </a:schemeClr>
            </a:solidFill>
          </a:ln>
          <a:effectLst>
            <a:outerShdw blurRad="50800" dist="25400" dir="2700000" algn="tl" rotWithShape="0">
              <a:prstClr val="black">
                <a:alpha val="51000"/>
              </a:prstClr>
            </a:outerShdw>
          </a:effectLst>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8" name="Pladsholder til indhold 9"/>
          <p:cNvSpPr>
            <a:spLocks noGrp="1"/>
          </p:cNvSpPr>
          <p:nvPr>
            <p:ph sz="quarter" idx="13"/>
          </p:nvPr>
        </p:nvSpPr>
        <p:spPr>
          <a:xfrm>
            <a:off x="7429501" y="1026160"/>
            <a:ext cx="4610100" cy="5029200"/>
          </a:xfrm>
          <a:solidFill>
            <a:schemeClr val="bg1">
              <a:alpha val="9000"/>
            </a:schemeClr>
          </a:solidFill>
          <a:ln>
            <a:solidFill>
              <a:schemeClr val="accent2">
                <a:lumMod val="40000"/>
                <a:lumOff val="60000"/>
                <a:alpha val="48000"/>
              </a:schemeClr>
            </a:solidFill>
          </a:ln>
          <a:effectLst>
            <a:outerShdw blurRad="50800" dist="25400" dir="2700000" algn="tl" rotWithShape="0">
              <a:prstClr val="black">
                <a:alpha val="40000"/>
              </a:prstClr>
            </a:outerShdw>
          </a:effectLst>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indhold mindre tekst rispapir ">
    <p:spTree>
      <p:nvGrpSpPr>
        <p:cNvPr id="1" name=""/>
        <p:cNvGrpSpPr/>
        <p:nvPr/>
      </p:nvGrpSpPr>
      <p:grpSpPr>
        <a:xfrm>
          <a:off x="0" y="0"/>
          <a:ext cx="0" cy="0"/>
          <a:chOff x="0" y="0"/>
          <a:chExt cx="0" cy="0"/>
        </a:xfrm>
      </p:grpSpPr>
      <p:sp>
        <p:nvSpPr>
          <p:cNvPr id="2" name="Titel 1"/>
          <p:cNvSpPr>
            <a:spLocks noGrp="1"/>
          </p:cNvSpPr>
          <p:nvPr>
            <p:ph type="title"/>
          </p:nvPr>
        </p:nvSpPr>
        <p:spPr>
          <a:xfrm>
            <a:off x="117600" y="-44825"/>
            <a:ext cx="4190240" cy="555132"/>
          </a:xfrm>
        </p:spPr>
        <p:txBody>
          <a:bodyPr/>
          <a:lstStyle/>
          <a:p>
            <a:r>
              <a:rPr lang="da-DK" smtClean="0"/>
              <a:t>Klik for at redigere i master</a:t>
            </a:r>
            <a:endParaRPr lang="da-DK"/>
          </a:p>
        </p:txBody>
      </p:sp>
      <p:sp>
        <p:nvSpPr>
          <p:cNvPr id="3" name="Pladsholder til sidefod 2"/>
          <p:cNvSpPr>
            <a:spLocks noGrp="1"/>
          </p:cNvSpPr>
          <p:nvPr>
            <p:ph type="ftr" sz="quarter" idx="10"/>
          </p:nvPr>
        </p:nvSpPr>
        <p:spPr>
          <a:xfrm>
            <a:off x="4197569" y="52720"/>
            <a:ext cx="4048807" cy="365125"/>
          </a:xfrm>
        </p:spPr>
        <p:txBody>
          <a:bodyPr/>
          <a:lstStyle/>
          <a:p>
            <a:r>
              <a:rPr lang="en-US" smtClean="0"/>
              <a:t>Dit navn her</a:t>
            </a:r>
            <a:endParaRPr lang="en-US" dirty="0"/>
          </a:p>
        </p:txBody>
      </p:sp>
      <p:sp>
        <p:nvSpPr>
          <p:cNvPr id="4" name="Pladsholder til slidenummer 3"/>
          <p:cNvSpPr>
            <a:spLocks noGrp="1"/>
          </p:cNvSpPr>
          <p:nvPr>
            <p:ph type="sldNum" sz="quarter" idx="11"/>
          </p:nvPr>
        </p:nvSpPr>
        <p:spPr/>
        <p:txBody>
          <a:bodyPr/>
          <a:lstStyle/>
          <a:p>
            <a:fld id="{B0EB8CF6-47F3-4747-94A2-C5AAF9298AFB}" type="slidenum">
              <a:rPr lang="da-DK" smtClean="0"/>
              <a:pPr/>
              <a:t>‹nr.›</a:t>
            </a:fld>
            <a:endParaRPr lang="da-DK"/>
          </a:p>
        </p:txBody>
      </p:sp>
      <p:sp>
        <p:nvSpPr>
          <p:cNvPr id="5" name="Subtitle 2"/>
          <p:cNvSpPr>
            <a:spLocks noGrp="1"/>
          </p:cNvSpPr>
          <p:nvPr>
            <p:ph type="subTitle" idx="1"/>
          </p:nvPr>
        </p:nvSpPr>
        <p:spPr>
          <a:xfrm>
            <a:off x="198187" y="595152"/>
            <a:ext cx="8255726" cy="547894"/>
          </a:xfrm>
        </p:spPr>
        <p:txBody>
          <a:bodyPr>
            <a:normAutofit/>
          </a:bodyPr>
          <a:lstStyle>
            <a:lvl1pPr marL="0" indent="0" algn="l">
              <a:buNone/>
              <a:defRPr sz="2400">
                <a:solidFill>
                  <a:schemeClr val="tx1"/>
                </a:solidFill>
                <a:effectLst>
                  <a:outerShdw blurRad="34925" dist="12700" dir="14400000" rotWithShape="0">
                    <a:prstClr val="black">
                      <a:alpha val="21000"/>
                    </a:prstClr>
                  </a:outerShdw>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smtClean="0"/>
              <a:t>Click to edit Master subtitle style</a:t>
            </a:r>
            <a:endParaRPr lang="en-US" dirty="0"/>
          </a:p>
        </p:txBody>
      </p:sp>
      <p:sp>
        <p:nvSpPr>
          <p:cNvPr id="10" name="Pladsholder til indhold 9"/>
          <p:cNvSpPr>
            <a:spLocks noGrp="1"/>
          </p:cNvSpPr>
          <p:nvPr>
            <p:ph sz="quarter" idx="12"/>
          </p:nvPr>
        </p:nvSpPr>
        <p:spPr>
          <a:xfrm>
            <a:off x="229360" y="1054100"/>
            <a:ext cx="3865120" cy="5029200"/>
          </a:xfrm>
          <a:solidFill>
            <a:schemeClr val="bg1"/>
          </a:solidFill>
          <a:effectLst>
            <a:outerShdw blurRad="50800" dist="25400" dir="2700000" algn="tl" rotWithShape="0">
              <a:prstClr val="black">
                <a:alpha val="40000"/>
              </a:prstClr>
            </a:outerShdw>
          </a:effectLst>
        </p:spPr>
        <p:txBody>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11" name="Pladsholder til indhold 9"/>
          <p:cNvSpPr>
            <a:spLocks noGrp="1"/>
          </p:cNvSpPr>
          <p:nvPr>
            <p:ph sz="quarter" idx="13"/>
          </p:nvPr>
        </p:nvSpPr>
        <p:spPr>
          <a:xfrm>
            <a:off x="4307840" y="1051560"/>
            <a:ext cx="7731760" cy="5029200"/>
          </a:xfrm>
          <a:solidFill>
            <a:schemeClr val="bg1"/>
          </a:solidFill>
          <a:effectLst>
            <a:outerShdw blurRad="50800" dist="25400" dir="2700000" algn="tl" rotWithShape="0">
              <a:prstClr val="black">
                <a:alpha val="40000"/>
              </a:prstClr>
            </a:outerShdw>
          </a:effectLst>
        </p:spPr>
        <p:txBody>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14" name="Pladsholder til tekst 13"/>
          <p:cNvSpPr>
            <a:spLocks noGrp="1"/>
          </p:cNvSpPr>
          <p:nvPr>
            <p:ph type="body" sz="quarter" idx="15"/>
          </p:nvPr>
        </p:nvSpPr>
        <p:spPr>
          <a:xfrm>
            <a:off x="383176" y="6576619"/>
            <a:ext cx="5641703" cy="281381"/>
          </a:xfrm>
        </p:spPr>
        <p:txBody>
          <a:bodyPr>
            <a:noAutofit/>
          </a:bodyPr>
          <a:lstStyle>
            <a:lvl1pPr>
              <a:defRPr sz="1400">
                <a:solidFill>
                  <a:schemeClr val="tx1">
                    <a:lumMod val="50000"/>
                    <a:lumOff val="5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Tree>
    <p:extLst>
      <p:ext uri="{BB962C8B-B14F-4D97-AF65-F5344CB8AC3E}">
        <p14:creationId xmlns:p14="http://schemas.microsoft.com/office/powerpoint/2010/main" val="779428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indhold bien og blomsten">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sidefod 2"/>
          <p:cNvSpPr>
            <a:spLocks noGrp="1"/>
          </p:cNvSpPr>
          <p:nvPr>
            <p:ph type="ftr" sz="quarter" idx="10"/>
          </p:nvPr>
        </p:nvSpPr>
        <p:spPr>
          <a:xfrm>
            <a:off x="4197569" y="52720"/>
            <a:ext cx="4048807" cy="365125"/>
          </a:xfrm>
        </p:spPr>
        <p:txBody>
          <a:bodyPr/>
          <a:lstStyle/>
          <a:p>
            <a:r>
              <a:rPr lang="en-US" smtClean="0"/>
              <a:t>Dit navn her</a:t>
            </a:r>
            <a:endParaRPr lang="en-US" dirty="0"/>
          </a:p>
        </p:txBody>
      </p:sp>
      <p:sp>
        <p:nvSpPr>
          <p:cNvPr id="4" name="Pladsholder til slidenummer 3"/>
          <p:cNvSpPr>
            <a:spLocks noGrp="1"/>
          </p:cNvSpPr>
          <p:nvPr>
            <p:ph type="sldNum" sz="quarter" idx="11"/>
          </p:nvPr>
        </p:nvSpPr>
        <p:spPr/>
        <p:txBody>
          <a:bodyPr/>
          <a:lstStyle/>
          <a:p>
            <a:fld id="{B0EB8CF6-47F3-4747-94A2-C5AAF9298AFB}" type="slidenum">
              <a:rPr lang="da-DK" smtClean="0"/>
              <a:pPr/>
              <a:t>‹nr.›</a:t>
            </a:fld>
            <a:endParaRPr lang="da-DK"/>
          </a:p>
        </p:txBody>
      </p:sp>
      <p:sp>
        <p:nvSpPr>
          <p:cNvPr id="14" name="Pladsholder til tekst 13"/>
          <p:cNvSpPr>
            <a:spLocks noGrp="1"/>
          </p:cNvSpPr>
          <p:nvPr>
            <p:ph type="body" sz="quarter" idx="15"/>
          </p:nvPr>
        </p:nvSpPr>
        <p:spPr>
          <a:xfrm>
            <a:off x="383176" y="6576619"/>
            <a:ext cx="5641703" cy="281381"/>
          </a:xfrm>
        </p:spPr>
        <p:txBody>
          <a:bodyPr>
            <a:noAutofit/>
          </a:bodyPr>
          <a:lstStyle>
            <a:lvl1pPr>
              <a:defRPr sz="1400">
                <a:solidFill>
                  <a:schemeClr val="tx1">
                    <a:lumMod val="50000"/>
                    <a:lumOff val="5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6" name="Subtitle 2"/>
          <p:cNvSpPr>
            <a:spLocks noGrp="1"/>
          </p:cNvSpPr>
          <p:nvPr>
            <p:ph type="subTitle" idx="1"/>
          </p:nvPr>
        </p:nvSpPr>
        <p:spPr>
          <a:xfrm>
            <a:off x="198188" y="607852"/>
            <a:ext cx="8255726" cy="547894"/>
          </a:xfrm>
          <a:effectLst/>
        </p:spPr>
        <p:txBody>
          <a:bodyPr>
            <a:normAutofit/>
          </a:bodyPr>
          <a:lstStyle>
            <a:lvl1pPr marL="0" indent="0" algn="l">
              <a:buNone/>
              <a:defRPr sz="2400">
                <a:solidFill>
                  <a:schemeClr val="tx1"/>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smtClean="0"/>
              <a:t>Click</a:t>
            </a:r>
            <a:r>
              <a:rPr lang="da-DK" dirty="0" smtClean="0"/>
              <a:t> to </a:t>
            </a:r>
            <a:r>
              <a:rPr lang="da-DK" dirty="0" err="1" smtClean="0"/>
              <a:t>edit</a:t>
            </a:r>
            <a:r>
              <a:rPr lang="da-DK" dirty="0" smtClean="0"/>
              <a:t> Master </a:t>
            </a:r>
            <a:r>
              <a:rPr lang="da-DK" dirty="0" err="1" smtClean="0"/>
              <a:t>subtitle</a:t>
            </a:r>
            <a:r>
              <a:rPr lang="da-DK" dirty="0" smtClean="0"/>
              <a:t> </a:t>
            </a:r>
            <a:r>
              <a:rPr lang="da-DK" dirty="0" err="1" smtClean="0"/>
              <a:t>style</a:t>
            </a:r>
            <a:endParaRPr lang="en-US" dirty="0"/>
          </a:p>
        </p:txBody>
      </p:sp>
      <p:sp>
        <p:nvSpPr>
          <p:cNvPr id="7" name="Pladsholder til indhold 9"/>
          <p:cNvSpPr>
            <a:spLocks noGrp="1"/>
          </p:cNvSpPr>
          <p:nvPr>
            <p:ph sz="quarter" idx="12"/>
          </p:nvPr>
        </p:nvSpPr>
        <p:spPr>
          <a:xfrm>
            <a:off x="264575" y="1090953"/>
            <a:ext cx="7001464" cy="5029200"/>
          </a:xfrm>
          <a:solidFill>
            <a:schemeClr val="bg1">
              <a:alpha val="25000"/>
            </a:schemeClr>
          </a:solidFill>
          <a:ln>
            <a:solidFill>
              <a:schemeClr val="accent3">
                <a:lumMod val="20000"/>
                <a:lumOff val="80000"/>
                <a:alpha val="50000"/>
              </a:schemeClr>
            </a:solidFill>
          </a:ln>
          <a:effectLst>
            <a:outerShdw blurRad="50800" dist="25400" dir="2700000" algn="tl" rotWithShape="0">
              <a:prstClr val="black">
                <a:alpha val="51000"/>
              </a:prstClr>
            </a:outerShdw>
          </a:effectLst>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8" name="Pladsholder til indhold 9"/>
          <p:cNvSpPr>
            <a:spLocks noGrp="1"/>
          </p:cNvSpPr>
          <p:nvPr>
            <p:ph sz="quarter" idx="13"/>
          </p:nvPr>
        </p:nvSpPr>
        <p:spPr>
          <a:xfrm>
            <a:off x="7551174" y="1090953"/>
            <a:ext cx="4488428" cy="5029200"/>
          </a:xfrm>
          <a:solidFill>
            <a:schemeClr val="bg1">
              <a:alpha val="25000"/>
            </a:schemeClr>
          </a:solidFill>
          <a:ln>
            <a:solidFill>
              <a:schemeClr val="accent3">
                <a:lumMod val="20000"/>
                <a:lumOff val="80000"/>
                <a:alpha val="50000"/>
              </a:schemeClr>
            </a:solidFill>
          </a:ln>
          <a:effectLst>
            <a:outerShdw blurRad="50800" dist="25400" dir="2700000" algn="tl" rotWithShape="0">
              <a:prstClr val="black">
                <a:alpha val="40000"/>
              </a:prstClr>
            </a:outerShdw>
          </a:effectLst>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 x indhold Hjorte STORE knappe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sidefod 2"/>
          <p:cNvSpPr>
            <a:spLocks noGrp="1"/>
          </p:cNvSpPr>
          <p:nvPr>
            <p:ph type="ftr" sz="quarter" idx="10"/>
          </p:nvPr>
        </p:nvSpPr>
        <p:spPr>
          <a:xfrm>
            <a:off x="4197569" y="52720"/>
            <a:ext cx="4048807" cy="365125"/>
          </a:xfrm>
        </p:spPr>
        <p:txBody>
          <a:bodyPr/>
          <a:lstStyle/>
          <a:p>
            <a:r>
              <a:rPr lang="en-US" smtClean="0"/>
              <a:t>Dit navn her</a:t>
            </a:r>
            <a:endParaRPr lang="en-US" dirty="0"/>
          </a:p>
        </p:txBody>
      </p:sp>
      <p:sp>
        <p:nvSpPr>
          <p:cNvPr id="4" name="Pladsholder til slidenummer 3"/>
          <p:cNvSpPr>
            <a:spLocks noGrp="1"/>
          </p:cNvSpPr>
          <p:nvPr>
            <p:ph type="sldNum" sz="quarter" idx="11"/>
          </p:nvPr>
        </p:nvSpPr>
        <p:spPr/>
        <p:txBody>
          <a:bodyPr/>
          <a:lstStyle/>
          <a:p>
            <a:fld id="{B0EB8CF6-47F3-4747-94A2-C5AAF9298AFB}" type="slidenum">
              <a:rPr lang="da-DK" smtClean="0"/>
              <a:pPr/>
              <a:t>‹nr.›</a:t>
            </a:fld>
            <a:endParaRPr lang="da-DK"/>
          </a:p>
        </p:txBody>
      </p:sp>
      <p:sp>
        <p:nvSpPr>
          <p:cNvPr id="14" name="Pladsholder til tekst 13"/>
          <p:cNvSpPr>
            <a:spLocks noGrp="1"/>
          </p:cNvSpPr>
          <p:nvPr>
            <p:ph type="body" sz="quarter" idx="15"/>
          </p:nvPr>
        </p:nvSpPr>
        <p:spPr>
          <a:xfrm>
            <a:off x="383176" y="6576619"/>
            <a:ext cx="5641703" cy="281381"/>
          </a:xfrm>
        </p:spPr>
        <p:txBody>
          <a:bodyPr>
            <a:noAutofit/>
          </a:bodyPr>
          <a:lstStyle>
            <a:lvl1pPr>
              <a:defRPr sz="1400">
                <a:solidFill>
                  <a:schemeClr val="tx1">
                    <a:lumMod val="50000"/>
                    <a:lumOff val="5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6" name="Subtitle 2"/>
          <p:cNvSpPr>
            <a:spLocks noGrp="1"/>
          </p:cNvSpPr>
          <p:nvPr>
            <p:ph type="subTitle" idx="1"/>
          </p:nvPr>
        </p:nvSpPr>
        <p:spPr>
          <a:xfrm>
            <a:off x="198188" y="607852"/>
            <a:ext cx="8255726" cy="547894"/>
          </a:xfrm>
          <a:effectLst>
            <a:outerShdw blurRad="50800" dist="38100" dir="8100000" algn="tr" rotWithShape="0">
              <a:prstClr val="black"/>
            </a:outerShdw>
          </a:effectLst>
        </p:spPr>
        <p:txBody>
          <a:bodyPr>
            <a:normAutofit/>
          </a:bodyPr>
          <a:lstStyle>
            <a:lvl1pPr marL="0" indent="0" algn="l">
              <a:buNone/>
              <a:defRPr sz="2200">
                <a:solidFill>
                  <a:schemeClr val="bg1"/>
                </a:solidFill>
                <a:effectLst>
                  <a:outerShdw blurRad="34925" dist="12700" dir="14400000" rotWithShape="0">
                    <a:prstClr val="black">
                      <a:alpha val="21000"/>
                    </a:prstClr>
                  </a:outerShdw>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dirty="0" err="1" smtClean="0"/>
              <a:t>Click</a:t>
            </a:r>
            <a:r>
              <a:rPr lang="da-DK" dirty="0" smtClean="0"/>
              <a:t> to </a:t>
            </a:r>
            <a:r>
              <a:rPr lang="da-DK" dirty="0" err="1" smtClean="0"/>
              <a:t>edit</a:t>
            </a:r>
            <a:r>
              <a:rPr lang="da-DK" dirty="0" smtClean="0"/>
              <a:t> Master </a:t>
            </a:r>
            <a:r>
              <a:rPr lang="da-DK" dirty="0" err="1" smtClean="0"/>
              <a:t>subtitle</a:t>
            </a:r>
            <a:r>
              <a:rPr lang="da-DK" dirty="0" smtClean="0"/>
              <a:t> </a:t>
            </a:r>
            <a:r>
              <a:rPr lang="da-DK" dirty="0" err="1" smtClean="0"/>
              <a:t>style</a:t>
            </a:r>
            <a:endParaRPr lang="en-US" dirty="0"/>
          </a:p>
        </p:txBody>
      </p:sp>
      <p:sp>
        <p:nvSpPr>
          <p:cNvPr id="7" name="Pladsholder til indhold 9"/>
          <p:cNvSpPr>
            <a:spLocks noGrp="1"/>
          </p:cNvSpPr>
          <p:nvPr>
            <p:ph sz="quarter" idx="12"/>
          </p:nvPr>
        </p:nvSpPr>
        <p:spPr>
          <a:xfrm>
            <a:off x="229361" y="1016000"/>
            <a:ext cx="6063284" cy="5029200"/>
          </a:xfrm>
          <a:solidFill>
            <a:schemeClr val="bg1">
              <a:alpha val="42000"/>
            </a:schemeClr>
          </a:solidFill>
          <a:ln>
            <a:solidFill>
              <a:schemeClr val="accent2">
                <a:lumMod val="20000"/>
                <a:lumOff val="80000"/>
                <a:alpha val="41000"/>
              </a:schemeClr>
            </a:solidFill>
          </a:ln>
          <a:effectLst>
            <a:outerShdw blurRad="50800" dist="25400" dir="2700000" algn="tl" rotWithShape="0">
              <a:prstClr val="black">
                <a:alpha val="51000"/>
              </a:prstClr>
            </a:outerShdw>
          </a:effectLst>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8" name="Pladsholder til indhold 9"/>
          <p:cNvSpPr>
            <a:spLocks noGrp="1"/>
          </p:cNvSpPr>
          <p:nvPr>
            <p:ph sz="quarter" idx="13"/>
          </p:nvPr>
        </p:nvSpPr>
        <p:spPr>
          <a:xfrm>
            <a:off x="6744929" y="1026160"/>
            <a:ext cx="4984955" cy="5029200"/>
          </a:xfrm>
          <a:solidFill>
            <a:schemeClr val="bg1">
              <a:alpha val="42000"/>
            </a:schemeClr>
          </a:solidFill>
          <a:ln>
            <a:solidFill>
              <a:schemeClr val="accent2">
                <a:lumMod val="20000"/>
                <a:lumOff val="80000"/>
                <a:alpha val="41000"/>
              </a:schemeClr>
            </a:solidFill>
          </a:ln>
          <a:effectLst>
            <a:outerShdw blurRad="50800" dist="25400" dir="2700000" algn="tl" rotWithShape="0">
              <a:prstClr val="black">
                <a:alpha val="40000"/>
              </a:prstClr>
            </a:outerShdw>
          </a:effectLst>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 indhold sti STORE knappe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sidefod 2"/>
          <p:cNvSpPr>
            <a:spLocks noGrp="1"/>
          </p:cNvSpPr>
          <p:nvPr>
            <p:ph type="ftr" sz="quarter" idx="10"/>
          </p:nvPr>
        </p:nvSpPr>
        <p:spPr>
          <a:xfrm>
            <a:off x="4197569" y="52720"/>
            <a:ext cx="4048807" cy="365125"/>
          </a:xfrm>
        </p:spPr>
        <p:txBody>
          <a:bodyPr/>
          <a:lstStyle/>
          <a:p>
            <a:r>
              <a:rPr lang="en-US" smtClean="0"/>
              <a:t>Dit navn her</a:t>
            </a:r>
            <a:endParaRPr lang="en-US" dirty="0"/>
          </a:p>
        </p:txBody>
      </p:sp>
      <p:sp>
        <p:nvSpPr>
          <p:cNvPr id="4" name="Pladsholder til slidenummer 3"/>
          <p:cNvSpPr>
            <a:spLocks noGrp="1"/>
          </p:cNvSpPr>
          <p:nvPr>
            <p:ph type="sldNum" sz="quarter" idx="11"/>
          </p:nvPr>
        </p:nvSpPr>
        <p:spPr/>
        <p:txBody>
          <a:bodyPr/>
          <a:lstStyle/>
          <a:p>
            <a:fld id="{B0EB8CF6-47F3-4747-94A2-C5AAF9298AFB}" type="slidenum">
              <a:rPr lang="da-DK" smtClean="0"/>
              <a:pPr/>
              <a:t>‹nr.›</a:t>
            </a:fld>
            <a:endParaRPr lang="da-DK"/>
          </a:p>
        </p:txBody>
      </p:sp>
      <p:sp>
        <p:nvSpPr>
          <p:cNvPr id="14" name="Pladsholder til tekst 13"/>
          <p:cNvSpPr>
            <a:spLocks noGrp="1"/>
          </p:cNvSpPr>
          <p:nvPr>
            <p:ph type="body" sz="quarter" idx="15"/>
          </p:nvPr>
        </p:nvSpPr>
        <p:spPr>
          <a:xfrm>
            <a:off x="383176" y="6576619"/>
            <a:ext cx="5641703" cy="281381"/>
          </a:xfrm>
        </p:spPr>
        <p:txBody>
          <a:bodyPr>
            <a:noAutofit/>
          </a:bodyPr>
          <a:lstStyle>
            <a:lvl1pPr>
              <a:defRPr sz="1400">
                <a:solidFill>
                  <a:schemeClr val="tx1">
                    <a:lumMod val="50000"/>
                    <a:lumOff val="5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6" name="Subtitle 2"/>
          <p:cNvSpPr>
            <a:spLocks noGrp="1"/>
          </p:cNvSpPr>
          <p:nvPr>
            <p:ph type="subTitle" idx="1"/>
          </p:nvPr>
        </p:nvSpPr>
        <p:spPr>
          <a:xfrm>
            <a:off x="797956" y="504158"/>
            <a:ext cx="8255726" cy="547894"/>
          </a:xfrm>
          <a:effectLst>
            <a:outerShdw blurRad="50800" dist="50800" dir="5400000" algn="ctr" rotWithShape="0">
              <a:schemeClr val="tx1"/>
            </a:outerShdw>
          </a:effectLst>
        </p:spPr>
        <p:txBody>
          <a:bodyPr>
            <a:normAutofit/>
          </a:bodyPr>
          <a:lstStyle>
            <a:lvl1pPr marL="0" indent="0" algn="l">
              <a:buNone/>
              <a:defRPr sz="2200">
                <a:solidFill>
                  <a:schemeClr val="bg1"/>
                </a:solidFill>
                <a:effectLst>
                  <a:outerShdw blurRad="34925" dist="12700" dir="14400000" rotWithShape="0">
                    <a:prstClr val="black">
                      <a:alpha val="21000"/>
                    </a:prstClr>
                  </a:outerShdw>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dirty="0" err="1" smtClean="0"/>
              <a:t>Click</a:t>
            </a:r>
            <a:r>
              <a:rPr lang="da-DK" dirty="0" smtClean="0"/>
              <a:t> to </a:t>
            </a:r>
            <a:r>
              <a:rPr lang="da-DK" dirty="0" err="1" smtClean="0"/>
              <a:t>edit</a:t>
            </a:r>
            <a:r>
              <a:rPr lang="da-DK" dirty="0" smtClean="0"/>
              <a:t> Master </a:t>
            </a:r>
            <a:r>
              <a:rPr lang="da-DK" dirty="0" err="1" smtClean="0"/>
              <a:t>subtitle</a:t>
            </a:r>
            <a:r>
              <a:rPr lang="da-DK" dirty="0" smtClean="0"/>
              <a:t> </a:t>
            </a:r>
            <a:r>
              <a:rPr lang="da-DK" dirty="0" err="1" smtClean="0"/>
              <a:t>style</a:t>
            </a:r>
            <a:endParaRPr lang="en-US" dirty="0"/>
          </a:p>
        </p:txBody>
      </p:sp>
      <p:sp>
        <p:nvSpPr>
          <p:cNvPr id="7" name="Pladsholder til indhold 9"/>
          <p:cNvSpPr>
            <a:spLocks noGrp="1"/>
          </p:cNvSpPr>
          <p:nvPr>
            <p:ph sz="quarter" idx="12"/>
          </p:nvPr>
        </p:nvSpPr>
        <p:spPr>
          <a:xfrm>
            <a:off x="2379407" y="1941871"/>
            <a:ext cx="7659328" cy="3927987"/>
          </a:xfrm>
          <a:solidFill>
            <a:schemeClr val="bg1">
              <a:alpha val="10000"/>
            </a:schemeClr>
          </a:solidFill>
          <a:ln w="6350">
            <a:solidFill>
              <a:schemeClr val="accent2">
                <a:lumMod val="20000"/>
                <a:lumOff val="80000"/>
                <a:alpha val="25000"/>
              </a:schemeClr>
            </a:solidFill>
          </a:ln>
          <a:effectLst>
            <a:outerShdw blurRad="50800" dist="25400" dir="2700000" algn="tl" rotWithShape="0">
              <a:prstClr val="black">
                <a:alpha val="51000"/>
              </a:prstClr>
            </a:outerShdw>
          </a:effectLst>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Tom side rispapi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sidefod 2"/>
          <p:cNvSpPr>
            <a:spLocks noGrp="1"/>
          </p:cNvSpPr>
          <p:nvPr>
            <p:ph type="ftr" sz="quarter" idx="10"/>
          </p:nvPr>
        </p:nvSpPr>
        <p:spPr>
          <a:xfrm>
            <a:off x="4197569" y="52720"/>
            <a:ext cx="4048807" cy="365125"/>
          </a:xfrm>
        </p:spPr>
        <p:txBody>
          <a:bodyPr/>
          <a:lstStyle/>
          <a:p>
            <a:r>
              <a:rPr lang="en-US" smtClean="0"/>
              <a:t>Dit navn her</a:t>
            </a:r>
            <a:endParaRPr lang="en-US" dirty="0"/>
          </a:p>
        </p:txBody>
      </p:sp>
      <p:sp>
        <p:nvSpPr>
          <p:cNvPr id="4" name="Pladsholder til slidenummer 3"/>
          <p:cNvSpPr>
            <a:spLocks noGrp="1"/>
          </p:cNvSpPr>
          <p:nvPr>
            <p:ph type="sldNum" sz="quarter" idx="11"/>
          </p:nvPr>
        </p:nvSpPr>
        <p:spPr/>
        <p:txBody>
          <a:bodyPr/>
          <a:lstStyle/>
          <a:p>
            <a:fld id="{B0EB8CF6-47F3-4747-94A2-C5AAF9298AFB}" type="slidenum">
              <a:rPr lang="da-DK" smtClean="0"/>
              <a:pPr/>
              <a:t>‹nr.›</a:t>
            </a:fld>
            <a:endParaRPr lang="da-DK"/>
          </a:p>
        </p:txBody>
      </p:sp>
      <p:sp>
        <p:nvSpPr>
          <p:cNvPr id="14" name="Pladsholder til tekst 13"/>
          <p:cNvSpPr>
            <a:spLocks noGrp="1"/>
          </p:cNvSpPr>
          <p:nvPr>
            <p:ph type="body" sz="quarter" idx="15"/>
          </p:nvPr>
        </p:nvSpPr>
        <p:spPr>
          <a:xfrm>
            <a:off x="383176" y="6576619"/>
            <a:ext cx="5641703" cy="281381"/>
          </a:xfrm>
        </p:spPr>
        <p:txBody>
          <a:bodyPr>
            <a:noAutofit/>
          </a:bodyPr>
          <a:lstStyle>
            <a:lvl1pPr>
              <a:defRPr sz="1400">
                <a:solidFill>
                  <a:schemeClr val="tx1">
                    <a:lumMod val="50000"/>
                    <a:lumOff val="5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6" name="Subtitle 2"/>
          <p:cNvSpPr>
            <a:spLocks noGrp="1"/>
          </p:cNvSpPr>
          <p:nvPr>
            <p:ph type="subTitle" idx="1" hasCustomPrompt="1"/>
          </p:nvPr>
        </p:nvSpPr>
        <p:spPr>
          <a:xfrm>
            <a:off x="198187" y="607852"/>
            <a:ext cx="11841413" cy="408148"/>
          </a:xfrm>
        </p:spPr>
        <p:txBody>
          <a:bodyPr>
            <a:normAutofit/>
          </a:bodyPr>
          <a:lstStyle>
            <a:lvl1pPr marL="0" indent="0" algn="l">
              <a:buNone/>
              <a:defRPr sz="2200">
                <a:solidFill>
                  <a:schemeClr val="bg1"/>
                </a:solidFill>
                <a:effectLst>
                  <a:outerShdw blurRad="34925" dist="12700" dir="14400000" rotWithShape="0">
                    <a:prstClr val="black">
                      <a:alpha val="21000"/>
                    </a:prstClr>
                  </a:outerShdw>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dirty="0" smtClean="0"/>
              <a:t>Din overskrift</a:t>
            </a:r>
            <a:endParaRPr lang="en-US" dirty="0"/>
          </a:p>
        </p:txBody>
      </p:sp>
      <p:sp>
        <p:nvSpPr>
          <p:cNvPr id="7" name="Pladsholder til indhold 9"/>
          <p:cNvSpPr>
            <a:spLocks noGrp="1"/>
          </p:cNvSpPr>
          <p:nvPr>
            <p:ph sz="quarter" idx="12"/>
          </p:nvPr>
        </p:nvSpPr>
        <p:spPr>
          <a:xfrm>
            <a:off x="201929" y="1016000"/>
            <a:ext cx="7098540" cy="5029200"/>
          </a:xfrm>
          <a:solidFill>
            <a:schemeClr val="bg1">
              <a:alpha val="20000"/>
            </a:schemeClr>
          </a:solidFill>
          <a:ln>
            <a:solidFill>
              <a:schemeClr val="accent2">
                <a:lumMod val="20000"/>
                <a:lumOff val="80000"/>
                <a:alpha val="63000"/>
              </a:schemeClr>
            </a:solidFill>
          </a:ln>
          <a:effectLst>
            <a:outerShdw blurRad="50800" dist="25400" dir="2700000" algn="tl" rotWithShape="0">
              <a:prstClr val="black">
                <a:alpha val="51000"/>
              </a:prstClr>
            </a:outerShdw>
          </a:effectLst>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8" name="Pladsholder til indhold 9"/>
          <p:cNvSpPr>
            <a:spLocks noGrp="1"/>
          </p:cNvSpPr>
          <p:nvPr>
            <p:ph sz="quarter" idx="13"/>
          </p:nvPr>
        </p:nvSpPr>
        <p:spPr>
          <a:xfrm>
            <a:off x="7429501" y="1016328"/>
            <a:ext cx="4610100" cy="5029200"/>
          </a:xfrm>
          <a:solidFill>
            <a:schemeClr val="bg1">
              <a:alpha val="20000"/>
            </a:schemeClr>
          </a:solidFill>
          <a:ln>
            <a:solidFill>
              <a:schemeClr val="accent2">
                <a:lumMod val="20000"/>
                <a:lumOff val="80000"/>
                <a:alpha val="63000"/>
              </a:schemeClr>
            </a:solidFill>
          </a:ln>
          <a:effectLst>
            <a:outerShdw blurRad="50800" dist="25400" dir="2700000" algn="tl" rotWithShape="0">
              <a:prstClr val="black">
                <a:alpha val="40000"/>
              </a:prstClr>
            </a:outerShdw>
          </a:effectLst>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Favoritliste Sølvgrå">
    <p:bg>
      <p:bgPr>
        <a:gradFill>
          <a:gsLst>
            <a:gs pos="40000">
              <a:srgbClr val="A0A2A6"/>
            </a:gs>
            <a:gs pos="45000">
              <a:schemeClr val="accent4">
                <a:lumMod val="20000"/>
                <a:lumOff val="80000"/>
              </a:schemeClr>
            </a:gs>
            <a:gs pos="63000">
              <a:schemeClr val="accent5">
                <a:lumMod val="20000"/>
                <a:lumOff val="80000"/>
              </a:schemeClr>
            </a:gs>
            <a:gs pos="10000">
              <a:srgbClr val="C3D4E5"/>
            </a:gs>
            <a:gs pos="86000">
              <a:srgbClr val="7A8BA9"/>
            </a:gs>
            <a:gs pos="100000">
              <a:srgbClr val="5775AC"/>
            </a:gs>
            <a:gs pos="31000">
              <a:srgbClr val="496DAD"/>
            </a:gs>
          </a:gsLst>
          <a:lin ang="16200000" scaled="0"/>
        </a:gradFill>
        <a:effectLst/>
      </p:bgPr>
    </p:bg>
    <p:spTree>
      <p:nvGrpSpPr>
        <p:cNvPr id="1" name=""/>
        <p:cNvGrpSpPr/>
        <p:nvPr/>
      </p:nvGrpSpPr>
      <p:grpSpPr>
        <a:xfrm>
          <a:off x="0" y="0"/>
          <a:ext cx="0" cy="0"/>
          <a:chOff x="0" y="0"/>
          <a:chExt cx="0" cy="0"/>
        </a:xfrm>
      </p:grpSpPr>
      <p:sp>
        <p:nvSpPr>
          <p:cNvPr id="119" name="Rounded Rectangle 6"/>
          <p:cNvSpPr/>
          <p:nvPr userDrawn="1"/>
        </p:nvSpPr>
        <p:spPr>
          <a:xfrm>
            <a:off x="0" y="0"/>
            <a:ext cx="12192000" cy="6858000"/>
          </a:xfrm>
          <a:prstGeom prst="roundRect">
            <a:avLst>
              <a:gd name="adj" fmla="val 0"/>
            </a:avLst>
          </a:prstGeom>
          <a:gradFill flip="none" rotWithShape="1">
            <a:gsLst>
              <a:gs pos="0">
                <a:schemeClr val="accent6">
                  <a:lumMod val="0"/>
                  <a:lumOff val="100000"/>
                </a:schemeClr>
              </a:gs>
              <a:gs pos="45000">
                <a:schemeClr val="tx1">
                  <a:lumMod val="85000"/>
                </a:schemeClr>
              </a:gs>
              <a:gs pos="100000">
                <a:schemeClr val="tx1">
                  <a:lumMod val="75000"/>
                </a:schemeClr>
              </a:gs>
            </a:gsLst>
            <a:lin ang="4200000" scaled="0"/>
            <a:tileRect/>
          </a:gradFill>
          <a:ln w="25400" cap="rnd">
            <a:gradFill flip="none" rotWithShape="1">
              <a:gsLst>
                <a:gs pos="0">
                  <a:schemeClr val="accent3">
                    <a:lumMod val="0"/>
                    <a:lumOff val="100000"/>
                  </a:schemeClr>
                </a:gs>
                <a:gs pos="33000">
                  <a:srgbClr val="DDE1E8"/>
                </a:gs>
                <a:gs pos="99000">
                  <a:srgbClr val="586271"/>
                </a:gs>
              </a:gsLst>
              <a:lin ang="3000000" scaled="0"/>
              <a:tileRect/>
            </a:gradFill>
            <a:round/>
          </a:ln>
          <a:effectLst>
            <a:innerShdw blurRad="63500" dist="50800" dir="16200000">
              <a:schemeClr val="tx1">
                <a:alpha val="50000"/>
              </a:scheme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0" name="Rounded Rectangle 6"/>
          <p:cNvSpPr/>
          <p:nvPr userDrawn="1"/>
        </p:nvSpPr>
        <p:spPr>
          <a:xfrm>
            <a:off x="515443" y="967815"/>
            <a:ext cx="3925982" cy="5369035"/>
          </a:xfrm>
          <a:prstGeom prst="roundRect">
            <a:avLst>
              <a:gd name="adj" fmla="val 8916"/>
            </a:avLst>
          </a:prstGeom>
          <a:solidFill>
            <a:schemeClr val="tx1">
              <a:lumMod val="95000"/>
            </a:schemeClr>
          </a:solidFill>
          <a:ln w="19050" cap="rnd">
            <a:gradFill>
              <a:gsLst>
                <a:gs pos="32000">
                  <a:schemeClr val="accent1">
                    <a:lumMod val="5000"/>
                    <a:lumOff val="95000"/>
                  </a:schemeClr>
                </a:gs>
                <a:gs pos="100000">
                  <a:schemeClr val="tx1">
                    <a:lumMod val="75000"/>
                  </a:schemeClr>
                </a:gs>
              </a:gsLst>
              <a:lin ang="11400000" scaled="0"/>
            </a:gradFill>
          </a:ln>
          <a:effectLst>
            <a:innerShdw blurRad="63500" dist="50800" dir="162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1" name="Rounded Rectangle 3"/>
          <p:cNvSpPr/>
          <p:nvPr userDrawn="1"/>
        </p:nvSpPr>
        <p:spPr>
          <a:xfrm>
            <a:off x="4720883" y="4408658"/>
            <a:ext cx="6991598" cy="487452"/>
          </a:xfrm>
          <a:prstGeom prst="roundRect">
            <a:avLst>
              <a:gd name="adj" fmla="val 50000"/>
            </a:avLst>
          </a:prstGeom>
          <a:gradFill flip="none" rotWithShape="1">
            <a:gsLst>
              <a:gs pos="95000">
                <a:schemeClr val="tx1">
                  <a:lumMod val="95000"/>
                </a:schemeClr>
              </a:gs>
              <a:gs pos="31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Oval 7"/>
          <p:cNvSpPr/>
          <p:nvPr userDrawn="1"/>
        </p:nvSpPr>
        <p:spPr>
          <a:xfrm>
            <a:off x="4718906" y="4419371"/>
            <a:ext cx="475484" cy="461165"/>
          </a:xfrm>
          <a:prstGeom prst="ellipse">
            <a:avLst/>
          </a:prstGeom>
          <a:gradFill flip="none" rotWithShape="1">
            <a:gsLst>
              <a:gs pos="69000">
                <a:schemeClr val="tx1">
                  <a:lumMod val="95000"/>
                </a:schemeClr>
              </a:gs>
              <a:gs pos="30000">
                <a:schemeClr val="accent5">
                  <a:lumMod val="0"/>
                  <a:lumOff val="100000"/>
                </a:schemeClr>
              </a:gs>
              <a:gs pos="95000">
                <a:schemeClr val="tx1">
                  <a:lumMod val="75000"/>
                </a:schemeClr>
              </a:gs>
            </a:gsLst>
            <a:path path="circle">
              <a:fillToRect l="50000" t="-80000" r="50000" b="180000"/>
            </a:path>
            <a:tileRect/>
          </a:gradFill>
          <a:ln w="12700">
            <a:solidFill>
              <a:schemeClr val="tx1">
                <a:lumMod val="9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innerShdw blurRad="69850" dist="43180" dir="5400000">
                    <a:srgbClr val="000000">
                      <a:alpha val="65000"/>
                    </a:srgbClr>
                  </a:innerShdw>
                </a:effectLst>
              </a:rPr>
              <a:t> </a:t>
            </a:r>
            <a:endParaRPr lang="en-US" sz="1200" b="1" cap="none" spc="0" dirty="0">
              <a:ln w="1905"/>
              <a:solidFill>
                <a:schemeClr val="bg1"/>
              </a:solidFill>
              <a:effectLst>
                <a:innerShdw blurRad="69850" dist="43180" dir="5400000">
                  <a:srgbClr val="000000">
                    <a:alpha val="65000"/>
                  </a:srgbClr>
                </a:innerShdw>
              </a:effectLst>
            </a:endParaRPr>
          </a:p>
        </p:txBody>
      </p:sp>
      <p:sp>
        <p:nvSpPr>
          <p:cNvPr id="124" name="Rounded Rectangle 8"/>
          <p:cNvSpPr/>
          <p:nvPr userDrawn="1"/>
        </p:nvSpPr>
        <p:spPr>
          <a:xfrm>
            <a:off x="4718062" y="3926063"/>
            <a:ext cx="6991598" cy="487452"/>
          </a:xfrm>
          <a:prstGeom prst="roundRect">
            <a:avLst>
              <a:gd name="adj" fmla="val 50000"/>
            </a:avLst>
          </a:prstGeom>
          <a:gradFill flip="none" rotWithShape="1">
            <a:gsLst>
              <a:gs pos="95000">
                <a:schemeClr val="tx1">
                  <a:lumMod val="95000"/>
                </a:schemeClr>
              </a:gs>
              <a:gs pos="31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9"/>
          <p:cNvSpPr/>
          <p:nvPr userDrawn="1"/>
        </p:nvSpPr>
        <p:spPr>
          <a:xfrm>
            <a:off x="4716085" y="3936776"/>
            <a:ext cx="475484" cy="461165"/>
          </a:xfrm>
          <a:prstGeom prst="ellipse">
            <a:avLst/>
          </a:prstGeom>
          <a:gradFill flip="none" rotWithShape="1">
            <a:gsLst>
              <a:gs pos="69000">
                <a:schemeClr val="tx1">
                  <a:lumMod val="95000"/>
                </a:schemeClr>
              </a:gs>
              <a:gs pos="30000">
                <a:schemeClr val="accent5">
                  <a:lumMod val="0"/>
                  <a:lumOff val="100000"/>
                </a:schemeClr>
              </a:gs>
              <a:gs pos="95000">
                <a:schemeClr val="tx1">
                  <a:lumMod val="75000"/>
                </a:schemeClr>
              </a:gs>
            </a:gsLst>
            <a:path path="circle">
              <a:fillToRect l="50000" t="-80000" r="50000" b="180000"/>
            </a:path>
            <a:tileRect/>
          </a:gradFill>
          <a:ln w="12700">
            <a:solidFill>
              <a:schemeClr val="tx1">
                <a:lumMod val="9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innerShdw blurRad="69850" dist="43180" dir="5400000">
                    <a:srgbClr val="000000">
                      <a:alpha val="65000"/>
                    </a:srgbClr>
                  </a:innerShdw>
                </a:effectLst>
              </a:rPr>
              <a:t> </a:t>
            </a:r>
            <a:endParaRPr lang="en-US" sz="1200" b="1" cap="none" spc="0" dirty="0">
              <a:ln w="1905"/>
              <a:solidFill>
                <a:schemeClr val="bg1"/>
              </a:solidFill>
              <a:effectLst>
                <a:innerShdw blurRad="69850" dist="43180" dir="5400000">
                  <a:srgbClr val="000000">
                    <a:alpha val="65000"/>
                  </a:srgbClr>
                </a:innerShdw>
              </a:effectLst>
            </a:endParaRPr>
          </a:p>
        </p:txBody>
      </p:sp>
      <p:sp>
        <p:nvSpPr>
          <p:cNvPr id="127" name="Rounded Rectangle 11"/>
          <p:cNvSpPr/>
          <p:nvPr userDrawn="1"/>
        </p:nvSpPr>
        <p:spPr>
          <a:xfrm>
            <a:off x="4715241" y="3443468"/>
            <a:ext cx="6991598" cy="487452"/>
          </a:xfrm>
          <a:prstGeom prst="roundRect">
            <a:avLst>
              <a:gd name="adj" fmla="val 50000"/>
            </a:avLst>
          </a:prstGeom>
          <a:gradFill flip="none" rotWithShape="1">
            <a:gsLst>
              <a:gs pos="95000">
                <a:schemeClr val="tx1">
                  <a:lumMod val="95000"/>
                </a:schemeClr>
              </a:gs>
              <a:gs pos="31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Oval 12"/>
          <p:cNvSpPr/>
          <p:nvPr userDrawn="1"/>
        </p:nvSpPr>
        <p:spPr>
          <a:xfrm>
            <a:off x="4713264" y="3454181"/>
            <a:ext cx="475484" cy="461165"/>
          </a:xfrm>
          <a:prstGeom prst="ellipse">
            <a:avLst/>
          </a:prstGeom>
          <a:gradFill flip="none" rotWithShape="1">
            <a:gsLst>
              <a:gs pos="69000">
                <a:schemeClr val="tx1">
                  <a:lumMod val="95000"/>
                </a:schemeClr>
              </a:gs>
              <a:gs pos="30000">
                <a:schemeClr val="accent5">
                  <a:lumMod val="0"/>
                  <a:lumOff val="100000"/>
                </a:schemeClr>
              </a:gs>
              <a:gs pos="95000">
                <a:schemeClr val="tx1">
                  <a:lumMod val="75000"/>
                </a:schemeClr>
              </a:gs>
            </a:gsLst>
            <a:path path="circle">
              <a:fillToRect l="50000" t="-80000" r="50000" b="180000"/>
            </a:path>
            <a:tileRect/>
          </a:gradFill>
          <a:ln w="12700">
            <a:solidFill>
              <a:schemeClr val="tx1">
                <a:lumMod val="9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innerShdw blurRad="69850" dist="43180" dir="5400000">
                    <a:srgbClr val="000000">
                      <a:alpha val="65000"/>
                    </a:srgbClr>
                  </a:innerShdw>
                </a:effectLst>
              </a:rPr>
              <a:t> </a:t>
            </a:r>
            <a:endParaRPr lang="en-US" sz="1200" b="1" cap="none" spc="0" dirty="0">
              <a:ln w="1905"/>
              <a:solidFill>
                <a:schemeClr val="bg1"/>
              </a:solidFill>
              <a:effectLst>
                <a:innerShdw blurRad="69850" dist="43180" dir="5400000">
                  <a:srgbClr val="000000">
                    <a:alpha val="65000"/>
                  </a:srgbClr>
                </a:innerShdw>
              </a:effectLst>
            </a:endParaRPr>
          </a:p>
        </p:txBody>
      </p:sp>
      <p:sp>
        <p:nvSpPr>
          <p:cNvPr id="130" name="Rounded Rectangle 14"/>
          <p:cNvSpPr/>
          <p:nvPr userDrawn="1"/>
        </p:nvSpPr>
        <p:spPr>
          <a:xfrm>
            <a:off x="4715241" y="2949583"/>
            <a:ext cx="6991598" cy="487452"/>
          </a:xfrm>
          <a:prstGeom prst="roundRect">
            <a:avLst>
              <a:gd name="adj" fmla="val 50000"/>
            </a:avLst>
          </a:prstGeom>
          <a:gradFill flip="none" rotWithShape="1">
            <a:gsLst>
              <a:gs pos="95000">
                <a:schemeClr val="tx1">
                  <a:lumMod val="95000"/>
                </a:schemeClr>
              </a:gs>
              <a:gs pos="31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Oval 15"/>
          <p:cNvSpPr/>
          <p:nvPr userDrawn="1"/>
        </p:nvSpPr>
        <p:spPr>
          <a:xfrm>
            <a:off x="4713264" y="2960296"/>
            <a:ext cx="475484" cy="461165"/>
          </a:xfrm>
          <a:prstGeom prst="ellipse">
            <a:avLst/>
          </a:prstGeom>
          <a:gradFill flip="none" rotWithShape="1">
            <a:gsLst>
              <a:gs pos="69000">
                <a:schemeClr val="tx1">
                  <a:lumMod val="95000"/>
                </a:schemeClr>
              </a:gs>
              <a:gs pos="30000">
                <a:schemeClr val="accent5">
                  <a:lumMod val="0"/>
                  <a:lumOff val="100000"/>
                </a:schemeClr>
              </a:gs>
              <a:gs pos="95000">
                <a:schemeClr val="tx1">
                  <a:lumMod val="75000"/>
                </a:schemeClr>
              </a:gs>
            </a:gsLst>
            <a:path path="circle">
              <a:fillToRect l="50000" t="-80000" r="50000" b="180000"/>
            </a:path>
            <a:tileRect/>
          </a:gradFill>
          <a:ln w="12700">
            <a:solidFill>
              <a:schemeClr val="tx1">
                <a:lumMod val="9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innerShdw blurRad="69850" dist="43180" dir="5400000">
                    <a:srgbClr val="000000">
                      <a:alpha val="65000"/>
                    </a:srgbClr>
                  </a:innerShdw>
                </a:effectLst>
              </a:rPr>
              <a:t> </a:t>
            </a:r>
            <a:endParaRPr lang="en-US" sz="1200" b="1" cap="none" spc="0" dirty="0">
              <a:ln w="1905"/>
              <a:solidFill>
                <a:schemeClr val="bg1"/>
              </a:solidFill>
              <a:effectLst>
                <a:innerShdw blurRad="69850" dist="43180" dir="5400000">
                  <a:srgbClr val="000000">
                    <a:alpha val="65000"/>
                  </a:srgbClr>
                </a:innerShdw>
              </a:effectLst>
            </a:endParaRPr>
          </a:p>
        </p:txBody>
      </p:sp>
      <p:sp>
        <p:nvSpPr>
          <p:cNvPr id="133" name="Rounded Rectangle 17"/>
          <p:cNvSpPr/>
          <p:nvPr userDrawn="1"/>
        </p:nvSpPr>
        <p:spPr>
          <a:xfrm>
            <a:off x="4715241" y="2455268"/>
            <a:ext cx="6991598" cy="487452"/>
          </a:xfrm>
          <a:prstGeom prst="roundRect">
            <a:avLst>
              <a:gd name="adj" fmla="val 50000"/>
            </a:avLst>
          </a:prstGeom>
          <a:gradFill flip="none" rotWithShape="1">
            <a:gsLst>
              <a:gs pos="95000">
                <a:schemeClr val="tx1">
                  <a:lumMod val="95000"/>
                </a:schemeClr>
              </a:gs>
              <a:gs pos="31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Oval 18"/>
          <p:cNvSpPr/>
          <p:nvPr userDrawn="1"/>
        </p:nvSpPr>
        <p:spPr>
          <a:xfrm>
            <a:off x="4713264" y="2465981"/>
            <a:ext cx="475484" cy="461165"/>
          </a:xfrm>
          <a:prstGeom prst="ellipse">
            <a:avLst/>
          </a:prstGeom>
          <a:gradFill flip="none" rotWithShape="1">
            <a:gsLst>
              <a:gs pos="69000">
                <a:schemeClr val="tx1">
                  <a:lumMod val="95000"/>
                </a:schemeClr>
              </a:gs>
              <a:gs pos="30000">
                <a:schemeClr val="accent5">
                  <a:lumMod val="0"/>
                  <a:lumOff val="100000"/>
                </a:schemeClr>
              </a:gs>
              <a:gs pos="95000">
                <a:schemeClr val="tx1">
                  <a:lumMod val="75000"/>
                </a:schemeClr>
              </a:gs>
            </a:gsLst>
            <a:path path="circle">
              <a:fillToRect l="50000" t="-80000" r="50000" b="180000"/>
            </a:path>
            <a:tileRect/>
          </a:gradFill>
          <a:ln w="12700">
            <a:solidFill>
              <a:schemeClr val="tx1">
                <a:lumMod val="9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innerShdw blurRad="69850" dist="43180" dir="5400000">
                    <a:srgbClr val="000000">
                      <a:alpha val="65000"/>
                    </a:srgbClr>
                  </a:innerShdw>
                </a:effectLst>
              </a:rPr>
              <a:t> </a:t>
            </a:r>
            <a:endParaRPr lang="en-US" sz="1200" b="1" cap="none" spc="0" dirty="0">
              <a:ln w="1905"/>
              <a:solidFill>
                <a:schemeClr val="bg1"/>
              </a:solidFill>
              <a:effectLst>
                <a:innerShdw blurRad="69850" dist="43180" dir="5400000">
                  <a:srgbClr val="000000">
                    <a:alpha val="65000"/>
                  </a:srgbClr>
                </a:innerShdw>
              </a:effectLst>
            </a:endParaRPr>
          </a:p>
        </p:txBody>
      </p:sp>
      <p:sp>
        <p:nvSpPr>
          <p:cNvPr id="136" name="Rounded Rectangle 20"/>
          <p:cNvSpPr/>
          <p:nvPr userDrawn="1"/>
        </p:nvSpPr>
        <p:spPr>
          <a:xfrm>
            <a:off x="4715241" y="1961383"/>
            <a:ext cx="6991598" cy="487452"/>
          </a:xfrm>
          <a:prstGeom prst="roundRect">
            <a:avLst>
              <a:gd name="adj" fmla="val 50000"/>
            </a:avLst>
          </a:prstGeom>
          <a:gradFill flip="none" rotWithShape="1">
            <a:gsLst>
              <a:gs pos="95000">
                <a:schemeClr val="tx1">
                  <a:lumMod val="95000"/>
                </a:schemeClr>
              </a:gs>
              <a:gs pos="31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Oval 21"/>
          <p:cNvSpPr/>
          <p:nvPr userDrawn="1"/>
        </p:nvSpPr>
        <p:spPr>
          <a:xfrm>
            <a:off x="4713264" y="1972096"/>
            <a:ext cx="475484" cy="461165"/>
          </a:xfrm>
          <a:prstGeom prst="ellipse">
            <a:avLst/>
          </a:prstGeom>
          <a:gradFill flip="none" rotWithShape="1">
            <a:gsLst>
              <a:gs pos="69000">
                <a:schemeClr val="tx1">
                  <a:lumMod val="95000"/>
                </a:schemeClr>
              </a:gs>
              <a:gs pos="30000">
                <a:schemeClr val="accent5">
                  <a:lumMod val="0"/>
                  <a:lumOff val="100000"/>
                </a:schemeClr>
              </a:gs>
              <a:gs pos="95000">
                <a:schemeClr val="tx1">
                  <a:lumMod val="75000"/>
                </a:schemeClr>
              </a:gs>
            </a:gsLst>
            <a:path path="circle">
              <a:fillToRect l="50000" t="-80000" r="50000" b="180000"/>
            </a:path>
            <a:tileRect/>
          </a:gradFill>
          <a:ln w="12700">
            <a:solidFill>
              <a:schemeClr val="tx1">
                <a:lumMod val="9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innerShdw blurRad="69850" dist="43180" dir="5400000">
                    <a:srgbClr val="000000">
                      <a:alpha val="65000"/>
                    </a:srgbClr>
                  </a:innerShdw>
                </a:effectLst>
              </a:rPr>
              <a:t> </a:t>
            </a:r>
            <a:endParaRPr lang="en-US" sz="1200" b="1" cap="none" spc="0" dirty="0">
              <a:ln w="1905"/>
              <a:solidFill>
                <a:schemeClr val="bg1"/>
              </a:solidFill>
              <a:effectLst>
                <a:innerShdw blurRad="69850" dist="43180" dir="5400000">
                  <a:srgbClr val="000000">
                    <a:alpha val="65000"/>
                  </a:srgbClr>
                </a:innerShdw>
              </a:effectLst>
            </a:endParaRPr>
          </a:p>
        </p:txBody>
      </p:sp>
      <p:sp>
        <p:nvSpPr>
          <p:cNvPr id="139" name="Rounded Rectangle 23"/>
          <p:cNvSpPr/>
          <p:nvPr userDrawn="1"/>
        </p:nvSpPr>
        <p:spPr>
          <a:xfrm>
            <a:off x="4715241" y="4896901"/>
            <a:ext cx="6991598" cy="487452"/>
          </a:xfrm>
          <a:prstGeom prst="roundRect">
            <a:avLst>
              <a:gd name="adj" fmla="val 50000"/>
            </a:avLst>
          </a:prstGeom>
          <a:gradFill flip="none" rotWithShape="1">
            <a:gsLst>
              <a:gs pos="95000">
                <a:schemeClr val="tx1">
                  <a:lumMod val="95000"/>
                </a:schemeClr>
              </a:gs>
              <a:gs pos="31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Oval 24"/>
          <p:cNvSpPr/>
          <p:nvPr userDrawn="1"/>
        </p:nvSpPr>
        <p:spPr>
          <a:xfrm>
            <a:off x="4713264" y="4907614"/>
            <a:ext cx="475484" cy="461165"/>
          </a:xfrm>
          <a:prstGeom prst="ellipse">
            <a:avLst/>
          </a:prstGeom>
          <a:gradFill flip="none" rotWithShape="1">
            <a:gsLst>
              <a:gs pos="69000">
                <a:schemeClr val="tx1">
                  <a:lumMod val="95000"/>
                </a:schemeClr>
              </a:gs>
              <a:gs pos="30000">
                <a:schemeClr val="accent5">
                  <a:lumMod val="0"/>
                  <a:lumOff val="100000"/>
                </a:schemeClr>
              </a:gs>
              <a:gs pos="95000">
                <a:schemeClr val="tx1">
                  <a:lumMod val="75000"/>
                </a:schemeClr>
              </a:gs>
            </a:gsLst>
            <a:path path="circle">
              <a:fillToRect l="50000" t="-80000" r="50000" b="180000"/>
            </a:path>
            <a:tileRect/>
          </a:gradFill>
          <a:ln w="12700">
            <a:solidFill>
              <a:schemeClr val="tx1">
                <a:lumMod val="9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innerShdw blurRad="69850" dist="43180" dir="5400000">
                    <a:srgbClr val="000000">
                      <a:alpha val="65000"/>
                    </a:srgbClr>
                  </a:innerShdw>
                </a:effectLst>
              </a:rPr>
              <a:t> </a:t>
            </a:r>
            <a:endParaRPr lang="en-US" sz="1200" b="1" cap="none" spc="0" dirty="0">
              <a:ln w="1905"/>
              <a:solidFill>
                <a:schemeClr val="bg1"/>
              </a:solidFill>
              <a:effectLst>
                <a:innerShdw blurRad="69850" dist="43180" dir="5400000">
                  <a:srgbClr val="000000">
                    <a:alpha val="65000"/>
                  </a:srgbClr>
                </a:innerShdw>
              </a:effectLst>
            </a:endParaRPr>
          </a:p>
        </p:txBody>
      </p:sp>
      <p:sp>
        <p:nvSpPr>
          <p:cNvPr id="142" name="Rounded Rectangle 26"/>
          <p:cNvSpPr/>
          <p:nvPr userDrawn="1"/>
        </p:nvSpPr>
        <p:spPr>
          <a:xfrm>
            <a:off x="4715241" y="1467498"/>
            <a:ext cx="6991598" cy="487452"/>
          </a:xfrm>
          <a:prstGeom prst="roundRect">
            <a:avLst>
              <a:gd name="adj" fmla="val 50000"/>
            </a:avLst>
          </a:prstGeom>
          <a:gradFill flip="none" rotWithShape="1">
            <a:gsLst>
              <a:gs pos="95000">
                <a:schemeClr val="tx1">
                  <a:lumMod val="95000"/>
                </a:schemeClr>
              </a:gs>
              <a:gs pos="31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Oval 27"/>
          <p:cNvSpPr/>
          <p:nvPr userDrawn="1"/>
        </p:nvSpPr>
        <p:spPr>
          <a:xfrm>
            <a:off x="4713264" y="1478211"/>
            <a:ext cx="475484" cy="461165"/>
          </a:xfrm>
          <a:prstGeom prst="ellipse">
            <a:avLst/>
          </a:prstGeom>
          <a:gradFill flip="none" rotWithShape="1">
            <a:gsLst>
              <a:gs pos="69000">
                <a:schemeClr val="tx1">
                  <a:lumMod val="95000"/>
                </a:schemeClr>
              </a:gs>
              <a:gs pos="30000">
                <a:schemeClr val="accent5">
                  <a:lumMod val="0"/>
                  <a:lumOff val="100000"/>
                </a:schemeClr>
              </a:gs>
              <a:gs pos="95000">
                <a:schemeClr val="tx1">
                  <a:lumMod val="75000"/>
                </a:schemeClr>
              </a:gs>
            </a:gsLst>
            <a:path path="circle">
              <a:fillToRect l="50000" t="-80000" r="50000" b="180000"/>
            </a:path>
            <a:tileRect/>
          </a:gradFill>
          <a:ln w="12700">
            <a:solidFill>
              <a:schemeClr val="tx1">
                <a:lumMod val="9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innerShdw blurRad="69850" dist="43180" dir="5400000">
                    <a:srgbClr val="000000">
                      <a:alpha val="65000"/>
                    </a:srgbClr>
                  </a:innerShdw>
                </a:effectLst>
              </a:rPr>
              <a:t> </a:t>
            </a:r>
            <a:endParaRPr lang="en-US" sz="1200" b="1" cap="none" spc="0" dirty="0">
              <a:ln w="1905"/>
              <a:solidFill>
                <a:schemeClr val="bg1"/>
              </a:solidFill>
              <a:effectLst>
                <a:innerShdw blurRad="69850" dist="43180" dir="5400000">
                  <a:srgbClr val="000000">
                    <a:alpha val="65000"/>
                  </a:srgbClr>
                </a:innerShdw>
              </a:effectLst>
            </a:endParaRPr>
          </a:p>
        </p:txBody>
      </p:sp>
      <p:sp>
        <p:nvSpPr>
          <p:cNvPr id="145" name="Rounded Rectangle 29"/>
          <p:cNvSpPr/>
          <p:nvPr userDrawn="1"/>
        </p:nvSpPr>
        <p:spPr>
          <a:xfrm>
            <a:off x="4715241" y="967815"/>
            <a:ext cx="6991598" cy="487452"/>
          </a:xfrm>
          <a:prstGeom prst="roundRect">
            <a:avLst>
              <a:gd name="adj" fmla="val 50000"/>
            </a:avLst>
          </a:prstGeom>
          <a:gradFill flip="none" rotWithShape="1">
            <a:gsLst>
              <a:gs pos="95000">
                <a:schemeClr val="tx1">
                  <a:lumMod val="95000"/>
                </a:schemeClr>
              </a:gs>
              <a:gs pos="31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Oval 30"/>
          <p:cNvSpPr/>
          <p:nvPr userDrawn="1"/>
        </p:nvSpPr>
        <p:spPr>
          <a:xfrm>
            <a:off x="4705381" y="978528"/>
            <a:ext cx="475484" cy="461165"/>
          </a:xfrm>
          <a:prstGeom prst="ellipse">
            <a:avLst/>
          </a:prstGeom>
          <a:gradFill flip="none" rotWithShape="1">
            <a:gsLst>
              <a:gs pos="69000">
                <a:schemeClr val="tx1">
                  <a:lumMod val="95000"/>
                </a:schemeClr>
              </a:gs>
              <a:gs pos="30000">
                <a:schemeClr val="accent5">
                  <a:lumMod val="0"/>
                  <a:lumOff val="100000"/>
                </a:schemeClr>
              </a:gs>
              <a:gs pos="95000">
                <a:schemeClr val="tx1">
                  <a:lumMod val="75000"/>
                </a:schemeClr>
              </a:gs>
            </a:gsLst>
            <a:path path="circle">
              <a:fillToRect l="50000" t="-80000" r="50000" b="180000"/>
            </a:path>
            <a:tileRect/>
          </a:gradFill>
          <a:ln w="12700">
            <a:solidFill>
              <a:schemeClr val="tx1">
                <a:lumMod val="9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innerShdw blurRad="69850" dist="43180" dir="5400000">
                    <a:srgbClr val="000000">
                      <a:alpha val="65000"/>
                    </a:srgbClr>
                  </a:innerShdw>
                </a:effectLst>
              </a:rPr>
              <a:t>  </a:t>
            </a:r>
            <a:endParaRPr lang="en-US" sz="1200" b="1" cap="none" spc="0" dirty="0">
              <a:ln w="1905"/>
              <a:solidFill>
                <a:schemeClr val="bg1"/>
              </a:solidFill>
              <a:effectLst>
                <a:innerShdw blurRad="69850" dist="43180" dir="5400000">
                  <a:srgbClr val="000000">
                    <a:alpha val="65000"/>
                  </a:srgbClr>
                </a:innerShdw>
              </a:effectLst>
            </a:endParaRPr>
          </a:p>
        </p:txBody>
      </p:sp>
      <p:sp>
        <p:nvSpPr>
          <p:cNvPr id="148" name="Rounded Rectangle 35"/>
          <p:cNvSpPr/>
          <p:nvPr userDrawn="1"/>
        </p:nvSpPr>
        <p:spPr>
          <a:xfrm>
            <a:off x="4718062" y="5379496"/>
            <a:ext cx="6991598" cy="479639"/>
          </a:xfrm>
          <a:prstGeom prst="roundRect">
            <a:avLst>
              <a:gd name="adj" fmla="val 50000"/>
            </a:avLst>
          </a:prstGeom>
          <a:gradFill flip="none" rotWithShape="1">
            <a:gsLst>
              <a:gs pos="95000">
                <a:schemeClr val="tx1">
                  <a:lumMod val="95000"/>
                </a:schemeClr>
              </a:gs>
              <a:gs pos="31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Oval 36"/>
          <p:cNvSpPr/>
          <p:nvPr userDrawn="1"/>
        </p:nvSpPr>
        <p:spPr>
          <a:xfrm>
            <a:off x="4716085" y="5390209"/>
            <a:ext cx="475484" cy="461165"/>
          </a:xfrm>
          <a:prstGeom prst="ellipse">
            <a:avLst/>
          </a:prstGeom>
          <a:gradFill flip="none" rotWithShape="1">
            <a:gsLst>
              <a:gs pos="69000">
                <a:schemeClr val="tx1">
                  <a:lumMod val="95000"/>
                </a:schemeClr>
              </a:gs>
              <a:gs pos="30000">
                <a:schemeClr val="accent5">
                  <a:lumMod val="0"/>
                  <a:lumOff val="100000"/>
                </a:schemeClr>
              </a:gs>
              <a:gs pos="95000">
                <a:schemeClr val="tx1">
                  <a:lumMod val="75000"/>
                </a:schemeClr>
              </a:gs>
            </a:gsLst>
            <a:path path="circle">
              <a:fillToRect l="50000" t="-80000" r="50000" b="180000"/>
            </a:path>
            <a:tileRect/>
          </a:gradFill>
          <a:ln w="12700">
            <a:solidFill>
              <a:schemeClr val="tx1">
                <a:lumMod val="9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innerShdw blurRad="69850" dist="43180" dir="5400000">
                    <a:srgbClr val="000000">
                      <a:alpha val="65000"/>
                    </a:srgbClr>
                  </a:innerShdw>
                </a:effectLst>
              </a:rPr>
              <a:t> </a:t>
            </a:r>
            <a:endParaRPr lang="en-US" sz="1200" b="1" cap="none" spc="0" dirty="0">
              <a:ln w="1905"/>
              <a:solidFill>
                <a:schemeClr val="bg1"/>
              </a:solidFill>
              <a:effectLst>
                <a:innerShdw blurRad="69850" dist="43180" dir="5400000">
                  <a:srgbClr val="000000">
                    <a:alpha val="65000"/>
                  </a:srgbClr>
                </a:innerShdw>
              </a:effectLst>
            </a:endParaRPr>
          </a:p>
        </p:txBody>
      </p:sp>
      <p:sp>
        <p:nvSpPr>
          <p:cNvPr id="151" name="Content Placeholder 34"/>
          <p:cNvSpPr>
            <a:spLocks noGrp="1"/>
          </p:cNvSpPr>
          <p:nvPr>
            <p:ph sz="quarter" idx="22" hasCustomPrompt="1"/>
          </p:nvPr>
        </p:nvSpPr>
        <p:spPr>
          <a:xfrm>
            <a:off x="843280" y="2386352"/>
            <a:ext cx="3342640" cy="3465021"/>
          </a:xfrm>
        </p:spPr>
        <p:txBody>
          <a:bodyPr/>
          <a:lstStyle>
            <a:lvl1pPr>
              <a:defRPr b="0" i="0" cap="none" spc="0" baseline="0">
                <a:ln>
                  <a:noFill/>
                </a:ln>
                <a:solidFill>
                  <a:schemeClr val="bg1">
                    <a:lumMod val="75000"/>
                    <a:lumOff val="25000"/>
                  </a:schemeClr>
                </a:solidFill>
                <a:effectLst/>
                <a:latin typeface="Calibri Light" charset="0"/>
                <a:ea typeface="Calibri Light" charset="0"/>
                <a:cs typeface="Calibri Light" charset="0"/>
              </a:defRPr>
            </a:lvl1pPr>
          </a:lstStyle>
          <a:p>
            <a:pPr lvl="0"/>
            <a:r>
              <a:rPr lang="en-US" dirty="0" smtClean="0"/>
              <a:t>Illustration </a:t>
            </a:r>
            <a:r>
              <a:rPr lang="en-US" dirty="0" err="1" smtClean="0"/>
              <a:t>eller</a:t>
            </a:r>
            <a:r>
              <a:rPr lang="en-US" dirty="0" smtClean="0"/>
              <a:t> </a:t>
            </a:r>
            <a:r>
              <a:rPr lang="en-US" dirty="0" err="1" smtClean="0"/>
              <a:t>beskrivelser</a:t>
            </a:r>
            <a:r>
              <a:rPr lang="en-US" dirty="0" smtClean="0"/>
              <a:t> her</a:t>
            </a:r>
            <a:r>
              <a:rPr lang="mr-IN" dirty="0" smtClean="0"/>
              <a:t>…</a:t>
            </a:r>
            <a:endParaRPr lang="en-US" dirty="0"/>
          </a:p>
        </p:txBody>
      </p:sp>
      <p:sp>
        <p:nvSpPr>
          <p:cNvPr id="152" name="Rectangle 4"/>
          <p:cNvSpPr/>
          <p:nvPr userDrawn="1"/>
        </p:nvSpPr>
        <p:spPr>
          <a:xfrm>
            <a:off x="708807" y="1129761"/>
            <a:ext cx="3727916" cy="769441"/>
          </a:xfrm>
          <a:prstGeom prst="rect">
            <a:avLst/>
          </a:prstGeom>
          <a:noFill/>
        </p:spPr>
        <p:txBody>
          <a:bodyPr wrap="square" lIns="91440" tIns="45720" rIns="91440" bIns="45720">
            <a:spAutoFit/>
          </a:bodyPr>
          <a:lstStyle/>
          <a:p>
            <a:pPr algn="l"/>
            <a:r>
              <a:rPr lang="da-DK" sz="4400" b="0" cap="none" spc="0" dirty="0" smtClean="0">
                <a:ln w="0"/>
                <a:solidFill>
                  <a:schemeClr val="bg2">
                    <a:lumMod val="10000"/>
                  </a:schemeClr>
                </a:solidFill>
                <a:effectLst/>
                <a:latin typeface="Calibri" charset="0"/>
                <a:ea typeface="Calibri" charset="0"/>
                <a:cs typeface="Calibri" charset="0"/>
              </a:rPr>
              <a:t>Mine favoritter</a:t>
            </a:r>
            <a:endParaRPr lang="da-DK" sz="4400" b="0" cap="none" spc="0" dirty="0">
              <a:ln w="0"/>
              <a:solidFill>
                <a:schemeClr val="bg2">
                  <a:lumMod val="10000"/>
                </a:schemeClr>
              </a:solidFill>
              <a:effectLst/>
              <a:latin typeface="Calibri" charset="0"/>
              <a:ea typeface="Calibri" charset="0"/>
              <a:cs typeface="Calibri" charset="0"/>
            </a:endParaRPr>
          </a:p>
        </p:txBody>
      </p:sp>
      <p:sp>
        <p:nvSpPr>
          <p:cNvPr id="153" name="Content Placeholder 34"/>
          <p:cNvSpPr>
            <a:spLocks noGrp="1"/>
          </p:cNvSpPr>
          <p:nvPr>
            <p:ph sz="quarter" idx="23" hasCustomPrompt="1"/>
          </p:nvPr>
        </p:nvSpPr>
        <p:spPr>
          <a:xfrm>
            <a:off x="729048" y="1659998"/>
            <a:ext cx="2887771" cy="742873"/>
          </a:xfrm>
        </p:spPr>
        <p:txBody>
          <a:bodyPr>
            <a:noAutofit/>
            <a:scene3d>
              <a:camera prst="orthographicFront"/>
              <a:lightRig rig="threePt" dir="t"/>
            </a:scene3d>
            <a:sp3d extrusionH="57150">
              <a:bevelT w="38100" h="38100" prst="relaxedInset"/>
            </a:sp3d>
          </a:bodyPr>
          <a:lstStyle>
            <a:lvl1pPr>
              <a:defRPr sz="4000" baseline="0">
                <a:solidFill>
                  <a:schemeClr val="bg2">
                    <a:lumMod val="10000"/>
                  </a:schemeClr>
                </a:solidFill>
                <a:effectLst/>
                <a:latin typeface="Calibri" charset="0"/>
                <a:ea typeface="Calibri" charset="0"/>
                <a:cs typeface="Calibri" charset="0"/>
              </a:defRPr>
            </a:lvl1pPr>
          </a:lstStyle>
          <a:p>
            <a:pPr lvl="0"/>
            <a:r>
              <a:rPr lang="da-DK" dirty="0" smtClean="0"/>
              <a:t>Dit emne</a:t>
            </a:r>
            <a:endParaRPr lang="en-US" dirty="0"/>
          </a:p>
        </p:txBody>
      </p:sp>
      <p:sp>
        <p:nvSpPr>
          <p:cNvPr id="154" name="Rektangel 153"/>
          <p:cNvSpPr/>
          <p:nvPr userDrawn="1"/>
        </p:nvSpPr>
        <p:spPr>
          <a:xfrm>
            <a:off x="4677721" y="1489287"/>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rPr>
              <a:t>2</a:t>
            </a:r>
            <a:endParaRPr lang="da-DK" sz="2000" b="0" dirty="0">
              <a:solidFill>
                <a:schemeClr val="bg1"/>
              </a:solidFill>
            </a:endParaRPr>
          </a:p>
        </p:txBody>
      </p:sp>
      <p:sp>
        <p:nvSpPr>
          <p:cNvPr id="155" name="Rektangel 154"/>
          <p:cNvSpPr/>
          <p:nvPr userDrawn="1"/>
        </p:nvSpPr>
        <p:spPr>
          <a:xfrm>
            <a:off x="4669408" y="993002"/>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rPr>
              <a:t>1</a:t>
            </a:r>
            <a:endParaRPr lang="da-DK" sz="2000" b="0" dirty="0">
              <a:solidFill>
                <a:schemeClr val="bg1"/>
              </a:solidFill>
            </a:endParaRPr>
          </a:p>
        </p:txBody>
      </p:sp>
      <p:sp>
        <p:nvSpPr>
          <p:cNvPr id="156" name="Rektangel 155"/>
          <p:cNvSpPr/>
          <p:nvPr userDrawn="1"/>
        </p:nvSpPr>
        <p:spPr>
          <a:xfrm>
            <a:off x="4680749" y="1988563"/>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rPr>
              <a:t>3</a:t>
            </a:r>
            <a:endParaRPr lang="da-DK" sz="2000" b="0" dirty="0">
              <a:solidFill>
                <a:schemeClr val="bg1"/>
              </a:solidFill>
            </a:endParaRPr>
          </a:p>
        </p:txBody>
      </p:sp>
      <p:sp>
        <p:nvSpPr>
          <p:cNvPr id="157" name="Rektangel 156"/>
          <p:cNvSpPr/>
          <p:nvPr userDrawn="1"/>
        </p:nvSpPr>
        <p:spPr>
          <a:xfrm>
            <a:off x="4666121" y="2477176"/>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rPr>
              <a:t>4</a:t>
            </a:r>
            <a:endParaRPr lang="da-DK" sz="2000" b="0" dirty="0">
              <a:solidFill>
                <a:schemeClr val="bg1"/>
              </a:solidFill>
            </a:endParaRPr>
          </a:p>
        </p:txBody>
      </p:sp>
      <p:sp>
        <p:nvSpPr>
          <p:cNvPr id="158" name="Rektangel 157"/>
          <p:cNvSpPr/>
          <p:nvPr userDrawn="1"/>
        </p:nvSpPr>
        <p:spPr>
          <a:xfrm>
            <a:off x="4680014" y="2974506"/>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rPr>
              <a:t>5</a:t>
            </a:r>
            <a:endParaRPr lang="da-DK" sz="2000" b="0" dirty="0">
              <a:solidFill>
                <a:schemeClr val="bg1"/>
              </a:solidFill>
            </a:endParaRPr>
          </a:p>
        </p:txBody>
      </p:sp>
      <p:sp>
        <p:nvSpPr>
          <p:cNvPr id="159" name="Rektangel 158"/>
          <p:cNvSpPr/>
          <p:nvPr userDrawn="1"/>
        </p:nvSpPr>
        <p:spPr>
          <a:xfrm>
            <a:off x="4674434" y="3466389"/>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rPr>
              <a:t>6</a:t>
            </a:r>
            <a:endParaRPr lang="da-DK" sz="2000" b="0" dirty="0">
              <a:solidFill>
                <a:schemeClr val="bg1"/>
              </a:solidFill>
            </a:endParaRPr>
          </a:p>
        </p:txBody>
      </p:sp>
      <p:sp>
        <p:nvSpPr>
          <p:cNvPr id="160" name="Rektangel 159"/>
          <p:cNvSpPr/>
          <p:nvPr userDrawn="1"/>
        </p:nvSpPr>
        <p:spPr>
          <a:xfrm>
            <a:off x="4683570" y="3957521"/>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rPr>
              <a:t>7</a:t>
            </a:r>
            <a:endParaRPr lang="da-DK" sz="2000" b="0" dirty="0">
              <a:solidFill>
                <a:schemeClr val="bg1"/>
              </a:solidFill>
            </a:endParaRPr>
          </a:p>
        </p:txBody>
      </p:sp>
      <p:sp>
        <p:nvSpPr>
          <p:cNvPr id="161" name="Rektangel 160"/>
          <p:cNvSpPr/>
          <p:nvPr userDrawn="1"/>
        </p:nvSpPr>
        <p:spPr>
          <a:xfrm>
            <a:off x="4683570" y="4429315"/>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rPr>
              <a:t>8</a:t>
            </a:r>
            <a:endParaRPr lang="da-DK" sz="2000" b="0" dirty="0">
              <a:solidFill>
                <a:schemeClr val="bg1"/>
              </a:solidFill>
            </a:endParaRPr>
          </a:p>
        </p:txBody>
      </p:sp>
      <p:sp>
        <p:nvSpPr>
          <p:cNvPr id="162" name="Rektangel 161"/>
          <p:cNvSpPr/>
          <p:nvPr userDrawn="1"/>
        </p:nvSpPr>
        <p:spPr>
          <a:xfrm>
            <a:off x="4675257" y="4920223"/>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rPr>
              <a:t>9</a:t>
            </a:r>
            <a:endParaRPr lang="da-DK" sz="2000" b="0" dirty="0">
              <a:solidFill>
                <a:schemeClr val="bg1"/>
              </a:solidFill>
            </a:endParaRPr>
          </a:p>
        </p:txBody>
      </p:sp>
      <p:sp>
        <p:nvSpPr>
          <p:cNvPr id="163" name="Rektangel 162"/>
          <p:cNvSpPr/>
          <p:nvPr userDrawn="1"/>
        </p:nvSpPr>
        <p:spPr>
          <a:xfrm>
            <a:off x="4666944" y="5413077"/>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rPr>
              <a:t>10</a:t>
            </a:r>
            <a:endParaRPr lang="da-DK" sz="2000" b="0" dirty="0">
              <a:solidFill>
                <a:schemeClr val="bg1"/>
              </a:solidFill>
            </a:endParaRPr>
          </a:p>
        </p:txBody>
      </p:sp>
      <p:sp>
        <p:nvSpPr>
          <p:cNvPr id="54" name="Afrundet rektangel 35">
            <a:hlinkClick r:id="" action="ppaction://hlinkshowjump?jump=endshow" highlightClick="1"/>
          </p:cNvPr>
          <p:cNvSpPr/>
          <p:nvPr userDrawn="1"/>
        </p:nvSpPr>
        <p:spPr>
          <a:xfrm>
            <a:off x="4795734" y="6001571"/>
            <a:ext cx="1638798" cy="335735"/>
          </a:xfrm>
          <a:prstGeom prst="roundRect">
            <a:avLst/>
          </a:prstGeom>
          <a:gradFill flip="none" rotWithShape="1">
            <a:gsLst>
              <a:gs pos="70000">
                <a:schemeClr val="tx1">
                  <a:lumMod val="75000"/>
                </a:schemeClr>
              </a:gs>
              <a:gs pos="43000">
                <a:schemeClr val="tx1">
                  <a:lumMod val="85000"/>
                </a:schemeClr>
              </a:gs>
              <a:gs pos="99000">
                <a:schemeClr val="tx1">
                  <a:lumMod val="50000"/>
                  <a:alpha val="74000"/>
                </a:schemeClr>
              </a:gs>
              <a:gs pos="3000">
                <a:schemeClr val="accent2">
                  <a:lumMod val="0"/>
                  <a:lumOff val="100000"/>
                </a:schemeClr>
              </a:gs>
              <a:gs pos="95000">
                <a:schemeClr val="tx1">
                  <a:lumMod val="79000"/>
                </a:schemeClr>
              </a:gs>
              <a:gs pos="0">
                <a:schemeClr val="bg1">
                  <a:lumMod val="65000"/>
                  <a:lumOff val="35000"/>
                </a:schemeClr>
              </a:gs>
            </a:gsLst>
            <a:lin ang="5400000" scaled="0"/>
            <a:tileRect/>
          </a:gradFill>
          <a:ln>
            <a:solidFill>
              <a:srgbClr val="63667F"/>
            </a:solidFill>
          </a:ln>
          <a:effectLst>
            <a:outerShdw blurRad="50800" dist="127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bg1">
                    <a:lumMod val="75000"/>
                    <a:lumOff val="25000"/>
                  </a:schemeClr>
                </a:solidFill>
                <a:latin typeface="Calibri"/>
                <a:cs typeface="Calibri"/>
              </a:rPr>
              <a:t>Rediger</a:t>
            </a:r>
            <a:endParaRPr lang="da-DK" sz="2000" dirty="0">
              <a:solidFill>
                <a:schemeClr val="bg1">
                  <a:lumMod val="75000"/>
                  <a:lumOff val="25000"/>
                </a:schemeClr>
              </a:solidFill>
              <a:latin typeface="Calibri"/>
              <a:cs typeface="Calibri"/>
            </a:endParaRPr>
          </a:p>
        </p:txBody>
      </p:sp>
      <p:sp>
        <p:nvSpPr>
          <p:cNvPr id="55" name="Afrundet rektangel 35">
            <a:hlinkClick r:id="" action="ppaction://hlinkshowjump?jump=nextslide" highlightClick="1"/>
          </p:cNvPr>
          <p:cNvSpPr/>
          <p:nvPr userDrawn="1"/>
        </p:nvSpPr>
        <p:spPr>
          <a:xfrm>
            <a:off x="9900219" y="6002919"/>
            <a:ext cx="1690645" cy="345726"/>
          </a:xfrm>
          <a:prstGeom prst="roundRect">
            <a:avLst/>
          </a:prstGeom>
          <a:gradFill flip="none" rotWithShape="1">
            <a:gsLst>
              <a:gs pos="70000">
                <a:schemeClr val="tx1">
                  <a:lumMod val="75000"/>
                </a:schemeClr>
              </a:gs>
              <a:gs pos="43000">
                <a:schemeClr val="tx1">
                  <a:lumMod val="85000"/>
                </a:schemeClr>
              </a:gs>
              <a:gs pos="99000">
                <a:schemeClr val="tx1">
                  <a:lumMod val="50000"/>
                  <a:alpha val="74000"/>
                </a:schemeClr>
              </a:gs>
              <a:gs pos="3000">
                <a:schemeClr val="accent2">
                  <a:lumMod val="0"/>
                  <a:lumOff val="100000"/>
                </a:schemeClr>
              </a:gs>
              <a:gs pos="95000">
                <a:schemeClr val="tx1">
                  <a:lumMod val="79000"/>
                </a:schemeClr>
              </a:gs>
              <a:gs pos="0">
                <a:schemeClr val="bg1">
                  <a:lumMod val="65000"/>
                  <a:lumOff val="35000"/>
                </a:schemeClr>
              </a:gs>
            </a:gsLst>
            <a:lin ang="5400000" scaled="0"/>
            <a:tileRect/>
          </a:gradFill>
          <a:ln>
            <a:solidFill>
              <a:srgbClr val="63667F"/>
            </a:solidFill>
          </a:ln>
          <a:effectLst>
            <a:outerShdw blurRad="50800" dist="127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bg1">
                    <a:lumMod val="75000"/>
                    <a:lumOff val="25000"/>
                  </a:schemeClr>
                </a:solidFill>
                <a:latin typeface="Calibri"/>
                <a:cs typeface="Calibri"/>
              </a:rPr>
              <a:t>Næste</a:t>
            </a:r>
            <a:endParaRPr lang="da-DK" sz="2000" dirty="0">
              <a:solidFill>
                <a:schemeClr val="bg1">
                  <a:lumMod val="75000"/>
                  <a:lumOff val="25000"/>
                </a:schemeClr>
              </a:solidFill>
              <a:latin typeface="Calibri"/>
              <a:cs typeface="Calibri"/>
            </a:endParaRPr>
          </a:p>
        </p:txBody>
      </p:sp>
      <p:sp>
        <p:nvSpPr>
          <p:cNvPr id="56" name="Afrundet rektangel 35">
            <a:hlinkClick r:id="" action="ppaction://hlinkshowjump?jump=previousslide" highlightClick="1"/>
          </p:cNvPr>
          <p:cNvSpPr/>
          <p:nvPr userDrawn="1"/>
        </p:nvSpPr>
        <p:spPr>
          <a:xfrm>
            <a:off x="8159937" y="6002864"/>
            <a:ext cx="1690645" cy="345323"/>
          </a:xfrm>
          <a:prstGeom prst="roundRect">
            <a:avLst/>
          </a:prstGeom>
          <a:gradFill flip="none" rotWithShape="1">
            <a:gsLst>
              <a:gs pos="70000">
                <a:schemeClr val="tx1">
                  <a:lumMod val="75000"/>
                </a:schemeClr>
              </a:gs>
              <a:gs pos="43000">
                <a:schemeClr val="tx1">
                  <a:lumMod val="85000"/>
                </a:schemeClr>
              </a:gs>
              <a:gs pos="99000">
                <a:schemeClr val="tx1">
                  <a:lumMod val="50000"/>
                  <a:alpha val="74000"/>
                </a:schemeClr>
              </a:gs>
              <a:gs pos="3000">
                <a:schemeClr val="accent2">
                  <a:lumMod val="0"/>
                  <a:lumOff val="100000"/>
                </a:schemeClr>
              </a:gs>
              <a:gs pos="95000">
                <a:schemeClr val="tx1">
                  <a:lumMod val="79000"/>
                </a:schemeClr>
              </a:gs>
              <a:gs pos="0">
                <a:schemeClr val="bg1">
                  <a:lumMod val="65000"/>
                  <a:lumOff val="35000"/>
                </a:schemeClr>
              </a:gs>
            </a:gsLst>
            <a:lin ang="5400000" scaled="0"/>
            <a:tileRect/>
          </a:gradFill>
          <a:ln>
            <a:solidFill>
              <a:srgbClr val="63667F"/>
            </a:solidFill>
          </a:ln>
          <a:effectLst>
            <a:outerShdw blurRad="50800" dist="127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bg1">
                    <a:lumMod val="75000"/>
                    <a:lumOff val="25000"/>
                  </a:schemeClr>
                </a:solidFill>
                <a:latin typeface="Calibri"/>
                <a:cs typeface="Calibri"/>
              </a:rPr>
              <a:t>Tilbage</a:t>
            </a:r>
            <a:endParaRPr lang="da-DK" sz="2000" dirty="0">
              <a:solidFill>
                <a:schemeClr val="bg1">
                  <a:lumMod val="75000"/>
                  <a:lumOff val="25000"/>
                </a:schemeClr>
              </a:solidFill>
              <a:latin typeface="Calibri"/>
              <a:cs typeface="Calibri"/>
            </a:endParaRPr>
          </a:p>
        </p:txBody>
      </p:sp>
      <p:sp>
        <p:nvSpPr>
          <p:cNvPr id="57" name="Afrundet rektangel 35">
            <a:hlinkClick r:id="rId2" action="ppaction://hlinksldjump" highlightClick="1"/>
          </p:cNvPr>
          <p:cNvSpPr/>
          <p:nvPr userDrawn="1"/>
        </p:nvSpPr>
        <p:spPr>
          <a:xfrm>
            <a:off x="6489197" y="6001517"/>
            <a:ext cx="1617732" cy="335334"/>
          </a:xfrm>
          <a:prstGeom prst="roundRect">
            <a:avLst/>
          </a:prstGeom>
          <a:gradFill flip="none" rotWithShape="1">
            <a:gsLst>
              <a:gs pos="70000">
                <a:schemeClr val="tx1">
                  <a:lumMod val="75000"/>
                </a:schemeClr>
              </a:gs>
              <a:gs pos="43000">
                <a:schemeClr val="tx1">
                  <a:lumMod val="85000"/>
                </a:schemeClr>
              </a:gs>
              <a:gs pos="99000">
                <a:schemeClr val="tx1">
                  <a:lumMod val="50000"/>
                  <a:alpha val="74000"/>
                </a:schemeClr>
              </a:gs>
              <a:gs pos="3000">
                <a:schemeClr val="accent2">
                  <a:lumMod val="0"/>
                  <a:lumOff val="100000"/>
                </a:schemeClr>
              </a:gs>
              <a:gs pos="95000">
                <a:schemeClr val="tx1">
                  <a:lumMod val="79000"/>
                </a:schemeClr>
              </a:gs>
              <a:gs pos="0">
                <a:schemeClr val="bg1">
                  <a:lumMod val="65000"/>
                  <a:lumOff val="35000"/>
                </a:schemeClr>
              </a:gs>
            </a:gsLst>
            <a:lin ang="5400000" scaled="0"/>
            <a:tileRect/>
          </a:gradFill>
          <a:ln>
            <a:solidFill>
              <a:srgbClr val="63667F"/>
            </a:solidFill>
          </a:ln>
          <a:effectLst>
            <a:outerShdw blurRad="50800" dist="127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bg1">
                    <a:lumMod val="75000"/>
                    <a:lumOff val="25000"/>
                  </a:schemeClr>
                </a:solidFill>
                <a:latin typeface="Calibri"/>
                <a:cs typeface="Calibri"/>
              </a:rPr>
              <a:t>Oversigt</a:t>
            </a:r>
            <a:endParaRPr lang="da-DK" sz="2000" dirty="0">
              <a:solidFill>
                <a:schemeClr val="bg1">
                  <a:lumMod val="75000"/>
                  <a:lumOff val="25000"/>
                </a:schemeClr>
              </a:solidFill>
              <a:latin typeface="Calibri"/>
              <a:cs typeface="Calibri"/>
            </a:endParaRPr>
          </a:p>
        </p:txBody>
      </p:sp>
      <p:sp>
        <p:nvSpPr>
          <p:cNvPr id="58" name="Rectangle 109"/>
          <p:cNvSpPr/>
          <p:nvPr userDrawn="1"/>
        </p:nvSpPr>
        <p:spPr>
          <a:xfrm>
            <a:off x="-102049" y="-22682"/>
            <a:ext cx="12451115" cy="292063"/>
          </a:xfrm>
          <a:prstGeom prst="rect">
            <a:avLst/>
          </a:prstGeom>
          <a:gradFill flip="none" rotWithShape="1">
            <a:gsLst>
              <a:gs pos="99000">
                <a:schemeClr val="bg1">
                  <a:alpha val="51000"/>
                </a:schemeClr>
              </a:gs>
              <a:gs pos="1000">
                <a:schemeClr val="bg1">
                  <a:lumMod val="85000"/>
                  <a:lumOff val="15000"/>
                  <a:alpha val="53000"/>
                </a:schemeClr>
              </a:gs>
              <a:gs pos="49000">
                <a:schemeClr val="bg1">
                  <a:lumMod val="65000"/>
                  <a:lumOff val="35000"/>
                  <a:alpha val="12000"/>
                </a:schemeClr>
              </a:gs>
            </a:gsLst>
            <a:lin ang="0" scaled="1"/>
            <a:tileRect/>
          </a:gradFill>
          <a:ln w="9525">
            <a:solidFill>
              <a:schemeClr val="bg1">
                <a:lumMod val="85000"/>
                <a:lumOff val="15000"/>
              </a:schemeClr>
            </a:solidFill>
          </a:ln>
          <a:effectLst>
            <a:outerShdw blurRad="114300" dist="101600" dir="6660000" algn="tl" rotWithShape="0">
              <a:schemeClr val="tx2">
                <a:lumMod val="10000"/>
                <a:alpha val="7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latin typeface="Calibri" charset="0"/>
                <a:ea typeface="Calibri" charset="0"/>
                <a:cs typeface="Calibri" charset="0"/>
              </a:rPr>
              <a:t>OS – LIVSFORTÆLLINGER      </a:t>
            </a:r>
            <a:r>
              <a:rPr lang="en-US" i="1" dirty="0" smtClean="0">
                <a:solidFill>
                  <a:schemeClr val="bg1">
                    <a:lumMod val="75000"/>
                    <a:lumOff val="25000"/>
                  </a:schemeClr>
                </a:solidFill>
              </a:rPr>
              <a:t>.</a:t>
            </a:r>
            <a:endParaRPr lang="en-US" i="1" dirty="0">
              <a:solidFill>
                <a:schemeClr val="bg1">
                  <a:lumMod val="75000"/>
                  <a:lumOff val="25000"/>
                </a:schemeClr>
              </a:solidFill>
            </a:endParaRPr>
          </a:p>
        </p:txBody>
      </p:sp>
      <p:sp>
        <p:nvSpPr>
          <p:cNvPr id="59" name="Title 1"/>
          <p:cNvSpPr>
            <a:spLocks noGrp="1"/>
          </p:cNvSpPr>
          <p:nvPr>
            <p:ph type="title" hasCustomPrompt="1"/>
          </p:nvPr>
        </p:nvSpPr>
        <p:spPr>
          <a:xfrm>
            <a:off x="179602" y="-307766"/>
            <a:ext cx="4126928"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r>
              <a:rPr lang="da-DK" dirty="0" smtClean="0"/>
              <a:t>Venner</a:t>
            </a:r>
            <a:endParaRPr dirty="0"/>
          </a:p>
        </p:txBody>
      </p:sp>
      <p:sp>
        <p:nvSpPr>
          <p:cNvPr id="60" name="Footer Placeholder 2"/>
          <p:cNvSpPr>
            <a:spLocks noGrp="1"/>
          </p:cNvSpPr>
          <p:nvPr>
            <p:ph type="ftr" sz="quarter" idx="11"/>
          </p:nvPr>
        </p:nvSpPr>
        <p:spPr>
          <a:xfrm>
            <a:off x="4207775" y="-62798"/>
            <a:ext cx="3833586" cy="365125"/>
          </a:xfrm>
        </p:spPr>
        <p:txBody>
          <a:bodyPr/>
          <a:lstStyle>
            <a:lvl1pPr>
              <a:defRPr>
                <a:solidFill>
                  <a:schemeClr val="bg1">
                    <a:lumMod val="85000"/>
                    <a:lumOff val="15000"/>
                  </a:schemeClr>
                </a:solidFill>
              </a:defRPr>
            </a:lvl1pPr>
          </a:lstStyle>
          <a:p>
            <a:r>
              <a:rPr lang="en-US" smtClean="0"/>
              <a:t>Dit navn her</a:t>
            </a:r>
            <a:endParaRPr lang="en-US" dirty="0"/>
          </a:p>
        </p:txBody>
      </p:sp>
      <p:sp>
        <p:nvSpPr>
          <p:cNvPr id="61" name="Pladsholder til slidenummer 3"/>
          <p:cNvSpPr>
            <a:spLocks noGrp="1"/>
          </p:cNvSpPr>
          <p:nvPr>
            <p:ph type="sldNum" sz="quarter" idx="122"/>
          </p:nvPr>
        </p:nvSpPr>
        <p:spPr>
          <a:xfrm>
            <a:off x="0" y="6465078"/>
            <a:ext cx="383177" cy="503119"/>
          </a:xfrm>
        </p:spPr>
        <p:txBody>
          <a:bodyPr/>
          <a:lstStyle>
            <a:lvl1pPr>
              <a:defRPr>
                <a:solidFill>
                  <a:schemeClr val="tx1">
                    <a:lumMod val="95000"/>
                  </a:schemeClr>
                </a:solidFill>
              </a:defRPr>
            </a:lvl1pPr>
          </a:lstStyle>
          <a:p>
            <a:fld id="{B0EB8CF6-47F3-4747-94A2-C5AAF9298AFB}" type="slidenum">
              <a:rPr lang="da-DK" smtClean="0"/>
              <a:pPr/>
              <a:t>‹nr.›</a:t>
            </a:fld>
            <a:endParaRPr lang="da-DK"/>
          </a:p>
        </p:txBody>
      </p:sp>
      <p:sp>
        <p:nvSpPr>
          <p:cNvPr id="62" name="Pladsholder til tekst 13"/>
          <p:cNvSpPr>
            <a:spLocks noGrp="1"/>
          </p:cNvSpPr>
          <p:nvPr>
            <p:ph type="body" sz="quarter" idx="123"/>
          </p:nvPr>
        </p:nvSpPr>
        <p:spPr>
          <a:xfrm>
            <a:off x="383177" y="6563919"/>
            <a:ext cx="5014276" cy="321053"/>
          </a:xfrm>
        </p:spPr>
        <p:txBody>
          <a:bodyPr>
            <a:noAutofit/>
          </a:bodyPr>
          <a:lstStyle>
            <a:lvl1pPr>
              <a:defRPr sz="1400">
                <a:solidFill>
                  <a:schemeClr val="tx1">
                    <a:lumMod val="95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63" name="Rektangel 62"/>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
        <p:nvSpPr>
          <p:cNvPr id="123" name="Text Placeholder 5"/>
          <p:cNvSpPr>
            <a:spLocks noGrp="1"/>
          </p:cNvSpPr>
          <p:nvPr>
            <p:ph type="body" sz="quarter" idx="12"/>
          </p:nvPr>
        </p:nvSpPr>
        <p:spPr>
          <a:xfrm>
            <a:off x="5349811" y="4451035"/>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126" name="Text Placeholder 5"/>
          <p:cNvSpPr>
            <a:spLocks noGrp="1"/>
          </p:cNvSpPr>
          <p:nvPr>
            <p:ph type="body" sz="quarter" idx="13"/>
          </p:nvPr>
        </p:nvSpPr>
        <p:spPr>
          <a:xfrm>
            <a:off x="5346990" y="3961513"/>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129" name="Text Placeholder 5"/>
          <p:cNvSpPr>
            <a:spLocks noGrp="1"/>
          </p:cNvSpPr>
          <p:nvPr>
            <p:ph type="body" sz="quarter" idx="14"/>
          </p:nvPr>
        </p:nvSpPr>
        <p:spPr>
          <a:xfrm>
            <a:off x="5344169" y="3485845"/>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132" name="Text Placeholder 5"/>
          <p:cNvSpPr>
            <a:spLocks noGrp="1"/>
          </p:cNvSpPr>
          <p:nvPr>
            <p:ph type="body" sz="quarter" idx="15"/>
          </p:nvPr>
        </p:nvSpPr>
        <p:spPr>
          <a:xfrm>
            <a:off x="5344169" y="2991960"/>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135" name="Text Placeholder 5"/>
          <p:cNvSpPr>
            <a:spLocks noGrp="1"/>
          </p:cNvSpPr>
          <p:nvPr>
            <p:ph type="body" sz="quarter" idx="16"/>
          </p:nvPr>
        </p:nvSpPr>
        <p:spPr>
          <a:xfrm>
            <a:off x="5344169" y="2504572"/>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138" name="Text Placeholder 5"/>
          <p:cNvSpPr>
            <a:spLocks noGrp="1"/>
          </p:cNvSpPr>
          <p:nvPr>
            <p:ph type="body" sz="quarter" idx="17"/>
          </p:nvPr>
        </p:nvSpPr>
        <p:spPr>
          <a:xfrm>
            <a:off x="5344169" y="2012980"/>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141" name="Text Placeholder 5"/>
          <p:cNvSpPr>
            <a:spLocks noGrp="1"/>
          </p:cNvSpPr>
          <p:nvPr>
            <p:ph type="body" sz="quarter" idx="18"/>
          </p:nvPr>
        </p:nvSpPr>
        <p:spPr>
          <a:xfrm>
            <a:off x="5344169" y="4932351"/>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144" name="Text Placeholder 5"/>
          <p:cNvSpPr>
            <a:spLocks noGrp="1"/>
          </p:cNvSpPr>
          <p:nvPr>
            <p:ph type="body" sz="quarter" idx="19"/>
          </p:nvPr>
        </p:nvSpPr>
        <p:spPr>
          <a:xfrm>
            <a:off x="5344169" y="1509875"/>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147" name="Text Placeholder 5"/>
          <p:cNvSpPr>
            <a:spLocks noGrp="1"/>
          </p:cNvSpPr>
          <p:nvPr>
            <p:ph type="body" sz="quarter" idx="20" hasCustomPrompt="1"/>
          </p:nvPr>
        </p:nvSpPr>
        <p:spPr>
          <a:xfrm>
            <a:off x="5344169" y="1016970"/>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smtClean="0"/>
              <a:t>Din absolut yndlingsfilm her</a:t>
            </a:r>
            <a:endParaRPr lang="en-US" dirty="0"/>
          </a:p>
        </p:txBody>
      </p:sp>
      <p:sp>
        <p:nvSpPr>
          <p:cNvPr id="150" name="Text Placeholder 5"/>
          <p:cNvSpPr>
            <a:spLocks noGrp="1"/>
          </p:cNvSpPr>
          <p:nvPr>
            <p:ph type="body" sz="quarter" idx="21"/>
          </p:nvPr>
        </p:nvSpPr>
        <p:spPr>
          <a:xfrm>
            <a:off x="5346990" y="5414946"/>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Tree>
    <p:extLst>
      <p:ext uri="{BB962C8B-B14F-4D97-AF65-F5344CB8AC3E}">
        <p14:creationId xmlns:p14="http://schemas.microsoft.com/office/powerpoint/2010/main" val="35878867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avoritliste rispapir m STORE KNAPP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dirty="0" smtClean="0"/>
              <a:t>Dit overordnede emne</a:t>
            </a:r>
            <a:endParaRPr lang="en-US" dirty="0"/>
          </a:p>
        </p:txBody>
      </p:sp>
      <p:sp>
        <p:nvSpPr>
          <p:cNvPr id="11" name="Footer Placeholder 5"/>
          <p:cNvSpPr>
            <a:spLocks noGrp="1"/>
          </p:cNvSpPr>
          <p:nvPr>
            <p:ph type="ftr" sz="quarter" idx="18"/>
          </p:nvPr>
        </p:nvSpPr>
        <p:spPr>
          <a:xfrm>
            <a:off x="4381198" y="19828"/>
            <a:ext cx="4048807" cy="365125"/>
          </a:xfrm>
          <a:prstGeom prst="rect">
            <a:avLst/>
          </a:prstGeom>
        </p:spPr>
        <p:txBody>
          <a:bodyPr/>
          <a:lstStyle>
            <a:lvl1pPr algn="ctr">
              <a:defRPr sz="2000" b="0" i="1">
                <a:solidFill>
                  <a:schemeClr val="bg1">
                    <a:lumMod val="85000"/>
                  </a:schemeClr>
                </a:solidFill>
                <a:latin typeface="Calibri"/>
                <a:cs typeface="Calibri"/>
              </a:defRPr>
            </a:lvl1pPr>
          </a:lstStyle>
          <a:p>
            <a:r>
              <a:rPr lang="en-US" smtClean="0"/>
              <a:t>Dit navn her</a:t>
            </a:r>
            <a:endParaRPr lang="en-US" dirty="0"/>
          </a:p>
        </p:txBody>
      </p:sp>
      <p:sp>
        <p:nvSpPr>
          <p:cNvPr id="17" name="Rounded Rectangle 3"/>
          <p:cNvSpPr/>
          <p:nvPr userDrawn="1"/>
        </p:nvSpPr>
        <p:spPr>
          <a:xfrm>
            <a:off x="4720883" y="4432216"/>
            <a:ext cx="6991598" cy="487452"/>
          </a:xfrm>
          <a:prstGeom prst="roundRect">
            <a:avLst>
              <a:gd name="adj" fmla="val 50000"/>
            </a:avLst>
          </a:prstGeom>
          <a:gradFill flip="none" rotWithShape="1">
            <a:gsLst>
              <a:gs pos="100000">
                <a:schemeClr val="bg2"/>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7"/>
          <p:cNvSpPr/>
          <p:nvPr userDrawn="1"/>
        </p:nvSpPr>
        <p:spPr>
          <a:xfrm>
            <a:off x="4718906" y="4442929"/>
            <a:ext cx="475484" cy="461165"/>
          </a:xfrm>
          <a:prstGeom prst="ellipse">
            <a:avLst/>
          </a:prstGeom>
          <a:solidFill>
            <a:schemeClr val="tx2">
              <a:lumMod val="60000"/>
              <a:lumOff val="40000"/>
            </a:schemeClr>
          </a:solidFill>
          <a:ln w="12700">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2" name="Rounded Rectangle 8"/>
          <p:cNvSpPr/>
          <p:nvPr userDrawn="1"/>
        </p:nvSpPr>
        <p:spPr>
          <a:xfrm>
            <a:off x="4718062" y="3939171"/>
            <a:ext cx="6991598" cy="487452"/>
          </a:xfrm>
          <a:prstGeom prst="roundRect">
            <a:avLst>
              <a:gd name="adj" fmla="val 50000"/>
            </a:avLst>
          </a:prstGeom>
          <a:gradFill flip="none" rotWithShape="1">
            <a:gsLst>
              <a:gs pos="100000">
                <a:schemeClr val="bg2"/>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9"/>
          <p:cNvSpPr/>
          <p:nvPr userDrawn="1"/>
        </p:nvSpPr>
        <p:spPr>
          <a:xfrm>
            <a:off x="4716085" y="3949884"/>
            <a:ext cx="475484" cy="461165"/>
          </a:xfrm>
          <a:prstGeom prst="ellipse">
            <a:avLst/>
          </a:prstGeom>
          <a:solidFill>
            <a:schemeClr val="tx2">
              <a:lumMod val="60000"/>
              <a:lumOff val="40000"/>
            </a:schemeClr>
          </a:solidFill>
          <a:ln w="12700">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5" name="Rounded Rectangle 11"/>
          <p:cNvSpPr/>
          <p:nvPr userDrawn="1"/>
        </p:nvSpPr>
        <p:spPr>
          <a:xfrm>
            <a:off x="4715241" y="3446126"/>
            <a:ext cx="6991598" cy="487452"/>
          </a:xfrm>
          <a:prstGeom prst="roundRect">
            <a:avLst>
              <a:gd name="adj" fmla="val 50000"/>
            </a:avLst>
          </a:prstGeom>
          <a:gradFill flip="none" rotWithShape="1">
            <a:gsLst>
              <a:gs pos="100000">
                <a:schemeClr val="bg2"/>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12"/>
          <p:cNvSpPr/>
          <p:nvPr userDrawn="1"/>
        </p:nvSpPr>
        <p:spPr>
          <a:xfrm>
            <a:off x="4713264" y="3456839"/>
            <a:ext cx="475484" cy="461165"/>
          </a:xfrm>
          <a:prstGeom prst="ellipse">
            <a:avLst/>
          </a:prstGeom>
          <a:solidFill>
            <a:schemeClr val="tx2">
              <a:lumMod val="60000"/>
              <a:lumOff val="40000"/>
            </a:schemeClr>
          </a:solidFill>
          <a:ln w="12700">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8" name="Rounded Rectangle 14"/>
          <p:cNvSpPr/>
          <p:nvPr userDrawn="1"/>
        </p:nvSpPr>
        <p:spPr>
          <a:xfrm>
            <a:off x="4715241" y="2952241"/>
            <a:ext cx="6991598" cy="487452"/>
          </a:xfrm>
          <a:prstGeom prst="roundRect">
            <a:avLst>
              <a:gd name="adj" fmla="val 50000"/>
            </a:avLst>
          </a:prstGeom>
          <a:gradFill flip="none" rotWithShape="1">
            <a:gsLst>
              <a:gs pos="100000">
                <a:schemeClr val="bg2"/>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15"/>
          <p:cNvSpPr/>
          <p:nvPr userDrawn="1"/>
        </p:nvSpPr>
        <p:spPr>
          <a:xfrm>
            <a:off x="4713264" y="2962954"/>
            <a:ext cx="475484" cy="461165"/>
          </a:xfrm>
          <a:prstGeom prst="ellipse">
            <a:avLst/>
          </a:prstGeom>
          <a:solidFill>
            <a:schemeClr val="tx2">
              <a:lumMod val="60000"/>
              <a:lumOff val="40000"/>
            </a:schemeClr>
          </a:solidFill>
          <a:ln w="12700">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1" name="Rounded Rectangle 17"/>
          <p:cNvSpPr/>
          <p:nvPr userDrawn="1"/>
        </p:nvSpPr>
        <p:spPr>
          <a:xfrm>
            <a:off x="4715241" y="2457926"/>
            <a:ext cx="6991598" cy="487452"/>
          </a:xfrm>
          <a:prstGeom prst="roundRect">
            <a:avLst>
              <a:gd name="adj" fmla="val 50000"/>
            </a:avLst>
          </a:prstGeom>
          <a:gradFill flip="none" rotWithShape="1">
            <a:gsLst>
              <a:gs pos="100000">
                <a:schemeClr val="bg2"/>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18"/>
          <p:cNvSpPr/>
          <p:nvPr userDrawn="1"/>
        </p:nvSpPr>
        <p:spPr>
          <a:xfrm>
            <a:off x="4713264" y="2468639"/>
            <a:ext cx="475484" cy="461165"/>
          </a:xfrm>
          <a:prstGeom prst="ellipse">
            <a:avLst/>
          </a:prstGeom>
          <a:solidFill>
            <a:schemeClr val="tx2">
              <a:lumMod val="60000"/>
              <a:lumOff val="40000"/>
            </a:schemeClr>
          </a:solidFill>
          <a:ln w="12700">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4" name="Rounded Rectangle 20"/>
          <p:cNvSpPr/>
          <p:nvPr userDrawn="1"/>
        </p:nvSpPr>
        <p:spPr>
          <a:xfrm>
            <a:off x="4715241" y="1956158"/>
            <a:ext cx="6991598" cy="487452"/>
          </a:xfrm>
          <a:prstGeom prst="roundRect">
            <a:avLst>
              <a:gd name="adj" fmla="val 50000"/>
            </a:avLst>
          </a:prstGeom>
          <a:gradFill flip="none" rotWithShape="1">
            <a:gsLst>
              <a:gs pos="100000">
                <a:schemeClr val="bg2"/>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21"/>
          <p:cNvSpPr/>
          <p:nvPr userDrawn="1"/>
        </p:nvSpPr>
        <p:spPr>
          <a:xfrm>
            <a:off x="4713264" y="1966871"/>
            <a:ext cx="475484" cy="461165"/>
          </a:xfrm>
          <a:prstGeom prst="ellipse">
            <a:avLst/>
          </a:prstGeom>
          <a:solidFill>
            <a:schemeClr val="tx2">
              <a:lumMod val="60000"/>
              <a:lumOff val="40000"/>
            </a:schemeClr>
          </a:solidFill>
          <a:ln w="12700">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7" name="Rounded Rectangle 23"/>
          <p:cNvSpPr/>
          <p:nvPr userDrawn="1"/>
        </p:nvSpPr>
        <p:spPr>
          <a:xfrm>
            <a:off x="4715241" y="4925684"/>
            <a:ext cx="6991598" cy="487452"/>
          </a:xfrm>
          <a:prstGeom prst="roundRect">
            <a:avLst>
              <a:gd name="adj" fmla="val 50000"/>
            </a:avLst>
          </a:prstGeom>
          <a:gradFill flip="none" rotWithShape="1">
            <a:gsLst>
              <a:gs pos="100000">
                <a:schemeClr val="bg2"/>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24"/>
          <p:cNvSpPr/>
          <p:nvPr userDrawn="1"/>
        </p:nvSpPr>
        <p:spPr>
          <a:xfrm>
            <a:off x="4713264" y="4936397"/>
            <a:ext cx="475484" cy="461165"/>
          </a:xfrm>
          <a:prstGeom prst="ellipse">
            <a:avLst/>
          </a:prstGeom>
          <a:solidFill>
            <a:schemeClr val="tx2">
              <a:lumMod val="60000"/>
              <a:lumOff val="40000"/>
            </a:schemeClr>
          </a:solidFill>
          <a:ln w="12700">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0" name="Rounded Rectangle 26"/>
          <p:cNvSpPr/>
          <p:nvPr userDrawn="1"/>
        </p:nvSpPr>
        <p:spPr>
          <a:xfrm>
            <a:off x="4715241" y="1462273"/>
            <a:ext cx="6991598" cy="487452"/>
          </a:xfrm>
          <a:prstGeom prst="roundRect">
            <a:avLst>
              <a:gd name="adj" fmla="val 50000"/>
            </a:avLst>
          </a:prstGeom>
          <a:gradFill flip="none" rotWithShape="1">
            <a:gsLst>
              <a:gs pos="100000">
                <a:schemeClr val="bg2"/>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27"/>
          <p:cNvSpPr/>
          <p:nvPr userDrawn="1"/>
        </p:nvSpPr>
        <p:spPr>
          <a:xfrm>
            <a:off x="4713264" y="1472986"/>
            <a:ext cx="475484" cy="461165"/>
          </a:xfrm>
          <a:prstGeom prst="ellipse">
            <a:avLst/>
          </a:prstGeom>
          <a:solidFill>
            <a:schemeClr val="tx2">
              <a:lumMod val="60000"/>
              <a:lumOff val="40000"/>
            </a:schemeClr>
          </a:solidFill>
          <a:ln w="12700">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3" name="Rounded Rectangle 29"/>
          <p:cNvSpPr/>
          <p:nvPr userDrawn="1"/>
        </p:nvSpPr>
        <p:spPr>
          <a:xfrm>
            <a:off x="4715241" y="962590"/>
            <a:ext cx="6991598" cy="487452"/>
          </a:xfrm>
          <a:prstGeom prst="roundRect">
            <a:avLst>
              <a:gd name="adj" fmla="val 50000"/>
            </a:avLst>
          </a:prstGeom>
          <a:gradFill flip="none" rotWithShape="1">
            <a:gsLst>
              <a:gs pos="100000">
                <a:schemeClr val="bg2"/>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30"/>
          <p:cNvSpPr/>
          <p:nvPr userDrawn="1"/>
        </p:nvSpPr>
        <p:spPr>
          <a:xfrm>
            <a:off x="4712007" y="973303"/>
            <a:ext cx="475484" cy="461165"/>
          </a:xfrm>
          <a:prstGeom prst="ellipse">
            <a:avLst/>
          </a:prstGeom>
          <a:solidFill>
            <a:schemeClr val="tx2">
              <a:lumMod val="60000"/>
              <a:lumOff val="40000"/>
            </a:schemeClr>
          </a:solidFill>
          <a:ln w="12700">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6" name="Rounded Rectangle 35"/>
          <p:cNvSpPr/>
          <p:nvPr userDrawn="1"/>
        </p:nvSpPr>
        <p:spPr>
          <a:xfrm>
            <a:off x="4718062" y="5413504"/>
            <a:ext cx="6991598" cy="487452"/>
          </a:xfrm>
          <a:prstGeom prst="roundRect">
            <a:avLst>
              <a:gd name="adj" fmla="val 50000"/>
            </a:avLst>
          </a:prstGeom>
          <a:gradFill flip="none" rotWithShape="1">
            <a:gsLst>
              <a:gs pos="100000">
                <a:schemeClr val="bg2"/>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36"/>
          <p:cNvSpPr/>
          <p:nvPr userDrawn="1"/>
        </p:nvSpPr>
        <p:spPr>
          <a:xfrm>
            <a:off x="4716085" y="5424217"/>
            <a:ext cx="475484" cy="461165"/>
          </a:xfrm>
          <a:prstGeom prst="ellipse">
            <a:avLst/>
          </a:prstGeom>
          <a:solidFill>
            <a:schemeClr val="tx2">
              <a:lumMod val="60000"/>
              <a:lumOff val="40000"/>
            </a:schemeClr>
          </a:solidFill>
          <a:ln w="12700">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9" name="Content Placeholder 34"/>
          <p:cNvSpPr>
            <a:spLocks noGrp="1"/>
          </p:cNvSpPr>
          <p:nvPr>
            <p:ph sz="quarter" idx="24" hasCustomPrompt="1"/>
          </p:nvPr>
        </p:nvSpPr>
        <p:spPr>
          <a:xfrm>
            <a:off x="390302" y="2328933"/>
            <a:ext cx="3765138" cy="3522728"/>
          </a:xfrm>
        </p:spPr>
        <p:txBody>
          <a:bodyPr>
            <a:scene3d>
              <a:camera prst="orthographicFront"/>
              <a:lightRig rig="threePt" dir="t"/>
            </a:scene3d>
            <a:sp3d extrusionH="57150">
              <a:bevelT w="38100" h="38100" prst="relaxedInset"/>
            </a:sp3d>
          </a:bodyPr>
          <a:lstStyle>
            <a:lvl1pPr>
              <a:defRPr baseline="0"/>
            </a:lvl1pPr>
          </a:lstStyle>
          <a:p>
            <a:pPr lvl="0"/>
            <a:r>
              <a:rPr lang="en-US" dirty="0" err="1" smtClean="0"/>
              <a:t>Skriv</a:t>
            </a:r>
            <a:r>
              <a:rPr lang="en-US" dirty="0" smtClean="0"/>
              <a:t> </a:t>
            </a:r>
            <a:r>
              <a:rPr lang="en-US" dirty="0" err="1" smtClean="0"/>
              <a:t>lidt</a:t>
            </a:r>
            <a:r>
              <a:rPr lang="en-US" dirty="0" smtClean="0"/>
              <a:t> her </a:t>
            </a:r>
            <a:r>
              <a:rPr lang="en-US" dirty="0" err="1" smtClean="0"/>
              <a:t>eller</a:t>
            </a:r>
            <a:r>
              <a:rPr lang="en-US" dirty="0" smtClean="0"/>
              <a:t> </a:t>
            </a:r>
            <a:r>
              <a:rPr lang="en-US" dirty="0" err="1" smtClean="0"/>
              <a:t>slet</a:t>
            </a:r>
            <a:r>
              <a:rPr lang="en-US" dirty="0" smtClean="0"/>
              <a:t> </a:t>
            </a:r>
            <a:r>
              <a:rPr lang="en-US" dirty="0" err="1" smtClean="0"/>
              <a:t>og</a:t>
            </a:r>
            <a:r>
              <a:rPr lang="en-US" dirty="0" smtClean="0"/>
              <a:t> </a:t>
            </a:r>
            <a:r>
              <a:rPr lang="en-US" dirty="0" err="1" smtClean="0"/>
              <a:t>indsæt</a:t>
            </a:r>
            <a:r>
              <a:rPr lang="en-US" dirty="0" smtClean="0"/>
              <a:t> illustration</a:t>
            </a:r>
            <a:endParaRPr lang="en-US" dirty="0"/>
          </a:p>
        </p:txBody>
      </p:sp>
      <p:sp>
        <p:nvSpPr>
          <p:cNvPr id="50" name="Rectangle 4"/>
          <p:cNvSpPr/>
          <p:nvPr userDrawn="1"/>
        </p:nvSpPr>
        <p:spPr>
          <a:xfrm>
            <a:off x="327961" y="731721"/>
            <a:ext cx="4269734" cy="830997"/>
          </a:xfrm>
          <a:prstGeom prst="rect">
            <a:avLst/>
          </a:prstGeom>
          <a:noFill/>
        </p:spPr>
        <p:txBody>
          <a:bodyPr wrap="square" lIns="91440" tIns="45720" rIns="91440" bIns="45720">
            <a:spAutoFit/>
          </a:bodyPr>
          <a:lstStyle/>
          <a:p>
            <a:pPr algn="l"/>
            <a:r>
              <a:rPr lang="da-DK" sz="4800" b="0" cap="none" spc="0" dirty="0" smtClean="0">
                <a:ln w="0"/>
                <a:solidFill>
                  <a:schemeClr val="bg2">
                    <a:lumMod val="10000"/>
                  </a:schemeClr>
                </a:solidFill>
                <a:effectLst>
                  <a:outerShdw blurRad="38100" dist="38100" dir="2700000" algn="tl">
                    <a:srgbClr val="000000">
                      <a:alpha val="43137"/>
                    </a:srgbClr>
                  </a:outerShdw>
                </a:effectLst>
                <a:latin typeface="+mj-lt"/>
                <a:ea typeface="Brush Script MT" charset="0"/>
                <a:cs typeface="Brush Script MT" charset="0"/>
              </a:rPr>
              <a:t>Mine favoritter</a:t>
            </a:r>
            <a:endParaRPr lang="da-DK" sz="4800" b="0" cap="none" spc="0" dirty="0">
              <a:ln w="0"/>
              <a:solidFill>
                <a:schemeClr val="bg2">
                  <a:lumMod val="10000"/>
                </a:schemeClr>
              </a:solidFill>
              <a:effectLst>
                <a:outerShdw blurRad="38100" dist="38100" dir="2700000" algn="tl">
                  <a:srgbClr val="000000">
                    <a:alpha val="43137"/>
                  </a:srgbClr>
                </a:outerShdw>
              </a:effectLst>
              <a:latin typeface="+mj-lt"/>
              <a:ea typeface="Brush Script MT" charset="0"/>
              <a:cs typeface="Brush Script MT" charset="0"/>
            </a:endParaRPr>
          </a:p>
        </p:txBody>
      </p:sp>
      <p:sp>
        <p:nvSpPr>
          <p:cNvPr id="51" name="Content Placeholder 34"/>
          <p:cNvSpPr>
            <a:spLocks noGrp="1"/>
          </p:cNvSpPr>
          <p:nvPr>
            <p:ph sz="quarter" idx="25" hasCustomPrompt="1"/>
          </p:nvPr>
        </p:nvSpPr>
        <p:spPr>
          <a:xfrm>
            <a:off x="378734" y="1427635"/>
            <a:ext cx="3471906" cy="742873"/>
          </a:xfrm>
        </p:spPr>
        <p:txBody>
          <a:bodyPr>
            <a:noAutofit/>
            <a:scene3d>
              <a:camera prst="orthographicFront"/>
              <a:lightRig rig="threePt" dir="t"/>
            </a:scene3d>
            <a:sp3d extrusionH="57150">
              <a:bevelT w="38100" h="38100" prst="relaxedInset"/>
            </a:sp3d>
          </a:bodyPr>
          <a:lstStyle>
            <a:lvl1pPr>
              <a:defRPr sz="4000" baseline="0">
                <a:solidFill>
                  <a:schemeClr val="bg2">
                    <a:lumMod val="10000"/>
                  </a:schemeClr>
                </a:solidFill>
                <a:effectLst>
                  <a:outerShdw blurRad="38100" dist="38100" dir="2700000" algn="tl">
                    <a:srgbClr val="000000">
                      <a:alpha val="43137"/>
                    </a:srgbClr>
                  </a:outerShdw>
                </a:effectLst>
                <a:latin typeface="+mj-lt"/>
                <a:ea typeface="Brush Script MT" charset="0"/>
                <a:cs typeface="Brush Script MT" charset="0"/>
              </a:defRPr>
            </a:lvl1pPr>
          </a:lstStyle>
          <a:p>
            <a:pPr lvl="0"/>
            <a:r>
              <a:rPr lang="da-DK" dirty="0" smtClean="0"/>
              <a:t>Dit emne her</a:t>
            </a:r>
            <a:endParaRPr lang="en-US" dirty="0"/>
          </a:p>
        </p:txBody>
      </p:sp>
      <p:sp>
        <p:nvSpPr>
          <p:cNvPr id="52" name="Rektangel 51"/>
          <p:cNvSpPr/>
          <p:nvPr userDrawn="1"/>
        </p:nvSpPr>
        <p:spPr>
          <a:xfrm>
            <a:off x="4677721" y="1484062"/>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2</a:t>
            </a:r>
            <a:endParaRPr lang="da-DK" sz="2000" b="0" dirty="0"/>
          </a:p>
        </p:txBody>
      </p:sp>
      <p:sp>
        <p:nvSpPr>
          <p:cNvPr id="53" name="Rektangel 52"/>
          <p:cNvSpPr/>
          <p:nvPr userDrawn="1"/>
        </p:nvSpPr>
        <p:spPr>
          <a:xfrm>
            <a:off x="4676034" y="987777"/>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1</a:t>
            </a:r>
            <a:endParaRPr lang="da-DK" sz="2000" b="0" dirty="0"/>
          </a:p>
        </p:txBody>
      </p:sp>
      <p:sp>
        <p:nvSpPr>
          <p:cNvPr id="54" name="Rektangel 53"/>
          <p:cNvSpPr/>
          <p:nvPr userDrawn="1"/>
        </p:nvSpPr>
        <p:spPr>
          <a:xfrm>
            <a:off x="4680749" y="1983338"/>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3</a:t>
            </a:r>
            <a:endParaRPr lang="da-DK" sz="2000" b="0" dirty="0"/>
          </a:p>
        </p:txBody>
      </p:sp>
      <p:sp>
        <p:nvSpPr>
          <p:cNvPr id="55" name="Rektangel 54"/>
          <p:cNvSpPr/>
          <p:nvPr userDrawn="1"/>
        </p:nvSpPr>
        <p:spPr>
          <a:xfrm>
            <a:off x="4666121" y="2479834"/>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4</a:t>
            </a:r>
            <a:endParaRPr lang="da-DK" sz="2000" b="0" dirty="0"/>
          </a:p>
        </p:txBody>
      </p:sp>
      <p:sp>
        <p:nvSpPr>
          <p:cNvPr id="56" name="Rektangel 55"/>
          <p:cNvSpPr/>
          <p:nvPr userDrawn="1"/>
        </p:nvSpPr>
        <p:spPr>
          <a:xfrm>
            <a:off x="4680014" y="2977164"/>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5</a:t>
            </a:r>
            <a:endParaRPr lang="da-DK" sz="2000" b="0" dirty="0"/>
          </a:p>
        </p:txBody>
      </p:sp>
      <p:sp>
        <p:nvSpPr>
          <p:cNvPr id="57" name="Rektangel 56"/>
          <p:cNvSpPr/>
          <p:nvPr userDrawn="1"/>
        </p:nvSpPr>
        <p:spPr>
          <a:xfrm>
            <a:off x="4674434" y="3469047"/>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6</a:t>
            </a:r>
            <a:endParaRPr lang="da-DK" sz="2000" b="0" dirty="0"/>
          </a:p>
        </p:txBody>
      </p:sp>
      <p:sp>
        <p:nvSpPr>
          <p:cNvPr id="58" name="Rektangel 57"/>
          <p:cNvSpPr/>
          <p:nvPr userDrawn="1"/>
        </p:nvSpPr>
        <p:spPr>
          <a:xfrm>
            <a:off x="4683570" y="3970629"/>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7</a:t>
            </a:r>
            <a:endParaRPr lang="da-DK" sz="2000" b="0" dirty="0"/>
          </a:p>
        </p:txBody>
      </p:sp>
      <p:sp>
        <p:nvSpPr>
          <p:cNvPr id="59" name="Rektangel 58"/>
          <p:cNvSpPr/>
          <p:nvPr userDrawn="1"/>
        </p:nvSpPr>
        <p:spPr>
          <a:xfrm>
            <a:off x="4683570" y="4452873"/>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8</a:t>
            </a:r>
            <a:endParaRPr lang="da-DK" sz="2000" b="0" dirty="0"/>
          </a:p>
        </p:txBody>
      </p:sp>
      <p:sp>
        <p:nvSpPr>
          <p:cNvPr id="60" name="Rektangel 59"/>
          <p:cNvSpPr/>
          <p:nvPr userDrawn="1"/>
        </p:nvSpPr>
        <p:spPr>
          <a:xfrm>
            <a:off x="4675257" y="4949006"/>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9</a:t>
            </a:r>
            <a:endParaRPr lang="da-DK" sz="2000" b="0" dirty="0"/>
          </a:p>
        </p:txBody>
      </p:sp>
      <p:sp>
        <p:nvSpPr>
          <p:cNvPr id="61" name="Rektangel 60"/>
          <p:cNvSpPr/>
          <p:nvPr userDrawn="1"/>
        </p:nvSpPr>
        <p:spPr>
          <a:xfrm>
            <a:off x="4672169" y="5436635"/>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10</a:t>
            </a:r>
            <a:endParaRPr lang="da-DK" sz="2000" b="0" dirty="0"/>
          </a:p>
        </p:txBody>
      </p:sp>
      <p:sp>
        <p:nvSpPr>
          <p:cNvPr id="62" name="Pladsholder til tekst 13"/>
          <p:cNvSpPr>
            <a:spLocks noGrp="1"/>
          </p:cNvSpPr>
          <p:nvPr>
            <p:ph type="body" sz="quarter" idx="26" hasCustomPrompt="1"/>
          </p:nvPr>
        </p:nvSpPr>
        <p:spPr>
          <a:xfrm>
            <a:off x="358441" y="6586779"/>
            <a:ext cx="6011879" cy="281381"/>
          </a:xfrm>
        </p:spPr>
        <p:txBody>
          <a:bodyPr>
            <a:noAutofit/>
          </a:bodyPr>
          <a:lstStyle>
            <a:lvl1pPr>
              <a:defRPr sz="1300" baseline="0">
                <a:solidFill>
                  <a:schemeClr val="bg1">
                    <a:lumMod val="5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Du kan tilføje lister for bøger, film, rejsemål, livretter.  Flere </a:t>
            </a:r>
            <a:r>
              <a:rPr lang="da-DK" dirty="0" err="1" smtClean="0"/>
              <a:t>layout’er</a:t>
            </a:r>
            <a:r>
              <a:rPr lang="da-DK" dirty="0" smtClean="0"/>
              <a:t> at vælge imellem</a:t>
            </a:r>
            <a:endParaRPr lang="da-DK" dirty="0"/>
          </a:p>
        </p:txBody>
      </p:sp>
      <p:sp>
        <p:nvSpPr>
          <p:cNvPr id="63" name="Slide Number Placeholder 6"/>
          <p:cNvSpPr>
            <a:spLocks noGrp="1"/>
          </p:cNvSpPr>
          <p:nvPr>
            <p:ph type="sldNum" sz="quarter" idx="4"/>
          </p:nvPr>
        </p:nvSpPr>
        <p:spPr>
          <a:xfrm>
            <a:off x="-636" y="6499971"/>
            <a:ext cx="437515" cy="411875"/>
          </a:xfrm>
          <a:prstGeom prst="rect">
            <a:avLst/>
          </a:prstGeom>
        </p:spPr>
        <p:txBody>
          <a:bodyPr lIns="121917" tIns="60958" rIns="121917" bIns="60958"/>
          <a:lstStyle>
            <a:lvl1pPr>
              <a:defRPr sz="800">
                <a:solidFill>
                  <a:schemeClr val="bg1">
                    <a:lumMod val="75000"/>
                  </a:schemeClr>
                </a:solidFill>
              </a:defRPr>
            </a:lvl1pPr>
          </a:lstStyle>
          <a:p>
            <a:fld id="{430841EC-99BE-4340-888E-D714765BA307}" type="slidenum">
              <a:rPr lang="en-US" smtClean="0"/>
              <a:pPr/>
              <a:t>‹nr.›</a:t>
            </a:fld>
            <a:endParaRPr lang="en-US" dirty="0"/>
          </a:p>
        </p:txBody>
      </p:sp>
      <p:sp>
        <p:nvSpPr>
          <p:cNvPr id="21" name="Text Placeholder 5"/>
          <p:cNvSpPr>
            <a:spLocks noGrp="1"/>
          </p:cNvSpPr>
          <p:nvPr>
            <p:ph type="body" sz="quarter" idx="11"/>
          </p:nvPr>
        </p:nvSpPr>
        <p:spPr>
          <a:xfrm>
            <a:off x="5349811" y="4483432"/>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24" name="Text Placeholder 5"/>
          <p:cNvSpPr>
            <a:spLocks noGrp="1"/>
          </p:cNvSpPr>
          <p:nvPr>
            <p:ph type="body" sz="quarter" idx="13"/>
          </p:nvPr>
        </p:nvSpPr>
        <p:spPr>
          <a:xfrm>
            <a:off x="5346990" y="3990387"/>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27" name="Text Placeholder 5"/>
          <p:cNvSpPr>
            <a:spLocks noGrp="1"/>
          </p:cNvSpPr>
          <p:nvPr>
            <p:ph type="body" sz="quarter" idx="14"/>
          </p:nvPr>
        </p:nvSpPr>
        <p:spPr>
          <a:xfrm>
            <a:off x="5344169" y="3497342"/>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0" name="Text Placeholder 5"/>
          <p:cNvSpPr>
            <a:spLocks noGrp="1"/>
          </p:cNvSpPr>
          <p:nvPr>
            <p:ph type="body" sz="quarter" idx="15"/>
          </p:nvPr>
        </p:nvSpPr>
        <p:spPr>
          <a:xfrm>
            <a:off x="5344169" y="3003457"/>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3" name="Text Placeholder 5"/>
          <p:cNvSpPr>
            <a:spLocks noGrp="1"/>
          </p:cNvSpPr>
          <p:nvPr>
            <p:ph type="body" sz="quarter" idx="16"/>
          </p:nvPr>
        </p:nvSpPr>
        <p:spPr>
          <a:xfrm>
            <a:off x="5344169" y="2501259"/>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6" name="Text Placeholder 5"/>
          <p:cNvSpPr>
            <a:spLocks noGrp="1"/>
          </p:cNvSpPr>
          <p:nvPr>
            <p:ph type="body" sz="quarter" idx="17"/>
          </p:nvPr>
        </p:nvSpPr>
        <p:spPr>
          <a:xfrm>
            <a:off x="5344169" y="2015257"/>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9" name="Text Placeholder 5"/>
          <p:cNvSpPr>
            <a:spLocks noGrp="1"/>
          </p:cNvSpPr>
          <p:nvPr>
            <p:ph type="body" sz="quarter" idx="20"/>
          </p:nvPr>
        </p:nvSpPr>
        <p:spPr>
          <a:xfrm>
            <a:off x="5344169" y="4976900"/>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42" name="Text Placeholder 5"/>
          <p:cNvSpPr>
            <a:spLocks noGrp="1"/>
          </p:cNvSpPr>
          <p:nvPr>
            <p:ph type="body" sz="quarter" idx="21"/>
          </p:nvPr>
        </p:nvSpPr>
        <p:spPr>
          <a:xfrm>
            <a:off x="5344169" y="1521372"/>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45" name="Text Placeholder 5"/>
          <p:cNvSpPr>
            <a:spLocks noGrp="1"/>
          </p:cNvSpPr>
          <p:nvPr>
            <p:ph type="body" sz="quarter" idx="22" hasCustomPrompt="1"/>
          </p:nvPr>
        </p:nvSpPr>
        <p:spPr>
          <a:xfrm>
            <a:off x="5344169" y="1021259"/>
            <a:ext cx="5975822" cy="415026"/>
          </a:xfrm>
          <a:noFill/>
          <a:ln>
            <a:noFill/>
          </a:ln>
        </p:spPr>
        <p:txBody>
          <a:bodyPr/>
          <a:lstStyle>
            <a:lvl1pPr>
              <a:defRPr>
                <a:latin typeface="Calibri"/>
                <a:cs typeface="Calibri"/>
              </a:defRPr>
            </a:lvl1pPr>
          </a:lstStyle>
          <a:p>
            <a:pPr lvl="0"/>
            <a:r>
              <a:rPr lang="da-DK" dirty="0" smtClean="0"/>
              <a:t>Din absolut favorit her</a:t>
            </a:r>
            <a:endParaRPr lang="en-US" dirty="0"/>
          </a:p>
        </p:txBody>
      </p:sp>
      <p:sp>
        <p:nvSpPr>
          <p:cNvPr id="48" name="Text Placeholder 5"/>
          <p:cNvSpPr>
            <a:spLocks noGrp="1"/>
          </p:cNvSpPr>
          <p:nvPr>
            <p:ph type="body" sz="quarter" idx="23"/>
          </p:nvPr>
        </p:nvSpPr>
        <p:spPr>
          <a:xfrm>
            <a:off x="5346990" y="5464720"/>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avoritliste Sølvgråt STORE knapper">
    <p:bg>
      <p:bgPr>
        <a:gradFill>
          <a:gsLst>
            <a:gs pos="99000">
              <a:schemeClr val="bg1"/>
            </a:gs>
            <a:gs pos="43000">
              <a:schemeClr val="bg1">
                <a:lumMod val="95000"/>
              </a:schemeClr>
            </a:gs>
            <a:gs pos="1000">
              <a:schemeClr val="bg1">
                <a:lumMod val="85000"/>
              </a:schemeClr>
            </a:gs>
          </a:gsLst>
          <a:lin ang="5400000" scaled="1"/>
        </a:gradFill>
        <a:effectLst/>
      </p:bgPr>
    </p:bg>
    <p:spTree>
      <p:nvGrpSpPr>
        <p:cNvPr id="1" name=""/>
        <p:cNvGrpSpPr/>
        <p:nvPr/>
      </p:nvGrpSpPr>
      <p:grpSpPr>
        <a:xfrm>
          <a:off x="0" y="0"/>
          <a:ext cx="0" cy="0"/>
          <a:chOff x="0" y="0"/>
          <a:chExt cx="0" cy="0"/>
        </a:xfrm>
      </p:grpSpPr>
      <p:sp>
        <p:nvSpPr>
          <p:cNvPr id="4" name="Rectangle 3"/>
          <p:cNvSpPr/>
          <p:nvPr userDrawn="1"/>
        </p:nvSpPr>
        <p:spPr>
          <a:xfrm>
            <a:off x="-55984" y="9649"/>
            <a:ext cx="12281095" cy="462866"/>
          </a:xfrm>
          <a:prstGeom prst="rect">
            <a:avLst/>
          </a:prstGeom>
          <a:gradFill flip="none" rotWithShape="1">
            <a:gsLst>
              <a:gs pos="26000">
                <a:schemeClr val="bg1"/>
              </a:gs>
              <a:gs pos="97000">
                <a:schemeClr val="bg1">
                  <a:lumMod val="85000"/>
                </a:schemeClr>
              </a:gs>
              <a:gs pos="62000">
                <a:schemeClr val="bg1">
                  <a:lumMod val="85000"/>
                </a:schemeClr>
              </a:gs>
            </a:gsLst>
            <a:lin ang="18000000" scaled="0"/>
            <a:tileRect/>
          </a:gradFill>
          <a:ln w="6350">
            <a:solidFill>
              <a:schemeClr val="tx1">
                <a:lumMod val="65000"/>
                <a:lumOff val="35000"/>
              </a:schemeClr>
            </a:solidFill>
          </a:ln>
          <a:effectLst>
            <a:innerShdw blurRad="165100" dist="63500" dir="7500000">
              <a:srgbClr val="000000">
                <a:alpha val="3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000" i="1" dirty="0" smtClean="0">
                <a:solidFill>
                  <a:schemeClr val="bg1"/>
                </a:solidFill>
                <a:latin typeface="Calibri" charset="0"/>
                <a:ea typeface="Calibri" charset="0"/>
                <a:cs typeface="Calibri" charset="0"/>
              </a:rPr>
              <a:t>OS</a:t>
            </a:r>
            <a:r>
              <a:rPr lang="en-US" sz="2000" i="1" baseline="0" dirty="0" smtClean="0">
                <a:solidFill>
                  <a:schemeClr val="bg1"/>
                </a:solidFill>
                <a:latin typeface="Calibri" charset="0"/>
                <a:ea typeface="Calibri" charset="0"/>
                <a:cs typeface="Calibri" charset="0"/>
              </a:rPr>
              <a:t> – LIVSFORTÆLLINGER     </a:t>
            </a:r>
            <a:r>
              <a:rPr lang="en-US" sz="800" i="1" baseline="0" dirty="0" smtClean="0">
                <a:solidFill>
                  <a:schemeClr val="bg1">
                    <a:lumMod val="85000"/>
                  </a:schemeClr>
                </a:solidFill>
              </a:rPr>
              <a:t>.</a:t>
            </a:r>
            <a:endParaRPr lang="en-US" sz="800" i="1" dirty="0">
              <a:solidFill>
                <a:schemeClr val="bg1">
                  <a:lumMod val="85000"/>
                </a:schemeClr>
              </a:solidFill>
            </a:endParaRPr>
          </a:p>
        </p:txBody>
      </p:sp>
      <p:sp>
        <p:nvSpPr>
          <p:cNvPr id="24" name="Footer Placeholder 4"/>
          <p:cNvSpPr>
            <a:spLocks noGrp="1"/>
          </p:cNvSpPr>
          <p:nvPr>
            <p:ph type="ftr" sz="quarter" idx="3"/>
          </p:nvPr>
        </p:nvSpPr>
        <p:spPr>
          <a:xfrm>
            <a:off x="3418286" y="27020"/>
            <a:ext cx="5174717" cy="365125"/>
          </a:xfrm>
          <a:prstGeom prst="rect">
            <a:avLst/>
          </a:prstGeom>
        </p:spPr>
        <p:txBody>
          <a:bodyPr vert="horz" lIns="91440" tIns="45720" rIns="91440" bIns="45720" rtlCol="0" anchor="ctr"/>
          <a:lstStyle>
            <a:lvl1pPr algn="ctr">
              <a:defRPr sz="2000" i="1">
                <a:solidFill>
                  <a:schemeClr val="bg1">
                    <a:lumMod val="75000"/>
                  </a:schemeClr>
                </a:solidFill>
              </a:defRPr>
            </a:lvl1pPr>
          </a:lstStyle>
          <a:p>
            <a:r>
              <a:rPr lang="en-US" smtClean="0"/>
              <a:t>Dit navn her</a:t>
            </a:r>
            <a:endParaRPr lang="en-US" dirty="0"/>
          </a:p>
        </p:txBody>
      </p:sp>
      <p:sp>
        <p:nvSpPr>
          <p:cNvPr id="2" name="Title 1"/>
          <p:cNvSpPr>
            <a:spLocks noGrp="1"/>
          </p:cNvSpPr>
          <p:nvPr>
            <p:ph type="ctrTitle" hasCustomPrompt="1"/>
          </p:nvPr>
        </p:nvSpPr>
        <p:spPr>
          <a:xfrm>
            <a:off x="67555" y="29852"/>
            <a:ext cx="4750334" cy="423296"/>
          </a:xfrm>
        </p:spPr>
        <p:txBody>
          <a:bodyPr anchor="b" anchorCtr="0">
            <a:noAutofit/>
          </a:bodyPr>
          <a:lstStyle>
            <a:lvl1pPr>
              <a:defRPr sz="2500">
                <a:solidFill>
                  <a:schemeClr val="tx1">
                    <a:lumMod val="65000"/>
                    <a:lumOff val="35000"/>
                  </a:schemeClr>
                </a:solidFill>
                <a:effectLst>
                  <a:outerShdw blurRad="50800" dist="38100" dir="2700000" algn="tl" rotWithShape="0">
                    <a:prstClr val="black">
                      <a:alpha val="40000"/>
                    </a:prstClr>
                  </a:outerShdw>
                </a:effectLst>
              </a:defRPr>
            </a:lvl1pPr>
          </a:lstStyle>
          <a:p>
            <a:r>
              <a:rPr lang="da-DK" dirty="0" smtClean="0"/>
              <a:t>Favoritlister</a:t>
            </a:r>
            <a:endParaRPr dirty="0"/>
          </a:p>
        </p:txBody>
      </p:sp>
      <p:sp>
        <p:nvSpPr>
          <p:cNvPr id="19" name="Slide Number Placeholder 6"/>
          <p:cNvSpPr>
            <a:spLocks noGrp="1"/>
          </p:cNvSpPr>
          <p:nvPr>
            <p:ph type="sldNum" sz="quarter" idx="12"/>
          </p:nvPr>
        </p:nvSpPr>
        <p:spPr>
          <a:xfrm>
            <a:off x="-635" y="6552429"/>
            <a:ext cx="429260" cy="382159"/>
          </a:xfrm>
          <a:prstGeom prst="rect">
            <a:avLst/>
          </a:prstGeom>
        </p:spPr>
        <p:txBody>
          <a:bodyPr lIns="121917" tIns="60958" rIns="121917" bIns="60958"/>
          <a:lstStyle>
            <a:lvl1pPr>
              <a:defRPr sz="800"/>
            </a:lvl1pPr>
          </a:lstStyle>
          <a:p>
            <a:fld id="{430841EC-99BE-4340-888E-D714765BA307}" type="slidenum">
              <a:rPr lang="en-US" smtClean="0"/>
              <a:pPr/>
              <a:t>‹nr.›</a:t>
            </a:fld>
            <a:endParaRPr lang="en-US" dirty="0"/>
          </a:p>
        </p:txBody>
      </p:sp>
      <p:sp>
        <p:nvSpPr>
          <p:cNvPr id="22" name="Rounded Rectangle 3"/>
          <p:cNvSpPr/>
          <p:nvPr userDrawn="1"/>
        </p:nvSpPr>
        <p:spPr>
          <a:xfrm>
            <a:off x="4720883" y="4416541"/>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7"/>
          <p:cNvSpPr/>
          <p:nvPr userDrawn="1"/>
        </p:nvSpPr>
        <p:spPr>
          <a:xfrm>
            <a:off x="4718906" y="4427254"/>
            <a:ext cx="475484" cy="461165"/>
          </a:xfrm>
          <a:prstGeom prst="ellipse">
            <a:avLst/>
          </a:prstGeom>
          <a:gradFill flip="none" rotWithShape="1">
            <a:gsLst>
              <a:gs pos="16000">
                <a:srgbClr val="002060"/>
              </a:gs>
              <a:gs pos="45000">
                <a:srgbClr val="0070C0"/>
              </a:gs>
              <a:gs pos="65000">
                <a:srgbClr val="00B0F0"/>
              </a:gs>
              <a:gs pos="95000">
                <a:schemeClr val="tx2">
                  <a:lumMod val="75000"/>
                </a:schemeClr>
              </a:gs>
              <a:gs pos="7000">
                <a:schemeClr val="accent6">
                  <a:lumMod val="75000"/>
                </a:schemeClr>
              </a:gs>
              <a:gs pos="85000">
                <a:schemeClr val="tx1">
                  <a:lumMod val="75000"/>
                  <a:lumOff val="25000"/>
                </a:schemeClr>
              </a:gs>
            </a:gsLst>
            <a:path path="circle">
              <a:fillToRect l="50000" t="50000" r="50000" b="50000"/>
            </a:path>
            <a:tileRect/>
          </a:gradFill>
          <a:ln w="12700">
            <a:noFill/>
          </a:ln>
          <a:effectLst>
            <a:outerShdw blurRad="38100" dist="25400" dir="1200000" sx="99000" sy="99000" algn="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7" name="Rounded Rectangle 8"/>
          <p:cNvSpPr/>
          <p:nvPr userDrawn="1"/>
        </p:nvSpPr>
        <p:spPr>
          <a:xfrm>
            <a:off x="4718062" y="3933946"/>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9"/>
          <p:cNvSpPr/>
          <p:nvPr userDrawn="1"/>
        </p:nvSpPr>
        <p:spPr>
          <a:xfrm>
            <a:off x="4716085" y="3944659"/>
            <a:ext cx="475484" cy="461165"/>
          </a:xfrm>
          <a:prstGeom prst="ellipse">
            <a:avLst/>
          </a:prstGeom>
          <a:gradFill flip="none" rotWithShape="1">
            <a:gsLst>
              <a:gs pos="16000">
                <a:srgbClr val="002060"/>
              </a:gs>
              <a:gs pos="45000">
                <a:srgbClr val="0070C0"/>
              </a:gs>
              <a:gs pos="65000">
                <a:srgbClr val="00B0F0"/>
              </a:gs>
              <a:gs pos="95000">
                <a:schemeClr val="tx2">
                  <a:lumMod val="75000"/>
                </a:schemeClr>
              </a:gs>
              <a:gs pos="7000">
                <a:schemeClr val="accent6">
                  <a:lumMod val="75000"/>
                </a:schemeClr>
              </a:gs>
              <a:gs pos="85000">
                <a:schemeClr val="tx1">
                  <a:lumMod val="75000"/>
                  <a:lumOff val="25000"/>
                </a:schemeClr>
              </a:gs>
            </a:gsLst>
            <a:path path="circle">
              <a:fillToRect l="50000" t="50000" r="50000" b="50000"/>
            </a:path>
            <a:tileRect/>
          </a:gradFill>
          <a:ln w="12700">
            <a:noFill/>
          </a:ln>
          <a:effectLst>
            <a:outerShdw blurRad="38100" dist="25400" dir="1200000" sx="99000" sy="99000" algn="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0" name="Rounded Rectangle 11"/>
          <p:cNvSpPr/>
          <p:nvPr userDrawn="1"/>
        </p:nvSpPr>
        <p:spPr>
          <a:xfrm>
            <a:off x="4715241" y="3451351"/>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12"/>
          <p:cNvSpPr/>
          <p:nvPr userDrawn="1"/>
        </p:nvSpPr>
        <p:spPr>
          <a:xfrm>
            <a:off x="4713264" y="3462064"/>
            <a:ext cx="475484" cy="461165"/>
          </a:xfrm>
          <a:prstGeom prst="ellipse">
            <a:avLst/>
          </a:prstGeom>
          <a:gradFill flip="none" rotWithShape="1">
            <a:gsLst>
              <a:gs pos="16000">
                <a:srgbClr val="002060"/>
              </a:gs>
              <a:gs pos="45000">
                <a:srgbClr val="0070C0"/>
              </a:gs>
              <a:gs pos="65000">
                <a:srgbClr val="00B0F0"/>
              </a:gs>
              <a:gs pos="95000">
                <a:schemeClr val="tx2">
                  <a:lumMod val="75000"/>
                </a:schemeClr>
              </a:gs>
              <a:gs pos="7000">
                <a:schemeClr val="accent6">
                  <a:lumMod val="75000"/>
                </a:schemeClr>
              </a:gs>
              <a:gs pos="85000">
                <a:schemeClr val="tx1">
                  <a:lumMod val="75000"/>
                  <a:lumOff val="25000"/>
                </a:schemeClr>
              </a:gs>
            </a:gsLst>
            <a:path path="circle">
              <a:fillToRect l="50000" t="50000" r="50000" b="50000"/>
            </a:path>
            <a:tileRect/>
          </a:gradFill>
          <a:ln w="12700">
            <a:noFill/>
          </a:ln>
          <a:effectLst>
            <a:outerShdw blurRad="38100" dist="25400" dir="1200000" sx="99000" sy="99000" algn="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3" name="Rounded Rectangle 14"/>
          <p:cNvSpPr/>
          <p:nvPr userDrawn="1"/>
        </p:nvSpPr>
        <p:spPr>
          <a:xfrm>
            <a:off x="4715241" y="2957466"/>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15"/>
          <p:cNvSpPr/>
          <p:nvPr userDrawn="1"/>
        </p:nvSpPr>
        <p:spPr>
          <a:xfrm>
            <a:off x="4713264" y="2968179"/>
            <a:ext cx="475484" cy="461165"/>
          </a:xfrm>
          <a:prstGeom prst="ellipse">
            <a:avLst/>
          </a:prstGeom>
          <a:gradFill flip="none" rotWithShape="1">
            <a:gsLst>
              <a:gs pos="16000">
                <a:srgbClr val="002060"/>
              </a:gs>
              <a:gs pos="45000">
                <a:srgbClr val="0070C0"/>
              </a:gs>
              <a:gs pos="65000">
                <a:srgbClr val="00B0F0"/>
              </a:gs>
              <a:gs pos="95000">
                <a:schemeClr val="tx2">
                  <a:lumMod val="75000"/>
                </a:schemeClr>
              </a:gs>
              <a:gs pos="7000">
                <a:schemeClr val="accent6">
                  <a:lumMod val="75000"/>
                </a:schemeClr>
              </a:gs>
              <a:gs pos="85000">
                <a:schemeClr val="tx1">
                  <a:lumMod val="75000"/>
                  <a:lumOff val="25000"/>
                </a:schemeClr>
              </a:gs>
            </a:gsLst>
            <a:path path="circle">
              <a:fillToRect l="50000" t="50000" r="50000" b="50000"/>
            </a:path>
            <a:tileRect/>
          </a:gradFill>
          <a:ln w="12700">
            <a:noFill/>
          </a:ln>
          <a:effectLst>
            <a:outerShdw blurRad="38100" dist="25400" dir="1200000" sx="99000" sy="99000" algn="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6" name="Rounded Rectangle 17"/>
          <p:cNvSpPr/>
          <p:nvPr userDrawn="1"/>
        </p:nvSpPr>
        <p:spPr>
          <a:xfrm>
            <a:off x="4715241" y="2463151"/>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18"/>
          <p:cNvSpPr/>
          <p:nvPr userDrawn="1"/>
        </p:nvSpPr>
        <p:spPr>
          <a:xfrm>
            <a:off x="4713264" y="2473864"/>
            <a:ext cx="475484" cy="461165"/>
          </a:xfrm>
          <a:prstGeom prst="ellipse">
            <a:avLst/>
          </a:prstGeom>
          <a:gradFill flip="none" rotWithShape="1">
            <a:gsLst>
              <a:gs pos="16000">
                <a:srgbClr val="002060"/>
              </a:gs>
              <a:gs pos="45000">
                <a:srgbClr val="0070C0"/>
              </a:gs>
              <a:gs pos="65000">
                <a:srgbClr val="00B0F0"/>
              </a:gs>
              <a:gs pos="95000">
                <a:schemeClr val="tx2">
                  <a:lumMod val="75000"/>
                </a:schemeClr>
              </a:gs>
              <a:gs pos="7000">
                <a:schemeClr val="accent6">
                  <a:lumMod val="75000"/>
                </a:schemeClr>
              </a:gs>
              <a:gs pos="85000">
                <a:schemeClr val="tx1">
                  <a:lumMod val="75000"/>
                  <a:lumOff val="25000"/>
                </a:schemeClr>
              </a:gs>
            </a:gsLst>
            <a:path path="circle">
              <a:fillToRect l="50000" t="50000" r="50000" b="50000"/>
            </a:path>
            <a:tileRect/>
          </a:gradFill>
          <a:ln w="12700">
            <a:noFill/>
          </a:ln>
          <a:effectLst>
            <a:outerShdw blurRad="38100" dist="25400" dir="1200000" sx="99000" sy="99000" algn="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9" name="Rounded Rectangle 20"/>
          <p:cNvSpPr/>
          <p:nvPr userDrawn="1"/>
        </p:nvSpPr>
        <p:spPr>
          <a:xfrm>
            <a:off x="4715241" y="1961383"/>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21"/>
          <p:cNvSpPr/>
          <p:nvPr userDrawn="1"/>
        </p:nvSpPr>
        <p:spPr>
          <a:xfrm>
            <a:off x="4713264" y="1981920"/>
            <a:ext cx="475484" cy="461165"/>
          </a:xfrm>
          <a:prstGeom prst="ellipse">
            <a:avLst/>
          </a:prstGeom>
          <a:gradFill flip="none" rotWithShape="1">
            <a:gsLst>
              <a:gs pos="16000">
                <a:srgbClr val="002060"/>
              </a:gs>
              <a:gs pos="45000">
                <a:srgbClr val="0070C0"/>
              </a:gs>
              <a:gs pos="65000">
                <a:srgbClr val="00B0F0"/>
              </a:gs>
              <a:gs pos="95000">
                <a:schemeClr val="tx2">
                  <a:lumMod val="75000"/>
                </a:schemeClr>
              </a:gs>
              <a:gs pos="7000">
                <a:schemeClr val="accent6">
                  <a:lumMod val="75000"/>
                </a:schemeClr>
              </a:gs>
              <a:gs pos="85000">
                <a:schemeClr val="tx1">
                  <a:lumMod val="75000"/>
                  <a:lumOff val="25000"/>
                </a:schemeClr>
              </a:gs>
            </a:gsLst>
            <a:path path="circle">
              <a:fillToRect l="50000" t="50000" r="50000" b="50000"/>
            </a:path>
            <a:tileRect/>
          </a:gradFill>
          <a:ln w="12700">
            <a:noFill/>
          </a:ln>
          <a:effectLst>
            <a:outerShdw blurRad="38100" dist="25400" dir="1200000" sx="99000" sy="99000" algn="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2" name="Rounded Rectangle 23"/>
          <p:cNvSpPr/>
          <p:nvPr userDrawn="1"/>
        </p:nvSpPr>
        <p:spPr>
          <a:xfrm>
            <a:off x="4715241" y="4904784"/>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24"/>
          <p:cNvSpPr/>
          <p:nvPr userDrawn="1"/>
        </p:nvSpPr>
        <p:spPr>
          <a:xfrm>
            <a:off x="4713264" y="4915497"/>
            <a:ext cx="475484" cy="461165"/>
          </a:xfrm>
          <a:prstGeom prst="ellipse">
            <a:avLst/>
          </a:prstGeom>
          <a:gradFill flip="none" rotWithShape="1">
            <a:gsLst>
              <a:gs pos="16000">
                <a:srgbClr val="002060"/>
              </a:gs>
              <a:gs pos="45000">
                <a:srgbClr val="0070C0"/>
              </a:gs>
              <a:gs pos="65000">
                <a:srgbClr val="00B0F0"/>
              </a:gs>
              <a:gs pos="95000">
                <a:schemeClr val="tx2">
                  <a:lumMod val="75000"/>
                </a:schemeClr>
              </a:gs>
              <a:gs pos="7000">
                <a:schemeClr val="accent6">
                  <a:lumMod val="75000"/>
                </a:schemeClr>
              </a:gs>
              <a:gs pos="85000">
                <a:schemeClr val="tx1">
                  <a:lumMod val="75000"/>
                  <a:lumOff val="25000"/>
                </a:schemeClr>
              </a:gs>
            </a:gsLst>
            <a:path path="circle">
              <a:fillToRect l="50000" t="50000" r="50000" b="50000"/>
            </a:path>
            <a:tileRect/>
          </a:gradFill>
          <a:ln w="12700">
            <a:noFill/>
          </a:ln>
          <a:effectLst>
            <a:outerShdw blurRad="38100" dist="25400" dir="1200000" sx="99000" sy="99000" algn="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5" name="Rounded Rectangle 26"/>
          <p:cNvSpPr/>
          <p:nvPr userDrawn="1"/>
        </p:nvSpPr>
        <p:spPr>
          <a:xfrm>
            <a:off x="4715241" y="1467498"/>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27"/>
          <p:cNvSpPr/>
          <p:nvPr userDrawn="1"/>
        </p:nvSpPr>
        <p:spPr>
          <a:xfrm>
            <a:off x="4713264" y="1488035"/>
            <a:ext cx="475484" cy="461165"/>
          </a:xfrm>
          <a:prstGeom prst="ellipse">
            <a:avLst/>
          </a:prstGeom>
          <a:gradFill flip="none" rotWithShape="1">
            <a:gsLst>
              <a:gs pos="16000">
                <a:srgbClr val="002060"/>
              </a:gs>
              <a:gs pos="45000">
                <a:srgbClr val="0070C0"/>
              </a:gs>
              <a:gs pos="65000">
                <a:srgbClr val="00B0F0"/>
              </a:gs>
              <a:gs pos="95000">
                <a:schemeClr val="tx2">
                  <a:lumMod val="75000"/>
                </a:schemeClr>
              </a:gs>
              <a:gs pos="7000">
                <a:schemeClr val="accent6">
                  <a:lumMod val="75000"/>
                </a:schemeClr>
              </a:gs>
              <a:gs pos="85000">
                <a:schemeClr val="tx1">
                  <a:lumMod val="75000"/>
                  <a:lumOff val="25000"/>
                </a:schemeClr>
              </a:gs>
            </a:gsLst>
            <a:path path="circle">
              <a:fillToRect l="50000" t="50000" r="50000" b="50000"/>
            </a:path>
            <a:tileRect/>
          </a:gradFill>
          <a:ln w="12700">
            <a:noFill/>
          </a:ln>
          <a:effectLst>
            <a:outerShdw blurRad="38100" dist="25400" dir="1200000" sx="99000" sy="99000" algn="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8" name="Rounded Rectangle 29"/>
          <p:cNvSpPr/>
          <p:nvPr userDrawn="1"/>
        </p:nvSpPr>
        <p:spPr>
          <a:xfrm>
            <a:off x="4715241" y="967815"/>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30"/>
          <p:cNvSpPr/>
          <p:nvPr userDrawn="1"/>
        </p:nvSpPr>
        <p:spPr>
          <a:xfrm>
            <a:off x="4705381" y="988352"/>
            <a:ext cx="475484" cy="461165"/>
          </a:xfrm>
          <a:prstGeom prst="ellipse">
            <a:avLst/>
          </a:prstGeom>
          <a:gradFill flip="none" rotWithShape="1">
            <a:gsLst>
              <a:gs pos="16000">
                <a:srgbClr val="002060"/>
              </a:gs>
              <a:gs pos="45000">
                <a:srgbClr val="0070C0"/>
              </a:gs>
              <a:gs pos="65000">
                <a:srgbClr val="00B0F0"/>
              </a:gs>
              <a:gs pos="95000">
                <a:schemeClr val="tx2">
                  <a:lumMod val="75000"/>
                </a:schemeClr>
              </a:gs>
              <a:gs pos="7000">
                <a:schemeClr val="accent6">
                  <a:lumMod val="75000"/>
                </a:schemeClr>
              </a:gs>
              <a:gs pos="85000">
                <a:schemeClr val="tx1">
                  <a:lumMod val="75000"/>
                  <a:lumOff val="25000"/>
                </a:schemeClr>
              </a:gs>
            </a:gsLst>
            <a:path path="circle">
              <a:fillToRect l="50000" t="50000" r="50000" b="50000"/>
            </a:path>
            <a:tileRect/>
          </a:gradFill>
          <a:ln w="12700">
            <a:noFill/>
          </a:ln>
          <a:effectLst>
            <a:outerShdw blurRad="38100" dist="25400" dir="1200000" sx="99000" sy="99000" algn="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1" name="Rounded Rectangle 35"/>
          <p:cNvSpPr/>
          <p:nvPr userDrawn="1"/>
        </p:nvSpPr>
        <p:spPr>
          <a:xfrm>
            <a:off x="4718062" y="5387379"/>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36"/>
          <p:cNvSpPr/>
          <p:nvPr userDrawn="1"/>
        </p:nvSpPr>
        <p:spPr>
          <a:xfrm>
            <a:off x="4716085" y="5398092"/>
            <a:ext cx="475484" cy="461165"/>
          </a:xfrm>
          <a:prstGeom prst="ellipse">
            <a:avLst/>
          </a:prstGeom>
          <a:gradFill flip="none" rotWithShape="1">
            <a:gsLst>
              <a:gs pos="16000">
                <a:srgbClr val="002060"/>
              </a:gs>
              <a:gs pos="45000">
                <a:srgbClr val="0070C0"/>
              </a:gs>
              <a:gs pos="65000">
                <a:srgbClr val="00B0F0"/>
              </a:gs>
              <a:gs pos="95000">
                <a:schemeClr val="tx2">
                  <a:lumMod val="75000"/>
                </a:schemeClr>
              </a:gs>
              <a:gs pos="7000">
                <a:schemeClr val="accent6">
                  <a:lumMod val="75000"/>
                </a:schemeClr>
              </a:gs>
              <a:gs pos="85000">
                <a:schemeClr val="tx1">
                  <a:lumMod val="75000"/>
                  <a:lumOff val="25000"/>
                </a:schemeClr>
              </a:gs>
            </a:gsLst>
            <a:path path="circle">
              <a:fillToRect l="50000" t="50000" r="50000" b="50000"/>
            </a:path>
            <a:tileRect/>
          </a:gradFill>
          <a:ln w="12700">
            <a:noFill/>
          </a:ln>
          <a:effectLst>
            <a:outerShdw blurRad="38100" dist="25400" dir="1200000" sx="99000" sy="99000" algn="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4" name="Content Placeholder 34"/>
          <p:cNvSpPr>
            <a:spLocks noGrp="1"/>
          </p:cNvSpPr>
          <p:nvPr>
            <p:ph sz="quarter" idx="22"/>
          </p:nvPr>
        </p:nvSpPr>
        <p:spPr>
          <a:xfrm>
            <a:off x="746450" y="2676834"/>
            <a:ext cx="2995126" cy="2790902"/>
          </a:xfrm>
          <a:noFill/>
        </p:spPr>
        <p:txBody>
          <a:bodyPr>
            <a:scene3d>
              <a:camera prst="orthographicFront"/>
              <a:lightRig rig="threePt" dir="t"/>
            </a:scene3d>
            <a:sp3d extrusionH="57150">
              <a:bevelT w="38100" h="38100" prst="relaxedInset"/>
            </a:sp3d>
          </a:bodyPr>
          <a:lstStyle>
            <a:lvl1pPr>
              <a:defRPr baseline="0"/>
            </a:lvl1pPr>
          </a:lstStyle>
          <a:p>
            <a:pPr lvl="0"/>
            <a:endParaRPr lang="en-US" dirty="0"/>
          </a:p>
        </p:txBody>
      </p:sp>
      <p:sp>
        <p:nvSpPr>
          <p:cNvPr id="55" name="Rectangle 4"/>
          <p:cNvSpPr/>
          <p:nvPr userDrawn="1"/>
        </p:nvSpPr>
        <p:spPr>
          <a:xfrm>
            <a:off x="428625" y="778439"/>
            <a:ext cx="4389264" cy="1015663"/>
          </a:xfrm>
          <a:prstGeom prst="rect">
            <a:avLst/>
          </a:prstGeom>
          <a:noFill/>
          <a:effectLst>
            <a:outerShdw blurRad="50800" dist="50800" dir="5400000" algn="ctr" rotWithShape="0">
              <a:schemeClr val="bg1">
                <a:lumMod val="65000"/>
              </a:schemeClr>
            </a:outerShdw>
          </a:effectLst>
        </p:spPr>
        <p:txBody>
          <a:bodyPr wrap="square" lIns="91440" tIns="45720" rIns="91440" bIns="45720">
            <a:spAutoFit/>
          </a:bodyPr>
          <a:lstStyle/>
          <a:p>
            <a:pPr algn="l"/>
            <a:r>
              <a:rPr lang="da-DK" sz="6000" b="0" cap="none" spc="0" dirty="0" smtClean="0">
                <a:ln w="0"/>
                <a:solidFill>
                  <a:schemeClr val="bg1"/>
                </a:solidFill>
                <a:effectLst>
                  <a:outerShdw blurRad="38100" dist="38100" dir="2700000" algn="tl">
                    <a:srgbClr val="000000">
                      <a:alpha val="43137"/>
                    </a:srgbClr>
                  </a:outerShdw>
                </a:effectLst>
                <a:latin typeface="Brush Script MT" charset="0"/>
                <a:ea typeface="Brush Script MT" charset="0"/>
                <a:cs typeface="Brush Script MT" charset="0"/>
              </a:rPr>
              <a:t>Mine favoritter</a:t>
            </a:r>
            <a:endParaRPr lang="da-DK" sz="6000" b="0" cap="none" spc="0" dirty="0">
              <a:ln w="0"/>
              <a:solidFill>
                <a:schemeClr val="bg1"/>
              </a:solidFill>
              <a:effectLst>
                <a:outerShdw blurRad="38100" dist="38100" dir="2700000" algn="tl">
                  <a:srgbClr val="000000">
                    <a:alpha val="43137"/>
                  </a:srgbClr>
                </a:outerShdw>
              </a:effectLst>
              <a:latin typeface="Brush Script MT" charset="0"/>
              <a:ea typeface="Brush Script MT" charset="0"/>
              <a:cs typeface="Brush Script MT" charset="0"/>
            </a:endParaRPr>
          </a:p>
        </p:txBody>
      </p:sp>
      <p:sp>
        <p:nvSpPr>
          <p:cNvPr id="56" name="Content Placeholder 34"/>
          <p:cNvSpPr>
            <a:spLocks noGrp="1"/>
          </p:cNvSpPr>
          <p:nvPr>
            <p:ph sz="quarter" idx="23" hasCustomPrompt="1"/>
          </p:nvPr>
        </p:nvSpPr>
        <p:spPr>
          <a:xfrm>
            <a:off x="447287" y="1460356"/>
            <a:ext cx="4292258" cy="1078087"/>
          </a:xfrm>
        </p:spPr>
        <p:txBody>
          <a:bodyPr>
            <a:noAutofit/>
            <a:scene3d>
              <a:camera prst="orthographicFront"/>
              <a:lightRig rig="threePt" dir="t"/>
            </a:scene3d>
            <a:sp3d extrusionH="57150">
              <a:bevelT w="38100" h="38100" prst="relaxedInset"/>
            </a:sp3d>
          </a:bodyPr>
          <a:lstStyle>
            <a:lvl1pPr>
              <a:defRPr sz="7200" b="1" baseline="0">
                <a:solidFill>
                  <a:schemeClr val="bg1"/>
                </a:solidFill>
                <a:effectLst>
                  <a:outerShdw blurRad="38100" dist="38100" dir="2700000" algn="tl">
                    <a:srgbClr val="000000">
                      <a:alpha val="43137"/>
                    </a:srgbClr>
                  </a:outerShdw>
                </a:effectLst>
                <a:latin typeface="Brush Script MT" charset="0"/>
                <a:ea typeface="Brush Script MT" charset="0"/>
                <a:cs typeface="Brush Script MT" charset="0"/>
              </a:defRPr>
            </a:lvl1pPr>
          </a:lstStyle>
          <a:p>
            <a:pPr lvl="0"/>
            <a:r>
              <a:rPr lang="da-DK" dirty="0" smtClean="0"/>
              <a:t>Dit emne</a:t>
            </a:r>
            <a:endParaRPr lang="en-US" dirty="0"/>
          </a:p>
        </p:txBody>
      </p:sp>
      <p:sp>
        <p:nvSpPr>
          <p:cNvPr id="57" name="Rektangel 56"/>
          <p:cNvSpPr/>
          <p:nvPr userDrawn="1"/>
        </p:nvSpPr>
        <p:spPr>
          <a:xfrm>
            <a:off x="4677721" y="1489287"/>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2</a:t>
            </a:r>
            <a:endParaRPr lang="da-DK" sz="2000" b="0" dirty="0"/>
          </a:p>
        </p:txBody>
      </p:sp>
      <p:sp>
        <p:nvSpPr>
          <p:cNvPr id="58" name="Rektangel 57"/>
          <p:cNvSpPr/>
          <p:nvPr userDrawn="1"/>
        </p:nvSpPr>
        <p:spPr>
          <a:xfrm>
            <a:off x="4669408" y="993002"/>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1</a:t>
            </a:r>
            <a:endParaRPr lang="da-DK" sz="2000" b="0" dirty="0"/>
          </a:p>
        </p:txBody>
      </p:sp>
      <p:sp>
        <p:nvSpPr>
          <p:cNvPr id="59" name="Rektangel 58"/>
          <p:cNvSpPr/>
          <p:nvPr userDrawn="1"/>
        </p:nvSpPr>
        <p:spPr>
          <a:xfrm>
            <a:off x="4680749" y="1988563"/>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3</a:t>
            </a:r>
            <a:endParaRPr lang="da-DK" sz="2000" b="0" dirty="0"/>
          </a:p>
        </p:txBody>
      </p:sp>
      <p:sp>
        <p:nvSpPr>
          <p:cNvPr id="60" name="Rektangel 59"/>
          <p:cNvSpPr/>
          <p:nvPr userDrawn="1"/>
        </p:nvSpPr>
        <p:spPr>
          <a:xfrm>
            <a:off x="4666121" y="2485059"/>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4</a:t>
            </a:r>
            <a:endParaRPr lang="da-DK" sz="2000" b="0" dirty="0"/>
          </a:p>
        </p:txBody>
      </p:sp>
      <p:sp>
        <p:nvSpPr>
          <p:cNvPr id="61" name="Rektangel 60"/>
          <p:cNvSpPr/>
          <p:nvPr userDrawn="1"/>
        </p:nvSpPr>
        <p:spPr>
          <a:xfrm>
            <a:off x="4680014" y="2982389"/>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5</a:t>
            </a:r>
            <a:endParaRPr lang="da-DK" sz="2000" b="0" dirty="0"/>
          </a:p>
        </p:txBody>
      </p:sp>
      <p:sp>
        <p:nvSpPr>
          <p:cNvPr id="62" name="Rektangel 61"/>
          <p:cNvSpPr/>
          <p:nvPr userDrawn="1"/>
        </p:nvSpPr>
        <p:spPr>
          <a:xfrm>
            <a:off x="4674434" y="3474272"/>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6</a:t>
            </a:r>
            <a:endParaRPr lang="da-DK" sz="2000" b="0" dirty="0"/>
          </a:p>
        </p:txBody>
      </p:sp>
      <p:sp>
        <p:nvSpPr>
          <p:cNvPr id="63" name="Rektangel 62"/>
          <p:cNvSpPr/>
          <p:nvPr userDrawn="1"/>
        </p:nvSpPr>
        <p:spPr>
          <a:xfrm>
            <a:off x="4683570" y="3965404"/>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7</a:t>
            </a:r>
            <a:endParaRPr lang="da-DK" sz="2000" b="0" dirty="0"/>
          </a:p>
        </p:txBody>
      </p:sp>
      <p:sp>
        <p:nvSpPr>
          <p:cNvPr id="64" name="Rektangel 63"/>
          <p:cNvSpPr/>
          <p:nvPr userDrawn="1"/>
        </p:nvSpPr>
        <p:spPr>
          <a:xfrm>
            <a:off x="4683570" y="4437198"/>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8</a:t>
            </a:r>
            <a:endParaRPr lang="da-DK" sz="2000" b="0" dirty="0"/>
          </a:p>
        </p:txBody>
      </p:sp>
      <p:sp>
        <p:nvSpPr>
          <p:cNvPr id="65" name="Rektangel 64"/>
          <p:cNvSpPr/>
          <p:nvPr userDrawn="1"/>
        </p:nvSpPr>
        <p:spPr>
          <a:xfrm>
            <a:off x="4675257" y="4928106"/>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9</a:t>
            </a:r>
            <a:endParaRPr lang="da-DK" sz="2000" b="0" dirty="0"/>
          </a:p>
        </p:txBody>
      </p:sp>
      <p:sp>
        <p:nvSpPr>
          <p:cNvPr id="66" name="Rektangel 65"/>
          <p:cNvSpPr/>
          <p:nvPr userDrawn="1"/>
        </p:nvSpPr>
        <p:spPr>
          <a:xfrm>
            <a:off x="4666944" y="5420960"/>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10</a:t>
            </a:r>
            <a:endParaRPr lang="da-DK" sz="2000" b="0" dirty="0"/>
          </a:p>
        </p:txBody>
      </p:sp>
      <p:sp>
        <p:nvSpPr>
          <p:cNvPr id="26" name="Text Placeholder 5"/>
          <p:cNvSpPr>
            <a:spLocks noGrp="1"/>
          </p:cNvSpPr>
          <p:nvPr>
            <p:ph type="body" sz="quarter" idx="11"/>
          </p:nvPr>
        </p:nvSpPr>
        <p:spPr>
          <a:xfrm>
            <a:off x="5349811" y="4467757"/>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29" name="Text Placeholder 5"/>
          <p:cNvSpPr>
            <a:spLocks noGrp="1"/>
          </p:cNvSpPr>
          <p:nvPr>
            <p:ph type="body" sz="quarter" idx="13"/>
          </p:nvPr>
        </p:nvSpPr>
        <p:spPr>
          <a:xfrm>
            <a:off x="5346990" y="3985162"/>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2" name="Text Placeholder 5"/>
          <p:cNvSpPr>
            <a:spLocks noGrp="1"/>
          </p:cNvSpPr>
          <p:nvPr>
            <p:ph type="body" sz="quarter" idx="14"/>
          </p:nvPr>
        </p:nvSpPr>
        <p:spPr>
          <a:xfrm>
            <a:off x="5344169" y="3502567"/>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5" name="Text Placeholder 5"/>
          <p:cNvSpPr>
            <a:spLocks noGrp="1"/>
          </p:cNvSpPr>
          <p:nvPr>
            <p:ph type="body" sz="quarter" idx="15"/>
          </p:nvPr>
        </p:nvSpPr>
        <p:spPr>
          <a:xfrm>
            <a:off x="5344169" y="3008682"/>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8" name="Text Placeholder 5"/>
          <p:cNvSpPr>
            <a:spLocks noGrp="1"/>
          </p:cNvSpPr>
          <p:nvPr>
            <p:ph type="body" sz="quarter" idx="16"/>
          </p:nvPr>
        </p:nvSpPr>
        <p:spPr>
          <a:xfrm>
            <a:off x="5344169" y="2506484"/>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41" name="Text Placeholder 5"/>
          <p:cNvSpPr>
            <a:spLocks noGrp="1"/>
          </p:cNvSpPr>
          <p:nvPr>
            <p:ph type="body" sz="quarter" idx="17"/>
          </p:nvPr>
        </p:nvSpPr>
        <p:spPr>
          <a:xfrm>
            <a:off x="5344169" y="2020482"/>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44" name="Text Placeholder 5"/>
          <p:cNvSpPr>
            <a:spLocks noGrp="1"/>
          </p:cNvSpPr>
          <p:nvPr>
            <p:ph type="body" sz="quarter" idx="18"/>
          </p:nvPr>
        </p:nvSpPr>
        <p:spPr>
          <a:xfrm>
            <a:off x="5344169" y="4956000"/>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47" name="Text Placeholder 5"/>
          <p:cNvSpPr>
            <a:spLocks noGrp="1"/>
          </p:cNvSpPr>
          <p:nvPr>
            <p:ph type="body" sz="quarter" idx="19"/>
          </p:nvPr>
        </p:nvSpPr>
        <p:spPr>
          <a:xfrm>
            <a:off x="5344169" y="1526597"/>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50" name="Text Placeholder 5"/>
          <p:cNvSpPr>
            <a:spLocks noGrp="1"/>
          </p:cNvSpPr>
          <p:nvPr>
            <p:ph type="body" sz="quarter" idx="20" hasCustomPrompt="1"/>
          </p:nvPr>
        </p:nvSpPr>
        <p:spPr>
          <a:xfrm>
            <a:off x="5344169" y="1026484"/>
            <a:ext cx="5975822" cy="415026"/>
          </a:xfrm>
          <a:noFill/>
          <a:ln>
            <a:noFill/>
          </a:ln>
        </p:spPr>
        <p:txBody>
          <a:bodyPr/>
          <a:lstStyle>
            <a:lvl1pPr>
              <a:defRPr>
                <a:latin typeface="Calibri"/>
                <a:cs typeface="Calibri"/>
              </a:defRPr>
            </a:lvl1pPr>
          </a:lstStyle>
          <a:p>
            <a:pPr lvl="0"/>
            <a:r>
              <a:rPr lang="da-DK" dirty="0" smtClean="0"/>
              <a:t>Din absolut yndlings- her</a:t>
            </a:r>
            <a:endParaRPr lang="en-US" dirty="0"/>
          </a:p>
        </p:txBody>
      </p:sp>
      <p:sp>
        <p:nvSpPr>
          <p:cNvPr id="53" name="Text Placeholder 5"/>
          <p:cNvSpPr>
            <a:spLocks noGrp="1"/>
          </p:cNvSpPr>
          <p:nvPr>
            <p:ph type="body" sz="quarter" idx="21"/>
          </p:nvPr>
        </p:nvSpPr>
        <p:spPr>
          <a:xfrm>
            <a:off x="5346990" y="5438595"/>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68" name="Snip Single Corner Rectangle 119"/>
          <p:cNvSpPr/>
          <p:nvPr userDrawn="1"/>
        </p:nvSpPr>
        <p:spPr>
          <a:xfrm flipH="1">
            <a:off x="-1" y="6330954"/>
            <a:ext cx="12192000" cy="536446"/>
          </a:xfrm>
          <a:prstGeom prst="snip1Rect">
            <a:avLst>
              <a:gd name="adj" fmla="val 0"/>
            </a:avLst>
          </a:prstGeom>
          <a:gradFill>
            <a:gsLst>
              <a:gs pos="99000">
                <a:schemeClr val="bg1"/>
              </a:gs>
              <a:gs pos="55000">
                <a:schemeClr val="bg1">
                  <a:lumMod val="95000"/>
                </a:schemeClr>
              </a:gs>
              <a:gs pos="1000">
                <a:schemeClr val="bg1">
                  <a:lumMod val="85000"/>
                </a:schemeClr>
              </a:gs>
            </a:gsLst>
            <a:lin ang="5400000" scaled="1"/>
          </a:gradFill>
          <a:ln>
            <a:no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71" name="Afrundet rektangel 35">
            <a:hlinkClick r:id="" action="ppaction://hlinkshowjump?jump=nextslide" highlightClick="1"/>
          </p:cNvPr>
          <p:cNvSpPr/>
          <p:nvPr userDrawn="1"/>
        </p:nvSpPr>
        <p:spPr>
          <a:xfrm>
            <a:off x="10757158" y="6386716"/>
            <a:ext cx="1337681" cy="392401"/>
          </a:xfrm>
          <a:prstGeom prst="roundRect">
            <a:avLst/>
          </a:prstGeom>
          <a:ln w="22225">
            <a:solidFill>
              <a:schemeClr val="tx1">
                <a:lumMod val="65000"/>
                <a:lumOff val="35000"/>
              </a:schemeClr>
            </a:solidFill>
          </a:ln>
          <a:effectLst>
            <a:outerShdw blurRad="50800" dist="38100" dir="318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tx1">
                    <a:lumMod val="95000"/>
                    <a:lumOff val="5000"/>
                  </a:schemeClr>
                </a:solidFill>
                <a:latin typeface="Calibri"/>
                <a:cs typeface="Calibri"/>
              </a:rPr>
              <a:t>Næste</a:t>
            </a:r>
            <a:endParaRPr lang="da-DK" sz="2000" dirty="0">
              <a:solidFill>
                <a:schemeClr val="tx1">
                  <a:lumMod val="95000"/>
                  <a:lumOff val="5000"/>
                </a:schemeClr>
              </a:solidFill>
              <a:latin typeface="Calibri"/>
              <a:cs typeface="Calibri"/>
            </a:endParaRPr>
          </a:p>
        </p:txBody>
      </p:sp>
      <p:sp>
        <p:nvSpPr>
          <p:cNvPr id="72" name="Afrundet rektangel 35">
            <a:hlinkClick r:id="" action="ppaction://hlinkshowjump?jump=lastslideviewed" highlightClick="1"/>
          </p:cNvPr>
          <p:cNvSpPr/>
          <p:nvPr userDrawn="1"/>
        </p:nvSpPr>
        <p:spPr>
          <a:xfrm>
            <a:off x="9309089" y="6386716"/>
            <a:ext cx="1327476" cy="391944"/>
          </a:xfrm>
          <a:prstGeom prst="roundRect">
            <a:avLst/>
          </a:prstGeom>
          <a:ln w="22225">
            <a:solidFill>
              <a:schemeClr val="tx1">
                <a:lumMod val="65000"/>
                <a:lumOff val="35000"/>
              </a:schemeClr>
            </a:solidFill>
          </a:ln>
          <a:effectLst>
            <a:outerShdw blurRad="50800" dist="38100" dir="36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tx1">
                    <a:lumMod val="95000"/>
                    <a:lumOff val="5000"/>
                  </a:schemeClr>
                </a:solidFill>
                <a:latin typeface="Calibri"/>
                <a:cs typeface="Calibri"/>
              </a:rPr>
              <a:t>Tilbage</a:t>
            </a:r>
            <a:endParaRPr lang="da-DK" sz="2000" dirty="0">
              <a:solidFill>
                <a:schemeClr val="tx1">
                  <a:lumMod val="95000"/>
                  <a:lumOff val="5000"/>
                </a:schemeClr>
              </a:solidFill>
              <a:latin typeface="Calibri"/>
              <a:cs typeface="Calibri"/>
            </a:endParaRPr>
          </a:p>
        </p:txBody>
      </p:sp>
      <p:sp>
        <p:nvSpPr>
          <p:cNvPr id="73" name="Afrundet rektangel 35">
            <a:hlinkClick r:id="rId2" action="ppaction://hlinksldjump" highlightClick="1"/>
          </p:cNvPr>
          <p:cNvSpPr/>
          <p:nvPr userDrawn="1"/>
        </p:nvSpPr>
        <p:spPr>
          <a:xfrm>
            <a:off x="7914453" y="6392254"/>
            <a:ext cx="1279990" cy="386409"/>
          </a:xfrm>
          <a:prstGeom prst="roundRect">
            <a:avLst/>
          </a:prstGeom>
          <a:ln w="22225">
            <a:solidFill>
              <a:schemeClr val="tx1">
                <a:lumMod val="65000"/>
                <a:lumOff val="35000"/>
              </a:schemeClr>
            </a:solidFill>
          </a:ln>
          <a:effectLst>
            <a:outerShdw blurRad="50800" dist="38100" dir="426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tx1">
                    <a:lumMod val="95000"/>
                    <a:lumOff val="5000"/>
                  </a:schemeClr>
                </a:solidFill>
                <a:latin typeface="Calibri"/>
                <a:cs typeface="Calibri"/>
              </a:rPr>
              <a:t>Oversigt</a:t>
            </a:r>
            <a:endParaRPr lang="da-DK" sz="2000" dirty="0">
              <a:solidFill>
                <a:schemeClr val="tx1">
                  <a:lumMod val="95000"/>
                  <a:lumOff val="5000"/>
                </a:schemeClr>
              </a:solidFill>
              <a:latin typeface="Calibri"/>
              <a:cs typeface="Calibri"/>
            </a:endParaRPr>
          </a:p>
        </p:txBody>
      </p:sp>
      <p:sp>
        <p:nvSpPr>
          <p:cNvPr id="74" name="Afrundet rektangel 35">
            <a:hlinkClick r:id="" action="ppaction://hlinkshowjump?jump=endshow" highlightClick="1"/>
          </p:cNvPr>
          <p:cNvSpPr/>
          <p:nvPr userDrawn="1"/>
        </p:nvSpPr>
        <p:spPr>
          <a:xfrm>
            <a:off x="6485770" y="6386717"/>
            <a:ext cx="1296658" cy="396906"/>
          </a:xfrm>
          <a:prstGeom prst="roundRect">
            <a:avLst/>
          </a:prstGeom>
          <a:ln w="22225">
            <a:solidFill>
              <a:schemeClr val="tx1">
                <a:lumMod val="65000"/>
                <a:lumOff val="35000"/>
              </a:schemeClr>
            </a:solidFill>
          </a:ln>
          <a:effectLst>
            <a:outerShdw blurRad="50800" dist="38100" dir="438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tx1">
                    <a:lumMod val="95000"/>
                    <a:lumOff val="5000"/>
                  </a:schemeClr>
                </a:solidFill>
                <a:latin typeface="Calibri"/>
                <a:cs typeface="Calibri"/>
              </a:rPr>
              <a:t>Rediger</a:t>
            </a:r>
            <a:endParaRPr lang="da-DK" sz="2000" dirty="0">
              <a:solidFill>
                <a:schemeClr val="tx1">
                  <a:lumMod val="95000"/>
                  <a:lumOff val="5000"/>
                </a:schemeClr>
              </a:solidFill>
              <a:latin typeface="Calibri"/>
              <a:cs typeface="Calibri"/>
            </a:endParaRPr>
          </a:p>
        </p:txBody>
      </p:sp>
    </p:spTree>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avoritliste Sølvblåt STORE knapper">
    <p:bg>
      <p:bgPr>
        <a:gradFill>
          <a:gsLst>
            <a:gs pos="99000">
              <a:schemeClr val="bg1"/>
            </a:gs>
            <a:gs pos="43000">
              <a:schemeClr val="bg1">
                <a:lumMod val="95000"/>
              </a:schemeClr>
            </a:gs>
            <a:gs pos="1000">
              <a:schemeClr val="bg1">
                <a:lumMod val="85000"/>
              </a:schemeClr>
            </a:gs>
          </a:gsLst>
          <a:lin ang="5400000" scaled="1"/>
        </a:gradFill>
        <a:effectLst/>
      </p:bgPr>
    </p:bg>
    <p:spTree>
      <p:nvGrpSpPr>
        <p:cNvPr id="1" name=""/>
        <p:cNvGrpSpPr/>
        <p:nvPr/>
      </p:nvGrpSpPr>
      <p:grpSpPr>
        <a:xfrm>
          <a:off x="0" y="0"/>
          <a:ext cx="0" cy="0"/>
          <a:chOff x="0" y="0"/>
          <a:chExt cx="0" cy="0"/>
        </a:xfrm>
      </p:grpSpPr>
      <p:sp>
        <p:nvSpPr>
          <p:cNvPr id="4" name="Rectangle 3"/>
          <p:cNvSpPr/>
          <p:nvPr userDrawn="1"/>
        </p:nvSpPr>
        <p:spPr>
          <a:xfrm>
            <a:off x="-55984" y="9649"/>
            <a:ext cx="12281095" cy="462866"/>
          </a:xfrm>
          <a:prstGeom prst="rect">
            <a:avLst/>
          </a:prstGeom>
          <a:gradFill flip="none" rotWithShape="1">
            <a:gsLst>
              <a:gs pos="26000">
                <a:schemeClr val="bg1"/>
              </a:gs>
              <a:gs pos="97000">
                <a:schemeClr val="bg1">
                  <a:lumMod val="85000"/>
                </a:schemeClr>
              </a:gs>
              <a:gs pos="62000">
                <a:schemeClr val="bg1">
                  <a:lumMod val="85000"/>
                </a:schemeClr>
              </a:gs>
            </a:gsLst>
            <a:lin ang="18000000" scaled="0"/>
            <a:tileRect/>
          </a:gradFill>
          <a:ln w="6350">
            <a:solidFill>
              <a:schemeClr val="tx1">
                <a:lumMod val="65000"/>
                <a:lumOff val="35000"/>
              </a:schemeClr>
            </a:solidFill>
          </a:ln>
          <a:effectLst>
            <a:innerShdw blurRad="165100" dist="63500" dir="7500000">
              <a:srgbClr val="000000">
                <a:alpha val="3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000" i="1" dirty="0" smtClean="0">
                <a:solidFill>
                  <a:schemeClr val="bg1"/>
                </a:solidFill>
                <a:latin typeface="Calibri" charset="0"/>
                <a:ea typeface="Calibri" charset="0"/>
                <a:cs typeface="Calibri" charset="0"/>
              </a:rPr>
              <a:t>OS</a:t>
            </a:r>
            <a:r>
              <a:rPr lang="en-US" sz="2000" i="1" baseline="0" dirty="0" smtClean="0">
                <a:solidFill>
                  <a:schemeClr val="bg1"/>
                </a:solidFill>
                <a:latin typeface="Calibri" charset="0"/>
                <a:ea typeface="Calibri" charset="0"/>
                <a:cs typeface="Calibri" charset="0"/>
              </a:rPr>
              <a:t> – LIVSFORTÆLLINGER     </a:t>
            </a:r>
            <a:r>
              <a:rPr lang="en-US" sz="800" i="1" baseline="0" dirty="0" smtClean="0">
                <a:solidFill>
                  <a:schemeClr val="bg1">
                    <a:lumMod val="85000"/>
                  </a:schemeClr>
                </a:solidFill>
              </a:rPr>
              <a:t>.</a:t>
            </a:r>
            <a:endParaRPr lang="en-US" sz="800" i="1" dirty="0">
              <a:solidFill>
                <a:schemeClr val="bg1">
                  <a:lumMod val="85000"/>
                </a:schemeClr>
              </a:solidFill>
            </a:endParaRPr>
          </a:p>
        </p:txBody>
      </p:sp>
      <p:sp>
        <p:nvSpPr>
          <p:cNvPr id="24" name="Footer Placeholder 4"/>
          <p:cNvSpPr>
            <a:spLocks noGrp="1"/>
          </p:cNvSpPr>
          <p:nvPr>
            <p:ph type="ftr" sz="quarter" idx="3"/>
          </p:nvPr>
        </p:nvSpPr>
        <p:spPr>
          <a:xfrm>
            <a:off x="3418286" y="27020"/>
            <a:ext cx="5174717" cy="365125"/>
          </a:xfrm>
          <a:prstGeom prst="rect">
            <a:avLst/>
          </a:prstGeom>
        </p:spPr>
        <p:txBody>
          <a:bodyPr vert="horz" lIns="91440" tIns="45720" rIns="91440" bIns="45720" rtlCol="0" anchor="ctr"/>
          <a:lstStyle>
            <a:lvl1pPr algn="ctr">
              <a:defRPr sz="2000" i="1">
                <a:solidFill>
                  <a:schemeClr val="bg1">
                    <a:lumMod val="75000"/>
                  </a:schemeClr>
                </a:solidFill>
              </a:defRPr>
            </a:lvl1pPr>
          </a:lstStyle>
          <a:p>
            <a:r>
              <a:rPr lang="en-US" smtClean="0"/>
              <a:t>Dit navn her</a:t>
            </a:r>
            <a:endParaRPr lang="en-US" dirty="0"/>
          </a:p>
        </p:txBody>
      </p:sp>
      <p:sp>
        <p:nvSpPr>
          <p:cNvPr id="2" name="Title 1"/>
          <p:cNvSpPr>
            <a:spLocks noGrp="1"/>
          </p:cNvSpPr>
          <p:nvPr>
            <p:ph type="ctrTitle" hasCustomPrompt="1"/>
          </p:nvPr>
        </p:nvSpPr>
        <p:spPr>
          <a:xfrm>
            <a:off x="67555" y="29852"/>
            <a:ext cx="4084567" cy="423296"/>
          </a:xfrm>
        </p:spPr>
        <p:txBody>
          <a:bodyPr anchor="b" anchorCtr="0">
            <a:noAutofit/>
          </a:bodyPr>
          <a:lstStyle>
            <a:lvl1pPr>
              <a:defRPr sz="2500">
                <a:solidFill>
                  <a:schemeClr val="tx1">
                    <a:lumMod val="65000"/>
                    <a:lumOff val="35000"/>
                  </a:schemeClr>
                </a:solidFill>
                <a:effectLst>
                  <a:outerShdw blurRad="50800" dist="38100" dir="2700000" algn="tl" rotWithShape="0">
                    <a:prstClr val="black">
                      <a:alpha val="40000"/>
                    </a:prstClr>
                  </a:outerShdw>
                </a:effectLst>
              </a:defRPr>
            </a:lvl1pPr>
          </a:lstStyle>
          <a:p>
            <a:r>
              <a:rPr lang="da-DK" dirty="0" smtClean="0"/>
              <a:t>Favoritlister</a:t>
            </a:r>
            <a:endParaRPr dirty="0"/>
          </a:p>
        </p:txBody>
      </p:sp>
      <p:sp>
        <p:nvSpPr>
          <p:cNvPr id="19" name="Slide Number Placeholder 6"/>
          <p:cNvSpPr>
            <a:spLocks noGrp="1"/>
          </p:cNvSpPr>
          <p:nvPr>
            <p:ph type="sldNum" sz="quarter" idx="12"/>
          </p:nvPr>
        </p:nvSpPr>
        <p:spPr>
          <a:xfrm>
            <a:off x="-635" y="6552429"/>
            <a:ext cx="429260" cy="382159"/>
          </a:xfrm>
          <a:prstGeom prst="rect">
            <a:avLst/>
          </a:prstGeom>
        </p:spPr>
        <p:txBody>
          <a:bodyPr lIns="121917" tIns="60958" rIns="121917" bIns="60958"/>
          <a:lstStyle>
            <a:lvl1pPr>
              <a:defRPr sz="800"/>
            </a:lvl1pPr>
          </a:lstStyle>
          <a:p>
            <a:fld id="{430841EC-99BE-4340-888E-D714765BA307}" type="slidenum">
              <a:rPr lang="en-US" smtClean="0"/>
              <a:pPr/>
              <a:t>‹nr.›</a:t>
            </a:fld>
            <a:endParaRPr lang="en-US" dirty="0"/>
          </a:p>
        </p:txBody>
      </p:sp>
      <p:sp>
        <p:nvSpPr>
          <p:cNvPr id="22" name="Rounded Rectangle 3"/>
          <p:cNvSpPr/>
          <p:nvPr userDrawn="1"/>
        </p:nvSpPr>
        <p:spPr>
          <a:xfrm>
            <a:off x="4720883" y="4416541"/>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7"/>
          <p:cNvSpPr/>
          <p:nvPr userDrawn="1"/>
        </p:nvSpPr>
        <p:spPr>
          <a:xfrm>
            <a:off x="4718906" y="4427254"/>
            <a:ext cx="475484" cy="461165"/>
          </a:xfrm>
          <a:prstGeom prst="ellipse">
            <a:avLst/>
          </a:prstGeom>
          <a:gradFill flip="none" rotWithShape="1">
            <a:gsLst>
              <a:gs pos="17000">
                <a:srgbClr val="002060">
                  <a:lumMod val="36000"/>
                </a:srgbClr>
              </a:gs>
              <a:gs pos="91000">
                <a:srgbClr val="97A9C3"/>
              </a:gs>
              <a:gs pos="74000">
                <a:srgbClr val="0070C0"/>
              </a:gs>
              <a:gs pos="2000">
                <a:schemeClr val="tx1"/>
              </a:gs>
              <a:gs pos="50000">
                <a:srgbClr val="002060">
                  <a:lumMod val="93000"/>
                </a:srgbClr>
              </a:gs>
            </a:gsLst>
            <a:path path="circle">
              <a:fillToRect l="50000" t="50000" r="50000" b="50000"/>
            </a:path>
            <a:tileRect/>
          </a:gradFill>
          <a:ln w="12700">
            <a:noFill/>
          </a:ln>
          <a:effectLst>
            <a:outerShdw blurRad="38100" dist="25400" dir="1200000" sx="99000" sy="99000" algn="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7" name="Rounded Rectangle 8"/>
          <p:cNvSpPr/>
          <p:nvPr userDrawn="1"/>
        </p:nvSpPr>
        <p:spPr>
          <a:xfrm>
            <a:off x="4718062" y="3933946"/>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9"/>
          <p:cNvSpPr/>
          <p:nvPr userDrawn="1"/>
        </p:nvSpPr>
        <p:spPr>
          <a:xfrm>
            <a:off x="4716085" y="3944659"/>
            <a:ext cx="475484" cy="461165"/>
          </a:xfrm>
          <a:prstGeom prst="ellipse">
            <a:avLst/>
          </a:prstGeom>
          <a:gradFill flip="none" rotWithShape="1">
            <a:gsLst>
              <a:gs pos="17000">
                <a:srgbClr val="002060">
                  <a:lumMod val="36000"/>
                </a:srgbClr>
              </a:gs>
              <a:gs pos="91000">
                <a:srgbClr val="97A9C3"/>
              </a:gs>
              <a:gs pos="74000">
                <a:srgbClr val="0070C0"/>
              </a:gs>
              <a:gs pos="2000">
                <a:schemeClr val="tx1"/>
              </a:gs>
              <a:gs pos="50000">
                <a:srgbClr val="002060">
                  <a:lumMod val="93000"/>
                </a:srgbClr>
              </a:gs>
            </a:gsLst>
            <a:path path="circle">
              <a:fillToRect l="50000" t="50000" r="50000" b="50000"/>
            </a:path>
            <a:tileRect/>
          </a:gradFill>
          <a:ln w="12700">
            <a:noFill/>
          </a:ln>
          <a:effectLst>
            <a:outerShdw blurRad="38100" dist="25400" dir="1200000" sx="99000" sy="99000" algn="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0" name="Rounded Rectangle 11"/>
          <p:cNvSpPr/>
          <p:nvPr userDrawn="1"/>
        </p:nvSpPr>
        <p:spPr>
          <a:xfrm>
            <a:off x="4715241" y="3451351"/>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12"/>
          <p:cNvSpPr/>
          <p:nvPr userDrawn="1"/>
        </p:nvSpPr>
        <p:spPr>
          <a:xfrm>
            <a:off x="4713264" y="3462064"/>
            <a:ext cx="475484" cy="461165"/>
          </a:xfrm>
          <a:prstGeom prst="ellipse">
            <a:avLst/>
          </a:prstGeom>
          <a:gradFill flip="none" rotWithShape="1">
            <a:gsLst>
              <a:gs pos="17000">
                <a:srgbClr val="002060">
                  <a:lumMod val="36000"/>
                </a:srgbClr>
              </a:gs>
              <a:gs pos="91000">
                <a:srgbClr val="97A9C3"/>
              </a:gs>
              <a:gs pos="74000">
                <a:srgbClr val="0070C0"/>
              </a:gs>
              <a:gs pos="2000">
                <a:schemeClr val="tx1"/>
              </a:gs>
              <a:gs pos="50000">
                <a:srgbClr val="002060">
                  <a:lumMod val="93000"/>
                </a:srgbClr>
              </a:gs>
            </a:gsLst>
            <a:path path="circle">
              <a:fillToRect l="50000" t="50000" r="50000" b="50000"/>
            </a:path>
            <a:tileRect/>
          </a:gradFill>
          <a:ln w="12700">
            <a:noFill/>
          </a:ln>
          <a:effectLst>
            <a:outerShdw blurRad="38100" dist="25400" dir="1200000" sx="99000" sy="99000" algn="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3" name="Rounded Rectangle 14"/>
          <p:cNvSpPr/>
          <p:nvPr userDrawn="1"/>
        </p:nvSpPr>
        <p:spPr>
          <a:xfrm>
            <a:off x="4715241" y="2957466"/>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15"/>
          <p:cNvSpPr/>
          <p:nvPr userDrawn="1"/>
        </p:nvSpPr>
        <p:spPr>
          <a:xfrm>
            <a:off x="4713264" y="2968179"/>
            <a:ext cx="475484" cy="461165"/>
          </a:xfrm>
          <a:prstGeom prst="ellipse">
            <a:avLst/>
          </a:prstGeom>
          <a:gradFill flip="none" rotWithShape="1">
            <a:gsLst>
              <a:gs pos="17000">
                <a:srgbClr val="002060">
                  <a:lumMod val="36000"/>
                </a:srgbClr>
              </a:gs>
              <a:gs pos="91000">
                <a:srgbClr val="97A9C3"/>
              </a:gs>
              <a:gs pos="74000">
                <a:srgbClr val="0070C0"/>
              </a:gs>
              <a:gs pos="2000">
                <a:schemeClr val="tx1"/>
              </a:gs>
              <a:gs pos="50000">
                <a:srgbClr val="002060">
                  <a:lumMod val="93000"/>
                </a:srgbClr>
              </a:gs>
            </a:gsLst>
            <a:path path="circle">
              <a:fillToRect l="50000" t="50000" r="50000" b="50000"/>
            </a:path>
            <a:tileRect/>
          </a:gradFill>
          <a:ln w="12700">
            <a:noFill/>
          </a:ln>
          <a:effectLst>
            <a:outerShdw blurRad="38100" dist="25400" dir="1200000" sx="99000" sy="99000" algn="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6" name="Rounded Rectangle 17"/>
          <p:cNvSpPr/>
          <p:nvPr userDrawn="1"/>
        </p:nvSpPr>
        <p:spPr>
          <a:xfrm>
            <a:off x="4715241" y="2472482"/>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18"/>
          <p:cNvSpPr/>
          <p:nvPr userDrawn="1"/>
        </p:nvSpPr>
        <p:spPr>
          <a:xfrm>
            <a:off x="4713264" y="2483195"/>
            <a:ext cx="475484" cy="461165"/>
          </a:xfrm>
          <a:prstGeom prst="ellipse">
            <a:avLst/>
          </a:prstGeom>
          <a:gradFill flip="none" rotWithShape="1">
            <a:gsLst>
              <a:gs pos="17000">
                <a:srgbClr val="002060">
                  <a:lumMod val="36000"/>
                </a:srgbClr>
              </a:gs>
              <a:gs pos="91000">
                <a:srgbClr val="97A9C3"/>
              </a:gs>
              <a:gs pos="74000">
                <a:srgbClr val="0070C0"/>
              </a:gs>
              <a:gs pos="2000">
                <a:schemeClr val="tx1"/>
              </a:gs>
              <a:gs pos="50000">
                <a:srgbClr val="002060">
                  <a:lumMod val="93000"/>
                </a:srgbClr>
              </a:gs>
            </a:gsLst>
            <a:path path="circle">
              <a:fillToRect l="50000" t="50000" r="50000" b="50000"/>
            </a:path>
            <a:tileRect/>
          </a:gradFill>
          <a:ln w="12700">
            <a:noFill/>
          </a:ln>
          <a:effectLst>
            <a:outerShdw blurRad="38100" dist="25400" dir="1200000" sx="99000" sy="99000" algn="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9" name="Rounded Rectangle 20"/>
          <p:cNvSpPr/>
          <p:nvPr userDrawn="1"/>
        </p:nvSpPr>
        <p:spPr>
          <a:xfrm>
            <a:off x="4715241" y="1980045"/>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21"/>
          <p:cNvSpPr/>
          <p:nvPr userDrawn="1"/>
        </p:nvSpPr>
        <p:spPr>
          <a:xfrm>
            <a:off x="4713264" y="1991251"/>
            <a:ext cx="475484" cy="461165"/>
          </a:xfrm>
          <a:prstGeom prst="ellipse">
            <a:avLst/>
          </a:prstGeom>
          <a:gradFill flip="none" rotWithShape="1">
            <a:gsLst>
              <a:gs pos="17000">
                <a:srgbClr val="002060">
                  <a:lumMod val="36000"/>
                </a:srgbClr>
              </a:gs>
              <a:gs pos="91000">
                <a:srgbClr val="97A9C3"/>
              </a:gs>
              <a:gs pos="74000">
                <a:srgbClr val="0070C0"/>
              </a:gs>
              <a:gs pos="2000">
                <a:schemeClr val="tx1"/>
              </a:gs>
              <a:gs pos="50000">
                <a:srgbClr val="002060">
                  <a:lumMod val="93000"/>
                </a:srgbClr>
              </a:gs>
            </a:gsLst>
            <a:path path="circle">
              <a:fillToRect l="50000" t="50000" r="50000" b="50000"/>
            </a:path>
            <a:tileRect/>
          </a:gradFill>
          <a:ln w="12700">
            <a:noFill/>
          </a:ln>
          <a:effectLst>
            <a:outerShdw blurRad="38100" dist="25400" dir="1200000" sx="99000" sy="99000" algn="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2" name="Rounded Rectangle 23"/>
          <p:cNvSpPr/>
          <p:nvPr userDrawn="1"/>
        </p:nvSpPr>
        <p:spPr>
          <a:xfrm>
            <a:off x="4715241" y="4904784"/>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24"/>
          <p:cNvSpPr/>
          <p:nvPr userDrawn="1"/>
        </p:nvSpPr>
        <p:spPr>
          <a:xfrm>
            <a:off x="4713264" y="4915497"/>
            <a:ext cx="475484" cy="461165"/>
          </a:xfrm>
          <a:prstGeom prst="ellipse">
            <a:avLst/>
          </a:prstGeom>
          <a:gradFill flip="none" rotWithShape="1">
            <a:gsLst>
              <a:gs pos="17000">
                <a:srgbClr val="002060">
                  <a:lumMod val="36000"/>
                </a:srgbClr>
              </a:gs>
              <a:gs pos="91000">
                <a:srgbClr val="97A9C3"/>
              </a:gs>
              <a:gs pos="74000">
                <a:srgbClr val="0070C0"/>
              </a:gs>
              <a:gs pos="2000">
                <a:schemeClr val="tx1"/>
              </a:gs>
              <a:gs pos="50000">
                <a:srgbClr val="002060">
                  <a:lumMod val="93000"/>
                </a:srgbClr>
              </a:gs>
            </a:gsLst>
            <a:path path="circle">
              <a:fillToRect l="50000" t="50000" r="50000" b="50000"/>
            </a:path>
            <a:tileRect/>
          </a:gradFill>
          <a:ln w="12700">
            <a:noFill/>
          </a:ln>
          <a:effectLst>
            <a:outerShdw blurRad="38100" dist="25400" dir="1200000" sx="99000" sy="99000" algn="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5" name="Rounded Rectangle 26"/>
          <p:cNvSpPr/>
          <p:nvPr userDrawn="1"/>
        </p:nvSpPr>
        <p:spPr>
          <a:xfrm>
            <a:off x="4715241" y="1486160"/>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27"/>
          <p:cNvSpPr/>
          <p:nvPr userDrawn="1"/>
        </p:nvSpPr>
        <p:spPr>
          <a:xfrm>
            <a:off x="4713264" y="1497366"/>
            <a:ext cx="475484" cy="461165"/>
          </a:xfrm>
          <a:prstGeom prst="ellipse">
            <a:avLst/>
          </a:prstGeom>
          <a:gradFill flip="none" rotWithShape="1">
            <a:gsLst>
              <a:gs pos="17000">
                <a:srgbClr val="002060">
                  <a:lumMod val="36000"/>
                </a:srgbClr>
              </a:gs>
              <a:gs pos="91000">
                <a:srgbClr val="97A9C3"/>
              </a:gs>
              <a:gs pos="74000">
                <a:srgbClr val="0070C0"/>
              </a:gs>
              <a:gs pos="2000">
                <a:schemeClr val="tx1"/>
              </a:gs>
              <a:gs pos="50000">
                <a:srgbClr val="002060">
                  <a:lumMod val="93000"/>
                </a:srgbClr>
              </a:gs>
            </a:gsLst>
            <a:path path="circle">
              <a:fillToRect l="50000" t="50000" r="50000" b="50000"/>
            </a:path>
            <a:tileRect/>
          </a:gradFill>
          <a:ln w="12700">
            <a:noFill/>
          </a:ln>
          <a:effectLst>
            <a:outerShdw blurRad="38100" dist="25400" dir="1200000" sx="99000" sy="99000" algn="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8" name="Rounded Rectangle 29"/>
          <p:cNvSpPr/>
          <p:nvPr userDrawn="1"/>
        </p:nvSpPr>
        <p:spPr>
          <a:xfrm>
            <a:off x="4715241" y="986477"/>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30"/>
          <p:cNvSpPr/>
          <p:nvPr userDrawn="1"/>
        </p:nvSpPr>
        <p:spPr>
          <a:xfrm>
            <a:off x="4705381" y="997683"/>
            <a:ext cx="475484" cy="461165"/>
          </a:xfrm>
          <a:prstGeom prst="ellipse">
            <a:avLst/>
          </a:prstGeom>
          <a:gradFill flip="none" rotWithShape="1">
            <a:gsLst>
              <a:gs pos="17000">
                <a:srgbClr val="002060">
                  <a:lumMod val="36000"/>
                </a:srgbClr>
              </a:gs>
              <a:gs pos="91000">
                <a:srgbClr val="97A9C3"/>
              </a:gs>
              <a:gs pos="74000">
                <a:srgbClr val="0070C0"/>
              </a:gs>
              <a:gs pos="2000">
                <a:schemeClr val="tx1"/>
              </a:gs>
              <a:gs pos="50000">
                <a:srgbClr val="002060">
                  <a:lumMod val="93000"/>
                </a:srgbClr>
              </a:gs>
            </a:gsLst>
            <a:path path="circle">
              <a:fillToRect l="50000" t="50000" r="50000" b="50000"/>
            </a:path>
            <a:tileRect/>
          </a:gradFill>
          <a:ln w="12700">
            <a:noFill/>
          </a:ln>
          <a:effectLst>
            <a:outerShdw blurRad="38100" dist="25400" dir="1200000" sx="99000" sy="99000" algn="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1" name="Rounded Rectangle 35"/>
          <p:cNvSpPr/>
          <p:nvPr userDrawn="1"/>
        </p:nvSpPr>
        <p:spPr>
          <a:xfrm>
            <a:off x="4718062" y="5387379"/>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36"/>
          <p:cNvSpPr/>
          <p:nvPr userDrawn="1"/>
        </p:nvSpPr>
        <p:spPr>
          <a:xfrm>
            <a:off x="4716085" y="5398092"/>
            <a:ext cx="475484" cy="461165"/>
          </a:xfrm>
          <a:prstGeom prst="ellipse">
            <a:avLst/>
          </a:prstGeom>
          <a:gradFill flip="none" rotWithShape="1">
            <a:gsLst>
              <a:gs pos="17000">
                <a:srgbClr val="002060">
                  <a:lumMod val="36000"/>
                </a:srgbClr>
              </a:gs>
              <a:gs pos="91000">
                <a:srgbClr val="97A9C3"/>
              </a:gs>
              <a:gs pos="74000">
                <a:srgbClr val="0070C0"/>
              </a:gs>
              <a:gs pos="2000">
                <a:schemeClr val="tx1"/>
              </a:gs>
              <a:gs pos="50000">
                <a:srgbClr val="002060">
                  <a:lumMod val="93000"/>
                </a:srgbClr>
              </a:gs>
            </a:gsLst>
            <a:path path="circle">
              <a:fillToRect l="50000" t="50000" r="50000" b="50000"/>
            </a:path>
            <a:tileRect/>
          </a:gradFill>
          <a:ln w="12700">
            <a:noFill/>
          </a:ln>
          <a:effectLst>
            <a:outerShdw blurRad="38100" dist="25400" dir="1200000" sx="99000" sy="99000" algn="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4" name="Content Placeholder 34"/>
          <p:cNvSpPr>
            <a:spLocks noGrp="1"/>
          </p:cNvSpPr>
          <p:nvPr>
            <p:ph sz="quarter" idx="22"/>
          </p:nvPr>
        </p:nvSpPr>
        <p:spPr>
          <a:xfrm>
            <a:off x="666549" y="2440563"/>
            <a:ext cx="3485573" cy="3316425"/>
          </a:xfrm>
          <a:noFill/>
        </p:spPr>
        <p:txBody>
          <a:bodyPr>
            <a:scene3d>
              <a:camera prst="orthographicFront"/>
              <a:lightRig rig="threePt" dir="t"/>
            </a:scene3d>
            <a:sp3d extrusionH="57150">
              <a:bevelT w="38100" h="38100" prst="relaxedInset"/>
            </a:sp3d>
          </a:bodyPr>
          <a:lstStyle>
            <a:lvl1pPr>
              <a:defRPr baseline="0"/>
            </a:lvl1pPr>
          </a:lstStyle>
          <a:p>
            <a:pPr lvl="0"/>
            <a:endParaRPr lang="en-US" dirty="0"/>
          </a:p>
        </p:txBody>
      </p:sp>
      <p:sp>
        <p:nvSpPr>
          <p:cNvPr id="55" name="Rectangle 4"/>
          <p:cNvSpPr/>
          <p:nvPr userDrawn="1"/>
        </p:nvSpPr>
        <p:spPr>
          <a:xfrm>
            <a:off x="428625" y="778439"/>
            <a:ext cx="4389264" cy="1015663"/>
          </a:xfrm>
          <a:prstGeom prst="rect">
            <a:avLst/>
          </a:prstGeom>
          <a:noFill/>
        </p:spPr>
        <p:txBody>
          <a:bodyPr wrap="square" lIns="91440" tIns="45720" rIns="91440" bIns="45720">
            <a:spAutoFit/>
          </a:bodyPr>
          <a:lstStyle/>
          <a:p>
            <a:pPr algn="l"/>
            <a:r>
              <a:rPr lang="da-DK" sz="6000" b="0" cap="none" spc="0" dirty="0" smtClean="0">
                <a:ln w="0"/>
                <a:solidFill>
                  <a:schemeClr val="bg1"/>
                </a:solidFill>
                <a:effectLst>
                  <a:outerShdw blurRad="38100" dist="38100" dir="2700000" algn="tl">
                    <a:srgbClr val="000000">
                      <a:alpha val="43137"/>
                    </a:srgbClr>
                  </a:outerShdw>
                </a:effectLst>
                <a:latin typeface="Brush Script MT" charset="0"/>
                <a:ea typeface="Brush Script MT" charset="0"/>
                <a:cs typeface="Brush Script MT" charset="0"/>
              </a:rPr>
              <a:t>Mine favoritter</a:t>
            </a:r>
            <a:endParaRPr lang="da-DK" sz="6000" b="0" cap="none" spc="0" dirty="0">
              <a:ln w="0"/>
              <a:solidFill>
                <a:schemeClr val="bg1"/>
              </a:solidFill>
              <a:effectLst>
                <a:outerShdw blurRad="38100" dist="38100" dir="2700000" algn="tl">
                  <a:srgbClr val="000000">
                    <a:alpha val="43137"/>
                  </a:srgbClr>
                </a:outerShdw>
              </a:effectLst>
              <a:latin typeface="Brush Script MT" charset="0"/>
              <a:ea typeface="Brush Script MT" charset="0"/>
              <a:cs typeface="Brush Script MT" charset="0"/>
            </a:endParaRPr>
          </a:p>
        </p:txBody>
      </p:sp>
      <p:sp>
        <p:nvSpPr>
          <p:cNvPr id="56" name="Content Placeholder 34"/>
          <p:cNvSpPr>
            <a:spLocks noGrp="1"/>
          </p:cNvSpPr>
          <p:nvPr>
            <p:ph sz="quarter" idx="23" hasCustomPrompt="1"/>
          </p:nvPr>
        </p:nvSpPr>
        <p:spPr>
          <a:xfrm>
            <a:off x="534463" y="1460357"/>
            <a:ext cx="3335973" cy="742873"/>
          </a:xfrm>
        </p:spPr>
        <p:txBody>
          <a:bodyPr>
            <a:noAutofit/>
            <a:scene3d>
              <a:camera prst="orthographicFront"/>
              <a:lightRig rig="threePt" dir="t"/>
            </a:scene3d>
            <a:sp3d extrusionH="57150">
              <a:bevelT w="38100" h="38100" prst="relaxedInset"/>
            </a:sp3d>
          </a:bodyPr>
          <a:lstStyle>
            <a:lvl1pPr>
              <a:defRPr sz="5400" baseline="0">
                <a:solidFill>
                  <a:srgbClr val="002060"/>
                </a:solidFill>
                <a:effectLst>
                  <a:outerShdw blurRad="38100" dist="38100" dir="2700000" algn="tl">
                    <a:srgbClr val="000000">
                      <a:alpha val="43137"/>
                    </a:srgbClr>
                  </a:outerShdw>
                </a:effectLst>
                <a:latin typeface="Brush Script MT" charset="0"/>
                <a:ea typeface="Brush Script MT" charset="0"/>
                <a:cs typeface="Brush Script MT" charset="0"/>
              </a:defRPr>
            </a:lvl1pPr>
          </a:lstStyle>
          <a:p>
            <a:pPr lvl="0"/>
            <a:r>
              <a:rPr lang="da-DK" dirty="0" smtClean="0"/>
              <a:t>Dit emne</a:t>
            </a:r>
            <a:endParaRPr lang="en-US" dirty="0"/>
          </a:p>
        </p:txBody>
      </p:sp>
      <p:sp>
        <p:nvSpPr>
          <p:cNvPr id="57" name="Rektangel 56"/>
          <p:cNvSpPr/>
          <p:nvPr userDrawn="1"/>
        </p:nvSpPr>
        <p:spPr>
          <a:xfrm>
            <a:off x="4677721" y="1498618"/>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2</a:t>
            </a:r>
            <a:endParaRPr lang="da-DK" sz="2000" b="0" dirty="0"/>
          </a:p>
        </p:txBody>
      </p:sp>
      <p:sp>
        <p:nvSpPr>
          <p:cNvPr id="58" name="Rektangel 57"/>
          <p:cNvSpPr/>
          <p:nvPr userDrawn="1"/>
        </p:nvSpPr>
        <p:spPr>
          <a:xfrm>
            <a:off x="4669408" y="1002333"/>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1</a:t>
            </a:r>
            <a:endParaRPr lang="da-DK" sz="2000" b="0" dirty="0"/>
          </a:p>
        </p:txBody>
      </p:sp>
      <p:sp>
        <p:nvSpPr>
          <p:cNvPr id="59" name="Rektangel 58"/>
          <p:cNvSpPr/>
          <p:nvPr userDrawn="1"/>
        </p:nvSpPr>
        <p:spPr>
          <a:xfrm>
            <a:off x="4680749" y="1997894"/>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3</a:t>
            </a:r>
            <a:endParaRPr lang="da-DK" sz="2000" b="0" dirty="0"/>
          </a:p>
        </p:txBody>
      </p:sp>
      <p:sp>
        <p:nvSpPr>
          <p:cNvPr id="60" name="Rektangel 59"/>
          <p:cNvSpPr/>
          <p:nvPr userDrawn="1"/>
        </p:nvSpPr>
        <p:spPr>
          <a:xfrm>
            <a:off x="4666121" y="2494390"/>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4</a:t>
            </a:r>
            <a:endParaRPr lang="da-DK" sz="2000" b="0" dirty="0"/>
          </a:p>
        </p:txBody>
      </p:sp>
      <p:sp>
        <p:nvSpPr>
          <p:cNvPr id="61" name="Rektangel 60"/>
          <p:cNvSpPr/>
          <p:nvPr userDrawn="1"/>
        </p:nvSpPr>
        <p:spPr>
          <a:xfrm>
            <a:off x="4680014" y="2982389"/>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5</a:t>
            </a:r>
            <a:endParaRPr lang="da-DK" sz="2000" b="0" dirty="0"/>
          </a:p>
        </p:txBody>
      </p:sp>
      <p:sp>
        <p:nvSpPr>
          <p:cNvPr id="62" name="Rektangel 61"/>
          <p:cNvSpPr/>
          <p:nvPr userDrawn="1"/>
        </p:nvSpPr>
        <p:spPr>
          <a:xfrm>
            <a:off x="4674434" y="3474272"/>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6</a:t>
            </a:r>
            <a:endParaRPr lang="da-DK" sz="2000" b="0" dirty="0"/>
          </a:p>
        </p:txBody>
      </p:sp>
      <p:sp>
        <p:nvSpPr>
          <p:cNvPr id="63" name="Rektangel 62"/>
          <p:cNvSpPr/>
          <p:nvPr userDrawn="1"/>
        </p:nvSpPr>
        <p:spPr>
          <a:xfrm>
            <a:off x="4683570" y="3965404"/>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7</a:t>
            </a:r>
            <a:endParaRPr lang="da-DK" sz="2000" b="0" dirty="0"/>
          </a:p>
        </p:txBody>
      </p:sp>
      <p:sp>
        <p:nvSpPr>
          <p:cNvPr id="64" name="Rektangel 63"/>
          <p:cNvSpPr/>
          <p:nvPr userDrawn="1"/>
        </p:nvSpPr>
        <p:spPr>
          <a:xfrm>
            <a:off x="4683570" y="4437198"/>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8</a:t>
            </a:r>
            <a:endParaRPr lang="da-DK" sz="2000" b="0" dirty="0"/>
          </a:p>
        </p:txBody>
      </p:sp>
      <p:sp>
        <p:nvSpPr>
          <p:cNvPr id="65" name="Rektangel 64"/>
          <p:cNvSpPr/>
          <p:nvPr userDrawn="1"/>
        </p:nvSpPr>
        <p:spPr>
          <a:xfrm>
            <a:off x="4675257" y="4928106"/>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9</a:t>
            </a:r>
            <a:endParaRPr lang="da-DK" sz="2000" b="0" dirty="0"/>
          </a:p>
        </p:txBody>
      </p:sp>
      <p:sp>
        <p:nvSpPr>
          <p:cNvPr id="66" name="Rektangel 65"/>
          <p:cNvSpPr/>
          <p:nvPr userDrawn="1"/>
        </p:nvSpPr>
        <p:spPr>
          <a:xfrm>
            <a:off x="4666944" y="5420960"/>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10</a:t>
            </a:r>
            <a:endParaRPr lang="da-DK" sz="2000" b="0" dirty="0"/>
          </a:p>
        </p:txBody>
      </p:sp>
      <p:sp>
        <p:nvSpPr>
          <p:cNvPr id="26" name="Text Placeholder 5"/>
          <p:cNvSpPr>
            <a:spLocks noGrp="1"/>
          </p:cNvSpPr>
          <p:nvPr>
            <p:ph type="body" sz="quarter" idx="11"/>
          </p:nvPr>
        </p:nvSpPr>
        <p:spPr>
          <a:xfrm>
            <a:off x="5349811" y="4467757"/>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29" name="Text Placeholder 5"/>
          <p:cNvSpPr>
            <a:spLocks noGrp="1"/>
          </p:cNvSpPr>
          <p:nvPr>
            <p:ph type="body" sz="quarter" idx="13"/>
          </p:nvPr>
        </p:nvSpPr>
        <p:spPr>
          <a:xfrm>
            <a:off x="5346990" y="3985162"/>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2" name="Text Placeholder 5"/>
          <p:cNvSpPr>
            <a:spLocks noGrp="1"/>
          </p:cNvSpPr>
          <p:nvPr>
            <p:ph type="body" sz="quarter" idx="14"/>
          </p:nvPr>
        </p:nvSpPr>
        <p:spPr>
          <a:xfrm>
            <a:off x="5344169" y="3502567"/>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5" name="Text Placeholder 5"/>
          <p:cNvSpPr>
            <a:spLocks noGrp="1"/>
          </p:cNvSpPr>
          <p:nvPr>
            <p:ph type="body" sz="quarter" idx="15"/>
          </p:nvPr>
        </p:nvSpPr>
        <p:spPr>
          <a:xfrm>
            <a:off x="5344169" y="3008682"/>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8" name="Text Placeholder 5"/>
          <p:cNvSpPr>
            <a:spLocks noGrp="1"/>
          </p:cNvSpPr>
          <p:nvPr>
            <p:ph type="body" sz="quarter" idx="16"/>
          </p:nvPr>
        </p:nvSpPr>
        <p:spPr>
          <a:xfrm>
            <a:off x="5344169" y="2515815"/>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41" name="Text Placeholder 5"/>
          <p:cNvSpPr>
            <a:spLocks noGrp="1"/>
          </p:cNvSpPr>
          <p:nvPr>
            <p:ph type="body" sz="quarter" idx="17"/>
          </p:nvPr>
        </p:nvSpPr>
        <p:spPr>
          <a:xfrm>
            <a:off x="5344169" y="2029813"/>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44" name="Text Placeholder 5"/>
          <p:cNvSpPr>
            <a:spLocks noGrp="1"/>
          </p:cNvSpPr>
          <p:nvPr>
            <p:ph type="body" sz="quarter" idx="18"/>
          </p:nvPr>
        </p:nvSpPr>
        <p:spPr>
          <a:xfrm>
            <a:off x="5344169" y="4956000"/>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47" name="Text Placeholder 5"/>
          <p:cNvSpPr>
            <a:spLocks noGrp="1"/>
          </p:cNvSpPr>
          <p:nvPr>
            <p:ph type="body" sz="quarter" idx="19"/>
          </p:nvPr>
        </p:nvSpPr>
        <p:spPr>
          <a:xfrm>
            <a:off x="5344169" y="1535928"/>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50" name="Text Placeholder 5"/>
          <p:cNvSpPr>
            <a:spLocks noGrp="1"/>
          </p:cNvSpPr>
          <p:nvPr>
            <p:ph type="body" sz="quarter" idx="20" hasCustomPrompt="1"/>
          </p:nvPr>
        </p:nvSpPr>
        <p:spPr>
          <a:xfrm>
            <a:off x="5344169" y="1035815"/>
            <a:ext cx="5975822" cy="415026"/>
          </a:xfrm>
          <a:noFill/>
          <a:ln>
            <a:noFill/>
          </a:ln>
        </p:spPr>
        <p:txBody>
          <a:bodyPr/>
          <a:lstStyle>
            <a:lvl1pPr>
              <a:defRPr>
                <a:latin typeface="Calibri"/>
                <a:cs typeface="Calibri"/>
              </a:defRPr>
            </a:lvl1pPr>
          </a:lstStyle>
          <a:p>
            <a:pPr lvl="0"/>
            <a:r>
              <a:rPr lang="da-DK" dirty="0" smtClean="0"/>
              <a:t>Din absolut yndlings- her</a:t>
            </a:r>
            <a:endParaRPr lang="en-US" dirty="0"/>
          </a:p>
        </p:txBody>
      </p:sp>
      <p:sp>
        <p:nvSpPr>
          <p:cNvPr id="53" name="Text Placeholder 5"/>
          <p:cNvSpPr>
            <a:spLocks noGrp="1"/>
          </p:cNvSpPr>
          <p:nvPr>
            <p:ph type="body" sz="quarter" idx="21"/>
          </p:nvPr>
        </p:nvSpPr>
        <p:spPr>
          <a:xfrm>
            <a:off x="5346990" y="5438595"/>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68" name="Snip Single Corner Rectangle 119"/>
          <p:cNvSpPr/>
          <p:nvPr userDrawn="1"/>
        </p:nvSpPr>
        <p:spPr>
          <a:xfrm flipH="1">
            <a:off x="-1" y="6330954"/>
            <a:ext cx="12192000" cy="536446"/>
          </a:xfrm>
          <a:prstGeom prst="snip1Rect">
            <a:avLst>
              <a:gd name="adj" fmla="val 0"/>
            </a:avLst>
          </a:prstGeom>
          <a:gradFill>
            <a:gsLst>
              <a:gs pos="99000">
                <a:schemeClr val="bg1"/>
              </a:gs>
              <a:gs pos="55000">
                <a:schemeClr val="bg1">
                  <a:lumMod val="95000"/>
                </a:schemeClr>
              </a:gs>
              <a:gs pos="1000">
                <a:schemeClr val="bg1">
                  <a:lumMod val="85000"/>
                </a:schemeClr>
              </a:gs>
            </a:gsLst>
            <a:lin ang="5400000" scaled="1"/>
          </a:gradFill>
          <a:ln>
            <a:no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67" name="Afrundet rektangel 35">
            <a:hlinkClick r:id="" action="ppaction://hlinkshowjump?jump=nextslide" highlightClick="1"/>
          </p:cNvPr>
          <p:cNvSpPr/>
          <p:nvPr userDrawn="1"/>
        </p:nvSpPr>
        <p:spPr>
          <a:xfrm>
            <a:off x="10884845" y="6379184"/>
            <a:ext cx="1239263" cy="442121"/>
          </a:xfrm>
          <a:prstGeom prst="roundRect">
            <a:avLst/>
          </a:prstGeom>
          <a:gradFill>
            <a:gsLst>
              <a:gs pos="0">
                <a:srgbClr val="4A5C7A"/>
              </a:gs>
              <a:gs pos="12000">
                <a:srgbClr val="3A496F"/>
              </a:gs>
              <a:gs pos="81000">
                <a:srgbClr val="3A496F">
                  <a:lumMod val="46000"/>
                </a:srgbClr>
              </a:gs>
            </a:gsLst>
            <a:lin ang="5400000" scaled="1"/>
          </a:gradFill>
          <a:ln w="9525">
            <a:gradFill flip="none" rotWithShape="1">
              <a:gsLst>
                <a:gs pos="0">
                  <a:schemeClr val="accent6">
                    <a:lumMod val="5000"/>
                    <a:lumOff val="95000"/>
                  </a:schemeClr>
                </a:gs>
                <a:gs pos="90000">
                  <a:srgbClr val="798FBF"/>
                </a:gs>
                <a:gs pos="44000">
                  <a:srgbClr val="97A9C3"/>
                </a:gs>
                <a:gs pos="100000">
                  <a:schemeClr val="tx1"/>
                </a:gs>
              </a:gsLst>
              <a:lin ang="5400000" scaled="1"/>
              <a:tileRect/>
            </a:gradFill>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6350" prstMaterial="matte">
            <a:bevelT w="63500" h="63500" prst="coolSlant"/>
            <a:contourClr>
              <a:schemeClr val="tx1"/>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2000" smtClean="0">
                <a:solidFill>
                  <a:srgbClr val="EBEEF9"/>
                </a:solidFill>
                <a:latin typeface="Calibri"/>
                <a:cs typeface="Calibri"/>
              </a:rPr>
              <a:t>Næste</a:t>
            </a:r>
            <a:endParaRPr lang="da-DK" sz="2000" dirty="0">
              <a:solidFill>
                <a:srgbClr val="EBEEF9"/>
              </a:solidFill>
              <a:latin typeface="Calibri"/>
              <a:cs typeface="Calibri"/>
            </a:endParaRPr>
          </a:p>
        </p:txBody>
      </p:sp>
      <p:sp>
        <p:nvSpPr>
          <p:cNvPr id="75" name="Afrundet rektangel 35">
            <a:hlinkClick r:id="" action="ppaction://hlinkshowjump?jump=lastslideviewed" highlightClick="1"/>
          </p:cNvPr>
          <p:cNvSpPr/>
          <p:nvPr userDrawn="1"/>
        </p:nvSpPr>
        <p:spPr>
          <a:xfrm>
            <a:off x="9559029" y="6379184"/>
            <a:ext cx="1239263" cy="442121"/>
          </a:xfrm>
          <a:prstGeom prst="roundRect">
            <a:avLst/>
          </a:prstGeom>
          <a:gradFill>
            <a:gsLst>
              <a:gs pos="0">
                <a:srgbClr val="4A5C7A"/>
              </a:gs>
              <a:gs pos="12000">
                <a:srgbClr val="3A496F"/>
              </a:gs>
              <a:gs pos="81000">
                <a:srgbClr val="3A496F">
                  <a:lumMod val="46000"/>
                </a:srgbClr>
              </a:gs>
            </a:gsLst>
            <a:lin ang="5400000" scaled="1"/>
          </a:gradFill>
          <a:ln w="9525">
            <a:gradFill flip="none" rotWithShape="1">
              <a:gsLst>
                <a:gs pos="0">
                  <a:schemeClr val="accent6">
                    <a:lumMod val="5000"/>
                    <a:lumOff val="95000"/>
                  </a:schemeClr>
                </a:gs>
                <a:gs pos="90000">
                  <a:srgbClr val="798FBF"/>
                </a:gs>
                <a:gs pos="44000">
                  <a:srgbClr val="97A9C3"/>
                </a:gs>
                <a:gs pos="100000">
                  <a:schemeClr val="tx1"/>
                </a:gs>
              </a:gsLst>
              <a:lin ang="5400000" scaled="1"/>
              <a:tileRect/>
            </a:gradFill>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6350" prstMaterial="matte">
            <a:bevelT w="63500" h="63500" prst="coolSlant"/>
            <a:contourClr>
              <a:schemeClr val="tx1"/>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2000" dirty="0" smtClean="0">
                <a:solidFill>
                  <a:srgbClr val="EBEEF9"/>
                </a:solidFill>
                <a:latin typeface="Calibri"/>
                <a:cs typeface="Calibri"/>
              </a:rPr>
              <a:t>Tilbage</a:t>
            </a:r>
            <a:endParaRPr lang="da-DK" sz="2000" dirty="0">
              <a:solidFill>
                <a:srgbClr val="EBEEF9"/>
              </a:solidFill>
              <a:latin typeface="Calibri"/>
              <a:cs typeface="Calibri"/>
            </a:endParaRPr>
          </a:p>
        </p:txBody>
      </p:sp>
      <p:sp>
        <p:nvSpPr>
          <p:cNvPr id="76" name="Afrundet rektangel 35">
            <a:hlinkClick r:id="rId2" action="ppaction://hlinksldjump" highlightClick="1"/>
          </p:cNvPr>
          <p:cNvSpPr/>
          <p:nvPr userDrawn="1"/>
        </p:nvSpPr>
        <p:spPr>
          <a:xfrm>
            <a:off x="8233213" y="6379184"/>
            <a:ext cx="1239263" cy="442121"/>
          </a:xfrm>
          <a:prstGeom prst="roundRect">
            <a:avLst/>
          </a:prstGeom>
          <a:gradFill>
            <a:gsLst>
              <a:gs pos="0">
                <a:srgbClr val="4A5C7A"/>
              </a:gs>
              <a:gs pos="12000">
                <a:srgbClr val="3A496F"/>
              </a:gs>
              <a:gs pos="81000">
                <a:srgbClr val="3A496F">
                  <a:lumMod val="46000"/>
                </a:srgbClr>
              </a:gs>
            </a:gsLst>
            <a:lin ang="5400000" scaled="1"/>
          </a:gradFill>
          <a:ln w="9525">
            <a:gradFill flip="none" rotWithShape="1">
              <a:gsLst>
                <a:gs pos="0">
                  <a:schemeClr val="accent6">
                    <a:lumMod val="5000"/>
                    <a:lumOff val="95000"/>
                  </a:schemeClr>
                </a:gs>
                <a:gs pos="90000">
                  <a:srgbClr val="798FBF"/>
                </a:gs>
                <a:gs pos="44000">
                  <a:srgbClr val="97A9C3"/>
                </a:gs>
                <a:gs pos="100000">
                  <a:schemeClr val="tx1"/>
                </a:gs>
              </a:gsLst>
              <a:lin ang="5400000" scaled="1"/>
              <a:tileRect/>
            </a:gradFill>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6350" prstMaterial="matte">
            <a:bevelT w="63500" h="63500" prst="coolSlant"/>
            <a:contourClr>
              <a:schemeClr val="tx1"/>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2000" dirty="0" smtClean="0">
                <a:solidFill>
                  <a:srgbClr val="EBEEF9"/>
                </a:solidFill>
                <a:latin typeface="Calibri"/>
                <a:cs typeface="Calibri"/>
              </a:rPr>
              <a:t>Oversigt</a:t>
            </a:r>
            <a:endParaRPr lang="da-DK" sz="2000" dirty="0">
              <a:solidFill>
                <a:srgbClr val="EBEEF9"/>
              </a:solidFill>
              <a:latin typeface="Calibri"/>
              <a:cs typeface="Calibri"/>
            </a:endParaRPr>
          </a:p>
        </p:txBody>
      </p:sp>
      <p:sp>
        <p:nvSpPr>
          <p:cNvPr id="77" name="Afrundet rektangel 35">
            <a:hlinkClick r:id="" action="ppaction://hlinkshowjump?jump=endshow" highlightClick="1"/>
          </p:cNvPr>
          <p:cNvSpPr/>
          <p:nvPr userDrawn="1"/>
        </p:nvSpPr>
        <p:spPr>
          <a:xfrm>
            <a:off x="6907397" y="6379184"/>
            <a:ext cx="1239263" cy="442121"/>
          </a:xfrm>
          <a:prstGeom prst="roundRect">
            <a:avLst/>
          </a:prstGeom>
          <a:gradFill>
            <a:gsLst>
              <a:gs pos="0">
                <a:srgbClr val="4A5C7A"/>
              </a:gs>
              <a:gs pos="12000">
                <a:srgbClr val="3A496F"/>
              </a:gs>
              <a:gs pos="81000">
                <a:srgbClr val="3A496F">
                  <a:lumMod val="46000"/>
                </a:srgbClr>
              </a:gs>
            </a:gsLst>
            <a:lin ang="5400000" scaled="1"/>
          </a:gradFill>
          <a:ln w="9525">
            <a:gradFill flip="none" rotWithShape="1">
              <a:gsLst>
                <a:gs pos="0">
                  <a:schemeClr val="accent6">
                    <a:lumMod val="5000"/>
                    <a:lumOff val="95000"/>
                  </a:schemeClr>
                </a:gs>
                <a:gs pos="90000">
                  <a:srgbClr val="798FBF"/>
                </a:gs>
                <a:gs pos="44000">
                  <a:srgbClr val="97A9C3"/>
                </a:gs>
                <a:gs pos="100000">
                  <a:schemeClr val="tx1"/>
                </a:gs>
              </a:gsLst>
              <a:lin ang="5400000" scaled="1"/>
              <a:tileRect/>
            </a:gradFill>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6350" prstMaterial="matte">
            <a:bevelT w="63500" h="63500" prst="coolSlant"/>
            <a:contourClr>
              <a:schemeClr val="tx1"/>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2000" dirty="0" smtClean="0">
                <a:solidFill>
                  <a:srgbClr val="EBEEF9"/>
                </a:solidFill>
                <a:latin typeface="Calibri"/>
                <a:cs typeface="Calibri"/>
              </a:rPr>
              <a:t>Rediger</a:t>
            </a:r>
            <a:endParaRPr lang="da-DK" sz="2000" dirty="0">
              <a:solidFill>
                <a:srgbClr val="EBEEF9"/>
              </a:solidFill>
              <a:latin typeface="Calibri"/>
              <a:cs typeface="Calibri"/>
            </a:endParaRPr>
          </a:p>
        </p:txBody>
      </p:sp>
    </p:spTree>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Favoritliste morgengry">
    <p:bg>
      <p:bgPr>
        <a:gradFill>
          <a:gsLst>
            <a:gs pos="40000">
              <a:srgbClr val="A0A2A6"/>
            </a:gs>
            <a:gs pos="45000">
              <a:schemeClr val="accent4">
                <a:lumMod val="20000"/>
                <a:lumOff val="80000"/>
              </a:schemeClr>
            </a:gs>
            <a:gs pos="63000">
              <a:schemeClr val="accent5">
                <a:lumMod val="20000"/>
                <a:lumOff val="80000"/>
              </a:schemeClr>
            </a:gs>
            <a:gs pos="10000">
              <a:srgbClr val="C3D4E5"/>
            </a:gs>
            <a:gs pos="86000">
              <a:srgbClr val="7A8BA9"/>
            </a:gs>
            <a:gs pos="100000">
              <a:srgbClr val="5775AC"/>
            </a:gs>
            <a:gs pos="31000">
              <a:srgbClr val="496DAD"/>
            </a:gs>
          </a:gsLst>
          <a:lin ang="16200000" scaled="0"/>
        </a:gradFill>
        <a:effectLst/>
      </p:bgPr>
    </p:bg>
    <p:spTree>
      <p:nvGrpSpPr>
        <p:cNvPr id="1" name=""/>
        <p:cNvGrpSpPr/>
        <p:nvPr/>
      </p:nvGrpSpPr>
      <p:grpSpPr>
        <a:xfrm>
          <a:off x="0" y="0"/>
          <a:ext cx="0" cy="0"/>
          <a:chOff x="0" y="0"/>
          <a:chExt cx="0" cy="0"/>
        </a:xfrm>
      </p:grpSpPr>
      <p:sp>
        <p:nvSpPr>
          <p:cNvPr id="110" name="Rectangle 109"/>
          <p:cNvSpPr/>
          <p:nvPr userDrawn="1"/>
        </p:nvSpPr>
        <p:spPr>
          <a:xfrm>
            <a:off x="0" y="-22682"/>
            <a:ext cx="12325738" cy="368228"/>
          </a:xfrm>
          <a:prstGeom prst="rect">
            <a:avLst/>
          </a:prstGeom>
          <a:gradFill flip="none" rotWithShape="1">
            <a:gsLst>
              <a:gs pos="99000">
                <a:srgbClr val="3B5379">
                  <a:alpha val="48000"/>
                </a:srgbClr>
              </a:gs>
              <a:gs pos="1000">
                <a:srgbClr val="263142">
                  <a:alpha val="74000"/>
                </a:srgbClr>
              </a:gs>
              <a:gs pos="48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rgbClr val="3A496F"/>
                </a:solidFill>
                <a:latin typeface="Calibri" charset="0"/>
                <a:ea typeface="Calibri" charset="0"/>
                <a:cs typeface="Calibri" charset="0"/>
              </a:rPr>
              <a:t>OS – LIVSFORTÆLLINGER     </a:t>
            </a:r>
            <a:r>
              <a:rPr lang="en-US" i="1" dirty="0" smtClean="0">
                <a:solidFill>
                  <a:srgbClr val="3C527E"/>
                </a:solidFill>
              </a:rPr>
              <a:t>.</a:t>
            </a:r>
            <a:endParaRPr lang="en-US" i="1" dirty="0">
              <a:solidFill>
                <a:srgbClr val="3C527E"/>
              </a:solidFill>
            </a:endParaRPr>
          </a:p>
        </p:txBody>
      </p:sp>
      <p:sp>
        <p:nvSpPr>
          <p:cNvPr id="111" name="Title 1"/>
          <p:cNvSpPr>
            <a:spLocks noGrp="1"/>
          </p:cNvSpPr>
          <p:nvPr>
            <p:ph type="title" hasCustomPrompt="1"/>
          </p:nvPr>
        </p:nvSpPr>
        <p:spPr>
          <a:xfrm>
            <a:off x="179601" y="-288102"/>
            <a:ext cx="7496739"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r>
              <a:rPr lang="da-DK" dirty="0" smtClean="0"/>
              <a:t>Dit overordnede emne</a:t>
            </a:r>
            <a:endParaRPr dirty="0"/>
          </a:p>
        </p:txBody>
      </p:sp>
      <p:sp>
        <p:nvSpPr>
          <p:cNvPr id="3" name="Footer Placeholder 2"/>
          <p:cNvSpPr>
            <a:spLocks noGrp="1"/>
          </p:cNvSpPr>
          <p:nvPr>
            <p:ph type="ftr" sz="quarter" idx="11"/>
          </p:nvPr>
        </p:nvSpPr>
        <p:spPr>
          <a:xfrm>
            <a:off x="4207775" y="-43328"/>
            <a:ext cx="3833586" cy="365125"/>
          </a:xfrm>
        </p:spPr>
        <p:txBody>
          <a:bodyPr/>
          <a:lstStyle>
            <a:lvl1pPr>
              <a:defRPr sz="1800">
                <a:solidFill>
                  <a:schemeClr val="bg2">
                    <a:lumMod val="20000"/>
                    <a:lumOff val="80000"/>
                  </a:schemeClr>
                </a:solidFill>
              </a:defRPr>
            </a:lvl1pPr>
          </a:lstStyle>
          <a:p>
            <a:r>
              <a:rPr lang="en-US" smtClean="0"/>
              <a:t>Dit navn her</a:t>
            </a:r>
            <a:endParaRPr lang="en-US" dirty="0"/>
          </a:p>
        </p:txBody>
      </p:sp>
      <p:sp>
        <p:nvSpPr>
          <p:cNvPr id="119" name="Rounded Rectangle 6"/>
          <p:cNvSpPr/>
          <p:nvPr userDrawn="1"/>
        </p:nvSpPr>
        <p:spPr>
          <a:xfrm>
            <a:off x="266007" y="613264"/>
            <a:ext cx="11671993" cy="5953791"/>
          </a:xfrm>
          <a:prstGeom prst="roundRect">
            <a:avLst>
              <a:gd name="adj" fmla="val 7127"/>
            </a:avLst>
          </a:prstGeom>
          <a:gradFill flip="none" rotWithShape="1">
            <a:gsLst>
              <a:gs pos="0">
                <a:schemeClr val="accent6">
                  <a:lumMod val="0"/>
                  <a:lumOff val="100000"/>
                </a:schemeClr>
              </a:gs>
              <a:gs pos="35000">
                <a:schemeClr val="accent6">
                  <a:lumMod val="0"/>
                  <a:lumOff val="100000"/>
                </a:schemeClr>
              </a:gs>
              <a:gs pos="100000">
                <a:schemeClr val="tx1">
                  <a:lumMod val="75000"/>
                </a:schemeClr>
              </a:gs>
            </a:gsLst>
            <a:lin ang="2400000" scaled="0"/>
            <a:tileRect/>
          </a:gradFill>
          <a:ln w="25400" cap="rnd">
            <a:gradFill flip="none" rotWithShape="1">
              <a:gsLst>
                <a:gs pos="0">
                  <a:schemeClr val="accent3">
                    <a:lumMod val="0"/>
                    <a:lumOff val="100000"/>
                  </a:schemeClr>
                </a:gs>
                <a:gs pos="33000">
                  <a:srgbClr val="DDE1E8"/>
                </a:gs>
                <a:gs pos="99000">
                  <a:srgbClr val="586271"/>
                </a:gs>
              </a:gsLst>
              <a:lin ang="3000000" scaled="0"/>
              <a:tileRect/>
            </a:gradFill>
            <a:round/>
          </a:ln>
          <a:effectLst>
            <a:innerShdw blurRad="63500" dist="50800" dir="16200000">
              <a:schemeClr val="tx1">
                <a:alpha val="50000"/>
              </a:scheme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0" name="Rounded Rectangle 6"/>
          <p:cNvSpPr/>
          <p:nvPr userDrawn="1"/>
        </p:nvSpPr>
        <p:spPr>
          <a:xfrm>
            <a:off x="515443" y="993002"/>
            <a:ext cx="3925982" cy="4907016"/>
          </a:xfrm>
          <a:prstGeom prst="roundRect">
            <a:avLst>
              <a:gd name="adj" fmla="val 8916"/>
            </a:avLst>
          </a:prstGeom>
          <a:solidFill>
            <a:schemeClr val="tx1">
              <a:lumMod val="95000"/>
            </a:schemeClr>
          </a:solidFill>
          <a:ln w="25400" cap="rnd">
            <a:solidFill>
              <a:schemeClr val="tx1"/>
            </a:solidFill>
          </a:ln>
          <a:effectLst>
            <a:innerShdw blurRad="63500" dist="50800" dir="162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Calibri" panose="020F0502020204030204" pitchFamily="34" charset="0"/>
            </a:endParaRPr>
          </a:p>
        </p:txBody>
      </p:sp>
      <p:sp>
        <p:nvSpPr>
          <p:cNvPr id="121" name="Rounded Rectangle 3"/>
          <p:cNvSpPr/>
          <p:nvPr userDrawn="1"/>
        </p:nvSpPr>
        <p:spPr>
          <a:xfrm>
            <a:off x="4720883" y="4408658"/>
            <a:ext cx="6991598" cy="487452"/>
          </a:xfrm>
          <a:prstGeom prst="roundRect">
            <a:avLst>
              <a:gd name="adj" fmla="val 50000"/>
            </a:avLst>
          </a:prstGeom>
          <a:gradFill flip="none" rotWithShape="1">
            <a:gsLst>
              <a:gs pos="95000">
                <a:srgbClr val="DDE1E8"/>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Oval 7"/>
          <p:cNvSpPr/>
          <p:nvPr userDrawn="1"/>
        </p:nvSpPr>
        <p:spPr>
          <a:xfrm>
            <a:off x="4718906" y="4419371"/>
            <a:ext cx="475484" cy="461165"/>
          </a:xfrm>
          <a:prstGeom prst="ellipse">
            <a:avLst/>
          </a:prstGeom>
          <a:gradFill flip="none" rotWithShape="1">
            <a:gsLst>
              <a:gs pos="55000">
                <a:schemeClr val="accent5">
                  <a:lumMod val="0"/>
                  <a:lumOff val="100000"/>
                </a:schemeClr>
              </a:gs>
              <a:gs pos="0">
                <a:schemeClr val="accent5">
                  <a:lumMod val="0"/>
                  <a:lumOff val="100000"/>
                </a:schemeClr>
              </a:gs>
              <a:gs pos="88000">
                <a:schemeClr val="tx1">
                  <a:lumMod val="75000"/>
                </a:schemeClr>
              </a:gs>
            </a:gsLst>
            <a:path path="circle">
              <a:fillToRect l="50000" t="-80000" r="50000" b="180000"/>
            </a:path>
            <a:tileRect/>
          </a:gradFill>
          <a:ln w="12700">
            <a:solidFill>
              <a:schemeClr val="tx1">
                <a:lumMod val="9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innerShdw blurRad="69850" dist="43180" dir="5400000">
                    <a:srgbClr val="000000">
                      <a:alpha val="65000"/>
                    </a:srgbClr>
                  </a:innerShdw>
                </a:effectLst>
              </a:rPr>
              <a:t> </a:t>
            </a:r>
            <a:endParaRPr lang="en-US" sz="1200" b="1" cap="none" spc="0" dirty="0">
              <a:ln w="1905"/>
              <a:solidFill>
                <a:schemeClr val="bg1"/>
              </a:solidFill>
              <a:effectLst>
                <a:innerShdw blurRad="69850" dist="43180" dir="5400000">
                  <a:srgbClr val="000000">
                    <a:alpha val="65000"/>
                  </a:srgbClr>
                </a:innerShdw>
              </a:effectLst>
            </a:endParaRPr>
          </a:p>
        </p:txBody>
      </p:sp>
      <p:sp>
        <p:nvSpPr>
          <p:cNvPr id="124" name="Rounded Rectangle 8"/>
          <p:cNvSpPr/>
          <p:nvPr userDrawn="1"/>
        </p:nvSpPr>
        <p:spPr>
          <a:xfrm>
            <a:off x="4718062" y="3926063"/>
            <a:ext cx="6991598" cy="487452"/>
          </a:xfrm>
          <a:prstGeom prst="roundRect">
            <a:avLst>
              <a:gd name="adj" fmla="val 50000"/>
            </a:avLst>
          </a:prstGeom>
          <a:gradFill flip="none" rotWithShape="1">
            <a:gsLst>
              <a:gs pos="95000">
                <a:srgbClr val="DDE1E8"/>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9"/>
          <p:cNvSpPr/>
          <p:nvPr userDrawn="1"/>
        </p:nvSpPr>
        <p:spPr>
          <a:xfrm>
            <a:off x="4716085" y="3936776"/>
            <a:ext cx="475484" cy="461165"/>
          </a:xfrm>
          <a:prstGeom prst="ellipse">
            <a:avLst/>
          </a:prstGeom>
          <a:gradFill flip="none" rotWithShape="1">
            <a:gsLst>
              <a:gs pos="55000">
                <a:schemeClr val="accent5">
                  <a:lumMod val="0"/>
                  <a:lumOff val="100000"/>
                </a:schemeClr>
              </a:gs>
              <a:gs pos="0">
                <a:schemeClr val="accent5">
                  <a:lumMod val="0"/>
                  <a:lumOff val="100000"/>
                </a:schemeClr>
              </a:gs>
              <a:gs pos="88000">
                <a:schemeClr val="tx1">
                  <a:lumMod val="75000"/>
                </a:schemeClr>
              </a:gs>
            </a:gsLst>
            <a:path path="circle">
              <a:fillToRect l="50000" t="-80000" r="50000" b="180000"/>
            </a:path>
            <a:tileRect/>
          </a:gradFill>
          <a:ln w="12700">
            <a:solidFill>
              <a:schemeClr val="tx1">
                <a:lumMod val="9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innerShdw blurRad="69850" dist="43180" dir="5400000">
                    <a:srgbClr val="000000">
                      <a:alpha val="65000"/>
                    </a:srgbClr>
                  </a:innerShdw>
                </a:effectLst>
              </a:rPr>
              <a:t> </a:t>
            </a:r>
            <a:endParaRPr lang="en-US" sz="1200" b="1" cap="none" spc="0" dirty="0">
              <a:ln w="1905"/>
              <a:solidFill>
                <a:schemeClr val="bg1"/>
              </a:solidFill>
              <a:effectLst>
                <a:innerShdw blurRad="69850" dist="43180" dir="5400000">
                  <a:srgbClr val="000000">
                    <a:alpha val="65000"/>
                  </a:srgbClr>
                </a:innerShdw>
              </a:effectLst>
            </a:endParaRPr>
          </a:p>
        </p:txBody>
      </p:sp>
      <p:sp>
        <p:nvSpPr>
          <p:cNvPr id="127" name="Rounded Rectangle 11"/>
          <p:cNvSpPr/>
          <p:nvPr userDrawn="1"/>
        </p:nvSpPr>
        <p:spPr>
          <a:xfrm>
            <a:off x="4715241" y="3443468"/>
            <a:ext cx="6991598" cy="487452"/>
          </a:xfrm>
          <a:prstGeom prst="roundRect">
            <a:avLst>
              <a:gd name="adj" fmla="val 50000"/>
            </a:avLst>
          </a:prstGeom>
          <a:gradFill flip="none" rotWithShape="1">
            <a:gsLst>
              <a:gs pos="95000">
                <a:srgbClr val="DDE1E8"/>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Oval 12"/>
          <p:cNvSpPr/>
          <p:nvPr userDrawn="1"/>
        </p:nvSpPr>
        <p:spPr>
          <a:xfrm>
            <a:off x="4713264" y="3445128"/>
            <a:ext cx="475484" cy="461165"/>
          </a:xfrm>
          <a:prstGeom prst="ellipse">
            <a:avLst/>
          </a:prstGeom>
          <a:gradFill flip="none" rotWithShape="1">
            <a:gsLst>
              <a:gs pos="55000">
                <a:schemeClr val="accent5">
                  <a:lumMod val="0"/>
                  <a:lumOff val="100000"/>
                </a:schemeClr>
              </a:gs>
              <a:gs pos="0">
                <a:schemeClr val="accent5">
                  <a:lumMod val="0"/>
                  <a:lumOff val="100000"/>
                </a:schemeClr>
              </a:gs>
              <a:gs pos="88000">
                <a:schemeClr val="tx1">
                  <a:lumMod val="75000"/>
                </a:schemeClr>
              </a:gs>
            </a:gsLst>
            <a:path path="circle">
              <a:fillToRect l="50000" t="-80000" r="50000" b="180000"/>
            </a:path>
            <a:tileRect/>
          </a:gradFill>
          <a:ln w="12700">
            <a:solidFill>
              <a:schemeClr val="tx1">
                <a:lumMod val="9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innerShdw blurRad="69850" dist="43180" dir="5400000">
                    <a:srgbClr val="000000">
                      <a:alpha val="65000"/>
                    </a:srgbClr>
                  </a:innerShdw>
                </a:effectLst>
              </a:rPr>
              <a:t> </a:t>
            </a:r>
            <a:endParaRPr lang="en-US" sz="1200" b="1" cap="none" spc="0" dirty="0">
              <a:ln w="1905"/>
              <a:solidFill>
                <a:schemeClr val="bg1"/>
              </a:solidFill>
              <a:effectLst>
                <a:innerShdw blurRad="69850" dist="43180" dir="5400000">
                  <a:srgbClr val="000000">
                    <a:alpha val="65000"/>
                  </a:srgbClr>
                </a:innerShdw>
              </a:effectLst>
            </a:endParaRPr>
          </a:p>
        </p:txBody>
      </p:sp>
      <p:sp>
        <p:nvSpPr>
          <p:cNvPr id="130" name="Rounded Rectangle 14"/>
          <p:cNvSpPr/>
          <p:nvPr userDrawn="1"/>
        </p:nvSpPr>
        <p:spPr>
          <a:xfrm>
            <a:off x="4715241" y="2949583"/>
            <a:ext cx="6991598" cy="487452"/>
          </a:xfrm>
          <a:prstGeom prst="roundRect">
            <a:avLst>
              <a:gd name="adj" fmla="val 50000"/>
            </a:avLst>
          </a:prstGeom>
          <a:gradFill flip="none" rotWithShape="1">
            <a:gsLst>
              <a:gs pos="95000">
                <a:srgbClr val="DDE1E8"/>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Oval 15"/>
          <p:cNvSpPr/>
          <p:nvPr userDrawn="1"/>
        </p:nvSpPr>
        <p:spPr>
          <a:xfrm>
            <a:off x="4713264" y="2960296"/>
            <a:ext cx="475484" cy="461165"/>
          </a:xfrm>
          <a:prstGeom prst="ellipse">
            <a:avLst/>
          </a:prstGeom>
          <a:gradFill flip="none" rotWithShape="1">
            <a:gsLst>
              <a:gs pos="55000">
                <a:schemeClr val="accent5">
                  <a:lumMod val="0"/>
                  <a:lumOff val="100000"/>
                </a:schemeClr>
              </a:gs>
              <a:gs pos="0">
                <a:schemeClr val="accent5">
                  <a:lumMod val="0"/>
                  <a:lumOff val="100000"/>
                </a:schemeClr>
              </a:gs>
              <a:gs pos="88000">
                <a:schemeClr val="tx1">
                  <a:lumMod val="75000"/>
                </a:schemeClr>
              </a:gs>
            </a:gsLst>
            <a:path path="circle">
              <a:fillToRect l="50000" t="-80000" r="50000" b="180000"/>
            </a:path>
            <a:tileRect/>
          </a:gradFill>
          <a:ln w="12700">
            <a:solidFill>
              <a:schemeClr val="tx1">
                <a:lumMod val="9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innerShdw blurRad="69850" dist="43180" dir="5400000">
                    <a:srgbClr val="000000">
                      <a:alpha val="65000"/>
                    </a:srgbClr>
                  </a:innerShdw>
                </a:effectLst>
              </a:rPr>
              <a:t> </a:t>
            </a:r>
            <a:endParaRPr lang="en-US" sz="1200" b="1" cap="none" spc="0" dirty="0">
              <a:ln w="1905"/>
              <a:solidFill>
                <a:schemeClr val="bg1"/>
              </a:solidFill>
              <a:effectLst>
                <a:innerShdw blurRad="69850" dist="43180" dir="5400000">
                  <a:srgbClr val="000000">
                    <a:alpha val="65000"/>
                  </a:srgbClr>
                </a:innerShdw>
              </a:effectLst>
            </a:endParaRPr>
          </a:p>
        </p:txBody>
      </p:sp>
      <p:sp>
        <p:nvSpPr>
          <p:cNvPr id="133" name="Rounded Rectangle 17"/>
          <p:cNvSpPr/>
          <p:nvPr userDrawn="1"/>
        </p:nvSpPr>
        <p:spPr>
          <a:xfrm>
            <a:off x="4715241" y="2455268"/>
            <a:ext cx="6991598" cy="487452"/>
          </a:xfrm>
          <a:prstGeom prst="roundRect">
            <a:avLst>
              <a:gd name="adj" fmla="val 50000"/>
            </a:avLst>
          </a:prstGeom>
          <a:gradFill flip="none" rotWithShape="1">
            <a:gsLst>
              <a:gs pos="95000">
                <a:srgbClr val="DDE1E8"/>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Oval 18"/>
          <p:cNvSpPr/>
          <p:nvPr userDrawn="1"/>
        </p:nvSpPr>
        <p:spPr>
          <a:xfrm>
            <a:off x="4713264" y="2465981"/>
            <a:ext cx="475484" cy="461165"/>
          </a:xfrm>
          <a:prstGeom prst="ellipse">
            <a:avLst/>
          </a:prstGeom>
          <a:gradFill flip="none" rotWithShape="1">
            <a:gsLst>
              <a:gs pos="55000">
                <a:schemeClr val="accent5">
                  <a:lumMod val="0"/>
                  <a:lumOff val="100000"/>
                </a:schemeClr>
              </a:gs>
              <a:gs pos="0">
                <a:schemeClr val="accent5">
                  <a:lumMod val="0"/>
                  <a:lumOff val="100000"/>
                </a:schemeClr>
              </a:gs>
              <a:gs pos="88000">
                <a:schemeClr val="tx1">
                  <a:lumMod val="75000"/>
                </a:schemeClr>
              </a:gs>
            </a:gsLst>
            <a:path path="circle">
              <a:fillToRect l="50000" t="-80000" r="50000" b="180000"/>
            </a:path>
            <a:tileRect/>
          </a:gradFill>
          <a:ln w="12700">
            <a:solidFill>
              <a:schemeClr val="tx1">
                <a:lumMod val="9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innerShdw blurRad="69850" dist="43180" dir="5400000">
                    <a:srgbClr val="000000">
                      <a:alpha val="65000"/>
                    </a:srgbClr>
                  </a:innerShdw>
                </a:effectLst>
              </a:rPr>
              <a:t> </a:t>
            </a:r>
            <a:endParaRPr lang="en-US" sz="1200" b="1" cap="none" spc="0" dirty="0">
              <a:ln w="1905"/>
              <a:solidFill>
                <a:schemeClr val="bg1"/>
              </a:solidFill>
              <a:effectLst>
                <a:innerShdw blurRad="69850" dist="43180" dir="5400000">
                  <a:srgbClr val="000000">
                    <a:alpha val="65000"/>
                  </a:srgbClr>
                </a:innerShdw>
              </a:effectLst>
            </a:endParaRPr>
          </a:p>
        </p:txBody>
      </p:sp>
      <p:sp>
        <p:nvSpPr>
          <p:cNvPr id="136" name="Rounded Rectangle 20"/>
          <p:cNvSpPr/>
          <p:nvPr userDrawn="1"/>
        </p:nvSpPr>
        <p:spPr>
          <a:xfrm>
            <a:off x="4715241" y="1961383"/>
            <a:ext cx="6991598" cy="487452"/>
          </a:xfrm>
          <a:prstGeom prst="roundRect">
            <a:avLst>
              <a:gd name="adj" fmla="val 50000"/>
            </a:avLst>
          </a:prstGeom>
          <a:gradFill flip="none" rotWithShape="1">
            <a:gsLst>
              <a:gs pos="95000">
                <a:srgbClr val="DDE1E8"/>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Oval 21"/>
          <p:cNvSpPr/>
          <p:nvPr userDrawn="1"/>
        </p:nvSpPr>
        <p:spPr>
          <a:xfrm>
            <a:off x="4713264" y="1972096"/>
            <a:ext cx="475484" cy="461165"/>
          </a:xfrm>
          <a:prstGeom prst="ellipse">
            <a:avLst/>
          </a:prstGeom>
          <a:gradFill flip="none" rotWithShape="1">
            <a:gsLst>
              <a:gs pos="55000">
                <a:schemeClr val="accent5">
                  <a:lumMod val="0"/>
                  <a:lumOff val="100000"/>
                </a:schemeClr>
              </a:gs>
              <a:gs pos="0">
                <a:schemeClr val="accent5">
                  <a:lumMod val="0"/>
                  <a:lumOff val="100000"/>
                </a:schemeClr>
              </a:gs>
              <a:gs pos="88000">
                <a:schemeClr val="tx1">
                  <a:lumMod val="75000"/>
                </a:schemeClr>
              </a:gs>
            </a:gsLst>
            <a:path path="circle">
              <a:fillToRect l="50000" t="-80000" r="50000" b="180000"/>
            </a:path>
            <a:tileRect/>
          </a:gradFill>
          <a:ln w="12700">
            <a:solidFill>
              <a:schemeClr val="tx1">
                <a:lumMod val="9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innerShdw blurRad="69850" dist="43180" dir="5400000">
                    <a:srgbClr val="000000">
                      <a:alpha val="65000"/>
                    </a:srgbClr>
                  </a:innerShdw>
                </a:effectLst>
              </a:rPr>
              <a:t> </a:t>
            </a:r>
            <a:endParaRPr lang="en-US" sz="1200" b="1" cap="none" spc="0" dirty="0">
              <a:ln w="1905"/>
              <a:solidFill>
                <a:schemeClr val="bg1"/>
              </a:solidFill>
              <a:effectLst>
                <a:innerShdw blurRad="69850" dist="43180" dir="5400000">
                  <a:srgbClr val="000000">
                    <a:alpha val="65000"/>
                  </a:srgbClr>
                </a:innerShdw>
              </a:effectLst>
            </a:endParaRPr>
          </a:p>
        </p:txBody>
      </p:sp>
      <p:sp>
        <p:nvSpPr>
          <p:cNvPr id="139" name="Rounded Rectangle 23"/>
          <p:cNvSpPr/>
          <p:nvPr userDrawn="1"/>
        </p:nvSpPr>
        <p:spPr>
          <a:xfrm>
            <a:off x="4715241" y="4896901"/>
            <a:ext cx="6991598" cy="487452"/>
          </a:xfrm>
          <a:prstGeom prst="roundRect">
            <a:avLst>
              <a:gd name="adj" fmla="val 50000"/>
            </a:avLst>
          </a:prstGeom>
          <a:gradFill flip="none" rotWithShape="1">
            <a:gsLst>
              <a:gs pos="95000">
                <a:srgbClr val="DDE1E8"/>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Oval 24"/>
          <p:cNvSpPr/>
          <p:nvPr userDrawn="1"/>
        </p:nvSpPr>
        <p:spPr>
          <a:xfrm>
            <a:off x="4713264" y="4907614"/>
            <a:ext cx="475484" cy="461165"/>
          </a:xfrm>
          <a:prstGeom prst="ellipse">
            <a:avLst/>
          </a:prstGeom>
          <a:gradFill flip="none" rotWithShape="1">
            <a:gsLst>
              <a:gs pos="55000">
                <a:schemeClr val="accent5">
                  <a:lumMod val="0"/>
                  <a:lumOff val="100000"/>
                </a:schemeClr>
              </a:gs>
              <a:gs pos="0">
                <a:schemeClr val="accent5">
                  <a:lumMod val="0"/>
                  <a:lumOff val="100000"/>
                </a:schemeClr>
              </a:gs>
              <a:gs pos="88000">
                <a:schemeClr val="tx1">
                  <a:lumMod val="75000"/>
                </a:schemeClr>
              </a:gs>
            </a:gsLst>
            <a:path path="circle">
              <a:fillToRect l="50000" t="-80000" r="50000" b="180000"/>
            </a:path>
            <a:tileRect/>
          </a:gradFill>
          <a:ln w="12700">
            <a:solidFill>
              <a:schemeClr val="tx1">
                <a:lumMod val="9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innerShdw blurRad="69850" dist="43180" dir="5400000">
                    <a:srgbClr val="000000">
                      <a:alpha val="65000"/>
                    </a:srgbClr>
                  </a:innerShdw>
                </a:effectLst>
              </a:rPr>
              <a:t> </a:t>
            </a:r>
            <a:endParaRPr lang="en-US" sz="1200" b="1" cap="none" spc="0" dirty="0">
              <a:ln w="1905"/>
              <a:solidFill>
                <a:schemeClr val="bg1"/>
              </a:solidFill>
              <a:effectLst>
                <a:innerShdw blurRad="69850" dist="43180" dir="5400000">
                  <a:srgbClr val="000000">
                    <a:alpha val="65000"/>
                  </a:srgbClr>
                </a:innerShdw>
              </a:effectLst>
            </a:endParaRPr>
          </a:p>
        </p:txBody>
      </p:sp>
      <p:sp>
        <p:nvSpPr>
          <p:cNvPr id="142" name="Rounded Rectangle 26"/>
          <p:cNvSpPr/>
          <p:nvPr userDrawn="1"/>
        </p:nvSpPr>
        <p:spPr>
          <a:xfrm>
            <a:off x="4715241" y="1467498"/>
            <a:ext cx="6991598" cy="487452"/>
          </a:xfrm>
          <a:prstGeom prst="roundRect">
            <a:avLst>
              <a:gd name="adj" fmla="val 50000"/>
            </a:avLst>
          </a:prstGeom>
          <a:gradFill flip="none" rotWithShape="1">
            <a:gsLst>
              <a:gs pos="95000">
                <a:srgbClr val="DDE1E8"/>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Oval 27"/>
          <p:cNvSpPr/>
          <p:nvPr userDrawn="1"/>
        </p:nvSpPr>
        <p:spPr>
          <a:xfrm>
            <a:off x="4713264" y="1478211"/>
            <a:ext cx="475484" cy="461165"/>
          </a:xfrm>
          <a:prstGeom prst="ellipse">
            <a:avLst/>
          </a:prstGeom>
          <a:gradFill flip="none" rotWithShape="1">
            <a:gsLst>
              <a:gs pos="55000">
                <a:schemeClr val="accent5">
                  <a:lumMod val="0"/>
                  <a:lumOff val="100000"/>
                </a:schemeClr>
              </a:gs>
              <a:gs pos="0">
                <a:schemeClr val="accent5">
                  <a:lumMod val="0"/>
                  <a:lumOff val="100000"/>
                </a:schemeClr>
              </a:gs>
              <a:gs pos="88000">
                <a:schemeClr val="tx1">
                  <a:lumMod val="75000"/>
                </a:schemeClr>
              </a:gs>
            </a:gsLst>
            <a:path path="circle">
              <a:fillToRect l="50000" t="-80000" r="50000" b="180000"/>
            </a:path>
            <a:tileRect/>
          </a:gradFill>
          <a:ln w="12700">
            <a:solidFill>
              <a:schemeClr val="tx1">
                <a:lumMod val="9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innerShdw blurRad="69850" dist="43180" dir="5400000">
                    <a:srgbClr val="000000">
                      <a:alpha val="65000"/>
                    </a:srgbClr>
                  </a:innerShdw>
                </a:effectLst>
              </a:rPr>
              <a:t> </a:t>
            </a:r>
            <a:endParaRPr lang="en-US" sz="1200" b="1" cap="none" spc="0" dirty="0">
              <a:ln w="1905"/>
              <a:solidFill>
                <a:schemeClr val="bg1"/>
              </a:solidFill>
              <a:effectLst>
                <a:innerShdw blurRad="69850" dist="43180" dir="5400000">
                  <a:srgbClr val="000000">
                    <a:alpha val="65000"/>
                  </a:srgbClr>
                </a:innerShdw>
              </a:effectLst>
            </a:endParaRPr>
          </a:p>
        </p:txBody>
      </p:sp>
      <p:sp>
        <p:nvSpPr>
          <p:cNvPr id="145" name="Rounded Rectangle 29"/>
          <p:cNvSpPr/>
          <p:nvPr userDrawn="1"/>
        </p:nvSpPr>
        <p:spPr>
          <a:xfrm>
            <a:off x="4715241" y="967815"/>
            <a:ext cx="6991598" cy="487452"/>
          </a:xfrm>
          <a:prstGeom prst="roundRect">
            <a:avLst>
              <a:gd name="adj" fmla="val 50000"/>
            </a:avLst>
          </a:prstGeom>
          <a:gradFill flip="none" rotWithShape="1">
            <a:gsLst>
              <a:gs pos="95000">
                <a:srgbClr val="DDE1E8"/>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Oval 30"/>
          <p:cNvSpPr/>
          <p:nvPr userDrawn="1"/>
        </p:nvSpPr>
        <p:spPr>
          <a:xfrm>
            <a:off x="4705381" y="978528"/>
            <a:ext cx="475484" cy="461165"/>
          </a:xfrm>
          <a:prstGeom prst="ellipse">
            <a:avLst/>
          </a:prstGeom>
          <a:gradFill flip="none" rotWithShape="1">
            <a:gsLst>
              <a:gs pos="55000">
                <a:schemeClr val="accent5">
                  <a:lumMod val="0"/>
                  <a:lumOff val="100000"/>
                </a:schemeClr>
              </a:gs>
              <a:gs pos="0">
                <a:schemeClr val="accent5">
                  <a:lumMod val="0"/>
                  <a:lumOff val="100000"/>
                </a:schemeClr>
              </a:gs>
              <a:gs pos="88000">
                <a:schemeClr val="tx1">
                  <a:lumMod val="75000"/>
                </a:schemeClr>
              </a:gs>
            </a:gsLst>
            <a:path path="circle">
              <a:fillToRect l="50000" t="-80000" r="50000" b="180000"/>
            </a:path>
            <a:tileRect/>
          </a:gradFill>
          <a:ln w="12700">
            <a:solidFill>
              <a:schemeClr val="tx1">
                <a:lumMod val="9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innerShdw blurRad="69850" dist="43180" dir="5400000">
                    <a:srgbClr val="000000">
                      <a:alpha val="65000"/>
                    </a:srgbClr>
                  </a:innerShdw>
                </a:effectLst>
              </a:rPr>
              <a:t>  </a:t>
            </a:r>
            <a:endParaRPr lang="en-US" sz="1200" b="1" cap="none" spc="0" dirty="0">
              <a:ln w="1905"/>
              <a:solidFill>
                <a:schemeClr val="bg1"/>
              </a:solidFill>
              <a:effectLst>
                <a:innerShdw blurRad="69850" dist="43180" dir="5400000">
                  <a:srgbClr val="000000">
                    <a:alpha val="65000"/>
                  </a:srgbClr>
                </a:innerShdw>
              </a:effectLst>
            </a:endParaRPr>
          </a:p>
        </p:txBody>
      </p:sp>
      <p:sp>
        <p:nvSpPr>
          <p:cNvPr id="148" name="Rounded Rectangle 35"/>
          <p:cNvSpPr/>
          <p:nvPr userDrawn="1"/>
        </p:nvSpPr>
        <p:spPr>
          <a:xfrm>
            <a:off x="4718062" y="5388549"/>
            <a:ext cx="6991598" cy="479639"/>
          </a:xfrm>
          <a:prstGeom prst="roundRect">
            <a:avLst>
              <a:gd name="adj" fmla="val 50000"/>
            </a:avLst>
          </a:prstGeom>
          <a:gradFill flip="none" rotWithShape="1">
            <a:gsLst>
              <a:gs pos="95000">
                <a:srgbClr val="DDE1E8"/>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Oval 36"/>
          <p:cNvSpPr/>
          <p:nvPr userDrawn="1"/>
        </p:nvSpPr>
        <p:spPr>
          <a:xfrm>
            <a:off x="4716085" y="5390209"/>
            <a:ext cx="475484" cy="461165"/>
          </a:xfrm>
          <a:prstGeom prst="ellipse">
            <a:avLst/>
          </a:prstGeom>
          <a:gradFill flip="none" rotWithShape="1">
            <a:gsLst>
              <a:gs pos="55000">
                <a:schemeClr val="accent5">
                  <a:lumMod val="0"/>
                  <a:lumOff val="100000"/>
                </a:schemeClr>
              </a:gs>
              <a:gs pos="0">
                <a:schemeClr val="accent5">
                  <a:lumMod val="0"/>
                  <a:lumOff val="100000"/>
                </a:schemeClr>
              </a:gs>
              <a:gs pos="88000">
                <a:schemeClr val="tx1">
                  <a:lumMod val="75000"/>
                </a:schemeClr>
              </a:gs>
            </a:gsLst>
            <a:path path="circle">
              <a:fillToRect l="50000" t="-80000" r="50000" b="180000"/>
            </a:path>
            <a:tileRect/>
          </a:gradFill>
          <a:ln w="12700">
            <a:solidFill>
              <a:schemeClr val="tx1">
                <a:lumMod val="9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innerShdw blurRad="69850" dist="43180" dir="5400000">
                    <a:srgbClr val="000000">
                      <a:alpha val="65000"/>
                    </a:srgbClr>
                  </a:innerShdw>
                </a:effectLst>
              </a:rPr>
              <a:t> </a:t>
            </a:r>
            <a:endParaRPr lang="en-US" sz="1200" b="1" cap="none" spc="0" dirty="0">
              <a:ln w="1905"/>
              <a:solidFill>
                <a:schemeClr val="bg1"/>
              </a:solidFill>
              <a:effectLst>
                <a:innerShdw blurRad="69850" dist="43180" dir="5400000">
                  <a:srgbClr val="000000">
                    <a:alpha val="65000"/>
                  </a:srgbClr>
                </a:innerShdw>
              </a:effectLst>
            </a:endParaRPr>
          </a:p>
        </p:txBody>
      </p:sp>
      <p:sp>
        <p:nvSpPr>
          <p:cNvPr id="151" name="Content Placeholder 34"/>
          <p:cNvSpPr>
            <a:spLocks noGrp="1"/>
          </p:cNvSpPr>
          <p:nvPr>
            <p:ph sz="quarter" idx="22" hasCustomPrompt="1"/>
          </p:nvPr>
        </p:nvSpPr>
        <p:spPr>
          <a:xfrm>
            <a:off x="845573" y="2546123"/>
            <a:ext cx="3269227" cy="3073192"/>
          </a:xfrm>
        </p:spPr>
        <p:txBody>
          <a:bodyPr>
            <a:normAutofit/>
          </a:bodyPr>
          <a:lstStyle>
            <a:lvl1pPr>
              <a:defRPr sz="1800" b="0" cap="none" spc="0" baseline="0">
                <a:ln>
                  <a:noFill/>
                </a:ln>
                <a:solidFill>
                  <a:schemeClr val="bg1">
                    <a:lumMod val="75000"/>
                    <a:lumOff val="25000"/>
                  </a:schemeClr>
                </a:solidFill>
                <a:effectLst/>
                <a:latin typeface="Arial" panose="020B0604020202020204" pitchFamily="34" charset="0"/>
                <a:cs typeface="Arial" panose="020B0604020202020204" pitchFamily="34" charset="0"/>
              </a:defRPr>
            </a:lvl1pPr>
          </a:lstStyle>
          <a:p>
            <a:pPr lvl="0"/>
            <a:r>
              <a:rPr lang="en-US" dirty="0" smtClean="0"/>
              <a:t>Du </a:t>
            </a:r>
            <a:r>
              <a:rPr lang="en-US" dirty="0" err="1" smtClean="0"/>
              <a:t>kan</a:t>
            </a:r>
            <a:r>
              <a:rPr lang="en-US" dirty="0" smtClean="0"/>
              <a:t> </a:t>
            </a:r>
            <a:r>
              <a:rPr lang="en-US" dirty="0" err="1" smtClean="0"/>
              <a:t>skrive</a:t>
            </a:r>
            <a:r>
              <a:rPr lang="en-US" dirty="0" smtClean="0"/>
              <a:t> </a:t>
            </a:r>
            <a:r>
              <a:rPr lang="en-US" dirty="0" err="1" smtClean="0"/>
              <a:t>lidt</a:t>
            </a:r>
            <a:r>
              <a:rPr lang="en-US" dirty="0" smtClean="0"/>
              <a:t> her, </a:t>
            </a:r>
            <a:r>
              <a:rPr lang="en-US" dirty="0" err="1" smtClean="0"/>
              <a:t>eller</a:t>
            </a:r>
            <a:r>
              <a:rPr lang="en-US" dirty="0" smtClean="0"/>
              <a:t> </a:t>
            </a:r>
            <a:r>
              <a:rPr lang="en-US" dirty="0" err="1" smtClean="0"/>
              <a:t>erstat</a:t>
            </a:r>
            <a:r>
              <a:rPr lang="en-US" dirty="0" smtClean="0"/>
              <a:t> med illustration…</a:t>
            </a:r>
            <a:endParaRPr lang="en-US" dirty="0"/>
          </a:p>
        </p:txBody>
      </p:sp>
      <p:sp>
        <p:nvSpPr>
          <p:cNvPr id="152" name="Rectangle 4"/>
          <p:cNvSpPr/>
          <p:nvPr userDrawn="1"/>
        </p:nvSpPr>
        <p:spPr>
          <a:xfrm>
            <a:off x="746304" y="1128579"/>
            <a:ext cx="3727916" cy="707886"/>
          </a:xfrm>
          <a:prstGeom prst="rect">
            <a:avLst/>
          </a:prstGeom>
          <a:noFill/>
        </p:spPr>
        <p:txBody>
          <a:bodyPr wrap="square" lIns="91440" tIns="45720" rIns="91440" bIns="45720">
            <a:spAutoFit/>
          </a:bodyPr>
          <a:lstStyle/>
          <a:p>
            <a:pPr algn="l"/>
            <a:r>
              <a:rPr lang="da-DK" sz="4000" b="0" cap="none" spc="0" dirty="0" smtClean="0">
                <a:ln w="0"/>
                <a:solidFill>
                  <a:schemeClr val="bg2">
                    <a:lumMod val="10000"/>
                  </a:schemeClr>
                </a:solidFill>
                <a:effectLst/>
                <a:latin typeface="Calibri" panose="020F0502020204030204" pitchFamily="34" charset="0"/>
                <a:ea typeface="Arial" charset="0"/>
                <a:cs typeface="Arial" charset="0"/>
              </a:rPr>
              <a:t>Mine favoritter</a:t>
            </a:r>
            <a:endParaRPr lang="da-DK" sz="4000" b="0" cap="none" spc="0" dirty="0">
              <a:ln w="0"/>
              <a:solidFill>
                <a:schemeClr val="bg2">
                  <a:lumMod val="10000"/>
                </a:schemeClr>
              </a:solidFill>
              <a:effectLst/>
              <a:latin typeface="Calibri" panose="020F0502020204030204" pitchFamily="34" charset="0"/>
              <a:ea typeface="Arial" charset="0"/>
              <a:cs typeface="Arial" charset="0"/>
            </a:endParaRPr>
          </a:p>
        </p:txBody>
      </p:sp>
      <p:sp>
        <p:nvSpPr>
          <p:cNvPr id="153" name="Content Placeholder 34"/>
          <p:cNvSpPr>
            <a:spLocks noGrp="1"/>
          </p:cNvSpPr>
          <p:nvPr>
            <p:ph sz="quarter" idx="23" hasCustomPrompt="1"/>
          </p:nvPr>
        </p:nvSpPr>
        <p:spPr>
          <a:xfrm>
            <a:off x="758847" y="1757270"/>
            <a:ext cx="3567569" cy="742873"/>
          </a:xfrm>
        </p:spPr>
        <p:txBody>
          <a:bodyPr>
            <a:noAutofit/>
            <a:scene3d>
              <a:camera prst="orthographicFront"/>
              <a:lightRig rig="threePt" dir="t"/>
            </a:scene3d>
            <a:sp3d extrusionH="57150">
              <a:bevelT w="38100" h="38100" prst="relaxedInset"/>
            </a:sp3d>
          </a:bodyPr>
          <a:lstStyle>
            <a:lvl1pPr>
              <a:defRPr sz="4800" b="0" baseline="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defRPr>
            </a:lvl1pPr>
          </a:lstStyle>
          <a:p>
            <a:pPr lvl="0"/>
            <a:r>
              <a:rPr lang="da-DK" dirty="0" smtClean="0"/>
              <a:t>Emne</a:t>
            </a:r>
            <a:endParaRPr lang="en-US" dirty="0"/>
          </a:p>
        </p:txBody>
      </p:sp>
      <p:sp>
        <p:nvSpPr>
          <p:cNvPr id="154" name="Rektangel 153"/>
          <p:cNvSpPr/>
          <p:nvPr userDrawn="1"/>
        </p:nvSpPr>
        <p:spPr>
          <a:xfrm>
            <a:off x="4677721" y="1489287"/>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rPr>
              <a:t>2</a:t>
            </a:r>
            <a:endParaRPr lang="da-DK" sz="2000" b="0" dirty="0">
              <a:solidFill>
                <a:schemeClr val="bg1"/>
              </a:solidFill>
            </a:endParaRPr>
          </a:p>
        </p:txBody>
      </p:sp>
      <p:sp>
        <p:nvSpPr>
          <p:cNvPr id="155" name="Rektangel 154"/>
          <p:cNvSpPr/>
          <p:nvPr userDrawn="1"/>
        </p:nvSpPr>
        <p:spPr>
          <a:xfrm>
            <a:off x="4669408" y="993002"/>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rPr>
              <a:t>1</a:t>
            </a:r>
            <a:endParaRPr lang="da-DK" sz="2000" b="0" dirty="0">
              <a:solidFill>
                <a:schemeClr val="bg1"/>
              </a:solidFill>
            </a:endParaRPr>
          </a:p>
        </p:txBody>
      </p:sp>
      <p:sp>
        <p:nvSpPr>
          <p:cNvPr id="156" name="Rektangel 155"/>
          <p:cNvSpPr/>
          <p:nvPr userDrawn="1"/>
        </p:nvSpPr>
        <p:spPr>
          <a:xfrm>
            <a:off x="4680749" y="1988563"/>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rPr>
              <a:t>3</a:t>
            </a:r>
            <a:endParaRPr lang="da-DK" sz="2000" b="0" dirty="0">
              <a:solidFill>
                <a:schemeClr val="bg1"/>
              </a:solidFill>
            </a:endParaRPr>
          </a:p>
        </p:txBody>
      </p:sp>
      <p:sp>
        <p:nvSpPr>
          <p:cNvPr id="157" name="Rektangel 156"/>
          <p:cNvSpPr/>
          <p:nvPr userDrawn="1"/>
        </p:nvSpPr>
        <p:spPr>
          <a:xfrm>
            <a:off x="4666121" y="2477176"/>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rPr>
              <a:t>4</a:t>
            </a:r>
            <a:endParaRPr lang="da-DK" sz="2000" b="0" dirty="0">
              <a:solidFill>
                <a:schemeClr val="bg1"/>
              </a:solidFill>
            </a:endParaRPr>
          </a:p>
        </p:txBody>
      </p:sp>
      <p:sp>
        <p:nvSpPr>
          <p:cNvPr id="158" name="Rektangel 157"/>
          <p:cNvSpPr/>
          <p:nvPr userDrawn="1"/>
        </p:nvSpPr>
        <p:spPr>
          <a:xfrm>
            <a:off x="4680014" y="2974506"/>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rPr>
              <a:t>5</a:t>
            </a:r>
            <a:endParaRPr lang="da-DK" sz="2000" b="0" dirty="0">
              <a:solidFill>
                <a:schemeClr val="bg1"/>
              </a:solidFill>
            </a:endParaRPr>
          </a:p>
        </p:txBody>
      </p:sp>
      <p:sp>
        <p:nvSpPr>
          <p:cNvPr id="159" name="Rektangel 158"/>
          <p:cNvSpPr/>
          <p:nvPr userDrawn="1"/>
        </p:nvSpPr>
        <p:spPr>
          <a:xfrm>
            <a:off x="4674434" y="3466389"/>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rPr>
              <a:t>6</a:t>
            </a:r>
            <a:endParaRPr lang="da-DK" sz="2000" b="0" dirty="0">
              <a:solidFill>
                <a:schemeClr val="bg1"/>
              </a:solidFill>
            </a:endParaRPr>
          </a:p>
        </p:txBody>
      </p:sp>
      <p:sp>
        <p:nvSpPr>
          <p:cNvPr id="160" name="Rektangel 159"/>
          <p:cNvSpPr/>
          <p:nvPr userDrawn="1"/>
        </p:nvSpPr>
        <p:spPr>
          <a:xfrm>
            <a:off x="4683570" y="3957521"/>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rPr>
              <a:t>7</a:t>
            </a:r>
            <a:endParaRPr lang="da-DK" sz="2000" b="0" dirty="0">
              <a:solidFill>
                <a:schemeClr val="bg1"/>
              </a:solidFill>
            </a:endParaRPr>
          </a:p>
        </p:txBody>
      </p:sp>
      <p:sp>
        <p:nvSpPr>
          <p:cNvPr id="161" name="Rektangel 160"/>
          <p:cNvSpPr/>
          <p:nvPr userDrawn="1"/>
        </p:nvSpPr>
        <p:spPr>
          <a:xfrm>
            <a:off x="4683570" y="4429315"/>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rPr>
              <a:t>8</a:t>
            </a:r>
            <a:endParaRPr lang="da-DK" sz="2000" b="0" dirty="0">
              <a:solidFill>
                <a:schemeClr val="bg1"/>
              </a:solidFill>
            </a:endParaRPr>
          </a:p>
        </p:txBody>
      </p:sp>
      <p:sp>
        <p:nvSpPr>
          <p:cNvPr id="162" name="Rektangel 161"/>
          <p:cNvSpPr/>
          <p:nvPr userDrawn="1"/>
        </p:nvSpPr>
        <p:spPr>
          <a:xfrm>
            <a:off x="4675257" y="4920223"/>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rPr>
              <a:t>9</a:t>
            </a:r>
            <a:endParaRPr lang="da-DK" sz="2000" b="0" dirty="0">
              <a:solidFill>
                <a:schemeClr val="bg1"/>
              </a:solidFill>
            </a:endParaRPr>
          </a:p>
        </p:txBody>
      </p:sp>
      <p:sp>
        <p:nvSpPr>
          <p:cNvPr id="163" name="Rektangel 162"/>
          <p:cNvSpPr/>
          <p:nvPr userDrawn="1"/>
        </p:nvSpPr>
        <p:spPr>
          <a:xfrm>
            <a:off x="4666944" y="5422130"/>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rPr>
              <a:t>10</a:t>
            </a:r>
            <a:endParaRPr lang="da-DK" sz="2000" b="0" dirty="0">
              <a:solidFill>
                <a:schemeClr val="bg1"/>
              </a:solidFill>
            </a:endParaRPr>
          </a:p>
        </p:txBody>
      </p:sp>
      <p:sp>
        <p:nvSpPr>
          <p:cNvPr id="164" name="Afrundet rektangel 35">
            <a:hlinkClick r:id="" action="ppaction://hlinkshowjump?jump=nextslide" highlightClick="1"/>
          </p:cNvPr>
          <p:cNvSpPr/>
          <p:nvPr userDrawn="1"/>
        </p:nvSpPr>
        <p:spPr>
          <a:xfrm>
            <a:off x="10012617" y="5970380"/>
            <a:ext cx="1700006" cy="342191"/>
          </a:xfrm>
          <a:prstGeom prst="roundRect">
            <a:avLst>
              <a:gd name="adj" fmla="val 38531"/>
            </a:avLst>
          </a:prstGeom>
          <a:gradFill flip="none" rotWithShape="1">
            <a:gsLst>
              <a:gs pos="6000">
                <a:schemeClr val="tx1"/>
              </a:gs>
              <a:gs pos="100000">
                <a:schemeClr val="tx1">
                  <a:lumMod val="65000"/>
                </a:schemeClr>
              </a:gs>
              <a:gs pos="43000">
                <a:schemeClr val="tx1">
                  <a:lumMod val="85000"/>
                </a:schemeClr>
              </a:gs>
              <a:gs pos="84000">
                <a:schemeClr val="tx1">
                  <a:lumMod val="95000"/>
                </a:schemeClr>
              </a:gs>
            </a:gsLst>
            <a:lin ang="5400000" scaled="0"/>
            <a:tileRect/>
          </a:gradFill>
          <a:ln w="9525">
            <a:solidFill>
              <a:schemeClr val="bg2">
                <a:lumMod val="75000"/>
                <a:alpha val="80000"/>
              </a:schemeClr>
            </a:solidFill>
          </a:ln>
          <a:effectLst>
            <a:outerShdw blurRad="50800" dist="12700" dir="54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rgbClr val="3B3838"/>
                </a:solidFill>
                <a:latin typeface="Calibri"/>
                <a:cs typeface="Calibri"/>
              </a:rPr>
              <a:t>Næste</a:t>
            </a:r>
            <a:endParaRPr lang="da-DK" sz="2000" dirty="0">
              <a:solidFill>
                <a:srgbClr val="3B3838"/>
              </a:solidFill>
              <a:latin typeface="Calibri"/>
              <a:cs typeface="Calibri"/>
            </a:endParaRPr>
          </a:p>
        </p:txBody>
      </p:sp>
      <p:sp>
        <p:nvSpPr>
          <p:cNvPr id="165" name="Afrundet rektangel 35">
            <a:hlinkClick r:id="" action="ppaction://hlinkshowjump?jump=lastslideviewed" highlightClick="1"/>
          </p:cNvPr>
          <p:cNvSpPr/>
          <p:nvPr userDrawn="1"/>
        </p:nvSpPr>
        <p:spPr>
          <a:xfrm>
            <a:off x="8226611" y="5970107"/>
            <a:ext cx="1687036" cy="341792"/>
          </a:xfrm>
          <a:prstGeom prst="roundRect">
            <a:avLst>
              <a:gd name="adj" fmla="val 40988"/>
            </a:avLst>
          </a:prstGeom>
          <a:gradFill flip="none" rotWithShape="1">
            <a:gsLst>
              <a:gs pos="6000">
                <a:schemeClr val="tx1"/>
              </a:gs>
              <a:gs pos="100000">
                <a:schemeClr val="tx1">
                  <a:lumMod val="65000"/>
                </a:schemeClr>
              </a:gs>
              <a:gs pos="43000">
                <a:schemeClr val="tx1">
                  <a:lumMod val="85000"/>
                </a:schemeClr>
              </a:gs>
              <a:gs pos="84000">
                <a:schemeClr val="tx1">
                  <a:lumMod val="95000"/>
                </a:schemeClr>
              </a:gs>
            </a:gsLst>
            <a:lin ang="5400000" scaled="0"/>
            <a:tileRect/>
          </a:gradFill>
          <a:ln w="9525">
            <a:solidFill>
              <a:schemeClr val="bg2">
                <a:lumMod val="75000"/>
                <a:alpha val="80000"/>
              </a:schemeClr>
            </a:solidFill>
          </a:ln>
          <a:effectLst>
            <a:outerShdw blurRad="50800" dist="12700" dir="54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bg2">
                    <a:lumMod val="25000"/>
                  </a:schemeClr>
                </a:solidFill>
                <a:latin typeface="Calibri"/>
                <a:cs typeface="Calibri"/>
              </a:rPr>
              <a:t>Tilbage</a:t>
            </a:r>
            <a:endParaRPr lang="da-DK" sz="2000" dirty="0">
              <a:solidFill>
                <a:schemeClr val="bg2">
                  <a:lumMod val="25000"/>
                </a:schemeClr>
              </a:solidFill>
              <a:latin typeface="Calibri"/>
              <a:cs typeface="Calibri"/>
            </a:endParaRPr>
          </a:p>
        </p:txBody>
      </p:sp>
      <p:sp>
        <p:nvSpPr>
          <p:cNvPr id="166" name="Afrundet rektangel 35">
            <a:hlinkClick r:id="rId2" action="ppaction://hlinksldjump" highlightClick="1"/>
          </p:cNvPr>
          <p:cNvSpPr/>
          <p:nvPr userDrawn="1"/>
        </p:nvSpPr>
        <p:spPr>
          <a:xfrm>
            <a:off x="6513365" y="5970107"/>
            <a:ext cx="1626689" cy="341795"/>
          </a:xfrm>
          <a:prstGeom prst="roundRect">
            <a:avLst>
              <a:gd name="adj" fmla="val 38556"/>
            </a:avLst>
          </a:prstGeom>
          <a:gradFill flip="none" rotWithShape="1">
            <a:gsLst>
              <a:gs pos="6000">
                <a:schemeClr val="tx1"/>
              </a:gs>
              <a:gs pos="100000">
                <a:schemeClr val="tx1">
                  <a:lumMod val="65000"/>
                </a:schemeClr>
              </a:gs>
              <a:gs pos="43000">
                <a:schemeClr val="tx1">
                  <a:lumMod val="85000"/>
                </a:schemeClr>
              </a:gs>
              <a:gs pos="84000">
                <a:schemeClr val="tx1">
                  <a:lumMod val="95000"/>
                </a:schemeClr>
              </a:gs>
            </a:gsLst>
            <a:lin ang="5400000" scaled="0"/>
            <a:tileRect/>
          </a:gradFill>
          <a:ln w="9525">
            <a:solidFill>
              <a:schemeClr val="bg2">
                <a:lumMod val="75000"/>
                <a:alpha val="80000"/>
              </a:schemeClr>
            </a:solidFill>
          </a:ln>
          <a:effectLst>
            <a:outerShdw blurRad="50800" dist="12700" dir="54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bg2">
                    <a:lumMod val="25000"/>
                  </a:schemeClr>
                </a:solidFill>
                <a:latin typeface="Calibri"/>
                <a:cs typeface="Calibri"/>
              </a:rPr>
              <a:t>Oversigt</a:t>
            </a:r>
            <a:endParaRPr lang="da-DK" sz="2000" dirty="0">
              <a:solidFill>
                <a:schemeClr val="bg2">
                  <a:lumMod val="25000"/>
                </a:schemeClr>
              </a:solidFill>
              <a:latin typeface="Calibri"/>
              <a:cs typeface="Calibri"/>
            </a:endParaRPr>
          </a:p>
        </p:txBody>
      </p:sp>
      <p:sp>
        <p:nvSpPr>
          <p:cNvPr id="167" name="Afrundet rektangel 35">
            <a:hlinkClick r:id="" action="ppaction://hlinkshowjump?jump=endshow" highlightClick="1"/>
          </p:cNvPr>
          <p:cNvSpPr/>
          <p:nvPr userDrawn="1"/>
        </p:nvSpPr>
        <p:spPr>
          <a:xfrm>
            <a:off x="4779818" y="5961794"/>
            <a:ext cx="1647872" cy="346119"/>
          </a:xfrm>
          <a:prstGeom prst="roundRect">
            <a:avLst>
              <a:gd name="adj" fmla="val 40685"/>
            </a:avLst>
          </a:prstGeom>
          <a:gradFill flip="none" rotWithShape="1">
            <a:gsLst>
              <a:gs pos="6000">
                <a:schemeClr val="tx1"/>
              </a:gs>
              <a:gs pos="100000">
                <a:schemeClr val="tx1">
                  <a:lumMod val="65000"/>
                </a:schemeClr>
              </a:gs>
              <a:gs pos="43000">
                <a:schemeClr val="tx1">
                  <a:lumMod val="85000"/>
                </a:schemeClr>
              </a:gs>
              <a:gs pos="84000">
                <a:schemeClr val="tx1">
                  <a:lumMod val="95000"/>
                </a:schemeClr>
              </a:gs>
            </a:gsLst>
            <a:lin ang="5400000" scaled="0"/>
            <a:tileRect/>
          </a:gradFill>
          <a:ln w="9525">
            <a:solidFill>
              <a:schemeClr val="bg2">
                <a:lumMod val="75000"/>
                <a:alpha val="80000"/>
              </a:schemeClr>
            </a:solidFill>
          </a:ln>
          <a:effectLst>
            <a:outerShdw blurRad="50800" dist="12700" dir="54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rgbClr val="3B3838"/>
                </a:solidFill>
                <a:latin typeface="Calibri"/>
                <a:cs typeface="Calibri"/>
              </a:rPr>
              <a:t>Rediger</a:t>
            </a:r>
            <a:endParaRPr lang="da-DK" sz="2000" dirty="0">
              <a:solidFill>
                <a:srgbClr val="3B3838"/>
              </a:solidFill>
              <a:latin typeface="Calibri"/>
              <a:cs typeface="Calibri"/>
            </a:endParaRPr>
          </a:p>
        </p:txBody>
      </p:sp>
      <p:sp>
        <p:nvSpPr>
          <p:cNvPr id="54" name="Pladsholder til tekst 13"/>
          <p:cNvSpPr>
            <a:spLocks noGrp="1"/>
          </p:cNvSpPr>
          <p:nvPr>
            <p:ph type="body" sz="quarter" idx="24" hasCustomPrompt="1"/>
          </p:nvPr>
        </p:nvSpPr>
        <p:spPr>
          <a:xfrm>
            <a:off x="480475" y="6026532"/>
            <a:ext cx="4160327" cy="281381"/>
          </a:xfrm>
        </p:spPr>
        <p:txBody>
          <a:bodyPr>
            <a:noAutofit/>
          </a:bodyPr>
          <a:lstStyle>
            <a:lvl1pPr>
              <a:defRPr sz="1400" baseline="0">
                <a:solidFill>
                  <a:schemeClr val="bg1">
                    <a:lumMod val="75000"/>
                    <a:lumOff val="25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Du kan tilføje lister for bøger, livretter.  Flere </a:t>
            </a:r>
            <a:r>
              <a:rPr lang="da-DK" dirty="0" err="1" smtClean="0"/>
              <a:t>layout’er</a:t>
            </a:r>
            <a:endParaRPr lang="da-DK" dirty="0"/>
          </a:p>
        </p:txBody>
      </p:sp>
      <p:sp>
        <p:nvSpPr>
          <p:cNvPr id="55" name="Pladsholder til slidenummer 3"/>
          <p:cNvSpPr>
            <a:spLocks noGrp="1"/>
          </p:cNvSpPr>
          <p:nvPr>
            <p:ph type="sldNum" sz="quarter" idx="122"/>
          </p:nvPr>
        </p:nvSpPr>
        <p:spPr>
          <a:xfrm>
            <a:off x="0" y="6465078"/>
            <a:ext cx="383177" cy="503119"/>
          </a:xfrm>
        </p:spPr>
        <p:txBody>
          <a:bodyPr/>
          <a:lstStyle>
            <a:lvl1pPr>
              <a:defRPr>
                <a:solidFill>
                  <a:schemeClr val="bg1">
                    <a:lumMod val="50000"/>
                    <a:lumOff val="50000"/>
                  </a:schemeClr>
                </a:solidFill>
              </a:defRPr>
            </a:lvl1pPr>
          </a:lstStyle>
          <a:p>
            <a:fld id="{B0EB8CF6-47F3-4747-94A2-C5AAF9298AFB}" type="slidenum">
              <a:rPr lang="da-DK" smtClean="0"/>
              <a:pPr/>
              <a:t>‹nr.›</a:t>
            </a:fld>
            <a:endParaRPr lang="da-DK"/>
          </a:p>
        </p:txBody>
      </p:sp>
      <p:sp>
        <p:nvSpPr>
          <p:cNvPr id="56" name="Rektangel 55"/>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
        <p:nvSpPr>
          <p:cNvPr id="123" name="Text Placeholder 5"/>
          <p:cNvSpPr>
            <a:spLocks noGrp="1"/>
          </p:cNvSpPr>
          <p:nvPr>
            <p:ph type="body" sz="quarter" idx="12"/>
          </p:nvPr>
        </p:nvSpPr>
        <p:spPr>
          <a:xfrm>
            <a:off x="5349811" y="4444108"/>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126" name="Text Placeholder 5"/>
          <p:cNvSpPr>
            <a:spLocks noGrp="1"/>
          </p:cNvSpPr>
          <p:nvPr>
            <p:ph type="body" sz="quarter" idx="13"/>
          </p:nvPr>
        </p:nvSpPr>
        <p:spPr>
          <a:xfrm>
            <a:off x="5346990" y="3961513"/>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129" name="Text Placeholder 5"/>
          <p:cNvSpPr>
            <a:spLocks noGrp="1"/>
          </p:cNvSpPr>
          <p:nvPr>
            <p:ph type="body" sz="quarter" idx="14"/>
          </p:nvPr>
        </p:nvSpPr>
        <p:spPr>
          <a:xfrm>
            <a:off x="5344169" y="3478918"/>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132" name="Text Placeholder 5"/>
          <p:cNvSpPr>
            <a:spLocks noGrp="1"/>
          </p:cNvSpPr>
          <p:nvPr>
            <p:ph type="body" sz="quarter" idx="15"/>
          </p:nvPr>
        </p:nvSpPr>
        <p:spPr>
          <a:xfrm>
            <a:off x="5344169" y="2985033"/>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135" name="Text Placeholder 5"/>
          <p:cNvSpPr>
            <a:spLocks noGrp="1"/>
          </p:cNvSpPr>
          <p:nvPr>
            <p:ph type="body" sz="quarter" idx="16"/>
          </p:nvPr>
        </p:nvSpPr>
        <p:spPr>
          <a:xfrm>
            <a:off x="5344169" y="2490718"/>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138" name="Text Placeholder 5"/>
          <p:cNvSpPr>
            <a:spLocks noGrp="1"/>
          </p:cNvSpPr>
          <p:nvPr>
            <p:ph type="body" sz="quarter" idx="17"/>
          </p:nvPr>
        </p:nvSpPr>
        <p:spPr>
          <a:xfrm>
            <a:off x="5344169" y="2004997"/>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141" name="Text Placeholder 5"/>
          <p:cNvSpPr>
            <a:spLocks noGrp="1"/>
          </p:cNvSpPr>
          <p:nvPr>
            <p:ph type="body" sz="quarter" idx="18"/>
          </p:nvPr>
        </p:nvSpPr>
        <p:spPr>
          <a:xfrm>
            <a:off x="5344169" y="4932351"/>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144" name="Text Placeholder 5"/>
          <p:cNvSpPr>
            <a:spLocks noGrp="1"/>
          </p:cNvSpPr>
          <p:nvPr>
            <p:ph type="body" sz="quarter" idx="19"/>
          </p:nvPr>
        </p:nvSpPr>
        <p:spPr>
          <a:xfrm>
            <a:off x="5344169" y="1502948"/>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147" name="Text Placeholder 5"/>
          <p:cNvSpPr>
            <a:spLocks noGrp="1"/>
          </p:cNvSpPr>
          <p:nvPr>
            <p:ph type="body" sz="quarter" idx="20" hasCustomPrompt="1"/>
          </p:nvPr>
        </p:nvSpPr>
        <p:spPr>
          <a:xfrm>
            <a:off x="5344169" y="1003116"/>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smtClean="0"/>
              <a:t>Din absolut yndlings- her</a:t>
            </a:r>
            <a:endParaRPr lang="en-US" dirty="0"/>
          </a:p>
        </p:txBody>
      </p:sp>
      <p:sp>
        <p:nvSpPr>
          <p:cNvPr id="150" name="Text Placeholder 5"/>
          <p:cNvSpPr>
            <a:spLocks noGrp="1"/>
          </p:cNvSpPr>
          <p:nvPr>
            <p:ph type="body" sz="quarter" idx="21"/>
          </p:nvPr>
        </p:nvSpPr>
        <p:spPr>
          <a:xfrm>
            <a:off x="5346990" y="5423999"/>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Tree>
    <p:extLst>
      <p:ext uri="{BB962C8B-B14F-4D97-AF65-F5344CB8AC3E}">
        <p14:creationId xmlns:p14="http://schemas.microsoft.com/office/powerpoint/2010/main" val="35668100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Favoritliste Grøn Store knapper">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110" name="Rectangle 109"/>
          <p:cNvSpPr/>
          <p:nvPr userDrawn="1"/>
        </p:nvSpPr>
        <p:spPr>
          <a:xfrm>
            <a:off x="-1" y="-22682"/>
            <a:ext cx="12325739" cy="326819"/>
          </a:xfrm>
          <a:prstGeom prst="rect">
            <a:avLst/>
          </a:prstGeom>
          <a:gradFill flip="none" rotWithShape="1">
            <a:gsLst>
              <a:gs pos="99000">
                <a:srgbClr val="3B5379">
                  <a:alpha val="48000"/>
                </a:srgbClr>
              </a:gs>
              <a:gs pos="1000">
                <a:srgbClr val="263142">
                  <a:alpha val="74000"/>
                </a:srgbClr>
              </a:gs>
              <a:gs pos="48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lumMod val="85000"/>
                    <a:lumOff val="15000"/>
                  </a:schemeClr>
                </a:solidFill>
                <a:latin typeface="Calibri" charset="0"/>
                <a:ea typeface="Calibri" charset="0"/>
                <a:cs typeface="Calibri" charset="0"/>
              </a:rPr>
              <a:t>OS – LIVSFORTÆLLINGER    </a:t>
            </a:r>
            <a:r>
              <a:rPr lang="en-US" i="1" dirty="0" smtClean="0">
                <a:solidFill>
                  <a:srgbClr val="C7D2C4"/>
                </a:solidFill>
              </a:rPr>
              <a:t>.</a:t>
            </a:r>
            <a:endParaRPr lang="en-US" i="1" dirty="0">
              <a:solidFill>
                <a:srgbClr val="C7D2C4"/>
              </a:solidFill>
            </a:endParaRPr>
          </a:p>
        </p:txBody>
      </p:sp>
      <p:sp>
        <p:nvSpPr>
          <p:cNvPr id="111" name="Title 1"/>
          <p:cNvSpPr>
            <a:spLocks noGrp="1"/>
          </p:cNvSpPr>
          <p:nvPr>
            <p:ph type="title" hasCustomPrompt="1"/>
          </p:nvPr>
        </p:nvSpPr>
        <p:spPr>
          <a:xfrm>
            <a:off x="179601" y="-288102"/>
            <a:ext cx="7496739"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r>
              <a:rPr lang="da-DK" dirty="0" smtClean="0"/>
              <a:t>Dit overordnede emne</a:t>
            </a:r>
            <a:endParaRPr dirty="0"/>
          </a:p>
        </p:txBody>
      </p:sp>
      <p:sp>
        <p:nvSpPr>
          <p:cNvPr id="3" name="Footer Placeholder 2"/>
          <p:cNvSpPr>
            <a:spLocks noGrp="1"/>
          </p:cNvSpPr>
          <p:nvPr>
            <p:ph type="ftr" sz="quarter" idx="11"/>
          </p:nvPr>
        </p:nvSpPr>
        <p:spPr>
          <a:xfrm>
            <a:off x="4207775" y="-43328"/>
            <a:ext cx="3833586" cy="365125"/>
          </a:xfrm>
        </p:spPr>
        <p:txBody>
          <a:bodyPr/>
          <a:lstStyle>
            <a:lvl1pPr>
              <a:defRPr sz="1800">
                <a:solidFill>
                  <a:schemeClr val="bg2">
                    <a:lumMod val="20000"/>
                    <a:lumOff val="80000"/>
                  </a:schemeClr>
                </a:solidFill>
              </a:defRPr>
            </a:lvl1pPr>
          </a:lstStyle>
          <a:p>
            <a:r>
              <a:rPr lang="en-US" smtClean="0"/>
              <a:t>Dit navn her</a:t>
            </a:r>
            <a:endParaRPr lang="en-US" dirty="0"/>
          </a:p>
        </p:txBody>
      </p:sp>
      <p:sp>
        <p:nvSpPr>
          <p:cNvPr id="120" name="Snip Single Corner Rectangle 119"/>
          <p:cNvSpPr/>
          <p:nvPr userDrawn="1"/>
        </p:nvSpPr>
        <p:spPr>
          <a:xfrm flipH="1">
            <a:off x="0" y="6558068"/>
            <a:ext cx="12192000" cy="299931"/>
          </a:xfrm>
          <a:prstGeom prst="snip1Rect">
            <a:avLst>
              <a:gd name="adj" fmla="val 0"/>
            </a:avLst>
          </a:prstGeom>
          <a:solidFill>
            <a:srgbClr val="4B5561"/>
          </a:solidFill>
          <a:ln>
            <a:noFill/>
          </a:ln>
          <a:effectLst>
            <a:innerShdw blurRad="114300" dist="25400" dir="18720000">
              <a:schemeClr val="bg1">
                <a:lumMod val="95000"/>
                <a:lumOff val="5000"/>
                <a:alpha val="6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6"/>
          <p:cNvSpPr/>
          <p:nvPr userDrawn="1"/>
        </p:nvSpPr>
        <p:spPr>
          <a:xfrm>
            <a:off x="345358" y="967816"/>
            <a:ext cx="4096013" cy="4907016"/>
          </a:xfrm>
          <a:prstGeom prst="roundRect">
            <a:avLst>
              <a:gd name="adj" fmla="val 5316"/>
            </a:avLst>
          </a:prstGeom>
          <a:ln w="9525">
            <a:noFill/>
          </a:ln>
          <a:effectLst>
            <a:innerShdw blurRad="63500" dist="50800" dir="162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Rounded Rectangle 3"/>
          <p:cNvSpPr/>
          <p:nvPr userDrawn="1"/>
        </p:nvSpPr>
        <p:spPr>
          <a:xfrm>
            <a:off x="4720883" y="4408658"/>
            <a:ext cx="6991598" cy="487452"/>
          </a:xfrm>
          <a:prstGeom prst="roundRect">
            <a:avLst>
              <a:gd name="adj" fmla="val 50000"/>
            </a:avLst>
          </a:prstGeom>
          <a:gradFill flip="none" rotWithShape="1">
            <a:gsLst>
              <a:gs pos="95000">
                <a:srgbClr val="D8E2E8"/>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8"/>
          <p:cNvSpPr/>
          <p:nvPr userDrawn="1"/>
        </p:nvSpPr>
        <p:spPr>
          <a:xfrm>
            <a:off x="4718062" y="3926063"/>
            <a:ext cx="6991598" cy="487452"/>
          </a:xfrm>
          <a:prstGeom prst="roundRect">
            <a:avLst>
              <a:gd name="adj" fmla="val 50000"/>
            </a:avLst>
          </a:prstGeom>
          <a:gradFill flip="none" rotWithShape="1">
            <a:gsLst>
              <a:gs pos="95000">
                <a:srgbClr val="D8E2E8"/>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11"/>
          <p:cNvSpPr/>
          <p:nvPr userDrawn="1"/>
        </p:nvSpPr>
        <p:spPr>
          <a:xfrm>
            <a:off x="4715241" y="3443468"/>
            <a:ext cx="6991598" cy="487452"/>
          </a:xfrm>
          <a:prstGeom prst="roundRect">
            <a:avLst>
              <a:gd name="adj" fmla="val 50000"/>
            </a:avLst>
          </a:prstGeom>
          <a:gradFill flip="none" rotWithShape="1">
            <a:gsLst>
              <a:gs pos="95000">
                <a:srgbClr val="D8E2E8"/>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14"/>
          <p:cNvSpPr/>
          <p:nvPr userDrawn="1"/>
        </p:nvSpPr>
        <p:spPr>
          <a:xfrm>
            <a:off x="4715241" y="2949583"/>
            <a:ext cx="6991598" cy="487452"/>
          </a:xfrm>
          <a:prstGeom prst="roundRect">
            <a:avLst>
              <a:gd name="adj" fmla="val 50000"/>
            </a:avLst>
          </a:prstGeom>
          <a:gradFill flip="none" rotWithShape="1">
            <a:gsLst>
              <a:gs pos="95000">
                <a:srgbClr val="D8E2E8"/>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17"/>
          <p:cNvSpPr/>
          <p:nvPr userDrawn="1"/>
        </p:nvSpPr>
        <p:spPr>
          <a:xfrm>
            <a:off x="4715241" y="2455268"/>
            <a:ext cx="6991598" cy="487452"/>
          </a:xfrm>
          <a:prstGeom prst="roundRect">
            <a:avLst>
              <a:gd name="adj" fmla="val 50000"/>
            </a:avLst>
          </a:prstGeom>
          <a:gradFill flip="none" rotWithShape="1">
            <a:gsLst>
              <a:gs pos="95000">
                <a:srgbClr val="D8E2E8"/>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ounded Rectangle 23"/>
          <p:cNvSpPr/>
          <p:nvPr userDrawn="1"/>
        </p:nvSpPr>
        <p:spPr>
          <a:xfrm>
            <a:off x="4715241" y="4896901"/>
            <a:ext cx="6991598" cy="487452"/>
          </a:xfrm>
          <a:prstGeom prst="roundRect">
            <a:avLst>
              <a:gd name="adj" fmla="val 50000"/>
            </a:avLst>
          </a:prstGeom>
          <a:gradFill flip="none" rotWithShape="1">
            <a:gsLst>
              <a:gs pos="95000">
                <a:srgbClr val="D8E2E8"/>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ounded Rectangle 26"/>
          <p:cNvSpPr/>
          <p:nvPr userDrawn="1"/>
        </p:nvSpPr>
        <p:spPr>
          <a:xfrm>
            <a:off x="4715241" y="1467498"/>
            <a:ext cx="6991598" cy="487452"/>
          </a:xfrm>
          <a:prstGeom prst="roundRect">
            <a:avLst>
              <a:gd name="adj" fmla="val 50000"/>
            </a:avLst>
          </a:prstGeom>
          <a:gradFill flip="none" rotWithShape="1">
            <a:gsLst>
              <a:gs pos="95000">
                <a:srgbClr val="D8E2E8"/>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ounded Rectangle 29"/>
          <p:cNvSpPr/>
          <p:nvPr userDrawn="1"/>
        </p:nvSpPr>
        <p:spPr>
          <a:xfrm>
            <a:off x="4715241" y="967815"/>
            <a:ext cx="6991598" cy="487452"/>
          </a:xfrm>
          <a:prstGeom prst="roundRect">
            <a:avLst>
              <a:gd name="adj" fmla="val 50000"/>
            </a:avLst>
          </a:prstGeom>
          <a:gradFill flip="none" rotWithShape="1">
            <a:gsLst>
              <a:gs pos="95000">
                <a:srgbClr val="D8E2E8"/>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ounded Rectangle 35"/>
          <p:cNvSpPr/>
          <p:nvPr userDrawn="1"/>
        </p:nvSpPr>
        <p:spPr>
          <a:xfrm>
            <a:off x="4718062" y="5379496"/>
            <a:ext cx="6991598" cy="479639"/>
          </a:xfrm>
          <a:prstGeom prst="roundRect">
            <a:avLst>
              <a:gd name="adj" fmla="val 50000"/>
            </a:avLst>
          </a:prstGeom>
          <a:gradFill flip="none" rotWithShape="1">
            <a:gsLst>
              <a:gs pos="95000">
                <a:srgbClr val="D8E2E8"/>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Content Placeholder 34"/>
          <p:cNvSpPr>
            <a:spLocks noGrp="1"/>
          </p:cNvSpPr>
          <p:nvPr>
            <p:ph sz="quarter" idx="22"/>
          </p:nvPr>
        </p:nvSpPr>
        <p:spPr>
          <a:xfrm>
            <a:off x="779527" y="2429868"/>
            <a:ext cx="3242479" cy="2864998"/>
          </a:xfrm>
        </p:spPr>
        <p:txBody>
          <a:bodyPr/>
          <a:lstStyle>
            <a:lvl1pPr>
              <a:defRPr b="0" cap="none" spc="0" baseline="0">
                <a:ln>
                  <a:noFill/>
                </a:ln>
                <a:solidFill>
                  <a:schemeClr val="bg1">
                    <a:lumMod val="75000"/>
                    <a:lumOff val="25000"/>
                  </a:schemeClr>
                </a:solidFill>
                <a:effectLst/>
              </a:defRPr>
            </a:lvl1pPr>
          </a:lstStyle>
          <a:p>
            <a:pPr lvl="0"/>
            <a:endParaRPr lang="en-US" dirty="0"/>
          </a:p>
        </p:txBody>
      </p:sp>
      <p:sp>
        <p:nvSpPr>
          <p:cNvPr id="47" name="Rectangle 4"/>
          <p:cNvSpPr/>
          <p:nvPr userDrawn="1"/>
        </p:nvSpPr>
        <p:spPr>
          <a:xfrm>
            <a:off x="746304" y="1128579"/>
            <a:ext cx="4269734" cy="707886"/>
          </a:xfrm>
          <a:prstGeom prst="rect">
            <a:avLst/>
          </a:prstGeom>
          <a:noFill/>
        </p:spPr>
        <p:txBody>
          <a:bodyPr wrap="square" lIns="91440" tIns="45720" rIns="91440" bIns="45720">
            <a:spAutoFit/>
          </a:bodyPr>
          <a:lstStyle/>
          <a:p>
            <a:pPr algn="l"/>
            <a:r>
              <a:rPr lang="da-DK" sz="4000" b="0" cap="none" spc="0" dirty="0" smtClean="0">
                <a:ln w="0"/>
                <a:solidFill>
                  <a:schemeClr val="bg2">
                    <a:lumMod val="10000"/>
                  </a:schemeClr>
                </a:solidFill>
                <a:effectLst/>
                <a:latin typeface="Apple Chancery" charset="0"/>
                <a:ea typeface="Apple Chancery" charset="0"/>
                <a:cs typeface="Apple Chancery" charset="0"/>
              </a:rPr>
              <a:t>Mine favoritter</a:t>
            </a:r>
            <a:endParaRPr lang="da-DK" sz="4000" b="0" cap="none" spc="0" dirty="0">
              <a:ln w="0"/>
              <a:solidFill>
                <a:schemeClr val="bg2">
                  <a:lumMod val="10000"/>
                </a:schemeClr>
              </a:solidFill>
              <a:effectLst/>
              <a:latin typeface="Apple Chancery" charset="0"/>
              <a:ea typeface="Apple Chancery" charset="0"/>
              <a:cs typeface="Apple Chancery" charset="0"/>
            </a:endParaRPr>
          </a:p>
        </p:txBody>
      </p:sp>
      <p:sp>
        <p:nvSpPr>
          <p:cNvPr id="48" name="Content Placeholder 34"/>
          <p:cNvSpPr>
            <a:spLocks noGrp="1"/>
          </p:cNvSpPr>
          <p:nvPr>
            <p:ph sz="quarter" idx="23" hasCustomPrompt="1"/>
          </p:nvPr>
        </p:nvSpPr>
        <p:spPr>
          <a:xfrm>
            <a:off x="758847" y="1757270"/>
            <a:ext cx="2887771" cy="742873"/>
          </a:xfrm>
        </p:spPr>
        <p:txBody>
          <a:bodyPr>
            <a:noAutofit/>
            <a:scene3d>
              <a:camera prst="orthographicFront"/>
              <a:lightRig rig="threePt" dir="t"/>
            </a:scene3d>
            <a:sp3d extrusionH="57150">
              <a:bevelT w="38100" h="38100" prst="relaxedInset"/>
            </a:sp3d>
          </a:bodyPr>
          <a:lstStyle>
            <a:lvl1pPr>
              <a:defRPr sz="3600" baseline="0">
                <a:solidFill>
                  <a:schemeClr val="bg2">
                    <a:lumMod val="10000"/>
                  </a:schemeClr>
                </a:solidFill>
                <a:effectLst/>
                <a:latin typeface="Apple Chancery" charset="0"/>
                <a:ea typeface="Apple Chancery" charset="0"/>
                <a:cs typeface="Apple Chancery" charset="0"/>
              </a:defRPr>
            </a:lvl1pPr>
          </a:lstStyle>
          <a:p>
            <a:pPr lvl="0"/>
            <a:r>
              <a:rPr lang="da-DK" dirty="0" smtClean="0"/>
              <a:t>Dit emne</a:t>
            </a:r>
            <a:endParaRPr lang="en-US" dirty="0"/>
          </a:p>
        </p:txBody>
      </p:sp>
      <p:sp>
        <p:nvSpPr>
          <p:cNvPr id="59" name="Snip Single Corner Rectangle 18"/>
          <p:cNvSpPr/>
          <p:nvPr userDrawn="1"/>
        </p:nvSpPr>
        <p:spPr>
          <a:xfrm flipH="1">
            <a:off x="-121599" y="6376003"/>
            <a:ext cx="12822530" cy="470451"/>
          </a:xfrm>
          <a:custGeom>
            <a:avLst/>
            <a:gdLst>
              <a:gd name="connsiteX0" fmla="*/ 0 w 6194967"/>
              <a:gd name="connsiteY0" fmla="*/ 0 h 579094"/>
              <a:gd name="connsiteX1" fmla="*/ 5905420 w 6194967"/>
              <a:gd name="connsiteY1" fmla="*/ 0 h 579094"/>
              <a:gd name="connsiteX2" fmla="*/ 6194967 w 6194967"/>
              <a:gd name="connsiteY2" fmla="*/ 289547 h 579094"/>
              <a:gd name="connsiteX3" fmla="*/ 6194967 w 6194967"/>
              <a:gd name="connsiteY3" fmla="*/ 579094 h 579094"/>
              <a:gd name="connsiteX4" fmla="*/ 0 w 6194967"/>
              <a:gd name="connsiteY4" fmla="*/ 579094 h 579094"/>
              <a:gd name="connsiteX5" fmla="*/ 0 w 6194967"/>
              <a:gd name="connsiteY5" fmla="*/ 0 h 579094"/>
              <a:gd name="connsiteX0" fmla="*/ 0 w 6205136"/>
              <a:gd name="connsiteY0" fmla="*/ 0 h 579094"/>
              <a:gd name="connsiteX1" fmla="*/ 5905420 w 6205136"/>
              <a:gd name="connsiteY1" fmla="*/ 0 h 579094"/>
              <a:gd name="connsiteX2" fmla="*/ 6194967 w 6205136"/>
              <a:gd name="connsiteY2" fmla="*/ 289547 h 579094"/>
              <a:gd name="connsiteX3" fmla="*/ 6205136 w 6205136"/>
              <a:gd name="connsiteY3" fmla="*/ 434506 h 579094"/>
              <a:gd name="connsiteX4" fmla="*/ 6194967 w 6205136"/>
              <a:gd name="connsiteY4" fmla="*/ 579094 h 579094"/>
              <a:gd name="connsiteX5" fmla="*/ 0 w 6205136"/>
              <a:gd name="connsiteY5" fmla="*/ 579094 h 579094"/>
              <a:gd name="connsiteX6" fmla="*/ 0 w 6205136"/>
              <a:gd name="connsiteY6" fmla="*/ 0 h 579094"/>
              <a:gd name="connsiteX0" fmla="*/ 0 w 7350743"/>
              <a:gd name="connsiteY0" fmla="*/ 0 h 579094"/>
              <a:gd name="connsiteX1" fmla="*/ 5905420 w 7350743"/>
              <a:gd name="connsiteY1" fmla="*/ 0 h 579094"/>
              <a:gd name="connsiteX2" fmla="*/ 6194967 w 7350743"/>
              <a:gd name="connsiteY2" fmla="*/ 289547 h 579094"/>
              <a:gd name="connsiteX3" fmla="*/ 6205136 w 7350743"/>
              <a:gd name="connsiteY3" fmla="*/ 434506 h 579094"/>
              <a:gd name="connsiteX4" fmla="*/ 6194967 w 7350743"/>
              <a:gd name="connsiteY4" fmla="*/ 579094 h 579094"/>
              <a:gd name="connsiteX5" fmla="*/ 0 w 7350743"/>
              <a:gd name="connsiteY5" fmla="*/ 579094 h 579094"/>
              <a:gd name="connsiteX6" fmla="*/ 0 w 7350743"/>
              <a:gd name="connsiteY6" fmla="*/ 0 h 579094"/>
              <a:gd name="connsiteX0" fmla="*/ 0 w 6785195"/>
              <a:gd name="connsiteY0" fmla="*/ 0 h 579094"/>
              <a:gd name="connsiteX1" fmla="*/ 5905420 w 6785195"/>
              <a:gd name="connsiteY1" fmla="*/ 0 h 579094"/>
              <a:gd name="connsiteX2" fmla="*/ 6194967 w 6785195"/>
              <a:gd name="connsiteY2" fmla="*/ 289547 h 579094"/>
              <a:gd name="connsiteX3" fmla="*/ 6205136 w 6785195"/>
              <a:gd name="connsiteY3" fmla="*/ 434506 h 579094"/>
              <a:gd name="connsiteX4" fmla="*/ 6533959 w 6785195"/>
              <a:gd name="connsiteY4" fmla="*/ 513888 h 579094"/>
              <a:gd name="connsiteX5" fmla="*/ 6194967 w 6785195"/>
              <a:gd name="connsiteY5" fmla="*/ 579094 h 579094"/>
              <a:gd name="connsiteX6" fmla="*/ 0 w 6785195"/>
              <a:gd name="connsiteY6" fmla="*/ 579094 h 579094"/>
              <a:gd name="connsiteX7" fmla="*/ 0 w 6785195"/>
              <a:gd name="connsiteY7" fmla="*/ 0 h 579094"/>
              <a:gd name="connsiteX0" fmla="*/ 0 w 7316335"/>
              <a:gd name="connsiteY0" fmla="*/ 0 h 579094"/>
              <a:gd name="connsiteX1" fmla="*/ 5905420 w 7316335"/>
              <a:gd name="connsiteY1" fmla="*/ 0 h 579094"/>
              <a:gd name="connsiteX2" fmla="*/ 6194967 w 7316335"/>
              <a:gd name="connsiteY2" fmla="*/ 289547 h 579094"/>
              <a:gd name="connsiteX3" fmla="*/ 6205136 w 7316335"/>
              <a:gd name="connsiteY3" fmla="*/ 434506 h 579094"/>
              <a:gd name="connsiteX4" fmla="*/ 7316333 w 7316335"/>
              <a:gd name="connsiteY4" fmla="*/ 411826 h 579094"/>
              <a:gd name="connsiteX5" fmla="*/ 6194967 w 7316335"/>
              <a:gd name="connsiteY5" fmla="*/ 579094 h 579094"/>
              <a:gd name="connsiteX6" fmla="*/ 0 w 7316335"/>
              <a:gd name="connsiteY6" fmla="*/ 579094 h 579094"/>
              <a:gd name="connsiteX7" fmla="*/ 0 w 7316335"/>
              <a:gd name="connsiteY7" fmla="*/ 0 h 579094"/>
              <a:gd name="connsiteX0" fmla="*/ 0 w 10525202"/>
              <a:gd name="connsiteY0" fmla="*/ 0 h 579094"/>
              <a:gd name="connsiteX1" fmla="*/ 5905420 w 10525202"/>
              <a:gd name="connsiteY1" fmla="*/ 0 h 579094"/>
              <a:gd name="connsiteX2" fmla="*/ 6194967 w 10525202"/>
              <a:gd name="connsiteY2" fmla="*/ 289547 h 579094"/>
              <a:gd name="connsiteX3" fmla="*/ 6205136 w 10525202"/>
              <a:gd name="connsiteY3" fmla="*/ 434506 h 579094"/>
              <a:gd name="connsiteX4" fmla="*/ 10525202 w 10525202"/>
              <a:gd name="connsiteY4" fmla="*/ 479867 h 579094"/>
              <a:gd name="connsiteX5" fmla="*/ 6194967 w 10525202"/>
              <a:gd name="connsiteY5" fmla="*/ 579094 h 579094"/>
              <a:gd name="connsiteX6" fmla="*/ 0 w 10525202"/>
              <a:gd name="connsiteY6" fmla="*/ 579094 h 579094"/>
              <a:gd name="connsiteX7" fmla="*/ 0 w 10525202"/>
              <a:gd name="connsiteY7" fmla="*/ 0 h 579094"/>
              <a:gd name="connsiteX0" fmla="*/ 0 w 11502578"/>
              <a:gd name="connsiteY0" fmla="*/ 0 h 579094"/>
              <a:gd name="connsiteX1" fmla="*/ 5905420 w 11502578"/>
              <a:gd name="connsiteY1" fmla="*/ 0 h 579094"/>
              <a:gd name="connsiteX2" fmla="*/ 6194967 w 11502578"/>
              <a:gd name="connsiteY2" fmla="*/ 289547 h 579094"/>
              <a:gd name="connsiteX3" fmla="*/ 11500336 w 11502578"/>
              <a:gd name="connsiteY3" fmla="*/ 253063 h 579094"/>
              <a:gd name="connsiteX4" fmla="*/ 10525202 w 11502578"/>
              <a:gd name="connsiteY4" fmla="*/ 479867 h 579094"/>
              <a:gd name="connsiteX5" fmla="*/ 6194967 w 11502578"/>
              <a:gd name="connsiteY5" fmla="*/ 579094 h 579094"/>
              <a:gd name="connsiteX6" fmla="*/ 0 w 11502578"/>
              <a:gd name="connsiteY6" fmla="*/ 579094 h 579094"/>
              <a:gd name="connsiteX7" fmla="*/ 0 w 11502578"/>
              <a:gd name="connsiteY7" fmla="*/ 0 h 579094"/>
              <a:gd name="connsiteX0" fmla="*/ 0 w 12192003"/>
              <a:gd name="connsiteY0" fmla="*/ 0 h 590124"/>
              <a:gd name="connsiteX1" fmla="*/ 5905420 w 12192003"/>
              <a:gd name="connsiteY1" fmla="*/ 0 h 590124"/>
              <a:gd name="connsiteX2" fmla="*/ 6194967 w 12192003"/>
              <a:gd name="connsiteY2" fmla="*/ 289547 h 590124"/>
              <a:gd name="connsiteX3" fmla="*/ 11500336 w 12192003"/>
              <a:gd name="connsiteY3" fmla="*/ 253063 h 590124"/>
              <a:gd name="connsiteX4" fmla="*/ 12192000 w 12192003"/>
              <a:gd name="connsiteY4" fmla="*/ 581929 h 590124"/>
              <a:gd name="connsiteX5" fmla="*/ 6194967 w 12192003"/>
              <a:gd name="connsiteY5" fmla="*/ 579094 h 590124"/>
              <a:gd name="connsiteX6" fmla="*/ 0 w 12192003"/>
              <a:gd name="connsiteY6" fmla="*/ 579094 h 590124"/>
              <a:gd name="connsiteX7" fmla="*/ 0 w 12192003"/>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09559"/>
              <a:gd name="connsiteY0" fmla="*/ 0 h 590124"/>
              <a:gd name="connsiteX1" fmla="*/ 5905420 w 12209559"/>
              <a:gd name="connsiteY1" fmla="*/ 0 h 590124"/>
              <a:gd name="connsiteX2" fmla="*/ 6194967 w 12209559"/>
              <a:gd name="connsiteY2" fmla="*/ 289547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209559"/>
              <a:gd name="connsiteY0" fmla="*/ 0 h 590124"/>
              <a:gd name="connsiteX1" fmla="*/ 5905420 w 12209559"/>
              <a:gd name="connsiteY1" fmla="*/ 0 h 590124"/>
              <a:gd name="connsiteX2" fmla="*/ 6170611 w 12209559"/>
              <a:gd name="connsiteY2" fmla="*/ 251274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0388"/>
              <a:gd name="connsiteY0" fmla="*/ 0 h 603614"/>
              <a:gd name="connsiteX1" fmla="*/ 5905420 w 12640388"/>
              <a:gd name="connsiteY1" fmla="*/ 0 h 603614"/>
              <a:gd name="connsiteX2" fmla="*/ 6170611 w 12640388"/>
              <a:gd name="connsiteY2" fmla="*/ 251274 h 603614"/>
              <a:gd name="connsiteX3" fmla="*/ 12194579 w 12640388"/>
              <a:gd name="connsiteY3" fmla="*/ 247908 h 603614"/>
              <a:gd name="connsiteX4" fmla="*/ 12192000 w 12640388"/>
              <a:gd name="connsiteY4" fmla="*/ 581929 h 603614"/>
              <a:gd name="connsiteX5" fmla="*/ 6194967 w 12640388"/>
              <a:gd name="connsiteY5" fmla="*/ 579094 h 603614"/>
              <a:gd name="connsiteX6" fmla="*/ 0 w 12640388"/>
              <a:gd name="connsiteY6" fmla="*/ 579094 h 603614"/>
              <a:gd name="connsiteX7" fmla="*/ 0 w 12640388"/>
              <a:gd name="connsiteY7" fmla="*/ 0 h 603614"/>
              <a:gd name="connsiteX0" fmla="*/ 0 w 12200783"/>
              <a:gd name="connsiteY0" fmla="*/ 0 h 618966"/>
              <a:gd name="connsiteX1" fmla="*/ 5905420 w 12200783"/>
              <a:gd name="connsiteY1" fmla="*/ 0 h 618966"/>
              <a:gd name="connsiteX2" fmla="*/ 6170611 w 12200783"/>
              <a:gd name="connsiteY2" fmla="*/ 251274 h 618966"/>
              <a:gd name="connsiteX3" fmla="*/ 12194579 w 12200783"/>
              <a:gd name="connsiteY3" fmla="*/ 247908 h 618966"/>
              <a:gd name="connsiteX4" fmla="*/ 12192000 w 12200783"/>
              <a:gd name="connsiteY4" fmla="*/ 581929 h 618966"/>
              <a:gd name="connsiteX5" fmla="*/ 6194967 w 12200783"/>
              <a:gd name="connsiteY5" fmla="*/ 579094 h 618966"/>
              <a:gd name="connsiteX6" fmla="*/ 0 w 12200783"/>
              <a:gd name="connsiteY6" fmla="*/ 579094 h 618966"/>
              <a:gd name="connsiteX7" fmla="*/ 0 w 12200783"/>
              <a:gd name="connsiteY7" fmla="*/ 0 h 618966"/>
              <a:gd name="connsiteX0" fmla="*/ 0 w 12247703"/>
              <a:gd name="connsiteY0" fmla="*/ 0 h 608481"/>
              <a:gd name="connsiteX1" fmla="*/ 5905420 w 12247703"/>
              <a:gd name="connsiteY1" fmla="*/ 0 h 608481"/>
              <a:gd name="connsiteX2" fmla="*/ 6170611 w 12247703"/>
              <a:gd name="connsiteY2" fmla="*/ 251274 h 608481"/>
              <a:gd name="connsiteX3" fmla="*/ 12194579 w 12247703"/>
              <a:gd name="connsiteY3" fmla="*/ 247908 h 608481"/>
              <a:gd name="connsiteX4" fmla="*/ 12247671 w 12247703"/>
              <a:gd name="connsiteY4" fmla="*/ 568011 h 608481"/>
              <a:gd name="connsiteX5" fmla="*/ 6194967 w 12247703"/>
              <a:gd name="connsiteY5" fmla="*/ 579094 h 608481"/>
              <a:gd name="connsiteX6" fmla="*/ 0 w 12247703"/>
              <a:gd name="connsiteY6" fmla="*/ 579094 h 608481"/>
              <a:gd name="connsiteX7" fmla="*/ 0 w 12247703"/>
              <a:gd name="connsiteY7" fmla="*/ 0 h 608481"/>
              <a:gd name="connsiteX0" fmla="*/ 0 w 12264255"/>
              <a:gd name="connsiteY0" fmla="*/ 0 h 579094"/>
              <a:gd name="connsiteX1" fmla="*/ 5905420 w 12264255"/>
              <a:gd name="connsiteY1" fmla="*/ 0 h 579094"/>
              <a:gd name="connsiteX2" fmla="*/ 6170611 w 12264255"/>
              <a:gd name="connsiteY2" fmla="*/ 251274 h 579094"/>
              <a:gd name="connsiteX3" fmla="*/ 12194579 w 12264255"/>
              <a:gd name="connsiteY3" fmla="*/ 247908 h 579094"/>
              <a:gd name="connsiteX4" fmla="*/ 12247671 w 12264255"/>
              <a:gd name="connsiteY4" fmla="*/ 568011 h 579094"/>
              <a:gd name="connsiteX5" fmla="*/ 6194967 w 12264255"/>
              <a:gd name="connsiteY5" fmla="*/ 579094 h 579094"/>
              <a:gd name="connsiteX6" fmla="*/ 0 w 12264255"/>
              <a:gd name="connsiteY6" fmla="*/ 579094 h 579094"/>
              <a:gd name="connsiteX7" fmla="*/ 0 w 12264255"/>
              <a:gd name="connsiteY7" fmla="*/ 0 h 579094"/>
              <a:gd name="connsiteX0" fmla="*/ 0 w 12255238"/>
              <a:gd name="connsiteY0" fmla="*/ 0 h 579094"/>
              <a:gd name="connsiteX1" fmla="*/ 5905420 w 12255238"/>
              <a:gd name="connsiteY1" fmla="*/ 0 h 579094"/>
              <a:gd name="connsiteX2" fmla="*/ 6170611 w 12255238"/>
              <a:gd name="connsiteY2" fmla="*/ 251274 h 579094"/>
              <a:gd name="connsiteX3" fmla="*/ 12194579 w 12255238"/>
              <a:gd name="connsiteY3" fmla="*/ 247908 h 579094"/>
              <a:gd name="connsiteX4" fmla="*/ 12237233 w 12255238"/>
              <a:gd name="connsiteY4" fmla="*/ 578449 h 579094"/>
              <a:gd name="connsiteX5" fmla="*/ 6194967 w 12255238"/>
              <a:gd name="connsiteY5" fmla="*/ 579094 h 579094"/>
              <a:gd name="connsiteX6" fmla="*/ 0 w 12255238"/>
              <a:gd name="connsiteY6" fmla="*/ 579094 h 579094"/>
              <a:gd name="connsiteX7" fmla="*/ 0 w 12255238"/>
              <a:gd name="connsiteY7" fmla="*/ 0 h 579094"/>
              <a:gd name="connsiteX0" fmla="*/ 0 w 12255238"/>
              <a:gd name="connsiteY0" fmla="*/ 0 h 589154"/>
              <a:gd name="connsiteX1" fmla="*/ 5905420 w 12255238"/>
              <a:gd name="connsiteY1" fmla="*/ 0 h 589154"/>
              <a:gd name="connsiteX2" fmla="*/ 6170611 w 12255238"/>
              <a:gd name="connsiteY2" fmla="*/ 251274 h 589154"/>
              <a:gd name="connsiteX3" fmla="*/ 12194579 w 12255238"/>
              <a:gd name="connsiteY3" fmla="*/ 247908 h 589154"/>
              <a:gd name="connsiteX4" fmla="*/ 12237233 w 12255238"/>
              <a:gd name="connsiteY4" fmla="*/ 588888 h 589154"/>
              <a:gd name="connsiteX5" fmla="*/ 6194967 w 12255238"/>
              <a:gd name="connsiteY5" fmla="*/ 579094 h 589154"/>
              <a:gd name="connsiteX6" fmla="*/ 0 w 12255238"/>
              <a:gd name="connsiteY6" fmla="*/ 579094 h 589154"/>
              <a:gd name="connsiteX7" fmla="*/ 0 w 12255238"/>
              <a:gd name="connsiteY7" fmla="*/ 0 h 58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5238" h="589154">
                <a:moveTo>
                  <a:pt x="0" y="0"/>
                </a:moveTo>
                <a:lnTo>
                  <a:pt x="5905420" y="0"/>
                </a:lnTo>
                <a:lnTo>
                  <a:pt x="6170611" y="251274"/>
                </a:lnTo>
                <a:lnTo>
                  <a:pt x="12194579" y="247908"/>
                </a:lnTo>
                <a:cubicBezTo>
                  <a:pt x="12209325" y="358366"/>
                  <a:pt x="12290757" y="585881"/>
                  <a:pt x="12237233" y="588888"/>
                </a:cubicBezTo>
                <a:cubicBezTo>
                  <a:pt x="12183709" y="591895"/>
                  <a:pt x="7283960" y="568226"/>
                  <a:pt x="6194967" y="579094"/>
                </a:cubicBezTo>
                <a:lnTo>
                  <a:pt x="0" y="579094"/>
                </a:lnTo>
                <a:lnTo>
                  <a:pt x="0" y="0"/>
                </a:lnTo>
                <a:close/>
              </a:path>
            </a:pathLst>
          </a:custGeom>
          <a:gradFill flip="none" rotWithShape="1">
            <a:gsLst>
              <a:gs pos="98000">
                <a:schemeClr val="bg2">
                  <a:lumMod val="75000"/>
                </a:schemeClr>
              </a:gs>
              <a:gs pos="27000">
                <a:srgbClr val="C3CBBF"/>
              </a:gs>
              <a:gs pos="8000">
                <a:schemeClr val="accent1">
                  <a:lumMod val="20000"/>
                  <a:lumOff val="80000"/>
                </a:schemeClr>
              </a:gs>
            </a:gsLst>
            <a:lin ang="16200000" scaled="1"/>
            <a:tileRect/>
          </a:gradFill>
          <a:ln>
            <a:solidFill>
              <a:schemeClr val="bg2">
                <a:lumMod val="50000"/>
              </a:schemeClr>
            </a:solidFill>
          </a:ln>
          <a:effectLst>
            <a:innerShdw blurRad="266700" dist="50800" dir="16200000">
              <a:schemeClr val="bg1">
                <a:alpha val="50000"/>
              </a:schemeClr>
            </a:inn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5" name="Afrundet rektangel 35">
            <a:hlinkClick r:id="" action="ppaction://hlinkshowjump?jump=endshow" highlightClick="1"/>
          </p:cNvPr>
          <p:cNvSpPr/>
          <p:nvPr userDrawn="1"/>
        </p:nvSpPr>
        <p:spPr>
          <a:xfrm>
            <a:off x="6776934" y="6421556"/>
            <a:ext cx="1296658" cy="381061"/>
          </a:xfrm>
          <a:prstGeom prst="roundRect">
            <a:avLst/>
          </a:prstGeom>
          <a:gradFill flip="none" rotWithShape="1">
            <a:gsLst>
              <a:gs pos="70000">
                <a:schemeClr val="tx1">
                  <a:lumMod val="75000"/>
                </a:schemeClr>
              </a:gs>
              <a:gs pos="43000">
                <a:schemeClr val="tx1">
                  <a:lumMod val="85000"/>
                </a:schemeClr>
              </a:gs>
              <a:gs pos="99000">
                <a:schemeClr val="tx1">
                  <a:lumMod val="50000"/>
                  <a:alpha val="74000"/>
                </a:schemeClr>
              </a:gs>
              <a:gs pos="3000">
                <a:schemeClr val="accent2">
                  <a:lumMod val="0"/>
                  <a:lumOff val="100000"/>
                </a:schemeClr>
              </a:gs>
              <a:gs pos="95000">
                <a:schemeClr val="tx1">
                  <a:lumMod val="79000"/>
                </a:schemeClr>
              </a:gs>
              <a:gs pos="0">
                <a:schemeClr val="bg1">
                  <a:lumMod val="65000"/>
                  <a:lumOff val="35000"/>
                </a:schemeClr>
              </a:gs>
            </a:gsLst>
            <a:lin ang="5400000" scaled="0"/>
            <a:tileRect/>
          </a:gradFill>
          <a:ln>
            <a:solidFill>
              <a:schemeClr val="bg1">
                <a:lumMod val="50000"/>
                <a:lumOff val="50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bg1">
                    <a:lumMod val="75000"/>
                    <a:lumOff val="25000"/>
                  </a:schemeClr>
                </a:solidFill>
                <a:latin typeface="Calibri"/>
                <a:cs typeface="Calibri"/>
              </a:rPr>
              <a:t>Rediger</a:t>
            </a:r>
            <a:endParaRPr lang="da-DK" sz="2000" dirty="0">
              <a:solidFill>
                <a:schemeClr val="bg1">
                  <a:lumMod val="75000"/>
                  <a:lumOff val="25000"/>
                </a:schemeClr>
              </a:solidFill>
              <a:latin typeface="Calibri"/>
              <a:cs typeface="Calibri"/>
            </a:endParaRPr>
          </a:p>
        </p:txBody>
      </p:sp>
      <p:sp>
        <p:nvSpPr>
          <p:cNvPr id="66" name="Afrundet rektangel 35">
            <a:hlinkClick r:id="" action="ppaction://hlinkshowjump?jump=nextslide" highlightClick="1"/>
          </p:cNvPr>
          <p:cNvSpPr/>
          <p:nvPr userDrawn="1"/>
        </p:nvSpPr>
        <p:spPr>
          <a:xfrm>
            <a:off x="10806155" y="6421555"/>
            <a:ext cx="1337681" cy="392401"/>
          </a:xfrm>
          <a:prstGeom prst="roundRect">
            <a:avLst/>
          </a:prstGeom>
          <a:gradFill flip="none" rotWithShape="1">
            <a:gsLst>
              <a:gs pos="70000">
                <a:schemeClr val="tx1">
                  <a:lumMod val="75000"/>
                </a:schemeClr>
              </a:gs>
              <a:gs pos="43000">
                <a:schemeClr val="tx1">
                  <a:lumMod val="85000"/>
                </a:schemeClr>
              </a:gs>
              <a:gs pos="99000">
                <a:schemeClr val="tx1">
                  <a:lumMod val="50000"/>
                  <a:alpha val="74000"/>
                </a:schemeClr>
              </a:gs>
              <a:gs pos="3000">
                <a:schemeClr val="accent2">
                  <a:lumMod val="0"/>
                  <a:lumOff val="100000"/>
                </a:schemeClr>
              </a:gs>
              <a:gs pos="95000">
                <a:schemeClr val="tx1">
                  <a:lumMod val="79000"/>
                </a:schemeClr>
              </a:gs>
              <a:gs pos="0">
                <a:schemeClr val="bg1">
                  <a:lumMod val="65000"/>
                  <a:lumOff val="35000"/>
                </a:schemeClr>
              </a:gs>
            </a:gsLst>
            <a:lin ang="5400000" scaled="0"/>
            <a:tileRect/>
          </a:gradFill>
          <a:ln>
            <a:solidFill>
              <a:schemeClr val="bg1">
                <a:lumMod val="50000"/>
                <a:lumOff val="50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bg1">
                    <a:lumMod val="75000"/>
                    <a:lumOff val="25000"/>
                  </a:schemeClr>
                </a:solidFill>
                <a:latin typeface="Calibri"/>
                <a:cs typeface="Calibri"/>
              </a:rPr>
              <a:t>Næste</a:t>
            </a:r>
            <a:endParaRPr lang="da-DK" sz="2000" dirty="0">
              <a:solidFill>
                <a:schemeClr val="bg1">
                  <a:lumMod val="75000"/>
                  <a:lumOff val="25000"/>
                </a:schemeClr>
              </a:solidFill>
              <a:latin typeface="Calibri"/>
              <a:cs typeface="Calibri"/>
            </a:endParaRPr>
          </a:p>
        </p:txBody>
      </p:sp>
      <p:sp>
        <p:nvSpPr>
          <p:cNvPr id="67" name="Afrundet rektangel 35">
            <a:hlinkClick r:id="" action="ppaction://hlinkshowjump?jump=previousslide" highlightClick="1"/>
          </p:cNvPr>
          <p:cNvSpPr/>
          <p:nvPr userDrawn="1"/>
        </p:nvSpPr>
        <p:spPr>
          <a:xfrm>
            <a:off x="9429930" y="6421555"/>
            <a:ext cx="1337681" cy="391944"/>
          </a:xfrm>
          <a:prstGeom prst="roundRect">
            <a:avLst/>
          </a:prstGeom>
          <a:gradFill flip="none" rotWithShape="1">
            <a:gsLst>
              <a:gs pos="70000">
                <a:schemeClr val="tx1">
                  <a:lumMod val="75000"/>
                </a:schemeClr>
              </a:gs>
              <a:gs pos="43000">
                <a:schemeClr val="tx1">
                  <a:lumMod val="85000"/>
                </a:schemeClr>
              </a:gs>
              <a:gs pos="99000">
                <a:schemeClr val="tx1">
                  <a:lumMod val="50000"/>
                  <a:alpha val="74000"/>
                </a:schemeClr>
              </a:gs>
              <a:gs pos="3000">
                <a:schemeClr val="accent2">
                  <a:lumMod val="0"/>
                  <a:lumOff val="100000"/>
                </a:schemeClr>
              </a:gs>
              <a:gs pos="95000">
                <a:schemeClr val="tx1">
                  <a:lumMod val="79000"/>
                </a:schemeClr>
              </a:gs>
              <a:gs pos="0">
                <a:schemeClr val="bg1">
                  <a:lumMod val="65000"/>
                  <a:lumOff val="35000"/>
                </a:schemeClr>
              </a:gs>
            </a:gsLst>
            <a:lin ang="5400000" scaled="0"/>
            <a:tileRect/>
          </a:gradFill>
          <a:ln>
            <a:solidFill>
              <a:schemeClr val="bg1">
                <a:lumMod val="50000"/>
                <a:lumOff val="50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bg1">
                    <a:lumMod val="75000"/>
                    <a:lumOff val="25000"/>
                  </a:schemeClr>
                </a:solidFill>
                <a:latin typeface="Calibri"/>
                <a:cs typeface="Calibri"/>
              </a:rPr>
              <a:t>Tilbage</a:t>
            </a:r>
            <a:endParaRPr lang="da-DK" sz="2000" dirty="0">
              <a:solidFill>
                <a:schemeClr val="bg1">
                  <a:lumMod val="75000"/>
                  <a:lumOff val="25000"/>
                </a:schemeClr>
              </a:solidFill>
              <a:latin typeface="Calibri"/>
              <a:cs typeface="Calibri"/>
            </a:endParaRPr>
          </a:p>
        </p:txBody>
      </p:sp>
      <p:sp>
        <p:nvSpPr>
          <p:cNvPr id="68" name="Afrundet rektangel 35">
            <a:hlinkClick r:id="rId2" action="ppaction://hlinksldjump" highlightClick="1"/>
          </p:cNvPr>
          <p:cNvSpPr/>
          <p:nvPr userDrawn="1"/>
        </p:nvSpPr>
        <p:spPr>
          <a:xfrm>
            <a:off x="8114792" y="6421556"/>
            <a:ext cx="1279990" cy="380606"/>
          </a:xfrm>
          <a:prstGeom prst="roundRect">
            <a:avLst/>
          </a:prstGeom>
          <a:gradFill flip="none" rotWithShape="1">
            <a:gsLst>
              <a:gs pos="70000">
                <a:schemeClr val="tx1">
                  <a:lumMod val="75000"/>
                </a:schemeClr>
              </a:gs>
              <a:gs pos="43000">
                <a:schemeClr val="tx1">
                  <a:lumMod val="85000"/>
                </a:schemeClr>
              </a:gs>
              <a:gs pos="99000">
                <a:schemeClr val="tx1">
                  <a:lumMod val="50000"/>
                  <a:alpha val="74000"/>
                </a:schemeClr>
              </a:gs>
              <a:gs pos="3000">
                <a:schemeClr val="accent2">
                  <a:lumMod val="0"/>
                  <a:lumOff val="100000"/>
                </a:schemeClr>
              </a:gs>
              <a:gs pos="95000">
                <a:schemeClr val="tx1">
                  <a:lumMod val="79000"/>
                </a:schemeClr>
              </a:gs>
              <a:gs pos="0">
                <a:schemeClr val="bg1">
                  <a:lumMod val="65000"/>
                  <a:lumOff val="35000"/>
                </a:schemeClr>
              </a:gs>
            </a:gsLst>
            <a:lin ang="5400000" scaled="0"/>
            <a:tileRect/>
          </a:gradFill>
          <a:ln>
            <a:solidFill>
              <a:schemeClr val="bg1">
                <a:lumMod val="50000"/>
                <a:lumOff val="50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bg1">
                    <a:lumMod val="75000"/>
                    <a:lumOff val="25000"/>
                  </a:schemeClr>
                </a:solidFill>
                <a:latin typeface="Calibri"/>
                <a:cs typeface="Calibri"/>
              </a:rPr>
              <a:t>Oversigt</a:t>
            </a:r>
            <a:endParaRPr lang="da-DK" sz="2000" dirty="0">
              <a:solidFill>
                <a:schemeClr val="bg1">
                  <a:lumMod val="75000"/>
                  <a:lumOff val="25000"/>
                </a:schemeClr>
              </a:solidFill>
              <a:latin typeface="Calibri"/>
              <a:cs typeface="Calibri"/>
            </a:endParaRPr>
          </a:p>
        </p:txBody>
      </p:sp>
      <p:sp>
        <p:nvSpPr>
          <p:cNvPr id="60" name="Oval 7"/>
          <p:cNvSpPr/>
          <p:nvPr userDrawn="1"/>
        </p:nvSpPr>
        <p:spPr>
          <a:xfrm>
            <a:off x="4718906" y="4419371"/>
            <a:ext cx="475484" cy="461165"/>
          </a:xfrm>
          <a:prstGeom prst="ellipse">
            <a:avLst/>
          </a:prstGeom>
          <a:gradFill flip="none" rotWithShape="1">
            <a:gsLst>
              <a:gs pos="69000">
                <a:schemeClr val="tx1">
                  <a:lumMod val="95000"/>
                </a:schemeClr>
              </a:gs>
              <a:gs pos="30000">
                <a:schemeClr val="accent5">
                  <a:lumMod val="0"/>
                  <a:lumOff val="100000"/>
                </a:schemeClr>
              </a:gs>
              <a:gs pos="95000">
                <a:schemeClr val="tx1">
                  <a:lumMod val="75000"/>
                </a:schemeClr>
              </a:gs>
            </a:gsLst>
            <a:path path="circle">
              <a:fillToRect l="50000" t="-80000" r="50000" b="180000"/>
            </a:path>
            <a:tileRect/>
          </a:gradFill>
          <a:ln w="12700">
            <a:solidFill>
              <a:schemeClr val="tx1">
                <a:lumMod val="9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innerShdw blurRad="69850" dist="43180" dir="5400000">
                    <a:srgbClr val="000000">
                      <a:alpha val="65000"/>
                    </a:srgbClr>
                  </a:innerShdw>
                </a:effectLst>
              </a:rPr>
              <a:t> </a:t>
            </a:r>
            <a:endParaRPr lang="en-US" sz="1200" b="1" cap="none" spc="0" dirty="0">
              <a:ln w="1905"/>
              <a:solidFill>
                <a:schemeClr val="bg1"/>
              </a:solidFill>
              <a:effectLst>
                <a:innerShdw blurRad="69850" dist="43180" dir="5400000">
                  <a:srgbClr val="000000">
                    <a:alpha val="65000"/>
                  </a:srgbClr>
                </a:innerShdw>
              </a:effectLst>
            </a:endParaRPr>
          </a:p>
        </p:txBody>
      </p:sp>
      <p:sp>
        <p:nvSpPr>
          <p:cNvPr id="61" name="Oval 9"/>
          <p:cNvSpPr/>
          <p:nvPr userDrawn="1"/>
        </p:nvSpPr>
        <p:spPr>
          <a:xfrm>
            <a:off x="4716085" y="3936776"/>
            <a:ext cx="475484" cy="461165"/>
          </a:xfrm>
          <a:prstGeom prst="ellipse">
            <a:avLst/>
          </a:prstGeom>
          <a:gradFill flip="none" rotWithShape="1">
            <a:gsLst>
              <a:gs pos="69000">
                <a:schemeClr val="tx1">
                  <a:lumMod val="95000"/>
                </a:schemeClr>
              </a:gs>
              <a:gs pos="30000">
                <a:schemeClr val="accent5">
                  <a:lumMod val="0"/>
                  <a:lumOff val="100000"/>
                </a:schemeClr>
              </a:gs>
              <a:gs pos="95000">
                <a:schemeClr val="tx1">
                  <a:lumMod val="75000"/>
                </a:schemeClr>
              </a:gs>
            </a:gsLst>
            <a:path path="circle">
              <a:fillToRect l="50000" t="-80000" r="50000" b="180000"/>
            </a:path>
            <a:tileRect/>
          </a:gradFill>
          <a:ln w="12700">
            <a:solidFill>
              <a:schemeClr val="tx1">
                <a:lumMod val="9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innerShdw blurRad="69850" dist="43180" dir="5400000">
                    <a:srgbClr val="000000">
                      <a:alpha val="65000"/>
                    </a:srgbClr>
                  </a:innerShdw>
                </a:effectLst>
              </a:rPr>
              <a:t> </a:t>
            </a:r>
            <a:endParaRPr lang="en-US" sz="1200" b="1" cap="none" spc="0" dirty="0">
              <a:ln w="1905"/>
              <a:solidFill>
                <a:schemeClr val="bg1"/>
              </a:solidFill>
              <a:effectLst>
                <a:innerShdw blurRad="69850" dist="43180" dir="5400000">
                  <a:srgbClr val="000000">
                    <a:alpha val="65000"/>
                  </a:srgbClr>
                </a:innerShdw>
              </a:effectLst>
            </a:endParaRPr>
          </a:p>
        </p:txBody>
      </p:sp>
      <p:sp>
        <p:nvSpPr>
          <p:cNvPr id="62" name="Oval 12"/>
          <p:cNvSpPr/>
          <p:nvPr userDrawn="1"/>
        </p:nvSpPr>
        <p:spPr>
          <a:xfrm>
            <a:off x="4713264" y="3454181"/>
            <a:ext cx="475484" cy="461165"/>
          </a:xfrm>
          <a:prstGeom prst="ellipse">
            <a:avLst/>
          </a:prstGeom>
          <a:gradFill flip="none" rotWithShape="1">
            <a:gsLst>
              <a:gs pos="69000">
                <a:schemeClr val="tx1">
                  <a:lumMod val="95000"/>
                </a:schemeClr>
              </a:gs>
              <a:gs pos="30000">
                <a:schemeClr val="accent5">
                  <a:lumMod val="0"/>
                  <a:lumOff val="100000"/>
                </a:schemeClr>
              </a:gs>
              <a:gs pos="95000">
                <a:schemeClr val="tx1">
                  <a:lumMod val="75000"/>
                </a:schemeClr>
              </a:gs>
            </a:gsLst>
            <a:path path="circle">
              <a:fillToRect l="50000" t="-80000" r="50000" b="180000"/>
            </a:path>
            <a:tileRect/>
          </a:gradFill>
          <a:ln w="12700">
            <a:solidFill>
              <a:schemeClr val="tx1">
                <a:lumMod val="9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innerShdw blurRad="69850" dist="43180" dir="5400000">
                    <a:srgbClr val="000000">
                      <a:alpha val="65000"/>
                    </a:srgbClr>
                  </a:innerShdw>
                </a:effectLst>
              </a:rPr>
              <a:t> </a:t>
            </a:r>
            <a:endParaRPr lang="en-US" sz="1200" b="1" cap="none" spc="0" dirty="0">
              <a:ln w="1905"/>
              <a:solidFill>
                <a:schemeClr val="bg1"/>
              </a:solidFill>
              <a:effectLst>
                <a:innerShdw blurRad="69850" dist="43180" dir="5400000">
                  <a:srgbClr val="000000">
                    <a:alpha val="65000"/>
                  </a:srgbClr>
                </a:innerShdw>
              </a:effectLst>
            </a:endParaRPr>
          </a:p>
        </p:txBody>
      </p:sp>
      <p:sp>
        <p:nvSpPr>
          <p:cNvPr id="63" name="Oval 15"/>
          <p:cNvSpPr/>
          <p:nvPr userDrawn="1"/>
        </p:nvSpPr>
        <p:spPr>
          <a:xfrm>
            <a:off x="4713264" y="2960296"/>
            <a:ext cx="475484" cy="461165"/>
          </a:xfrm>
          <a:prstGeom prst="ellipse">
            <a:avLst/>
          </a:prstGeom>
          <a:gradFill flip="none" rotWithShape="1">
            <a:gsLst>
              <a:gs pos="69000">
                <a:schemeClr val="tx1">
                  <a:lumMod val="95000"/>
                </a:schemeClr>
              </a:gs>
              <a:gs pos="30000">
                <a:schemeClr val="accent5">
                  <a:lumMod val="0"/>
                  <a:lumOff val="100000"/>
                </a:schemeClr>
              </a:gs>
              <a:gs pos="95000">
                <a:schemeClr val="tx1">
                  <a:lumMod val="75000"/>
                </a:schemeClr>
              </a:gs>
            </a:gsLst>
            <a:path path="circle">
              <a:fillToRect l="50000" t="-80000" r="50000" b="180000"/>
            </a:path>
            <a:tileRect/>
          </a:gradFill>
          <a:ln w="12700">
            <a:solidFill>
              <a:schemeClr val="tx1">
                <a:lumMod val="9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innerShdw blurRad="69850" dist="43180" dir="5400000">
                    <a:srgbClr val="000000">
                      <a:alpha val="65000"/>
                    </a:srgbClr>
                  </a:innerShdw>
                </a:effectLst>
              </a:rPr>
              <a:t> </a:t>
            </a:r>
            <a:endParaRPr lang="en-US" sz="1200" b="1" cap="none" spc="0" dirty="0">
              <a:ln w="1905"/>
              <a:solidFill>
                <a:schemeClr val="bg1"/>
              </a:solidFill>
              <a:effectLst>
                <a:innerShdw blurRad="69850" dist="43180" dir="5400000">
                  <a:srgbClr val="000000">
                    <a:alpha val="65000"/>
                  </a:srgbClr>
                </a:innerShdw>
              </a:effectLst>
            </a:endParaRPr>
          </a:p>
        </p:txBody>
      </p:sp>
      <p:sp>
        <p:nvSpPr>
          <p:cNvPr id="69" name="Oval 18"/>
          <p:cNvSpPr/>
          <p:nvPr userDrawn="1"/>
        </p:nvSpPr>
        <p:spPr>
          <a:xfrm>
            <a:off x="4713264" y="2465981"/>
            <a:ext cx="475484" cy="461165"/>
          </a:xfrm>
          <a:prstGeom prst="ellipse">
            <a:avLst/>
          </a:prstGeom>
          <a:gradFill flip="none" rotWithShape="1">
            <a:gsLst>
              <a:gs pos="69000">
                <a:schemeClr val="tx1">
                  <a:lumMod val="95000"/>
                </a:schemeClr>
              </a:gs>
              <a:gs pos="30000">
                <a:schemeClr val="accent5">
                  <a:lumMod val="0"/>
                  <a:lumOff val="100000"/>
                </a:schemeClr>
              </a:gs>
              <a:gs pos="95000">
                <a:schemeClr val="tx1">
                  <a:lumMod val="75000"/>
                </a:schemeClr>
              </a:gs>
            </a:gsLst>
            <a:path path="circle">
              <a:fillToRect l="50000" t="-80000" r="50000" b="180000"/>
            </a:path>
            <a:tileRect/>
          </a:gradFill>
          <a:ln w="12700">
            <a:solidFill>
              <a:schemeClr val="tx1">
                <a:lumMod val="9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innerShdw blurRad="69850" dist="43180" dir="5400000">
                    <a:srgbClr val="000000">
                      <a:alpha val="65000"/>
                    </a:srgbClr>
                  </a:innerShdw>
                </a:effectLst>
              </a:rPr>
              <a:t> </a:t>
            </a:r>
            <a:endParaRPr lang="en-US" sz="1200" b="1" cap="none" spc="0" dirty="0">
              <a:ln w="1905"/>
              <a:solidFill>
                <a:schemeClr val="bg1"/>
              </a:solidFill>
              <a:effectLst>
                <a:innerShdw blurRad="69850" dist="43180" dir="5400000">
                  <a:srgbClr val="000000">
                    <a:alpha val="65000"/>
                  </a:srgbClr>
                </a:innerShdw>
              </a:effectLst>
            </a:endParaRPr>
          </a:p>
        </p:txBody>
      </p:sp>
      <p:sp>
        <p:nvSpPr>
          <p:cNvPr id="71" name="Oval 24"/>
          <p:cNvSpPr/>
          <p:nvPr userDrawn="1"/>
        </p:nvSpPr>
        <p:spPr>
          <a:xfrm>
            <a:off x="4713264" y="4907614"/>
            <a:ext cx="475484" cy="461165"/>
          </a:xfrm>
          <a:prstGeom prst="ellipse">
            <a:avLst/>
          </a:prstGeom>
          <a:gradFill flip="none" rotWithShape="1">
            <a:gsLst>
              <a:gs pos="69000">
                <a:schemeClr val="tx1">
                  <a:lumMod val="95000"/>
                </a:schemeClr>
              </a:gs>
              <a:gs pos="30000">
                <a:schemeClr val="accent5">
                  <a:lumMod val="0"/>
                  <a:lumOff val="100000"/>
                </a:schemeClr>
              </a:gs>
              <a:gs pos="95000">
                <a:schemeClr val="tx1">
                  <a:lumMod val="75000"/>
                </a:schemeClr>
              </a:gs>
            </a:gsLst>
            <a:path path="circle">
              <a:fillToRect l="50000" t="-80000" r="50000" b="180000"/>
            </a:path>
            <a:tileRect/>
          </a:gradFill>
          <a:ln w="12700">
            <a:solidFill>
              <a:schemeClr val="tx1">
                <a:lumMod val="9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innerShdw blurRad="69850" dist="43180" dir="5400000">
                    <a:srgbClr val="000000">
                      <a:alpha val="65000"/>
                    </a:srgbClr>
                  </a:innerShdw>
                </a:effectLst>
              </a:rPr>
              <a:t> </a:t>
            </a:r>
            <a:endParaRPr lang="en-US" sz="1200" b="1" cap="none" spc="0" dirty="0">
              <a:ln w="1905"/>
              <a:solidFill>
                <a:schemeClr val="bg1"/>
              </a:solidFill>
              <a:effectLst>
                <a:innerShdw blurRad="69850" dist="43180" dir="5400000">
                  <a:srgbClr val="000000">
                    <a:alpha val="65000"/>
                  </a:srgbClr>
                </a:innerShdw>
              </a:effectLst>
            </a:endParaRPr>
          </a:p>
        </p:txBody>
      </p:sp>
      <p:sp>
        <p:nvSpPr>
          <p:cNvPr id="72" name="Oval 27"/>
          <p:cNvSpPr/>
          <p:nvPr userDrawn="1"/>
        </p:nvSpPr>
        <p:spPr>
          <a:xfrm>
            <a:off x="4713264" y="1485138"/>
            <a:ext cx="475484" cy="461165"/>
          </a:xfrm>
          <a:prstGeom prst="ellipse">
            <a:avLst/>
          </a:prstGeom>
          <a:gradFill flip="none" rotWithShape="1">
            <a:gsLst>
              <a:gs pos="69000">
                <a:schemeClr val="tx1">
                  <a:lumMod val="95000"/>
                </a:schemeClr>
              </a:gs>
              <a:gs pos="30000">
                <a:schemeClr val="accent5">
                  <a:lumMod val="0"/>
                  <a:lumOff val="100000"/>
                </a:schemeClr>
              </a:gs>
              <a:gs pos="95000">
                <a:schemeClr val="tx1">
                  <a:lumMod val="75000"/>
                </a:schemeClr>
              </a:gs>
            </a:gsLst>
            <a:path path="circle">
              <a:fillToRect l="50000" t="-80000" r="50000" b="180000"/>
            </a:path>
            <a:tileRect/>
          </a:gradFill>
          <a:ln w="12700">
            <a:solidFill>
              <a:schemeClr val="tx1">
                <a:lumMod val="9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innerShdw blurRad="69850" dist="43180" dir="5400000">
                    <a:srgbClr val="000000">
                      <a:alpha val="65000"/>
                    </a:srgbClr>
                  </a:innerShdw>
                </a:effectLst>
              </a:rPr>
              <a:t> </a:t>
            </a:r>
            <a:endParaRPr lang="en-US" sz="1200" b="1" cap="none" spc="0" dirty="0">
              <a:ln w="1905"/>
              <a:solidFill>
                <a:schemeClr val="bg1"/>
              </a:solidFill>
              <a:effectLst>
                <a:innerShdw blurRad="69850" dist="43180" dir="5400000">
                  <a:srgbClr val="000000">
                    <a:alpha val="65000"/>
                  </a:srgbClr>
                </a:innerShdw>
              </a:effectLst>
            </a:endParaRPr>
          </a:p>
        </p:txBody>
      </p:sp>
      <p:sp>
        <p:nvSpPr>
          <p:cNvPr id="73" name="Oval 30"/>
          <p:cNvSpPr/>
          <p:nvPr userDrawn="1"/>
        </p:nvSpPr>
        <p:spPr>
          <a:xfrm>
            <a:off x="4705381" y="985455"/>
            <a:ext cx="475484" cy="461165"/>
          </a:xfrm>
          <a:prstGeom prst="ellipse">
            <a:avLst/>
          </a:prstGeom>
          <a:gradFill flip="none" rotWithShape="1">
            <a:gsLst>
              <a:gs pos="69000">
                <a:schemeClr val="tx1">
                  <a:lumMod val="95000"/>
                </a:schemeClr>
              </a:gs>
              <a:gs pos="30000">
                <a:schemeClr val="accent5">
                  <a:lumMod val="0"/>
                  <a:lumOff val="100000"/>
                </a:schemeClr>
              </a:gs>
              <a:gs pos="95000">
                <a:schemeClr val="tx1">
                  <a:lumMod val="75000"/>
                </a:schemeClr>
              </a:gs>
            </a:gsLst>
            <a:path path="circle">
              <a:fillToRect l="50000" t="-80000" r="50000" b="180000"/>
            </a:path>
            <a:tileRect/>
          </a:gradFill>
          <a:ln w="12700">
            <a:solidFill>
              <a:schemeClr val="tx1">
                <a:lumMod val="9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innerShdw blurRad="69850" dist="43180" dir="5400000">
                    <a:srgbClr val="000000">
                      <a:alpha val="65000"/>
                    </a:srgbClr>
                  </a:innerShdw>
                </a:effectLst>
              </a:rPr>
              <a:t>  </a:t>
            </a:r>
            <a:endParaRPr lang="en-US" sz="1200" b="1" cap="none" spc="0" dirty="0">
              <a:ln w="1905"/>
              <a:solidFill>
                <a:schemeClr val="bg1"/>
              </a:solidFill>
              <a:effectLst>
                <a:innerShdw blurRad="69850" dist="43180" dir="5400000">
                  <a:srgbClr val="000000">
                    <a:alpha val="65000"/>
                  </a:srgbClr>
                </a:innerShdw>
              </a:effectLst>
            </a:endParaRPr>
          </a:p>
        </p:txBody>
      </p:sp>
      <p:sp>
        <p:nvSpPr>
          <p:cNvPr id="74" name="Oval 36"/>
          <p:cNvSpPr/>
          <p:nvPr userDrawn="1"/>
        </p:nvSpPr>
        <p:spPr>
          <a:xfrm>
            <a:off x="4716085" y="5390209"/>
            <a:ext cx="475484" cy="461165"/>
          </a:xfrm>
          <a:prstGeom prst="ellipse">
            <a:avLst/>
          </a:prstGeom>
          <a:gradFill flip="none" rotWithShape="1">
            <a:gsLst>
              <a:gs pos="69000">
                <a:schemeClr val="tx1">
                  <a:lumMod val="95000"/>
                </a:schemeClr>
              </a:gs>
              <a:gs pos="30000">
                <a:schemeClr val="accent5">
                  <a:lumMod val="0"/>
                  <a:lumOff val="100000"/>
                </a:schemeClr>
              </a:gs>
              <a:gs pos="95000">
                <a:schemeClr val="tx1">
                  <a:lumMod val="75000"/>
                </a:schemeClr>
              </a:gs>
            </a:gsLst>
            <a:path path="circle">
              <a:fillToRect l="50000" t="-80000" r="50000" b="180000"/>
            </a:path>
            <a:tileRect/>
          </a:gradFill>
          <a:ln w="12700">
            <a:solidFill>
              <a:schemeClr val="tx1">
                <a:lumMod val="9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innerShdw blurRad="69850" dist="43180" dir="5400000">
                    <a:srgbClr val="000000">
                      <a:alpha val="65000"/>
                    </a:srgbClr>
                  </a:innerShdw>
                </a:effectLst>
              </a:rPr>
              <a:t> </a:t>
            </a:r>
            <a:endParaRPr lang="en-US" sz="1200" b="1" cap="none" spc="0" dirty="0">
              <a:ln w="1905"/>
              <a:solidFill>
                <a:schemeClr val="bg1"/>
              </a:solidFill>
              <a:effectLst>
                <a:innerShdw blurRad="69850" dist="43180" dir="5400000">
                  <a:srgbClr val="000000">
                    <a:alpha val="65000"/>
                  </a:srgbClr>
                </a:innerShdw>
              </a:effectLst>
            </a:endParaRPr>
          </a:p>
        </p:txBody>
      </p:sp>
      <p:sp>
        <p:nvSpPr>
          <p:cNvPr id="75" name="Rektangel 74"/>
          <p:cNvSpPr/>
          <p:nvPr userDrawn="1"/>
        </p:nvSpPr>
        <p:spPr>
          <a:xfrm>
            <a:off x="4677721" y="1489287"/>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rPr>
              <a:t>2</a:t>
            </a:r>
            <a:endParaRPr lang="da-DK" sz="2000" b="0" dirty="0">
              <a:solidFill>
                <a:schemeClr val="bg1"/>
              </a:solidFill>
            </a:endParaRPr>
          </a:p>
        </p:txBody>
      </p:sp>
      <p:sp>
        <p:nvSpPr>
          <p:cNvPr id="76" name="Rektangel 75"/>
          <p:cNvSpPr/>
          <p:nvPr userDrawn="1"/>
        </p:nvSpPr>
        <p:spPr>
          <a:xfrm>
            <a:off x="4669408" y="993002"/>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rPr>
              <a:t>1</a:t>
            </a:r>
            <a:endParaRPr lang="da-DK" sz="2000" b="0" dirty="0">
              <a:solidFill>
                <a:schemeClr val="bg1"/>
              </a:solidFill>
            </a:endParaRPr>
          </a:p>
        </p:txBody>
      </p:sp>
      <p:sp>
        <p:nvSpPr>
          <p:cNvPr id="78" name="Rektangel 77"/>
          <p:cNvSpPr/>
          <p:nvPr userDrawn="1"/>
        </p:nvSpPr>
        <p:spPr>
          <a:xfrm>
            <a:off x="4666121" y="2477176"/>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rPr>
              <a:t>4</a:t>
            </a:r>
            <a:endParaRPr lang="da-DK" sz="2000" b="0" dirty="0">
              <a:solidFill>
                <a:schemeClr val="bg1"/>
              </a:solidFill>
            </a:endParaRPr>
          </a:p>
        </p:txBody>
      </p:sp>
      <p:sp>
        <p:nvSpPr>
          <p:cNvPr id="79" name="Rektangel 78"/>
          <p:cNvSpPr/>
          <p:nvPr userDrawn="1"/>
        </p:nvSpPr>
        <p:spPr>
          <a:xfrm>
            <a:off x="4680014" y="2974506"/>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rPr>
              <a:t>5</a:t>
            </a:r>
            <a:endParaRPr lang="da-DK" sz="2000" b="0" dirty="0">
              <a:solidFill>
                <a:schemeClr val="bg1"/>
              </a:solidFill>
            </a:endParaRPr>
          </a:p>
        </p:txBody>
      </p:sp>
      <p:sp>
        <p:nvSpPr>
          <p:cNvPr id="80" name="Rektangel 79"/>
          <p:cNvSpPr/>
          <p:nvPr userDrawn="1"/>
        </p:nvSpPr>
        <p:spPr>
          <a:xfrm>
            <a:off x="4674434" y="3466389"/>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rPr>
              <a:t>6</a:t>
            </a:r>
            <a:endParaRPr lang="da-DK" sz="2000" b="0" dirty="0">
              <a:solidFill>
                <a:schemeClr val="bg1"/>
              </a:solidFill>
            </a:endParaRPr>
          </a:p>
        </p:txBody>
      </p:sp>
      <p:sp>
        <p:nvSpPr>
          <p:cNvPr id="81" name="Rektangel 80"/>
          <p:cNvSpPr/>
          <p:nvPr userDrawn="1"/>
        </p:nvSpPr>
        <p:spPr>
          <a:xfrm>
            <a:off x="4683570" y="3957521"/>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rPr>
              <a:t>7</a:t>
            </a:r>
            <a:endParaRPr lang="da-DK" sz="2000" b="0" dirty="0">
              <a:solidFill>
                <a:schemeClr val="bg1"/>
              </a:solidFill>
            </a:endParaRPr>
          </a:p>
        </p:txBody>
      </p:sp>
      <p:sp>
        <p:nvSpPr>
          <p:cNvPr id="82" name="Rektangel 81"/>
          <p:cNvSpPr/>
          <p:nvPr userDrawn="1"/>
        </p:nvSpPr>
        <p:spPr>
          <a:xfrm>
            <a:off x="4683570" y="4429315"/>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rPr>
              <a:t>8</a:t>
            </a:r>
            <a:endParaRPr lang="da-DK" sz="2000" b="0" dirty="0">
              <a:solidFill>
                <a:schemeClr val="bg1"/>
              </a:solidFill>
            </a:endParaRPr>
          </a:p>
        </p:txBody>
      </p:sp>
      <p:sp>
        <p:nvSpPr>
          <p:cNvPr id="83" name="Rektangel 82"/>
          <p:cNvSpPr/>
          <p:nvPr userDrawn="1"/>
        </p:nvSpPr>
        <p:spPr>
          <a:xfrm>
            <a:off x="4675257" y="4920223"/>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rPr>
              <a:t>9</a:t>
            </a:r>
            <a:endParaRPr lang="da-DK" sz="2000" b="0" dirty="0">
              <a:solidFill>
                <a:schemeClr val="bg1"/>
              </a:solidFill>
            </a:endParaRPr>
          </a:p>
        </p:txBody>
      </p:sp>
      <p:sp>
        <p:nvSpPr>
          <p:cNvPr id="84" name="Rektangel 83"/>
          <p:cNvSpPr/>
          <p:nvPr userDrawn="1"/>
        </p:nvSpPr>
        <p:spPr>
          <a:xfrm>
            <a:off x="4666944" y="5413077"/>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rPr>
              <a:t>10</a:t>
            </a:r>
            <a:endParaRPr lang="da-DK" sz="2000" b="0" dirty="0">
              <a:solidFill>
                <a:schemeClr val="bg1"/>
              </a:solidFill>
            </a:endParaRPr>
          </a:p>
        </p:txBody>
      </p:sp>
      <p:sp>
        <p:nvSpPr>
          <p:cNvPr id="11" name="Slide Number Placeholder 6"/>
          <p:cNvSpPr>
            <a:spLocks noGrp="1"/>
          </p:cNvSpPr>
          <p:nvPr>
            <p:ph type="sldNum" sz="quarter" idx="4"/>
          </p:nvPr>
        </p:nvSpPr>
        <p:spPr>
          <a:xfrm>
            <a:off x="-636" y="6499971"/>
            <a:ext cx="437515" cy="411875"/>
          </a:xfrm>
          <a:prstGeom prst="rect">
            <a:avLst/>
          </a:prstGeom>
        </p:spPr>
        <p:txBody>
          <a:bodyPr lIns="121917" tIns="60958" rIns="121917" bIns="60958"/>
          <a:lstStyle>
            <a:lvl1pPr>
              <a:defRPr sz="800">
                <a:solidFill>
                  <a:schemeClr val="bg1">
                    <a:lumMod val="65000"/>
                    <a:lumOff val="35000"/>
                  </a:schemeClr>
                </a:solidFill>
              </a:defRPr>
            </a:lvl1pPr>
          </a:lstStyle>
          <a:p>
            <a:fld id="{430841EC-99BE-4340-888E-D714765BA307}" type="slidenum">
              <a:rPr lang="en-US" smtClean="0"/>
              <a:pPr/>
              <a:t>‹nr.›</a:t>
            </a:fld>
            <a:endParaRPr lang="en-US" dirty="0"/>
          </a:p>
        </p:txBody>
      </p:sp>
      <p:sp>
        <p:nvSpPr>
          <p:cNvPr id="85" name="Pladsholder til tekst 13"/>
          <p:cNvSpPr>
            <a:spLocks noGrp="1"/>
          </p:cNvSpPr>
          <p:nvPr>
            <p:ph type="body" sz="quarter" idx="26" hasCustomPrompt="1"/>
          </p:nvPr>
        </p:nvSpPr>
        <p:spPr>
          <a:xfrm>
            <a:off x="429561" y="6566459"/>
            <a:ext cx="6011879" cy="281381"/>
          </a:xfrm>
        </p:spPr>
        <p:txBody>
          <a:bodyPr>
            <a:noAutofit/>
          </a:bodyPr>
          <a:lstStyle>
            <a:lvl1pPr>
              <a:defRPr sz="1300" baseline="0">
                <a:solidFill>
                  <a:schemeClr val="bg1">
                    <a:lumMod val="75000"/>
                    <a:lumOff val="25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Du kan tilføje lister for bøger, film, rejsemål, livretter.  Flere </a:t>
            </a:r>
            <a:r>
              <a:rPr lang="da-DK" dirty="0" err="1" smtClean="0"/>
              <a:t>layout’er</a:t>
            </a:r>
            <a:r>
              <a:rPr lang="da-DK" dirty="0" smtClean="0"/>
              <a:t> at vælge imellem</a:t>
            </a:r>
            <a:endParaRPr lang="da-DK" dirty="0"/>
          </a:p>
        </p:txBody>
      </p:sp>
      <p:sp>
        <p:nvSpPr>
          <p:cNvPr id="57" name="Rektangel 56"/>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
        <p:nvSpPr>
          <p:cNvPr id="31" name="Rounded Rectangle 20"/>
          <p:cNvSpPr/>
          <p:nvPr userDrawn="1"/>
        </p:nvSpPr>
        <p:spPr>
          <a:xfrm>
            <a:off x="4715241" y="1971560"/>
            <a:ext cx="6991598" cy="487452"/>
          </a:xfrm>
          <a:prstGeom prst="roundRect">
            <a:avLst>
              <a:gd name="adj" fmla="val 50000"/>
            </a:avLst>
          </a:prstGeom>
          <a:gradFill flip="none" rotWithShape="1">
            <a:gsLst>
              <a:gs pos="95000">
                <a:srgbClr val="D8E2E8"/>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21"/>
          <p:cNvSpPr/>
          <p:nvPr userDrawn="1"/>
        </p:nvSpPr>
        <p:spPr>
          <a:xfrm>
            <a:off x="4713264" y="1972096"/>
            <a:ext cx="475484" cy="461165"/>
          </a:xfrm>
          <a:prstGeom prst="ellipse">
            <a:avLst/>
          </a:prstGeom>
          <a:gradFill flip="none" rotWithShape="1">
            <a:gsLst>
              <a:gs pos="69000">
                <a:schemeClr val="tx1">
                  <a:lumMod val="95000"/>
                </a:schemeClr>
              </a:gs>
              <a:gs pos="30000">
                <a:schemeClr val="accent5">
                  <a:lumMod val="0"/>
                  <a:lumOff val="100000"/>
                </a:schemeClr>
              </a:gs>
              <a:gs pos="95000">
                <a:schemeClr val="tx1">
                  <a:lumMod val="75000"/>
                </a:schemeClr>
              </a:gs>
            </a:gsLst>
            <a:path path="circle">
              <a:fillToRect l="50000" t="-80000" r="50000" b="180000"/>
            </a:path>
            <a:tileRect/>
          </a:gradFill>
          <a:ln w="12700">
            <a:solidFill>
              <a:schemeClr val="tx1">
                <a:lumMod val="9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innerShdw blurRad="69850" dist="43180" dir="5400000">
                    <a:srgbClr val="000000">
                      <a:alpha val="65000"/>
                    </a:srgbClr>
                  </a:innerShdw>
                </a:effectLst>
              </a:rPr>
              <a:t> </a:t>
            </a:r>
            <a:endParaRPr lang="en-US" sz="1200" b="1" cap="none" spc="0" dirty="0">
              <a:ln w="1905"/>
              <a:solidFill>
                <a:schemeClr val="bg1"/>
              </a:solidFill>
              <a:effectLst>
                <a:innerShdw blurRad="69850" dist="43180" dir="5400000">
                  <a:srgbClr val="000000">
                    <a:alpha val="65000"/>
                  </a:srgbClr>
                </a:innerShdw>
              </a:effectLst>
            </a:endParaRPr>
          </a:p>
        </p:txBody>
      </p:sp>
      <p:sp>
        <p:nvSpPr>
          <p:cNvPr id="77" name="Rektangel 76"/>
          <p:cNvSpPr/>
          <p:nvPr userDrawn="1"/>
        </p:nvSpPr>
        <p:spPr>
          <a:xfrm>
            <a:off x="4680749" y="1988563"/>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rPr>
              <a:t>3</a:t>
            </a:r>
            <a:endParaRPr lang="da-DK" sz="2000" b="0" dirty="0">
              <a:solidFill>
                <a:schemeClr val="bg1"/>
              </a:solidFill>
            </a:endParaRPr>
          </a:p>
        </p:txBody>
      </p:sp>
      <p:sp>
        <p:nvSpPr>
          <p:cNvPr id="18" name="Text Placeholder 5"/>
          <p:cNvSpPr>
            <a:spLocks noGrp="1"/>
          </p:cNvSpPr>
          <p:nvPr>
            <p:ph type="body" sz="quarter" idx="12"/>
          </p:nvPr>
        </p:nvSpPr>
        <p:spPr>
          <a:xfrm>
            <a:off x="5349811" y="4451035"/>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21" name="Text Placeholder 5"/>
          <p:cNvSpPr>
            <a:spLocks noGrp="1"/>
          </p:cNvSpPr>
          <p:nvPr>
            <p:ph type="body" sz="quarter" idx="13"/>
          </p:nvPr>
        </p:nvSpPr>
        <p:spPr>
          <a:xfrm>
            <a:off x="5346990" y="3982202"/>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24" name="Text Placeholder 5"/>
          <p:cNvSpPr>
            <a:spLocks noGrp="1"/>
          </p:cNvSpPr>
          <p:nvPr>
            <p:ph type="body" sz="quarter" idx="14"/>
          </p:nvPr>
        </p:nvSpPr>
        <p:spPr>
          <a:xfrm>
            <a:off x="5344169" y="3499607"/>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27" name="Text Placeholder 5"/>
          <p:cNvSpPr>
            <a:spLocks noGrp="1"/>
          </p:cNvSpPr>
          <p:nvPr>
            <p:ph type="body" sz="quarter" idx="15"/>
          </p:nvPr>
        </p:nvSpPr>
        <p:spPr>
          <a:xfrm>
            <a:off x="5344169" y="2998795"/>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0" name="Text Placeholder 5"/>
          <p:cNvSpPr>
            <a:spLocks noGrp="1"/>
          </p:cNvSpPr>
          <p:nvPr>
            <p:ph type="body" sz="quarter" idx="16"/>
          </p:nvPr>
        </p:nvSpPr>
        <p:spPr>
          <a:xfrm>
            <a:off x="5344169" y="2518334"/>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3" name="Text Placeholder 5"/>
          <p:cNvSpPr>
            <a:spLocks noGrp="1"/>
          </p:cNvSpPr>
          <p:nvPr>
            <p:ph type="body" sz="quarter" idx="17"/>
          </p:nvPr>
        </p:nvSpPr>
        <p:spPr>
          <a:xfrm>
            <a:off x="5344169" y="2022545"/>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6" name="Text Placeholder 5"/>
          <p:cNvSpPr>
            <a:spLocks noGrp="1"/>
          </p:cNvSpPr>
          <p:nvPr>
            <p:ph type="body" sz="quarter" idx="18"/>
          </p:nvPr>
        </p:nvSpPr>
        <p:spPr>
          <a:xfrm>
            <a:off x="5344169" y="4939278"/>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9" name="Text Placeholder 5"/>
          <p:cNvSpPr>
            <a:spLocks noGrp="1"/>
          </p:cNvSpPr>
          <p:nvPr>
            <p:ph type="body" sz="quarter" idx="19"/>
          </p:nvPr>
        </p:nvSpPr>
        <p:spPr>
          <a:xfrm>
            <a:off x="5344169" y="1527423"/>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42" name="Text Placeholder 5"/>
          <p:cNvSpPr>
            <a:spLocks noGrp="1"/>
          </p:cNvSpPr>
          <p:nvPr>
            <p:ph type="body" sz="quarter" idx="20" hasCustomPrompt="1"/>
          </p:nvPr>
        </p:nvSpPr>
        <p:spPr>
          <a:xfrm>
            <a:off x="5344169" y="1027591"/>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smtClean="0"/>
              <a:t>Din absolut yndlings- her</a:t>
            </a:r>
            <a:endParaRPr lang="en-US" dirty="0"/>
          </a:p>
        </p:txBody>
      </p:sp>
      <p:sp>
        <p:nvSpPr>
          <p:cNvPr id="45" name="Text Placeholder 5"/>
          <p:cNvSpPr>
            <a:spLocks noGrp="1"/>
          </p:cNvSpPr>
          <p:nvPr>
            <p:ph type="body" sz="quarter" idx="21"/>
          </p:nvPr>
        </p:nvSpPr>
        <p:spPr>
          <a:xfrm>
            <a:off x="5346990" y="5414946"/>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indhold rispapir">
    <p:spTree>
      <p:nvGrpSpPr>
        <p:cNvPr id="1" name=""/>
        <p:cNvGrpSpPr/>
        <p:nvPr/>
      </p:nvGrpSpPr>
      <p:grpSpPr>
        <a:xfrm>
          <a:off x="0" y="0"/>
          <a:ext cx="0" cy="0"/>
          <a:chOff x="0" y="0"/>
          <a:chExt cx="0" cy="0"/>
        </a:xfrm>
      </p:grpSpPr>
      <p:sp>
        <p:nvSpPr>
          <p:cNvPr id="2" name="Titel 1"/>
          <p:cNvSpPr>
            <a:spLocks noGrp="1"/>
          </p:cNvSpPr>
          <p:nvPr>
            <p:ph type="title"/>
          </p:nvPr>
        </p:nvSpPr>
        <p:spPr>
          <a:xfrm>
            <a:off x="117600" y="-44825"/>
            <a:ext cx="4251200" cy="555132"/>
          </a:xfrm>
        </p:spPr>
        <p:txBody>
          <a:bodyPr/>
          <a:lstStyle/>
          <a:p>
            <a:r>
              <a:rPr lang="da-DK" smtClean="0"/>
              <a:t>Klik for at redigere i master</a:t>
            </a:r>
            <a:endParaRPr lang="da-DK"/>
          </a:p>
        </p:txBody>
      </p:sp>
      <p:sp>
        <p:nvSpPr>
          <p:cNvPr id="3" name="Pladsholder til sidefod 2"/>
          <p:cNvSpPr>
            <a:spLocks noGrp="1"/>
          </p:cNvSpPr>
          <p:nvPr>
            <p:ph type="ftr" sz="quarter" idx="10"/>
          </p:nvPr>
        </p:nvSpPr>
        <p:spPr>
          <a:xfrm>
            <a:off x="4197569" y="52720"/>
            <a:ext cx="4048807" cy="365125"/>
          </a:xfrm>
        </p:spPr>
        <p:txBody>
          <a:bodyPr/>
          <a:lstStyle/>
          <a:p>
            <a:r>
              <a:rPr lang="en-US" smtClean="0"/>
              <a:t>Dit navn her</a:t>
            </a:r>
            <a:endParaRPr lang="en-US" dirty="0"/>
          </a:p>
        </p:txBody>
      </p:sp>
      <p:sp>
        <p:nvSpPr>
          <p:cNvPr id="4" name="Pladsholder til slidenummer 3"/>
          <p:cNvSpPr>
            <a:spLocks noGrp="1"/>
          </p:cNvSpPr>
          <p:nvPr>
            <p:ph type="sldNum" sz="quarter" idx="11"/>
          </p:nvPr>
        </p:nvSpPr>
        <p:spPr/>
        <p:txBody>
          <a:bodyPr/>
          <a:lstStyle/>
          <a:p>
            <a:fld id="{B0EB8CF6-47F3-4747-94A2-C5AAF9298AFB}" type="slidenum">
              <a:rPr lang="da-DK" smtClean="0"/>
              <a:pPr/>
              <a:t>‹nr.›</a:t>
            </a:fld>
            <a:endParaRPr lang="da-DK"/>
          </a:p>
        </p:txBody>
      </p:sp>
      <p:sp>
        <p:nvSpPr>
          <p:cNvPr id="5" name="Subtitle 2"/>
          <p:cNvSpPr>
            <a:spLocks noGrp="1"/>
          </p:cNvSpPr>
          <p:nvPr>
            <p:ph type="subTitle" idx="1"/>
          </p:nvPr>
        </p:nvSpPr>
        <p:spPr>
          <a:xfrm>
            <a:off x="143000" y="607852"/>
            <a:ext cx="11668000" cy="477648"/>
          </a:xfrm>
        </p:spPr>
        <p:txBody>
          <a:bodyPr>
            <a:normAutofit/>
          </a:bodyPr>
          <a:lstStyle>
            <a:lvl1pPr marL="0" indent="0" algn="l">
              <a:buNone/>
              <a:defRPr sz="2200">
                <a:solidFill>
                  <a:schemeClr val="tx1"/>
                </a:solidFill>
                <a:effectLst>
                  <a:outerShdw blurRad="34925" dist="12700" dir="14400000" rotWithShape="0">
                    <a:prstClr val="black">
                      <a:alpha val="21000"/>
                    </a:prstClr>
                  </a:outerShdw>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smtClean="0"/>
              <a:t>Click to edit Master subtitle style</a:t>
            </a:r>
            <a:endParaRPr lang="en-US" dirty="0"/>
          </a:p>
        </p:txBody>
      </p:sp>
      <p:sp>
        <p:nvSpPr>
          <p:cNvPr id="10" name="Pladsholder til indhold 9"/>
          <p:cNvSpPr>
            <a:spLocks noGrp="1"/>
          </p:cNvSpPr>
          <p:nvPr>
            <p:ph sz="quarter" idx="12"/>
          </p:nvPr>
        </p:nvSpPr>
        <p:spPr>
          <a:xfrm>
            <a:off x="227908" y="1027080"/>
            <a:ext cx="3686549" cy="5109703"/>
          </a:xfrm>
          <a:solidFill>
            <a:schemeClr val="bg1"/>
          </a:solidFill>
          <a:effectLst>
            <a:outerShdw blurRad="50800" dist="25400" dir="2700000" algn="tl" rotWithShape="0">
              <a:prstClr val="black">
                <a:alpha val="40000"/>
              </a:prstClr>
            </a:outerShdw>
          </a:effectLst>
        </p:spPr>
        <p:txBody>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11" name="Pladsholder til indhold 9"/>
          <p:cNvSpPr>
            <a:spLocks noGrp="1"/>
          </p:cNvSpPr>
          <p:nvPr>
            <p:ph sz="quarter" idx="13"/>
          </p:nvPr>
        </p:nvSpPr>
        <p:spPr>
          <a:xfrm>
            <a:off x="4251268" y="1037240"/>
            <a:ext cx="3686549" cy="5109703"/>
          </a:xfrm>
          <a:solidFill>
            <a:schemeClr val="bg1"/>
          </a:solidFill>
          <a:effectLst>
            <a:outerShdw blurRad="50800" dist="25400" dir="2700000" algn="tl" rotWithShape="0">
              <a:prstClr val="black">
                <a:alpha val="40000"/>
              </a:prstClr>
            </a:outerShdw>
          </a:effectLst>
        </p:spPr>
        <p:txBody>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12" name="Pladsholder til indhold 9"/>
          <p:cNvSpPr>
            <a:spLocks noGrp="1"/>
          </p:cNvSpPr>
          <p:nvPr>
            <p:ph sz="quarter" idx="14"/>
          </p:nvPr>
        </p:nvSpPr>
        <p:spPr>
          <a:xfrm>
            <a:off x="8274628" y="1047400"/>
            <a:ext cx="3686549" cy="5109703"/>
          </a:xfrm>
          <a:solidFill>
            <a:schemeClr val="bg1"/>
          </a:solidFill>
          <a:effectLst>
            <a:outerShdw blurRad="50800" dist="25400" dir="2700000" algn="tl" rotWithShape="0">
              <a:prstClr val="black">
                <a:alpha val="40000"/>
              </a:prstClr>
            </a:outerShdw>
          </a:effectLst>
        </p:spPr>
        <p:txBody>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14" name="Pladsholder til tekst 13"/>
          <p:cNvSpPr>
            <a:spLocks noGrp="1"/>
          </p:cNvSpPr>
          <p:nvPr>
            <p:ph type="body" sz="quarter" idx="15"/>
          </p:nvPr>
        </p:nvSpPr>
        <p:spPr>
          <a:xfrm>
            <a:off x="383176" y="6576619"/>
            <a:ext cx="5641703" cy="281381"/>
          </a:xfrm>
        </p:spPr>
        <p:txBody>
          <a:bodyPr>
            <a:noAutofit/>
          </a:bodyPr>
          <a:lstStyle>
            <a:lvl1pPr>
              <a:defRPr sz="1400">
                <a:solidFill>
                  <a:schemeClr val="tx1">
                    <a:lumMod val="50000"/>
                    <a:lumOff val="5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Tree>
    <p:extLst>
      <p:ext uri="{BB962C8B-B14F-4D97-AF65-F5344CB8AC3E}">
        <p14:creationId xmlns:p14="http://schemas.microsoft.com/office/powerpoint/2010/main" val="2459565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Favoritliste Sort STORE knapper">
    <p:bg>
      <p:bgPr>
        <a:gradFill>
          <a:gsLst>
            <a:gs pos="99000">
              <a:srgbClr val="3B5379">
                <a:alpha val="48000"/>
              </a:srgbClr>
            </a:gs>
            <a:gs pos="0">
              <a:schemeClr val="bg1">
                <a:lumMod val="83000"/>
              </a:schemeClr>
            </a:gs>
            <a:gs pos="46000">
              <a:srgbClr val="496DAD"/>
            </a:gs>
          </a:gsLst>
          <a:lin ang="16200000" scaled="0"/>
        </a:gradFill>
        <a:effectLst/>
      </p:bgPr>
    </p:bg>
    <p:spTree>
      <p:nvGrpSpPr>
        <p:cNvPr id="1" name=""/>
        <p:cNvGrpSpPr/>
        <p:nvPr/>
      </p:nvGrpSpPr>
      <p:grpSpPr>
        <a:xfrm>
          <a:off x="0" y="0"/>
          <a:ext cx="0" cy="0"/>
          <a:chOff x="0" y="0"/>
          <a:chExt cx="0" cy="0"/>
        </a:xfrm>
      </p:grpSpPr>
      <p:sp>
        <p:nvSpPr>
          <p:cNvPr id="110" name="Rectangle 109"/>
          <p:cNvSpPr/>
          <p:nvPr userDrawn="1"/>
        </p:nvSpPr>
        <p:spPr>
          <a:xfrm>
            <a:off x="-1" y="-22682"/>
            <a:ext cx="12325739" cy="355304"/>
          </a:xfrm>
          <a:prstGeom prst="rect">
            <a:avLst/>
          </a:prstGeom>
          <a:gradFill flip="none" rotWithShape="1">
            <a:gsLst>
              <a:gs pos="99000">
                <a:srgbClr val="3B5379">
                  <a:alpha val="48000"/>
                </a:srgbClr>
              </a:gs>
              <a:gs pos="1000">
                <a:srgbClr val="263142">
                  <a:alpha val="74000"/>
                </a:srgbClr>
              </a:gs>
              <a:gs pos="48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rgbClr val="3A496F"/>
                </a:solidFill>
                <a:latin typeface="Calibri" charset="0"/>
                <a:ea typeface="Calibri" charset="0"/>
                <a:cs typeface="Calibri" charset="0"/>
              </a:rPr>
              <a:t>OS – LIVSFORTÆLLINGER      </a:t>
            </a:r>
            <a:r>
              <a:rPr lang="en-US" i="1" dirty="0" smtClean="0">
                <a:solidFill>
                  <a:srgbClr val="3A496F"/>
                </a:solidFill>
              </a:rPr>
              <a:t>.</a:t>
            </a:r>
            <a:endParaRPr lang="en-US" i="1" dirty="0">
              <a:solidFill>
                <a:srgbClr val="3A496F"/>
              </a:solidFill>
            </a:endParaRPr>
          </a:p>
        </p:txBody>
      </p:sp>
      <p:sp>
        <p:nvSpPr>
          <p:cNvPr id="111" name="Title 1"/>
          <p:cNvSpPr>
            <a:spLocks noGrp="1"/>
          </p:cNvSpPr>
          <p:nvPr>
            <p:ph type="title" hasCustomPrompt="1"/>
          </p:nvPr>
        </p:nvSpPr>
        <p:spPr>
          <a:xfrm>
            <a:off x="179602" y="-292398"/>
            <a:ext cx="4541282"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r>
              <a:rPr lang="da-DK" dirty="0" smtClean="0"/>
              <a:t>Dit overordnede emne</a:t>
            </a:r>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bg2">
                    <a:lumMod val="20000"/>
                    <a:lumOff val="80000"/>
                  </a:schemeClr>
                </a:solidFill>
              </a:defRPr>
            </a:lvl1pPr>
          </a:lstStyle>
          <a:p>
            <a:r>
              <a:rPr lang="en-US" smtClean="0"/>
              <a:t>Jørgen Rasmussen</a:t>
            </a:r>
            <a:endParaRPr lang="en-US" dirty="0"/>
          </a:p>
        </p:txBody>
      </p:sp>
      <p:sp>
        <p:nvSpPr>
          <p:cNvPr id="15" name="Rounded Rectangle 6"/>
          <p:cNvSpPr/>
          <p:nvPr userDrawn="1"/>
        </p:nvSpPr>
        <p:spPr>
          <a:xfrm>
            <a:off x="345358" y="967816"/>
            <a:ext cx="4096013" cy="4907016"/>
          </a:xfrm>
          <a:prstGeom prst="roundRect">
            <a:avLst>
              <a:gd name="adj" fmla="val 5316"/>
            </a:avLst>
          </a:prstGeom>
          <a:gradFill>
            <a:gsLst>
              <a:gs pos="71000">
                <a:srgbClr val="353535"/>
              </a:gs>
              <a:gs pos="0">
                <a:schemeClr val="bg1"/>
              </a:gs>
              <a:gs pos="52000">
                <a:srgbClr val="494949">
                  <a:lumMod val="93000"/>
                  <a:lumOff val="7000"/>
                </a:srgbClr>
              </a:gs>
              <a:gs pos="36000">
                <a:schemeClr val="bg1">
                  <a:lumMod val="65000"/>
                  <a:lumOff val="35000"/>
                </a:schemeClr>
              </a:gs>
              <a:gs pos="100000">
                <a:schemeClr val="bg1"/>
              </a:gs>
            </a:gsLst>
            <a:lin ang="0" scaled="1"/>
          </a:gradFill>
          <a:ln w="9525">
            <a:noFill/>
          </a:ln>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Rounded Rectangle 3"/>
          <p:cNvSpPr/>
          <p:nvPr userDrawn="1"/>
        </p:nvSpPr>
        <p:spPr>
          <a:xfrm>
            <a:off x="4720883" y="4408658"/>
            <a:ext cx="6991598" cy="487452"/>
          </a:xfrm>
          <a:prstGeom prst="roundRect">
            <a:avLst>
              <a:gd name="adj" fmla="val 50000"/>
            </a:avLst>
          </a:prstGeom>
          <a:gradFill flip="none" rotWithShape="1">
            <a:gsLst>
              <a:gs pos="1000">
                <a:schemeClr val="bg1"/>
              </a:gs>
              <a:gs pos="30000">
                <a:schemeClr val="bg1">
                  <a:lumMod val="65000"/>
                  <a:lumOff val="35000"/>
                </a:schemeClr>
              </a:gs>
              <a:gs pos="100000">
                <a:schemeClr val="bg1"/>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7"/>
          <p:cNvSpPr/>
          <p:nvPr userDrawn="1"/>
        </p:nvSpPr>
        <p:spPr>
          <a:xfrm>
            <a:off x="4718906" y="4434739"/>
            <a:ext cx="475484" cy="461165"/>
          </a:xfrm>
          <a:prstGeom prst="ellipse">
            <a:avLst/>
          </a:prstGeom>
          <a:gradFill flip="none" rotWithShape="1">
            <a:gsLst>
              <a:gs pos="5000">
                <a:schemeClr val="bg1">
                  <a:lumMod val="75000"/>
                  <a:lumOff val="25000"/>
                </a:schemeClr>
              </a:gs>
              <a:gs pos="83000">
                <a:schemeClr val="accent2">
                  <a:lumMod val="0"/>
                  <a:lumOff val="100000"/>
                </a:schemeClr>
              </a:gs>
              <a:gs pos="13000">
                <a:schemeClr val="bg2">
                  <a:lumMod val="20000"/>
                  <a:lumOff val="80000"/>
                </a:schemeClr>
              </a:gs>
              <a:gs pos="31000">
                <a:schemeClr val="accent4">
                  <a:lumMod val="60000"/>
                  <a:lumOff val="40000"/>
                </a:schemeClr>
              </a:gs>
              <a:gs pos="63000">
                <a:schemeClr val="accent2">
                  <a:lumMod val="60000"/>
                  <a:lumOff val="40000"/>
                </a:schemeClr>
              </a:gs>
            </a:gsLst>
            <a:path path="circle">
              <a:fillToRect l="100000" t="100000"/>
            </a:path>
            <a:tileRect r="-100000" b="-100000"/>
          </a:gradFill>
          <a:ln w="12700">
            <a:gradFill>
              <a:gsLst>
                <a:gs pos="30000">
                  <a:schemeClr val="bg1">
                    <a:lumMod val="95000"/>
                    <a:lumOff val="5000"/>
                  </a:schemeClr>
                </a:gs>
                <a:gs pos="88000">
                  <a:schemeClr val="tx1">
                    <a:lumMod val="65000"/>
                  </a:schemeClr>
                </a:gs>
                <a:gs pos="100000">
                  <a:schemeClr val="accent1">
                    <a:lumMod val="30000"/>
                    <a:lumOff val="70000"/>
                  </a:schemeClr>
                </a:gs>
              </a:gsLst>
              <a:lin ang="5400000" scaled="1"/>
            </a:grad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solidFill>
                <a:effectLst>
                  <a:innerShdw blurRad="69850" dist="43180" dir="5400000">
                    <a:srgbClr val="000000">
                      <a:alpha val="65000"/>
                    </a:srgbClr>
                  </a:innerShdw>
                </a:effectLst>
              </a:rPr>
              <a:t> </a:t>
            </a:r>
            <a:endParaRPr lang="en-US" sz="1200" b="1" cap="none" spc="0" dirty="0">
              <a:ln w="1905"/>
              <a:solidFill>
                <a:schemeClr val="tx1"/>
              </a:solidFill>
              <a:effectLst>
                <a:innerShdw blurRad="69850" dist="43180" dir="5400000">
                  <a:srgbClr val="000000">
                    <a:alpha val="65000"/>
                  </a:srgbClr>
                </a:innerShdw>
              </a:effectLst>
            </a:endParaRPr>
          </a:p>
        </p:txBody>
      </p:sp>
      <p:sp>
        <p:nvSpPr>
          <p:cNvPr id="19" name="Rounded Rectangle 8"/>
          <p:cNvSpPr/>
          <p:nvPr userDrawn="1"/>
        </p:nvSpPr>
        <p:spPr>
          <a:xfrm>
            <a:off x="4718062" y="3926063"/>
            <a:ext cx="6991598" cy="487452"/>
          </a:xfrm>
          <a:prstGeom prst="roundRect">
            <a:avLst>
              <a:gd name="adj" fmla="val 50000"/>
            </a:avLst>
          </a:prstGeom>
          <a:gradFill flip="none" rotWithShape="1">
            <a:gsLst>
              <a:gs pos="1000">
                <a:schemeClr val="bg1"/>
              </a:gs>
              <a:gs pos="30000">
                <a:schemeClr val="bg1">
                  <a:lumMod val="65000"/>
                  <a:lumOff val="35000"/>
                </a:schemeClr>
              </a:gs>
              <a:gs pos="100000">
                <a:schemeClr val="bg1"/>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9"/>
          <p:cNvSpPr/>
          <p:nvPr userDrawn="1"/>
        </p:nvSpPr>
        <p:spPr>
          <a:xfrm>
            <a:off x="4716085" y="3952144"/>
            <a:ext cx="475484" cy="461165"/>
          </a:xfrm>
          <a:prstGeom prst="ellipse">
            <a:avLst/>
          </a:prstGeom>
          <a:gradFill flip="none" rotWithShape="1">
            <a:gsLst>
              <a:gs pos="5000">
                <a:schemeClr val="bg1">
                  <a:lumMod val="75000"/>
                  <a:lumOff val="25000"/>
                </a:schemeClr>
              </a:gs>
              <a:gs pos="83000">
                <a:schemeClr val="accent2">
                  <a:lumMod val="0"/>
                  <a:lumOff val="100000"/>
                </a:schemeClr>
              </a:gs>
              <a:gs pos="13000">
                <a:schemeClr val="bg2">
                  <a:lumMod val="20000"/>
                  <a:lumOff val="80000"/>
                </a:schemeClr>
              </a:gs>
              <a:gs pos="31000">
                <a:schemeClr val="accent4">
                  <a:lumMod val="60000"/>
                  <a:lumOff val="40000"/>
                </a:schemeClr>
              </a:gs>
              <a:gs pos="63000">
                <a:schemeClr val="accent2">
                  <a:lumMod val="60000"/>
                  <a:lumOff val="40000"/>
                </a:schemeClr>
              </a:gs>
            </a:gsLst>
            <a:path path="circle">
              <a:fillToRect l="100000" t="100000"/>
            </a:path>
            <a:tileRect r="-100000" b="-100000"/>
          </a:gradFill>
          <a:ln w="12700">
            <a:gradFill>
              <a:gsLst>
                <a:gs pos="30000">
                  <a:schemeClr val="bg1">
                    <a:lumMod val="95000"/>
                    <a:lumOff val="5000"/>
                  </a:schemeClr>
                </a:gs>
                <a:gs pos="88000">
                  <a:schemeClr val="tx1">
                    <a:lumMod val="65000"/>
                  </a:schemeClr>
                </a:gs>
                <a:gs pos="100000">
                  <a:schemeClr val="accent1">
                    <a:lumMod val="30000"/>
                    <a:lumOff val="70000"/>
                  </a:schemeClr>
                </a:gs>
              </a:gsLst>
              <a:lin ang="5400000" scaled="1"/>
            </a:grad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solidFill>
                <a:effectLst>
                  <a:innerShdw blurRad="69850" dist="43180" dir="5400000">
                    <a:srgbClr val="000000">
                      <a:alpha val="65000"/>
                    </a:srgbClr>
                  </a:innerShdw>
                </a:effectLst>
              </a:rPr>
              <a:t> </a:t>
            </a:r>
            <a:endParaRPr lang="en-US" sz="1200" b="1" cap="none" spc="0" dirty="0">
              <a:ln w="1905"/>
              <a:solidFill>
                <a:schemeClr val="tx1"/>
              </a:solidFill>
              <a:effectLst>
                <a:innerShdw blurRad="69850" dist="43180" dir="5400000">
                  <a:srgbClr val="000000">
                    <a:alpha val="65000"/>
                  </a:srgbClr>
                </a:innerShdw>
              </a:effectLst>
            </a:endParaRPr>
          </a:p>
        </p:txBody>
      </p:sp>
      <p:sp>
        <p:nvSpPr>
          <p:cNvPr id="22" name="Rounded Rectangle 11"/>
          <p:cNvSpPr/>
          <p:nvPr userDrawn="1"/>
        </p:nvSpPr>
        <p:spPr>
          <a:xfrm>
            <a:off x="4715241" y="3443468"/>
            <a:ext cx="6991598" cy="487452"/>
          </a:xfrm>
          <a:prstGeom prst="roundRect">
            <a:avLst>
              <a:gd name="adj" fmla="val 50000"/>
            </a:avLst>
          </a:prstGeom>
          <a:gradFill flip="none" rotWithShape="1">
            <a:gsLst>
              <a:gs pos="1000">
                <a:schemeClr val="bg1"/>
              </a:gs>
              <a:gs pos="30000">
                <a:schemeClr val="bg1">
                  <a:lumMod val="65000"/>
                  <a:lumOff val="35000"/>
                </a:schemeClr>
              </a:gs>
              <a:gs pos="100000">
                <a:schemeClr val="bg1"/>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12"/>
          <p:cNvSpPr/>
          <p:nvPr userDrawn="1"/>
        </p:nvSpPr>
        <p:spPr>
          <a:xfrm>
            <a:off x="4713264" y="3461865"/>
            <a:ext cx="475484" cy="461165"/>
          </a:xfrm>
          <a:prstGeom prst="ellipse">
            <a:avLst/>
          </a:prstGeom>
          <a:gradFill flip="none" rotWithShape="1">
            <a:gsLst>
              <a:gs pos="5000">
                <a:schemeClr val="bg1">
                  <a:lumMod val="75000"/>
                  <a:lumOff val="25000"/>
                </a:schemeClr>
              </a:gs>
              <a:gs pos="83000">
                <a:schemeClr val="accent2">
                  <a:lumMod val="0"/>
                  <a:lumOff val="100000"/>
                </a:schemeClr>
              </a:gs>
              <a:gs pos="13000">
                <a:schemeClr val="bg2">
                  <a:lumMod val="20000"/>
                  <a:lumOff val="80000"/>
                </a:schemeClr>
              </a:gs>
              <a:gs pos="31000">
                <a:schemeClr val="accent4">
                  <a:lumMod val="60000"/>
                  <a:lumOff val="40000"/>
                </a:schemeClr>
              </a:gs>
              <a:gs pos="63000">
                <a:schemeClr val="accent2">
                  <a:lumMod val="60000"/>
                  <a:lumOff val="40000"/>
                </a:schemeClr>
              </a:gs>
            </a:gsLst>
            <a:path path="circle">
              <a:fillToRect l="100000" t="100000"/>
            </a:path>
            <a:tileRect r="-100000" b="-100000"/>
          </a:gradFill>
          <a:ln w="12700">
            <a:gradFill>
              <a:gsLst>
                <a:gs pos="30000">
                  <a:schemeClr val="bg1">
                    <a:lumMod val="95000"/>
                    <a:lumOff val="5000"/>
                  </a:schemeClr>
                </a:gs>
                <a:gs pos="88000">
                  <a:schemeClr val="tx1">
                    <a:lumMod val="65000"/>
                  </a:schemeClr>
                </a:gs>
                <a:gs pos="100000">
                  <a:schemeClr val="accent1">
                    <a:lumMod val="30000"/>
                    <a:lumOff val="70000"/>
                  </a:schemeClr>
                </a:gs>
              </a:gsLst>
              <a:lin ang="5400000" scaled="1"/>
            </a:grad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solidFill>
                <a:effectLst>
                  <a:innerShdw blurRad="69850" dist="43180" dir="5400000">
                    <a:srgbClr val="000000">
                      <a:alpha val="65000"/>
                    </a:srgbClr>
                  </a:innerShdw>
                </a:effectLst>
              </a:rPr>
              <a:t> </a:t>
            </a:r>
            <a:endParaRPr lang="en-US" sz="1200" b="1" cap="none" spc="0" dirty="0">
              <a:ln w="1905"/>
              <a:solidFill>
                <a:schemeClr val="tx1"/>
              </a:solidFill>
              <a:effectLst>
                <a:innerShdw blurRad="69850" dist="43180" dir="5400000">
                  <a:srgbClr val="000000">
                    <a:alpha val="65000"/>
                  </a:srgbClr>
                </a:innerShdw>
              </a:effectLst>
            </a:endParaRPr>
          </a:p>
        </p:txBody>
      </p:sp>
      <p:sp>
        <p:nvSpPr>
          <p:cNvPr id="25" name="Rounded Rectangle 14"/>
          <p:cNvSpPr/>
          <p:nvPr userDrawn="1"/>
        </p:nvSpPr>
        <p:spPr>
          <a:xfrm>
            <a:off x="4715241" y="2960734"/>
            <a:ext cx="6991598" cy="487452"/>
          </a:xfrm>
          <a:prstGeom prst="roundRect">
            <a:avLst>
              <a:gd name="adj" fmla="val 50000"/>
            </a:avLst>
          </a:prstGeom>
          <a:gradFill flip="none" rotWithShape="1">
            <a:gsLst>
              <a:gs pos="1000">
                <a:schemeClr val="bg1"/>
              </a:gs>
              <a:gs pos="30000">
                <a:schemeClr val="bg1">
                  <a:lumMod val="65000"/>
                  <a:lumOff val="35000"/>
                </a:schemeClr>
              </a:gs>
              <a:gs pos="100000">
                <a:schemeClr val="bg1"/>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15"/>
          <p:cNvSpPr/>
          <p:nvPr userDrawn="1"/>
        </p:nvSpPr>
        <p:spPr>
          <a:xfrm>
            <a:off x="4713264" y="2979131"/>
            <a:ext cx="475484" cy="461165"/>
          </a:xfrm>
          <a:prstGeom prst="ellipse">
            <a:avLst/>
          </a:prstGeom>
          <a:gradFill flip="none" rotWithShape="1">
            <a:gsLst>
              <a:gs pos="5000">
                <a:schemeClr val="bg1">
                  <a:lumMod val="75000"/>
                  <a:lumOff val="25000"/>
                </a:schemeClr>
              </a:gs>
              <a:gs pos="83000">
                <a:schemeClr val="accent2">
                  <a:lumMod val="0"/>
                  <a:lumOff val="100000"/>
                </a:schemeClr>
              </a:gs>
              <a:gs pos="13000">
                <a:schemeClr val="bg2">
                  <a:lumMod val="20000"/>
                  <a:lumOff val="80000"/>
                </a:schemeClr>
              </a:gs>
              <a:gs pos="31000">
                <a:schemeClr val="accent4">
                  <a:lumMod val="60000"/>
                  <a:lumOff val="40000"/>
                </a:schemeClr>
              </a:gs>
              <a:gs pos="63000">
                <a:schemeClr val="accent2">
                  <a:lumMod val="60000"/>
                  <a:lumOff val="40000"/>
                </a:schemeClr>
              </a:gs>
            </a:gsLst>
            <a:path path="circle">
              <a:fillToRect l="100000" t="100000"/>
            </a:path>
            <a:tileRect r="-100000" b="-100000"/>
          </a:gradFill>
          <a:ln w="12700">
            <a:gradFill>
              <a:gsLst>
                <a:gs pos="30000">
                  <a:schemeClr val="bg1">
                    <a:lumMod val="95000"/>
                    <a:lumOff val="5000"/>
                  </a:schemeClr>
                </a:gs>
                <a:gs pos="88000">
                  <a:schemeClr val="tx1">
                    <a:lumMod val="65000"/>
                  </a:schemeClr>
                </a:gs>
                <a:gs pos="100000">
                  <a:schemeClr val="accent1">
                    <a:lumMod val="30000"/>
                    <a:lumOff val="70000"/>
                  </a:schemeClr>
                </a:gs>
              </a:gsLst>
              <a:lin ang="5400000" scaled="1"/>
            </a:grad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solidFill>
                <a:effectLst>
                  <a:innerShdw blurRad="69850" dist="43180" dir="5400000">
                    <a:srgbClr val="000000">
                      <a:alpha val="65000"/>
                    </a:srgbClr>
                  </a:innerShdw>
                </a:effectLst>
              </a:rPr>
              <a:t> </a:t>
            </a:r>
            <a:endParaRPr lang="en-US" sz="1200" b="1" cap="none" spc="0" dirty="0">
              <a:ln w="1905"/>
              <a:solidFill>
                <a:schemeClr val="tx1"/>
              </a:solidFill>
              <a:effectLst>
                <a:innerShdw blurRad="69850" dist="43180" dir="5400000">
                  <a:srgbClr val="000000">
                    <a:alpha val="65000"/>
                  </a:srgbClr>
                </a:innerShdw>
              </a:effectLst>
            </a:endParaRPr>
          </a:p>
        </p:txBody>
      </p:sp>
      <p:sp>
        <p:nvSpPr>
          <p:cNvPr id="28" name="Rounded Rectangle 17"/>
          <p:cNvSpPr/>
          <p:nvPr userDrawn="1"/>
        </p:nvSpPr>
        <p:spPr>
          <a:xfrm>
            <a:off x="4715241" y="2477570"/>
            <a:ext cx="6991598" cy="487452"/>
          </a:xfrm>
          <a:prstGeom prst="roundRect">
            <a:avLst>
              <a:gd name="adj" fmla="val 50000"/>
            </a:avLst>
          </a:prstGeom>
          <a:gradFill flip="none" rotWithShape="1">
            <a:gsLst>
              <a:gs pos="1000">
                <a:schemeClr val="bg1"/>
              </a:gs>
              <a:gs pos="30000">
                <a:schemeClr val="bg1">
                  <a:lumMod val="65000"/>
                  <a:lumOff val="35000"/>
                </a:schemeClr>
              </a:gs>
              <a:gs pos="100000">
                <a:schemeClr val="bg1"/>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18"/>
          <p:cNvSpPr/>
          <p:nvPr userDrawn="1"/>
        </p:nvSpPr>
        <p:spPr>
          <a:xfrm>
            <a:off x="4713264" y="2495967"/>
            <a:ext cx="475484" cy="461165"/>
          </a:xfrm>
          <a:prstGeom prst="ellipse">
            <a:avLst/>
          </a:prstGeom>
          <a:gradFill flip="none" rotWithShape="1">
            <a:gsLst>
              <a:gs pos="5000">
                <a:schemeClr val="bg1">
                  <a:lumMod val="75000"/>
                  <a:lumOff val="25000"/>
                </a:schemeClr>
              </a:gs>
              <a:gs pos="83000">
                <a:schemeClr val="accent2">
                  <a:lumMod val="0"/>
                  <a:lumOff val="100000"/>
                </a:schemeClr>
              </a:gs>
              <a:gs pos="13000">
                <a:schemeClr val="bg2">
                  <a:lumMod val="20000"/>
                  <a:lumOff val="80000"/>
                </a:schemeClr>
              </a:gs>
              <a:gs pos="31000">
                <a:schemeClr val="accent4">
                  <a:lumMod val="60000"/>
                  <a:lumOff val="40000"/>
                </a:schemeClr>
              </a:gs>
              <a:gs pos="63000">
                <a:schemeClr val="accent2">
                  <a:lumMod val="60000"/>
                  <a:lumOff val="40000"/>
                </a:schemeClr>
              </a:gs>
            </a:gsLst>
            <a:path path="circle">
              <a:fillToRect l="100000" t="100000"/>
            </a:path>
            <a:tileRect r="-100000" b="-100000"/>
          </a:gradFill>
          <a:ln w="12700">
            <a:gradFill>
              <a:gsLst>
                <a:gs pos="30000">
                  <a:schemeClr val="bg1">
                    <a:lumMod val="95000"/>
                    <a:lumOff val="5000"/>
                  </a:schemeClr>
                </a:gs>
                <a:gs pos="88000">
                  <a:schemeClr val="tx1">
                    <a:lumMod val="65000"/>
                  </a:schemeClr>
                </a:gs>
                <a:gs pos="100000">
                  <a:schemeClr val="accent1">
                    <a:lumMod val="30000"/>
                    <a:lumOff val="70000"/>
                  </a:schemeClr>
                </a:gs>
              </a:gsLst>
              <a:lin ang="5400000" scaled="1"/>
            </a:grad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solidFill>
                <a:effectLst>
                  <a:innerShdw blurRad="69850" dist="43180" dir="5400000">
                    <a:srgbClr val="000000">
                      <a:alpha val="65000"/>
                    </a:srgbClr>
                  </a:innerShdw>
                </a:effectLst>
              </a:rPr>
              <a:t> </a:t>
            </a:r>
            <a:endParaRPr lang="en-US" sz="1200" b="1" cap="none" spc="0" dirty="0">
              <a:ln w="1905"/>
              <a:solidFill>
                <a:schemeClr val="tx1"/>
              </a:solidFill>
              <a:effectLst>
                <a:innerShdw blurRad="69850" dist="43180" dir="5400000">
                  <a:srgbClr val="000000">
                    <a:alpha val="65000"/>
                  </a:srgbClr>
                </a:innerShdw>
              </a:effectLst>
            </a:endParaRPr>
          </a:p>
        </p:txBody>
      </p:sp>
      <p:sp>
        <p:nvSpPr>
          <p:cNvPr id="31" name="Rounded Rectangle 20"/>
          <p:cNvSpPr/>
          <p:nvPr userDrawn="1"/>
        </p:nvSpPr>
        <p:spPr>
          <a:xfrm>
            <a:off x="4715241" y="1993016"/>
            <a:ext cx="6991598" cy="487452"/>
          </a:xfrm>
          <a:prstGeom prst="roundRect">
            <a:avLst>
              <a:gd name="adj" fmla="val 50000"/>
            </a:avLst>
          </a:prstGeom>
          <a:gradFill flip="none" rotWithShape="1">
            <a:gsLst>
              <a:gs pos="1000">
                <a:schemeClr val="bg1"/>
              </a:gs>
              <a:gs pos="30000">
                <a:schemeClr val="bg1">
                  <a:lumMod val="65000"/>
                  <a:lumOff val="35000"/>
                </a:schemeClr>
              </a:gs>
              <a:gs pos="100000">
                <a:schemeClr val="bg1"/>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21"/>
          <p:cNvSpPr/>
          <p:nvPr userDrawn="1"/>
        </p:nvSpPr>
        <p:spPr>
          <a:xfrm>
            <a:off x="4713264" y="2011413"/>
            <a:ext cx="475484" cy="461165"/>
          </a:xfrm>
          <a:prstGeom prst="ellipse">
            <a:avLst/>
          </a:prstGeom>
          <a:gradFill flip="none" rotWithShape="1">
            <a:gsLst>
              <a:gs pos="5000">
                <a:schemeClr val="bg1">
                  <a:lumMod val="75000"/>
                  <a:lumOff val="25000"/>
                </a:schemeClr>
              </a:gs>
              <a:gs pos="83000">
                <a:schemeClr val="accent2">
                  <a:lumMod val="0"/>
                  <a:lumOff val="100000"/>
                </a:schemeClr>
              </a:gs>
              <a:gs pos="13000">
                <a:schemeClr val="bg2">
                  <a:lumMod val="20000"/>
                  <a:lumOff val="80000"/>
                </a:schemeClr>
              </a:gs>
              <a:gs pos="31000">
                <a:schemeClr val="accent4">
                  <a:lumMod val="60000"/>
                  <a:lumOff val="40000"/>
                </a:schemeClr>
              </a:gs>
              <a:gs pos="63000">
                <a:schemeClr val="accent2">
                  <a:lumMod val="60000"/>
                  <a:lumOff val="40000"/>
                </a:schemeClr>
              </a:gs>
            </a:gsLst>
            <a:path path="circle">
              <a:fillToRect l="100000" t="100000"/>
            </a:path>
            <a:tileRect r="-100000" b="-100000"/>
          </a:gradFill>
          <a:ln w="12700">
            <a:gradFill>
              <a:gsLst>
                <a:gs pos="30000">
                  <a:schemeClr val="bg1">
                    <a:lumMod val="95000"/>
                    <a:lumOff val="5000"/>
                  </a:schemeClr>
                </a:gs>
                <a:gs pos="88000">
                  <a:schemeClr val="tx1">
                    <a:lumMod val="65000"/>
                  </a:schemeClr>
                </a:gs>
                <a:gs pos="100000">
                  <a:schemeClr val="accent1">
                    <a:lumMod val="30000"/>
                    <a:lumOff val="70000"/>
                  </a:schemeClr>
                </a:gs>
              </a:gsLst>
              <a:lin ang="5400000" scaled="1"/>
            </a:grad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solidFill>
                <a:effectLst>
                  <a:innerShdw blurRad="69850" dist="43180" dir="5400000">
                    <a:srgbClr val="000000">
                      <a:alpha val="65000"/>
                    </a:srgbClr>
                  </a:innerShdw>
                </a:effectLst>
              </a:rPr>
              <a:t> </a:t>
            </a:r>
            <a:endParaRPr lang="en-US" sz="1200" b="1" cap="none" spc="0" dirty="0">
              <a:ln w="1905"/>
              <a:solidFill>
                <a:schemeClr val="tx1"/>
              </a:solidFill>
              <a:effectLst>
                <a:innerShdw blurRad="69850" dist="43180" dir="5400000">
                  <a:srgbClr val="000000">
                    <a:alpha val="65000"/>
                  </a:srgbClr>
                </a:innerShdw>
              </a:effectLst>
            </a:endParaRPr>
          </a:p>
        </p:txBody>
      </p:sp>
      <p:sp>
        <p:nvSpPr>
          <p:cNvPr id="34" name="Rounded Rectangle 23"/>
          <p:cNvSpPr/>
          <p:nvPr userDrawn="1"/>
        </p:nvSpPr>
        <p:spPr>
          <a:xfrm>
            <a:off x="4715241" y="4896901"/>
            <a:ext cx="6991598" cy="487452"/>
          </a:xfrm>
          <a:prstGeom prst="roundRect">
            <a:avLst>
              <a:gd name="adj" fmla="val 50000"/>
            </a:avLst>
          </a:prstGeom>
          <a:gradFill flip="none" rotWithShape="1">
            <a:gsLst>
              <a:gs pos="1000">
                <a:schemeClr val="bg1"/>
              </a:gs>
              <a:gs pos="30000">
                <a:schemeClr val="bg1">
                  <a:lumMod val="65000"/>
                  <a:lumOff val="35000"/>
                </a:schemeClr>
              </a:gs>
              <a:gs pos="100000">
                <a:schemeClr val="bg1"/>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24"/>
          <p:cNvSpPr/>
          <p:nvPr userDrawn="1"/>
        </p:nvSpPr>
        <p:spPr>
          <a:xfrm>
            <a:off x="4713264" y="4915298"/>
            <a:ext cx="475484" cy="461165"/>
          </a:xfrm>
          <a:prstGeom prst="ellipse">
            <a:avLst/>
          </a:prstGeom>
          <a:gradFill flip="none" rotWithShape="1">
            <a:gsLst>
              <a:gs pos="5000">
                <a:schemeClr val="bg1">
                  <a:lumMod val="75000"/>
                  <a:lumOff val="25000"/>
                </a:schemeClr>
              </a:gs>
              <a:gs pos="83000">
                <a:schemeClr val="accent2">
                  <a:lumMod val="0"/>
                  <a:lumOff val="100000"/>
                </a:schemeClr>
              </a:gs>
              <a:gs pos="13000">
                <a:schemeClr val="bg2">
                  <a:lumMod val="20000"/>
                  <a:lumOff val="80000"/>
                </a:schemeClr>
              </a:gs>
              <a:gs pos="31000">
                <a:schemeClr val="accent4">
                  <a:lumMod val="60000"/>
                  <a:lumOff val="40000"/>
                </a:schemeClr>
              </a:gs>
              <a:gs pos="63000">
                <a:schemeClr val="accent2">
                  <a:lumMod val="60000"/>
                  <a:lumOff val="40000"/>
                </a:schemeClr>
              </a:gs>
            </a:gsLst>
            <a:path path="circle">
              <a:fillToRect l="100000" t="100000"/>
            </a:path>
            <a:tileRect r="-100000" b="-100000"/>
          </a:gradFill>
          <a:ln w="12700">
            <a:gradFill>
              <a:gsLst>
                <a:gs pos="30000">
                  <a:schemeClr val="bg1">
                    <a:lumMod val="95000"/>
                    <a:lumOff val="5000"/>
                  </a:schemeClr>
                </a:gs>
                <a:gs pos="88000">
                  <a:schemeClr val="tx1">
                    <a:lumMod val="65000"/>
                  </a:schemeClr>
                </a:gs>
                <a:gs pos="100000">
                  <a:schemeClr val="accent1">
                    <a:lumMod val="30000"/>
                    <a:lumOff val="70000"/>
                  </a:schemeClr>
                </a:gs>
              </a:gsLst>
              <a:lin ang="5400000" scaled="1"/>
            </a:grad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solidFill>
                <a:effectLst>
                  <a:innerShdw blurRad="69850" dist="43180" dir="5400000">
                    <a:srgbClr val="000000">
                      <a:alpha val="65000"/>
                    </a:srgbClr>
                  </a:innerShdw>
                </a:effectLst>
              </a:rPr>
              <a:t> </a:t>
            </a:r>
            <a:endParaRPr lang="en-US" sz="1200" b="1" cap="none" spc="0" dirty="0">
              <a:ln w="1905"/>
              <a:solidFill>
                <a:schemeClr val="tx1"/>
              </a:solidFill>
              <a:effectLst>
                <a:innerShdw blurRad="69850" dist="43180" dir="5400000">
                  <a:srgbClr val="000000">
                    <a:alpha val="65000"/>
                  </a:srgbClr>
                </a:innerShdw>
              </a:effectLst>
            </a:endParaRPr>
          </a:p>
        </p:txBody>
      </p:sp>
      <p:sp>
        <p:nvSpPr>
          <p:cNvPr id="37" name="Rounded Rectangle 26"/>
          <p:cNvSpPr/>
          <p:nvPr userDrawn="1"/>
        </p:nvSpPr>
        <p:spPr>
          <a:xfrm>
            <a:off x="4715241" y="1510282"/>
            <a:ext cx="6991598" cy="487452"/>
          </a:xfrm>
          <a:prstGeom prst="roundRect">
            <a:avLst>
              <a:gd name="adj" fmla="val 50000"/>
            </a:avLst>
          </a:prstGeom>
          <a:gradFill flip="none" rotWithShape="1">
            <a:gsLst>
              <a:gs pos="1000">
                <a:schemeClr val="bg1"/>
              </a:gs>
              <a:gs pos="30000">
                <a:schemeClr val="bg1">
                  <a:lumMod val="65000"/>
                  <a:lumOff val="35000"/>
                </a:schemeClr>
              </a:gs>
              <a:gs pos="100000">
                <a:schemeClr val="bg1"/>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27"/>
          <p:cNvSpPr/>
          <p:nvPr userDrawn="1"/>
        </p:nvSpPr>
        <p:spPr>
          <a:xfrm>
            <a:off x="4713264" y="1528679"/>
            <a:ext cx="475484" cy="461165"/>
          </a:xfrm>
          <a:prstGeom prst="ellipse">
            <a:avLst/>
          </a:prstGeom>
          <a:gradFill flip="none" rotWithShape="1">
            <a:gsLst>
              <a:gs pos="5000">
                <a:schemeClr val="bg1">
                  <a:lumMod val="75000"/>
                  <a:lumOff val="25000"/>
                </a:schemeClr>
              </a:gs>
              <a:gs pos="83000">
                <a:schemeClr val="accent2">
                  <a:lumMod val="0"/>
                  <a:lumOff val="100000"/>
                </a:schemeClr>
              </a:gs>
              <a:gs pos="13000">
                <a:schemeClr val="bg2">
                  <a:lumMod val="20000"/>
                  <a:lumOff val="80000"/>
                </a:schemeClr>
              </a:gs>
              <a:gs pos="31000">
                <a:schemeClr val="accent4">
                  <a:lumMod val="60000"/>
                  <a:lumOff val="40000"/>
                </a:schemeClr>
              </a:gs>
              <a:gs pos="63000">
                <a:schemeClr val="accent2">
                  <a:lumMod val="60000"/>
                  <a:lumOff val="40000"/>
                </a:schemeClr>
              </a:gs>
            </a:gsLst>
            <a:path path="circle">
              <a:fillToRect l="100000" t="100000"/>
            </a:path>
            <a:tileRect r="-100000" b="-100000"/>
          </a:gradFill>
          <a:ln w="12700">
            <a:gradFill>
              <a:gsLst>
                <a:gs pos="30000">
                  <a:schemeClr val="bg1">
                    <a:lumMod val="95000"/>
                    <a:lumOff val="5000"/>
                  </a:schemeClr>
                </a:gs>
                <a:gs pos="88000">
                  <a:schemeClr val="tx1">
                    <a:lumMod val="65000"/>
                  </a:schemeClr>
                </a:gs>
                <a:gs pos="100000">
                  <a:schemeClr val="accent1">
                    <a:lumMod val="30000"/>
                    <a:lumOff val="70000"/>
                  </a:schemeClr>
                </a:gs>
              </a:gsLst>
              <a:lin ang="5400000" scaled="1"/>
            </a:grad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solidFill>
                <a:effectLst>
                  <a:innerShdw blurRad="69850" dist="43180" dir="5400000">
                    <a:srgbClr val="000000">
                      <a:alpha val="65000"/>
                    </a:srgbClr>
                  </a:innerShdw>
                </a:effectLst>
              </a:rPr>
              <a:t> </a:t>
            </a:r>
            <a:endParaRPr lang="en-US" sz="1200" b="1" cap="none" spc="0" dirty="0">
              <a:ln w="1905"/>
              <a:solidFill>
                <a:schemeClr val="tx1"/>
              </a:solidFill>
              <a:effectLst>
                <a:innerShdw blurRad="69850" dist="43180" dir="5400000">
                  <a:srgbClr val="000000">
                    <a:alpha val="65000"/>
                  </a:srgbClr>
                </a:innerShdw>
              </a:effectLst>
            </a:endParaRPr>
          </a:p>
        </p:txBody>
      </p:sp>
      <p:sp>
        <p:nvSpPr>
          <p:cNvPr id="40" name="Rounded Rectangle 29"/>
          <p:cNvSpPr/>
          <p:nvPr userDrawn="1"/>
        </p:nvSpPr>
        <p:spPr>
          <a:xfrm>
            <a:off x="4715241" y="1021750"/>
            <a:ext cx="6991598" cy="487452"/>
          </a:xfrm>
          <a:prstGeom prst="roundRect">
            <a:avLst>
              <a:gd name="adj" fmla="val 50000"/>
            </a:avLst>
          </a:prstGeom>
          <a:gradFill flip="none" rotWithShape="1">
            <a:gsLst>
              <a:gs pos="1000">
                <a:schemeClr val="bg1"/>
              </a:gs>
              <a:gs pos="30000">
                <a:schemeClr val="bg1">
                  <a:lumMod val="65000"/>
                  <a:lumOff val="35000"/>
                </a:schemeClr>
              </a:gs>
              <a:gs pos="100000">
                <a:schemeClr val="bg1"/>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30"/>
          <p:cNvSpPr/>
          <p:nvPr userDrawn="1"/>
        </p:nvSpPr>
        <p:spPr>
          <a:xfrm>
            <a:off x="4705381" y="1040147"/>
            <a:ext cx="475484" cy="461165"/>
          </a:xfrm>
          <a:prstGeom prst="ellipse">
            <a:avLst/>
          </a:prstGeom>
          <a:gradFill flip="none" rotWithShape="1">
            <a:gsLst>
              <a:gs pos="5000">
                <a:schemeClr val="bg1">
                  <a:lumMod val="75000"/>
                  <a:lumOff val="25000"/>
                </a:schemeClr>
              </a:gs>
              <a:gs pos="83000">
                <a:schemeClr val="accent2">
                  <a:lumMod val="0"/>
                  <a:lumOff val="100000"/>
                </a:schemeClr>
              </a:gs>
              <a:gs pos="13000">
                <a:schemeClr val="bg2">
                  <a:lumMod val="20000"/>
                  <a:lumOff val="80000"/>
                </a:schemeClr>
              </a:gs>
              <a:gs pos="31000">
                <a:schemeClr val="accent4">
                  <a:lumMod val="60000"/>
                  <a:lumOff val="40000"/>
                </a:schemeClr>
              </a:gs>
              <a:gs pos="63000">
                <a:schemeClr val="accent2">
                  <a:lumMod val="60000"/>
                  <a:lumOff val="40000"/>
                </a:schemeClr>
              </a:gs>
            </a:gsLst>
            <a:path path="circle">
              <a:fillToRect l="100000" t="100000"/>
            </a:path>
            <a:tileRect r="-100000" b="-100000"/>
          </a:gradFill>
          <a:ln w="12700">
            <a:gradFill>
              <a:gsLst>
                <a:gs pos="30000">
                  <a:schemeClr val="bg1">
                    <a:lumMod val="95000"/>
                    <a:lumOff val="5000"/>
                  </a:schemeClr>
                </a:gs>
                <a:gs pos="88000">
                  <a:schemeClr val="tx1">
                    <a:lumMod val="65000"/>
                  </a:schemeClr>
                </a:gs>
                <a:gs pos="100000">
                  <a:schemeClr val="accent1">
                    <a:lumMod val="30000"/>
                    <a:lumOff val="70000"/>
                  </a:schemeClr>
                </a:gs>
              </a:gsLst>
              <a:lin ang="5400000" scaled="1"/>
            </a:grad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solidFill>
                <a:effectLst>
                  <a:innerShdw blurRad="69850" dist="43180" dir="5400000">
                    <a:srgbClr val="000000">
                      <a:alpha val="65000"/>
                    </a:srgbClr>
                  </a:innerShdw>
                </a:effectLst>
              </a:rPr>
              <a:t>  </a:t>
            </a:r>
            <a:endParaRPr lang="en-US" sz="1200" b="1" cap="none" spc="0" dirty="0">
              <a:ln w="1905"/>
              <a:solidFill>
                <a:schemeClr val="tx1"/>
              </a:solidFill>
              <a:effectLst>
                <a:innerShdw blurRad="69850" dist="43180" dir="5400000">
                  <a:srgbClr val="000000">
                    <a:alpha val="65000"/>
                  </a:srgbClr>
                </a:innerShdw>
              </a:effectLst>
            </a:endParaRPr>
          </a:p>
        </p:txBody>
      </p:sp>
      <p:sp>
        <p:nvSpPr>
          <p:cNvPr id="43" name="Rounded Rectangle 35"/>
          <p:cNvSpPr/>
          <p:nvPr userDrawn="1"/>
        </p:nvSpPr>
        <p:spPr>
          <a:xfrm>
            <a:off x="4718062" y="5379496"/>
            <a:ext cx="6991598" cy="479639"/>
          </a:xfrm>
          <a:prstGeom prst="roundRect">
            <a:avLst>
              <a:gd name="adj" fmla="val 50000"/>
            </a:avLst>
          </a:prstGeom>
          <a:gradFill flip="none" rotWithShape="1">
            <a:gsLst>
              <a:gs pos="1000">
                <a:schemeClr val="bg1"/>
              </a:gs>
              <a:gs pos="30000">
                <a:schemeClr val="bg1">
                  <a:lumMod val="65000"/>
                  <a:lumOff val="35000"/>
                </a:schemeClr>
              </a:gs>
              <a:gs pos="100000">
                <a:schemeClr val="bg1"/>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36"/>
          <p:cNvSpPr/>
          <p:nvPr userDrawn="1"/>
        </p:nvSpPr>
        <p:spPr>
          <a:xfrm>
            <a:off x="4716085" y="5397893"/>
            <a:ext cx="475484" cy="461165"/>
          </a:xfrm>
          <a:prstGeom prst="ellipse">
            <a:avLst/>
          </a:prstGeom>
          <a:gradFill flip="none" rotWithShape="1">
            <a:gsLst>
              <a:gs pos="5000">
                <a:schemeClr val="bg1">
                  <a:lumMod val="75000"/>
                  <a:lumOff val="25000"/>
                </a:schemeClr>
              </a:gs>
              <a:gs pos="83000">
                <a:schemeClr val="accent2">
                  <a:lumMod val="0"/>
                  <a:lumOff val="100000"/>
                </a:schemeClr>
              </a:gs>
              <a:gs pos="13000">
                <a:schemeClr val="bg2">
                  <a:lumMod val="20000"/>
                  <a:lumOff val="80000"/>
                </a:schemeClr>
              </a:gs>
              <a:gs pos="31000">
                <a:schemeClr val="accent4">
                  <a:lumMod val="60000"/>
                  <a:lumOff val="40000"/>
                </a:schemeClr>
              </a:gs>
              <a:gs pos="63000">
                <a:schemeClr val="accent2">
                  <a:lumMod val="60000"/>
                  <a:lumOff val="40000"/>
                </a:schemeClr>
              </a:gs>
            </a:gsLst>
            <a:path path="circle">
              <a:fillToRect l="100000" t="100000"/>
            </a:path>
            <a:tileRect r="-100000" b="-100000"/>
          </a:gradFill>
          <a:ln w="12700">
            <a:gradFill>
              <a:gsLst>
                <a:gs pos="30000">
                  <a:schemeClr val="bg1">
                    <a:lumMod val="95000"/>
                    <a:lumOff val="5000"/>
                  </a:schemeClr>
                </a:gs>
                <a:gs pos="88000">
                  <a:schemeClr val="tx1">
                    <a:lumMod val="65000"/>
                  </a:schemeClr>
                </a:gs>
                <a:gs pos="100000">
                  <a:schemeClr val="accent1">
                    <a:lumMod val="30000"/>
                    <a:lumOff val="70000"/>
                  </a:schemeClr>
                </a:gs>
              </a:gsLst>
              <a:lin ang="5400000" scaled="1"/>
            </a:grad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solidFill>
                <a:effectLst>
                  <a:innerShdw blurRad="69850" dist="43180" dir="5400000">
                    <a:srgbClr val="000000">
                      <a:alpha val="65000"/>
                    </a:srgbClr>
                  </a:innerShdw>
                </a:effectLst>
              </a:rPr>
              <a:t> </a:t>
            </a:r>
            <a:endParaRPr lang="en-US" sz="1200" b="1" cap="none" spc="0" dirty="0">
              <a:ln w="1905"/>
              <a:solidFill>
                <a:schemeClr val="tx1"/>
              </a:solidFill>
              <a:effectLst>
                <a:innerShdw blurRad="69850" dist="43180" dir="5400000">
                  <a:srgbClr val="000000">
                    <a:alpha val="65000"/>
                  </a:srgbClr>
                </a:innerShdw>
              </a:effectLst>
            </a:endParaRPr>
          </a:p>
        </p:txBody>
      </p:sp>
      <p:sp>
        <p:nvSpPr>
          <p:cNvPr id="46" name="Content Placeholder 34"/>
          <p:cNvSpPr>
            <a:spLocks noGrp="1"/>
          </p:cNvSpPr>
          <p:nvPr>
            <p:ph sz="quarter" idx="22" hasCustomPrompt="1"/>
          </p:nvPr>
        </p:nvSpPr>
        <p:spPr>
          <a:xfrm>
            <a:off x="1066800" y="2532979"/>
            <a:ext cx="2695074" cy="3007208"/>
          </a:xfrm>
        </p:spPr>
        <p:txBody>
          <a:bodyPr/>
          <a:lstStyle>
            <a:lvl1pPr>
              <a:defRPr b="0" cap="none" spc="0" baseline="0">
                <a:ln>
                  <a:noFill/>
                </a:ln>
                <a:solidFill>
                  <a:schemeClr val="bg1"/>
                </a:solidFill>
                <a:effectLst/>
                <a:latin typeface="Calibri" panose="020F0502020204030204" pitchFamily="34" charset="0"/>
              </a:defRPr>
            </a:lvl1pPr>
          </a:lstStyle>
          <a:p>
            <a:pPr lvl="0"/>
            <a:r>
              <a:rPr lang="en-US" dirty="0" err="1" smtClean="0"/>
              <a:t>Skriv</a:t>
            </a:r>
            <a:r>
              <a:rPr lang="en-US" dirty="0" smtClean="0"/>
              <a:t> om din </a:t>
            </a:r>
            <a:r>
              <a:rPr lang="en-US" dirty="0" err="1" smtClean="0"/>
              <a:t>interesse</a:t>
            </a:r>
            <a:endParaRPr lang="en-US" dirty="0"/>
          </a:p>
        </p:txBody>
      </p:sp>
      <p:sp>
        <p:nvSpPr>
          <p:cNvPr id="47" name="Rectangle 4"/>
          <p:cNvSpPr/>
          <p:nvPr userDrawn="1"/>
        </p:nvSpPr>
        <p:spPr>
          <a:xfrm>
            <a:off x="746304" y="1128579"/>
            <a:ext cx="4269734" cy="707886"/>
          </a:xfrm>
          <a:prstGeom prst="rect">
            <a:avLst/>
          </a:prstGeom>
          <a:noFill/>
        </p:spPr>
        <p:txBody>
          <a:bodyPr wrap="square" lIns="91440" tIns="45720" rIns="91440" bIns="45720">
            <a:spAutoFit/>
          </a:bodyPr>
          <a:lstStyle/>
          <a:p>
            <a:pPr algn="l"/>
            <a:r>
              <a:rPr lang="da-DK" sz="4000" b="0" cap="none" spc="0" dirty="0" smtClean="0">
                <a:ln w="0"/>
                <a:solidFill>
                  <a:schemeClr val="bg1"/>
                </a:solidFill>
                <a:effectLst/>
                <a:latin typeface="Bernard MT Condensed" panose="02050806060905020404" pitchFamily="18" charset="0"/>
                <a:ea typeface="Apple Chancery" charset="0"/>
                <a:cs typeface="Apple Chancery" charset="0"/>
              </a:rPr>
              <a:t>Mine favoritter</a:t>
            </a:r>
            <a:endParaRPr lang="da-DK" sz="4000" b="0" cap="none" spc="0" dirty="0">
              <a:ln w="0"/>
              <a:solidFill>
                <a:schemeClr val="bg1"/>
              </a:solidFill>
              <a:effectLst/>
              <a:latin typeface="Bernard MT Condensed" panose="02050806060905020404" pitchFamily="18" charset="0"/>
              <a:ea typeface="Apple Chancery" charset="0"/>
              <a:cs typeface="Apple Chancery" charset="0"/>
            </a:endParaRPr>
          </a:p>
        </p:txBody>
      </p:sp>
      <p:sp>
        <p:nvSpPr>
          <p:cNvPr id="48" name="Content Placeholder 34"/>
          <p:cNvSpPr>
            <a:spLocks noGrp="1"/>
          </p:cNvSpPr>
          <p:nvPr>
            <p:ph sz="quarter" idx="23" hasCustomPrompt="1"/>
          </p:nvPr>
        </p:nvSpPr>
        <p:spPr>
          <a:xfrm>
            <a:off x="531477" y="1757270"/>
            <a:ext cx="3831719" cy="742873"/>
          </a:xfrm>
        </p:spPr>
        <p:txBody>
          <a:bodyPr>
            <a:noAutofit/>
            <a:scene3d>
              <a:camera prst="orthographicFront"/>
              <a:lightRig rig="threePt" dir="t"/>
            </a:scene3d>
            <a:sp3d extrusionH="57150">
              <a:bevelT w="38100" h="38100" prst="relaxedInset"/>
            </a:sp3d>
          </a:bodyPr>
          <a:lstStyle>
            <a:lvl1pPr algn="ctr">
              <a:defRPr sz="6000" baseline="0">
                <a:solidFill>
                  <a:schemeClr val="accent3">
                    <a:lumMod val="60000"/>
                    <a:lumOff val="40000"/>
                  </a:schemeClr>
                </a:solidFill>
                <a:effectLst/>
                <a:latin typeface="Brush Script MT" charset="0"/>
                <a:ea typeface="Brush Script MT" charset="0"/>
                <a:cs typeface="Brush Script MT" charset="0"/>
              </a:defRPr>
            </a:lvl1pPr>
          </a:lstStyle>
          <a:p>
            <a:pPr lvl="0"/>
            <a:r>
              <a:rPr lang="da-DK" dirty="0" smtClean="0"/>
              <a:t>Dit emne her</a:t>
            </a:r>
            <a:endParaRPr lang="en-US" dirty="0"/>
          </a:p>
        </p:txBody>
      </p:sp>
      <p:sp>
        <p:nvSpPr>
          <p:cNvPr id="49" name="Rektangel 48"/>
          <p:cNvSpPr/>
          <p:nvPr userDrawn="1"/>
        </p:nvSpPr>
        <p:spPr>
          <a:xfrm>
            <a:off x="4677721" y="1532071"/>
            <a:ext cx="553144" cy="415026"/>
          </a:xfrm>
          <a:prstGeom prst="rect">
            <a:avLst/>
          </a:prstGeom>
          <a:no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solidFill>
              </a:rPr>
              <a:t>2</a:t>
            </a:r>
            <a:endParaRPr lang="da-DK" sz="2000" b="0" dirty="0">
              <a:solidFill>
                <a:schemeClr val="tx1"/>
              </a:solidFill>
            </a:endParaRPr>
          </a:p>
        </p:txBody>
      </p:sp>
      <p:sp>
        <p:nvSpPr>
          <p:cNvPr id="50" name="Rektangel 49"/>
          <p:cNvSpPr/>
          <p:nvPr userDrawn="1"/>
        </p:nvSpPr>
        <p:spPr>
          <a:xfrm>
            <a:off x="4669408" y="1046937"/>
            <a:ext cx="553144" cy="415026"/>
          </a:xfrm>
          <a:prstGeom prst="rect">
            <a:avLst/>
          </a:prstGeom>
          <a:noFill/>
          <a:ln>
            <a:noFill/>
          </a:ln>
          <a:effectLst>
            <a:glow rad="63500">
              <a:schemeClr val="tx1">
                <a:alpha val="40000"/>
              </a:schemeClr>
            </a:glow>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solidFill>
              </a:rPr>
              <a:t>1</a:t>
            </a:r>
            <a:endParaRPr lang="da-DK" sz="2000" b="0" dirty="0">
              <a:solidFill>
                <a:schemeClr val="tx1"/>
              </a:solidFill>
            </a:endParaRPr>
          </a:p>
        </p:txBody>
      </p:sp>
      <p:sp>
        <p:nvSpPr>
          <p:cNvPr id="51" name="Rektangel 50"/>
          <p:cNvSpPr/>
          <p:nvPr userDrawn="1"/>
        </p:nvSpPr>
        <p:spPr>
          <a:xfrm>
            <a:off x="4680749" y="2020196"/>
            <a:ext cx="553144" cy="415026"/>
          </a:xfrm>
          <a:prstGeom prst="rect">
            <a:avLst/>
          </a:prstGeom>
          <a:no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solidFill>
              </a:rPr>
              <a:t>3</a:t>
            </a:r>
            <a:endParaRPr lang="da-DK" sz="2000" b="0" dirty="0">
              <a:solidFill>
                <a:schemeClr val="tx1"/>
              </a:solidFill>
            </a:endParaRPr>
          </a:p>
        </p:txBody>
      </p:sp>
      <p:sp>
        <p:nvSpPr>
          <p:cNvPr id="52" name="Rektangel 51"/>
          <p:cNvSpPr/>
          <p:nvPr userDrawn="1"/>
        </p:nvSpPr>
        <p:spPr>
          <a:xfrm>
            <a:off x="4666121" y="2499478"/>
            <a:ext cx="553144" cy="415026"/>
          </a:xfrm>
          <a:prstGeom prst="rect">
            <a:avLst/>
          </a:prstGeom>
          <a:no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solidFill>
              </a:rPr>
              <a:t>4</a:t>
            </a:r>
            <a:endParaRPr lang="da-DK" sz="2000" b="0" dirty="0">
              <a:solidFill>
                <a:schemeClr val="tx1"/>
              </a:solidFill>
            </a:endParaRPr>
          </a:p>
        </p:txBody>
      </p:sp>
      <p:sp>
        <p:nvSpPr>
          <p:cNvPr id="53" name="Rektangel 52"/>
          <p:cNvSpPr/>
          <p:nvPr userDrawn="1"/>
        </p:nvSpPr>
        <p:spPr>
          <a:xfrm>
            <a:off x="4680014" y="2985657"/>
            <a:ext cx="553144" cy="415026"/>
          </a:xfrm>
          <a:prstGeom prst="rect">
            <a:avLst/>
          </a:prstGeom>
          <a:no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solidFill>
              </a:rPr>
              <a:t>5</a:t>
            </a:r>
            <a:endParaRPr lang="da-DK" sz="2000" b="0" dirty="0">
              <a:solidFill>
                <a:schemeClr val="tx1"/>
              </a:solidFill>
            </a:endParaRPr>
          </a:p>
        </p:txBody>
      </p:sp>
      <p:sp>
        <p:nvSpPr>
          <p:cNvPr id="54" name="Rektangel 53"/>
          <p:cNvSpPr/>
          <p:nvPr userDrawn="1"/>
        </p:nvSpPr>
        <p:spPr>
          <a:xfrm>
            <a:off x="4674434" y="3466389"/>
            <a:ext cx="553144" cy="415026"/>
          </a:xfrm>
          <a:prstGeom prst="rect">
            <a:avLst/>
          </a:prstGeom>
          <a:no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solidFill>
              </a:rPr>
              <a:t>6</a:t>
            </a:r>
            <a:endParaRPr lang="da-DK" sz="2000" b="0" dirty="0">
              <a:solidFill>
                <a:schemeClr val="tx1"/>
              </a:solidFill>
            </a:endParaRPr>
          </a:p>
        </p:txBody>
      </p:sp>
      <p:sp>
        <p:nvSpPr>
          <p:cNvPr id="55" name="Rektangel 54"/>
          <p:cNvSpPr/>
          <p:nvPr userDrawn="1"/>
        </p:nvSpPr>
        <p:spPr>
          <a:xfrm>
            <a:off x="4683570" y="3957521"/>
            <a:ext cx="553144" cy="415026"/>
          </a:xfrm>
          <a:prstGeom prst="rect">
            <a:avLst/>
          </a:prstGeom>
          <a:no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solidFill>
              </a:rPr>
              <a:t>7</a:t>
            </a:r>
            <a:endParaRPr lang="da-DK" sz="2000" b="0" dirty="0">
              <a:solidFill>
                <a:schemeClr val="tx1"/>
              </a:solidFill>
            </a:endParaRPr>
          </a:p>
        </p:txBody>
      </p:sp>
      <p:sp>
        <p:nvSpPr>
          <p:cNvPr id="56" name="Rektangel 55"/>
          <p:cNvSpPr/>
          <p:nvPr userDrawn="1"/>
        </p:nvSpPr>
        <p:spPr>
          <a:xfrm>
            <a:off x="4683570" y="4429315"/>
            <a:ext cx="553144" cy="415026"/>
          </a:xfrm>
          <a:prstGeom prst="rect">
            <a:avLst/>
          </a:prstGeom>
          <a:no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solidFill>
              </a:rPr>
              <a:t>8</a:t>
            </a:r>
            <a:endParaRPr lang="da-DK" sz="2000" b="0" dirty="0">
              <a:solidFill>
                <a:schemeClr val="tx1"/>
              </a:solidFill>
            </a:endParaRPr>
          </a:p>
        </p:txBody>
      </p:sp>
      <p:sp>
        <p:nvSpPr>
          <p:cNvPr id="57" name="Rektangel 56"/>
          <p:cNvSpPr/>
          <p:nvPr userDrawn="1"/>
        </p:nvSpPr>
        <p:spPr>
          <a:xfrm>
            <a:off x="4675257" y="4920223"/>
            <a:ext cx="553144" cy="415026"/>
          </a:xfrm>
          <a:prstGeom prst="rect">
            <a:avLst/>
          </a:prstGeom>
          <a:no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solidFill>
              </a:rPr>
              <a:t>9</a:t>
            </a:r>
            <a:endParaRPr lang="da-DK" sz="2000" b="0" dirty="0">
              <a:solidFill>
                <a:schemeClr val="tx1"/>
              </a:solidFill>
            </a:endParaRPr>
          </a:p>
        </p:txBody>
      </p:sp>
      <p:sp>
        <p:nvSpPr>
          <p:cNvPr id="58" name="Rektangel 57"/>
          <p:cNvSpPr/>
          <p:nvPr userDrawn="1"/>
        </p:nvSpPr>
        <p:spPr>
          <a:xfrm>
            <a:off x="4674628" y="5413077"/>
            <a:ext cx="553144" cy="415026"/>
          </a:xfrm>
          <a:prstGeom prst="rect">
            <a:avLst/>
          </a:prstGeom>
          <a:no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solidFill>
              </a:rPr>
              <a:t>10</a:t>
            </a:r>
            <a:endParaRPr lang="da-DK" sz="2000" b="0" dirty="0">
              <a:solidFill>
                <a:schemeClr val="tx1"/>
              </a:solidFill>
            </a:endParaRPr>
          </a:p>
        </p:txBody>
      </p:sp>
      <p:sp>
        <p:nvSpPr>
          <p:cNvPr id="61" name="Rektangel 60"/>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
        <p:nvSpPr>
          <p:cNvPr id="18" name="Text Placeholder 5"/>
          <p:cNvSpPr>
            <a:spLocks noGrp="1"/>
          </p:cNvSpPr>
          <p:nvPr>
            <p:ph type="body" sz="quarter" idx="12"/>
          </p:nvPr>
        </p:nvSpPr>
        <p:spPr>
          <a:xfrm>
            <a:off x="5349811" y="4444108"/>
            <a:ext cx="5975822" cy="415026"/>
          </a:xfrm>
          <a:noFill/>
          <a:ln>
            <a:noFill/>
          </a:ln>
        </p:spPr>
        <p:txBody>
          <a:bodyPr/>
          <a:lstStyle>
            <a:lvl1pPr>
              <a:defRPr>
                <a:solidFill>
                  <a:schemeClr val="accent3">
                    <a:lumMod val="20000"/>
                    <a:lumOff val="80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21" name="Text Placeholder 5"/>
          <p:cNvSpPr>
            <a:spLocks noGrp="1"/>
          </p:cNvSpPr>
          <p:nvPr>
            <p:ph type="body" sz="quarter" idx="13"/>
          </p:nvPr>
        </p:nvSpPr>
        <p:spPr>
          <a:xfrm>
            <a:off x="5346990" y="3961513"/>
            <a:ext cx="5975822" cy="415026"/>
          </a:xfrm>
          <a:noFill/>
          <a:ln>
            <a:noFill/>
          </a:ln>
        </p:spPr>
        <p:txBody>
          <a:bodyPr/>
          <a:lstStyle>
            <a:lvl1pPr>
              <a:defRPr>
                <a:solidFill>
                  <a:schemeClr val="accent3">
                    <a:lumMod val="20000"/>
                    <a:lumOff val="80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24" name="Text Placeholder 5"/>
          <p:cNvSpPr>
            <a:spLocks noGrp="1"/>
          </p:cNvSpPr>
          <p:nvPr>
            <p:ph type="body" sz="quarter" idx="14"/>
          </p:nvPr>
        </p:nvSpPr>
        <p:spPr>
          <a:xfrm>
            <a:off x="5344169" y="3478918"/>
            <a:ext cx="5975822" cy="415026"/>
          </a:xfrm>
          <a:noFill/>
          <a:ln>
            <a:noFill/>
          </a:ln>
        </p:spPr>
        <p:txBody>
          <a:bodyPr/>
          <a:lstStyle>
            <a:lvl1pPr>
              <a:defRPr>
                <a:solidFill>
                  <a:schemeClr val="accent3">
                    <a:lumMod val="20000"/>
                    <a:lumOff val="80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27" name="Text Placeholder 5"/>
          <p:cNvSpPr>
            <a:spLocks noGrp="1"/>
          </p:cNvSpPr>
          <p:nvPr>
            <p:ph type="body" sz="quarter" idx="15"/>
          </p:nvPr>
        </p:nvSpPr>
        <p:spPr>
          <a:xfrm>
            <a:off x="5344169" y="2996184"/>
            <a:ext cx="5975822" cy="415026"/>
          </a:xfrm>
          <a:noFill/>
          <a:ln>
            <a:noFill/>
          </a:ln>
        </p:spPr>
        <p:txBody>
          <a:bodyPr/>
          <a:lstStyle>
            <a:lvl1pPr>
              <a:defRPr>
                <a:solidFill>
                  <a:schemeClr val="accent3">
                    <a:lumMod val="20000"/>
                    <a:lumOff val="80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0" name="Text Placeholder 5"/>
          <p:cNvSpPr>
            <a:spLocks noGrp="1"/>
          </p:cNvSpPr>
          <p:nvPr>
            <p:ph type="body" sz="quarter" idx="16"/>
          </p:nvPr>
        </p:nvSpPr>
        <p:spPr>
          <a:xfrm>
            <a:off x="5344169" y="2513020"/>
            <a:ext cx="5975822" cy="415026"/>
          </a:xfrm>
          <a:noFill/>
          <a:ln>
            <a:noFill/>
          </a:ln>
        </p:spPr>
        <p:txBody>
          <a:bodyPr/>
          <a:lstStyle>
            <a:lvl1pPr>
              <a:defRPr>
                <a:solidFill>
                  <a:schemeClr val="accent3">
                    <a:lumMod val="20000"/>
                    <a:lumOff val="80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3" name="Text Placeholder 5"/>
          <p:cNvSpPr>
            <a:spLocks noGrp="1"/>
          </p:cNvSpPr>
          <p:nvPr>
            <p:ph type="body" sz="quarter" idx="17"/>
          </p:nvPr>
        </p:nvSpPr>
        <p:spPr>
          <a:xfrm>
            <a:off x="5344169" y="2036630"/>
            <a:ext cx="5975822" cy="415026"/>
          </a:xfrm>
          <a:noFill/>
          <a:ln>
            <a:noFill/>
          </a:ln>
        </p:spPr>
        <p:txBody>
          <a:bodyPr/>
          <a:lstStyle>
            <a:lvl1pPr>
              <a:defRPr>
                <a:solidFill>
                  <a:schemeClr val="accent3">
                    <a:lumMod val="20000"/>
                    <a:lumOff val="80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6" name="Text Placeholder 5"/>
          <p:cNvSpPr>
            <a:spLocks noGrp="1"/>
          </p:cNvSpPr>
          <p:nvPr>
            <p:ph type="body" sz="quarter" idx="18"/>
          </p:nvPr>
        </p:nvSpPr>
        <p:spPr>
          <a:xfrm>
            <a:off x="5344169" y="4932351"/>
            <a:ext cx="5975822" cy="415026"/>
          </a:xfrm>
          <a:noFill/>
          <a:ln>
            <a:noFill/>
          </a:ln>
        </p:spPr>
        <p:txBody>
          <a:bodyPr/>
          <a:lstStyle>
            <a:lvl1pPr>
              <a:defRPr>
                <a:solidFill>
                  <a:schemeClr val="accent3">
                    <a:lumMod val="20000"/>
                    <a:lumOff val="80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9" name="Text Placeholder 5"/>
          <p:cNvSpPr>
            <a:spLocks noGrp="1"/>
          </p:cNvSpPr>
          <p:nvPr>
            <p:ph type="body" sz="quarter" idx="19"/>
          </p:nvPr>
        </p:nvSpPr>
        <p:spPr>
          <a:xfrm>
            <a:off x="5344169" y="1545732"/>
            <a:ext cx="5975822" cy="415026"/>
          </a:xfrm>
          <a:noFill/>
          <a:ln>
            <a:noFill/>
          </a:ln>
        </p:spPr>
        <p:txBody>
          <a:bodyPr/>
          <a:lstStyle>
            <a:lvl1pPr>
              <a:defRPr>
                <a:solidFill>
                  <a:schemeClr val="accent3">
                    <a:lumMod val="20000"/>
                    <a:lumOff val="80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42" name="Text Placeholder 5"/>
          <p:cNvSpPr>
            <a:spLocks noGrp="1"/>
          </p:cNvSpPr>
          <p:nvPr>
            <p:ph type="body" sz="quarter" idx="20" hasCustomPrompt="1"/>
          </p:nvPr>
        </p:nvSpPr>
        <p:spPr>
          <a:xfrm>
            <a:off x="5344169" y="1057051"/>
            <a:ext cx="5975822" cy="415026"/>
          </a:xfrm>
          <a:noFill/>
          <a:ln>
            <a:noFill/>
          </a:ln>
        </p:spPr>
        <p:txBody>
          <a:bodyPr/>
          <a:lstStyle>
            <a:lvl1pPr>
              <a:defRPr>
                <a:solidFill>
                  <a:schemeClr val="accent3">
                    <a:lumMod val="20000"/>
                    <a:lumOff val="80000"/>
                  </a:schemeClr>
                </a:solidFill>
                <a:latin typeface="Calibri"/>
                <a:cs typeface="Calibri"/>
              </a:defRPr>
            </a:lvl1pPr>
          </a:lstStyle>
          <a:p>
            <a:pPr lvl="0"/>
            <a:r>
              <a:rPr lang="da-DK" dirty="0" smtClean="0"/>
              <a:t>Din absolut yndlings her</a:t>
            </a:r>
            <a:endParaRPr lang="en-US" dirty="0"/>
          </a:p>
        </p:txBody>
      </p:sp>
      <p:sp>
        <p:nvSpPr>
          <p:cNvPr id="45" name="Text Placeholder 5"/>
          <p:cNvSpPr>
            <a:spLocks noGrp="1"/>
          </p:cNvSpPr>
          <p:nvPr>
            <p:ph type="body" sz="quarter" idx="21"/>
          </p:nvPr>
        </p:nvSpPr>
        <p:spPr>
          <a:xfrm>
            <a:off x="5346990" y="5414946"/>
            <a:ext cx="5975822" cy="415026"/>
          </a:xfrm>
          <a:noFill/>
          <a:ln>
            <a:noFill/>
          </a:ln>
        </p:spPr>
        <p:txBody>
          <a:bodyPr/>
          <a:lstStyle>
            <a:lvl1pPr>
              <a:defRPr>
                <a:solidFill>
                  <a:schemeClr val="accent3">
                    <a:lumMod val="20000"/>
                    <a:lumOff val="80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59" name="Snip Single Corner Rectangle 18"/>
          <p:cNvSpPr/>
          <p:nvPr userDrawn="1"/>
        </p:nvSpPr>
        <p:spPr>
          <a:xfrm flipH="1">
            <a:off x="-121597" y="6276514"/>
            <a:ext cx="12313597" cy="589154"/>
          </a:xfrm>
          <a:custGeom>
            <a:avLst/>
            <a:gdLst>
              <a:gd name="connsiteX0" fmla="*/ 0 w 6194967"/>
              <a:gd name="connsiteY0" fmla="*/ 0 h 579094"/>
              <a:gd name="connsiteX1" fmla="*/ 5905420 w 6194967"/>
              <a:gd name="connsiteY1" fmla="*/ 0 h 579094"/>
              <a:gd name="connsiteX2" fmla="*/ 6194967 w 6194967"/>
              <a:gd name="connsiteY2" fmla="*/ 289547 h 579094"/>
              <a:gd name="connsiteX3" fmla="*/ 6194967 w 6194967"/>
              <a:gd name="connsiteY3" fmla="*/ 579094 h 579094"/>
              <a:gd name="connsiteX4" fmla="*/ 0 w 6194967"/>
              <a:gd name="connsiteY4" fmla="*/ 579094 h 579094"/>
              <a:gd name="connsiteX5" fmla="*/ 0 w 6194967"/>
              <a:gd name="connsiteY5" fmla="*/ 0 h 579094"/>
              <a:gd name="connsiteX0" fmla="*/ 0 w 6205136"/>
              <a:gd name="connsiteY0" fmla="*/ 0 h 579094"/>
              <a:gd name="connsiteX1" fmla="*/ 5905420 w 6205136"/>
              <a:gd name="connsiteY1" fmla="*/ 0 h 579094"/>
              <a:gd name="connsiteX2" fmla="*/ 6194967 w 6205136"/>
              <a:gd name="connsiteY2" fmla="*/ 289547 h 579094"/>
              <a:gd name="connsiteX3" fmla="*/ 6205136 w 6205136"/>
              <a:gd name="connsiteY3" fmla="*/ 434506 h 579094"/>
              <a:gd name="connsiteX4" fmla="*/ 6194967 w 6205136"/>
              <a:gd name="connsiteY4" fmla="*/ 579094 h 579094"/>
              <a:gd name="connsiteX5" fmla="*/ 0 w 6205136"/>
              <a:gd name="connsiteY5" fmla="*/ 579094 h 579094"/>
              <a:gd name="connsiteX6" fmla="*/ 0 w 6205136"/>
              <a:gd name="connsiteY6" fmla="*/ 0 h 579094"/>
              <a:gd name="connsiteX0" fmla="*/ 0 w 7350743"/>
              <a:gd name="connsiteY0" fmla="*/ 0 h 579094"/>
              <a:gd name="connsiteX1" fmla="*/ 5905420 w 7350743"/>
              <a:gd name="connsiteY1" fmla="*/ 0 h 579094"/>
              <a:gd name="connsiteX2" fmla="*/ 6194967 w 7350743"/>
              <a:gd name="connsiteY2" fmla="*/ 289547 h 579094"/>
              <a:gd name="connsiteX3" fmla="*/ 6205136 w 7350743"/>
              <a:gd name="connsiteY3" fmla="*/ 434506 h 579094"/>
              <a:gd name="connsiteX4" fmla="*/ 6194967 w 7350743"/>
              <a:gd name="connsiteY4" fmla="*/ 579094 h 579094"/>
              <a:gd name="connsiteX5" fmla="*/ 0 w 7350743"/>
              <a:gd name="connsiteY5" fmla="*/ 579094 h 579094"/>
              <a:gd name="connsiteX6" fmla="*/ 0 w 7350743"/>
              <a:gd name="connsiteY6" fmla="*/ 0 h 579094"/>
              <a:gd name="connsiteX0" fmla="*/ 0 w 6785195"/>
              <a:gd name="connsiteY0" fmla="*/ 0 h 579094"/>
              <a:gd name="connsiteX1" fmla="*/ 5905420 w 6785195"/>
              <a:gd name="connsiteY1" fmla="*/ 0 h 579094"/>
              <a:gd name="connsiteX2" fmla="*/ 6194967 w 6785195"/>
              <a:gd name="connsiteY2" fmla="*/ 289547 h 579094"/>
              <a:gd name="connsiteX3" fmla="*/ 6205136 w 6785195"/>
              <a:gd name="connsiteY3" fmla="*/ 434506 h 579094"/>
              <a:gd name="connsiteX4" fmla="*/ 6533959 w 6785195"/>
              <a:gd name="connsiteY4" fmla="*/ 513888 h 579094"/>
              <a:gd name="connsiteX5" fmla="*/ 6194967 w 6785195"/>
              <a:gd name="connsiteY5" fmla="*/ 579094 h 579094"/>
              <a:gd name="connsiteX6" fmla="*/ 0 w 6785195"/>
              <a:gd name="connsiteY6" fmla="*/ 579094 h 579094"/>
              <a:gd name="connsiteX7" fmla="*/ 0 w 6785195"/>
              <a:gd name="connsiteY7" fmla="*/ 0 h 579094"/>
              <a:gd name="connsiteX0" fmla="*/ 0 w 7316335"/>
              <a:gd name="connsiteY0" fmla="*/ 0 h 579094"/>
              <a:gd name="connsiteX1" fmla="*/ 5905420 w 7316335"/>
              <a:gd name="connsiteY1" fmla="*/ 0 h 579094"/>
              <a:gd name="connsiteX2" fmla="*/ 6194967 w 7316335"/>
              <a:gd name="connsiteY2" fmla="*/ 289547 h 579094"/>
              <a:gd name="connsiteX3" fmla="*/ 6205136 w 7316335"/>
              <a:gd name="connsiteY3" fmla="*/ 434506 h 579094"/>
              <a:gd name="connsiteX4" fmla="*/ 7316333 w 7316335"/>
              <a:gd name="connsiteY4" fmla="*/ 411826 h 579094"/>
              <a:gd name="connsiteX5" fmla="*/ 6194967 w 7316335"/>
              <a:gd name="connsiteY5" fmla="*/ 579094 h 579094"/>
              <a:gd name="connsiteX6" fmla="*/ 0 w 7316335"/>
              <a:gd name="connsiteY6" fmla="*/ 579094 h 579094"/>
              <a:gd name="connsiteX7" fmla="*/ 0 w 7316335"/>
              <a:gd name="connsiteY7" fmla="*/ 0 h 579094"/>
              <a:gd name="connsiteX0" fmla="*/ 0 w 10525202"/>
              <a:gd name="connsiteY0" fmla="*/ 0 h 579094"/>
              <a:gd name="connsiteX1" fmla="*/ 5905420 w 10525202"/>
              <a:gd name="connsiteY1" fmla="*/ 0 h 579094"/>
              <a:gd name="connsiteX2" fmla="*/ 6194967 w 10525202"/>
              <a:gd name="connsiteY2" fmla="*/ 289547 h 579094"/>
              <a:gd name="connsiteX3" fmla="*/ 6205136 w 10525202"/>
              <a:gd name="connsiteY3" fmla="*/ 434506 h 579094"/>
              <a:gd name="connsiteX4" fmla="*/ 10525202 w 10525202"/>
              <a:gd name="connsiteY4" fmla="*/ 479867 h 579094"/>
              <a:gd name="connsiteX5" fmla="*/ 6194967 w 10525202"/>
              <a:gd name="connsiteY5" fmla="*/ 579094 h 579094"/>
              <a:gd name="connsiteX6" fmla="*/ 0 w 10525202"/>
              <a:gd name="connsiteY6" fmla="*/ 579094 h 579094"/>
              <a:gd name="connsiteX7" fmla="*/ 0 w 10525202"/>
              <a:gd name="connsiteY7" fmla="*/ 0 h 579094"/>
              <a:gd name="connsiteX0" fmla="*/ 0 w 11502578"/>
              <a:gd name="connsiteY0" fmla="*/ 0 h 579094"/>
              <a:gd name="connsiteX1" fmla="*/ 5905420 w 11502578"/>
              <a:gd name="connsiteY1" fmla="*/ 0 h 579094"/>
              <a:gd name="connsiteX2" fmla="*/ 6194967 w 11502578"/>
              <a:gd name="connsiteY2" fmla="*/ 289547 h 579094"/>
              <a:gd name="connsiteX3" fmla="*/ 11500336 w 11502578"/>
              <a:gd name="connsiteY3" fmla="*/ 253063 h 579094"/>
              <a:gd name="connsiteX4" fmla="*/ 10525202 w 11502578"/>
              <a:gd name="connsiteY4" fmla="*/ 479867 h 579094"/>
              <a:gd name="connsiteX5" fmla="*/ 6194967 w 11502578"/>
              <a:gd name="connsiteY5" fmla="*/ 579094 h 579094"/>
              <a:gd name="connsiteX6" fmla="*/ 0 w 11502578"/>
              <a:gd name="connsiteY6" fmla="*/ 579094 h 579094"/>
              <a:gd name="connsiteX7" fmla="*/ 0 w 11502578"/>
              <a:gd name="connsiteY7" fmla="*/ 0 h 579094"/>
              <a:gd name="connsiteX0" fmla="*/ 0 w 12192003"/>
              <a:gd name="connsiteY0" fmla="*/ 0 h 590124"/>
              <a:gd name="connsiteX1" fmla="*/ 5905420 w 12192003"/>
              <a:gd name="connsiteY1" fmla="*/ 0 h 590124"/>
              <a:gd name="connsiteX2" fmla="*/ 6194967 w 12192003"/>
              <a:gd name="connsiteY2" fmla="*/ 289547 h 590124"/>
              <a:gd name="connsiteX3" fmla="*/ 11500336 w 12192003"/>
              <a:gd name="connsiteY3" fmla="*/ 253063 h 590124"/>
              <a:gd name="connsiteX4" fmla="*/ 12192000 w 12192003"/>
              <a:gd name="connsiteY4" fmla="*/ 581929 h 590124"/>
              <a:gd name="connsiteX5" fmla="*/ 6194967 w 12192003"/>
              <a:gd name="connsiteY5" fmla="*/ 579094 h 590124"/>
              <a:gd name="connsiteX6" fmla="*/ 0 w 12192003"/>
              <a:gd name="connsiteY6" fmla="*/ 579094 h 590124"/>
              <a:gd name="connsiteX7" fmla="*/ 0 w 12192003"/>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09559"/>
              <a:gd name="connsiteY0" fmla="*/ 0 h 590124"/>
              <a:gd name="connsiteX1" fmla="*/ 5905420 w 12209559"/>
              <a:gd name="connsiteY1" fmla="*/ 0 h 590124"/>
              <a:gd name="connsiteX2" fmla="*/ 6194967 w 12209559"/>
              <a:gd name="connsiteY2" fmla="*/ 289547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209559"/>
              <a:gd name="connsiteY0" fmla="*/ 0 h 590124"/>
              <a:gd name="connsiteX1" fmla="*/ 5905420 w 12209559"/>
              <a:gd name="connsiteY1" fmla="*/ 0 h 590124"/>
              <a:gd name="connsiteX2" fmla="*/ 6170611 w 12209559"/>
              <a:gd name="connsiteY2" fmla="*/ 251274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0388"/>
              <a:gd name="connsiteY0" fmla="*/ 0 h 603614"/>
              <a:gd name="connsiteX1" fmla="*/ 5905420 w 12640388"/>
              <a:gd name="connsiteY1" fmla="*/ 0 h 603614"/>
              <a:gd name="connsiteX2" fmla="*/ 6170611 w 12640388"/>
              <a:gd name="connsiteY2" fmla="*/ 251274 h 603614"/>
              <a:gd name="connsiteX3" fmla="*/ 12194579 w 12640388"/>
              <a:gd name="connsiteY3" fmla="*/ 247908 h 603614"/>
              <a:gd name="connsiteX4" fmla="*/ 12192000 w 12640388"/>
              <a:gd name="connsiteY4" fmla="*/ 581929 h 603614"/>
              <a:gd name="connsiteX5" fmla="*/ 6194967 w 12640388"/>
              <a:gd name="connsiteY5" fmla="*/ 579094 h 603614"/>
              <a:gd name="connsiteX6" fmla="*/ 0 w 12640388"/>
              <a:gd name="connsiteY6" fmla="*/ 579094 h 603614"/>
              <a:gd name="connsiteX7" fmla="*/ 0 w 12640388"/>
              <a:gd name="connsiteY7" fmla="*/ 0 h 603614"/>
              <a:gd name="connsiteX0" fmla="*/ 0 w 12200783"/>
              <a:gd name="connsiteY0" fmla="*/ 0 h 618966"/>
              <a:gd name="connsiteX1" fmla="*/ 5905420 w 12200783"/>
              <a:gd name="connsiteY1" fmla="*/ 0 h 618966"/>
              <a:gd name="connsiteX2" fmla="*/ 6170611 w 12200783"/>
              <a:gd name="connsiteY2" fmla="*/ 251274 h 618966"/>
              <a:gd name="connsiteX3" fmla="*/ 12194579 w 12200783"/>
              <a:gd name="connsiteY3" fmla="*/ 247908 h 618966"/>
              <a:gd name="connsiteX4" fmla="*/ 12192000 w 12200783"/>
              <a:gd name="connsiteY4" fmla="*/ 581929 h 618966"/>
              <a:gd name="connsiteX5" fmla="*/ 6194967 w 12200783"/>
              <a:gd name="connsiteY5" fmla="*/ 579094 h 618966"/>
              <a:gd name="connsiteX6" fmla="*/ 0 w 12200783"/>
              <a:gd name="connsiteY6" fmla="*/ 579094 h 618966"/>
              <a:gd name="connsiteX7" fmla="*/ 0 w 12200783"/>
              <a:gd name="connsiteY7" fmla="*/ 0 h 618966"/>
              <a:gd name="connsiteX0" fmla="*/ 0 w 12247703"/>
              <a:gd name="connsiteY0" fmla="*/ 0 h 608481"/>
              <a:gd name="connsiteX1" fmla="*/ 5905420 w 12247703"/>
              <a:gd name="connsiteY1" fmla="*/ 0 h 608481"/>
              <a:gd name="connsiteX2" fmla="*/ 6170611 w 12247703"/>
              <a:gd name="connsiteY2" fmla="*/ 251274 h 608481"/>
              <a:gd name="connsiteX3" fmla="*/ 12194579 w 12247703"/>
              <a:gd name="connsiteY3" fmla="*/ 247908 h 608481"/>
              <a:gd name="connsiteX4" fmla="*/ 12247671 w 12247703"/>
              <a:gd name="connsiteY4" fmla="*/ 568011 h 608481"/>
              <a:gd name="connsiteX5" fmla="*/ 6194967 w 12247703"/>
              <a:gd name="connsiteY5" fmla="*/ 579094 h 608481"/>
              <a:gd name="connsiteX6" fmla="*/ 0 w 12247703"/>
              <a:gd name="connsiteY6" fmla="*/ 579094 h 608481"/>
              <a:gd name="connsiteX7" fmla="*/ 0 w 12247703"/>
              <a:gd name="connsiteY7" fmla="*/ 0 h 608481"/>
              <a:gd name="connsiteX0" fmla="*/ 0 w 12264255"/>
              <a:gd name="connsiteY0" fmla="*/ 0 h 579094"/>
              <a:gd name="connsiteX1" fmla="*/ 5905420 w 12264255"/>
              <a:gd name="connsiteY1" fmla="*/ 0 h 579094"/>
              <a:gd name="connsiteX2" fmla="*/ 6170611 w 12264255"/>
              <a:gd name="connsiteY2" fmla="*/ 251274 h 579094"/>
              <a:gd name="connsiteX3" fmla="*/ 12194579 w 12264255"/>
              <a:gd name="connsiteY3" fmla="*/ 247908 h 579094"/>
              <a:gd name="connsiteX4" fmla="*/ 12247671 w 12264255"/>
              <a:gd name="connsiteY4" fmla="*/ 568011 h 579094"/>
              <a:gd name="connsiteX5" fmla="*/ 6194967 w 12264255"/>
              <a:gd name="connsiteY5" fmla="*/ 579094 h 579094"/>
              <a:gd name="connsiteX6" fmla="*/ 0 w 12264255"/>
              <a:gd name="connsiteY6" fmla="*/ 579094 h 579094"/>
              <a:gd name="connsiteX7" fmla="*/ 0 w 12264255"/>
              <a:gd name="connsiteY7" fmla="*/ 0 h 579094"/>
              <a:gd name="connsiteX0" fmla="*/ 0 w 12255238"/>
              <a:gd name="connsiteY0" fmla="*/ 0 h 579094"/>
              <a:gd name="connsiteX1" fmla="*/ 5905420 w 12255238"/>
              <a:gd name="connsiteY1" fmla="*/ 0 h 579094"/>
              <a:gd name="connsiteX2" fmla="*/ 6170611 w 12255238"/>
              <a:gd name="connsiteY2" fmla="*/ 251274 h 579094"/>
              <a:gd name="connsiteX3" fmla="*/ 12194579 w 12255238"/>
              <a:gd name="connsiteY3" fmla="*/ 247908 h 579094"/>
              <a:gd name="connsiteX4" fmla="*/ 12237233 w 12255238"/>
              <a:gd name="connsiteY4" fmla="*/ 578449 h 579094"/>
              <a:gd name="connsiteX5" fmla="*/ 6194967 w 12255238"/>
              <a:gd name="connsiteY5" fmla="*/ 579094 h 579094"/>
              <a:gd name="connsiteX6" fmla="*/ 0 w 12255238"/>
              <a:gd name="connsiteY6" fmla="*/ 579094 h 579094"/>
              <a:gd name="connsiteX7" fmla="*/ 0 w 12255238"/>
              <a:gd name="connsiteY7" fmla="*/ 0 h 579094"/>
              <a:gd name="connsiteX0" fmla="*/ 0 w 12255238"/>
              <a:gd name="connsiteY0" fmla="*/ 0 h 589154"/>
              <a:gd name="connsiteX1" fmla="*/ 5905420 w 12255238"/>
              <a:gd name="connsiteY1" fmla="*/ 0 h 589154"/>
              <a:gd name="connsiteX2" fmla="*/ 6170611 w 12255238"/>
              <a:gd name="connsiteY2" fmla="*/ 251274 h 589154"/>
              <a:gd name="connsiteX3" fmla="*/ 12194579 w 12255238"/>
              <a:gd name="connsiteY3" fmla="*/ 247908 h 589154"/>
              <a:gd name="connsiteX4" fmla="*/ 12237233 w 12255238"/>
              <a:gd name="connsiteY4" fmla="*/ 588888 h 589154"/>
              <a:gd name="connsiteX5" fmla="*/ 6194967 w 12255238"/>
              <a:gd name="connsiteY5" fmla="*/ 579094 h 589154"/>
              <a:gd name="connsiteX6" fmla="*/ 0 w 12255238"/>
              <a:gd name="connsiteY6" fmla="*/ 579094 h 589154"/>
              <a:gd name="connsiteX7" fmla="*/ 0 w 12255238"/>
              <a:gd name="connsiteY7" fmla="*/ 0 h 58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5238" h="589154">
                <a:moveTo>
                  <a:pt x="0" y="0"/>
                </a:moveTo>
                <a:lnTo>
                  <a:pt x="5905420" y="0"/>
                </a:lnTo>
                <a:lnTo>
                  <a:pt x="6170611" y="251274"/>
                </a:lnTo>
                <a:lnTo>
                  <a:pt x="12194579" y="247908"/>
                </a:lnTo>
                <a:cubicBezTo>
                  <a:pt x="12209325" y="358366"/>
                  <a:pt x="12290757" y="585881"/>
                  <a:pt x="12237233" y="588888"/>
                </a:cubicBezTo>
                <a:cubicBezTo>
                  <a:pt x="12183709" y="591895"/>
                  <a:pt x="7283960" y="568226"/>
                  <a:pt x="6194967" y="579094"/>
                </a:cubicBezTo>
                <a:lnTo>
                  <a:pt x="0" y="579094"/>
                </a:lnTo>
                <a:lnTo>
                  <a:pt x="0" y="0"/>
                </a:lnTo>
                <a:close/>
              </a:path>
            </a:pathLst>
          </a:custGeom>
          <a:gradFill flip="none" rotWithShape="1">
            <a:gsLst>
              <a:gs pos="57000">
                <a:srgbClr val="1C417F"/>
              </a:gs>
              <a:gs pos="97000">
                <a:srgbClr val="1C417F">
                  <a:lumMod val="54000"/>
                </a:srgbClr>
              </a:gs>
              <a:gs pos="19000">
                <a:srgbClr val="4E6AA8">
                  <a:lumMod val="84000"/>
                </a:srgbClr>
              </a:gs>
            </a:gsLst>
            <a:path path="circle">
              <a:fillToRect t="100000" r="100000"/>
            </a:path>
            <a:tileRect l="-100000" b="-100000"/>
          </a:gradFill>
          <a:ln>
            <a:solidFill>
              <a:schemeClr val="bg2">
                <a:lumMod val="50000"/>
              </a:schemeClr>
            </a:solidFill>
          </a:ln>
          <a:effectLst>
            <a:innerShdw blurRad="79375" dist="50800" dir="14280000">
              <a:srgbClr val="031D50"/>
            </a:inn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2" name="Afrundet rektangel 35">
            <a:hlinkClick r:id="" action="ppaction://hlinkshowjump?jump=endshow" highlightClick="1"/>
          </p:cNvPr>
          <p:cNvSpPr/>
          <p:nvPr userDrawn="1"/>
        </p:nvSpPr>
        <p:spPr>
          <a:xfrm>
            <a:off x="6497112" y="6351603"/>
            <a:ext cx="1296658" cy="381061"/>
          </a:xfrm>
          <a:prstGeom prst="roundRect">
            <a:avLst/>
          </a:prstGeom>
          <a:solidFill>
            <a:schemeClr val="bg1"/>
          </a:solidFill>
          <a:ln>
            <a:solidFill>
              <a:schemeClr val="bg1"/>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rgbClr val="D6DCE5"/>
                </a:solidFill>
                <a:latin typeface="Calibri"/>
                <a:cs typeface="Calibri"/>
              </a:rPr>
              <a:t>Rediger</a:t>
            </a:r>
            <a:endParaRPr lang="da-DK" sz="2000" dirty="0">
              <a:solidFill>
                <a:srgbClr val="D6DCE5"/>
              </a:solidFill>
              <a:latin typeface="Calibri"/>
              <a:cs typeface="Calibri"/>
            </a:endParaRPr>
          </a:p>
        </p:txBody>
      </p:sp>
      <p:sp>
        <p:nvSpPr>
          <p:cNvPr id="63" name="Afrundet rektangel 35">
            <a:hlinkClick r:id="" action="ppaction://hlinkshowjump?jump=nextslide" highlightClick="1"/>
          </p:cNvPr>
          <p:cNvSpPr/>
          <p:nvPr userDrawn="1"/>
        </p:nvSpPr>
        <p:spPr>
          <a:xfrm>
            <a:off x="10784184" y="6351602"/>
            <a:ext cx="1281402" cy="392401"/>
          </a:xfrm>
          <a:prstGeom prst="roundRect">
            <a:avLst/>
          </a:prstGeom>
          <a:solidFill>
            <a:schemeClr val="bg1"/>
          </a:solidFill>
          <a:ln>
            <a:solidFill>
              <a:schemeClr val="bg1"/>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rgbClr val="D6DCE5"/>
                </a:solidFill>
                <a:latin typeface="Calibri"/>
                <a:cs typeface="Calibri"/>
              </a:rPr>
              <a:t>Næste</a:t>
            </a:r>
            <a:endParaRPr lang="da-DK" sz="2000" dirty="0">
              <a:solidFill>
                <a:srgbClr val="D6DCE5"/>
              </a:solidFill>
              <a:latin typeface="Calibri"/>
              <a:cs typeface="Calibri"/>
            </a:endParaRPr>
          </a:p>
        </p:txBody>
      </p:sp>
      <p:sp>
        <p:nvSpPr>
          <p:cNvPr id="65" name="Afrundet rektangel 35">
            <a:hlinkClick r:id="" action="ppaction://hlinkshowjump?jump=lastslideviewed" highlightClick="1"/>
          </p:cNvPr>
          <p:cNvSpPr/>
          <p:nvPr userDrawn="1"/>
        </p:nvSpPr>
        <p:spPr>
          <a:xfrm>
            <a:off x="9325908" y="6351602"/>
            <a:ext cx="1337681" cy="391944"/>
          </a:xfrm>
          <a:prstGeom prst="roundRect">
            <a:avLst/>
          </a:prstGeom>
          <a:solidFill>
            <a:schemeClr val="bg1"/>
          </a:solidFill>
          <a:ln>
            <a:solidFill>
              <a:schemeClr val="bg1"/>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rgbClr val="D6DCE5"/>
                </a:solidFill>
                <a:latin typeface="Calibri"/>
                <a:cs typeface="Calibri"/>
              </a:rPr>
              <a:t>Tilbage</a:t>
            </a:r>
            <a:endParaRPr lang="da-DK" sz="2000" dirty="0">
              <a:solidFill>
                <a:srgbClr val="D6DCE5"/>
              </a:solidFill>
              <a:latin typeface="Calibri"/>
              <a:cs typeface="Calibri"/>
            </a:endParaRPr>
          </a:p>
        </p:txBody>
      </p:sp>
      <p:sp>
        <p:nvSpPr>
          <p:cNvPr id="66" name="Afrundet rektangel 35">
            <a:hlinkClick r:id="rId2" action="ppaction://hlinksldjump" highlightClick="1"/>
          </p:cNvPr>
          <p:cNvSpPr/>
          <p:nvPr userDrawn="1"/>
        </p:nvSpPr>
        <p:spPr>
          <a:xfrm>
            <a:off x="7925795" y="6351603"/>
            <a:ext cx="1279990" cy="380606"/>
          </a:xfrm>
          <a:prstGeom prst="roundRect">
            <a:avLst/>
          </a:prstGeom>
          <a:solidFill>
            <a:schemeClr val="bg1"/>
          </a:solidFill>
          <a:ln>
            <a:solidFill>
              <a:schemeClr val="bg1"/>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rgbClr val="D6DCE5"/>
                </a:solidFill>
                <a:latin typeface="Calibri"/>
                <a:cs typeface="Calibri"/>
              </a:rPr>
              <a:t>Oversigt</a:t>
            </a:r>
            <a:endParaRPr lang="da-DK" sz="2000" dirty="0">
              <a:solidFill>
                <a:srgbClr val="D6DCE5"/>
              </a:solidFill>
              <a:latin typeface="Calibri"/>
              <a:cs typeface="Calibri"/>
            </a:endParaRPr>
          </a:p>
        </p:txBody>
      </p:sp>
      <p:sp>
        <p:nvSpPr>
          <p:cNvPr id="67" name="Slide Number Placeholder 6"/>
          <p:cNvSpPr txBox="1">
            <a:spLocks/>
          </p:cNvSpPr>
          <p:nvPr userDrawn="1"/>
        </p:nvSpPr>
        <p:spPr>
          <a:xfrm>
            <a:off x="-632" y="6549487"/>
            <a:ext cx="429260" cy="382159"/>
          </a:xfrm>
          <a:prstGeom prst="rect">
            <a:avLst/>
          </a:prstGeom>
        </p:spPr>
        <p:txBody>
          <a:bodyPr lIns="121917" tIns="60958" rIns="121917" bIns="60958"/>
          <a:lstStyle>
            <a:defPPr>
              <a:defRPr lang="da-DK"/>
            </a:defPPr>
            <a:lvl1pPr marL="0" algn="l" defTabSz="914400" rtl="0" eaLnBrk="1" latinLnBrk="0" hangingPunct="1">
              <a:defRPr sz="80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0841EC-99BE-4340-888E-D714765BA307}" type="slidenum">
              <a:rPr lang="en-US" smtClean="0">
                <a:solidFill>
                  <a:srgbClr val="798FBF"/>
                </a:solidFill>
              </a:rPr>
              <a:pPr/>
              <a:t>‹nr.›</a:t>
            </a:fld>
            <a:endParaRPr lang="en-US" dirty="0">
              <a:solidFill>
                <a:srgbClr val="798FBF"/>
              </a:solidFill>
            </a:endParaRPr>
          </a:p>
        </p:txBody>
      </p:sp>
      <p:sp>
        <p:nvSpPr>
          <p:cNvPr id="69" name="Pladsholder til tekst 13"/>
          <p:cNvSpPr>
            <a:spLocks noGrp="1"/>
          </p:cNvSpPr>
          <p:nvPr>
            <p:ph type="body" sz="quarter" idx="24"/>
          </p:nvPr>
        </p:nvSpPr>
        <p:spPr>
          <a:xfrm>
            <a:off x="425708" y="6556701"/>
            <a:ext cx="5641703" cy="281381"/>
          </a:xfrm>
        </p:spPr>
        <p:txBody>
          <a:bodyPr>
            <a:noAutofit/>
          </a:bodyPr>
          <a:lstStyle>
            <a:lvl1pPr>
              <a:defRPr sz="1400">
                <a:solidFill>
                  <a:schemeClr val="tx1">
                    <a:lumMod val="65000"/>
                    <a:lumOff val="35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Favoritliste Sort små knapper">
    <p:bg>
      <p:bgPr>
        <a:gradFill>
          <a:gsLst>
            <a:gs pos="99000">
              <a:srgbClr val="3B5379">
                <a:alpha val="48000"/>
              </a:srgbClr>
            </a:gs>
            <a:gs pos="0">
              <a:schemeClr val="bg1">
                <a:lumMod val="77000"/>
              </a:schemeClr>
            </a:gs>
            <a:gs pos="48000">
              <a:srgbClr val="496DAD"/>
            </a:gs>
          </a:gsLst>
          <a:lin ang="16200000" scaled="0"/>
        </a:gradFill>
        <a:effectLst/>
      </p:bgPr>
    </p:bg>
    <p:spTree>
      <p:nvGrpSpPr>
        <p:cNvPr id="1" name=""/>
        <p:cNvGrpSpPr/>
        <p:nvPr/>
      </p:nvGrpSpPr>
      <p:grpSpPr>
        <a:xfrm>
          <a:off x="0" y="0"/>
          <a:ext cx="0" cy="0"/>
          <a:chOff x="0" y="0"/>
          <a:chExt cx="0" cy="0"/>
        </a:xfrm>
      </p:grpSpPr>
      <p:sp>
        <p:nvSpPr>
          <p:cNvPr id="110" name="Rectangle 109"/>
          <p:cNvSpPr/>
          <p:nvPr userDrawn="1"/>
        </p:nvSpPr>
        <p:spPr>
          <a:xfrm>
            <a:off x="-1" y="-22682"/>
            <a:ext cx="12325739" cy="355304"/>
          </a:xfrm>
          <a:prstGeom prst="rect">
            <a:avLst/>
          </a:prstGeom>
          <a:gradFill flip="none" rotWithShape="1">
            <a:gsLst>
              <a:gs pos="99000">
                <a:srgbClr val="3B5379">
                  <a:alpha val="48000"/>
                </a:srgbClr>
              </a:gs>
              <a:gs pos="1000">
                <a:srgbClr val="263142">
                  <a:alpha val="74000"/>
                </a:srgbClr>
              </a:gs>
              <a:gs pos="48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rgbClr val="3A496F"/>
                </a:solidFill>
                <a:latin typeface="Calibri" charset="0"/>
                <a:ea typeface="Calibri" charset="0"/>
                <a:cs typeface="Calibri" charset="0"/>
              </a:rPr>
              <a:t>OS – LIVSFORTÆLLINGER      </a:t>
            </a:r>
            <a:r>
              <a:rPr lang="en-US" i="1" dirty="0" smtClean="0">
                <a:solidFill>
                  <a:srgbClr val="3A496F"/>
                </a:solidFill>
              </a:rPr>
              <a:t>.</a:t>
            </a:r>
            <a:endParaRPr lang="en-US" i="1" dirty="0">
              <a:solidFill>
                <a:srgbClr val="3A496F"/>
              </a:solidFill>
            </a:endParaRPr>
          </a:p>
        </p:txBody>
      </p:sp>
      <p:sp>
        <p:nvSpPr>
          <p:cNvPr id="111" name="Title 1"/>
          <p:cNvSpPr>
            <a:spLocks noGrp="1"/>
          </p:cNvSpPr>
          <p:nvPr>
            <p:ph type="title" hasCustomPrompt="1"/>
          </p:nvPr>
        </p:nvSpPr>
        <p:spPr>
          <a:xfrm>
            <a:off x="179602" y="-292398"/>
            <a:ext cx="4541282"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r>
              <a:rPr lang="da-DK" dirty="0" smtClean="0"/>
              <a:t>Dit overordnede emne</a:t>
            </a:r>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bg2">
                    <a:lumMod val="20000"/>
                    <a:lumOff val="80000"/>
                  </a:schemeClr>
                </a:solidFill>
              </a:defRPr>
            </a:lvl1pPr>
          </a:lstStyle>
          <a:p>
            <a:r>
              <a:rPr lang="en-US" smtClean="0"/>
              <a:t>Dit navn her</a:t>
            </a:r>
            <a:endParaRPr lang="en-US" dirty="0"/>
          </a:p>
        </p:txBody>
      </p:sp>
      <p:sp>
        <p:nvSpPr>
          <p:cNvPr id="120" name="Snip Single Corner Rectangle 119"/>
          <p:cNvSpPr/>
          <p:nvPr userDrawn="1"/>
        </p:nvSpPr>
        <p:spPr>
          <a:xfrm flipH="1">
            <a:off x="0" y="6558068"/>
            <a:ext cx="12192000" cy="299931"/>
          </a:xfrm>
          <a:prstGeom prst="snip1Rect">
            <a:avLst>
              <a:gd name="adj" fmla="val 0"/>
            </a:avLst>
          </a:prstGeom>
          <a:gradFill flip="none" rotWithShape="1">
            <a:gsLst>
              <a:gs pos="99000">
                <a:srgbClr val="3B5379">
                  <a:alpha val="48000"/>
                </a:srgbClr>
              </a:gs>
              <a:gs pos="0">
                <a:srgbClr val="031D50"/>
              </a:gs>
              <a:gs pos="87000">
                <a:srgbClr val="496DAD">
                  <a:lumMod val="83000"/>
                </a:srgbClr>
              </a:gs>
            </a:gsLst>
            <a:path path="circle">
              <a:fillToRect l="100000" t="100000"/>
            </a:path>
            <a:tileRect r="-100000" b="-100000"/>
          </a:gradFill>
          <a:ln w="12700">
            <a:solidFill>
              <a:schemeClr val="bg1"/>
            </a:solidFill>
          </a:ln>
          <a:effectLst>
            <a:innerShdw blurRad="63500" dist="38100" dir="16200000">
              <a:srgbClr val="031D50">
                <a:alpha val="66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4E6AA8"/>
              </a:solidFill>
            </a:endParaRPr>
          </a:p>
        </p:txBody>
      </p:sp>
      <p:sp>
        <p:nvSpPr>
          <p:cNvPr id="121" name="Afrundet rektangel 35">
            <a:hlinkClick r:id="" action="ppaction://hlinkshowjump?jump=lastslideviewed" highlightClick="1"/>
          </p:cNvPr>
          <p:cNvSpPr/>
          <p:nvPr userDrawn="1"/>
        </p:nvSpPr>
        <p:spPr>
          <a:xfrm>
            <a:off x="10559977" y="6586267"/>
            <a:ext cx="749179" cy="226884"/>
          </a:xfrm>
          <a:prstGeom prst="roundRect">
            <a:avLst/>
          </a:prstGeom>
          <a:solidFill>
            <a:schemeClr val="bg1">
              <a:lumMod val="95000"/>
              <a:lumOff val="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Tilbage</a:t>
            </a:r>
            <a:endParaRPr lang="da-DK" sz="1400" dirty="0">
              <a:solidFill>
                <a:schemeClr val="tx1">
                  <a:lumMod val="85000"/>
                </a:schemeClr>
              </a:solidFill>
              <a:latin typeface="Calibri"/>
              <a:cs typeface="Calibri"/>
            </a:endParaRPr>
          </a:p>
        </p:txBody>
      </p:sp>
      <p:sp>
        <p:nvSpPr>
          <p:cNvPr id="122" name="Afrundet rektangel 35">
            <a:hlinkClick r:id="rId2" action="ppaction://hlinksldjump" highlightClick="1"/>
          </p:cNvPr>
          <p:cNvSpPr/>
          <p:nvPr userDrawn="1"/>
        </p:nvSpPr>
        <p:spPr>
          <a:xfrm>
            <a:off x="9678337" y="6586266"/>
            <a:ext cx="807472" cy="226885"/>
          </a:xfrm>
          <a:prstGeom prst="roundRect">
            <a:avLst/>
          </a:prstGeom>
          <a:solidFill>
            <a:schemeClr val="bg1">
              <a:lumMod val="95000"/>
              <a:lumOff val="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Oversigt</a:t>
            </a:r>
            <a:endParaRPr lang="da-DK" sz="1400" dirty="0">
              <a:solidFill>
                <a:schemeClr val="tx1">
                  <a:lumMod val="85000"/>
                </a:schemeClr>
              </a:solidFill>
              <a:latin typeface="Calibri"/>
              <a:cs typeface="Calibri"/>
            </a:endParaRPr>
          </a:p>
        </p:txBody>
      </p:sp>
      <p:sp>
        <p:nvSpPr>
          <p:cNvPr id="123" name="Afrundet rektangel 35">
            <a:hlinkClick r:id="" action="ppaction://hlinkshowjump?jump=nextslide" highlightClick="1"/>
          </p:cNvPr>
          <p:cNvSpPr/>
          <p:nvPr userDrawn="1"/>
        </p:nvSpPr>
        <p:spPr>
          <a:xfrm>
            <a:off x="11383512" y="6593952"/>
            <a:ext cx="749688" cy="219200"/>
          </a:xfrm>
          <a:prstGeom prst="roundRect">
            <a:avLst/>
          </a:prstGeom>
          <a:solidFill>
            <a:schemeClr val="bg1">
              <a:lumMod val="95000"/>
              <a:lumOff val="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Næste</a:t>
            </a:r>
            <a:endParaRPr lang="da-DK" sz="1400" dirty="0">
              <a:solidFill>
                <a:schemeClr val="tx1">
                  <a:lumMod val="85000"/>
                </a:schemeClr>
              </a:solidFill>
              <a:latin typeface="Calibri"/>
              <a:cs typeface="Calibri"/>
            </a:endParaRPr>
          </a:p>
        </p:txBody>
      </p:sp>
      <p:sp>
        <p:nvSpPr>
          <p:cNvPr id="124" name="Afrundet rektangel 35">
            <a:hlinkClick r:id="" action="ppaction://hlinkshowjump?jump=endshow" highlightClick="1"/>
          </p:cNvPr>
          <p:cNvSpPr/>
          <p:nvPr userDrawn="1"/>
        </p:nvSpPr>
        <p:spPr>
          <a:xfrm>
            <a:off x="8815793" y="6586266"/>
            <a:ext cx="796060" cy="226885"/>
          </a:xfrm>
          <a:prstGeom prst="roundRect">
            <a:avLst/>
          </a:prstGeom>
          <a:solidFill>
            <a:schemeClr val="bg1">
              <a:lumMod val="95000"/>
              <a:lumOff val="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Rediger</a:t>
            </a:r>
            <a:endParaRPr lang="da-DK" sz="1400" dirty="0">
              <a:solidFill>
                <a:schemeClr val="tx1">
                  <a:lumMod val="85000"/>
                </a:schemeClr>
              </a:solidFill>
              <a:latin typeface="Calibri"/>
              <a:cs typeface="Calibri"/>
            </a:endParaRPr>
          </a:p>
        </p:txBody>
      </p:sp>
      <p:sp>
        <p:nvSpPr>
          <p:cNvPr id="15" name="Rounded Rectangle 6"/>
          <p:cNvSpPr/>
          <p:nvPr userDrawn="1"/>
        </p:nvSpPr>
        <p:spPr>
          <a:xfrm>
            <a:off x="345358" y="967816"/>
            <a:ext cx="4096013" cy="4907016"/>
          </a:xfrm>
          <a:prstGeom prst="roundRect">
            <a:avLst>
              <a:gd name="adj" fmla="val 5316"/>
            </a:avLst>
          </a:prstGeom>
          <a:gradFill>
            <a:gsLst>
              <a:gs pos="71000">
                <a:srgbClr val="353535"/>
              </a:gs>
              <a:gs pos="0">
                <a:schemeClr val="bg1"/>
              </a:gs>
              <a:gs pos="52000">
                <a:srgbClr val="494949">
                  <a:lumMod val="93000"/>
                  <a:lumOff val="7000"/>
                </a:srgbClr>
              </a:gs>
              <a:gs pos="36000">
                <a:schemeClr val="bg1">
                  <a:lumMod val="65000"/>
                  <a:lumOff val="35000"/>
                </a:schemeClr>
              </a:gs>
              <a:gs pos="100000">
                <a:schemeClr val="bg1"/>
              </a:gs>
            </a:gsLst>
            <a:lin ang="0" scaled="1"/>
          </a:gradFill>
          <a:ln w="9525">
            <a:noFill/>
          </a:ln>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Rounded Rectangle 3"/>
          <p:cNvSpPr/>
          <p:nvPr userDrawn="1"/>
        </p:nvSpPr>
        <p:spPr>
          <a:xfrm>
            <a:off x="4720883" y="4408658"/>
            <a:ext cx="6991598" cy="487452"/>
          </a:xfrm>
          <a:prstGeom prst="roundRect">
            <a:avLst>
              <a:gd name="adj" fmla="val 50000"/>
            </a:avLst>
          </a:prstGeom>
          <a:gradFill flip="none" rotWithShape="1">
            <a:gsLst>
              <a:gs pos="1000">
                <a:schemeClr val="bg1"/>
              </a:gs>
              <a:gs pos="30000">
                <a:schemeClr val="bg1">
                  <a:lumMod val="65000"/>
                  <a:lumOff val="35000"/>
                </a:schemeClr>
              </a:gs>
              <a:gs pos="100000">
                <a:schemeClr val="bg1"/>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7"/>
          <p:cNvSpPr/>
          <p:nvPr userDrawn="1"/>
        </p:nvSpPr>
        <p:spPr>
          <a:xfrm>
            <a:off x="4718906" y="4434739"/>
            <a:ext cx="475484" cy="461165"/>
          </a:xfrm>
          <a:prstGeom prst="ellipse">
            <a:avLst/>
          </a:prstGeom>
          <a:gradFill flip="none" rotWithShape="1">
            <a:gsLst>
              <a:gs pos="5000">
                <a:schemeClr val="bg1">
                  <a:lumMod val="75000"/>
                  <a:lumOff val="25000"/>
                </a:schemeClr>
              </a:gs>
              <a:gs pos="83000">
                <a:schemeClr val="accent2">
                  <a:lumMod val="0"/>
                  <a:lumOff val="100000"/>
                </a:schemeClr>
              </a:gs>
              <a:gs pos="13000">
                <a:schemeClr val="bg2">
                  <a:lumMod val="20000"/>
                  <a:lumOff val="80000"/>
                </a:schemeClr>
              </a:gs>
              <a:gs pos="31000">
                <a:schemeClr val="accent4">
                  <a:lumMod val="60000"/>
                  <a:lumOff val="40000"/>
                </a:schemeClr>
              </a:gs>
              <a:gs pos="63000">
                <a:schemeClr val="accent2">
                  <a:lumMod val="60000"/>
                  <a:lumOff val="40000"/>
                </a:schemeClr>
              </a:gs>
            </a:gsLst>
            <a:path path="circle">
              <a:fillToRect l="100000" t="100000"/>
            </a:path>
            <a:tileRect r="-100000" b="-100000"/>
          </a:gradFill>
          <a:ln w="12700">
            <a:gradFill>
              <a:gsLst>
                <a:gs pos="91000">
                  <a:schemeClr val="accent1">
                    <a:lumMod val="5000"/>
                    <a:lumOff val="95000"/>
                  </a:schemeClr>
                </a:gs>
                <a:gs pos="0">
                  <a:schemeClr val="bg1">
                    <a:lumMod val="95000"/>
                    <a:lumOff val="5000"/>
                  </a:schemeClr>
                </a:gs>
                <a:gs pos="38000">
                  <a:schemeClr val="tx1">
                    <a:lumMod val="65000"/>
                  </a:schemeClr>
                </a:gs>
                <a:gs pos="81000">
                  <a:schemeClr val="accent1">
                    <a:lumMod val="30000"/>
                    <a:lumOff val="70000"/>
                  </a:schemeClr>
                </a:gs>
              </a:gsLst>
              <a:lin ang="5400000" scaled="1"/>
            </a:grad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solidFill>
                <a:effectLst>
                  <a:innerShdw blurRad="69850" dist="43180" dir="5400000">
                    <a:srgbClr val="000000">
                      <a:alpha val="65000"/>
                    </a:srgbClr>
                  </a:innerShdw>
                </a:effectLst>
              </a:rPr>
              <a:t> </a:t>
            </a:r>
            <a:endParaRPr lang="en-US" sz="1200" b="1" cap="none" spc="0" dirty="0">
              <a:ln w="1905"/>
              <a:solidFill>
                <a:schemeClr val="tx1"/>
              </a:solidFill>
              <a:effectLst>
                <a:innerShdw blurRad="69850" dist="43180" dir="5400000">
                  <a:srgbClr val="000000">
                    <a:alpha val="65000"/>
                  </a:srgbClr>
                </a:innerShdw>
              </a:effectLst>
            </a:endParaRPr>
          </a:p>
        </p:txBody>
      </p:sp>
      <p:sp>
        <p:nvSpPr>
          <p:cNvPr id="19" name="Rounded Rectangle 8"/>
          <p:cNvSpPr/>
          <p:nvPr userDrawn="1"/>
        </p:nvSpPr>
        <p:spPr>
          <a:xfrm>
            <a:off x="4718062" y="3926063"/>
            <a:ext cx="6991598" cy="487452"/>
          </a:xfrm>
          <a:prstGeom prst="roundRect">
            <a:avLst>
              <a:gd name="adj" fmla="val 50000"/>
            </a:avLst>
          </a:prstGeom>
          <a:gradFill flip="none" rotWithShape="1">
            <a:gsLst>
              <a:gs pos="1000">
                <a:schemeClr val="bg1"/>
              </a:gs>
              <a:gs pos="30000">
                <a:schemeClr val="bg1">
                  <a:lumMod val="65000"/>
                  <a:lumOff val="35000"/>
                </a:schemeClr>
              </a:gs>
              <a:gs pos="100000">
                <a:schemeClr val="bg1"/>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9"/>
          <p:cNvSpPr/>
          <p:nvPr userDrawn="1"/>
        </p:nvSpPr>
        <p:spPr>
          <a:xfrm>
            <a:off x="4716085" y="3952144"/>
            <a:ext cx="475484" cy="461165"/>
          </a:xfrm>
          <a:prstGeom prst="ellipse">
            <a:avLst/>
          </a:prstGeom>
          <a:gradFill flip="none" rotWithShape="1">
            <a:gsLst>
              <a:gs pos="5000">
                <a:schemeClr val="bg1">
                  <a:lumMod val="75000"/>
                  <a:lumOff val="25000"/>
                </a:schemeClr>
              </a:gs>
              <a:gs pos="83000">
                <a:schemeClr val="accent2">
                  <a:lumMod val="0"/>
                  <a:lumOff val="100000"/>
                </a:schemeClr>
              </a:gs>
              <a:gs pos="13000">
                <a:schemeClr val="bg2">
                  <a:lumMod val="20000"/>
                  <a:lumOff val="80000"/>
                </a:schemeClr>
              </a:gs>
              <a:gs pos="31000">
                <a:schemeClr val="accent4">
                  <a:lumMod val="60000"/>
                  <a:lumOff val="40000"/>
                </a:schemeClr>
              </a:gs>
              <a:gs pos="63000">
                <a:schemeClr val="accent2">
                  <a:lumMod val="60000"/>
                  <a:lumOff val="40000"/>
                </a:schemeClr>
              </a:gs>
            </a:gsLst>
            <a:path path="circle">
              <a:fillToRect l="100000" t="100000"/>
            </a:path>
            <a:tileRect r="-100000" b="-100000"/>
          </a:gradFill>
          <a:ln w="12700">
            <a:gradFill>
              <a:gsLst>
                <a:gs pos="91000">
                  <a:schemeClr val="accent1">
                    <a:lumMod val="5000"/>
                    <a:lumOff val="95000"/>
                  </a:schemeClr>
                </a:gs>
                <a:gs pos="0">
                  <a:schemeClr val="bg1">
                    <a:lumMod val="95000"/>
                    <a:lumOff val="5000"/>
                  </a:schemeClr>
                </a:gs>
                <a:gs pos="38000">
                  <a:schemeClr val="tx1">
                    <a:lumMod val="65000"/>
                  </a:schemeClr>
                </a:gs>
                <a:gs pos="81000">
                  <a:schemeClr val="accent1">
                    <a:lumMod val="30000"/>
                    <a:lumOff val="70000"/>
                  </a:schemeClr>
                </a:gs>
              </a:gsLst>
              <a:lin ang="5400000" scaled="1"/>
            </a:grad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solidFill>
                <a:effectLst>
                  <a:innerShdw blurRad="69850" dist="43180" dir="5400000">
                    <a:srgbClr val="000000">
                      <a:alpha val="65000"/>
                    </a:srgbClr>
                  </a:innerShdw>
                </a:effectLst>
              </a:rPr>
              <a:t> </a:t>
            </a:r>
            <a:endParaRPr lang="en-US" sz="1200" b="1" cap="none" spc="0" dirty="0">
              <a:ln w="1905"/>
              <a:solidFill>
                <a:schemeClr val="tx1"/>
              </a:solidFill>
              <a:effectLst>
                <a:innerShdw blurRad="69850" dist="43180" dir="5400000">
                  <a:srgbClr val="000000">
                    <a:alpha val="65000"/>
                  </a:srgbClr>
                </a:innerShdw>
              </a:effectLst>
            </a:endParaRPr>
          </a:p>
        </p:txBody>
      </p:sp>
      <p:sp>
        <p:nvSpPr>
          <p:cNvPr id="22" name="Rounded Rectangle 11"/>
          <p:cNvSpPr/>
          <p:nvPr userDrawn="1"/>
        </p:nvSpPr>
        <p:spPr>
          <a:xfrm>
            <a:off x="4715241" y="3443468"/>
            <a:ext cx="6991598" cy="487452"/>
          </a:xfrm>
          <a:prstGeom prst="roundRect">
            <a:avLst>
              <a:gd name="adj" fmla="val 50000"/>
            </a:avLst>
          </a:prstGeom>
          <a:gradFill flip="none" rotWithShape="1">
            <a:gsLst>
              <a:gs pos="1000">
                <a:schemeClr val="bg1"/>
              </a:gs>
              <a:gs pos="30000">
                <a:schemeClr val="bg1">
                  <a:lumMod val="65000"/>
                  <a:lumOff val="35000"/>
                </a:schemeClr>
              </a:gs>
              <a:gs pos="100000">
                <a:schemeClr val="bg1"/>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12"/>
          <p:cNvSpPr/>
          <p:nvPr userDrawn="1"/>
        </p:nvSpPr>
        <p:spPr>
          <a:xfrm>
            <a:off x="4713264" y="3461865"/>
            <a:ext cx="475484" cy="461165"/>
          </a:xfrm>
          <a:prstGeom prst="ellipse">
            <a:avLst/>
          </a:prstGeom>
          <a:gradFill flip="none" rotWithShape="1">
            <a:gsLst>
              <a:gs pos="5000">
                <a:schemeClr val="bg1">
                  <a:lumMod val="75000"/>
                  <a:lumOff val="25000"/>
                </a:schemeClr>
              </a:gs>
              <a:gs pos="83000">
                <a:schemeClr val="accent2">
                  <a:lumMod val="0"/>
                  <a:lumOff val="100000"/>
                </a:schemeClr>
              </a:gs>
              <a:gs pos="13000">
                <a:schemeClr val="bg2">
                  <a:lumMod val="20000"/>
                  <a:lumOff val="80000"/>
                </a:schemeClr>
              </a:gs>
              <a:gs pos="31000">
                <a:schemeClr val="accent4">
                  <a:lumMod val="60000"/>
                  <a:lumOff val="40000"/>
                </a:schemeClr>
              </a:gs>
              <a:gs pos="63000">
                <a:schemeClr val="accent2">
                  <a:lumMod val="60000"/>
                  <a:lumOff val="40000"/>
                </a:schemeClr>
              </a:gs>
            </a:gsLst>
            <a:path path="circle">
              <a:fillToRect l="100000" t="100000"/>
            </a:path>
            <a:tileRect r="-100000" b="-100000"/>
          </a:gradFill>
          <a:ln w="12700">
            <a:gradFill>
              <a:gsLst>
                <a:gs pos="91000">
                  <a:schemeClr val="accent1">
                    <a:lumMod val="5000"/>
                    <a:lumOff val="95000"/>
                  </a:schemeClr>
                </a:gs>
                <a:gs pos="0">
                  <a:schemeClr val="bg1">
                    <a:lumMod val="95000"/>
                    <a:lumOff val="5000"/>
                  </a:schemeClr>
                </a:gs>
                <a:gs pos="38000">
                  <a:schemeClr val="tx1">
                    <a:lumMod val="65000"/>
                  </a:schemeClr>
                </a:gs>
                <a:gs pos="81000">
                  <a:schemeClr val="accent1">
                    <a:lumMod val="30000"/>
                    <a:lumOff val="70000"/>
                  </a:schemeClr>
                </a:gs>
              </a:gsLst>
              <a:lin ang="5400000" scaled="1"/>
            </a:grad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solidFill>
                <a:effectLst>
                  <a:innerShdw blurRad="69850" dist="43180" dir="5400000">
                    <a:srgbClr val="000000">
                      <a:alpha val="65000"/>
                    </a:srgbClr>
                  </a:innerShdw>
                </a:effectLst>
              </a:rPr>
              <a:t> </a:t>
            </a:r>
            <a:endParaRPr lang="en-US" sz="1200" b="1" cap="none" spc="0" dirty="0">
              <a:ln w="1905"/>
              <a:solidFill>
                <a:schemeClr val="tx1"/>
              </a:solidFill>
              <a:effectLst>
                <a:innerShdw blurRad="69850" dist="43180" dir="5400000">
                  <a:srgbClr val="000000">
                    <a:alpha val="65000"/>
                  </a:srgbClr>
                </a:innerShdw>
              </a:effectLst>
            </a:endParaRPr>
          </a:p>
        </p:txBody>
      </p:sp>
      <p:sp>
        <p:nvSpPr>
          <p:cNvPr id="25" name="Rounded Rectangle 14"/>
          <p:cNvSpPr/>
          <p:nvPr userDrawn="1"/>
        </p:nvSpPr>
        <p:spPr>
          <a:xfrm>
            <a:off x="4715241" y="2960734"/>
            <a:ext cx="6991598" cy="487452"/>
          </a:xfrm>
          <a:prstGeom prst="roundRect">
            <a:avLst>
              <a:gd name="adj" fmla="val 50000"/>
            </a:avLst>
          </a:prstGeom>
          <a:gradFill flip="none" rotWithShape="1">
            <a:gsLst>
              <a:gs pos="1000">
                <a:schemeClr val="bg1"/>
              </a:gs>
              <a:gs pos="30000">
                <a:schemeClr val="bg1">
                  <a:lumMod val="65000"/>
                  <a:lumOff val="35000"/>
                </a:schemeClr>
              </a:gs>
              <a:gs pos="100000">
                <a:schemeClr val="bg1"/>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15"/>
          <p:cNvSpPr/>
          <p:nvPr userDrawn="1"/>
        </p:nvSpPr>
        <p:spPr>
          <a:xfrm>
            <a:off x="4713264" y="2979131"/>
            <a:ext cx="475484" cy="461165"/>
          </a:xfrm>
          <a:prstGeom prst="ellipse">
            <a:avLst/>
          </a:prstGeom>
          <a:gradFill flip="none" rotWithShape="1">
            <a:gsLst>
              <a:gs pos="5000">
                <a:schemeClr val="bg1">
                  <a:lumMod val="75000"/>
                  <a:lumOff val="25000"/>
                </a:schemeClr>
              </a:gs>
              <a:gs pos="83000">
                <a:schemeClr val="accent2">
                  <a:lumMod val="0"/>
                  <a:lumOff val="100000"/>
                </a:schemeClr>
              </a:gs>
              <a:gs pos="13000">
                <a:schemeClr val="bg2">
                  <a:lumMod val="20000"/>
                  <a:lumOff val="80000"/>
                </a:schemeClr>
              </a:gs>
              <a:gs pos="31000">
                <a:schemeClr val="accent4">
                  <a:lumMod val="60000"/>
                  <a:lumOff val="40000"/>
                </a:schemeClr>
              </a:gs>
              <a:gs pos="63000">
                <a:schemeClr val="accent2">
                  <a:lumMod val="60000"/>
                  <a:lumOff val="40000"/>
                </a:schemeClr>
              </a:gs>
            </a:gsLst>
            <a:path path="circle">
              <a:fillToRect l="100000" t="100000"/>
            </a:path>
            <a:tileRect r="-100000" b="-100000"/>
          </a:gradFill>
          <a:ln w="12700">
            <a:gradFill>
              <a:gsLst>
                <a:gs pos="91000">
                  <a:schemeClr val="accent1">
                    <a:lumMod val="5000"/>
                    <a:lumOff val="95000"/>
                  </a:schemeClr>
                </a:gs>
                <a:gs pos="0">
                  <a:schemeClr val="bg1">
                    <a:lumMod val="95000"/>
                    <a:lumOff val="5000"/>
                  </a:schemeClr>
                </a:gs>
                <a:gs pos="38000">
                  <a:schemeClr val="tx1">
                    <a:lumMod val="65000"/>
                  </a:schemeClr>
                </a:gs>
                <a:gs pos="81000">
                  <a:schemeClr val="accent1">
                    <a:lumMod val="30000"/>
                    <a:lumOff val="70000"/>
                  </a:schemeClr>
                </a:gs>
              </a:gsLst>
              <a:lin ang="5400000" scaled="1"/>
            </a:grad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solidFill>
                <a:effectLst>
                  <a:innerShdw blurRad="69850" dist="43180" dir="5400000">
                    <a:srgbClr val="000000">
                      <a:alpha val="65000"/>
                    </a:srgbClr>
                  </a:innerShdw>
                </a:effectLst>
              </a:rPr>
              <a:t> </a:t>
            </a:r>
            <a:endParaRPr lang="en-US" sz="1200" b="1" cap="none" spc="0" dirty="0">
              <a:ln w="1905"/>
              <a:solidFill>
                <a:schemeClr val="tx1"/>
              </a:solidFill>
              <a:effectLst>
                <a:innerShdw blurRad="69850" dist="43180" dir="5400000">
                  <a:srgbClr val="000000">
                    <a:alpha val="65000"/>
                  </a:srgbClr>
                </a:innerShdw>
              </a:effectLst>
            </a:endParaRPr>
          </a:p>
        </p:txBody>
      </p:sp>
      <p:sp>
        <p:nvSpPr>
          <p:cNvPr id="28" name="Rounded Rectangle 17"/>
          <p:cNvSpPr/>
          <p:nvPr userDrawn="1"/>
        </p:nvSpPr>
        <p:spPr>
          <a:xfrm>
            <a:off x="4715241" y="2477570"/>
            <a:ext cx="6991598" cy="487452"/>
          </a:xfrm>
          <a:prstGeom prst="roundRect">
            <a:avLst>
              <a:gd name="adj" fmla="val 50000"/>
            </a:avLst>
          </a:prstGeom>
          <a:gradFill flip="none" rotWithShape="1">
            <a:gsLst>
              <a:gs pos="1000">
                <a:schemeClr val="bg1"/>
              </a:gs>
              <a:gs pos="30000">
                <a:schemeClr val="bg1">
                  <a:lumMod val="65000"/>
                  <a:lumOff val="35000"/>
                </a:schemeClr>
              </a:gs>
              <a:gs pos="100000">
                <a:schemeClr val="bg1"/>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18"/>
          <p:cNvSpPr/>
          <p:nvPr userDrawn="1"/>
        </p:nvSpPr>
        <p:spPr>
          <a:xfrm>
            <a:off x="4713264" y="2495967"/>
            <a:ext cx="475484" cy="461165"/>
          </a:xfrm>
          <a:prstGeom prst="ellipse">
            <a:avLst/>
          </a:prstGeom>
          <a:gradFill flip="none" rotWithShape="1">
            <a:gsLst>
              <a:gs pos="5000">
                <a:schemeClr val="bg1">
                  <a:lumMod val="75000"/>
                  <a:lumOff val="25000"/>
                </a:schemeClr>
              </a:gs>
              <a:gs pos="83000">
                <a:schemeClr val="accent2">
                  <a:lumMod val="0"/>
                  <a:lumOff val="100000"/>
                </a:schemeClr>
              </a:gs>
              <a:gs pos="13000">
                <a:schemeClr val="bg2">
                  <a:lumMod val="20000"/>
                  <a:lumOff val="80000"/>
                </a:schemeClr>
              </a:gs>
              <a:gs pos="31000">
                <a:schemeClr val="accent4">
                  <a:lumMod val="60000"/>
                  <a:lumOff val="40000"/>
                </a:schemeClr>
              </a:gs>
              <a:gs pos="63000">
                <a:schemeClr val="accent2">
                  <a:lumMod val="60000"/>
                  <a:lumOff val="40000"/>
                </a:schemeClr>
              </a:gs>
            </a:gsLst>
            <a:path path="circle">
              <a:fillToRect l="100000" t="100000"/>
            </a:path>
            <a:tileRect r="-100000" b="-100000"/>
          </a:gradFill>
          <a:ln w="12700">
            <a:gradFill>
              <a:gsLst>
                <a:gs pos="91000">
                  <a:schemeClr val="accent1">
                    <a:lumMod val="5000"/>
                    <a:lumOff val="95000"/>
                  </a:schemeClr>
                </a:gs>
                <a:gs pos="0">
                  <a:schemeClr val="bg1">
                    <a:lumMod val="95000"/>
                    <a:lumOff val="5000"/>
                  </a:schemeClr>
                </a:gs>
                <a:gs pos="38000">
                  <a:schemeClr val="tx1">
                    <a:lumMod val="65000"/>
                  </a:schemeClr>
                </a:gs>
                <a:gs pos="81000">
                  <a:schemeClr val="accent1">
                    <a:lumMod val="30000"/>
                    <a:lumOff val="70000"/>
                  </a:schemeClr>
                </a:gs>
              </a:gsLst>
              <a:lin ang="5400000" scaled="1"/>
            </a:grad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solidFill>
                <a:effectLst>
                  <a:innerShdw blurRad="69850" dist="43180" dir="5400000">
                    <a:srgbClr val="000000">
                      <a:alpha val="65000"/>
                    </a:srgbClr>
                  </a:innerShdw>
                </a:effectLst>
              </a:rPr>
              <a:t> </a:t>
            </a:r>
            <a:endParaRPr lang="en-US" sz="1200" b="1" cap="none" spc="0" dirty="0">
              <a:ln w="1905"/>
              <a:solidFill>
                <a:schemeClr val="tx1"/>
              </a:solidFill>
              <a:effectLst>
                <a:innerShdw blurRad="69850" dist="43180" dir="5400000">
                  <a:srgbClr val="000000">
                    <a:alpha val="65000"/>
                  </a:srgbClr>
                </a:innerShdw>
              </a:effectLst>
            </a:endParaRPr>
          </a:p>
        </p:txBody>
      </p:sp>
      <p:sp>
        <p:nvSpPr>
          <p:cNvPr id="31" name="Rounded Rectangle 20"/>
          <p:cNvSpPr/>
          <p:nvPr userDrawn="1"/>
        </p:nvSpPr>
        <p:spPr>
          <a:xfrm>
            <a:off x="4715241" y="1993016"/>
            <a:ext cx="6991598" cy="487452"/>
          </a:xfrm>
          <a:prstGeom prst="roundRect">
            <a:avLst>
              <a:gd name="adj" fmla="val 50000"/>
            </a:avLst>
          </a:prstGeom>
          <a:gradFill flip="none" rotWithShape="1">
            <a:gsLst>
              <a:gs pos="1000">
                <a:schemeClr val="bg1"/>
              </a:gs>
              <a:gs pos="30000">
                <a:schemeClr val="bg1">
                  <a:lumMod val="65000"/>
                  <a:lumOff val="35000"/>
                </a:schemeClr>
              </a:gs>
              <a:gs pos="100000">
                <a:schemeClr val="bg1"/>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21"/>
          <p:cNvSpPr/>
          <p:nvPr userDrawn="1"/>
        </p:nvSpPr>
        <p:spPr>
          <a:xfrm>
            <a:off x="4713264" y="2011413"/>
            <a:ext cx="475484" cy="461165"/>
          </a:xfrm>
          <a:prstGeom prst="ellipse">
            <a:avLst/>
          </a:prstGeom>
          <a:gradFill flip="none" rotWithShape="1">
            <a:gsLst>
              <a:gs pos="5000">
                <a:schemeClr val="bg1">
                  <a:lumMod val="75000"/>
                  <a:lumOff val="25000"/>
                </a:schemeClr>
              </a:gs>
              <a:gs pos="83000">
                <a:schemeClr val="accent2">
                  <a:lumMod val="0"/>
                  <a:lumOff val="100000"/>
                </a:schemeClr>
              </a:gs>
              <a:gs pos="13000">
                <a:schemeClr val="bg2">
                  <a:lumMod val="20000"/>
                  <a:lumOff val="80000"/>
                </a:schemeClr>
              </a:gs>
              <a:gs pos="31000">
                <a:schemeClr val="accent4">
                  <a:lumMod val="60000"/>
                  <a:lumOff val="40000"/>
                </a:schemeClr>
              </a:gs>
              <a:gs pos="63000">
                <a:schemeClr val="accent2">
                  <a:lumMod val="60000"/>
                  <a:lumOff val="40000"/>
                </a:schemeClr>
              </a:gs>
            </a:gsLst>
            <a:path path="circle">
              <a:fillToRect l="100000" t="100000"/>
            </a:path>
            <a:tileRect r="-100000" b="-100000"/>
          </a:gradFill>
          <a:ln w="12700">
            <a:gradFill>
              <a:gsLst>
                <a:gs pos="91000">
                  <a:schemeClr val="accent1">
                    <a:lumMod val="5000"/>
                    <a:lumOff val="95000"/>
                  </a:schemeClr>
                </a:gs>
                <a:gs pos="0">
                  <a:schemeClr val="bg1">
                    <a:lumMod val="95000"/>
                    <a:lumOff val="5000"/>
                  </a:schemeClr>
                </a:gs>
                <a:gs pos="38000">
                  <a:schemeClr val="tx1">
                    <a:lumMod val="65000"/>
                  </a:schemeClr>
                </a:gs>
                <a:gs pos="81000">
                  <a:schemeClr val="accent1">
                    <a:lumMod val="30000"/>
                    <a:lumOff val="70000"/>
                  </a:schemeClr>
                </a:gs>
              </a:gsLst>
              <a:lin ang="5400000" scaled="1"/>
            </a:grad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solidFill>
                <a:effectLst>
                  <a:innerShdw blurRad="69850" dist="43180" dir="5400000">
                    <a:srgbClr val="000000">
                      <a:alpha val="65000"/>
                    </a:srgbClr>
                  </a:innerShdw>
                </a:effectLst>
              </a:rPr>
              <a:t> </a:t>
            </a:r>
            <a:endParaRPr lang="en-US" sz="1200" b="1" cap="none" spc="0" dirty="0">
              <a:ln w="1905"/>
              <a:solidFill>
                <a:schemeClr val="tx1"/>
              </a:solidFill>
              <a:effectLst>
                <a:innerShdw blurRad="69850" dist="43180" dir="5400000">
                  <a:srgbClr val="000000">
                    <a:alpha val="65000"/>
                  </a:srgbClr>
                </a:innerShdw>
              </a:effectLst>
            </a:endParaRPr>
          </a:p>
        </p:txBody>
      </p:sp>
      <p:sp>
        <p:nvSpPr>
          <p:cNvPr id="34" name="Rounded Rectangle 23"/>
          <p:cNvSpPr/>
          <p:nvPr userDrawn="1"/>
        </p:nvSpPr>
        <p:spPr>
          <a:xfrm>
            <a:off x="4715241" y="4896901"/>
            <a:ext cx="6991598" cy="487452"/>
          </a:xfrm>
          <a:prstGeom prst="roundRect">
            <a:avLst>
              <a:gd name="adj" fmla="val 50000"/>
            </a:avLst>
          </a:prstGeom>
          <a:gradFill flip="none" rotWithShape="1">
            <a:gsLst>
              <a:gs pos="1000">
                <a:schemeClr val="bg1"/>
              </a:gs>
              <a:gs pos="30000">
                <a:schemeClr val="bg1">
                  <a:lumMod val="65000"/>
                  <a:lumOff val="35000"/>
                </a:schemeClr>
              </a:gs>
              <a:gs pos="100000">
                <a:schemeClr val="bg1"/>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24"/>
          <p:cNvSpPr/>
          <p:nvPr userDrawn="1"/>
        </p:nvSpPr>
        <p:spPr>
          <a:xfrm>
            <a:off x="4713264" y="4915298"/>
            <a:ext cx="475484" cy="461165"/>
          </a:xfrm>
          <a:prstGeom prst="ellipse">
            <a:avLst/>
          </a:prstGeom>
          <a:gradFill flip="none" rotWithShape="1">
            <a:gsLst>
              <a:gs pos="5000">
                <a:schemeClr val="bg1">
                  <a:lumMod val="75000"/>
                  <a:lumOff val="25000"/>
                </a:schemeClr>
              </a:gs>
              <a:gs pos="83000">
                <a:schemeClr val="accent2">
                  <a:lumMod val="0"/>
                  <a:lumOff val="100000"/>
                </a:schemeClr>
              </a:gs>
              <a:gs pos="13000">
                <a:schemeClr val="bg2">
                  <a:lumMod val="20000"/>
                  <a:lumOff val="80000"/>
                </a:schemeClr>
              </a:gs>
              <a:gs pos="31000">
                <a:schemeClr val="accent4">
                  <a:lumMod val="60000"/>
                  <a:lumOff val="40000"/>
                </a:schemeClr>
              </a:gs>
              <a:gs pos="63000">
                <a:schemeClr val="accent2">
                  <a:lumMod val="60000"/>
                  <a:lumOff val="40000"/>
                </a:schemeClr>
              </a:gs>
            </a:gsLst>
            <a:path path="circle">
              <a:fillToRect l="100000" t="100000"/>
            </a:path>
            <a:tileRect r="-100000" b="-100000"/>
          </a:gradFill>
          <a:ln w="12700">
            <a:gradFill>
              <a:gsLst>
                <a:gs pos="91000">
                  <a:schemeClr val="accent1">
                    <a:lumMod val="5000"/>
                    <a:lumOff val="95000"/>
                  </a:schemeClr>
                </a:gs>
                <a:gs pos="0">
                  <a:schemeClr val="bg1">
                    <a:lumMod val="95000"/>
                    <a:lumOff val="5000"/>
                  </a:schemeClr>
                </a:gs>
                <a:gs pos="38000">
                  <a:schemeClr val="tx1">
                    <a:lumMod val="65000"/>
                  </a:schemeClr>
                </a:gs>
                <a:gs pos="81000">
                  <a:schemeClr val="accent1">
                    <a:lumMod val="30000"/>
                    <a:lumOff val="70000"/>
                  </a:schemeClr>
                </a:gs>
              </a:gsLst>
              <a:lin ang="5400000" scaled="1"/>
            </a:grad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solidFill>
                <a:effectLst>
                  <a:innerShdw blurRad="69850" dist="43180" dir="5400000">
                    <a:srgbClr val="000000">
                      <a:alpha val="65000"/>
                    </a:srgbClr>
                  </a:innerShdw>
                </a:effectLst>
              </a:rPr>
              <a:t> </a:t>
            </a:r>
            <a:endParaRPr lang="en-US" sz="1200" b="1" cap="none" spc="0" dirty="0">
              <a:ln w="1905"/>
              <a:solidFill>
                <a:schemeClr val="tx1"/>
              </a:solidFill>
              <a:effectLst>
                <a:innerShdw blurRad="69850" dist="43180" dir="5400000">
                  <a:srgbClr val="000000">
                    <a:alpha val="65000"/>
                  </a:srgbClr>
                </a:innerShdw>
              </a:effectLst>
            </a:endParaRPr>
          </a:p>
        </p:txBody>
      </p:sp>
      <p:sp>
        <p:nvSpPr>
          <p:cNvPr id="37" name="Rounded Rectangle 26"/>
          <p:cNvSpPr/>
          <p:nvPr userDrawn="1"/>
        </p:nvSpPr>
        <p:spPr>
          <a:xfrm>
            <a:off x="4715241" y="1510282"/>
            <a:ext cx="6991598" cy="487452"/>
          </a:xfrm>
          <a:prstGeom prst="roundRect">
            <a:avLst>
              <a:gd name="adj" fmla="val 50000"/>
            </a:avLst>
          </a:prstGeom>
          <a:gradFill flip="none" rotWithShape="1">
            <a:gsLst>
              <a:gs pos="1000">
                <a:schemeClr val="bg1"/>
              </a:gs>
              <a:gs pos="30000">
                <a:schemeClr val="bg1">
                  <a:lumMod val="65000"/>
                  <a:lumOff val="35000"/>
                </a:schemeClr>
              </a:gs>
              <a:gs pos="100000">
                <a:schemeClr val="bg1"/>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27"/>
          <p:cNvSpPr/>
          <p:nvPr userDrawn="1"/>
        </p:nvSpPr>
        <p:spPr>
          <a:xfrm>
            <a:off x="4713264" y="1528679"/>
            <a:ext cx="475484" cy="461165"/>
          </a:xfrm>
          <a:prstGeom prst="ellipse">
            <a:avLst/>
          </a:prstGeom>
          <a:gradFill flip="none" rotWithShape="1">
            <a:gsLst>
              <a:gs pos="5000">
                <a:schemeClr val="bg1">
                  <a:lumMod val="75000"/>
                  <a:lumOff val="25000"/>
                </a:schemeClr>
              </a:gs>
              <a:gs pos="83000">
                <a:schemeClr val="accent2">
                  <a:lumMod val="0"/>
                  <a:lumOff val="100000"/>
                </a:schemeClr>
              </a:gs>
              <a:gs pos="13000">
                <a:schemeClr val="bg2">
                  <a:lumMod val="20000"/>
                  <a:lumOff val="80000"/>
                </a:schemeClr>
              </a:gs>
              <a:gs pos="31000">
                <a:schemeClr val="accent4">
                  <a:lumMod val="60000"/>
                  <a:lumOff val="40000"/>
                </a:schemeClr>
              </a:gs>
              <a:gs pos="63000">
                <a:schemeClr val="accent2">
                  <a:lumMod val="60000"/>
                  <a:lumOff val="40000"/>
                </a:schemeClr>
              </a:gs>
            </a:gsLst>
            <a:path path="circle">
              <a:fillToRect l="100000" t="100000"/>
            </a:path>
            <a:tileRect r="-100000" b="-100000"/>
          </a:gradFill>
          <a:ln w="12700">
            <a:gradFill>
              <a:gsLst>
                <a:gs pos="91000">
                  <a:schemeClr val="accent1">
                    <a:lumMod val="5000"/>
                    <a:lumOff val="95000"/>
                  </a:schemeClr>
                </a:gs>
                <a:gs pos="0">
                  <a:schemeClr val="bg1">
                    <a:lumMod val="95000"/>
                    <a:lumOff val="5000"/>
                  </a:schemeClr>
                </a:gs>
                <a:gs pos="38000">
                  <a:schemeClr val="tx1">
                    <a:lumMod val="65000"/>
                  </a:schemeClr>
                </a:gs>
                <a:gs pos="81000">
                  <a:schemeClr val="accent1">
                    <a:lumMod val="30000"/>
                    <a:lumOff val="70000"/>
                  </a:schemeClr>
                </a:gs>
              </a:gsLst>
              <a:lin ang="5400000" scaled="1"/>
            </a:grad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solidFill>
                <a:effectLst>
                  <a:innerShdw blurRad="69850" dist="43180" dir="5400000">
                    <a:srgbClr val="000000">
                      <a:alpha val="65000"/>
                    </a:srgbClr>
                  </a:innerShdw>
                </a:effectLst>
              </a:rPr>
              <a:t> </a:t>
            </a:r>
            <a:endParaRPr lang="en-US" sz="1200" b="1" cap="none" spc="0" dirty="0">
              <a:ln w="1905"/>
              <a:solidFill>
                <a:schemeClr val="tx1"/>
              </a:solidFill>
              <a:effectLst>
                <a:innerShdw blurRad="69850" dist="43180" dir="5400000">
                  <a:srgbClr val="000000">
                    <a:alpha val="65000"/>
                  </a:srgbClr>
                </a:innerShdw>
              </a:effectLst>
            </a:endParaRPr>
          </a:p>
        </p:txBody>
      </p:sp>
      <p:sp>
        <p:nvSpPr>
          <p:cNvPr id="40" name="Rounded Rectangle 29"/>
          <p:cNvSpPr/>
          <p:nvPr userDrawn="1"/>
        </p:nvSpPr>
        <p:spPr>
          <a:xfrm>
            <a:off x="4715241" y="1021750"/>
            <a:ext cx="6991598" cy="487452"/>
          </a:xfrm>
          <a:prstGeom prst="roundRect">
            <a:avLst>
              <a:gd name="adj" fmla="val 50000"/>
            </a:avLst>
          </a:prstGeom>
          <a:gradFill flip="none" rotWithShape="1">
            <a:gsLst>
              <a:gs pos="1000">
                <a:schemeClr val="bg1"/>
              </a:gs>
              <a:gs pos="30000">
                <a:schemeClr val="bg1">
                  <a:lumMod val="65000"/>
                  <a:lumOff val="35000"/>
                </a:schemeClr>
              </a:gs>
              <a:gs pos="100000">
                <a:schemeClr val="bg1"/>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30"/>
          <p:cNvSpPr/>
          <p:nvPr userDrawn="1"/>
        </p:nvSpPr>
        <p:spPr>
          <a:xfrm>
            <a:off x="4705381" y="1040147"/>
            <a:ext cx="475484" cy="461165"/>
          </a:xfrm>
          <a:prstGeom prst="ellipse">
            <a:avLst/>
          </a:prstGeom>
          <a:gradFill flip="none" rotWithShape="1">
            <a:gsLst>
              <a:gs pos="5000">
                <a:schemeClr val="bg1">
                  <a:lumMod val="75000"/>
                  <a:lumOff val="25000"/>
                </a:schemeClr>
              </a:gs>
              <a:gs pos="83000">
                <a:schemeClr val="accent2">
                  <a:lumMod val="0"/>
                  <a:lumOff val="100000"/>
                </a:schemeClr>
              </a:gs>
              <a:gs pos="13000">
                <a:schemeClr val="bg2">
                  <a:lumMod val="20000"/>
                  <a:lumOff val="80000"/>
                </a:schemeClr>
              </a:gs>
              <a:gs pos="31000">
                <a:schemeClr val="accent4">
                  <a:lumMod val="60000"/>
                  <a:lumOff val="40000"/>
                </a:schemeClr>
              </a:gs>
              <a:gs pos="63000">
                <a:schemeClr val="accent2">
                  <a:lumMod val="60000"/>
                  <a:lumOff val="40000"/>
                </a:schemeClr>
              </a:gs>
            </a:gsLst>
            <a:path path="circle">
              <a:fillToRect l="100000" t="100000"/>
            </a:path>
            <a:tileRect r="-100000" b="-100000"/>
          </a:gradFill>
          <a:ln w="12700">
            <a:gradFill>
              <a:gsLst>
                <a:gs pos="91000">
                  <a:schemeClr val="accent1">
                    <a:lumMod val="5000"/>
                    <a:lumOff val="95000"/>
                  </a:schemeClr>
                </a:gs>
                <a:gs pos="0">
                  <a:schemeClr val="bg1">
                    <a:lumMod val="95000"/>
                    <a:lumOff val="5000"/>
                  </a:schemeClr>
                </a:gs>
                <a:gs pos="38000">
                  <a:schemeClr val="tx1">
                    <a:lumMod val="65000"/>
                  </a:schemeClr>
                </a:gs>
                <a:gs pos="81000">
                  <a:schemeClr val="accent1">
                    <a:lumMod val="30000"/>
                    <a:lumOff val="70000"/>
                  </a:schemeClr>
                </a:gs>
              </a:gsLst>
              <a:lin ang="5400000" scaled="1"/>
            </a:grad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solidFill>
                <a:effectLst>
                  <a:innerShdw blurRad="69850" dist="43180" dir="5400000">
                    <a:srgbClr val="000000">
                      <a:alpha val="65000"/>
                    </a:srgbClr>
                  </a:innerShdw>
                </a:effectLst>
              </a:rPr>
              <a:t>  </a:t>
            </a:r>
            <a:endParaRPr lang="en-US" sz="1200" b="1" cap="none" spc="0" dirty="0">
              <a:ln w="1905"/>
              <a:solidFill>
                <a:schemeClr val="tx1"/>
              </a:solidFill>
              <a:effectLst>
                <a:innerShdw blurRad="69850" dist="43180" dir="5400000">
                  <a:srgbClr val="000000">
                    <a:alpha val="65000"/>
                  </a:srgbClr>
                </a:innerShdw>
              </a:effectLst>
            </a:endParaRPr>
          </a:p>
        </p:txBody>
      </p:sp>
      <p:sp>
        <p:nvSpPr>
          <p:cNvPr id="43" name="Rounded Rectangle 35"/>
          <p:cNvSpPr/>
          <p:nvPr userDrawn="1"/>
        </p:nvSpPr>
        <p:spPr>
          <a:xfrm>
            <a:off x="4718062" y="5379496"/>
            <a:ext cx="6991598" cy="479639"/>
          </a:xfrm>
          <a:prstGeom prst="roundRect">
            <a:avLst>
              <a:gd name="adj" fmla="val 50000"/>
            </a:avLst>
          </a:prstGeom>
          <a:gradFill flip="none" rotWithShape="1">
            <a:gsLst>
              <a:gs pos="1000">
                <a:schemeClr val="bg1"/>
              </a:gs>
              <a:gs pos="30000">
                <a:schemeClr val="bg1">
                  <a:lumMod val="65000"/>
                  <a:lumOff val="35000"/>
                </a:schemeClr>
              </a:gs>
              <a:gs pos="100000">
                <a:schemeClr val="bg1"/>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36"/>
          <p:cNvSpPr/>
          <p:nvPr userDrawn="1"/>
        </p:nvSpPr>
        <p:spPr>
          <a:xfrm>
            <a:off x="4716085" y="5397893"/>
            <a:ext cx="475484" cy="461165"/>
          </a:xfrm>
          <a:prstGeom prst="ellipse">
            <a:avLst/>
          </a:prstGeom>
          <a:gradFill flip="none" rotWithShape="1">
            <a:gsLst>
              <a:gs pos="5000">
                <a:schemeClr val="bg1">
                  <a:lumMod val="75000"/>
                  <a:lumOff val="25000"/>
                </a:schemeClr>
              </a:gs>
              <a:gs pos="83000">
                <a:schemeClr val="accent2">
                  <a:lumMod val="0"/>
                  <a:lumOff val="100000"/>
                </a:schemeClr>
              </a:gs>
              <a:gs pos="13000">
                <a:schemeClr val="bg2">
                  <a:lumMod val="20000"/>
                  <a:lumOff val="80000"/>
                </a:schemeClr>
              </a:gs>
              <a:gs pos="31000">
                <a:schemeClr val="accent4">
                  <a:lumMod val="60000"/>
                  <a:lumOff val="40000"/>
                </a:schemeClr>
              </a:gs>
              <a:gs pos="63000">
                <a:schemeClr val="accent2">
                  <a:lumMod val="60000"/>
                  <a:lumOff val="40000"/>
                </a:schemeClr>
              </a:gs>
            </a:gsLst>
            <a:path path="circle">
              <a:fillToRect l="100000" t="100000"/>
            </a:path>
            <a:tileRect r="-100000" b="-100000"/>
          </a:gradFill>
          <a:ln w="12700">
            <a:gradFill>
              <a:gsLst>
                <a:gs pos="91000">
                  <a:schemeClr val="accent1">
                    <a:lumMod val="5000"/>
                    <a:lumOff val="95000"/>
                  </a:schemeClr>
                </a:gs>
                <a:gs pos="0">
                  <a:schemeClr val="bg1">
                    <a:lumMod val="95000"/>
                    <a:lumOff val="5000"/>
                  </a:schemeClr>
                </a:gs>
                <a:gs pos="38000">
                  <a:schemeClr val="tx1">
                    <a:lumMod val="65000"/>
                  </a:schemeClr>
                </a:gs>
                <a:gs pos="81000">
                  <a:schemeClr val="accent1">
                    <a:lumMod val="30000"/>
                    <a:lumOff val="70000"/>
                  </a:schemeClr>
                </a:gs>
              </a:gsLst>
              <a:lin ang="5400000" scaled="1"/>
            </a:grad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solidFill>
                <a:effectLst>
                  <a:innerShdw blurRad="69850" dist="43180" dir="5400000">
                    <a:srgbClr val="000000">
                      <a:alpha val="65000"/>
                    </a:srgbClr>
                  </a:innerShdw>
                </a:effectLst>
              </a:rPr>
              <a:t> </a:t>
            </a:r>
            <a:endParaRPr lang="en-US" sz="1200" b="1" cap="none" spc="0" dirty="0">
              <a:ln w="1905"/>
              <a:solidFill>
                <a:schemeClr val="tx1"/>
              </a:solidFill>
              <a:effectLst>
                <a:innerShdw blurRad="69850" dist="43180" dir="5400000">
                  <a:srgbClr val="000000">
                    <a:alpha val="65000"/>
                  </a:srgbClr>
                </a:innerShdw>
              </a:effectLst>
            </a:endParaRPr>
          </a:p>
        </p:txBody>
      </p:sp>
      <p:sp>
        <p:nvSpPr>
          <p:cNvPr id="46" name="Content Placeholder 34"/>
          <p:cNvSpPr>
            <a:spLocks noGrp="1"/>
          </p:cNvSpPr>
          <p:nvPr>
            <p:ph sz="quarter" idx="22" hasCustomPrompt="1"/>
          </p:nvPr>
        </p:nvSpPr>
        <p:spPr>
          <a:xfrm>
            <a:off x="1002638" y="2573473"/>
            <a:ext cx="2812025" cy="3120165"/>
          </a:xfrm>
        </p:spPr>
        <p:txBody>
          <a:bodyPr/>
          <a:lstStyle>
            <a:lvl1pPr>
              <a:defRPr b="0" cap="none" spc="0" baseline="0">
                <a:ln>
                  <a:noFill/>
                </a:ln>
                <a:solidFill>
                  <a:schemeClr val="bg1"/>
                </a:solidFill>
                <a:effectLst/>
                <a:latin typeface="Calibri" panose="020F0502020204030204" pitchFamily="34" charset="0"/>
              </a:defRPr>
            </a:lvl1pPr>
          </a:lstStyle>
          <a:p>
            <a:pPr lvl="0"/>
            <a:r>
              <a:rPr lang="en-US" dirty="0" err="1" smtClean="0"/>
              <a:t>Indsæt</a:t>
            </a:r>
            <a:r>
              <a:rPr lang="en-US" dirty="0" smtClean="0"/>
              <a:t> </a:t>
            </a:r>
            <a:r>
              <a:rPr lang="en-US" dirty="0" err="1" smtClean="0"/>
              <a:t>ord</a:t>
            </a:r>
            <a:r>
              <a:rPr lang="en-US" dirty="0" smtClean="0"/>
              <a:t> </a:t>
            </a:r>
            <a:r>
              <a:rPr lang="en-US" dirty="0" err="1" smtClean="0"/>
              <a:t>eller</a:t>
            </a:r>
            <a:r>
              <a:rPr lang="en-US" dirty="0" smtClean="0"/>
              <a:t> </a:t>
            </a:r>
            <a:r>
              <a:rPr lang="en-US" dirty="0" err="1" smtClean="0"/>
              <a:t>illustrationer</a:t>
            </a:r>
            <a:r>
              <a:rPr lang="en-US" dirty="0" smtClean="0"/>
              <a:t> her</a:t>
            </a:r>
            <a:endParaRPr lang="en-US" dirty="0"/>
          </a:p>
        </p:txBody>
      </p:sp>
      <p:sp>
        <p:nvSpPr>
          <p:cNvPr id="47" name="Rectangle 4"/>
          <p:cNvSpPr/>
          <p:nvPr userDrawn="1"/>
        </p:nvSpPr>
        <p:spPr>
          <a:xfrm>
            <a:off x="746304" y="1128579"/>
            <a:ext cx="4269734" cy="707886"/>
          </a:xfrm>
          <a:prstGeom prst="rect">
            <a:avLst/>
          </a:prstGeom>
          <a:noFill/>
        </p:spPr>
        <p:txBody>
          <a:bodyPr wrap="square" lIns="91440" tIns="45720" rIns="91440" bIns="45720">
            <a:spAutoFit/>
          </a:bodyPr>
          <a:lstStyle/>
          <a:p>
            <a:pPr algn="l"/>
            <a:r>
              <a:rPr lang="da-DK" sz="4000" b="0" cap="none" spc="0" dirty="0" smtClean="0">
                <a:ln w="0"/>
                <a:solidFill>
                  <a:schemeClr val="bg1"/>
                </a:solidFill>
                <a:effectLst/>
                <a:latin typeface="Bernard MT Condensed" panose="02050806060905020404" pitchFamily="18" charset="0"/>
                <a:ea typeface="Apple Chancery" charset="0"/>
                <a:cs typeface="Apple Chancery" charset="0"/>
              </a:rPr>
              <a:t>Mine favoritter</a:t>
            </a:r>
            <a:endParaRPr lang="da-DK" sz="4000" b="0" cap="none" spc="0" dirty="0">
              <a:ln w="0"/>
              <a:solidFill>
                <a:schemeClr val="bg1"/>
              </a:solidFill>
              <a:effectLst/>
              <a:latin typeface="Bernard MT Condensed" panose="02050806060905020404" pitchFamily="18" charset="0"/>
              <a:ea typeface="Apple Chancery" charset="0"/>
              <a:cs typeface="Apple Chancery" charset="0"/>
            </a:endParaRPr>
          </a:p>
        </p:txBody>
      </p:sp>
      <p:sp>
        <p:nvSpPr>
          <p:cNvPr id="48" name="Content Placeholder 34"/>
          <p:cNvSpPr>
            <a:spLocks noGrp="1"/>
          </p:cNvSpPr>
          <p:nvPr>
            <p:ph sz="quarter" idx="23" hasCustomPrompt="1"/>
          </p:nvPr>
        </p:nvSpPr>
        <p:spPr>
          <a:xfrm>
            <a:off x="581477" y="1745228"/>
            <a:ext cx="3657821" cy="742873"/>
          </a:xfrm>
        </p:spPr>
        <p:txBody>
          <a:bodyPr>
            <a:noAutofit/>
            <a:scene3d>
              <a:camera prst="orthographicFront"/>
              <a:lightRig rig="threePt" dir="t"/>
            </a:scene3d>
            <a:sp3d extrusionH="57150">
              <a:bevelT w="38100" h="38100" prst="relaxedInset"/>
            </a:sp3d>
          </a:bodyPr>
          <a:lstStyle>
            <a:lvl1pPr algn="ctr">
              <a:defRPr sz="6000" baseline="0">
                <a:solidFill>
                  <a:schemeClr val="accent3">
                    <a:lumMod val="60000"/>
                    <a:lumOff val="40000"/>
                  </a:schemeClr>
                </a:solidFill>
                <a:effectLst/>
                <a:latin typeface="Brush Script MT" charset="0"/>
                <a:ea typeface="Brush Script MT" charset="0"/>
                <a:cs typeface="Brush Script MT" charset="0"/>
              </a:defRPr>
            </a:lvl1pPr>
          </a:lstStyle>
          <a:p>
            <a:pPr lvl="0"/>
            <a:r>
              <a:rPr lang="da-DK" dirty="0" smtClean="0"/>
              <a:t>Dit emne her</a:t>
            </a:r>
            <a:endParaRPr lang="en-US" dirty="0"/>
          </a:p>
        </p:txBody>
      </p:sp>
      <p:sp>
        <p:nvSpPr>
          <p:cNvPr id="49" name="Rektangel 48"/>
          <p:cNvSpPr/>
          <p:nvPr userDrawn="1"/>
        </p:nvSpPr>
        <p:spPr>
          <a:xfrm>
            <a:off x="4677721" y="1532071"/>
            <a:ext cx="553144" cy="415026"/>
          </a:xfrm>
          <a:prstGeom prst="rect">
            <a:avLst/>
          </a:prstGeom>
          <a:no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solidFill>
              </a:rPr>
              <a:t>2</a:t>
            </a:r>
            <a:endParaRPr lang="da-DK" sz="2000" b="0" dirty="0">
              <a:solidFill>
                <a:schemeClr val="tx1"/>
              </a:solidFill>
            </a:endParaRPr>
          </a:p>
        </p:txBody>
      </p:sp>
      <p:sp>
        <p:nvSpPr>
          <p:cNvPr id="50" name="Rektangel 49"/>
          <p:cNvSpPr/>
          <p:nvPr userDrawn="1"/>
        </p:nvSpPr>
        <p:spPr>
          <a:xfrm>
            <a:off x="4669408" y="1046937"/>
            <a:ext cx="553144" cy="415026"/>
          </a:xfrm>
          <a:prstGeom prst="rect">
            <a:avLst/>
          </a:prstGeom>
          <a:noFill/>
          <a:ln>
            <a:noFill/>
          </a:ln>
          <a:effectLst>
            <a:glow rad="63500">
              <a:schemeClr val="tx1">
                <a:alpha val="40000"/>
              </a:schemeClr>
            </a:glow>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solidFill>
              </a:rPr>
              <a:t>1</a:t>
            </a:r>
            <a:endParaRPr lang="da-DK" sz="2000" b="0" dirty="0">
              <a:solidFill>
                <a:schemeClr val="tx1"/>
              </a:solidFill>
            </a:endParaRPr>
          </a:p>
        </p:txBody>
      </p:sp>
      <p:sp>
        <p:nvSpPr>
          <p:cNvPr id="51" name="Rektangel 50"/>
          <p:cNvSpPr/>
          <p:nvPr userDrawn="1"/>
        </p:nvSpPr>
        <p:spPr>
          <a:xfrm>
            <a:off x="4680749" y="2020196"/>
            <a:ext cx="553144" cy="415026"/>
          </a:xfrm>
          <a:prstGeom prst="rect">
            <a:avLst/>
          </a:prstGeom>
          <a:no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solidFill>
              </a:rPr>
              <a:t>3</a:t>
            </a:r>
            <a:endParaRPr lang="da-DK" sz="2000" b="0" dirty="0">
              <a:solidFill>
                <a:schemeClr val="tx1"/>
              </a:solidFill>
            </a:endParaRPr>
          </a:p>
        </p:txBody>
      </p:sp>
      <p:sp>
        <p:nvSpPr>
          <p:cNvPr id="52" name="Rektangel 51"/>
          <p:cNvSpPr/>
          <p:nvPr userDrawn="1"/>
        </p:nvSpPr>
        <p:spPr>
          <a:xfrm>
            <a:off x="4666121" y="2499478"/>
            <a:ext cx="553144" cy="415026"/>
          </a:xfrm>
          <a:prstGeom prst="rect">
            <a:avLst/>
          </a:prstGeom>
          <a:no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solidFill>
              </a:rPr>
              <a:t>4</a:t>
            </a:r>
            <a:endParaRPr lang="da-DK" sz="2000" b="0" dirty="0">
              <a:solidFill>
                <a:schemeClr val="tx1"/>
              </a:solidFill>
            </a:endParaRPr>
          </a:p>
        </p:txBody>
      </p:sp>
      <p:sp>
        <p:nvSpPr>
          <p:cNvPr id="53" name="Rektangel 52"/>
          <p:cNvSpPr/>
          <p:nvPr userDrawn="1"/>
        </p:nvSpPr>
        <p:spPr>
          <a:xfrm>
            <a:off x="4680014" y="2985657"/>
            <a:ext cx="553144" cy="415026"/>
          </a:xfrm>
          <a:prstGeom prst="rect">
            <a:avLst/>
          </a:prstGeom>
          <a:no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solidFill>
              </a:rPr>
              <a:t>5</a:t>
            </a:r>
            <a:endParaRPr lang="da-DK" sz="2000" b="0" dirty="0">
              <a:solidFill>
                <a:schemeClr val="tx1"/>
              </a:solidFill>
            </a:endParaRPr>
          </a:p>
        </p:txBody>
      </p:sp>
      <p:sp>
        <p:nvSpPr>
          <p:cNvPr id="54" name="Rektangel 53"/>
          <p:cNvSpPr/>
          <p:nvPr userDrawn="1"/>
        </p:nvSpPr>
        <p:spPr>
          <a:xfrm>
            <a:off x="4674434" y="3466389"/>
            <a:ext cx="553144" cy="415026"/>
          </a:xfrm>
          <a:prstGeom prst="rect">
            <a:avLst/>
          </a:prstGeom>
          <a:no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solidFill>
              </a:rPr>
              <a:t>6</a:t>
            </a:r>
            <a:endParaRPr lang="da-DK" sz="2000" b="0" dirty="0">
              <a:solidFill>
                <a:schemeClr val="tx1"/>
              </a:solidFill>
            </a:endParaRPr>
          </a:p>
        </p:txBody>
      </p:sp>
      <p:sp>
        <p:nvSpPr>
          <p:cNvPr id="55" name="Rektangel 54"/>
          <p:cNvSpPr/>
          <p:nvPr userDrawn="1"/>
        </p:nvSpPr>
        <p:spPr>
          <a:xfrm>
            <a:off x="4683570" y="3957521"/>
            <a:ext cx="553144" cy="415026"/>
          </a:xfrm>
          <a:prstGeom prst="rect">
            <a:avLst/>
          </a:prstGeom>
          <a:no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solidFill>
              </a:rPr>
              <a:t>7</a:t>
            </a:r>
            <a:endParaRPr lang="da-DK" sz="2000" b="0" dirty="0">
              <a:solidFill>
                <a:schemeClr val="tx1"/>
              </a:solidFill>
            </a:endParaRPr>
          </a:p>
        </p:txBody>
      </p:sp>
      <p:sp>
        <p:nvSpPr>
          <p:cNvPr id="56" name="Rektangel 55"/>
          <p:cNvSpPr/>
          <p:nvPr userDrawn="1"/>
        </p:nvSpPr>
        <p:spPr>
          <a:xfrm>
            <a:off x="4683570" y="4429315"/>
            <a:ext cx="553144" cy="415026"/>
          </a:xfrm>
          <a:prstGeom prst="rect">
            <a:avLst/>
          </a:prstGeom>
          <a:no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solidFill>
              </a:rPr>
              <a:t>8</a:t>
            </a:r>
            <a:endParaRPr lang="da-DK" sz="2000" b="0" dirty="0">
              <a:solidFill>
                <a:schemeClr val="tx1"/>
              </a:solidFill>
            </a:endParaRPr>
          </a:p>
        </p:txBody>
      </p:sp>
      <p:sp>
        <p:nvSpPr>
          <p:cNvPr id="57" name="Rektangel 56"/>
          <p:cNvSpPr/>
          <p:nvPr userDrawn="1"/>
        </p:nvSpPr>
        <p:spPr>
          <a:xfrm>
            <a:off x="4675257" y="4920223"/>
            <a:ext cx="553144" cy="415026"/>
          </a:xfrm>
          <a:prstGeom prst="rect">
            <a:avLst/>
          </a:prstGeom>
          <a:no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solidFill>
              </a:rPr>
              <a:t>9</a:t>
            </a:r>
            <a:endParaRPr lang="da-DK" sz="2000" b="0" dirty="0">
              <a:solidFill>
                <a:schemeClr val="tx1"/>
              </a:solidFill>
            </a:endParaRPr>
          </a:p>
        </p:txBody>
      </p:sp>
      <p:sp>
        <p:nvSpPr>
          <p:cNvPr id="58" name="Rektangel 57"/>
          <p:cNvSpPr/>
          <p:nvPr userDrawn="1"/>
        </p:nvSpPr>
        <p:spPr>
          <a:xfrm>
            <a:off x="4674628" y="5413077"/>
            <a:ext cx="553144" cy="415026"/>
          </a:xfrm>
          <a:prstGeom prst="rect">
            <a:avLst/>
          </a:prstGeom>
          <a:no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solidFill>
              </a:rPr>
              <a:t>10</a:t>
            </a:r>
            <a:endParaRPr lang="da-DK" sz="2000" b="0" dirty="0">
              <a:solidFill>
                <a:schemeClr val="tx1"/>
              </a:solidFill>
            </a:endParaRPr>
          </a:p>
        </p:txBody>
      </p:sp>
      <p:sp>
        <p:nvSpPr>
          <p:cNvPr id="64" name="Slide Number Placeholder 6"/>
          <p:cNvSpPr txBox="1">
            <a:spLocks/>
          </p:cNvSpPr>
          <p:nvPr userDrawn="1"/>
        </p:nvSpPr>
        <p:spPr>
          <a:xfrm>
            <a:off x="-632" y="6557171"/>
            <a:ext cx="429260" cy="382159"/>
          </a:xfrm>
          <a:prstGeom prst="rect">
            <a:avLst/>
          </a:prstGeom>
        </p:spPr>
        <p:txBody>
          <a:bodyPr lIns="121917" tIns="60958" rIns="121917" bIns="60958"/>
          <a:lstStyle>
            <a:defPPr>
              <a:defRPr lang="da-DK"/>
            </a:defPPr>
            <a:lvl1pPr marL="0" algn="l" defTabSz="914400" rtl="0" eaLnBrk="1" latinLnBrk="0" hangingPunct="1">
              <a:defRPr sz="80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0841EC-99BE-4340-888E-D714765BA307}" type="slidenum">
              <a:rPr lang="en-US" smtClean="0">
                <a:solidFill>
                  <a:srgbClr val="4E6AA8"/>
                </a:solidFill>
              </a:rPr>
              <a:pPr/>
              <a:t>‹nr.›</a:t>
            </a:fld>
            <a:endParaRPr lang="en-US" dirty="0">
              <a:solidFill>
                <a:srgbClr val="4E6AA8"/>
              </a:solidFill>
            </a:endParaRPr>
          </a:p>
        </p:txBody>
      </p:sp>
      <p:sp>
        <p:nvSpPr>
          <p:cNvPr id="60" name="Pladsholder til tekst 13"/>
          <p:cNvSpPr>
            <a:spLocks noGrp="1"/>
          </p:cNvSpPr>
          <p:nvPr>
            <p:ph type="body" sz="quarter" idx="24"/>
          </p:nvPr>
        </p:nvSpPr>
        <p:spPr>
          <a:xfrm>
            <a:off x="425708" y="6524617"/>
            <a:ext cx="5641703" cy="281381"/>
          </a:xfrm>
        </p:spPr>
        <p:txBody>
          <a:bodyPr>
            <a:noAutofit/>
          </a:bodyPr>
          <a:lstStyle>
            <a:lvl1pPr>
              <a:defRPr sz="1400">
                <a:solidFill>
                  <a:srgbClr val="798FBF"/>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61" name="Rektangel 60"/>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
        <p:nvSpPr>
          <p:cNvPr id="18" name="Text Placeholder 5"/>
          <p:cNvSpPr>
            <a:spLocks noGrp="1"/>
          </p:cNvSpPr>
          <p:nvPr>
            <p:ph type="body" sz="quarter" idx="12"/>
          </p:nvPr>
        </p:nvSpPr>
        <p:spPr>
          <a:xfrm>
            <a:off x="5349811" y="4444108"/>
            <a:ext cx="5975822" cy="415026"/>
          </a:xfrm>
          <a:noFill/>
          <a:ln>
            <a:noFill/>
          </a:ln>
        </p:spPr>
        <p:txBody>
          <a:bodyPr/>
          <a:lstStyle>
            <a:lvl1pPr>
              <a:defRPr>
                <a:solidFill>
                  <a:schemeClr val="accent3">
                    <a:lumMod val="20000"/>
                    <a:lumOff val="80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21" name="Text Placeholder 5"/>
          <p:cNvSpPr>
            <a:spLocks noGrp="1"/>
          </p:cNvSpPr>
          <p:nvPr>
            <p:ph type="body" sz="quarter" idx="13"/>
          </p:nvPr>
        </p:nvSpPr>
        <p:spPr>
          <a:xfrm>
            <a:off x="5346990" y="3961513"/>
            <a:ext cx="5975822" cy="415026"/>
          </a:xfrm>
          <a:noFill/>
          <a:ln>
            <a:noFill/>
          </a:ln>
        </p:spPr>
        <p:txBody>
          <a:bodyPr/>
          <a:lstStyle>
            <a:lvl1pPr>
              <a:defRPr>
                <a:solidFill>
                  <a:schemeClr val="accent3">
                    <a:lumMod val="20000"/>
                    <a:lumOff val="80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24" name="Text Placeholder 5"/>
          <p:cNvSpPr>
            <a:spLocks noGrp="1"/>
          </p:cNvSpPr>
          <p:nvPr>
            <p:ph type="body" sz="quarter" idx="14"/>
          </p:nvPr>
        </p:nvSpPr>
        <p:spPr>
          <a:xfrm>
            <a:off x="5344169" y="3478918"/>
            <a:ext cx="5975822" cy="415026"/>
          </a:xfrm>
          <a:noFill/>
          <a:ln>
            <a:noFill/>
          </a:ln>
        </p:spPr>
        <p:txBody>
          <a:bodyPr/>
          <a:lstStyle>
            <a:lvl1pPr>
              <a:defRPr>
                <a:solidFill>
                  <a:schemeClr val="accent3">
                    <a:lumMod val="20000"/>
                    <a:lumOff val="80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27" name="Text Placeholder 5"/>
          <p:cNvSpPr>
            <a:spLocks noGrp="1"/>
          </p:cNvSpPr>
          <p:nvPr>
            <p:ph type="body" sz="quarter" idx="15"/>
          </p:nvPr>
        </p:nvSpPr>
        <p:spPr>
          <a:xfrm>
            <a:off x="5344169" y="2996184"/>
            <a:ext cx="5975822" cy="415026"/>
          </a:xfrm>
          <a:noFill/>
          <a:ln>
            <a:noFill/>
          </a:ln>
        </p:spPr>
        <p:txBody>
          <a:bodyPr/>
          <a:lstStyle>
            <a:lvl1pPr>
              <a:defRPr>
                <a:solidFill>
                  <a:schemeClr val="accent3">
                    <a:lumMod val="20000"/>
                    <a:lumOff val="80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0" name="Text Placeholder 5"/>
          <p:cNvSpPr>
            <a:spLocks noGrp="1"/>
          </p:cNvSpPr>
          <p:nvPr>
            <p:ph type="body" sz="quarter" idx="16"/>
          </p:nvPr>
        </p:nvSpPr>
        <p:spPr>
          <a:xfrm>
            <a:off x="5344169" y="2513020"/>
            <a:ext cx="5975822" cy="415026"/>
          </a:xfrm>
          <a:noFill/>
          <a:ln>
            <a:noFill/>
          </a:ln>
        </p:spPr>
        <p:txBody>
          <a:bodyPr/>
          <a:lstStyle>
            <a:lvl1pPr>
              <a:defRPr>
                <a:solidFill>
                  <a:schemeClr val="accent3">
                    <a:lumMod val="20000"/>
                    <a:lumOff val="80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3" name="Text Placeholder 5"/>
          <p:cNvSpPr>
            <a:spLocks noGrp="1"/>
          </p:cNvSpPr>
          <p:nvPr>
            <p:ph type="body" sz="quarter" idx="17"/>
          </p:nvPr>
        </p:nvSpPr>
        <p:spPr>
          <a:xfrm>
            <a:off x="5344169" y="2036630"/>
            <a:ext cx="5975822" cy="415026"/>
          </a:xfrm>
          <a:noFill/>
          <a:ln>
            <a:noFill/>
          </a:ln>
        </p:spPr>
        <p:txBody>
          <a:bodyPr/>
          <a:lstStyle>
            <a:lvl1pPr>
              <a:defRPr>
                <a:solidFill>
                  <a:schemeClr val="accent3">
                    <a:lumMod val="20000"/>
                    <a:lumOff val="80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6" name="Text Placeholder 5"/>
          <p:cNvSpPr>
            <a:spLocks noGrp="1"/>
          </p:cNvSpPr>
          <p:nvPr>
            <p:ph type="body" sz="quarter" idx="18"/>
          </p:nvPr>
        </p:nvSpPr>
        <p:spPr>
          <a:xfrm>
            <a:off x="5344169" y="4932351"/>
            <a:ext cx="5975822" cy="415026"/>
          </a:xfrm>
          <a:noFill/>
          <a:ln>
            <a:noFill/>
          </a:ln>
        </p:spPr>
        <p:txBody>
          <a:bodyPr/>
          <a:lstStyle>
            <a:lvl1pPr>
              <a:defRPr>
                <a:solidFill>
                  <a:schemeClr val="accent3">
                    <a:lumMod val="20000"/>
                    <a:lumOff val="80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9" name="Text Placeholder 5"/>
          <p:cNvSpPr>
            <a:spLocks noGrp="1"/>
          </p:cNvSpPr>
          <p:nvPr>
            <p:ph type="body" sz="quarter" idx="19"/>
          </p:nvPr>
        </p:nvSpPr>
        <p:spPr>
          <a:xfrm>
            <a:off x="5344169" y="1545732"/>
            <a:ext cx="5975822" cy="415026"/>
          </a:xfrm>
          <a:noFill/>
          <a:ln>
            <a:noFill/>
          </a:ln>
        </p:spPr>
        <p:txBody>
          <a:bodyPr/>
          <a:lstStyle>
            <a:lvl1pPr>
              <a:defRPr>
                <a:solidFill>
                  <a:schemeClr val="accent3">
                    <a:lumMod val="20000"/>
                    <a:lumOff val="80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42" name="Text Placeholder 5"/>
          <p:cNvSpPr>
            <a:spLocks noGrp="1"/>
          </p:cNvSpPr>
          <p:nvPr>
            <p:ph type="body" sz="quarter" idx="20" hasCustomPrompt="1"/>
          </p:nvPr>
        </p:nvSpPr>
        <p:spPr>
          <a:xfrm>
            <a:off x="5344169" y="1057051"/>
            <a:ext cx="5975822" cy="415026"/>
          </a:xfrm>
          <a:noFill/>
          <a:ln>
            <a:noFill/>
          </a:ln>
        </p:spPr>
        <p:txBody>
          <a:bodyPr/>
          <a:lstStyle>
            <a:lvl1pPr>
              <a:defRPr>
                <a:solidFill>
                  <a:schemeClr val="accent3">
                    <a:lumMod val="20000"/>
                    <a:lumOff val="80000"/>
                  </a:schemeClr>
                </a:solidFill>
                <a:latin typeface="Calibri"/>
                <a:cs typeface="Calibri"/>
              </a:defRPr>
            </a:lvl1pPr>
          </a:lstStyle>
          <a:p>
            <a:pPr lvl="0"/>
            <a:r>
              <a:rPr lang="da-DK" dirty="0" smtClean="0"/>
              <a:t>Din absolut yndlings her</a:t>
            </a:r>
            <a:endParaRPr lang="en-US" dirty="0"/>
          </a:p>
        </p:txBody>
      </p:sp>
      <p:sp>
        <p:nvSpPr>
          <p:cNvPr id="45" name="Text Placeholder 5"/>
          <p:cNvSpPr>
            <a:spLocks noGrp="1"/>
          </p:cNvSpPr>
          <p:nvPr>
            <p:ph type="body" sz="quarter" idx="21"/>
          </p:nvPr>
        </p:nvSpPr>
        <p:spPr>
          <a:xfrm>
            <a:off x="5346990" y="5414946"/>
            <a:ext cx="5975822" cy="415026"/>
          </a:xfrm>
          <a:noFill/>
          <a:ln>
            <a:noFill/>
          </a:ln>
        </p:spPr>
        <p:txBody>
          <a:bodyPr/>
          <a:lstStyle>
            <a:lvl1pPr>
              <a:defRPr>
                <a:solidFill>
                  <a:schemeClr val="accent3">
                    <a:lumMod val="20000"/>
                    <a:lumOff val="80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Favoritliste mørkblå Store knapper">
    <p:bg>
      <p:bgPr>
        <a:gradFill>
          <a:gsLst>
            <a:gs pos="99000">
              <a:srgbClr val="3B5379">
                <a:alpha val="48000"/>
              </a:srgbClr>
            </a:gs>
            <a:gs pos="2000">
              <a:schemeClr val="bg1">
                <a:lumMod val="95000"/>
                <a:lumOff val="5000"/>
              </a:schemeClr>
            </a:gs>
            <a:gs pos="24000">
              <a:srgbClr val="3C527E"/>
            </a:gs>
            <a:gs pos="64000">
              <a:srgbClr val="496DAD"/>
            </a:gs>
          </a:gsLst>
          <a:lin ang="16200000" scaled="0"/>
        </a:gradFill>
        <a:effectLst/>
      </p:bgPr>
    </p:bg>
    <p:spTree>
      <p:nvGrpSpPr>
        <p:cNvPr id="1" name=""/>
        <p:cNvGrpSpPr/>
        <p:nvPr/>
      </p:nvGrpSpPr>
      <p:grpSpPr>
        <a:xfrm>
          <a:off x="0" y="0"/>
          <a:ext cx="0" cy="0"/>
          <a:chOff x="0" y="0"/>
          <a:chExt cx="0" cy="0"/>
        </a:xfrm>
      </p:grpSpPr>
      <p:sp>
        <p:nvSpPr>
          <p:cNvPr id="110" name="Rectangle 109"/>
          <p:cNvSpPr/>
          <p:nvPr userDrawn="1"/>
        </p:nvSpPr>
        <p:spPr>
          <a:xfrm>
            <a:off x="-1" y="-22682"/>
            <a:ext cx="12325739" cy="368228"/>
          </a:xfrm>
          <a:prstGeom prst="rect">
            <a:avLst/>
          </a:prstGeom>
          <a:gradFill flip="none" rotWithShape="1">
            <a:gsLst>
              <a:gs pos="99000">
                <a:srgbClr val="3B5379">
                  <a:alpha val="48000"/>
                </a:srgbClr>
              </a:gs>
              <a:gs pos="1000">
                <a:srgbClr val="263142">
                  <a:alpha val="74000"/>
                </a:srgbClr>
              </a:gs>
              <a:gs pos="48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rgbClr val="3C527E"/>
                </a:solidFill>
                <a:latin typeface="Calibri" charset="0"/>
                <a:ea typeface="Calibri" charset="0"/>
                <a:cs typeface="Calibri" charset="0"/>
              </a:rPr>
              <a:t>OS – LIVSFORTÆLLINGER    </a:t>
            </a:r>
            <a:r>
              <a:rPr lang="en-US" i="1" dirty="0" smtClean="0">
                <a:solidFill>
                  <a:srgbClr val="3C527E"/>
                </a:solidFill>
              </a:rPr>
              <a:t>.</a:t>
            </a:r>
            <a:endParaRPr lang="en-US" i="1" dirty="0">
              <a:solidFill>
                <a:srgbClr val="3C527E"/>
              </a:solidFill>
            </a:endParaRPr>
          </a:p>
        </p:txBody>
      </p:sp>
      <p:sp>
        <p:nvSpPr>
          <p:cNvPr id="111" name="Title 1"/>
          <p:cNvSpPr>
            <a:spLocks noGrp="1"/>
          </p:cNvSpPr>
          <p:nvPr>
            <p:ph type="title"/>
          </p:nvPr>
        </p:nvSpPr>
        <p:spPr>
          <a:xfrm>
            <a:off x="179602" y="-268438"/>
            <a:ext cx="4261770"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tx1">
                    <a:lumMod val="95000"/>
                  </a:schemeClr>
                </a:solidFill>
              </a:defRPr>
            </a:lvl1pPr>
          </a:lstStyle>
          <a:p>
            <a:r>
              <a:rPr lang="en-US" smtClean="0"/>
              <a:t>Dit navn her</a:t>
            </a:r>
            <a:endParaRPr lang="en-US" dirty="0"/>
          </a:p>
        </p:txBody>
      </p:sp>
      <p:sp>
        <p:nvSpPr>
          <p:cNvPr id="120" name="Snip Single Corner Rectangle 119"/>
          <p:cNvSpPr/>
          <p:nvPr userDrawn="1"/>
        </p:nvSpPr>
        <p:spPr>
          <a:xfrm flipH="1">
            <a:off x="0" y="6558068"/>
            <a:ext cx="12192000" cy="299931"/>
          </a:xfrm>
          <a:prstGeom prst="snip1Rect">
            <a:avLst>
              <a:gd name="adj" fmla="val 0"/>
            </a:avLst>
          </a:prstGeom>
          <a:solidFill>
            <a:srgbClr val="4B5561"/>
          </a:solidFill>
          <a:ln>
            <a:noFill/>
          </a:ln>
          <a:effectLst>
            <a:innerShdw blurRad="114300" dist="25400" dir="18720000">
              <a:schemeClr val="bg1">
                <a:lumMod val="95000"/>
                <a:lumOff val="5000"/>
                <a:alpha val="6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Afrundet rektangel 35">
            <a:hlinkClick r:id="" action="ppaction://hlinkshowjump?jump=lastslideviewed" highlightClick="1"/>
          </p:cNvPr>
          <p:cNvSpPr/>
          <p:nvPr userDrawn="1"/>
        </p:nvSpPr>
        <p:spPr>
          <a:xfrm>
            <a:off x="10560324" y="6593952"/>
            <a:ext cx="749179" cy="226884"/>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Tilbage</a:t>
            </a:r>
            <a:endParaRPr lang="da-DK" sz="1400" dirty="0">
              <a:solidFill>
                <a:schemeClr val="tx1">
                  <a:lumMod val="85000"/>
                </a:schemeClr>
              </a:solidFill>
              <a:latin typeface="Calibri"/>
              <a:cs typeface="Calibri"/>
            </a:endParaRPr>
          </a:p>
        </p:txBody>
      </p:sp>
      <p:sp>
        <p:nvSpPr>
          <p:cNvPr id="122" name="Afrundet rektangel 35">
            <a:hlinkClick r:id="rId2" action="ppaction://hlinksldjump" highlightClick="1"/>
          </p:cNvPr>
          <p:cNvSpPr/>
          <p:nvPr userDrawn="1"/>
        </p:nvSpPr>
        <p:spPr>
          <a:xfrm>
            <a:off x="9678337" y="6593952"/>
            <a:ext cx="807472" cy="225753"/>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Oversigt</a:t>
            </a:r>
            <a:endParaRPr lang="da-DK" sz="1400" dirty="0">
              <a:solidFill>
                <a:schemeClr val="tx1">
                  <a:lumMod val="85000"/>
                </a:schemeClr>
              </a:solidFill>
              <a:latin typeface="Calibri"/>
              <a:cs typeface="Calibri"/>
            </a:endParaRPr>
          </a:p>
        </p:txBody>
      </p:sp>
      <p:sp>
        <p:nvSpPr>
          <p:cNvPr id="123" name="Afrundet rektangel 35">
            <a:hlinkClick r:id="" action="ppaction://hlinkshowjump?jump=nextslide" highlightClick="1"/>
          </p:cNvPr>
          <p:cNvSpPr/>
          <p:nvPr userDrawn="1"/>
        </p:nvSpPr>
        <p:spPr>
          <a:xfrm>
            <a:off x="11383512" y="6593951"/>
            <a:ext cx="749688" cy="221281"/>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Næste</a:t>
            </a:r>
            <a:endParaRPr lang="da-DK" sz="1400" dirty="0">
              <a:solidFill>
                <a:schemeClr val="tx1">
                  <a:lumMod val="85000"/>
                </a:schemeClr>
              </a:solidFill>
              <a:latin typeface="Calibri"/>
              <a:cs typeface="Calibri"/>
            </a:endParaRPr>
          </a:p>
        </p:txBody>
      </p:sp>
      <p:sp>
        <p:nvSpPr>
          <p:cNvPr id="124" name="Afrundet rektangel 35">
            <a:hlinkClick r:id="" action="ppaction://hlinkshowjump?jump=endshow" highlightClick="1"/>
          </p:cNvPr>
          <p:cNvSpPr/>
          <p:nvPr userDrawn="1"/>
        </p:nvSpPr>
        <p:spPr>
          <a:xfrm>
            <a:off x="8808109" y="6593951"/>
            <a:ext cx="783981" cy="221282"/>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Rediger</a:t>
            </a:r>
            <a:endParaRPr lang="da-DK" sz="1400" dirty="0">
              <a:solidFill>
                <a:schemeClr val="tx1">
                  <a:lumMod val="85000"/>
                </a:schemeClr>
              </a:solidFill>
              <a:latin typeface="Calibri"/>
              <a:cs typeface="Calibri"/>
            </a:endParaRPr>
          </a:p>
        </p:txBody>
      </p:sp>
      <p:sp>
        <p:nvSpPr>
          <p:cNvPr id="15" name="Rounded Rectangle 6"/>
          <p:cNvSpPr/>
          <p:nvPr userDrawn="1"/>
        </p:nvSpPr>
        <p:spPr>
          <a:xfrm>
            <a:off x="345358" y="967816"/>
            <a:ext cx="4096013" cy="4907016"/>
          </a:xfrm>
          <a:prstGeom prst="roundRect">
            <a:avLst>
              <a:gd name="adj" fmla="val 5316"/>
            </a:avLst>
          </a:prstGeom>
          <a:ln w="9525">
            <a:noFill/>
          </a:ln>
          <a:effectLst>
            <a:innerShdw blurRad="63500" dist="50800" dir="162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6" name="Rounded Rectangle 3"/>
          <p:cNvSpPr/>
          <p:nvPr userDrawn="1"/>
        </p:nvSpPr>
        <p:spPr>
          <a:xfrm>
            <a:off x="4720883" y="4408658"/>
            <a:ext cx="6991598" cy="487452"/>
          </a:xfrm>
          <a:prstGeom prst="roundRect">
            <a:avLst>
              <a:gd name="adj" fmla="val 50000"/>
            </a:avLst>
          </a:prstGeom>
          <a:gradFill flip="none" rotWithShape="1">
            <a:gsLst>
              <a:gs pos="96000">
                <a:schemeClr val="bg2">
                  <a:lumMod val="20000"/>
                  <a:lumOff val="80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7"/>
          <p:cNvSpPr/>
          <p:nvPr userDrawn="1"/>
        </p:nvSpPr>
        <p:spPr>
          <a:xfrm>
            <a:off x="4718906" y="4419371"/>
            <a:ext cx="475484" cy="461165"/>
          </a:xfrm>
          <a:prstGeom prst="ellipse">
            <a:avLst/>
          </a:prstGeom>
          <a:gradFill flip="none" rotWithShape="1">
            <a:gsLst>
              <a:gs pos="0">
                <a:schemeClr val="accent6">
                  <a:lumMod val="0"/>
                  <a:lumOff val="100000"/>
                </a:schemeClr>
              </a:gs>
              <a:gs pos="35000">
                <a:schemeClr val="accent6">
                  <a:lumMod val="0"/>
                  <a:lumOff val="100000"/>
                </a:schemeClr>
              </a:gs>
              <a:gs pos="100000">
                <a:schemeClr val="bg1">
                  <a:lumMod val="65000"/>
                  <a:lumOff val="35000"/>
                </a:schemeClr>
              </a:gs>
            </a:gsLst>
            <a:path path="circle">
              <a:fillToRect l="50000" t="-80000" r="50000" b="180000"/>
            </a:path>
            <a:tileRect/>
          </a:gradFill>
          <a:ln w="12700">
            <a:solidFill>
              <a:schemeClr val="tx1">
                <a:lumMod val="6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rgbClr val="424C6E"/>
                </a:solidFill>
                <a:effectLst>
                  <a:innerShdw blurRad="69850" dist="43180" dir="5400000">
                    <a:srgbClr val="000000">
                      <a:alpha val="65000"/>
                    </a:srgbClr>
                  </a:innerShdw>
                </a:effectLst>
              </a:rPr>
              <a:t> </a:t>
            </a:r>
            <a:endParaRPr lang="en-US" sz="1200" b="1" cap="none" spc="0" dirty="0">
              <a:ln w="1905"/>
              <a:solidFill>
                <a:srgbClr val="424C6E"/>
              </a:solidFill>
              <a:effectLst>
                <a:innerShdw blurRad="69850" dist="43180" dir="5400000">
                  <a:srgbClr val="000000">
                    <a:alpha val="65000"/>
                  </a:srgbClr>
                </a:innerShdw>
              </a:effectLst>
            </a:endParaRPr>
          </a:p>
        </p:txBody>
      </p:sp>
      <p:sp>
        <p:nvSpPr>
          <p:cNvPr id="19" name="Rounded Rectangle 8"/>
          <p:cNvSpPr/>
          <p:nvPr userDrawn="1"/>
        </p:nvSpPr>
        <p:spPr>
          <a:xfrm>
            <a:off x="4718062" y="3926063"/>
            <a:ext cx="6991598" cy="487452"/>
          </a:xfrm>
          <a:prstGeom prst="roundRect">
            <a:avLst>
              <a:gd name="adj" fmla="val 50000"/>
            </a:avLst>
          </a:prstGeom>
          <a:gradFill flip="none" rotWithShape="1">
            <a:gsLst>
              <a:gs pos="96000">
                <a:schemeClr val="bg2">
                  <a:lumMod val="20000"/>
                  <a:lumOff val="80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9"/>
          <p:cNvSpPr/>
          <p:nvPr userDrawn="1"/>
        </p:nvSpPr>
        <p:spPr>
          <a:xfrm>
            <a:off x="4716085" y="3936776"/>
            <a:ext cx="475484" cy="461165"/>
          </a:xfrm>
          <a:prstGeom prst="ellipse">
            <a:avLst/>
          </a:prstGeom>
          <a:gradFill flip="none" rotWithShape="1">
            <a:gsLst>
              <a:gs pos="0">
                <a:schemeClr val="accent6">
                  <a:lumMod val="0"/>
                  <a:lumOff val="100000"/>
                </a:schemeClr>
              </a:gs>
              <a:gs pos="35000">
                <a:schemeClr val="accent6">
                  <a:lumMod val="0"/>
                  <a:lumOff val="100000"/>
                </a:schemeClr>
              </a:gs>
              <a:gs pos="100000">
                <a:schemeClr val="bg1">
                  <a:lumMod val="65000"/>
                  <a:lumOff val="35000"/>
                </a:schemeClr>
              </a:gs>
            </a:gsLst>
            <a:path path="circle">
              <a:fillToRect l="50000" t="-80000" r="50000" b="180000"/>
            </a:path>
            <a:tileRect/>
          </a:gradFill>
          <a:ln w="12700">
            <a:solidFill>
              <a:schemeClr val="tx1">
                <a:lumMod val="6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rgbClr val="424C6E"/>
                </a:solidFill>
                <a:effectLst>
                  <a:innerShdw blurRad="69850" dist="43180" dir="5400000">
                    <a:srgbClr val="000000">
                      <a:alpha val="65000"/>
                    </a:srgbClr>
                  </a:innerShdw>
                </a:effectLst>
              </a:rPr>
              <a:t> </a:t>
            </a:r>
            <a:endParaRPr lang="en-US" sz="1200" b="1" cap="none" spc="0" dirty="0">
              <a:ln w="1905"/>
              <a:solidFill>
                <a:srgbClr val="424C6E"/>
              </a:solidFill>
              <a:effectLst>
                <a:innerShdw blurRad="69850" dist="43180" dir="5400000">
                  <a:srgbClr val="000000">
                    <a:alpha val="65000"/>
                  </a:srgbClr>
                </a:innerShdw>
              </a:effectLst>
            </a:endParaRPr>
          </a:p>
        </p:txBody>
      </p:sp>
      <p:sp>
        <p:nvSpPr>
          <p:cNvPr id="22" name="Rounded Rectangle 11"/>
          <p:cNvSpPr/>
          <p:nvPr userDrawn="1"/>
        </p:nvSpPr>
        <p:spPr>
          <a:xfrm>
            <a:off x="4715241" y="3443468"/>
            <a:ext cx="6991598" cy="487452"/>
          </a:xfrm>
          <a:prstGeom prst="roundRect">
            <a:avLst>
              <a:gd name="adj" fmla="val 50000"/>
            </a:avLst>
          </a:prstGeom>
          <a:gradFill flip="none" rotWithShape="1">
            <a:gsLst>
              <a:gs pos="96000">
                <a:schemeClr val="bg2">
                  <a:lumMod val="20000"/>
                  <a:lumOff val="80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12"/>
          <p:cNvSpPr/>
          <p:nvPr userDrawn="1"/>
        </p:nvSpPr>
        <p:spPr>
          <a:xfrm>
            <a:off x="4713264" y="3454181"/>
            <a:ext cx="475484" cy="461165"/>
          </a:xfrm>
          <a:prstGeom prst="ellipse">
            <a:avLst/>
          </a:prstGeom>
          <a:gradFill flip="none" rotWithShape="1">
            <a:gsLst>
              <a:gs pos="0">
                <a:schemeClr val="accent6">
                  <a:lumMod val="0"/>
                  <a:lumOff val="100000"/>
                </a:schemeClr>
              </a:gs>
              <a:gs pos="35000">
                <a:schemeClr val="accent6">
                  <a:lumMod val="0"/>
                  <a:lumOff val="100000"/>
                </a:schemeClr>
              </a:gs>
              <a:gs pos="100000">
                <a:schemeClr val="bg1">
                  <a:lumMod val="65000"/>
                  <a:lumOff val="35000"/>
                </a:schemeClr>
              </a:gs>
            </a:gsLst>
            <a:path path="circle">
              <a:fillToRect l="50000" t="-80000" r="50000" b="180000"/>
            </a:path>
            <a:tileRect/>
          </a:gradFill>
          <a:ln w="12700">
            <a:solidFill>
              <a:schemeClr val="tx1">
                <a:lumMod val="6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rgbClr val="424C6E"/>
                </a:solidFill>
                <a:effectLst>
                  <a:innerShdw blurRad="69850" dist="43180" dir="5400000">
                    <a:srgbClr val="000000">
                      <a:alpha val="65000"/>
                    </a:srgbClr>
                  </a:innerShdw>
                </a:effectLst>
              </a:rPr>
              <a:t> </a:t>
            </a:r>
            <a:endParaRPr lang="en-US" sz="1200" b="1" cap="none" spc="0" dirty="0">
              <a:ln w="1905"/>
              <a:solidFill>
                <a:srgbClr val="424C6E"/>
              </a:solidFill>
              <a:effectLst>
                <a:innerShdw blurRad="69850" dist="43180" dir="5400000">
                  <a:srgbClr val="000000">
                    <a:alpha val="65000"/>
                  </a:srgbClr>
                </a:innerShdw>
              </a:effectLst>
            </a:endParaRPr>
          </a:p>
        </p:txBody>
      </p:sp>
      <p:sp>
        <p:nvSpPr>
          <p:cNvPr id="25" name="Rounded Rectangle 14"/>
          <p:cNvSpPr/>
          <p:nvPr userDrawn="1"/>
        </p:nvSpPr>
        <p:spPr>
          <a:xfrm>
            <a:off x="4715241" y="2949583"/>
            <a:ext cx="6991598" cy="487452"/>
          </a:xfrm>
          <a:prstGeom prst="roundRect">
            <a:avLst>
              <a:gd name="adj" fmla="val 50000"/>
            </a:avLst>
          </a:prstGeom>
          <a:gradFill flip="none" rotWithShape="1">
            <a:gsLst>
              <a:gs pos="96000">
                <a:schemeClr val="bg2">
                  <a:lumMod val="20000"/>
                  <a:lumOff val="80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15"/>
          <p:cNvSpPr/>
          <p:nvPr userDrawn="1"/>
        </p:nvSpPr>
        <p:spPr>
          <a:xfrm>
            <a:off x="4713264" y="2960296"/>
            <a:ext cx="475484" cy="461165"/>
          </a:xfrm>
          <a:prstGeom prst="ellipse">
            <a:avLst/>
          </a:prstGeom>
          <a:gradFill flip="none" rotWithShape="1">
            <a:gsLst>
              <a:gs pos="0">
                <a:schemeClr val="accent6">
                  <a:lumMod val="0"/>
                  <a:lumOff val="100000"/>
                </a:schemeClr>
              </a:gs>
              <a:gs pos="35000">
                <a:schemeClr val="accent6">
                  <a:lumMod val="0"/>
                  <a:lumOff val="100000"/>
                </a:schemeClr>
              </a:gs>
              <a:gs pos="100000">
                <a:schemeClr val="bg1">
                  <a:lumMod val="65000"/>
                  <a:lumOff val="35000"/>
                </a:schemeClr>
              </a:gs>
            </a:gsLst>
            <a:path path="circle">
              <a:fillToRect l="50000" t="-80000" r="50000" b="180000"/>
            </a:path>
            <a:tileRect/>
          </a:gradFill>
          <a:ln w="12700">
            <a:solidFill>
              <a:schemeClr val="tx1">
                <a:lumMod val="6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rgbClr val="424C6E"/>
                </a:solidFill>
                <a:effectLst>
                  <a:innerShdw blurRad="69850" dist="43180" dir="5400000">
                    <a:srgbClr val="000000">
                      <a:alpha val="65000"/>
                    </a:srgbClr>
                  </a:innerShdw>
                </a:effectLst>
              </a:rPr>
              <a:t> </a:t>
            </a:r>
            <a:endParaRPr lang="en-US" sz="1200" b="1" cap="none" spc="0" dirty="0">
              <a:ln w="1905"/>
              <a:solidFill>
                <a:srgbClr val="424C6E"/>
              </a:solidFill>
              <a:effectLst>
                <a:innerShdw blurRad="69850" dist="43180" dir="5400000">
                  <a:srgbClr val="000000">
                    <a:alpha val="65000"/>
                  </a:srgbClr>
                </a:innerShdw>
              </a:effectLst>
            </a:endParaRPr>
          </a:p>
        </p:txBody>
      </p:sp>
      <p:sp>
        <p:nvSpPr>
          <p:cNvPr id="28" name="Rounded Rectangle 17"/>
          <p:cNvSpPr/>
          <p:nvPr userDrawn="1"/>
        </p:nvSpPr>
        <p:spPr>
          <a:xfrm>
            <a:off x="4715241" y="2455268"/>
            <a:ext cx="6991598" cy="487452"/>
          </a:xfrm>
          <a:prstGeom prst="roundRect">
            <a:avLst>
              <a:gd name="adj" fmla="val 50000"/>
            </a:avLst>
          </a:prstGeom>
          <a:gradFill flip="none" rotWithShape="1">
            <a:gsLst>
              <a:gs pos="96000">
                <a:schemeClr val="bg2">
                  <a:lumMod val="20000"/>
                  <a:lumOff val="80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18"/>
          <p:cNvSpPr/>
          <p:nvPr userDrawn="1"/>
        </p:nvSpPr>
        <p:spPr>
          <a:xfrm>
            <a:off x="4713264" y="2465981"/>
            <a:ext cx="475484" cy="461165"/>
          </a:xfrm>
          <a:prstGeom prst="ellipse">
            <a:avLst/>
          </a:prstGeom>
          <a:gradFill flip="none" rotWithShape="1">
            <a:gsLst>
              <a:gs pos="0">
                <a:schemeClr val="accent6">
                  <a:lumMod val="0"/>
                  <a:lumOff val="100000"/>
                </a:schemeClr>
              </a:gs>
              <a:gs pos="35000">
                <a:schemeClr val="accent6">
                  <a:lumMod val="0"/>
                  <a:lumOff val="100000"/>
                </a:schemeClr>
              </a:gs>
              <a:gs pos="100000">
                <a:schemeClr val="bg1">
                  <a:lumMod val="65000"/>
                  <a:lumOff val="35000"/>
                </a:schemeClr>
              </a:gs>
            </a:gsLst>
            <a:path path="circle">
              <a:fillToRect l="50000" t="-80000" r="50000" b="180000"/>
            </a:path>
            <a:tileRect/>
          </a:gradFill>
          <a:ln w="12700">
            <a:solidFill>
              <a:schemeClr val="tx1">
                <a:lumMod val="6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rgbClr val="424C6E"/>
                </a:solidFill>
                <a:effectLst>
                  <a:innerShdw blurRad="69850" dist="43180" dir="5400000">
                    <a:srgbClr val="000000">
                      <a:alpha val="65000"/>
                    </a:srgbClr>
                  </a:innerShdw>
                </a:effectLst>
              </a:rPr>
              <a:t> </a:t>
            </a:r>
            <a:endParaRPr lang="en-US" sz="1200" b="1" cap="none" spc="0" dirty="0">
              <a:ln w="1905"/>
              <a:solidFill>
                <a:srgbClr val="424C6E"/>
              </a:solidFill>
              <a:effectLst>
                <a:innerShdw blurRad="69850" dist="43180" dir="5400000">
                  <a:srgbClr val="000000">
                    <a:alpha val="65000"/>
                  </a:srgbClr>
                </a:innerShdw>
              </a:effectLst>
            </a:endParaRPr>
          </a:p>
        </p:txBody>
      </p:sp>
      <p:sp>
        <p:nvSpPr>
          <p:cNvPr id="31" name="Rounded Rectangle 20"/>
          <p:cNvSpPr/>
          <p:nvPr userDrawn="1"/>
        </p:nvSpPr>
        <p:spPr>
          <a:xfrm>
            <a:off x="4715241" y="1961383"/>
            <a:ext cx="6991598" cy="487452"/>
          </a:xfrm>
          <a:prstGeom prst="roundRect">
            <a:avLst>
              <a:gd name="adj" fmla="val 50000"/>
            </a:avLst>
          </a:prstGeom>
          <a:gradFill flip="none" rotWithShape="1">
            <a:gsLst>
              <a:gs pos="96000">
                <a:schemeClr val="bg2">
                  <a:lumMod val="20000"/>
                  <a:lumOff val="80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21"/>
          <p:cNvSpPr/>
          <p:nvPr userDrawn="1"/>
        </p:nvSpPr>
        <p:spPr>
          <a:xfrm>
            <a:off x="4713264" y="1972096"/>
            <a:ext cx="475484" cy="461165"/>
          </a:xfrm>
          <a:prstGeom prst="ellipse">
            <a:avLst/>
          </a:prstGeom>
          <a:gradFill flip="none" rotWithShape="1">
            <a:gsLst>
              <a:gs pos="0">
                <a:schemeClr val="accent6">
                  <a:lumMod val="0"/>
                  <a:lumOff val="100000"/>
                </a:schemeClr>
              </a:gs>
              <a:gs pos="35000">
                <a:schemeClr val="accent6">
                  <a:lumMod val="0"/>
                  <a:lumOff val="100000"/>
                </a:schemeClr>
              </a:gs>
              <a:gs pos="100000">
                <a:schemeClr val="bg1">
                  <a:lumMod val="65000"/>
                  <a:lumOff val="35000"/>
                </a:schemeClr>
              </a:gs>
            </a:gsLst>
            <a:path path="circle">
              <a:fillToRect l="50000" t="-80000" r="50000" b="180000"/>
            </a:path>
            <a:tileRect/>
          </a:gradFill>
          <a:ln w="12700">
            <a:solidFill>
              <a:schemeClr val="tx1">
                <a:lumMod val="6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rgbClr val="424C6E"/>
                </a:solidFill>
                <a:effectLst>
                  <a:innerShdw blurRad="69850" dist="43180" dir="5400000">
                    <a:srgbClr val="000000">
                      <a:alpha val="65000"/>
                    </a:srgbClr>
                  </a:innerShdw>
                </a:effectLst>
              </a:rPr>
              <a:t> </a:t>
            </a:r>
            <a:endParaRPr lang="en-US" sz="1200" b="1" cap="none" spc="0" dirty="0">
              <a:ln w="1905"/>
              <a:solidFill>
                <a:srgbClr val="424C6E"/>
              </a:solidFill>
              <a:effectLst>
                <a:innerShdw blurRad="69850" dist="43180" dir="5400000">
                  <a:srgbClr val="000000">
                    <a:alpha val="65000"/>
                  </a:srgbClr>
                </a:innerShdw>
              </a:effectLst>
            </a:endParaRPr>
          </a:p>
        </p:txBody>
      </p:sp>
      <p:sp>
        <p:nvSpPr>
          <p:cNvPr id="34" name="Rounded Rectangle 23"/>
          <p:cNvSpPr/>
          <p:nvPr userDrawn="1"/>
        </p:nvSpPr>
        <p:spPr>
          <a:xfrm>
            <a:off x="4715241" y="4896901"/>
            <a:ext cx="6991598" cy="487452"/>
          </a:xfrm>
          <a:prstGeom prst="roundRect">
            <a:avLst>
              <a:gd name="adj" fmla="val 50000"/>
            </a:avLst>
          </a:prstGeom>
          <a:gradFill flip="none" rotWithShape="1">
            <a:gsLst>
              <a:gs pos="96000">
                <a:schemeClr val="bg2">
                  <a:lumMod val="20000"/>
                  <a:lumOff val="80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24"/>
          <p:cNvSpPr/>
          <p:nvPr userDrawn="1"/>
        </p:nvSpPr>
        <p:spPr>
          <a:xfrm>
            <a:off x="4713264" y="4907614"/>
            <a:ext cx="475484" cy="461165"/>
          </a:xfrm>
          <a:prstGeom prst="ellipse">
            <a:avLst/>
          </a:prstGeom>
          <a:gradFill flip="none" rotWithShape="1">
            <a:gsLst>
              <a:gs pos="0">
                <a:schemeClr val="accent6">
                  <a:lumMod val="0"/>
                  <a:lumOff val="100000"/>
                </a:schemeClr>
              </a:gs>
              <a:gs pos="35000">
                <a:schemeClr val="accent6">
                  <a:lumMod val="0"/>
                  <a:lumOff val="100000"/>
                </a:schemeClr>
              </a:gs>
              <a:gs pos="100000">
                <a:schemeClr val="bg1">
                  <a:lumMod val="65000"/>
                  <a:lumOff val="35000"/>
                </a:schemeClr>
              </a:gs>
            </a:gsLst>
            <a:path path="circle">
              <a:fillToRect l="50000" t="-80000" r="50000" b="180000"/>
            </a:path>
            <a:tileRect/>
          </a:gradFill>
          <a:ln w="12700">
            <a:solidFill>
              <a:schemeClr val="tx1">
                <a:lumMod val="6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rgbClr val="424C6E"/>
                </a:solidFill>
                <a:effectLst>
                  <a:innerShdw blurRad="69850" dist="43180" dir="5400000">
                    <a:srgbClr val="000000">
                      <a:alpha val="65000"/>
                    </a:srgbClr>
                  </a:innerShdw>
                </a:effectLst>
              </a:rPr>
              <a:t> </a:t>
            </a:r>
            <a:endParaRPr lang="en-US" sz="1200" b="1" cap="none" spc="0" dirty="0">
              <a:ln w="1905"/>
              <a:solidFill>
                <a:srgbClr val="424C6E"/>
              </a:solidFill>
              <a:effectLst>
                <a:innerShdw blurRad="69850" dist="43180" dir="5400000">
                  <a:srgbClr val="000000">
                    <a:alpha val="65000"/>
                  </a:srgbClr>
                </a:innerShdw>
              </a:effectLst>
            </a:endParaRPr>
          </a:p>
        </p:txBody>
      </p:sp>
      <p:sp>
        <p:nvSpPr>
          <p:cNvPr id="37" name="Rounded Rectangle 26"/>
          <p:cNvSpPr/>
          <p:nvPr userDrawn="1"/>
        </p:nvSpPr>
        <p:spPr>
          <a:xfrm>
            <a:off x="4715241" y="1467498"/>
            <a:ext cx="6991598" cy="487452"/>
          </a:xfrm>
          <a:prstGeom prst="roundRect">
            <a:avLst>
              <a:gd name="adj" fmla="val 50000"/>
            </a:avLst>
          </a:prstGeom>
          <a:gradFill flip="none" rotWithShape="1">
            <a:gsLst>
              <a:gs pos="96000">
                <a:schemeClr val="bg2">
                  <a:lumMod val="20000"/>
                  <a:lumOff val="80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27"/>
          <p:cNvSpPr/>
          <p:nvPr userDrawn="1"/>
        </p:nvSpPr>
        <p:spPr>
          <a:xfrm>
            <a:off x="4713264" y="1478211"/>
            <a:ext cx="475484" cy="461165"/>
          </a:xfrm>
          <a:prstGeom prst="ellipse">
            <a:avLst/>
          </a:prstGeom>
          <a:gradFill flip="none" rotWithShape="1">
            <a:gsLst>
              <a:gs pos="0">
                <a:schemeClr val="accent6">
                  <a:lumMod val="0"/>
                  <a:lumOff val="100000"/>
                </a:schemeClr>
              </a:gs>
              <a:gs pos="35000">
                <a:schemeClr val="accent6">
                  <a:lumMod val="0"/>
                  <a:lumOff val="100000"/>
                </a:schemeClr>
              </a:gs>
              <a:gs pos="100000">
                <a:schemeClr val="bg1">
                  <a:lumMod val="65000"/>
                  <a:lumOff val="35000"/>
                </a:schemeClr>
              </a:gs>
            </a:gsLst>
            <a:path path="circle">
              <a:fillToRect l="50000" t="-80000" r="50000" b="180000"/>
            </a:path>
            <a:tileRect/>
          </a:gradFill>
          <a:ln w="12700">
            <a:solidFill>
              <a:schemeClr val="tx1">
                <a:lumMod val="6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rgbClr val="424C6E"/>
                </a:solidFill>
                <a:effectLst>
                  <a:innerShdw blurRad="69850" dist="43180" dir="5400000">
                    <a:srgbClr val="000000">
                      <a:alpha val="65000"/>
                    </a:srgbClr>
                  </a:innerShdw>
                </a:effectLst>
              </a:rPr>
              <a:t> </a:t>
            </a:r>
            <a:endParaRPr lang="en-US" sz="1200" b="1" cap="none" spc="0" dirty="0">
              <a:ln w="1905"/>
              <a:solidFill>
                <a:srgbClr val="424C6E"/>
              </a:solidFill>
              <a:effectLst>
                <a:innerShdw blurRad="69850" dist="43180" dir="5400000">
                  <a:srgbClr val="000000">
                    <a:alpha val="65000"/>
                  </a:srgbClr>
                </a:innerShdw>
              </a:effectLst>
            </a:endParaRPr>
          </a:p>
        </p:txBody>
      </p:sp>
      <p:sp>
        <p:nvSpPr>
          <p:cNvPr id="40" name="Rounded Rectangle 29"/>
          <p:cNvSpPr/>
          <p:nvPr userDrawn="1"/>
        </p:nvSpPr>
        <p:spPr>
          <a:xfrm>
            <a:off x="4715241" y="967815"/>
            <a:ext cx="6991598" cy="487452"/>
          </a:xfrm>
          <a:prstGeom prst="roundRect">
            <a:avLst>
              <a:gd name="adj" fmla="val 50000"/>
            </a:avLst>
          </a:prstGeom>
          <a:gradFill flip="none" rotWithShape="1">
            <a:gsLst>
              <a:gs pos="96000">
                <a:schemeClr val="bg2">
                  <a:lumMod val="20000"/>
                  <a:lumOff val="80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30"/>
          <p:cNvSpPr/>
          <p:nvPr userDrawn="1"/>
        </p:nvSpPr>
        <p:spPr>
          <a:xfrm>
            <a:off x="4705381" y="978528"/>
            <a:ext cx="475484" cy="461165"/>
          </a:xfrm>
          <a:prstGeom prst="ellipse">
            <a:avLst/>
          </a:prstGeom>
          <a:gradFill flip="none" rotWithShape="1">
            <a:gsLst>
              <a:gs pos="0">
                <a:schemeClr val="accent6">
                  <a:lumMod val="0"/>
                  <a:lumOff val="100000"/>
                </a:schemeClr>
              </a:gs>
              <a:gs pos="35000">
                <a:schemeClr val="accent6">
                  <a:lumMod val="0"/>
                  <a:lumOff val="100000"/>
                </a:schemeClr>
              </a:gs>
              <a:gs pos="100000">
                <a:schemeClr val="bg1">
                  <a:lumMod val="65000"/>
                  <a:lumOff val="35000"/>
                </a:schemeClr>
              </a:gs>
            </a:gsLst>
            <a:path path="circle">
              <a:fillToRect l="50000" t="-80000" r="50000" b="180000"/>
            </a:path>
            <a:tileRect/>
          </a:gradFill>
          <a:ln w="12700">
            <a:solidFill>
              <a:schemeClr val="tx1">
                <a:lumMod val="6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rgbClr val="424C6E"/>
                </a:solidFill>
                <a:effectLst>
                  <a:innerShdw blurRad="69850" dist="43180" dir="5400000">
                    <a:srgbClr val="000000">
                      <a:alpha val="65000"/>
                    </a:srgbClr>
                  </a:innerShdw>
                </a:effectLst>
              </a:rPr>
              <a:t>  </a:t>
            </a:r>
            <a:endParaRPr lang="en-US" sz="1200" b="1" cap="none" spc="0" dirty="0">
              <a:ln w="1905"/>
              <a:solidFill>
                <a:srgbClr val="424C6E"/>
              </a:solidFill>
              <a:effectLst>
                <a:innerShdw blurRad="69850" dist="43180" dir="5400000">
                  <a:srgbClr val="000000">
                    <a:alpha val="65000"/>
                  </a:srgbClr>
                </a:innerShdw>
              </a:effectLst>
            </a:endParaRPr>
          </a:p>
        </p:txBody>
      </p:sp>
      <p:sp>
        <p:nvSpPr>
          <p:cNvPr id="43" name="Rounded Rectangle 35"/>
          <p:cNvSpPr/>
          <p:nvPr userDrawn="1"/>
        </p:nvSpPr>
        <p:spPr>
          <a:xfrm>
            <a:off x="4718062" y="5379496"/>
            <a:ext cx="6991598" cy="479639"/>
          </a:xfrm>
          <a:prstGeom prst="roundRect">
            <a:avLst>
              <a:gd name="adj" fmla="val 50000"/>
            </a:avLst>
          </a:prstGeom>
          <a:gradFill flip="none" rotWithShape="1">
            <a:gsLst>
              <a:gs pos="96000">
                <a:schemeClr val="bg2">
                  <a:lumMod val="20000"/>
                  <a:lumOff val="80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36"/>
          <p:cNvSpPr/>
          <p:nvPr userDrawn="1"/>
        </p:nvSpPr>
        <p:spPr>
          <a:xfrm>
            <a:off x="4716085" y="5390209"/>
            <a:ext cx="475484" cy="461165"/>
          </a:xfrm>
          <a:prstGeom prst="ellipse">
            <a:avLst/>
          </a:prstGeom>
          <a:gradFill flip="none" rotWithShape="1">
            <a:gsLst>
              <a:gs pos="0">
                <a:schemeClr val="accent6">
                  <a:lumMod val="0"/>
                  <a:lumOff val="100000"/>
                </a:schemeClr>
              </a:gs>
              <a:gs pos="35000">
                <a:schemeClr val="accent6">
                  <a:lumMod val="0"/>
                  <a:lumOff val="100000"/>
                </a:schemeClr>
              </a:gs>
              <a:gs pos="100000">
                <a:schemeClr val="bg1">
                  <a:lumMod val="65000"/>
                  <a:lumOff val="35000"/>
                </a:schemeClr>
              </a:gs>
            </a:gsLst>
            <a:path path="circle">
              <a:fillToRect l="50000" t="-80000" r="50000" b="180000"/>
            </a:path>
            <a:tileRect/>
          </a:gradFill>
          <a:ln w="12700">
            <a:solidFill>
              <a:schemeClr val="tx1">
                <a:lumMod val="6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rgbClr val="424C6E"/>
                </a:solidFill>
                <a:effectLst>
                  <a:innerShdw blurRad="69850" dist="43180" dir="5400000">
                    <a:srgbClr val="000000">
                      <a:alpha val="65000"/>
                    </a:srgbClr>
                  </a:innerShdw>
                </a:effectLst>
              </a:rPr>
              <a:t> </a:t>
            </a:r>
            <a:endParaRPr lang="en-US" sz="1200" b="1" cap="none" spc="0" dirty="0">
              <a:ln w="1905"/>
              <a:solidFill>
                <a:srgbClr val="424C6E"/>
              </a:solidFill>
              <a:effectLst>
                <a:innerShdw blurRad="69850" dist="43180" dir="5400000">
                  <a:srgbClr val="000000">
                    <a:alpha val="65000"/>
                  </a:srgbClr>
                </a:innerShdw>
              </a:effectLst>
            </a:endParaRPr>
          </a:p>
        </p:txBody>
      </p:sp>
      <p:sp>
        <p:nvSpPr>
          <p:cNvPr id="46" name="Content Placeholder 34"/>
          <p:cNvSpPr>
            <a:spLocks noGrp="1"/>
          </p:cNvSpPr>
          <p:nvPr>
            <p:ph sz="quarter" idx="22" hasCustomPrompt="1"/>
          </p:nvPr>
        </p:nvSpPr>
        <p:spPr>
          <a:xfrm>
            <a:off x="721306" y="2367565"/>
            <a:ext cx="3297800" cy="3246426"/>
          </a:xfrm>
        </p:spPr>
        <p:txBody>
          <a:bodyPr/>
          <a:lstStyle>
            <a:lvl1pPr>
              <a:defRPr b="0" cap="none" spc="0" baseline="0">
                <a:ln>
                  <a:noFill/>
                </a:ln>
                <a:solidFill>
                  <a:schemeClr val="bg1">
                    <a:lumMod val="75000"/>
                    <a:lumOff val="25000"/>
                  </a:schemeClr>
                </a:solidFill>
                <a:effectLst/>
                <a:latin typeface="Calibri" panose="020F0502020204030204" pitchFamily="34" charset="0"/>
              </a:defRPr>
            </a:lvl1pPr>
          </a:lstStyle>
          <a:p>
            <a:pPr lvl="0"/>
            <a:r>
              <a:rPr lang="en-US" dirty="0" err="1" smtClean="0"/>
              <a:t>Indsæt</a:t>
            </a:r>
            <a:r>
              <a:rPr lang="en-US" dirty="0" smtClean="0"/>
              <a:t> </a:t>
            </a:r>
            <a:r>
              <a:rPr lang="en-US" dirty="0" err="1" smtClean="0"/>
              <a:t>ord</a:t>
            </a:r>
            <a:r>
              <a:rPr lang="en-US" dirty="0" smtClean="0"/>
              <a:t> </a:t>
            </a:r>
            <a:r>
              <a:rPr lang="en-US" dirty="0" err="1" smtClean="0"/>
              <a:t>eller</a:t>
            </a:r>
            <a:r>
              <a:rPr lang="en-US" dirty="0" smtClean="0"/>
              <a:t> </a:t>
            </a:r>
            <a:r>
              <a:rPr lang="en-US" dirty="0" err="1" smtClean="0"/>
              <a:t>illustrationer</a:t>
            </a:r>
            <a:r>
              <a:rPr lang="en-US" dirty="0" smtClean="0"/>
              <a:t> her</a:t>
            </a:r>
            <a:endParaRPr lang="en-US" dirty="0"/>
          </a:p>
        </p:txBody>
      </p:sp>
      <p:sp>
        <p:nvSpPr>
          <p:cNvPr id="47" name="Rectangle 4"/>
          <p:cNvSpPr/>
          <p:nvPr userDrawn="1"/>
        </p:nvSpPr>
        <p:spPr>
          <a:xfrm>
            <a:off x="501745" y="1128579"/>
            <a:ext cx="3850488" cy="830997"/>
          </a:xfrm>
          <a:prstGeom prst="rect">
            <a:avLst/>
          </a:prstGeom>
          <a:noFill/>
        </p:spPr>
        <p:txBody>
          <a:bodyPr wrap="square" lIns="91440" tIns="45720" rIns="91440" bIns="45720">
            <a:spAutoFit/>
          </a:bodyPr>
          <a:lstStyle/>
          <a:p>
            <a:pPr algn="l"/>
            <a:r>
              <a:rPr lang="da-DK" sz="4800" b="0" cap="none" spc="0" dirty="0" smtClean="0">
                <a:ln w="0"/>
                <a:solidFill>
                  <a:schemeClr val="bg2">
                    <a:lumMod val="10000"/>
                  </a:schemeClr>
                </a:solidFill>
                <a:effectLst/>
                <a:latin typeface="Curlz MT" panose="04040404050702020202" pitchFamily="82" charset="0"/>
                <a:ea typeface="Apple Chancery" charset="0"/>
                <a:cs typeface="Apple Chancery" charset="0"/>
              </a:rPr>
              <a:t>Mine favoritter</a:t>
            </a:r>
            <a:endParaRPr lang="da-DK" sz="4800" b="0" cap="none" spc="0" dirty="0">
              <a:ln w="0"/>
              <a:solidFill>
                <a:schemeClr val="bg2">
                  <a:lumMod val="10000"/>
                </a:schemeClr>
              </a:solidFill>
              <a:effectLst/>
              <a:latin typeface="Curlz MT" panose="04040404050702020202" pitchFamily="82" charset="0"/>
              <a:ea typeface="Apple Chancery" charset="0"/>
              <a:cs typeface="Apple Chancery" charset="0"/>
            </a:endParaRPr>
          </a:p>
        </p:txBody>
      </p:sp>
      <p:sp>
        <p:nvSpPr>
          <p:cNvPr id="48" name="Content Placeholder 34"/>
          <p:cNvSpPr>
            <a:spLocks noGrp="1"/>
          </p:cNvSpPr>
          <p:nvPr>
            <p:ph sz="quarter" idx="23" hasCustomPrompt="1"/>
          </p:nvPr>
        </p:nvSpPr>
        <p:spPr>
          <a:xfrm>
            <a:off x="652517" y="1757270"/>
            <a:ext cx="2887771" cy="742873"/>
          </a:xfrm>
        </p:spPr>
        <p:txBody>
          <a:bodyPr>
            <a:noAutofit/>
            <a:scene3d>
              <a:camera prst="orthographicFront"/>
              <a:lightRig rig="threePt" dir="t"/>
            </a:scene3d>
            <a:sp3d extrusionH="57150">
              <a:bevelT w="38100" h="38100" prst="relaxedInset"/>
            </a:sp3d>
          </a:bodyPr>
          <a:lstStyle>
            <a:lvl1pPr>
              <a:defRPr sz="4000" baseline="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defRPr>
            </a:lvl1pPr>
          </a:lstStyle>
          <a:p>
            <a:pPr lvl="0"/>
            <a:r>
              <a:rPr lang="da-DK" dirty="0" smtClean="0"/>
              <a:t>Dit emne</a:t>
            </a:r>
            <a:endParaRPr lang="en-US" dirty="0"/>
          </a:p>
        </p:txBody>
      </p:sp>
      <p:sp>
        <p:nvSpPr>
          <p:cNvPr id="49" name="Rektangel 48"/>
          <p:cNvSpPr/>
          <p:nvPr userDrawn="1"/>
        </p:nvSpPr>
        <p:spPr>
          <a:xfrm>
            <a:off x="4677721" y="1489287"/>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rgbClr val="424C6E"/>
                </a:solidFill>
              </a:rPr>
              <a:t>2</a:t>
            </a:r>
            <a:endParaRPr lang="da-DK" sz="2000" b="0" dirty="0">
              <a:solidFill>
                <a:srgbClr val="424C6E"/>
              </a:solidFill>
            </a:endParaRPr>
          </a:p>
        </p:txBody>
      </p:sp>
      <p:sp>
        <p:nvSpPr>
          <p:cNvPr id="50" name="Rektangel 49"/>
          <p:cNvSpPr/>
          <p:nvPr userDrawn="1"/>
        </p:nvSpPr>
        <p:spPr>
          <a:xfrm>
            <a:off x="4669408" y="993002"/>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rgbClr val="424C6E"/>
                </a:solidFill>
              </a:rPr>
              <a:t>1</a:t>
            </a:r>
            <a:endParaRPr lang="da-DK" sz="2000" b="0" dirty="0">
              <a:solidFill>
                <a:srgbClr val="424C6E"/>
              </a:solidFill>
            </a:endParaRPr>
          </a:p>
        </p:txBody>
      </p:sp>
      <p:sp>
        <p:nvSpPr>
          <p:cNvPr id="51" name="Rektangel 50"/>
          <p:cNvSpPr/>
          <p:nvPr userDrawn="1"/>
        </p:nvSpPr>
        <p:spPr>
          <a:xfrm>
            <a:off x="4680749" y="1988563"/>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rgbClr val="424C6E"/>
                </a:solidFill>
              </a:rPr>
              <a:t>3</a:t>
            </a:r>
            <a:endParaRPr lang="da-DK" sz="2000" b="0" dirty="0">
              <a:solidFill>
                <a:srgbClr val="424C6E"/>
              </a:solidFill>
            </a:endParaRPr>
          </a:p>
        </p:txBody>
      </p:sp>
      <p:sp>
        <p:nvSpPr>
          <p:cNvPr id="52" name="Rektangel 51"/>
          <p:cNvSpPr/>
          <p:nvPr userDrawn="1"/>
        </p:nvSpPr>
        <p:spPr>
          <a:xfrm>
            <a:off x="4666121" y="2477176"/>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rgbClr val="424C6E"/>
                </a:solidFill>
              </a:rPr>
              <a:t>4</a:t>
            </a:r>
            <a:endParaRPr lang="da-DK" sz="2000" b="0" dirty="0">
              <a:solidFill>
                <a:srgbClr val="424C6E"/>
              </a:solidFill>
            </a:endParaRPr>
          </a:p>
        </p:txBody>
      </p:sp>
      <p:sp>
        <p:nvSpPr>
          <p:cNvPr id="53" name="Rektangel 52"/>
          <p:cNvSpPr/>
          <p:nvPr userDrawn="1"/>
        </p:nvSpPr>
        <p:spPr>
          <a:xfrm>
            <a:off x="4680014" y="2974506"/>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rgbClr val="424C6E"/>
                </a:solidFill>
              </a:rPr>
              <a:t>5</a:t>
            </a:r>
            <a:endParaRPr lang="da-DK" sz="2000" b="0" dirty="0">
              <a:solidFill>
                <a:srgbClr val="424C6E"/>
              </a:solidFill>
            </a:endParaRPr>
          </a:p>
        </p:txBody>
      </p:sp>
      <p:sp>
        <p:nvSpPr>
          <p:cNvPr id="54" name="Rektangel 53"/>
          <p:cNvSpPr/>
          <p:nvPr userDrawn="1"/>
        </p:nvSpPr>
        <p:spPr>
          <a:xfrm>
            <a:off x="4674434" y="3466389"/>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rgbClr val="424C6E"/>
                </a:solidFill>
              </a:rPr>
              <a:t>6</a:t>
            </a:r>
            <a:endParaRPr lang="da-DK" sz="2000" b="0" dirty="0">
              <a:solidFill>
                <a:srgbClr val="424C6E"/>
              </a:solidFill>
            </a:endParaRPr>
          </a:p>
        </p:txBody>
      </p:sp>
      <p:sp>
        <p:nvSpPr>
          <p:cNvPr id="55" name="Rektangel 54"/>
          <p:cNvSpPr/>
          <p:nvPr userDrawn="1"/>
        </p:nvSpPr>
        <p:spPr>
          <a:xfrm>
            <a:off x="4683570" y="3957521"/>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rgbClr val="424C6E"/>
                </a:solidFill>
              </a:rPr>
              <a:t>7</a:t>
            </a:r>
            <a:endParaRPr lang="da-DK" sz="2000" b="0" dirty="0">
              <a:solidFill>
                <a:srgbClr val="424C6E"/>
              </a:solidFill>
            </a:endParaRPr>
          </a:p>
        </p:txBody>
      </p:sp>
      <p:sp>
        <p:nvSpPr>
          <p:cNvPr id="56" name="Rektangel 55"/>
          <p:cNvSpPr/>
          <p:nvPr userDrawn="1"/>
        </p:nvSpPr>
        <p:spPr>
          <a:xfrm>
            <a:off x="4683570" y="4429315"/>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rgbClr val="424C6E"/>
                </a:solidFill>
              </a:rPr>
              <a:t>8</a:t>
            </a:r>
            <a:endParaRPr lang="da-DK" sz="2000" b="0" dirty="0">
              <a:solidFill>
                <a:srgbClr val="424C6E"/>
              </a:solidFill>
            </a:endParaRPr>
          </a:p>
        </p:txBody>
      </p:sp>
      <p:sp>
        <p:nvSpPr>
          <p:cNvPr id="57" name="Rektangel 56"/>
          <p:cNvSpPr/>
          <p:nvPr userDrawn="1"/>
        </p:nvSpPr>
        <p:spPr>
          <a:xfrm>
            <a:off x="4675257" y="4920223"/>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rgbClr val="424C6E"/>
                </a:solidFill>
              </a:rPr>
              <a:t>9</a:t>
            </a:r>
            <a:endParaRPr lang="da-DK" sz="2000" b="0" dirty="0">
              <a:solidFill>
                <a:srgbClr val="424C6E"/>
              </a:solidFill>
            </a:endParaRPr>
          </a:p>
        </p:txBody>
      </p:sp>
      <p:sp>
        <p:nvSpPr>
          <p:cNvPr id="58" name="Rektangel 57"/>
          <p:cNvSpPr/>
          <p:nvPr userDrawn="1"/>
        </p:nvSpPr>
        <p:spPr>
          <a:xfrm>
            <a:off x="4666944" y="5413077"/>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rgbClr val="424C6E"/>
                </a:solidFill>
              </a:rPr>
              <a:t>10</a:t>
            </a:r>
            <a:endParaRPr lang="da-DK" sz="2000" b="0" dirty="0">
              <a:solidFill>
                <a:srgbClr val="424C6E"/>
              </a:solidFill>
            </a:endParaRPr>
          </a:p>
        </p:txBody>
      </p:sp>
      <p:sp>
        <p:nvSpPr>
          <p:cNvPr id="59" name="Snip Single Corner Rectangle 18"/>
          <p:cNvSpPr/>
          <p:nvPr userDrawn="1"/>
        </p:nvSpPr>
        <p:spPr>
          <a:xfrm flipH="1">
            <a:off x="-121597" y="6263491"/>
            <a:ext cx="12313597" cy="589154"/>
          </a:xfrm>
          <a:custGeom>
            <a:avLst/>
            <a:gdLst>
              <a:gd name="connsiteX0" fmla="*/ 0 w 6194967"/>
              <a:gd name="connsiteY0" fmla="*/ 0 h 579094"/>
              <a:gd name="connsiteX1" fmla="*/ 5905420 w 6194967"/>
              <a:gd name="connsiteY1" fmla="*/ 0 h 579094"/>
              <a:gd name="connsiteX2" fmla="*/ 6194967 w 6194967"/>
              <a:gd name="connsiteY2" fmla="*/ 289547 h 579094"/>
              <a:gd name="connsiteX3" fmla="*/ 6194967 w 6194967"/>
              <a:gd name="connsiteY3" fmla="*/ 579094 h 579094"/>
              <a:gd name="connsiteX4" fmla="*/ 0 w 6194967"/>
              <a:gd name="connsiteY4" fmla="*/ 579094 h 579094"/>
              <a:gd name="connsiteX5" fmla="*/ 0 w 6194967"/>
              <a:gd name="connsiteY5" fmla="*/ 0 h 579094"/>
              <a:gd name="connsiteX0" fmla="*/ 0 w 6205136"/>
              <a:gd name="connsiteY0" fmla="*/ 0 h 579094"/>
              <a:gd name="connsiteX1" fmla="*/ 5905420 w 6205136"/>
              <a:gd name="connsiteY1" fmla="*/ 0 h 579094"/>
              <a:gd name="connsiteX2" fmla="*/ 6194967 w 6205136"/>
              <a:gd name="connsiteY2" fmla="*/ 289547 h 579094"/>
              <a:gd name="connsiteX3" fmla="*/ 6205136 w 6205136"/>
              <a:gd name="connsiteY3" fmla="*/ 434506 h 579094"/>
              <a:gd name="connsiteX4" fmla="*/ 6194967 w 6205136"/>
              <a:gd name="connsiteY4" fmla="*/ 579094 h 579094"/>
              <a:gd name="connsiteX5" fmla="*/ 0 w 6205136"/>
              <a:gd name="connsiteY5" fmla="*/ 579094 h 579094"/>
              <a:gd name="connsiteX6" fmla="*/ 0 w 6205136"/>
              <a:gd name="connsiteY6" fmla="*/ 0 h 579094"/>
              <a:gd name="connsiteX0" fmla="*/ 0 w 7350743"/>
              <a:gd name="connsiteY0" fmla="*/ 0 h 579094"/>
              <a:gd name="connsiteX1" fmla="*/ 5905420 w 7350743"/>
              <a:gd name="connsiteY1" fmla="*/ 0 h 579094"/>
              <a:gd name="connsiteX2" fmla="*/ 6194967 w 7350743"/>
              <a:gd name="connsiteY2" fmla="*/ 289547 h 579094"/>
              <a:gd name="connsiteX3" fmla="*/ 6205136 w 7350743"/>
              <a:gd name="connsiteY3" fmla="*/ 434506 h 579094"/>
              <a:gd name="connsiteX4" fmla="*/ 6194967 w 7350743"/>
              <a:gd name="connsiteY4" fmla="*/ 579094 h 579094"/>
              <a:gd name="connsiteX5" fmla="*/ 0 w 7350743"/>
              <a:gd name="connsiteY5" fmla="*/ 579094 h 579094"/>
              <a:gd name="connsiteX6" fmla="*/ 0 w 7350743"/>
              <a:gd name="connsiteY6" fmla="*/ 0 h 579094"/>
              <a:gd name="connsiteX0" fmla="*/ 0 w 6785195"/>
              <a:gd name="connsiteY0" fmla="*/ 0 h 579094"/>
              <a:gd name="connsiteX1" fmla="*/ 5905420 w 6785195"/>
              <a:gd name="connsiteY1" fmla="*/ 0 h 579094"/>
              <a:gd name="connsiteX2" fmla="*/ 6194967 w 6785195"/>
              <a:gd name="connsiteY2" fmla="*/ 289547 h 579094"/>
              <a:gd name="connsiteX3" fmla="*/ 6205136 w 6785195"/>
              <a:gd name="connsiteY3" fmla="*/ 434506 h 579094"/>
              <a:gd name="connsiteX4" fmla="*/ 6533959 w 6785195"/>
              <a:gd name="connsiteY4" fmla="*/ 513888 h 579094"/>
              <a:gd name="connsiteX5" fmla="*/ 6194967 w 6785195"/>
              <a:gd name="connsiteY5" fmla="*/ 579094 h 579094"/>
              <a:gd name="connsiteX6" fmla="*/ 0 w 6785195"/>
              <a:gd name="connsiteY6" fmla="*/ 579094 h 579094"/>
              <a:gd name="connsiteX7" fmla="*/ 0 w 6785195"/>
              <a:gd name="connsiteY7" fmla="*/ 0 h 579094"/>
              <a:gd name="connsiteX0" fmla="*/ 0 w 7316335"/>
              <a:gd name="connsiteY0" fmla="*/ 0 h 579094"/>
              <a:gd name="connsiteX1" fmla="*/ 5905420 w 7316335"/>
              <a:gd name="connsiteY1" fmla="*/ 0 h 579094"/>
              <a:gd name="connsiteX2" fmla="*/ 6194967 w 7316335"/>
              <a:gd name="connsiteY2" fmla="*/ 289547 h 579094"/>
              <a:gd name="connsiteX3" fmla="*/ 6205136 w 7316335"/>
              <a:gd name="connsiteY3" fmla="*/ 434506 h 579094"/>
              <a:gd name="connsiteX4" fmla="*/ 7316333 w 7316335"/>
              <a:gd name="connsiteY4" fmla="*/ 411826 h 579094"/>
              <a:gd name="connsiteX5" fmla="*/ 6194967 w 7316335"/>
              <a:gd name="connsiteY5" fmla="*/ 579094 h 579094"/>
              <a:gd name="connsiteX6" fmla="*/ 0 w 7316335"/>
              <a:gd name="connsiteY6" fmla="*/ 579094 h 579094"/>
              <a:gd name="connsiteX7" fmla="*/ 0 w 7316335"/>
              <a:gd name="connsiteY7" fmla="*/ 0 h 579094"/>
              <a:gd name="connsiteX0" fmla="*/ 0 w 10525202"/>
              <a:gd name="connsiteY0" fmla="*/ 0 h 579094"/>
              <a:gd name="connsiteX1" fmla="*/ 5905420 w 10525202"/>
              <a:gd name="connsiteY1" fmla="*/ 0 h 579094"/>
              <a:gd name="connsiteX2" fmla="*/ 6194967 w 10525202"/>
              <a:gd name="connsiteY2" fmla="*/ 289547 h 579094"/>
              <a:gd name="connsiteX3" fmla="*/ 6205136 w 10525202"/>
              <a:gd name="connsiteY3" fmla="*/ 434506 h 579094"/>
              <a:gd name="connsiteX4" fmla="*/ 10525202 w 10525202"/>
              <a:gd name="connsiteY4" fmla="*/ 479867 h 579094"/>
              <a:gd name="connsiteX5" fmla="*/ 6194967 w 10525202"/>
              <a:gd name="connsiteY5" fmla="*/ 579094 h 579094"/>
              <a:gd name="connsiteX6" fmla="*/ 0 w 10525202"/>
              <a:gd name="connsiteY6" fmla="*/ 579094 h 579094"/>
              <a:gd name="connsiteX7" fmla="*/ 0 w 10525202"/>
              <a:gd name="connsiteY7" fmla="*/ 0 h 579094"/>
              <a:gd name="connsiteX0" fmla="*/ 0 w 11502578"/>
              <a:gd name="connsiteY0" fmla="*/ 0 h 579094"/>
              <a:gd name="connsiteX1" fmla="*/ 5905420 w 11502578"/>
              <a:gd name="connsiteY1" fmla="*/ 0 h 579094"/>
              <a:gd name="connsiteX2" fmla="*/ 6194967 w 11502578"/>
              <a:gd name="connsiteY2" fmla="*/ 289547 h 579094"/>
              <a:gd name="connsiteX3" fmla="*/ 11500336 w 11502578"/>
              <a:gd name="connsiteY3" fmla="*/ 253063 h 579094"/>
              <a:gd name="connsiteX4" fmla="*/ 10525202 w 11502578"/>
              <a:gd name="connsiteY4" fmla="*/ 479867 h 579094"/>
              <a:gd name="connsiteX5" fmla="*/ 6194967 w 11502578"/>
              <a:gd name="connsiteY5" fmla="*/ 579094 h 579094"/>
              <a:gd name="connsiteX6" fmla="*/ 0 w 11502578"/>
              <a:gd name="connsiteY6" fmla="*/ 579094 h 579094"/>
              <a:gd name="connsiteX7" fmla="*/ 0 w 11502578"/>
              <a:gd name="connsiteY7" fmla="*/ 0 h 579094"/>
              <a:gd name="connsiteX0" fmla="*/ 0 w 12192003"/>
              <a:gd name="connsiteY0" fmla="*/ 0 h 590124"/>
              <a:gd name="connsiteX1" fmla="*/ 5905420 w 12192003"/>
              <a:gd name="connsiteY1" fmla="*/ 0 h 590124"/>
              <a:gd name="connsiteX2" fmla="*/ 6194967 w 12192003"/>
              <a:gd name="connsiteY2" fmla="*/ 289547 h 590124"/>
              <a:gd name="connsiteX3" fmla="*/ 11500336 w 12192003"/>
              <a:gd name="connsiteY3" fmla="*/ 253063 h 590124"/>
              <a:gd name="connsiteX4" fmla="*/ 12192000 w 12192003"/>
              <a:gd name="connsiteY4" fmla="*/ 581929 h 590124"/>
              <a:gd name="connsiteX5" fmla="*/ 6194967 w 12192003"/>
              <a:gd name="connsiteY5" fmla="*/ 579094 h 590124"/>
              <a:gd name="connsiteX6" fmla="*/ 0 w 12192003"/>
              <a:gd name="connsiteY6" fmla="*/ 579094 h 590124"/>
              <a:gd name="connsiteX7" fmla="*/ 0 w 12192003"/>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09559"/>
              <a:gd name="connsiteY0" fmla="*/ 0 h 590124"/>
              <a:gd name="connsiteX1" fmla="*/ 5905420 w 12209559"/>
              <a:gd name="connsiteY1" fmla="*/ 0 h 590124"/>
              <a:gd name="connsiteX2" fmla="*/ 6194967 w 12209559"/>
              <a:gd name="connsiteY2" fmla="*/ 289547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209559"/>
              <a:gd name="connsiteY0" fmla="*/ 0 h 590124"/>
              <a:gd name="connsiteX1" fmla="*/ 5905420 w 12209559"/>
              <a:gd name="connsiteY1" fmla="*/ 0 h 590124"/>
              <a:gd name="connsiteX2" fmla="*/ 6170611 w 12209559"/>
              <a:gd name="connsiteY2" fmla="*/ 251274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0388"/>
              <a:gd name="connsiteY0" fmla="*/ 0 h 603614"/>
              <a:gd name="connsiteX1" fmla="*/ 5905420 w 12640388"/>
              <a:gd name="connsiteY1" fmla="*/ 0 h 603614"/>
              <a:gd name="connsiteX2" fmla="*/ 6170611 w 12640388"/>
              <a:gd name="connsiteY2" fmla="*/ 251274 h 603614"/>
              <a:gd name="connsiteX3" fmla="*/ 12194579 w 12640388"/>
              <a:gd name="connsiteY3" fmla="*/ 247908 h 603614"/>
              <a:gd name="connsiteX4" fmla="*/ 12192000 w 12640388"/>
              <a:gd name="connsiteY4" fmla="*/ 581929 h 603614"/>
              <a:gd name="connsiteX5" fmla="*/ 6194967 w 12640388"/>
              <a:gd name="connsiteY5" fmla="*/ 579094 h 603614"/>
              <a:gd name="connsiteX6" fmla="*/ 0 w 12640388"/>
              <a:gd name="connsiteY6" fmla="*/ 579094 h 603614"/>
              <a:gd name="connsiteX7" fmla="*/ 0 w 12640388"/>
              <a:gd name="connsiteY7" fmla="*/ 0 h 603614"/>
              <a:gd name="connsiteX0" fmla="*/ 0 w 12200783"/>
              <a:gd name="connsiteY0" fmla="*/ 0 h 618966"/>
              <a:gd name="connsiteX1" fmla="*/ 5905420 w 12200783"/>
              <a:gd name="connsiteY1" fmla="*/ 0 h 618966"/>
              <a:gd name="connsiteX2" fmla="*/ 6170611 w 12200783"/>
              <a:gd name="connsiteY2" fmla="*/ 251274 h 618966"/>
              <a:gd name="connsiteX3" fmla="*/ 12194579 w 12200783"/>
              <a:gd name="connsiteY3" fmla="*/ 247908 h 618966"/>
              <a:gd name="connsiteX4" fmla="*/ 12192000 w 12200783"/>
              <a:gd name="connsiteY4" fmla="*/ 581929 h 618966"/>
              <a:gd name="connsiteX5" fmla="*/ 6194967 w 12200783"/>
              <a:gd name="connsiteY5" fmla="*/ 579094 h 618966"/>
              <a:gd name="connsiteX6" fmla="*/ 0 w 12200783"/>
              <a:gd name="connsiteY6" fmla="*/ 579094 h 618966"/>
              <a:gd name="connsiteX7" fmla="*/ 0 w 12200783"/>
              <a:gd name="connsiteY7" fmla="*/ 0 h 618966"/>
              <a:gd name="connsiteX0" fmla="*/ 0 w 12247703"/>
              <a:gd name="connsiteY0" fmla="*/ 0 h 608481"/>
              <a:gd name="connsiteX1" fmla="*/ 5905420 w 12247703"/>
              <a:gd name="connsiteY1" fmla="*/ 0 h 608481"/>
              <a:gd name="connsiteX2" fmla="*/ 6170611 w 12247703"/>
              <a:gd name="connsiteY2" fmla="*/ 251274 h 608481"/>
              <a:gd name="connsiteX3" fmla="*/ 12194579 w 12247703"/>
              <a:gd name="connsiteY3" fmla="*/ 247908 h 608481"/>
              <a:gd name="connsiteX4" fmla="*/ 12247671 w 12247703"/>
              <a:gd name="connsiteY4" fmla="*/ 568011 h 608481"/>
              <a:gd name="connsiteX5" fmla="*/ 6194967 w 12247703"/>
              <a:gd name="connsiteY5" fmla="*/ 579094 h 608481"/>
              <a:gd name="connsiteX6" fmla="*/ 0 w 12247703"/>
              <a:gd name="connsiteY6" fmla="*/ 579094 h 608481"/>
              <a:gd name="connsiteX7" fmla="*/ 0 w 12247703"/>
              <a:gd name="connsiteY7" fmla="*/ 0 h 608481"/>
              <a:gd name="connsiteX0" fmla="*/ 0 w 12264255"/>
              <a:gd name="connsiteY0" fmla="*/ 0 h 579094"/>
              <a:gd name="connsiteX1" fmla="*/ 5905420 w 12264255"/>
              <a:gd name="connsiteY1" fmla="*/ 0 h 579094"/>
              <a:gd name="connsiteX2" fmla="*/ 6170611 w 12264255"/>
              <a:gd name="connsiteY2" fmla="*/ 251274 h 579094"/>
              <a:gd name="connsiteX3" fmla="*/ 12194579 w 12264255"/>
              <a:gd name="connsiteY3" fmla="*/ 247908 h 579094"/>
              <a:gd name="connsiteX4" fmla="*/ 12247671 w 12264255"/>
              <a:gd name="connsiteY4" fmla="*/ 568011 h 579094"/>
              <a:gd name="connsiteX5" fmla="*/ 6194967 w 12264255"/>
              <a:gd name="connsiteY5" fmla="*/ 579094 h 579094"/>
              <a:gd name="connsiteX6" fmla="*/ 0 w 12264255"/>
              <a:gd name="connsiteY6" fmla="*/ 579094 h 579094"/>
              <a:gd name="connsiteX7" fmla="*/ 0 w 12264255"/>
              <a:gd name="connsiteY7" fmla="*/ 0 h 579094"/>
              <a:gd name="connsiteX0" fmla="*/ 0 w 12255238"/>
              <a:gd name="connsiteY0" fmla="*/ 0 h 579094"/>
              <a:gd name="connsiteX1" fmla="*/ 5905420 w 12255238"/>
              <a:gd name="connsiteY1" fmla="*/ 0 h 579094"/>
              <a:gd name="connsiteX2" fmla="*/ 6170611 w 12255238"/>
              <a:gd name="connsiteY2" fmla="*/ 251274 h 579094"/>
              <a:gd name="connsiteX3" fmla="*/ 12194579 w 12255238"/>
              <a:gd name="connsiteY3" fmla="*/ 247908 h 579094"/>
              <a:gd name="connsiteX4" fmla="*/ 12237233 w 12255238"/>
              <a:gd name="connsiteY4" fmla="*/ 578449 h 579094"/>
              <a:gd name="connsiteX5" fmla="*/ 6194967 w 12255238"/>
              <a:gd name="connsiteY5" fmla="*/ 579094 h 579094"/>
              <a:gd name="connsiteX6" fmla="*/ 0 w 12255238"/>
              <a:gd name="connsiteY6" fmla="*/ 579094 h 579094"/>
              <a:gd name="connsiteX7" fmla="*/ 0 w 12255238"/>
              <a:gd name="connsiteY7" fmla="*/ 0 h 579094"/>
              <a:gd name="connsiteX0" fmla="*/ 0 w 12255238"/>
              <a:gd name="connsiteY0" fmla="*/ 0 h 589154"/>
              <a:gd name="connsiteX1" fmla="*/ 5905420 w 12255238"/>
              <a:gd name="connsiteY1" fmla="*/ 0 h 589154"/>
              <a:gd name="connsiteX2" fmla="*/ 6170611 w 12255238"/>
              <a:gd name="connsiteY2" fmla="*/ 251274 h 589154"/>
              <a:gd name="connsiteX3" fmla="*/ 12194579 w 12255238"/>
              <a:gd name="connsiteY3" fmla="*/ 247908 h 589154"/>
              <a:gd name="connsiteX4" fmla="*/ 12237233 w 12255238"/>
              <a:gd name="connsiteY4" fmla="*/ 588888 h 589154"/>
              <a:gd name="connsiteX5" fmla="*/ 6194967 w 12255238"/>
              <a:gd name="connsiteY5" fmla="*/ 579094 h 589154"/>
              <a:gd name="connsiteX6" fmla="*/ 0 w 12255238"/>
              <a:gd name="connsiteY6" fmla="*/ 579094 h 589154"/>
              <a:gd name="connsiteX7" fmla="*/ 0 w 12255238"/>
              <a:gd name="connsiteY7" fmla="*/ 0 h 58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5238" h="589154">
                <a:moveTo>
                  <a:pt x="0" y="0"/>
                </a:moveTo>
                <a:lnTo>
                  <a:pt x="5905420" y="0"/>
                </a:lnTo>
                <a:lnTo>
                  <a:pt x="6170611" y="251274"/>
                </a:lnTo>
                <a:lnTo>
                  <a:pt x="12194579" y="247908"/>
                </a:lnTo>
                <a:cubicBezTo>
                  <a:pt x="12209325" y="358366"/>
                  <a:pt x="12290757" y="585881"/>
                  <a:pt x="12237233" y="588888"/>
                </a:cubicBezTo>
                <a:cubicBezTo>
                  <a:pt x="12183709" y="591895"/>
                  <a:pt x="7283960" y="568226"/>
                  <a:pt x="6194967" y="579094"/>
                </a:cubicBezTo>
                <a:lnTo>
                  <a:pt x="0" y="579094"/>
                </a:lnTo>
                <a:lnTo>
                  <a:pt x="0" y="0"/>
                </a:lnTo>
                <a:close/>
              </a:path>
            </a:pathLst>
          </a:custGeom>
          <a:gradFill>
            <a:gsLst>
              <a:gs pos="0">
                <a:srgbClr val="455A9A"/>
              </a:gs>
              <a:gs pos="27000">
                <a:srgbClr val="3C527E"/>
              </a:gs>
              <a:gs pos="99000">
                <a:srgbClr val="8296B5"/>
              </a:gs>
            </a:gsLst>
            <a:lin ang="5400000" scaled="0"/>
          </a:gradFill>
          <a:ln>
            <a:solidFill>
              <a:schemeClr val="bg1">
                <a:lumMod val="85000"/>
                <a:lumOff val="15000"/>
              </a:schemeClr>
            </a:solidFill>
          </a:ln>
          <a:effectLst>
            <a:innerShdw blurRad="228600" dist="50800" dir="14280000">
              <a:schemeClr val="bg1">
                <a:alpha val="90000"/>
              </a:schemeClr>
            </a:inn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0" name="Afrundet rektangel 35">
            <a:hlinkClick r:id="" action="ppaction://hlinkshowjump?jump=endshow" highlightClick="1"/>
          </p:cNvPr>
          <p:cNvSpPr/>
          <p:nvPr userDrawn="1"/>
        </p:nvSpPr>
        <p:spPr>
          <a:xfrm>
            <a:off x="6497112" y="6351603"/>
            <a:ext cx="1296658" cy="381061"/>
          </a:xfrm>
          <a:prstGeom prst="roundRect">
            <a:avLst/>
          </a:prstGeom>
          <a:solidFill>
            <a:schemeClr val="bg1"/>
          </a:solidFill>
          <a:ln>
            <a:solidFill>
              <a:schemeClr val="bg1"/>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rgbClr val="D6DCE5"/>
                </a:solidFill>
                <a:latin typeface="Calibri"/>
                <a:cs typeface="Calibri"/>
              </a:rPr>
              <a:t>Rediger</a:t>
            </a:r>
            <a:endParaRPr lang="da-DK" sz="2000" dirty="0">
              <a:solidFill>
                <a:srgbClr val="D6DCE5"/>
              </a:solidFill>
              <a:latin typeface="Calibri"/>
              <a:cs typeface="Calibri"/>
            </a:endParaRPr>
          </a:p>
        </p:txBody>
      </p:sp>
      <p:sp>
        <p:nvSpPr>
          <p:cNvPr id="61" name="Afrundet rektangel 35">
            <a:hlinkClick r:id="" action="ppaction://hlinkshowjump?jump=nextslide" highlightClick="1"/>
          </p:cNvPr>
          <p:cNvSpPr/>
          <p:nvPr userDrawn="1"/>
        </p:nvSpPr>
        <p:spPr>
          <a:xfrm>
            <a:off x="10784184" y="6351602"/>
            <a:ext cx="1281402" cy="392401"/>
          </a:xfrm>
          <a:prstGeom prst="roundRect">
            <a:avLst/>
          </a:prstGeom>
          <a:solidFill>
            <a:schemeClr val="bg1"/>
          </a:solidFill>
          <a:ln>
            <a:solidFill>
              <a:schemeClr val="bg1"/>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rgbClr val="D6DCE5"/>
                </a:solidFill>
                <a:latin typeface="Calibri"/>
                <a:cs typeface="Calibri"/>
              </a:rPr>
              <a:t>Næste</a:t>
            </a:r>
            <a:endParaRPr lang="da-DK" sz="2000" dirty="0">
              <a:solidFill>
                <a:srgbClr val="D6DCE5"/>
              </a:solidFill>
              <a:latin typeface="Calibri"/>
              <a:cs typeface="Calibri"/>
            </a:endParaRPr>
          </a:p>
        </p:txBody>
      </p:sp>
      <p:sp>
        <p:nvSpPr>
          <p:cNvPr id="62" name="Afrundet rektangel 35">
            <a:hlinkClick r:id="" action="ppaction://hlinkshowjump?jump=lastslideviewed" highlightClick="1"/>
          </p:cNvPr>
          <p:cNvSpPr/>
          <p:nvPr userDrawn="1"/>
        </p:nvSpPr>
        <p:spPr>
          <a:xfrm>
            <a:off x="9325908" y="6351602"/>
            <a:ext cx="1337681" cy="391944"/>
          </a:xfrm>
          <a:prstGeom prst="roundRect">
            <a:avLst/>
          </a:prstGeom>
          <a:solidFill>
            <a:schemeClr val="bg1"/>
          </a:solidFill>
          <a:ln>
            <a:solidFill>
              <a:schemeClr val="bg1"/>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rgbClr val="D6DCE5"/>
                </a:solidFill>
                <a:latin typeface="Calibri"/>
                <a:cs typeface="Calibri"/>
              </a:rPr>
              <a:t>Tilbage</a:t>
            </a:r>
            <a:endParaRPr lang="da-DK" sz="2000" dirty="0">
              <a:solidFill>
                <a:srgbClr val="D6DCE5"/>
              </a:solidFill>
              <a:latin typeface="Calibri"/>
              <a:cs typeface="Calibri"/>
            </a:endParaRPr>
          </a:p>
        </p:txBody>
      </p:sp>
      <p:sp>
        <p:nvSpPr>
          <p:cNvPr id="63" name="Afrundet rektangel 35">
            <a:hlinkClick r:id="rId2" action="ppaction://hlinksldjump" highlightClick="1"/>
          </p:cNvPr>
          <p:cNvSpPr/>
          <p:nvPr userDrawn="1"/>
        </p:nvSpPr>
        <p:spPr>
          <a:xfrm>
            <a:off x="7925795" y="6351603"/>
            <a:ext cx="1279990" cy="380606"/>
          </a:xfrm>
          <a:prstGeom prst="roundRect">
            <a:avLst/>
          </a:prstGeom>
          <a:solidFill>
            <a:schemeClr val="bg1"/>
          </a:solidFill>
          <a:ln>
            <a:solidFill>
              <a:schemeClr val="bg1"/>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rgbClr val="D6DCE5"/>
                </a:solidFill>
                <a:latin typeface="Calibri"/>
                <a:cs typeface="Calibri"/>
              </a:rPr>
              <a:t>Oversigt</a:t>
            </a:r>
            <a:endParaRPr lang="da-DK" sz="2000" dirty="0">
              <a:solidFill>
                <a:srgbClr val="D6DCE5"/>
              </a:solidFill>
              <a:latin typeface="Calibri"/>
              <a:cs typeface="Calibri"/>
            </a:endParaRPr>
          </a:p>
        </p:txBody>
      </p:sp>
      <p:sp>
        <p:nvSpPr>
          <p:cNvPr id="64" name="Pladsholder til tekst 13"/>
          <p:cNvSpPr>
            <a:spLocks noGrp="1"/>
          </p:cNvSpPr>
          <p:nvPr>
            <p:ph type="body" sz="quarter" idx="24"/>
          </p:nvPr>
        </p:nvSpPr>
        <p:spPr>
          <a:xfrm>
            <a:off x="383176" y="6544720"/>
            <a:ext cx="5641703" cy="281381"/>
          </a:xfrm>
        </p:spPr>
        <p:txBody>
          <a:bodyPr>
            <a:noAutofit/>
          </a:bodyPr>
          <a:lstStyle>
            <a:lvl1pPr>
              <a:defRPr sz="1400">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65" name="Rektangel 64"/>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
        <p:nvSpPr>
          <p:cNvPr id="18" name="Text Placeholder 5"/>
          <p:cNvSpPr>
            <a:spLocks noGrp="1"/>
          </p:cNvSpPr>
          <p:nvPr>
            <p:ph type="body" sz="quarter" idx="12"/>
          </p:nvPr>
        </p:nvSpPr>
        <p:spPr>
          <a:xfrm>
            <a:off x="5349811" y="4444108"/>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21" name="Text Placeholder 5"/>
          <p:cNvSpPr>
            <a:spLocks noGrp="1"/>
          </p:cNvSpPr>
          <p:nvPr>
            <p:ph type="body" sz="quarter" idx="13"/>
          </p:nvPr>
        </p:nvSpPr>
        <p:spPr>
          <a:xfrm>
            <a:off x="5346990" y="3961513"/>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24" name="Text Placeholder 5"/>
          <p:cNvSpPr>
            <a:spLocks noGrp="1"/>
          </p:cNvSpPr>
          <p:nvPr>
            <p:ph type="body" sz="quarter" idx="14"/>
          </p:nvPr>
        </p:nvSpPr>
        <p:spPr>
          <a:xfrm>
            <a:off x="5344169" y="3478918"/>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27" name="Text Placeholder 5"/>
          <p:cNvSpPr>
            <a:spLocks noGrp="1"/>
          </p:cNvSpPr>
          <p:nvPr>
            <p:ph type="body" sz="quarter" idx="15"/>
          </p:nvPr>
        </p:nvSpPr>
        <p:spPr>
          <a:xfrm>
            <a:off x="5344169" y="2985033"/>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0" name="Text Placeholder 5"/>
          <p:cNvSpPr>
            <a:spLocks noGrp="1"/>
          </p:cNvSpPr>
          <p:nvPr>
            <p:ph type="body" sz="quarter" idx="16"/>
          </p:nvPr>
        </p:nvSpPr>
        <p:spPr>
          <a:xfrm>
            <a:off x="5344169" y="2490718"/>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3" name="Text Placeholder 5"/>
          <p:cNvSpPr>
            <a:spLocks noGrp="1"/>
          </p:cNvSpPr>
          <p:nvPr>
            <p:ph type="body" sz="quarter" idx="17"/>
          </p:nvPr>
        </p:nvSpPr>
        <p:spPr>
          <a:xfrm>
            <a:off x="5344169" y="2004997"/>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6" name="Text Placeholder 5"/>
          <p:cNvSpPr>
            <a:spLocks noGrp="1"/>
          </p:cNvSpPr>
          <p:nvPr>
            <p:ph type="body" sz="quarter" idx="18"/>
          </p:nvPr>
        </p:nvSpPr>
        <p:spPr>
          <a:xfrm>
            <a:off x="5344169" y="4932351"/>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9" name="Text Placeholder 5"/>
          <p:cNvSpPr>
            <a:spLocks noGrp="1"/>
          </p:cNvSpPr>
          <p:nvPr>
            <p:ph type="body" sz="quarter" idx="19"/>
          </p:nvPr>
        </p:nvSpPr>
        <p:spPr>
          <a:xfrm>
            <a:off x="5344169" y="1502948"/>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42" name="Text Placeholder 5"/>
          <p:cNvSpPr>
            <a:spLocks noGrp="1"/>
          </p:cNvSpPr>
          <p:nvPr>
            <p:ph type="body" sz="quarter" idx="20" hasCustomPrompt="1"/>
          </p:nvPr>
        </p:nvSpPr>
        <p:spPr>
          <a:xfrm>
            <a:off x="5344169" y="1003116"/>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smtClean="0"/>
              <a:t>Din absolut yndlings-her</a:t>
            </a:r>
            <a:endParaRPr lang="en-US" dirty="0"/>
          </a:p>
        </p:txBody>
      </p:sp>
      <p:sp>
        <p:nvSpPr>
          <p:cNvPr id="45" name="Text Placeholder 5"/>
          <p:cNvSpPr>
            <a:spLocks noGrp="1"/>
          </p:cNvSpPr>
          <p:nvPr>
            <p:ph type="body" sz="quarter" idx="21"/>
          </p:nvPr>
        </p:nvSpPr>
        <p:spPr>
          <a:xfrm>
            <a:off x="5346990" y="5414946"/>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avoritliste Træ STORE KNAPPER">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3" name="Snip Single Corner Rectangle 18"/>
          <p:cNvSpPr/>
          <p:nvPr userDrawn="1"/>
        </p:nvSpPr>
        <p:spPr>
          <a:xfrm flipH="1">
            <a:off x="-79463" y="6311224"/>
            <a:ext cx="12340619" cy="589154"/>
          </a:xfrm>
          <a:custGeom>
            <a:avLst/>
            <a:gdLst>
              <a:gd name="connsiteX0" fmla="*/ 0 w 6194967"/>
              <a:gd name="connsiteY0" fmla="*/ 0 h 579094"/>
              <a:gd name="connsiteX1" fmla="*/ 5905420 w 6194967"/>
              <a:gd name="connsiteY1" fmla="*/ 0 h 579094"/>
              <a:gd name="connsiteX2" fmla="*/ 6194967 w 6194967"/>
              <a:gd name="connsiteY2" fmla="*/ 289547 h 579094"/>
              <a:gd name="connsiteX3" fmla="*/ 6194967 w 6194967"/>
              <a:gd name="connsiteY3" fmla="*/ 579094 h 579094"/>
              <a:gd name="connsiteX4" fmla="*/ 0 w 6194967"/>
              <a:gd name="connsiteY4" fmla="*/ 579094 h 579094"/>
              <a:gd name="connsiteX5" fmla="*/ 0 w 6194967"/>
              <a:gd name="connsiteY5" fmla="*/ 0 h 579094"/>
              <a:gd name="connsiteX0" fmla="*/ 0 w 6205136"/>
              <a:gd name="connsiteY0" fmla="*/ 0 h 579094"/>
              <a:gd name="connsiteX1" fmla="*/ 5905420 w 6205136"/>
              <a:gd name="connsiteY1" fmla="*/ 0 h 579094"/>
              <a:gd name="connsiteX2" fmla="*/ 6194967 w 6205136"/>
              <a:gd name="connsiteY2" fmla="*/ 289547 h 579094"/>
              <a:gd name="connsiteX3" fmla="*/ 6205136 w 6205136"/>
              <a:gd name="connsiteY3" fmla="*/ 434506 h 579094"/>
              <a:gd name="connsiteX4" fmla="*/ 6194967 w 6205136"/>
              <a:gd name="connsiteY4" fmla="*/ 579094 h 579094"/>
              <a:gd name="connsiteX5" fmla="*/ 0 w 6205136"/>
              <a:gd name="connsiteY5" fmla="*/ 579094 h 579094"/>
              <a:gd name="connsiteX6" fmla="*/ 0 w 6205136"/>
              <a:gd name="connsiteY6" fmla="*/ 0 h 579094"/>
              <a:gd name="connsiteX0" fmla="*/ 0 w 7350743"/>
              <a:gd name="connsiteY0" fmla="*/ 0 h 579094"/>
              <a:gd name="connsiteX1" fmla="*/ 5905420 w 7350743"/>
              <a:gd name="connsiteY1" fmla="*/ 0 h 579094"/>
              <a:gd name="connsiteX2" fmla="*/ 6194967 w 7350743"/>
              <a:gd name="connsiteY2" fmla="*/ 289547 h 579094"/>
              <a:gd name="connsiteX3" fmla="*/ 6205136 w 7350743"/>
              <a:gd name="connsiteY3" fmla="*/ 434506 h 579094"/>
              <a:gd name="connsiteX4" fmla="*/ 6194967 w 7350743"/>
              <a:gd name="connsiteY4" fmla="*/ 579094 h 579094"/>
              <a:gd name="connsiteX5" fmla="*/ 0 w 7350743"/>
              <a:gd name="connsiteY5" fmla="*/ 579094 h 579094"/>
              <a:gd name="connsiteX6" fmla="*/ 0 w 7350743"/>
              <a:gd name="connsiteY6" fmla="*/ 0 h 579094"/>
              <a:gd name="connsiteX0" fmla="*/ 0 w 6785195"/>
              <a:gd name="connsiteY0" fmla="*/ 0 h 579094"/>
              <a:gd name="connsiteX1" fmla="*/ 5905420 w 6785195"/>
              <a:gd name="connsiteY1" fmla="*/ 0 h 579094"/>
              <a:gd name="connsiteX2" fmla="*/ 6194967 w 6785195"/>
              <a:gd name="connsiteY2" fmla="*/ 289547 h 579094"/>
              <a:gd name="connsiteX3" fmla="*/ 6205136 w 6785195"/>
              <a:gd name="connsiteY3" fmla="*/ 434506 h 579094"/>
              <a:gd name="connsiteX4" fmla="*/ 6533959 w 6785195"/>
              <a:gd name="connsiteY4" fmla="*/ 513888 h 579094"/>
              <a:gd name="connsiteX5" fmla="*/ 6194967 w 6785195"/>
              <a:gd name="connsiteY5" fmla="*/ 579094 h 579094"/>
              <a:gd name="connsiteX6" fmla="*/ 0 w 6785195"/>
              <a:gd name="connsiteY6" fmla="*/ 579094 h 579094"/>
              <a:gd name="connsiteX7" fmla="*/ 0 w 6785195"/>
              <a:gd name="connsiteY7" fmla="*/ 0 h 579094"/>
              <a:gd name="connsiteX0" fmla="*/ 0 w 7316335"/>
              <a:gd name="connsiteY0" fmla="*/ 0 h 579094"/>
              <a:gd name="connsiteX1" fmla="*/ 5905420 w 7316335"/>
              <a:gd name="connsiteY1" fmla="*/ 0 h 579094"/>
              <a:gd name="connsiteX2" fmla="*/ 6194967 w 7316335"/>
              <a:gd name="connsiteY2" fmla="*/ 289547 h 579094"/>
              <a:gd name="connsiteX3" fmla="*/ 6205136 w 7316335"/>
              <a:gd name="connsiteY3" fmla="*/ 434506 h 579094"/>
              <a:gd name="connsiteX4" fmla="*/ 7316333 w 7316335"/>
              <a:gd name="connsiteY4" fmla="*/ 411826 h 579094"/>
              <a:gd name="connsiteX5" fmla="*/ 6194967 w 7316335"/>
              <a:gd name="connsiteY5" fmla="*/ 579094 h 579094"/>
              <a:gd name="connsiteX6" fmla="*/ 0 w 7316335"/>
              <a:gd name="connsiteY6" fmla="*/ 579094 h 579094"/>
              <a:gd name="connsiteX7" fmla="*/ 0 w 7316335"/>
              <a:gd name="connsiteY7" fmla="*/ 0 h 579094"/>
              <a:gd name="connsiteX0" fmla="*/ 0 w 10525202"/>
              <a:gd name="connsiteY0" fmla="*/ 0 h 579094"/>
              <a:gd name="connsiteX1" fmla="*/ 5905420 w 10525202"/>
              <a:gd name="connsiteY1" fmla="*/ 0 h 579094"/>
              <a:gd name="connsiteX2" fmla="*/ 6194967 w 10525202"/>
              <a:gd name="connsiteY2" fmla="*/ 289547 h 579094"/>
              <a:gd name="connsiteX3" fmla="*/ 6205136 w 10525202"/>
              <a:gd name="connsiteY3" fmla="*/ 434506 h 579094"/>
              <a:gd name="connsiteX4" fmla="*/ 10525202 w 10525202"/>
              <a:gd name="connsiteY4" fmla="*/ 479867 h 579094"/>
              <a:gd name="connsiteX5" fmla="*/ 6194967 w 10525202"/>
              <a:gd name="connsiteY5" fmla="*/ 579094 h 579094"/>
              <a:gd name="connsiteX6" fmla="*/ 0 w 10525202"/>
              <a:gd name="connsiteY6" fmla="*/ 579094 h 579094"/>
              <a:gd name="connsiteX7" fmla="*/ 0 w 10525202"/>
              <a:gd name="connsiteY7" fmla="*/ 0 h 579094"/>
              <a:gd name="connsiteX0" fmla="*/ 0 w 11502578"/>
              <a:gd name="connsiteY0" fmla="*/ 0 h 579094"/>
              <a:gd name="connsiteX1" fmla="*/ 5905420 w 11502578"/>
              <a:gd name="connsiteY1" fmla="*/ 0 h 579094"/>
              <a:gd name="connsiteX2" fmla="*/ 6194967 w 11502578"/>
              <a:gd name="connsiteY2" fmla="*/ 289547 h 579094"/>
              <a:gd name="connsiteX3" fmla="*/ 11500336 w 11502578"/>
              <a:gd name="connsiteY3" fmla="*/ 253063 h 579094"/>
              <a:gd name="connsiteX4" fmla="*/ 10525202 w 11502578"/>
              <a:gd name="connsiteY4" fmla="*/ 479867 h 579094"/>
              <a:gd name="connsiteX5" fmla="*/ 6194967 w 11502578"/>
              <a:gd name="connsiteY5" fmla="*/ 579094 h 579094"/>
              <a:gd name="connsiteX6" fmla="*/ 0 w 11502578"/>
              <a:gd name="connsiteY6" fmla="*/ 579094 h 579094"/>
              <a:gd name="connsiteX7" fmla="*/ 0 w 11502578"/>
              <a:gd name="connsiteY7" fmla="*/ 0 h 579094"/>
              <a:gd name="connsiteX0" fmla="*/ 0 w 12192003"/>
              <a:gd name="connsiteY0" fmla="*/ 0 h 590124"/>
              <a:gd name="connsiteX1" fmla="*/ 5905420 w 12192003"/>
              <a:gd name="connsiteY1" fmla="*/ 0 h 590124"/>
              <a:gd name="connsiteX2" fmla="*/ 6194967 w 12192003"/>
              <a:gd name="connsiteY2" fmla="*/ 289547 h 590124"/>
              <a:gd name="connsiteX3" fmla="*/ 11500336 w 12192003"/>
              <a:gd name="connsiteY3" fmla="*/ 253063 h 590124"/>
              <a:gd name="connsiteX4" fmla="*/ 12192000 w 12192003"/>
              <a:gd name="connsiteY4" fmla="*/ 581929 h 590124"/>
              <a:gd name="connsiteX5" fmla="*/ 6194967 w 12192003"/>
              <a:gd name="connsiteY5" fmla="*/ 579094 h 590124"/>
              <a:gd name="connsiteX6" fmla="*/ 0 w 12192003"/>
              <a:gd name="connsiteY6" fmla="*/ 579094 h 590124"/>
              <a:gd name="connsiteX7" fmla="*/ 0 w 12192003"/>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09559"/>
              <a:gd name="connsiteY0" fmla="*/ 0 h 590124"/>
              <a:gd name="connsiteX1" fmla="*/ 5905420 w 12209559"/>
              <a:gd name="connsiteY1" fmla="*/ 0 h 590124"/>
              <a:gd name="connsiteX2" fmla="*/ 6194967 w 12209559"/>
              <a:gd name="connsiteY2" fmla="*/ 289547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209559"/>
              <a:gd name="connsiteY0" fmla="*/ 0 h 590124"/>
              <a:gd name="connsiteX1" fmla="*/ 5905420 w 12209559"/>
              <a:gd name="connsiteY1" fmla="*/ 0 h 590124"/>
              <a:gd name="connsiteX2" fmla="*/ 6170611 w 12209559"/>
              <a:gd name="connsiteY2" fmla="*/ 251274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0388"/>
              <a:gd name="connsiteY0" fmla="*/ 0 h 603614"/>
              <a:gd name="connsiteX1" fmla="*/ 5905420 w 12640388"/>
              <a:gd name="connsiteY1" fmla="*/ 0 h 603614"/>
              <a:gd name="connsiteX2" fmla="*/ 6170611 w 12640388"/>
              <a:gd name="connsiteY2" fmla="*/ 251274 h 603614"/>
              <a:gd name="connsiteX3" fmla="*/ 12194579 w 12640388"/>
              <a:gd name="connsiteY3" fmla="*/ 247908 h 603614"/>
              <a:gd name="connsiteX4" fmla="*/ 12192000 w 12640388"/>
              <a:gd name="connsiteY4" fmla="*/ 581929 h 603614"/>
              <a:gd name="connsiteX5" fmla="*/ 6194967 w 12640388"/>
              <a:gd name="connsiteY5" fmla="*/ 579094 h 603614"/>
              <a:gd name="connsiteX6" fmla="*/ 0 w 12640388"/>
              <a:gd name="connsiteY6" fmla="*/ 579094 h 603614"/>
              <a:gd name="connsiteX7" fmla="*/ 0 w 12640388"/>
              <a:gd name="connsiteY7" fmla="*/ 0 h 603614"/>
              <a:gd name="connsiteX0" fmla="*/ 0 w 12200783"/>
              <a:gd name="connsiteY0" fmla="*/ 0 h 618966"/>
              <a:gd name="connsiteX1" fmla="*/ 5905420 w 12200783"/>
              <a:gd name="connsiteY1" fmla="*/ 0 h 618966"/>
              <a:gd name="connsiteX2" fmla="*/ 6170611 w 12200783"/>
              <a:gd name="connsiteY2" fmla="*/ 251274 h 618966"/>
              <a:gd name="connsiteX3" fmla="*/ 12194579 w 12200783"/>
              <a:gd name="connsiteY3" fmla="*/ 247908 h 618966"/>
              <a:gd name="connsiteX4" fmla="*/ 12192000 w 12200783"/>
              <a:gd name="connsiteY4" fmla="*/ 581929 h 618966"/>
              <a:gd name="connsiteX5" fmla="*/ 6194967 w 12200783"/>
              <a:gd name="connsiteY5" fmla="*/ 579094 h 618966"/>
              <a:gd name="connsiteX6" fmla="*/ 0 w 12200783"/>
              <a:gd name="connsiteY6" fmla="*/ 579094 h 618966"/>
              <a:gd name="connsiteX7" fmla="*/ 0 w 12200783"/>
              <a:gd name="connsiteY7" fmla="*/ 0 h 618966"/>
              <a:gd name="connsiteX0" fmla="*/ 0 w 12247703"/>
              <a:gd name="connsiteY0" fmla="*/ 0 h 608481"/>
              <a:gd name="connsiteX1" fmla="*/ 5905420 w 12247703"/>
              <a:gd name="connsiteY1" fmla="*/ 0 h 608481"/>
              <a:gd name="connsiteX2" fmla="*/ 6170611 w 12247703"/>
              <a:gd name="connsiteY2" fmla="*/ 251274 h 608481"/>
              <a:gd name="connsiteX3" fmla="*/ 12194579 w 12247703"/>
              <a:gd name="connsiteY3" fmla="*/ 247908 h 608481"/>
              <a:gd name="connsiteX4" fmla="*/ 12247671 w 12247703"/>
              <a:gd name="connsiteY4" fmla="*/ 568011 h 608481"/>
              <a:gd name="connsiteX5" fmla="*/ 6194967 w 12247703"/>
              <a:gd name="connsiteY5" fmla="*/ 579094 h 608481"/>
              <a:gd name="connsiteX6" fmla="*/ 0 w 12247703"/>
              <a:gd name="connsiteY6" fmla="*/ 579094 h 608481"/>
              <a:gd name="connsiteX7" fmla="*/ 0 w 12247703"/>
              <a:gd name="connsiteY7" fmla="*/ 0 h 608481"/>
              <a:gd name="connsiteX0" fmla="*/ 0 w 12264255"/>
              <a:gd name="connsiteY0" fmla="*/ 0 h 579094"/>
              <a:gd name="connsiteX1" fmla="*/ 5905420 w 12264255"/>
              <a:gd name="connsiteY1" fmla="*/ 0 h 579094"/>
              <a:gd name="connsiteX2" fmla="*/ 6170611 w 12264255"/>
              <a:gd name="connsiteY2" fmla="*/ 251274 h 579094"/>
              <a:gd name="connsiteX3" fmla="*/ 12194579 w 12264255"/>
              <a:gd name="connsiteY3" fmla="*/ 247908 h 579094"/>
              <a:gd name="connsiteX4" fmla="*/ 12247671 w 12264255"/>
              <a:gd name="connsiteY4" fmla="*/ 568011 h 579094"/>
              <a:gd name="connsiteX5" fmla="*/ 6194967 w 12264255"/>
              <a:gd name="connsiteY5" fmla="*/ 579094 h 579094"/>
              <a:gd name="connsiteX6" fmla="*/ 0 w 12264255"/>
              <a:gd name="connsiteY6" fmla="*/ 579094 h 579094"/>
              <a:gd name="connsiteX7" fmla="*/ 0 w 12264255"/>
              <a:gd name="connsiteY7" fmla="*/ 0 h 579094"/>
              <a:gd name="connsiteX0" fmla="*/ 0 w 12255238"/>
              <a:gd name="connsiteY0" fmla="*/ 0 h 579094"/>
              <a:gd name="connsiteX1" fmla="*/ 5905420 w 12255238"/>
              <a:gd name="connsiteY1" fmla="*/ 0 h 579094"/>
              <a:gd name="connsiteX2" fmla="*/ 6170611 w 12255238"/>
              <a:gd name="connsiteY2" fmla="*/ 251274 h 579094"/>
              <a:gd name="connsiteX3" fmla="*/ 12194579 w 12255238"/>
              <a:gd name="connsiteY3" fmla="*/ 247908 h 579094"/>
              <a:gd name="connsiteX4" fmla="*/ 12237233 w 12255238"/>
              <a:gd name="connsiteY4" fmla="*/ 578449 h 579094"/>
              <a:gd name="connsiteX5" fmla="*/ 6194967 w 12255238"/>
              <a:gd name="connsiteY5" fmla="*/ 579094 h 579094"/>
              <a:gd name="connsiteX6" fmla="*/ 0 w 12255238"/>
              <a:gd name="connsiteY6" fmla="*/ 579094 h 579094"/>
              <a:gd name="connsiteX7" fmla="*/ 0 w 12255238"/>
              <a:gd name="connsiteY7" fmla="*/ 0 h 579094"/>
              <a:gd name="connsiteX0" fmla="*/ 0 w 12255238"/>
              <a:gd name="connsiteY0" fmla="*/ 0 h 589154"/>
              <a:gd name="connsiteX1" fmla="*/ 5905420 w 12255238"/>
              <a:gd name="connsiteY1" fmla="*/ 0 h 589154"/>
              <a:gd name="connsiteX2" fmla="*/ 6170611 w 12255238"/>
              <a:gd name="connsiteY2" fmla="*/ 251274 h 589154"/>
              <a:gd name="connsiteX3" fmla="*/ 12194579 w 12255238"/>
              <a:gd name="connsiteY3" fmla="*/ 247908 h 589154"/>
              <a:gd name="connsiteX4" fmla="*/ 12237233 w 12255238"/>
              <a:gd name="connsiteY4" fmla="*/ 588888 h 589154"/>
              <a:gd name="connsiteX5" fmla="*/ 6194967 w 12255238"/>
              <a:gd name="connsiteY5" fmla="*/ 579094 h 589154"/>
              <a:gd name="connsiteX6" fmla="*/ 0 w 12255238"/>
              <a:gd name="connsiteY6" fmla="*/ 579094 h 589154"/>
              <a:gd name="connsiteX7" fmla="*/ 0 w 12255238"/>
              <a:gd name="connsiteY7" fmla="*/ 0 h 58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5238" h="589154">
                <a:moveTo>
                  <a:pt x="0" y="0"/>
                </a:moveTo>
                <a:lnTo>
                  <a:pt x="5905420" y="0"/>
                </a:lnTo>
                <a:lnTo>
                  <a:pt x="6170611" y="251274"/>
                </a:lnTo>
                <a:lnTo>
                  <a:pt x="12194579" y="247908"/>
                </a:lnTo>
                <a:cubicBezTo>
                  <a:pt x="12209325" y="358366"/>
                  <a:pt x="12290757" y="585881"/>
                  <a:pt x="12237233" y="588888"/>
                </a:cubicBezTo>
                <a:cubicBezTo>
                  <a:pt x="12183709" y="591895"/>
                  <a:pt x="7283960" y="568226"/>
                  <a:pt x="6194967" y="579094"/>
                </a:cubicBezTo>
                <a:lnTo>
                  <a:pt x="0" y="579094"/>
                </a:lnTo>
                <a:lnTo>
                  <a:pt x="0" y="0"/>
                </a:lnTo>
                <a:close/>
              </a:path>
            </a:pathLst>
          </a:custGeom>
          <a:gradFill>
            <a:gsLst>
              <a:gs pos="0">
                <a:schemeClr val="bg1">
                  <a:lumMod val="75000"/>
                </a:schemeClr>
              </a:gs>
              <a:gs pos="50000">
                <a:schemeClr val="bg1">
                  <a:lumMod val="95000"/>
                </a:schemeClr>
              </a:gs>
              <a:gs pos="100000">
                <a:schemeClr val="bg2">
                  <a:lumMod val="40000"/>
                  <a:lumOff val="60000"/>
                </a:schemeClr>
              </a:gs>
            </a:gsLst>
          </a:gradFill>
          <a:ln>
            <a:solidFill>
              <a:schemeClr val="bg2">
                <a:lumMod val="75000"/>
              </a:schemeClr>
            </a:solidFill>
          </a:ln>
          <a:effectLst>
            <a:innerShdw blurRad="79375" dist="50800" dir="14280000">
              <a:srgbClr val="4B4B4B">
                <a:alpha val="90000"/>
              </a:srgbClr>
            </a:inn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 name="Afrundet rektangel 35">
            <a:hlinkClick r:id="" action="ppaction://hlinkshowjump?jump=nextslide" highlightClick="1"/>
          </p:cNvPr>
          <p:cNvSpPr/>
          <p:nvPr userDrawn="1"/>
        </p:nvSpPr>
        <p:spPr>
          <a:xfrm>
            <a:off x="10757158" y="6386716"/>
            <a:ext cx="1337681" cy="392401"/>
          </a:xfrm>
          <a:prstGeom prst="roundRect">
            <a:avLst/>
          </a:prstGeom>
          <a:ln/>
          <a:effectLst>
            <a:outerShdw blurRad="50800" dist="38100" dir="318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rgbClr val="3B3838"/>
                </a:solidFill>
                <a:latin typeface="Calibri"/>
                <a:cs typeface="Calibri"/>
              </a:rPr>
              <a:t>Næste</a:t>
            </a:r>
            <a:endParaRPr lang="da-DK" sz="2000" dirty="0">
              <a:solidFill>
                <a:srgbClr val="3B3838"/>
              </a:solidFill>
              <a:latin typeface="Calibri"/>
              <a:cs typeface="Calibri"/>
            </a:endParaRPr>
          </a:p>
        </p:txBody>
      </p:sp>
      <p:sp>
        <p:nvSpPr>
          <p:cNvPr id="10" name="Afrundet rektangel 35">
            <a:hlinkClick r:id="" action="ppaction://hlinkshowjump?jump=lastslideviewed" highlightClick="1"/>
          </p:cNvPr>
          <p:cNvSpPr/>
          <p:nvPr userDrawn="1"/>
        </p:nvSpPr>
        <p:spPr>
          <a:xfrm>
            <a:off x="9309089" y="6386716"/>
            <a:ext cx="1327476" cy="391944"/>
          </a:xfrm>
          <a:prstGeom prst="roundRect">
            <a:avLst/>
          </a:prstGeom>
          <a:ln/>
          <a:effectLst>
            <a:outerShdw blurRad="50800" dist="38100" dir="36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bg2">
                    <a:lumMod val="25000"/>
                  </a:schemeClr>
                </a:solidFill>
                <a:latin typeface="Calibri"/>
                <a:cs typeface="Calibri"/>
              </a:rPr>
              <a:t>Tilbage</a:t>
            </a:r>
            <a:endParaRPr lang="da-DK" sz="2000" dirty="0">
              <a:solidFill>
                <a:schemeClr val="bg2">
                  <a:lumMod val="25000"/>
                </a:schemeClr>
              </a:solidFill>
              <a:latin typeface="Calibri"/>
              <a:cs typeface="Calibri"/>
            </a:endParaRPr>
          </a:p>
        </p:txBody>
      </p:sp>
      <p:sp>
        <p:nvSpPr>
          <p:cNvPr id="13" name="Afrundet rektangel 35">
            <a:hlinkClick r:id="rId3" action="ppaction://hlinksldjump" highlightClick="1"/>
          </p:cNvPr>
          <p:cNvSpPr/>
          <p:nvPr userDrawn="1"/>
        </p:nvSpPr>
        <p:spPr>
          <a:xfrm>
            <a:off x="7914453" y="6386716"/>
            <a:ext cx="1279990" cy="391947"/>
          </a:xfrm>
          <a:prstGeom prst="roundRect">
            <a:avLst/>
          </a:prstGeom>
          <a:ln/>
          <a:effectLst>
            <a:outerShdw blurRad="50800" dist="38100" dir="426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bg2">
                    <a:lumMod val="25000"/>
                  </a:schemeClr>
                </a:solidFill>
                <a:latin typeface="Calibri"/>
                <a:cs typeface="Calibri"/>
              </a:rPr>
              <a:t>Oversigt</a:t>
            </a:r>
            <a:endParaRPr lang="da-DK" sz="2000" dirty="0">
              <a:solidFill>
                <a:schemeClr val="bg2">
                  <a:lumMod val="25000"/>
                </a:schemeClr>
              </a:solidFill>
              <a:latin typeface="Calibri"/>
              <a:cs typeface="Calibri"/>
            </a:endParaRPr>
          </a:p>
        </p:txBody>
      </p:sp>
      <p:sp>
        <p:nvSpPr>
          <p:cNvPr id="14" name="Afrundet rektangel 35">
            <a:hlinkClick r:id="" action="ppaction://hlinkshowjump?jump=endshow" highlightClick="1"/>
          </p:cNvPr>
          <p:cNvSpPr/>
          <p:nvPr userDrawn="1"/>
        </p:nvSpPr>
        <p:spPr>
          <a:xfrm>
            <a:off x="6485770" y="6386717"/>
            <a:ext cx="1296658" cy="391943"/>
          </a:xfrm>
          <a:prstGeom prst="roundRect">
            <a:avLst/>
          </a:prstGeom>
          <a:ln/>
          <a:effectLst>
            <a:outerShdw blurRad="50800" dist="38100" dir="438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rgbClr val="3B3838"/>
                </a:solidFill>
                <a:latin typeface="Calibri"/>
                <a:cs typeface="Calibri"/>
              </a:rPr>
              <a:t>Rediger</a:t>
            </a:r>
            <a:endParaRPr lang="da-DK" sz="2000" dirty="0">
              <a:solidFill>
                <a:srgbClr val="3B3838"/>
              </a:solidFill>
              <a:latin typeface="Calibri"/>
              <a:cs typeface="Calibri"/>
            </a:endParaRPr>
          </a:p>
        </p:txBody>
      </p:sp>
      <p:sp>
        <p:nvSpPr>
          <p:cNvPr id="24" name="Footer Placeholder 4"/>
          <p:cNvSpPr>
            <a:spLocks noGrp="1"/>
          </p:cNvSpPr>
          <p:nvPr>
            <p:ph type="ftr" sz="quarter" idx="3"/>
          </p:nvPr>
        </p:nvSpPr>
        <p:spPr>
          <a:xfrm>
            <a:off x="3418286" y="36852"/>
            <a:ext cx="5174717" cy="365125"/>
          </a:xfrm>
          <a:prstGeom prst="rect">
            <a:avLst/>
          </a:prstGeom>
        </p:spPr>
        <p:txBody>
          <a:bodyPr vert="horz" lIns="91440" tIns="45720" rIns="91440" bIns="45720" rtlCol="0" anchor="ctr"/>
          <a:lstStyle>
            <a:lvl1pPr algn="ctr">
              <a:defRPr sz="2000" i="1">
                <a:solidFill>
                  <a:schemeClr val="bg1">
                    <a:lumMod val="75000"/>
                  </a:schemeClr>
                </a:solidFill>
              </a:defRPr>
            </a:lvl1pPr>
          </a:lstStyle>
          <a:p>
            <a:r>
              <a:rPr lang="en-US" smtClean="0"/>
              <a:t>Dit navn her</a:t>
            </a:r>
            <a:endParaRPr lang="en-US" dirty="0"/>
          </a:p>
        </p:txBody>
      </p:sp>
      <p:sp>
        <p:nvSpPr>
          <p:cNvPr id="2" name="Title 1"/>
          <p:cNvSpPr>
            <a:spLocks noGrp="1"/>
          </p:cNvSpPr>
          <p:nvPr>
            <p:ph type="ctrTitle" hasCustomPrompt="1"/>
          </p:nvPr>
        </p:nvSpPr>
        <p:spPr>
          <a:xfrm>
            <a:off x="67556" y="27131"/>
            <a:ext cx="3673690" cy="423296"/>
          </a:xfrm>
        </p:spPr>
        <p:txBody>
          <a:bodyPr anchor="b" anchorCtr="0">
            <a:noAutofit/>
          </a:bodyPr>
          <a:lstStyle>
            <a:lvl1pPr>
              <a:defRPr sz="2400">
                <a:solidFill>
                  <a:schemeClr val="tx1">
                    <a:lumMod val="65000"/>
                    <a:lumOff val="35000"/>
                  </a:schemeClr>
                </a:solidFill>
                <a:effectLst>
                  <a:outerShdw blurRad="50800" dist="38100" dir="2700000" algn="tl" rotWithShape="0">
                    <a:prstClr val="black">
                      <a:alpha val="40000"/>
                    </a:prstClr>
                  </a:outerShdw>
                </a:effectLst>
              </a:defRPr>
            </a:lvl1pPr>
          </a:lstStyle>
          <a:p>
            <a:r>
              <a:rPr lang="da-DK" dirty="0" smtClean="0"/>
              <a:t>Favoritlister</a:t>
            </a:r>
            <a:endParaRPr dirty="0"/>
          </a:p>
        </p:txBody>
      </p:sp>
      <p:sp>
        <p:nvSpPr>
          <p:cNvPr id="20" name="Rounded Rectangle 6"/>
          <p:cNvSpPr/>
          <p:nvPr userDrawn="1"/>
        </p:nvSpPr>
        <p:spPr>
          <a:xfrm>
            <a:off x="299995" y="699665"/>
            <a:ext cx="11631854" cy="5395499"/>
          </a:xfrm>
          <a:prstGeom prst="roundRect">
            <a:avLst>
              <a:gd name="adj" fmla="val 5316"/>
            </a:avLst>
          </a:prstGeom>
          <a:blipFill>
            <a:blip r:embed="rId2"/>
            <a:tile tx="0" ty="0" sx="100000" sy="100000" flip="none" algn="tl"/>
          </a:blipFill>
          <a:ln>
            <a:gradFill>
              <a:gsLst>
                <a:gs pos="47000">
                  <a:schemeClr val="accent2">
                    <a:lumMod val="40000"/>
                    <a:lumOff val="60000"/>
                  </a:schemeClr>
                </a:gs>
                <a:gs pos="100000">
                  <a:schemeClr val="accent2">
                    <a:lumMod val="20000"/>
                    <a:lumOff val="80000"/>
                  </a:schemeClr>
                </a:gs>
                <a:gs pos="75000">
                  <a:schemeClr val="accent4">
                    <a:lumMod val="20000"/>
                    <a:lumOff val="80000"/>
                  </a:schemeClr>
                </a:gs>
                <a:gs pos="5000">
                  <a:schemeClr val="accent2">
                    <a:lumMod val="75000"/>
                  </a:schemeClr>
                </a:gs>
              </a:gsLst>
              <a:lin ang="5400000" scaled="1"/>
            </a:gradFill>
          </a:ln>
          <a:effectLst>
            <a:innerShdw blurRad="4572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2" name="Rounded Rectangle 3"/>
          <p:cNvSpPr/>
          <p:nvPr userDrawn="1"/>
        </p:nvSpPr>
        <p:spPr>
          <a:xfrm>
            <a:off x="4720883" y="4416541"/>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7"/>
          <p:cNvSpPr/>
          <p:nvPr userDrawn="1"/>
        </p:nvSpPr>
        <p:spPr>
          <a:xfrm>
            <a:off x="4718906" y="4427254"/>
            <a:ext cx="475484" cy="461165"/>
          </a:xfrm>
          <a:prstGeom prst="ellipse">
            <a:avLst/>
          </a:prstGeom>
          <a:gradFill flip="none" rotWithShape="1">
            <a:gsLst>
              <a:gs pos="57000">
                <a:schemeClr val="accent3">
                  <a:lumMod val="40000"/>
                  <a:lumOff val="60000"/>
                </a:schemeClr>
              </a:gs>
              <a:gs pos="83000">
                <a:schemeClr val="accent2">
                  <a:lumMod val="75000"/>
                </a:schemeClr>
              </a:gs>
              <a:gs pos="16000">
                <a:schemeClr val="accent3">
                  <a:lumMod val="95000"/>
                  <a:lumOff val="5000"/>
                </a:schemeClr>
              </a:gs>
              <a:gs pos="70000">
                <a:schemeClr val="accent3">
                  <a:lumMod val="60000"/>
                </a:schemeClr>
              </a:gs>
            </a:gsLst>
            <a:path path="circle">
              <a:fillToRect l="50000" t="130000" r="50000" b="-30000"/>
            </a:path>
            <a:tileRect/>
          </a:gradFill>
          <a:ln w="190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lumMod val="85000"/>
                    <a:lumOff val="15000"/>
                  </a:schemeClr>
                </a:solidFill>
                <a:effectLst>
                  <a:outerShdw blurRad="38100" dist="38100" dir="2700000" algn="tl">
                    <a:srgbClr val="000000">
                      <a:alpha val="43137"/>
                    </a:srgbClr>
                  </a:outerShdw>
                </a:effectLst>
              </a:rPr>
              <a:t> </a:t>
            </a:r>
            <a:endParaRPr lang="en-US" sz="1200" b="1" cap="none" spc="0" dirty="0">
              <a:ln w="1905"/>
              <a:solidFill>
                <a:schemeClr val="tx1">
                  <a:lumMod val="85000"/>
                  <a:lumOff val="15000"/>
                </a:schemeClr>
              </a:solidFill>
              <a:effectLst>
                <a:outerShdw blurRad="38100" dist="38100" dir="2700000" algn="tl">
                  <a:srgbClr val="000000">
                    <a:alpha val="43137"/>
                  </a:srgbClr>
                </a:outerShdw>
              </a:effectLst>
            </a:endParaRPr>
          </a:p>
        </p:txBody>
      </p:sp>
      <p:sp>
        <p:nvSpPr>
          <p:cNvPr id="27" name="Rounded Rectangle 8"/>
          <p:cNvSpPr/>
          <p:nvPr userDrawn="1"/>
        </p:nvSpPr>
        <p:spPr>
          <a:xfrm>
            <a:off x="4718062" y="3933946"/>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9"/>
          <p:cNvSpPr/>
          <p:nvPr userDrawn="1"/>
        </p:nvSpPr>
        <p:spPr>
          <a:xfrm>
            <a:off x="4716085" y="3944659"/>
            <a:ext cx="475484" cy="461165"/>
          </a:xfrm>
          <a:prstGeom prst="ellipse">
            <a:avLst/>
          </a:prstGeom>
          <a:gradFill flip="none" rotWithShape="1">
            <a:gsLst>
              <a:gs pos="57000">
                <a:schemeClr val="accent3">
                  <a:lumMod val="40000"/>
                  <a:lumOff val="60000"/>
                </a:schemeClr>
              </a:gs>
              <a:gs pos="83000">
                <a:schemeClr val="accent2">
                  <a:lumMod val="75000"/>
                </a:schemeClr>
              </a:gs>
              <a:gs pos="16000">
                <a:schemeClr val="accent3">
                  <a:lumMod val="95000"/>
                  <a:lumOff val="5000"/>
                </a:schemeClr>
              </a:gs>
              <a:gs pos="70000">
                <a:schemeClr val="accent3">
                  <a:lumMod val="60000"/>
                </a:schemeClr>
              </a:gs>
            </a:gsLst>
            <a:path path="circle">
              <a:fillToRect l="50000" t="130000" r="50000" b="-30000"/>
            </a:path>
            <a:tileRect/>
          </a:gradFill>
          <a:ln w="190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lumMod val="85000"/>
                    <a:lumOff val="15000"/>
                  </a:schemeClr>
                </a:solidFill>
                <a:effectLst>
                  <a:outerShdw blurRad="38100" dist="38100" dir="2700000" algn="tl">
                    <a:srgbClr val="000000">
                      <a:alpha val="43137"/>
                    </a:srgbClr>
                  </a:outerShdw>
                </a:effectLst>
              </a:rPr>
              <a:t> </a:t>
            </a:r>
            <a:endParaRPr lang="en-US" sz="1200" b="1" cap="none" spc="0" dirty="0">
              <a:ln w="1905"/>
              <a:solidFill>
                <a:schemeClr val="tx1">
                  <a:lumMod val="85000"/>
                  <a:lumOff val="15000"/>
                </a:schemeClr>
              </a:solidFill>
              <a:effectLst>
                <a:outerShdw blurRad="38100" dist="38100" dir="2700000" algn="tl">
                  <a:srgbClr val="000000">
                    <a:alpha val="43137"/>
                  </a:srgbClr>
                </a:outerShdw>
              </a:effectLst>
            </a:endParaRPr>
          </a:p>
        </p:txBody>
      </p:sp>
      <p:sp>
        <p:nvSpPr>
          <p:cNvPr id="30" name="Rounded Rectangle 11"/>
          <p:cNvSpPr/>
          <p:nvPr userDrawn="1"/>
        </p:nvSpPr>
        <p:spPr>
          <a:xfrm>
            <a:off x="4715241" y="3451351"/>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12"/>
          <p:cNvSpPr/>
          <p:nvPr userDrawn="1"/>
        </p:nvSpPr>
        <p:spPr>
          <a:xfrm>
            <a:off x="4713264" y="3462064"/>
            <a:ext cx="475484" cy="461165"/>
          </a:xfrm>
          <a:prstGeom prst="ellipse">
            <a:avLst/>
          </a:prstGeom>
          <a:gradFill flip="none" rotWithShape="1">
            <a:gsLst>
              <a:gs pos="57000">
                <a:schemeClr val="accent3">
                  <a:lumMod val="40000"/>
                  <a:lumOff val="60000"/>
                </a:schemeClr>
              </a:gs>
              <a:gs pos="83000">
                <a:schemeClr val="accent2">
                  <a:lumMod val="75000"/>
                </a:schemeClr>
              </a:gs>
              <a:gs pos="16000">
                <a:schemeClr val="accent3">
                  <a:lumMod val="95000"/>
                  <a:lumOff val="5000"/>
                </a:schemeClr>
              </a:gs>
              <a:gs pos="70000">
                <a:schemeClr val="accent3">
                  <a:lumMod val="60000"/>
                </a:schemeClr>
              </a:gs>
            </a:gsLst>
            <a:path path="circle">
              <a:fillToRect l="50000" t="130000" r="50000" b="-30000"/>
            </a:path>
            <a:tileRect/>
          </a:gradFill>
          <a:ln w="190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lumMod val="85000"/>
                    <a:lumOff val="15000"/>
                  </a:schemeClr>
                </a:solidFill>
                <a:effectLst>
                  <a:outerShdw blurRad="38100" dist="38100" dir="2700000" algn="tl">
                    <a:srgbClr val="000000">
                      <a:alpha val="43137"/>
                    </a:srgbClr>
                  </a:outerShdw>
                </a:effectLst>
              </a:rPr>
              <a:t> </a:t>
            </a:r>
            <a:endParaRPr lang="en-US" sz="1200" b="1" cap="none" spc="0" dirty="0">
              <a:ln w="1905"/>
              <a:solidFill>
                <a:schemeClr val="tx1">
                  <a:lumMod val="85000"/>
                  <a:lumOff val="15000"/>
                </a:schemeClr>
              </a:solidFill>
              <a:effectLst>
                <a:outerShdw blurRad="38100" dist="38100" dir="2700000" algn="tl">
                  <a:srgbClr val="000000">
                    <a:alpha val="43137"/>
                  </a:srgbClr>
                </a:outerShdw>
              </a:effectLst>
            </a:endParaRPr>
          </a:p>
        </p:txBody>
      </p:sp>
      <p:sp>
        <p:nvSpPr>
          <p:cNvPr id="33" name="Rounded Rectangle 14"/>
          <p:cNvSpPr/>
          <p:nvPr userDrawn="1"/>
        </p:nvSpPr>
        <p:spPr>
          <a:xfrm>
            <a:off x="4715241" y="2957466"/>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15"/>
          <p:cNvSpPr/>
          <p:nvPr userDrawn="1"/>
        </p:nvSpPr>
        <p:spPr>
          <a:xfrm>
            <a:off x="4713264" y="2968179"/>
            <a:ext cx="475484" cy="461165"/>
          </a:xfrm>
          <a:prstGeom prst="ellipse">
            <a:avLst/>
          </a:prstGeom>
          <a:gradFill flip="none" rotWithShape="1">
            <a:gsLst>
              <a:gs pos="57000">
                <a:schemeClr val="accent3">
                  <a:lumMod val="40000"/>
                  <a:lumOff val="60000"/>
                </a:schemeClr>
              </a:gs>
              <a:gs pos="83000">
                <a:schemeClr val="accent2">
                  <a:lumMod val="75000"/>
                </a:schemeClr>
              </a:gs>
              <a:gs pos="16000">
                <a:schemeClr val="accent3">
                  <a:lumMod val="95000"/>
                  <a:lumOff val="5000"/>
                </a:schemeClr>
              </a:gs>
              <a:gs pos="70000">
                <a:schemeClr val="accent3">
                  <a:lumMod val="60000"/>
                </a:schemeClr>
              </a:gs>
            </a:gsLst>
            <a:path path="circle">
              <a:fillToRect l="50000" t="130000" r="50000" b="-30000"/>
            </a:path>
            <a:tileRect/>
          </a:gradFill>
          <a:ln w="190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lumMod val="85000"/>
                    <a:lumOff val="15000"/>
                  </a:schemeClr>
                </a:solidFill>
                <a:effectLst>
                  <a:outerShdw blurRad="38100" dist="38100" dir="2700000" algn="tl">
                    <a:srgbClr val="000000">
                      <a:alpha val="43137"/>
                    </a:srgbClr>
                  </a:outerShdw>
                </a:effectLst>
              </a:rPr>
              <a:t> </a:t>
            </a:r>
            <a:endParaRPr lang="en-US" sz="1200" b="1" cap="none" spc="0" dirty="0">
              <a:ln w="1905"/>
              <a:solidFill>
                <a:schemeClr val="tx1">
                  <a:lumMod val="85000"/>
                  <a:lumOff val="15000"/>
                </a:schemeClr>
              </a:solidFill>
              <a:effectLst>
                <a:outerShdw blurRad="38100" dist="38100" dir="2700000" algn="tl">
                  <a:srgbClr val="000000">
                    <a:alpha val="43137"/>
                  </a:srgbClr>
                </a:outerShdw>
              </a:effectLst>
            </a:endParaRPr>
          </a:p>
        </p:txBody>
      </p:sp>
      <p:sp>
        <p:nvSpPr>
          <p:cNvPr id="36" name="Rounded Rectangle 17"/>
          <p:cNvSpPr/>
          <p:nvPr userDrawn="1"/>
        </p:nvSpPr>
        <p:spPr>
          <a:xfrm>
            <a:off x="4715241" y="2463151"/>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18"/>
          <p:cNvSpPr/>
          <p:nvPr userDrawn="1"/>
        </p:nvSpPr>
        <p:spPr>
          <a:xfrm>
            <a:off x="4713264" y="2473864"/>
            <a:ext cx="475484" cy="461165"/>
          </a:xfrm>
          <a:prstGeom prst="ellipse">
            <a:avLst/>
          </a:prstGeom>
          <a:gradFill flip="none" rotWithShape="1">
            <a:gsLst>
              <a:gs pos="57000">
                <a:schemeClr val="accent3">
                  <a:lumMod val="40000"/>
                  <a:lumOff val="60000"/>
                </a:schemeClr>
              </a:gs>
              <a:gs pos="83000">
                <a:schemeClr val="accent2">
                  <a:lumMod val="75000"/>
                </a:schemeClr>
              </a:gs>
              <a:gs pos="16000">
                <a:schemeClr val="accent3">
                  <a:lumMod val="95000"/>
                  <a:lumOff val="5000"/>
                </a:schemeClr>
              </a:gs>
              <a:gs pos="70000">
                <a:schemeClr val="accent3">
                  <a:lumMod val="60000"/>
                </a:schemeClr>
              </a:gs>
            </a:gsLst>
            <a:path path="circle">
              <a:fillToRect l="50000" t="130000" r="50000" b="-30000"/>
            </a:path>
            <a:tileRect/>
          </a:gradFill>
          <a:ln w="190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lumMod val="85000"/>
                    <a:lumOff val="15000"/>
                  </a:schemeClr>
                </a:solidFill>
                <a:effectLst>
                  <a:outerShdw blurRad="38100" dist="38100" dir="2700000" algn="tl">
                    <a:srgbClr val="000000">
                      <a:alpha val="43137"/>
                    </a:srgbClr>
                  </a:outerShdw>
                </a:effectLst>
              </a:rPr>
              <a:t> </a:t>
            </a:r>
            <a:endParaRPr lang="en-US" sz="1200" b="1" cap="none" spc="0" dirty="0">
              <a:ln w="1905"/>
              <a:solidFill>
                <a:schemeClr val="tx1">
                  <a:lumMod val="85000"/>
                  <a:lumOff val="15000"/>
                </a:schemeClr>
              </a:solidFill>
              <a:effectLst>
                <a:outerShdw blurRad="38100" dist="38100" dir="2700000" algn="tl">
                  <a:srgbClr val="000000">
                    <a:alpha val="43137"/>
                  </a:srgbClr>
                </a:outerShdw>
              </a:effectLst>
            </a:endParaRPr>
          </a:p>
        </p:txBody>
      </p:sp>
      <p:sp>
        <p:nvSpPr>
          <p:cNvPr id="39" name="Rounded Rectangle 20"/>
          <p:cNvSpPr/>
          <p:nvPr userDrawn="1"/>
        </p:nvSpPr>
        <p:spPr>
          <a:xfrm>
            <a:off x="4715241" y="1961383"/>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21"/>
          <p:cNvSpPr/>
          <p:nvPr userDrawn="1"/>
        </p:nvSpPr>
        <p:spPr>
          <a:xfrm>
            <a:off x="4713264" y="1972096"/>
            <a:ext cx="475484" cy="461165"/>
          </a:xfrm>
          <a:prstGeom prst="ellipse">
            <a:avLst/>
          </a:prstGeom>
          <a:gradFill flip="none" rotWithShape="1">
            <a:gsLst>
              <a:gs pos="57000">
                <a:schemeClr val="accent3">
                  <a:lumMod val="40000"/>
                  <a:lumOff val="60000"/>
                </a:schemeClr>
              </a:gs>
              <a:gs pos="83000">
                <a:schemeClr val="accent2">
                  <a:lumMod val="75000"/>
                </a:schemeClr>
              </a:gs>
              <a:gs pos="16000">
                <a:schemeClr val="accent3">
                  <a:lumMod val="95000"/>
                  <a:lumOff val="5000"/>
                </a:schemeClr>
              </a:gs>
              <a:gs pos="70000">
                <a:schemeClr val="accent3">
                  <a:lumMod val="60000"/>
                </a:schemeClr>
              </a:gs>
            </a:gsLst>
            <a:path path="circle">
              <a:fillToRect l="50000" t="130000" r="50000" b="-30000"/>
            </a:path>
            <a:tileRect/>
          </a:gradFill>
          <a:ln w="190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lumMod val="85000"/>
                    <a:lumOff val="15000"/>
                  </a:schemeClr>
                </a:solidFill>
                <a:effectLst>
                  <a:outerShdw blurRad="38100" dist="38100" dir="2700000" algn="tl">
                    <a:srgbClr val="000000">
                      <a:alpha val="43137"/>
                    </a:srgbClr>
                  </a:outerShdw>
                </a:effectLst>
              </a:rPr>
              <a:t> </a:t>
            </a:r>
            <a:endParaRPr lang="en-US" sz="1200" b="1" cap="none" spc="0" dirty="0">
              <a:ln w="1905"/>
              <a:solidFill>
                <a:schemeClr val="tx1">
                  <a:lumMod val="85000"/>
                  <a:lumOff val="15000"/>
                </a:schemeClr>
              </a:solidFill>
              <a:effectLst>
                <a:outerShdw blurRad="38100" dist="38100" dir="2700000" algn="tl">
                  <a:srgbClr val="000000">
                    <a:alpha val="43137"/>
                  </a:srgbClr>
                </a:outerShdw>
              </a:effectLst>
            </a:endParaRPr>
          </a:p>
        </p:txBody>
      </p:sp>
      <p:sp>
        <p:nvSpPr>
          <p:cNvPr id="42" name="Rounded Rectangle 23"/>
          <p:cNvSpPr/>
          <p:nvPr userDrawn="1"/>
        </p:nvSpPr>
        <p:spPr>
          <a:xfrm>
            <a:off x="4715241" y="4904784"/>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24"/>
          <p:cNvSpPr/>
          <p:nvPr userDrawn="1"/>
        </p:nvSpPr>
        <p:spPr>
          <a:xfrm>
            <a:off x="4713264" y="4915497"/>
            <a:ext cx="475484" cy="461165"/>
          </a:xfrm>
          <a:prstGeom prst="ellipse">
            <a:avLst/>
          </a:prstGeom>
          <a:gradFill flip="none" rotWithShape="1">
            <a:gsLst>
              <a:gs pos="57000">
                <a:schemeClr val="accent3">
                  <a:lumMod val="40000"/>
                  <a:lumOff val="60000"/>
                </a:schemeClr>
              </a:gs>
              <a:gs pos="83000">
                <a:schemeClr val="accent2">
                  <a:lumMod val="75000"/>
                </a:schemeClr>
              </a:gs>
              <a:gs pos="16000">
                <a:schemeClr val="accent3">
                  <a:lumMod val="95000"/>
                  <a:lumOff val="5000"/>
                </a:schemeClr>
              </a:gs>
              <a:gs pos="70000">
                <a:schemeClr val="accent3">
                  <a:lumMod val="60000"/>
                </a:schemeClr>
              </a:gs>
            </a:gsLst>
            <a:path path="circle">
              <a:fillToRect l="50000" t="130000" r="50000" b="-30000"/>
            </a:path>
            <a:tileRect/>
          </a:gradFill>
          <a:ln w="190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lumMod val="85000"/>
                    <a:lumOff val="15000"/>
                  </a:schemeClr>
                </a:solidFill>
                <a:effectLst>
                  <a:outerShdw blurRad="38100" dist="38100" dir="2700000" algn="tl">
                    <a:srgbClr val="000000">
                      <a:alpha val="43137"/>
                    </a:srgbClr>
                  </a:outerShdw>
                </a:effectLst>
              </a:rPr>
              <a:t> </a:t>
            </a:r>
            <a:endParaRPr lang="en-US" sz="1200" b="1" cap="none" spc="0" dirty="0">
              <a:ln w="1905"/>
              <a:solidFill>
                <a:schemeClr val="tx1">
                  <a:lumMod val="85000"/>
                  <a:lumOff val="15000"/>
                </a:schemeClr>
              </a:solidFill>
              <a:effectLst>
                <a:outerShdw blurRad="38100" dist="38100" dir="2700000" algn="tl">
                  <a:srgbClr val="000000">
                    <a:alpha val="43137"/>
                  </a:srgbClr>
                </a:outerShdw>
              </a:effectLst>
            </a:endParaRPr>
          </a:p>
        </p:txBody>
      </p:sp>
      <p:sp>
        <p:nvSpPr>
          <p:cNvPr id="45" name="Rounded Rectangle 26"/>
          <p:cNvSpPr/>
          <p:nvPr userDrawn="1"/>
        </p:nvSpPr>
        <p:spPr>
          <a:xfrm>
            <a:off x="4715241" y="1467498"/>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27"/>
          <p:cNvSpPr/>
          <p:nvPr userDrawn="1"/>
        </p:nvSpPr>
        <p:spPr>
          <a:xfrm>
            <a:off x="4713264" y="1478211"/>
            <a:ext cx="475484" cy="461165"/>
          </a:xfrm>
          <a:prstGeom prst="ellipse">
            <a:avLst/>
          </a:prstGeom>
          <a:gradFill flip="none" rotWithShape="1">
            <a:gsLst>
              <a:gs pos="57000">
                <a:schemeClr val="accent3">
                  <a:lumMod val="40000"/>
                  <a:lumOff val="60000"/>
                </a:schemeClr>
              </a:gs>
              <a:gs pos="83000">
                <a:schemeClr val="accent2">
                  <a:lumMod val="75000"/>
                </a:schemeClr>
              </a:gs>
              <a:gs pos="16000">
                <a:schemeClr val="accent3">
                  <a:lumMod val="95000"/>
                  <a:lumOff val="5000"/>
                </a:schemeClr>
              </a:gs>
              <a:gs pos="70000">
                <a:schemeClr val="accent3">
                  <a:lumMod val="60000"/>
                </a:schemeClr>
              </a:gs>
            </a:gsLst>
            <a:path path="circle">
              <a:fillToRect l="50000" t="130000" r="50000" b="-30000"/>
            </a:path>
            <a:tileRect/>
          </a:gradFill>
          <a:ln w="190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lumMod val="85000"/>
                    <a:lumOff val="15000"/>
                  </a:schemeClr>
                </a:solidFill>
                <a:effectLst>
                  <a:outerShdw blurRad="38100" dist="38100" dir="2700000" algn="tl">
                    <a:srgbClr val="000000">
                      <a:alpha val="43137"/>
                    </a:srgbClr>
                  </a:outerShdw>
                </a:effectLst>
              </a:rPr>
              <a:t> </a:t>
            </a:r>
            <a:endParaRPr lang="en-US" sz="1200" b="1" cap="none" spc="0" dirty="0">
              <a:ln w="1905"/>
              <a:solidFill>
                <a:schemeClr val="tx1">
                  <a:lumMod val="85000"/>
                  <a:lumOff val="15000"/>
                </a:schemeClr>
              </a:solidFill>
              <a:effectLst>
                <a:outerShdw blurRad="38100" dist="38100" dir="2700000" algn="tl">
                  <a:srgbClr val="000000">
                    <a:alpha val="43137"/>
                  </a:srgbClr>
                </a:outerShdw>
              </a:effectLst>
            </a:endParaRPr>
          </a:p>
        </p:txBody>
      </p:sp>
      <p:sp>
        <p:nvSpPr>
          <p:cNvPr id="48" name="Rounded Rectangle 29"/>
          <p:cNvSpPr/>
          <p:nvPr userDrawn="1"/>
        </p:nvSpPr>
        <p:spPr>
          <a:xfrm>
            <a:off x="4715241" y="967815"/>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30"/>
          <p:cNvSpPr/>
          <p:nvPr userDrawn="1"/>
        </p:nvSpPr>
        <p:spPr>
          <a:xfrm>
            <a:off x="4705381" y="978528"/>
            <a:ext cx="475484" cy="461165"/>
          </a:xfrm>
          <a:prstGeom prst="ellipse">
            <a:avLst/>
          </a:prstGeom>
          <a:gradFill flip="none" rotWithShape="1">
            <a:gsLst>
              <a:gs pos="57000">
                <a:schemeClr val="accent3">
                  <a:lumMod val="40000"/>
                  <a:lumOff val="60000"/>
                </a:schemeClr>
              </a:gs>
              <a:gs pos="83000">
                <a:schemeClr val="accent2">
                  <a:lumMod val="75000"/>
                </a:schemeClr>
              </a:gs>
              <a:gs pos="16000">
                <a:schemeClr val="accent3">
                  <a:lumMod val="95000"/>
                  <a:lumOff val="5000"/>
                </a:schemeClr>
              </a:gs>
              <a:gs pos="70000">
                <a:schemeClr val="accent3">
                  <a:lumMod val="60000"/>
                </a:schemeClr>
              </a:gs>
            </a:gsLst>
            <a:path path="circle">
              <a:fillToRect l="50000" t="130000" r="50000" b="-30000"/>
            </a:path>
            <a:tileRect/>
          </a:gradFill>
          <a:ln w="190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lumMod val="85000"/>
                    <a:lumOff val="15000"/>
                  </a:schemeClr>
                </a:solidFill>
                <a:effectLst>
                  <a:outerShdw blurRad="38100" dist="38100" dir="2700000" algn="tl">
                    <a:srgbClr val="000000">
                      <a:alpha val="43137"/>
                    </a:srgbClr>
                  </a:outerShdw>
                </a:effectLst>
              </a:rPr>
              <a:t>  </a:t>
            </a:r>
            <a:endParaRPr lang="en-US" sz="1200" b="1" cap="none" spc="0" dirty="0">
              <a:ln w="1905"/>
              <a:solidFill>
                <a:schemeClr val="tx1">
                  <a:lumMod val="85000"/>
                  <a:lumOff val="15000"/>
                </a:schemeClr>
              </a:solidFill>
              <a:effectLst>
                <a:outerShdw blurRad="38100" dist="38100" dir="2700000" algn="tl">
                  <a:srgbClr val="000000">
                    <a:alpha val="43137"/>
                  </a:srgbClr>
                </a:outerShdw>
              </a:effectLst>
            </a:endParaRPr>
          </a:p>
        </p:txBody>
      </p:sp>
      <p:sp>
        <p:nvSpPr>
          <p:cNvPr id="51" name="Rounded Rectangle 35"/>
          <p:cNvSpPr/>
          <p:nvPr userDrawn="1"/>
        </p:nvSpPr>
        <p:spPr>
          <a:xfrm>
            <a:off x="4718062" y="5387379"/>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36"/>
          <p:cNvSpPr/>
          <p:nvPr userDrawn="1"/>
        </p:nvSpPr>
        <p:spPr>
          <a:xfrm>
            <a:off x="4716085" y="5398092"/>
            <a:ext cx="475484" cy="461165"/>
          </a:xfrm>
          <a:prstGeom prst="ellipse">
            <a:avLst/>
          </a:prstGeom>
          <a:gradFill flip="none" rotWithShape="1">
            <a:gsLst>
              <a:gs pos="57000">
                <a:schemeClr val="accent3">
                  <a:lumMod val="40000"/>
                  <a:lumOff val="60000"/>
                </a:schemeClr>
              </a:gs>
              <a:gs pos="83000">
                <a:schemeClr val="accent2">
                  <a:lumMod val="75000"/>
                </a:schemeClr>
              </a:gs>
              <a:gs pos="16000">
                <a:schemeClr val="accent3">
                  <a:lumMod val="95000"/>
                  <a:lumOff val="5000"/>
                </a:schemeClr>
              </a:gs>
              <a:gs pos="70000">
                <a:schemeClr val="accent3">
                  <a:lumMod val="60000"/>
                </a:schemeClr>
              </a:gs>
            </a:gsLst>
            <a:path path="circle">
              <a:fillToRect l="50000" t="130000" r="50000" b="-30000"/>
            </a:path>
            <a:tileRect/>
          </a:gradFill>
          <a:ln w="190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lumMod val="85000"/>
                    <a:lumOff val="15000"/>
                  </a:schemeClr>
                </a:solidFill>
                <a:effectLst>
                  <a:outerShdw blurRad="38100" dist="38100" dir="2700000" algn="tl">
                    <a:srgbClr val="000000">
                      <a:alpha val="43137"/>
                    </a:srgbClr>
                  </a:outerShdw>
                </a:effectLst>
              </a:rPr>
              <a:t> </a:t>
            </a:r>
            <a:endParaRPr lang="en-US" sz="1200" b="1" cap="none" spc="0" dirty="0">
              <a:ln w="1905"/>
              <a:solidFill>
                <a:schemeClr val="tx1">
                  <a:lumMod val="85000"/>
                  <a:lumOff val="15000"/>
                </a:schemeClr>
              </a:solidFill>
              <a:effectLst>
                <a:outerShdw blurRad="38100" dist="38100" dir="2700000" algn="tl">
                  <a:srgbClr val="000000">
                    <a:alpha val="43137"/>
                  </a:srgbClr>
                </a:outerShdw>
              </a:effectLst>
            </a:endParaRPr>
          </a:p>
        </p:txBody>
      </p:sp>
      <p:sp>
        <p:nvSpPr>
          <p:cNvPr id="54" name="Content Placeholder 34"/>
          <p:cNvSpPr>
            <a:spLocks noGrp="1"/>
          </p:cNvSpPr>
          <p:nvPr>
            <p:ph sz="quarter" idx="22" hasCustomPrompt="1"/>
          </p:nvPr>
        </p:nvSpPr>
        <p:spPr>
          <a:xfrm>
            <a:off x="754864" y="2335501"/>
            <a:ext cx="3579171" cy="3425219"/>
          </a:xfrm>
        </p:spPr>
        <p:txBody>
          <a:bodyPr>
            <a:scene3d>
              <a:camera prst="orthographicFront"/>
              <a:lightRig rig="threePt" dir="t"/>
            </a:scene3d>
            <a:sp3d extrusionH="57150">
              <a:bevelT w="38100" h="38100" prst="relaxedInset"/>
            </a:sp3d>
          </a:bodyPr>
          <a:lstStyle>
            <a:lvl1pPr>
              <a:defRPr baseline="0"/>
            </a:lvl1pPr>
          </a:lstStyle>
          <a:p>
            <a:pPr lvl="0"/>
            <a:r>
              <a:rPr lang="en-US" dirty="0" err="1" smtClean="0"/>
              <a:t>Lidt</a:t>
            </a:r>
            <a:r>
              <a:rPr lang="en-US" dirty="0" smtClean="0"/>
              <a:t> </a:t>
            </a:r>
            <a:r>
              <a:rPr lang="en-US" dirty="0" err="1" smtClean="0"/>
              <a:t>generelt</a:t>
            </a:r>
            <a:r>
              <a:rPr lang="en-US" dirty="0" smtClean="0"/>
              <a:t> om dine </a:t>
            </a:r>
            <a:r>
              <a:rPr lang="en-US" dirty="0" err="1" smtClean="0"/>
              <a:t>valg</a:t>
            </a:r>
            <a:endParaRPr lang="en-US" dirty="0"/>
          </a:p>
        </p:txBody>
      </p:sp>
      <p:sp>
        <p:nvSpPr>
          <p:cNvPr id="55" name="Rectangle 4"/>
          <p:cNvSpPr/>
          <p:nvPr userDrawn="1"/>
        </p:nvSpPr>
        <p:spPr>
          <a:xfrm>
            <a:off x="611873" y="773470"/>
            <a:ext cx="3737344" cy="923330"/>
          </a:xfrm>
          <a:prstGeom prst="rect">
            <a:avLst/>
          </a:prstGeom>
          <a:noFill/>
        </p:spPr>
        <p:txBody>
          <a:bodyPr wrap="square" lIns="91440" tIns="45720" rIns="91440" bIns="45720">
            <a:spAutoFit/>
          </a:bodyPr>
          <a:lstStyle/>
          <a:p>
            <a:pPr algn="l"/>
            <a:r>
              <a:rPr lang="da-DK" sz="5400" b="0" cap="none" spc="0" dirty="0" smtClean="0">
                <a:ln w="0"/>
                <a:solidFill>
                  <a:schemeClr val="bg2">
                    <a:lumMod val="10000"/>
                  </a:schemeClr>
                </a:solidFill>
                <a:effectLst>
                  <a:outerShdw blurRad="38100" dist="38100" dir="2700000" algn="tl">
                    <a:srgbClr val="000000">
                      <a:alpha val="43137"/>
                    </a:srgbClr>
                  </a:outerShdw>
                </a:effectLst>
                <a:latin typeface="Brush Script MT" charset="0"/>
                <a:ea typeface="Brush Script MT" charset="0"/>
                <a:cs typeface="Brush Script MT" charset="0"/>
              </a:rPr>
              <a:t>Mine favoritter</a:t>
            </a:r>
            <a:endParaRPr lang="da-DK" sz="5400" b="0" cap="none" spc="0" dirty="0">
              <a:ln w="0"/>
              <a:solidFill>
                <a:schemeClr val="bg2">
                  <a:lumMod val="10000"/>
                </a:schemeClr>
              </a:solidFill>
              <a:effectLst>
                <a:outerShdw blurRad="38100" dist="38100" dir="2700000" algn="tl">
                  <a:srgbClr val="000000">
                    <a:alpha val="43137"/>
                  </a:srgbClr>
                </a:outerShdw>
              </a:effectLst>
              <a:latin typeface="Brush Script MT" charset="0"/>
              <a:ea typeface="Brush Script MT" charset="0"/>
              <a:cs typeface="Brush Script MT" charset="0"/>
            </a:endParaRPr>
          </a:p>
        </p:txBody>
      </p:sp>
      <p:sp>
        <p:nvSpPr>
          <p:cNvPr id="56" name="Content Placeholder 34"/>
          <p:cNvSpPr>
            <a:spLocks noGrp="1"/>
          </p:cNvSpPr>
          <p:nvPr>
            <p:ph sz="quarter" idx="23" hasCustomPrompt="1"/>
          </p:nvPr>
        </p:nvSpPr>
        <p:spPr>
          <a:xfrm>
            <a:off x="853474" y="1412171"/>
            <a:ext cx="2887771" cy="742873"/>
          </a:xfrm>
        </p:spPr>
        <p:txBody>
          <a:bodyPr>
            <a:noAutofit/>
            <a:scene3d>
              <a:camera prst="orthographicFront"/>
              <a:lightRig rig="threePt" dir="t"/>
            </a:scene3d>
            <a:sp3d extrusionH="57150">
              <a:bevelT w="38100" h="38100" prst="relaxedInset"/>
            </a:sp3d>
          </a:bodyPr>
          <a:lstStyle>
            <a:lvl1pPr>
              <a:defRPr sz="6000" baseline="0">
                <a:solidFill>
                  <a:schemeClr val="bg2">
                    <a:lumMod val="10000"/>
                  </a:schemeClr>
                </a:solidFill>
                <a:effectLst>
                  <a:outerShdw blurRad="38100" dist="38100" dir="2700000" algn="tl">
                    <a:srgbClr val="000000">
                      <a:alpha val="43137"/>
                    </a:srgbClr>
                  </a:outerShdw>
                </a:effectLst>
                <a:latin typeface="Brush Script MT" charset="0"/>
                <a:ea typeface="Brush Script MT" charset="0"/>
                <a:cs typeface="Brush Script MT" charset="0"/>
              </a:defRPr>
            </a:lvl1pPr>
          </a:lstStyle>
          <a:p>
            <a:pPr lvl="0"/>
            <a:r>
              <a:rPr lang="da-DK" dirty="0" smtClean="0"/>
              <a:t>Bøger</a:t>
            </a:r>
            <a:endParaRPr lang="en-US" dirty="0"/>
          </a:p>
        </p:txBody>
      </p:sp>
      <p:sp>
        <p:nvSpPr>
          <p:cNvPr id="57" name="Rektangel 56"/>
          <p:cNvSpPr/>
          <p:nvPr userDrawn="1"/>
        </p:nvSpPr>
        <p:spPr>
          <a:xfrm>
            <a:off x="4677721" y="1489287"/>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lumMod val="85000"/>
                    <a:lumOff val="15000"/>
                  </a:schemeClr>
                </a:solidFill>
                <a:effectLst>
                  <a:outerShdw blurRad="38100" dist="38100" dir="2700000" algn="tl">
                    <a:srgbClr val="000000">
                      <a:alpha val="43137"/>
                    </a:srgbClr>
                  </a:outerShdw>
                </a:effectLst>
              </a:rPr>
              <a:t>2</a:t>
            </a:r>
            <a:endParaRPr lang="da-DK" sz="2000" b="0" dirty="0">
              <a:solidFill>
                <a:schemeClr val="tx1">
                  <a:lumMod val="85000"/>
                  <a:lumOff val="15000"/>
                </a:schemeClr>
              </a:solidFill>
              <a:effectLst>
                <a:outerShdw blurRad="38100" dist="38100" dir="2700000" algn="tl">
                  <a:srgbClr val="000000">
                    <a:alpha val="43137"/>
                  </a:srgbClr>
                </a:outerShdw>
              </a:effectLst>
            </a:endParaRPr>
          </a:p>
        </p:txBody>
      </p:sp>
      <p:sp>
        <p:nvSpPr>
          <p:cNvPr id="58" name="Rektangel 57"/>
          <p:cNvSpPr/>
          <p:nvPr userDrawn="1"/>
        </p:nvSpPr>
        <p:spPr>
          <a:xfrm>
            <a:off x="4669408" y="993002"/>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lumMod val="85000"/>
                    <a:lumOff val="15000"/>
                  </a:schemeClr>
                </a:solidFill>
                <a:effectLst>
                  <a:outerShdw blurRad="38100" dist="38100" dir="2700000" algn="tl">
                    <a:srgbClr val="000000">
                      <a:alpha val="43137"/>
                    </a:srgbClr>
                  </a:outerShdw>
                </a:effectLst>
              </a:rPr>
              <a:t>1</a:t>
            </a:r>
            <a:endParaRPr lang="da-DK" sz="2000" b="0" dirty="0">
              <a:solidFill>
                <a:schemeClr val="tx1">
                  <a:lumMod val="85000"/>
                  <a:lumOff val="15000"/>
                </a:schemeClr>
              </a:solidFill>
              <a:effectLst>
                <a:outerShdw blurRad="38100" dist="38100" dir="2700000" algn="tl">
                  <a:srgbClr val="000000">
                    <a:alpha val="43137"/>
                  </a:srgbClr>
                </a:outerShdw>
              </a:effectLst>
            </a:endParaRPr>
          </a:p>
        </p:txBody>
      </p:sp>
      <p:sp>
        <p:nvSpPr>
          <p:cNvPr id="59" name="Rektangel 58"/>
          <p:cNvSpPr/>
          <p:nvPr userDrawn="1"/>
        </p:nvSpPr>
        <p:spPr>
          <a:xfrm>
            <a:off x="4680749" y="1988563"/>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lumMod val="85000"/>
                    <a:lumOff val="15000"/>
                  </a:schemeClr>
                </a:solidFill>
                <a:effectLst>
                  <a:outerShdw blurRad="38100" dist="38100" dir="2700000" algn="tl">
                    <a:srgbClr val="000000">
                      <a:alpha val="43137"/>
                    </a:srgbClr>
                  </a:outerShdw>
                </a:effectLst>
              </a:rPr>
              <a:t>3</a:t>
            </a:r>
            <a:endParaRPr lang="da-DK" sz="2000" b="0" dirty="0">
              <a:solidFill>
                <a:schemeClr val="tx1">
                  <a:lumMod val="85000"/>
                  <a:lumOff val="15000"/>
                </a:schemeClr>
              </a:solidFill>
              <a:effectLst>
                <a:outerShdw blurRad="38100" dist="38100" dir="2700000" algn="tl">
                  <a:srgbClr val="000000">
                    <a:alpha val="43137"/>
                  </a:srgbClr>
                </a:outerShdw>
              </a:effectLst>
            </a:endParaRPr>
          </a:p>
        </p:txBody>
      </p:sp>
      <p:sp>
        <p:nvSpPr>
          <p:cNvPr id="60" name="Rektangel 59"/>
          <p:cNvSpPr/>
          <p:nvPr userDrawn="1"/>
        </p:nvSpPr>
        <p:spPr>
          <a:xfrm>
            <a:off x="4666121" y="2485059"/>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lumMod val="85000"/>
                    <a:lumOff val="15000"/>
                  </a:schemeClr>
                </a:solidFill>
                <a:effectLst>
                  <a:outerShdw blurRad="38100" dist="38100" dir="2700000" algn="tl">
                    <a:srgbClr val="000000">
                      <a:alpha val="43137"/>
                    </a:srgbClr>
                  </a:outerShdw>
                </a:effectLst>
              </a:rPr>
              <a:t>4</a:t>
            </a:r>
            <a:endParaRPr lang="da-DK" sz="2000" b="0" dirty="0">
              <a:solidFill>
                <a:schemeClr val="tx1">
                  <a:lumMod val="85000"/>
                  <a:lumOff val="15000"/>
                </a:schemeClr>
              </a:solidFill>
              <a:effectLst>
                <a:outerShdw blurRad="38100" dist="38100" dir="2700000" algn="tl">
                  <a:srgbClr val="000000">
                    <a:alpha val="43137"/>
                  </a:srgbClr>
                </a:outerShdw>
              </a:effectLst>
            </a:endParaRPr>
          </a:p>
        </p:txBody>
      </p:sp>
      <p:sp>
        <p:nvSpPr>
          <p:cNvPr id="61" name="Rektangel 60"/>
          <p:cNvSpPr/>
          <p:nvPr userDrawn="1"/>
        </p:nvSpPr>
        <p:spPr>
          <a:xfrm>
            <a:off x="4680014" y="2982389"/>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lumMod val="85000"/>
                    <a:lumOff val="15000"/>
                  </a:schemeClr>
                </a:solidFill>
                <a:effectLst>
                  <a:outerShdw blurRad="38100" dist="38100" dir="2700000" algn="tl">
                    <a:srgbClr val="000000">
                      <a:alpha val="43137"/>
                    </a:srgbClr>
                  </a:outerShdw>
                </a:effectLst>
              </a:rPr>
              <a:t>5</a:t>
            </a:r>
            <a:endParaRPr lang="da-DK" sz="2000" b="0" dirty="0">
              <a:solidFill>
                <a:schemeClr val="tx1">
                  <a:lumMod val="85000"/>
                  <a:lumOff val="15000"/>
                </a:schemeClr>
              </a:solidFill>
              <a:effectLst>
                <a:outerShdw blurRad="38100" dist="38100" dir="2700000" algn="tl">
                  <a:srgbClr val="000000">
                    <a:alpha val="43137"/>
                  </a:srgbClr>
                </a:outerShdw>
              </a:effectLst>
            </a:endParaRPr>
          </a:p>
        </p:txBody>
      </p:sp>
      <p:sp>
        <p:nvSpPr>
          <p:cNvPr id="62" name="Rektangel 61"/>
          <p:cNvSpPr/>
          <p:nvPr userDrawn="1"/>
        </p:nvSpPr>
        <p:spPr>
          <a:xfrm>
            <a:off x="4674434" y="3474272"/>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lumMod val="85000"/>
                    <a:lumOff val="15000"/>
                  </a:schemeClr>
                </a:solidFill>
                <a:effectLst>
                  <a:outerShdw blurRad="38100" dist="38100" dir="2700000" algn="tl">
                    <a:srgbClr val="000000">
                      <a:alpha val="43137"/>
                    </a:srgbClr>
                  </a:outerShdw>
                </a:effectLst>
              </a:rPr>
              <a:t>6</a:t>
            </a:r>
            <a:endParaRPr lang="da-DK" sz="2000" b="0" dirty="0">
              <a:solidFill>
                <a:schemeClr val="tx1">
                  <a:lumMod val="85000"/>
                  <a:lumOff val="15000"/>
                </a:schemeClr>
              </a:solidFill>
              <a:effectLst>
                <a:outerShdw blurRad="38100" dist="38100" dir="2700000" algn="tl">
                  <a:srgbClr val="000000">
                    <a:alpha val="43137"/>
                  </a:srgbClr>
                </a:outerShdw>
              </a:effectLst>
            </a:endParaRPr>
          </a:p>
        </p:txBody>
      </p:sp>
      <p:sp>
        <p:nvSpPr>
          <p:cNvPr id="63" name="Rektangel 62"/>
          <p:cNvSpPr/>
          <p:nvPr userDrawn="1"/>
        </p:nvSpPr>
        <p:spPr>
          <a:xfrm>
            <a:off x="4683570" y="3965404"/>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lumMod val="85000"/>
                    <a:lumOff val="15000"/>
                  </a:schemeClr>
                </a:solidFill>
                <a:effectLst>
                  <a:outerShdw blurRad="38100" dist="38100" dir="2700000" algn="tl">
                    <a:srgbClr val="000000">
                      <a:alpha val="43137"/>
                    </a:srgbClr>
                  </a:outerShdw>
                </a:effectLst>
              </a:rPr>
              <a:t>7</a:t>
            </a:r>
            <a:endParaRPr lang="da-DK" sz="2000" b="0" dirty="0">
              <a:solidFill>
                <a:schemeClr val="tx1">
                  <a:lumMod val="85000"/>
                  <a:lumOff val="15000"/>
                </a:schemeClr>
              </a:solidFill>
              <a:effectLst>
                <a:outerShdw blurRad="38100" dist="38100" dir="2700000" algn="tl">
                  <a:srgbClr val="000000">
                    <a:alpha val="43137"/>
                  </a:srgbClr>
                </a:outerShdw>
              </a:effectLst>
            </a:endParaRPr>
          </a:p>
        </p:txBody>
      </p:sp>
      <p:sp>
        <p:nvSpPr>
          <p:cNvPr id="64" name="Rektangel 63"/>
          <p:cNvSpPr/>
          <p:nvPr userDrawn="1"/>
        </p:nvSpPr>
        <p:spPr>
          <a:xfrm>
            <a:off x="4683570" y="4437198"/>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lumMod val="85000"/>
                    <a:lumOff val="15000"/>
                  </a:schemeClr>
                </a:solidFill>
                <a:effectLst>
                  <a:outerShdw blurRad="38100" dist="38100" dir="2700000" algn="tl">
                    <a:srgbClr val="000000">
                      <a:alpha val="43137"/>
                    </a:srgbClr>
                  </a:outerShdw>
                </a:effectLst>
              </a:rPr>
              <a:t>8</a:t>
            </a:r>
            <a:endParaRPr lang="da-DK" sz="2000" b="0" dirty="0">
              <a:solidFill>
                <a:schemeClr val="tx1">
                  <a:lumMod val="85000"/>
                  <a:lumOff val="15000"/>
                </a:schemeClr>
              </a:solidFill>
              <a:effectLst>
                <a:outerShdw blurRad="38100" dist="38100" dir="2700000" algn="tl">
                  <a:srgbClr val="000000">
                    <a:alpha val="43137"/>
                  </a:srgbClr>
                </a:outerShdw>
              </a:effectLst>
            </a:endParaRPr>
          </a:p>
        </p:txBody>
      </p:sp>
      <p:sp>
        <p:nvSpPr>
          <p:cNvPr id="65" name="Rektangel 64"/>
          <p:cNvSpPr/>
          <p:nvPr userDrawn="1"/>
        </p:nvSpPr>
        <p:spPr>
          <a:xfrm>
            <a:off x="4675257" y="4928106"/>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lumMod val="85000"/>
                    <a:lumOff val="15000"/>
                  </a:schemeClr>
                </a:solidFill>
                <a:effectLst>
                  <a:outerShdw blurRad="38100" dist="38100" dir="2700000" algn="tl">
                    <a:srgbClr val="000000">
                      <a:alpha val="43137"/>
                    </a:srgbClr>
                  </a:outerShdw>
                </a:effectLst>
              </a:rPr>
              <a:t>9</a:t>
            </a:r>
            <a:endParaRPr lang="da-DK" sz="2000" b="0" dirty="0">
              <a:solidFill>
                <a:schemeClr val="tx1">
                  <a:lumMod val="85000"/>
                  <a:lumOff val="15000"/>
                </a:schemeClr>
              </a:solidFill>
              <a:effectLst>
                <a:outerShdw blurRad="38100" dist="38100" dir="2700000" algn="tl">
                  <a:srgbClr val="000000">
                    <a:alpha val="43137"/>
                  </a:srgbClr>
                </a:outerShdw>
              </a:effectLst>
            </a:endParaRPr>
          </a:p>
        </p:txBody>
      </p:sp>
      <p:sp>
        <p:nvSpPr>
          <p:cNvPr id="66" name="Rektangel 65"/>
          <p:cNvSpPr/>
          <p:nvPr userDrawn="1"/>
        </p:nvSpPr>
        <p:spPr>
          <a:xfrm>
            <a:off x="4666944" y="5420960"/>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lumMod val="85000"/>
                    <a:lumOff val="15000"/>
                  </a:schemeClr>
                </a:solidFill>
                <a:effectLst>
                  <a:outerShdw blurRad="38100" dist="38100" dir="2700000" algn="tl">
                    <a:srgbClr val="000000">
                      <a:alpha val="43137"/>
                    </a:srgbClr>
                  </a:outerShdw>
                </a:effectLst>
              </a:rPr>
              <a:t>10</a:t>
            </a:r>
            <a:endParaRPr lang="da-DK" sz="2000" b="0" dirty="0">
              <a:solidFill>
                <a:schemeClr val="tx1">
                  <a:lumMod val="85000"/>
                  <a:lumOff val="15000"/>
                </a:schemeClr>
              </a:solidFill>
              <a:effectLst>
                <a:outerShdw blurRad="38100" dist="38100" dir="2700000" algn="tl">
                  <a:srgbClr val="000000">
                    <a:alpha val="43137"/>
                  </a:srgbClr>
                </a:outerShdw>
              </a:effectLst>
            </a:endParaRPr>
          </a:p>
        </p:txBody>
      </p:sp>
      <p:sp>
        <p:nvSpPr>
          <p:cNvPr id="67" name="Slide Number Placeholder 6"/>
          <p:cNvSpPr>
            <a:spLocks noGrp="1"/>
          </p:cNvSpPr>
          <p:nvPr>
            <p:ph type="sldNum" sz="quarter" idx="4"/>
          </p:nvPr>
        </p:nvSpPr>
        <p:spPr>
          <a:xfrm>
            <a:off x="-636" y="6515339"/>
            <a:ext cx="437515" cy="411875"/>
          </a:xfrm>
          <a:prstGeom prst="rect">
            <a:avLst/>
          </a:prstGeom>
        </p:spPr>
        <p:txBody>
          <a:bodyPr lIns="121917" tIns="60958" rIns="121917" bIns="60958"/>
          <a:lstStyle>
            <a:lvl1pPr>
              <a:defRPr sz="800">
                <a:solidFill>
                  <a:schemeClr val="bg1">
                    <a:lumMod val="75000"/>
                  </a:schemeClr>
                </a:solidFill>
              </a:defRPr>
            </a:lvl1pPr>
          </a:lstStyle>
          <a:p>
            <a:fld id="{430841EC-99BE-4340-888E-D714765BA307}" type="slidenum">
              <a:rPr lang="en-US" smtClean="0"/>
              <a:pPr/>
              <a:t>‹nr.›</a:t>
            </a:fld>
            <a:endParaRPr lang="en-US" dirty="0"/>
          </a:p>
        </p:txBody>
      </p:sp>
      <p:sp>
        <p:nvSpPr>
          <p:cNvPr id="68" name="Pladsholder til tekst 13"/>
          <p:cNvSpPr>
            <a:spLocks noGrp="1"/>
          </p:cNvSpPr>
          <p:nvPr>
            <p:ph type="body" sz="quarter" idx="26" hasCustomPrompt="1"/>
          </p:nvPr>
        </p:nvSpPr>
        <p:spPr>
          <a:xfrm>
            <a:off x="358441" y="6586779"/>
            <a:ext cx="6011879" cy="281381"/>
          </a:xfrm>
        </p:spPr>
        <p:txBody>
          <a:bodyPr>
            <a:noAutofit/>
          </a:bodyPr>
          <a:lstStyle>
            <a:lvl1pPr>
              <a:defRPr sz="1300" baseline="0">
                <a:solidFill>
                  <a:schemeClr val="tx1">
                    <a:lumMod val="65000"/>
                    <a:lumOff val="35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Du kan tilføje lister for bøger, film, rejsemål, livretter.  Flere </a:t>
            </a:r>
            <a:r>
              <a:rPr lang="da-DK" dirty="0" err="1" smtClean="0"/>
              <a:t>layout’er</a:t>
            </a:r>
            <a:r>
              <a:rPr lang="da-DK" dirty="0" smtClean="0"/>
              <a:t> at vælge imellem</a:t>
            </a:r>
            <a:endParaRPr lang="da-DK" dirty="0"/>
          </a:p>
        </p:txBody>
      </p:sp>
      <p:sp>
        <p:nvSpPr>
          <p:cNvPr id="26" name="Text Placeholder 5"/>
          <p:cNvSpPr>
            <a:spLocks noGrp="1"/>
          </p:cNvSpPr>
          <p:nvPr>
            <p:ph type="body" sz="quarter" idx="11"/>
          </p:nvPr>
        </p:nvSpPr>
        <p:spPr>
          <a:xfrm>
            <a:off x="5349811" y="4467757"/>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29" name="Text Placeholder 5"/>
          <p:cNvSpPr>
            <a:spLocks noGrp="1"/>
          </p:cNvSpPr>
          <p:nvPr>
            <p:ph type="body" sz="quarter" idx="13"/>
          </p:nvPr>
        </p:nvSpPr>
        <p:spPr>
          <a:xfrm>
            <a:off x="5346990" y="3985162"/>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2" name="Text Placeholder 5"/>
          <p:cNvSpPr>
            <a:spLocks noGrp="1"/>
          </p:cNvSpPr>
          <p:nvPr>
            <p:ph type="body" sz="quarter" idx="14"/>
          </p:nvPr>
        </p:nvSpPr>
        <p:spPr>
          <a:xfrm>
            <a:off x="5344169" y="3502567"/>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5" name="Text Placeholder 5"/>
          <p:cNvSpPr>
            <a:spLocks noGrp="1"/>
          </p:cNvSpPr>
          <p:nvPr>
            <p:ph type="body" sz="quarter" idx="15"/>
          </p:nvPr>
        </p:nvSpPr>
        <p:spPr>
          <a:xfrm>
            <a:off x="5344169" y="3008682"/>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8" name="Text Placeholder 5"/>
          <p:cNvSpPr>
            <a:spLocks noGrp="1"/>
          </p:cNvSpPr>
          <p:nvPr>
            <p:ph type="body" sz="quarter" idx="16"/>
          </p:nvPr>
        </p:nvSpPr>
        <p:spPr>
          <a:xfrm>
            <a:off x="5344169" y="2506484"/>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41" name="Text Placeholder 5"/>
          <p:cNvSpPr>
            <a:spLocks noGrp="1"/>
          </p:cNvSpPr>
          <p:nvPr>
            <p:ph type="body" sz="quarter" idx="17"/>
          </p:nvPr>
        </p:nvSpPr>
        <p:spPr>
          <a:xfrm>
            <a:off x="5344169" y="2020482"/>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44" name="Text Placeholder 5"/>
          <p:cNvSpPr>
            <a:spLocks noGrp="1"/>
          </p:cNvSpPr>
          <p:nvPr>
            <p:ph type="body" sz="quarter" idx="18"/>
          </p:nvPr>
        </p:nvSpPr>
        <p:spPr>
          <a:xfrm>
            <a:off x="5344169" y="4956000"/>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47" name="Text Placeholder 5"/>
          <p:cNvSpPr>
            <a:spLocks noGrp="1"/>
          </p:cNvSpPr>
          <p:nvPr>
            <p:ph type="body" sz="quarter" idx="19"/>
          </p:nvPr>
        </p:nvSpPr>
        <p:spPr>
          <a:xfrm>
            <a:off x="5344169" y="1526597"/>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50" name="Text Placeholder 5"/>
          <p:cNvSpPr>
            <a:spLocks noGrp="1"/>
          </p:cNvSpPr>
          <p:nvPr>
            <p:ph type="body" sz="quarter" idx="20" hasCustomPrompt="1"/>
          </p:nvPr>
        </p:nvSpPr>
        <p:spPr>
          <a:xfrm>
            <a:off x="5344169" y="1026484"/>
            <a:ext cx="5975822" cy="415026"/>
          </a:xfrm>
          <a:noFill/>
          <a:ln>
            <a:noFill/>
          </a:ln>
        </p:spPr>
        <p:txBody>
          <a:bodyPr/>
          <a:lstStyle>
            <a:lvl1pPr>
              <a:defRPr>
                <a:latin typeface="Calibri"/>
                <a:cs typeface="Calibri"/>
              </a:defRPr>
            </a:lvl1pPr>
          </a:lstStyle>
          <a:p>
            <a:pPr lvl="0"/>
            <a:r>
              <a:rPr lang="da-DK" dirty="0" smtClean="0"/>
              <a:t>Din yndlings- skrives her</a:t>
            </a:r>
            <a:endParaRPr lang="en-US" dirty="0"/>
          </a:p>
        </p:txBody>
      </p:sp>
      <p:sp>
        <p:nvSpPr>
          <p:cNvPr id="53" name="Text Placeholder 5"/>
          <p:cNvSpPr>
            <a:spLocks noGrp="1"/>
          </p:cNvSpPr>
          <p:nvPr>
            <p:ph type="body" sz="quarter" idx="21"/>
          </p:nvPr>
        </p:nvSpPr>
        <p:spPr>
          <a:xfrm>
            <a:off x="5346990" y="5438595"/>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Tree>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avoritliste Retro STORE KNAPPER">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3" name="Snip Single Corner Rectangle 18"/>
          <p:cNvSpPr/>
          <p:nvPr userDrawn="1"/>
        </p:nvSpPr>
        <p:spPr>
          <a:xfrm flipH="1">
            <a:off x="-148619" y="6297985"/>
            <a:ext cx="12340619" cy="589154"/>
          </a:xfrm>
          <a:custGeom>
            <a:avLst/>
            <a:gdLst>
              <a:gd name="connsiteX0" fmla="*/ 0 w 6194967"/>
              <a:gd name="connsiteY0" fmla="*/ 0 h 579094"/>
              <a:gd name="connsiteX1" fmla="*/ 5905420 w 6194967"/>
              <a:gd name="connsiteY1" fmla="*/ 0 h 579094"/>
              <a:gd name="connsiteX2" fmla="*/ 6194967 w 6194967"/>
              <a:gd name="connsiteY2" fmla="*/ 289547 h 579094"/>
              <a:gd name="connsiteX3" fmla="*/ 6194967 w 6194967"/>
              <a:gd name="connsiteY3" fmla="*/ 579094 h 579094"/>
              <a:gd name="connsiteX4" fmla="*/ 0 w 6194967"/>
              <a:gd name="connsiteY4" fmla="*/ 579094 h 579094"/>
              <a:gd name="connsiteX5" fmla="*/ 0 w 6194967"/>
              <a:gd name="connsiteY5" fmla="*/ 0 h 579094"/>
              <a:gd name="connsiteX0" fmla="*/ 0 w 6205136"/>
              <a:gd name="connsiteY0" fmla="*/ 0 h 579094"/>
              <a:gd name="connsiteX1" fmla="*/ 5905420 w 6205136"/>
              <a:gd name="connsiteY1" fmla="*/ 0 h 579094"/>
              <a:gd name="connsiteX2" fmla="*/ 6194967 w 6205136"/>
              <a:gd name="connsiteY2" fmla="*/ 289547 h 579094"/>
              <a:gd name="connsiteX3" fmla="*/ 6205136 w 6205136"/>
              <a:gd name="connsiteY3" fmla="*/ 434506 h 579094"/>
              <a:gd name="connsiteX4" fmla="*/ 6194967 w 6205136"/>
              <a:gd name="connsiteY4" fmla="*/ 579094 h 579094"/>
              <a:gd name="connsiteX5" fmla="*/ 0 w 6205136"/>
              <a:gd name="connsiteY5" fmla="*/ 579094 h 579094"/>
              <a:gd name="connsiteX6" fmla="*/ 0 w 6205136"/>
              <a:gd name="connsiteY6" fmla="*/ 0 h 579094"/>
              <a:gd name="connsiteX0" fmla="*/ 0 w 7350743"/>
              <a:gd name="connsiteY0" fmla="*/ 0 h 579094"/>
              <a:gd name="connsiteX1" fmla="*/ 5905420 w 7350743"/>
              <a:gd name="connsiteY1" fmla="*/ 0 h 579094"/>
              <a:gd name="connsiteX2" fmla="*/ 6194967 w 7350743"/>
              <a:gd name="connsiteY2" fmla="*/ 289547 h 579094"/>
              <a:gd name="connsiteX3" fmla="*/ 6205136 w 7350743"/>
              <a:gd name="connsiteY3" fmla="*/ 434506 h 579094"/>
              <a:gd name="connsiteX4" fmla="*/ 6194967 w 7350743"/>
              <a:gd name="connsiteY4" fmla="*/ 579094 h 579094"/>
              <a:gd name="connsiteX5" fmla="*/ 0 w 7350743"/>
              <a:gd name="connsiteY5" fmla="*/ 579094 h 579094"/>
              <a:gd name="connsiteX6" fmla="*/ 0 w 7350743"/>
              <a:gd name="connsiteY6" fmla="*/ 0 h 579094"/>
              <a:gd name="connsiteX0" fmla="*/ 0 w 6785195"/>
              <a:gd name="connsiteY0" fmla="*/ 0 h 579094"/>
              <a:gd name="connsiteX1" fmla="*/ 5905420 w 6785195"/>
              <a:gd name="connsiteY1" fmla="*/ 0 h 579094"/>
              <a:gd name="connsiteX2" fmla="*/ 6194967 w 6785195"/>
              <a:gd name="connsiteY2" fmla="*/ 289547 h 579094"/>
              <a:gd name="connsiteX3" fmla="*/ 6205136 w 6785195"/>
              <a:gd name="connsiteY3" fmla="*/ 434506 h 579094"/>
              <a:gd name="connsiteX4" fmla="*/ 6533959 w 6785195"/>
              <a:gd name="connsiteY4" fmla="*/ 513888 h 579094"/>
              <a:gd name="connsiteX5" fmla="*/ 6194967 w 6785195"/>
              <a:gd name="connsiteY5" fmla="*/ 579094 h 579094"/>
              <a:gd name="connsiteX6" fmla="*/ 0 w 6785195"/>
              <a:gd name="connsiteY6" fmla="*/ 579094 h 579094"/>
              <a:gd name="connsiteX7" fmla="*/ 0 w 6785195"/>
              <a:gd name="connsiteY7" fmla="*/ 0 h 579094"/>
              <a:gd name="connsiteX0" fmla="*/ 0 w 7316335"/>
              <a:gd name="connsiteY0" fmla="*/ 0 h 579094"/>
              <a:gd name="connsiteX1" fmla="*/ 5905420 w 7316335"/>
              <a:gd name="connsiteY1" fmla="*/ 0 h 579094"/>
              <a:gd name="connsiteX2" fmla="*/ 6194967 w 7316335"/>
              <a:gd name="connsiteY2" fmla="*/ 289547 h 579094"/>
              <a:gd name="connsiteX3" fmla="*/ 6205136 w 7316335"/>
              <a:gd name="connsiteY3" fmla="*/ 434506 h 579094"/>
              <a:gd name="connsiteX4" fmla="*/ 7316333 w 7316335"/>
              <a:gd name="connsiteY4" fmla="*/ 411826 h 579094"/>
              <a:gd name="connsiteX5" fmla="*/ 6194967 w 7316335"/>
              <a:gd name="connsiteY5" fmla="*/ 579094 h 579094"/>
              <a:gd name="connsiteX6" fmla="*/ 0 w 7316335"/>
              <a:gd name="connsiteY6" fmla="*/ 579094 h 579094"/>
              <a:gd name="connsiteX7" fmla="*/ 0 w 7316335"/>
              <a:gd name="connsiteY7" fmla="*/ 0 h 579094"/>
              <a:gd name="connsiteX0" fmla="*/ 0 w 10525202"/>
              <a:gd name="connsiteY0" fmla="*/ 0 h 579094"/>
              <a:gd name="connsiteX1" fmla="*/ 5905420 w 10525202"/>
              <a:gd name="connsiteY1" fmla="*/ 0 h 579094"/>
              <a:gd name="connsiteX2" fmla="*/ 6194967 w 10525202"/>
              <a:gd name="connsiteY2" fmla="*/ 289547 h 579094"/>
              <a:gd name="connsiteX3" fmla="*/ 6205136 w 10525202"/>
              <a:gd name="connsiteY3" fmla="*/ 434506 h 579094"/>
              <a:gd name="connsiteX4" fmla="*/ 10525202 w 10525202"/>
              <a:gd name="connsiteY4" fmla="*/ 479867 h 579094"/>
              <a:gd name="connsiteX5" fmla="*/ 6194967 w 10525202"/>
              <a:gd name="connsiteY5" fmla="*/ 579094 h 579094"/>
              <a:gd name="connsiteX6" fmla="*/ 0 w 10525202"/>
              <a:gd name="connsiteY6" fmla="*/ 579094 h 579094"/>
              <a:gd name="connsiteX7" fmla="*/ 0 w 10525202"/>
              <a:gd name="connsiteY7" fmla="*/ 0 h 579094"/>
              <a:gd name="connsiteX0" fmla="*/ 0 w 11502578"/>
              <a:gd name="connsiteY0" fmla="*/ 0 h 579094"/>
              <a:gd name="connsiteX1" fmla="*/ 5905420 w 11502578"/>
              <a:gd name="connsiteY1" fmla="*/ 0 h 579094"/>
              <a:gd name="connsiteX2" fmla="*/ 6194967 w 11502578"/>
              <a:gd name="connsiteY2" fmla="*/ 289547 h 579094"/>
              <a:gd name="connsiteX3" fmla="*/ 11500336 w 11502578"/>
              <a:gd name="connsiteY3" fmla="*/ 253063 h 579094"/>
              <a:gd name="connsiteX4" fmla="*/ 10525202 w 11502578"/>
              <a:gd name="connsiteY4" fmla="*/ 479867 h 579094"/>
              <a:gd name="connsiteX5" fmla="*/ 6194967 w 11502578"/>
              <a:gd name="connsiteY5" fmla="*/ 579094 h 579094"/>
              <a:gd name="connsiteX6" fmla="*/ 0 w 11502578"/>
              <a:gd name="connsiteY6" fmla="*/ 579094 h 579094"/>
              <a:gd name="connsiteX7" fmla="*/ 0 w 11502578"/>
              <a:gd name="connsiteY7" fmla="*/ 0 h 579094"/>
              <a:gd name="connsiteX0" fmla="*/ 0 w 12192003"/>
              <a:gd name="connsiteY0" fmla="*/ 0 h 590124"/>
              <a:gd name="connsiteX1" fmla="*/ 5905420 w 12192003"/>
              <a:gd name="connsiteY1" fmla="*/ 0 h 590124"/>
              <a:gd name="connsiteX2" fmla="*/ 6194967 w 12192003"/>
              <a:gd name="connsiteY2" fmla="*/ 289547 h 590124"/>
              <a:gd name="connsiteX3" fmla="*/ 11500336 w 12192003"/>
              <a:gd name="connsiteY3" fmla="*/ 253063 h 590124"/>
              <a:gd name="connsiteX4" fmla="*/ 12192000 w 12192003"/>
              <a:gd name="connsiteY4" fmla="*/ 581929 h 590124"/>
              <a:gd name="connsiteX5" fmla="*/ 6194967 w 12192003"/>
              <a:gd name="connsiteY5" fmla="*/ 579094 h 590124"/>
              <a:gd name="connsiteX6" fmla="*/ 0 w 12192003"/>
              <a:gd name="connsiteY6" fmla="*/ 579094 h 590124"/>
              <a:gd name="connsiteX7" fmla="*/ 0 w 12192003"/>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09559"/>
              <a:gd name="connsiteY0" fmla="*/ 0 h 590124"/>
              <a:gd name="connsiteX1" fmla="*/ 5905420 w 12209559"/>
              <a:gd name="connsiteY1" fmla="*/ 0 h 590124"/>
              <a:gd name="connsiteX2" fmla="*/ 6194967 w 12209559"/>
              <a:gd name="connsiteY2" fmla="*/ 289547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209559"/>
              <a:gd name="connsiteY0" fmla="*/ 0 h 590124"/>
              <a:gd name="connsiteX1" fmla="*/ 5905420 w 12209559"/>
              <a:gd name="connsiteY1" fmla="*/ 0 h 590124"/>
              <a:gd name="connsiteX2" fmla="*/ 6170611 w 12209559"/>
              <a:gd name="connsiteY2" fmla="*/ 251274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0388"/>
              <a:gd name="connsiteY0" fmla="*/ 0 h 603614"/>
              <a:gd name="connsiteX1" fmla="*/ 5905420 w 12640388"/>
              <a:gd name="connsiteY1" fmla="*/ 0 h 603614"/>
              <a:gd name="connsiteX2" fmla="*/ 6170611 w 12640388"/>
              <a:gd name="connsiteY2" fmla="*/ 251274 h 603614"/>
              <a:gd name="connsiteX3" fmla="*/ 12194579 w 12640388"/>
              <a:gd name="connsiteY3" fmla="*/ 247908 h 603614"/>
              <a:gd name="connsiteX4" fmla="*/ 12192000 w 12640388"/>
              <a:gd name="connsiteY4" fmla="*/ 581929 h 603614"/>
              <a:gd name="connsiteX5" fmla="*/ 6194967 w 12640388"/>
              <a:gd name="connsiteY5" fmla="*/ 579094 h 603614"/>
              <a:gd name="connsiteX6" fmla="*/ 0 w 12640388"/>
              <a:gd name="connsiteY6" fmla="*/ 579094 h 603614"/>
              <a:gd name="connsiteX7" fmla="*/ 0 w 12640388"/>
              <a:gd name="connsiteY7" fmla="*/ 0 h 603614"/>
              <a:gd name="connsiteX0" fmla="*/ 0 w 12200783"/>
              <a:gd name="connsiteY0" fmla="*/ 0 h 618966"/>
              <a:gd name="connsiteX1" fmla="*/ 5905420 w 12200783"/>
              <a:gd name="connsiteY1" fmla="*/ 0 h 618966"/>
              <a:gd name="connsiteX2" fmla="*/ 6170611 w 12200783"/>
              <a:gd name="connsiteY2" fmla="*/ 251274 h 618966"/>
              <a:gd name="connsiteX3" fmla="*/ 12194579 w 12200783"/>
              <a:gd name="connsiteY3" fmla="*/ 247908 h 618966"/>
              <a:gd name="connsiteX4" fmla="*/ 12192000 w 12200783"/>
              <a:gd name="connsiteY4" fmla="*/ 581929 h 618966"/>
              <a:gd name="connsiteX5" fmla="*/ 6194967 w 12200783"/>
              <a:gd name="connsiteY5" fmla="*/ 579094 h 618966"/>
              <a:gd name="connsiteX6" fmla="*/ 0 w 12200783"/>
              <a:gd name="connsiteY6" fmla="*/ 579094 h 618966"/>
              <a:gd name="connsiteX7" fmla="*/ 0 w 12200783"/>
              <a:gd name="connsiteY7" fmla="*/ 0 h 618966"/>
              <a:gd name="connsiteX0" fmla="*/ 0 w 12247703"/>
              <a:gd name="connsiteY0" fmla="*/ 0 h 608481"/>
              <a:gd name="connsiteX1" fmla="*/ 5905420 w 12247703"/>
              <a:gd name="connsiteY1" fmla="*/ 0 h 608481"/>
              <a:gd name="connsiteX2" fmla="*/ 6170611 w 12247703"/>
              <a:gd name="connsiteY2" fmla="*/ 251274 h 608481"/>
              <a:gd name="connsiteX3" fmla="*/ 12194579 w 12247703"/>
              <a:gd name="connsiteY3" fmla="*/ 247908 h 608481"/>
              <a:gd name="connsiteX4" fmla="*/ 12247671 w 12247703"/>
              <a:gd name="connsiteY4" fmla="*/ 568011 h 608481"/>
              <a:gd name="connsiteX5" fmla="*/ 6194967 w 12247703"/>
              <a:gd name="connsiteY5" fmla="*/ 579094 h 608481"/>
              <a:gd name="connsiteX6" fmla="*/ 0 w 12247703"/>
              <a:gd name="connsiteY6" fmla="*/ 579094 h 608481"/>
              <a:gd name="connsiteX7" fmla="*/ 0 w 12247703"/>
              <a:gd name="connsiteY7" fmla="*/ 0 h 608481"/>
              <a:gd name="connsiteX0" fmla="*/ 0 w 12264255"/>
              <a:gd name="connsiteY0" fmla="*/ 0 h 579094"/>
              <a:gd name="connsiteX1" fmla="*/ 5905420 w 12264255"/>
              <a:gd name="connsiteY1" fmla="*/ 0 h 579094"/>
              <a:gd name="connsiteX2" fmla="*/ 6170611 w 12264255"/>
              <a:gd name="connsiteY2" fmla="*/ 251274 h 579094"/>
              <a:gd name="connsiteX3" fmla="*/ 12194579 w 12264255"/>
              <a:gd name="connsiteY3" fmla="*/ 247908 h 579094"/>
              <a:gd name="connsiteX4" fmla="*/ 12247671 w 12264255"/>
              <a:gd name="connsiteY4" fmla="*/ 568011 h 579094"/>
              <a:gd name="connsiteX5" fmla="*/ 6194967 w 12264255"/>
              <a:gd name="connsiteY5" fmla="*/ 579094 h 579094"/>
              <a:gd name="connsiteX6" fmla="*/ 0 w 12264255"/>
              <a:gd name="connsiteY6" fmla="*/ 579094 h 579094"/>
              <a:gd name="connsiteX7" fmla="*/ 0 w 12264255"/>
              <a:gd name="connsiteY7" fmla="*/ 0 h 579094"/>
              <a:gd name="connsiteX0" fmla="*/ 0 w 12255238"/>
              <a:gd name="connsiteY0" fmla="*/ 0 h 579094"/>
              <a:gd name="connsiteX1" fmla="*/ 5905420 w 12255238"/>
              <a:gd name="connsiteY1" fmla="*/ 0 h 579094"/>
              <a:gd name="connsiteX2" fmla="*/ 6170611 w 12255238"/>
              <a:gd name="connsiteY2" fmla="*/ 251274 h 579094"/>
              <a:gd name="connsiteX3" fmla="*/ 12194579 w 12255238"/>
              <a:gd name="connsiteY3" fmla="*/ 247908 h 579094"/>
              <a:gd name="connsiteX4" fmla="*/ 12237233 w 12255238"/>
              <a:gd name="connsiteY4" fmla="*/ 578449 h 579094"/>
              <a:gd name="connsiteX5" fmla="*/ 6194967 w 12255238"/>
              <a:gd name="connsiteY5" fmla="*/ 579094 h 579094"/>
              <a:gd name="connsiteX6" fmla="*/ 0 w 12255238"/>
              <a:gd name="connsiteY6" fmla="*/ 579094 h 579094"/>
              <a:gd name="connsiteX7" fmla="*/ 0 w 12255238"/>
              <a:gd name="connsiteY7" fmla="*/ 0 h 579094"/>
              <a:gd name="connsiteX0" fmla="*/ 0 w 12255238"/>
              <a:gd name="connsiteY0" fmla="*/ 0 h 589154"/>
              <a:gd name="connsiteX1" fmla="*/ 5905420 w 12255238"/>
              <a:gd name="connsiteY1" fmla="*/ 0 h 589154"/>
              <a:gd name="connsiteX2" fmla="*/ 6170611 w 12255238"/>
              <a:gd name="connsiteY2" fmla="*/ 251274 h 589154"/>
              <a:gd name="connsiteX3" fmla="*/ 12194579 w 12255238"/>
              <a:gd name="connsiteY3" fmla="*/ 247908 h 589154"/>
              <a:gd name="connsiteX4" fmla="*/ 12237233 w 12255238"/>
              <a:gd name="connsiteY4" fmla="*/ 588888 h 589154"/>
              <a:gd name="connsiteX5" fmla="*/ 6194967 w 12255238"/>
              <a:gd name="connsiteY5" fmla="*/ 579094 h 589154"/>
              <a:gd name="connsiteX6" fmla="*/ 0 w 12255238"/>
              <a:gd name="connsiteY6" fmla="*/ 579094 h 589154"/>
              <a:gd name="connsiteX7" fmla="*/ 0 w 12255238"/>
              <a:gd name="connsiteY7" fmla="*/ 0 h 58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5238" h="589154">
                <a:moveTo>
                  <a:pt x="0" y="0"/>
                </a:moveTo>
                <a:lnTo>
                  <a:pt x="5905420" y="0"/>
                </a:lnTo>
                <a:lnTo>
                  <a:pt x="6170611" y="251274"/>
                </a:lnTo>
                <a:lnTo>
                  <a:pt x="12194579" y="247908"/>
                </a:lnTo>
                <a:cubicBezTo>
                  <a:pt x="12209325" y="358366"/>
                  <a:pt x="12290757" y="585881"/>
                  <a:pt x="12237233" y="588888"/>
                </a:cubicBezTo>
                <a:cubicBezTo>
                  <a:pt x="12183709" y="591895"/>
                  <a:pt x="7283960" y="568226"/>
                  <a:pt x="6194967" y="579094"/>
                </a:cubicBezTo>
                <a:lnTo>
                  <a:pt x="0" y="579094"/>
                </a:lnTo>
                <a:lnTo>
                  <a:pt x="0" y="0"/>
                </a:lnTo>
                <a:close/>
              </a:path>
            </a:pathLst>
          </a:custGeom>
          <a:gradFill>
            <a:gsLst>
              <a:gs pos="0">
                <a:schemeClr val="bg2">
                  <a:lumMod val="90000"/>
                </a:schemeClr>
              </a:gs>
              <a:gs pos="50000">
                <a:schemeClr val="bg2">
                  <a:lumMod val="60000"/>
                  <a:lumOff val="40000"/>
                </a:schemeClr>
              </a:gs>
              <a:gs pos="100000">
                <a:schemeClr val="bg2">
                  <a:lumMod val="40000"/>
                  <a:lumOff val="60000"/>
                </a:schemeClr>
              </a:gs>
            </a:gsLst>
          </a:gradFill>
          <a:ln>
            <a:solidFill>
              <a:schemeClr val="bg2">
                <a:lumMod val="75000"/>
              </a:schemeClr>
            </a:solidFill>
          </a:ln>
          <a:effectLst>
            <a:innerShdw blurRad="79375" dist="50800" dir="14280000">
              <a:srgbClr val="4B4B4B">
                <a:alpha val="90000"/>
              </a:srgbClr>
            </a:inn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0" name="Rounded Rectangle 6"/>
          <p:cNvSpPr/>
          <p:nvPr userDrawn="1"/>
        </p:nvSpPr>
        <p:spPr>
          <a:xfrm>
            <a:off x="299995" y="699665"/>
            <a:ext cx="11631854" cy="5395499"/>
          </a:xfrm>
          <a:prstGeom prst="roundRect">
            <a:avLst>
              <a:gd name="adj" fmla="val 5316"/>
            </a:avLst>
          </a:prstGeom>
          <a:solidFill>
            <a:schemeClr val="bg1">
              <a:lumMod val="95000"/>
            </a:schemeClr>
          </a:solidFill>
          <a:ln>
            <a:gradFill>
              <a:gsLst>
                <a:gs pos="100000">
                  <a:schemeClr val="accent1">
                    <a:lumMod val="5000"/>
                    <a:lumOff val="95000"/>
                  </a:schemeClr>
                </a:gs>
                <a:gs pos="65000">
                  <a:schemeClr val="accent1">
                    <a:lumMod val="45000"/>
                    <a:lumOff val="55000"/>
                  </a:schemeClr>
                </a:gs>
                <a:gs pos="84000">
                  <a:schemeClr val="bg1">
                    <a:lumMod val="95000"/>
                  </a:schemeClr>
                </a:gs>
                <a:gs pos="2000">
                  <a:schemeClr val="bg1">
                    <a:lumMod val="50000"/>
                  </a:schemeClr>
                </a:gs>
              </a:gsLst>
              <a:lin ang="5400000" scaled="1"/>
            </a:gradFill>
          </a:ln>
          <a:effectLst>
            <a:innerShdw blurRad="152400" dist="88900" dir="16200000">
              <a:prstClr val="black">
                <a:alpha val="44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2" name="Rounded Rectangle 3"/>
          <p:cNvSpPr/>
          <p:nvPr userDrawn="1"/>
        </p:nvSpPr>
        <p:spPr>
          <a:xfrm>
            <a:off x="4720883" y="4416541"/>
            <a:ext cx="6991598" cy="487452"/>
          </a:xfrm>
          <a:prstGeom prst="roundRect">
            <a:avLst>
              <a:gd name="adj" fmla="val 50000"/>
            </a:avLst>
          </a:prstGeom>
          <a:gradFill flip="none" rotWithShape="1">
            <a:gsLst>
              <a:gs pos="100000">
                <a:schemeClr val="bg2"/>
              </a:gs>
              <a:gs pos="5000">
                <a:schemeClr val="bg1">
                  <a:alpha val="97000"/>
                </a:schemeClr>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7"/>
          <p:cNvSpPr/>
          <p:nvPr userDrawn="1"/>
        </p:nvSpPr>
        <p:spPr>
          <a:xfrm>
            <a:off x="4718906" y="4427254"/>
            <a:ext cx="475484" cy="461165"/>
          </a:xfrm>
          <a:prstGeom prst="ellipse">
            <a:avLst/>
          </a:prstGeom>
          <a:gradFill>
            <a:gsLst>
              <a:gs pos="64000">
                <a:schemeClr val="accent3"/>
              </a:gs>
              <a:gs pos="87000">
                <a:schemeClr val="accent2">
                  <a:lumMod val="0"/>
                  <a:lumOff val="100000"/>
                </a:schemeClr>
              </a:gs>
              <a:gs pos="27000">
                <a:schemeClr val="bg1"/>
              </a:gs>
              <a:gs pos="47000">
                <a:schemeClr val="accent1">
                  <a:lumMod val="60000"/>
                  <a:lumOff val="40000"/>
                </a:schemeClr>
              </a:gs>
              <a:gs pos="73000">
                <a:schemeClr val="accent1">
                  <a:lumMod val="75000"/>
                </a:schemeClr>
              </a:gs>
            </a:gsLst>
            <a:path path="circle">
              <a:fillToRect l="100000" t="100000"/>
            </a:path>
          </a:gradFill>
          <a:ln w="12700">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2">
                    <a:lumMod val="25000"/>
                  </a:schemeClr>
                </a:solidFill>
                <a:effectLst>
                  <a:innerShdw blurRad="69850" dist="43180" dir="5400000">
                    <a:srgbClr val="000000">
                      <a:alpha val="65000"/>
                    </a:srgbClr>
                  </a:innerShdw>
                </a:effectLst>
              </a:rPr>
              <a:t> </a:t>
            </a:r>
            <a:endParaRPr lang="en-US" sz="1200" b="1" cap="none" spc="0" dirty="0">
              <a:ln w="1905"/>
              <a:solidFill>
                <a:schemeClr val="bg2">
                  <a:lumMod val="25000"/>
                </a:schemeClr>
              </a:solidFill>
              <a:effectLst>
                <a:innerShdw blurRad="69850" dist="43180" dir="5400000">
                  <a:srgbClr val="000000">
                    <a:alpha val="65000"/>
                  </a:srgbClr>
                </a:innerShdw>
              </a:effectLst>
            </a:endParaRPr>
          </a:p>
        </p:txBody>
      </p:sp>
      <p:sp>
        <p:nvSpPr>
          <p:cNvPr id="27" name="Rounded Rectangle 8"/>
          <p:cNvSpPr/>
          <p:nvPr userDrawn="1"/>
        </p:nvSpPr>
        <p:spPr>
          <a:xfrm>
            <a:off x="4718062" y="3933946"/>
            <a:ext cx="6991598" cy="487452"/>
          </a:xfrm>
          <a:prstGeom prst="roundRect">
            <a:avLst>
              <a:gd name="adj" fmla="val 50000"/>
            </a:avLst>
          </a:prstGeom>
          <a:gradFill flip="none" rotWithShape="1">
            <a:gsLst>
              <a:gs pos="100000">
                <a:schemeClr val="bg2"/>
              </a:gs>
              <a:gs pos="5000">
                <a:schemeClr val="bg1">
                  <a:alpha val="97000"/>
                </a:schemeClr>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9"/>
          <p:cNvSpPr/>
          <p:nvPr userDrawn="1"/>
        </p:nvSpPr>
        <p:spPr>
          <a:xfrm>
            <a:off x="4716085" y="3944659"/>
            <a:ext cx="475484" cy="461165"/>
          </a:xfrm>
          <a:prstGeom prst="ellipse">
            <a:avLst/>
          </a:prstGeom>
          <a:gradFill>
            <a:gsLst>
              <a:gs pos="64000">
                <a:schemeClr val="accent3"/>
              </a:gs>
              <a:gs pos="87000">
                <a:schemeClr val="accent2">
                  <a:lumMod val="0"/>
                  <a:lumOff val="100000"/>
                </a:schemeClr>
              </a:gs>
              <a:gs pos="27000">
                <a:schemeClr val="bg1"/>
              </a:gs>
              <a:gs pos="47000">
                <a:schemeClr val="accent1">
                  <a:lumMod val="60000"/>
                  <a:lumOff val="40000"/>
                </a:schemeClr>
              </a:gs>
              <a:gs pos="73000">
                <a:schemeClr val="accent1">
                  <a:lumMod val="75000"/>
                </a:schemeClr>
              </a:gs>
            </a:gsLst>
            <a:path path="circle">
              <a:fillToRect l="100000" t="100000"/>
            </a:path>
          </a:gradFill>
          <a:ln w="12700">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2">
                    <a:lumMod val="25000"/>
                  </a:schemeClr>
                </a:solidFill>
                <a:effectLst>
                  <a:innerShdw blurRad="69850" dist="43180" dir="5400000">
                    <a:srgbClr val="000000">
                      <a:alpha val="65000"/>
                    </a:srgbClr>
                  </a:innerShdw>
                </a:effectLst>
              </a:rPr>
              <a:t> </a:t>
            </a:r>
            <a:endParaRPr lang="en-US" sz="1200" b="1" cap="none" spc="0" dirty="0">
              <a:ln w="1905"/>
              <a:solidFill>
                <a:schemeClr val="bg2">
                  <a:lumMod val="25000"/>
                </a:schemeClr>
              </a:solidFill>
              <a:effectLst>
                <a:innerShdw blurRad="69850" dist="43180" dir="5400000">
                  <a:srgbClr val="000000">
                    <a:alpha val="65000"/>
                  </a:srgbClr>
                </a:innerShdw>
              </a:effectLst>
            </a:endParaRPr>
          </a:p>
        </p:txBody>
      </p:sp>
      <p:sp>
        <p:nvSpPr>
          <p:cNvPr id="30" name="Rounded Rectangle 11"/>
          <p:cNvSpPr/>
          <p:nvPr userDrawn="1"/>
        </p:nvSpPr>
        <p:spPr>
          <a:xfrm>
            <a:off x="4715241" y="3451351"/>
            <a:ext cx="6991598" cy="487452"/>
          </a:xfrm>
          <a:prstGeom prst="roundRect">
            <a:avLst>
              <a:gd name="adj" fmla="val 50000"/>
            </a:avLst>
          </a:prstGeom>
          <a:gradFill flip="none" rotWithShape="1">
            <a:gsLst>
              <a:gs pos="100000">
                <a:schemeClr val="bg2"/>
              </a:gs>
              <a:gs pos="5000">
                <a:schemeClr val="bg1">
                  <a:alpha val="97000"/>
                </a:schemeClr>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12"/>
          <p:cNvSpPr/>
          <p:nvPr userDrawn="1"/>
        </p:nvSpPr>
        <p:spPr>
          <a:xfrm>
            <a:off x="4713264" y="3462064"/>
            <a:ext cx="475484" cy="461165"/>
          </a:xfrm>
          <a:prstGeom prst="ellipse">
            <a:avLst/>
          </a:prstGeom>
          <a:gradFill>
            <a:gsLst>
              <a:gs pos="64000">
                <a:schemeClr val="accent3"/>
              </a:gs>
              <a:gs pos="87000">
                <a:schemeClr val="accent2">
                  <a:lumMod val="0"/>
                  <a:lumOff val="100000"/>
                </a:schemeClr>
              </a:gs>
              <a:gs pos="27000">
                <a:schemeClr val="bg1"/>
              </a:gs>
              <a:gs pos="47000">
                <a:schemeClr val="accent1">
                  <a:lumMod val="60000"/>
                  <a:lumOff val="40000"/>
                </a:schemeClr>
              </a:gs>
              <a:gs pos="73000">
                <a:schemeClr val="accent1">
                  <a:lumMod val="75000"/>
                </a:schemeClr>
              </a:gs>
            </a:gsLst>
            <a:path path="circle">
              <a:fillToRect l="100000" t="100000"/>
            </a:path>
          </a:gradFill>
          <a:ln w="12700">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2">
                    <a:lumMod val="25000"/>
                  </a:schemeClr>
                </a:solidFill>
                <a:effectLst>
                  <a:innerShdw blurRad="69850" dist="43180" dir="5400000">
                    <a:srgbClr val="000000">
                      <a:alpha val="65000"/>
                    </a:srgbClr>
                  </a:innerShdw>
                </a:effectLst>
              </a:rPr>
              <a:t> </a:t>
            </a:r>
            <a:endParaRPr lang="en-US" sz="1200" b="1" cap="none" spc="0" dirty="0">
              <a:ln w="1905"/>
              <a:solidFill>
                <a:schemeClr val="bg2">
                  <a:lumMod val="25000"/>
                </a:schemeClr>
              </a:solidFill>
              <a:effectLst>
                <a:innerShdw blurRad="69850" dist="43180" dir="5400000">
                  <a:srgbClr val="000000">
                    <a:alpha val="65000"/>
                  </a:srgbClr>
                </a:innerShdw>
              </a:effectLst>
            </a:endParaRPr>
          </a:p>
        </p:txBody>
      </p:sp>
      <p:sp>
        <p:nvSpPr>
          <p:cNvPr id="33" name="Rounded Rectangle 14"/>
          <p:cNvSpPr/>
          <p:nvPr userDrawn="1"/>
        </p:nvSpPr>
        <p:spPr>
          <a:xfrm>
            <a:off x="4715241" y="2957466"/>
            <a:ext cx="6991598" cy="487452"/>
          </a:xfrm>
          <a:prstGeom prst="roundRect">
            <a:avLst>
              <a:gd name="adj" fmla="val 50000"/>
            </a:avLst>
          </a:prstGeom>
          <a:gradFill flip="none" rotWithShape="1">
            <a:gsLst>
              <a:gs pos="100000">
                <a:schemeClr val="bg2"/>
              </a:gs>
              <a:gs pos="5000">
                <a:schemeClr val="bg1">
                  <a:alpha val="97000"/>
                </a:schemeClr>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15"/>
          <p:cNvSpPr/>
          <p:nvPr userDrawn="1"/>
        </p:nvSpPr>
        <p:spPr>
          <a:xfrm>
            <a:off x="4713264" y="2968179"/>
            <a:ext cx="475484" cy="461165"/>
          </a:xfrm>
          <a:prstGeom prst="ellipse">
            <a:avLst/>
          </a:prstGeom>
          <a:gradFill>
            <a:gsLst>
              <a:gs pos="64000">
                <a:schemeClr val="accent3"/>
              </a:gs>
              <a:gs pos="87000">
                <a:schemeClr val="accent2">
                  <a:lumMod val="0"/>
                  <a:lumOff val="100000"/>
                </a:schemeClr>
              </a:gs>
              <a:gs pos="27000">
                <a:schemeClr val="bg1"/>
              </a:gs>
              <a:gs pos="47000">
                <a:schemeClr val="accent1">
                  <a:lumMod val="60000"/>
                  <a:lumOff val="40000"/>
                </a:schemeClr>
              </a:gs>
              <a:gs pos="73000">
                <a:schemeClr val="accent1">
                  <a:lumMod val="75000"/>
                </a:schemeClr>
              </a:gs>
            </a:gsLst>
            <a:path path="circle">
              <a:fillToRect l="100000" t="100000"/>
            </a:path>
          </a:gradFill>
          <a:ln w="12700">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2">
                    <a:lumMod val="25000"/>
                  </a:schemeClr>
                </a:solidFill>
                <a:effectLst>
                  <a:innerShdw blurRad="69850" dist="43180" dir="5400000">
                    <a:srgbClr val="000000">
                      <a:alpha val="65000"/>
                    </a:srgbClr>
                  </a:innerShdw>
                </a:effectLst>
              </a:rPr>
              <a:t> </a:t>
            </a:r>
            <a:endParaRPr lang="en-US" sz="1200" b="1" cap="none" spc="0" dirty="0">
              <a:ln w="1905"/>
              <a:solidFill>
                <a:schemeClr val="bg2">
                  <a:lumMod val="25000"/>
                </a:schemeClr>
              </a:solidFill>
              <a:effectLst>
                <a:innerShdw blurRad="69850" dist="43180" dir="5400000">
                  <a:srgbClr val="000000">
                    <a:alpha val="65000"/>
                  </a:srgbClr>
                </a:innerShdw>
              </a:effectLst>
            </a:endParaRPr>
          </a:p>
        </p:txBody>
      </p:sp>
      <p:sp>
        <p:nvSpPr>
          <p:cNvPr id="36" name="Rounded Rectangle 17"/>
          <p:cNvSpPr/>
          <p:nvPr userDrawn="1"/>
        </p:nvSpPr>
        <p:spPr>
          <a:xfrm>
            <a:off x="4715241" y="2463151"/>
            <a:ext cx="6991598" cy="487452"/>
          </a:xfrm>
          <a:prstGeom prst="roundRect">
            <a:avLst>
              <a:gd name="adj" fmla="val 50000"/>
            </a:avLst>
          </a:prstGeom>
          <a:gradFill flip="none" rotWithShape="1">
            <a:gsLst>
              <a:gs pos="100000">
                <a:schemeClr val="bg2"/>
              </a:gs>
              <a:gs pos="5000">
                <a:schemeClr val="bg1">
                  <a:alpha val="97000"/>
                </a:schemeClr>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18"/>
          <p:cNvSpPr/>
          <p:nvPr userDrawn="1"/>
        </p:nvSpPr>
        <p:spPr>
          <a:xfrm>
            <a:off x="4713264" y="2473864"/>
            <a:ext cx="475484" cy="461165"/>
          </a:xfrm>
          <a:prstGeom prst="ellipse">
            <a:avLst/>
          </a:prstGeom>
          <a:gradFill>
            <a:gsLst>
              <a:gs pos="64000">
                <a:schemeClr val="accent3"/>
              </a:gs>
              <a:gs pos="87000">
                <a:schemeClr val="accent2">
                  <a:lumMod val="0"/>
                  <a:lumOff val="100000"/>
                </a:schemeClr>
              </a:gs>
              <a:gs pos="27000">
                <a:schemeClr val="bg1"/>
              </a:gs>
              <a:gs pos="47000">
                <a:schemeClr val="accent1">
                  <a:lumMod val="60000"/>
                  <a:lumOff val="40000"/>
                </a:schemeClr>
              </a:gs>
              <a:gs pos="73000">
                <a:schemeClr val="accent1">
                  <a:lumMod val="75000"/>
                </a:schemeClr>
              </a:gs>
            </a:gsLst>
            <a:path path="circle">
              <a:fillToRect l="100000" t="100000"/>
            </a:path>
          </a:gradFill>
          <a:ln w="12700">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2">
                    <a:lumMod val="25000"/>
                  </a:schemeClr>
                </a:solidFill>
                <a:effectLst>
                  <a:innerShdw blurRad="69850" dist="43180" dir="5400000">
                    <a:srgbClr val="000000">
                      <a:alpha val="65000"/>
                    </a:srgbClr>
                  </a:innerShdw>
                </a:effectLst>
              </a:rPr>
              <a:t> </a:t>
            </a:r>
            <a:endParaRPr lang="en-US" sz="1200" b="1" cap="none" spc="0" dirty="0">
              <a:ln w="1905"/>
              <a:solidFill>
                <a:schemeClr val="bg2">
                  <a:lumMod val="25000"/>
                </a:schemeClr>
              </a:solidFill>
              <a:effectLst>
                <a:innerShdw blurRad="69850" dist="43180" dir="5400000">
                  <a:srgbClr val="000000">
                    <a:alpha val="65000"/>
                  </a:srgbClr>
                </a:innerShdw>
              </a:effectLst>
            </a:endParaRPr>
          </a:p>
        </p:txBody>
      </p:sp>
      <p:sp>
        <p:nvSpPr>
          <p:cNvPr id="39" name="Rounded Rectangle 20"/>
          <p:cNvSpPr/>
          <p:nvPr userDrawn="1"/>
        </p:nvSpPr>
        <p:spPr>
          <a:xfrm>
            <a:off x="4715241" y="1961383"/>
            <a:ext cx="6991598" cy="487452"/>
          </a:xfrm>
          <a:prstGeom prst="roundRect">
            <a:avLst>
              <a:gd name="adj" fmla="val 50000"/>
            </a:avLst>
          </a:prstGeom>
          <a:gradFill flip="none" rotWithShape="1">
            <a:gsLst>
              <a:gs pos="100000">
                <a:schemeClr val="bg2"/>
              </a:gs>
              <a:gs pos="5000">
                <a:schemeClr val="bg1">
                  <a:alpha val="97000"/>
                </a:schemeClr>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21"/>
          <p:cNvSpPr/>
          <p:nvPr userDrawn="1"/>
        </p:nvSpPr>
        <p:spPr>
          <a:xfrm>
            <a:off x="4713264" y="1972096"/>
            <a:ext cx="475484" cy="461165"/>
          </a:xfrm>
          <a:prstGeom prst="ellipse">
            <a:avLst/>
          </a:prstGeom>
          <a:gradFill>
            <a:gsLst>
              <a:gs pos="64000">
                <a:schemeClr val="accent3"/>
              </a:gs>
              <a:gs pos="87000">
                <a:schemeClr val="accent2">
                  <a:lumMod val="0"/>
                  <a:lumOff val="100000"/>
                </a:schemeClr>
              </a:gs>
              <a:gs pos="27000">
                <a:schemeClr val="bg1"/>
              </a:gs>
              <a:gs pos="47000">
                <a:schemeClr val="accent1">
                  <a:lumMod val="60000"/>
                  <a:lumOff val="40000"/>
                </a:schemeClr>
              </a:gs>
              <a:gs pos="73000">
                <a:schemeClr val="accent1">
                  <a:lumMod val="75000"/>
                </a:schemeClr>
              </a:gs>
            </a:gsLst>
            <a:path path="circle">
              <a:fillToRect l="100000" t="100000"/>
            </a:path>
          </a:gradFill>
          <a:ln w="12700">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2">
                    <a:lumMod val="25000"/>
                  </a:schemeClr>
                </a:solidFill>
                <a:effectLst>
                  <a:innerShdw blurRad="69850" dist="43180" dir="5400000">
                    <a:srgbClr val="000000">
                      <a:alpha val="65000"/>
                    </a:srgbClr>
                  </a:innerShdw>
                </a:effectLst>
              </a:rPr>
              <a:t> </a:t>
            </a:r>
            <a:endParaRPr lang="en-US" sz="1200" b="1" cap="none" spc="0" dirty="0">
              <a:ln w="1905"/>
              <a:solidFill>
                <a:schemeClr val="bg2">
                  <a:lumMod val="25000"/>
                </a:schemeClr>
              </a:solidFill>
              <a:effectLst>
                <a:innerShdw blurRad="69850" dist="43180" dir="5400000">
                  <a:srgbClr val="000000">
                    <a:alpha val="65000"/>
                  </a:srgbClr>
                </a:innerShdw>
              </a:effectLst>
            </a:endParaRPr>
          </a:p>
        </p:txBody>
      </p:sp>
      <p:sp>
        <p:nvSpPr>
          <p:cNvPr id="42" name="Rounded Rectangle 23"/>
          <p:cNvSpPr/>
          <p:nvPr userDrawn="1"/>
        </p:nvSpPr>
        <p:spPr>
          <a:xfrm>
            <a:off x="4715241" y="4904784"/>
            <a:ext cx="6991598" cy="487452"/>
          </a:xfrm>
          <a:prstGeom prst="roundRect">
            <a:avLst>
              <a:gd name="adj" fmla="val 50000"/>
            </a:avLst>
          </a:prstGeom>
          <a:gradFill flip="none" rotWithShape="1">
            <a:gsLst>
              <a:gs pos="100000">
                <a:schemeClr val="bg2"/>
              </a:gs>
              <a:gs pos="5000">
                <a:schemeClr val="bg1">
                  <a:alpha val="97000"/>
                </a:schemeClr>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24"/>
          <p:cNvSpPr/>
          <p:nvPr userDrawn="1"/>
        </p:nvSpPr>
        <p:spPr>
          <a:xfrm>
            <a:off x="4713264" y="4915497"/>
            <a:ext cx="475484" cy="461165"/>
          </a:xfrm>
          <a:prstGeom prst="ellipse">
            <a:avLst/>
          </a:prstGeom>
          <a:gradFill>
            <a:gsLst>
              <a:gs pos="64000">
                <a:schemeClr val="accent3"/>
              </a:gs>
              <a:gs pos="87000">
                <a:schemeClr val="accent2">
                  <a:lumMod val="0"/>
                  <a:lumOff val="100000"/>
                </a:schemeClr>
              </a:gs>
              <a:gs pos="27000">
                <a:schemeClr val="bg1"/>
              </a:gs>
              <a:gs pos="47000">
                <a:schemeClr val="accent1">
                  <a:lumMod val="60000"/>
                  <a:lumOff val="40000"/>
                </a:schemeClr>
              </a:gs>
              <a:gs pos="73000">
                <a:schemeClr val="accent1">
                  <a:lumMod val="75000"/>
                </a:schemeClr>
              </a:gs>
            </a:gsLst>
            <a:path path="circle">
              <a:fillToRect l="100000" t="100000"/>
            </a:path>
          </a:gradFill>
          <a:ln w="12700">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2">
                    <a:lumMod val="25000"/>
                  </a:schemeClr>
                </a:solidFill>
                <a:effectLst>
                  <a:innerShdw blurRad="69850" dist="43180" dir="5400000">
                    <a:srgbClr val="000000">
                      <a:alpha val="65000"/>
                    </a:srgbClr>
                  </a:innerShdw>
                </a:effectLst>
              </a:rPr>
              <a:t> </a:t>
            </a:r>
            <a:endParaRPr lang="en-US" sz="1200" b="1" cap="none" spc="0" dirty="0">
              <a:ln w="1905"/>
              <a:solidFill>
                <a:schemeClr val="bg2">
                  <a:lumMod val="25000"/>
                </a:schemeClr>
              </a:solidFill>
              <a:effectLst>
                <a:innerShdw blurRad="69850" dist="43180" dir="5400000">
                  <a:srgbClr val="000000">
                    <a:alpha val="65000"/>
                  </a:srgbClr>
                </a:innerShdw>
              </a:effectLst>
            </a:endParaRPr>
          </a:p>
        </p:txBody>
      </p:sp>
      <p:sp>
        <p:nvSpPr>
          <p:cNvPr id="45" name="Rounded Rectangle 26"/>
          <p:cNvSpPr/>
          <p:nvPr userDrawn="1"/>
        </p:nvSpPr>
        <p:spPr>
          <a:xfrm>
            <a:off x="4715241" y="1467498"/>
            <a:ext cx="6991598" cy="487452"/>
          </a:xfrm>
          <a:prstGeom prst="roundRect">
            <a:avLst>
              <a:gd name="adj" fmla="val 50000"/>
            </a:avLst>
          </a:prstGeom>
          <a:gradFill flip="none" rotWithShape="1">
            <a:gsLst>
              <a:gs pos="100000">
                <a:schemeClr val="bg2"/>
              </a:gs>
              <a:gs pos="5000">
                <a:schemeClr val="bg1">
                  <a:alpha val="97000"/>
                </a:schemeClr>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27"/>
          <p:cNvSpPr/>
          <p:nvPr userDrawn="1"/>
        </p:nvSpPr>
        <p:spPr>
          <a:xfrm>
            <a:off x="4713264" y="1478211"/>
            <a:ext cx="475484" cy="461165"/>
          </a:xfrm>
          <a:prstGeom prst="ellipse">
            <a:avLst/>
          </a:prstGeom>
          <a:gradFill>
            <a:gsLst>
              <a:gs pos="64000">
                <a:schemeClr val="accent3"/>
              </a:gs>
              <a:gs pos="87000">
                <a:schemeClr val="accent2">
                  <a:lumMod val="0"/>
                  <a:lumOff val="100000"/>
                </a:schemeClr>
              </a:gs>
              <a:gs pos="27000">
                <a:schemeClr val="bg1"/>
              </a:gs>
              <a:gs pos="47000">
                <a:schemeClr val="accent1">
                  <a:lumMod val="60000"/>
                  <a:lumOff val="40000"/>
                </a:schemeClr>
              </a:gs>
              <a:gs pos="73000">
                <a:schemeClr val="accent1">
                  <a:lumMod val="75000"/>
                </a:schemeClr>
              </a:gs>
            </a:gsLst>
            <a:path path="circle">
              <a:fillToRect l="100000" t="100000"/>
            </a:path>
          </a:gradFill>
          <a:ln w="12700">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2">
                    <a:lumMod val="25000"/>
                  </a:schemeClr>
                </a:solidFill>
                <a:effectLst>
                  <a:innerShdw blurRad="69850" dist="43180" dir="5400000">
                    <a:srgbClr val="000000">
                      <a:alpha val="65000"/>
                    </a:srgbClr>
                  </a:innerShdw>
                </a:effectLst>
              </a:rPr>
              <a:t> </a:t>
            </a:r>
            <a:endParaRPr lang="en-US" sz="1200" b="1" cap="none" spc="0" dirty="0">
              <a:ln w="1905"/>
              <a:solidFill>
                <a:schemeClr val="bg2">
                  <a:lumMod val="25000"/>
                </a:schemeClr>
              </a:solidFill>
              <a:effectLst>
                <a:innerShdw blurRad="69850" dist="43180" dir="5400000">
                  <a:srgbClr val="000000">
                    <a:alpha val="65000"/>
                  </a:srgbClr>
                </a:innerShdw>
              </a:effectLst>
            </a:endParaRPr>
          </a:p>
        </p:txBody>
      </p:sp>
      <p:sp>
        <p:nvSpPr>
          <p:cNvPr id="48" name="Rounded Rectangle 29"/>
          <p:cNvSpPr/>
          <p:nvPr userDrawn="1"/>
        </p:nvSpPr>
        <p:spPr>
          <a:xfrm>
            <a:off x="4715241" y="967815"/>
            <a:ext cx="6991598" cy="487452"/>
          </a:xfrm>
          <a:prstGeom prst="roundRect">
            <a:avLst>
              <a:gd name="adj" fmla="val 50000"/>
            </a:avLst>
          </a:prstGeom>
          <a:gradFill flip="none" rotWithShape="1">
            <a:gsLst>
              <a:gs pos="100000">
                <a:schemeClr val="bg2"/>
              </a:gs>
              <a:gs pos="5000">
                <a:schemeClr val="bg1">
                  <a:alpha val="97000"/>
                </a:schemeClr>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30"/>
          <p:cNvSpPr/>
          <p:nvPr userDrawn="1"/>
        </p:nvSpPr>
        <p:spPr>
          <a:xfrm>
            <a:off x="4705381" y="978528"/>
            <a:ext cx="475484" cy="461165"/>
          </a:xfrm>
          <a:prstGeom prst="ellipse">
            <a:avLst/>
          </a:prstGeom>
          <a:gradFill>
            <a:gsLst>
              <a:gs pos="64000">
                <a:schemeClr val="accent3"/>
              </a:gs>
              <a:gs pos="87000">
                <a:schemeClr val="accent2">
                  <a:lumMod val="0"/>
                  <a:lumOff val="100000"/>
                </a:schemeClr>
              </a:gs>
              <a:gs pos="27000">
                <a:schemeClr val="bg1"/>
              </a:gs>
              <a:gs pos="47000">
                <a:schemeClr val="accent1">
                  <a:lumMod val="60000"/>
                  <a:lumOff val="40000"/>
                </a:schemeClr>
              </a:gs>
              <a:gs pos="73000">
                <a:schemeClr val="accent1">
                  <a:lumMod val="75000"/>
                </a:schemeClr>
              </a:gs>
            </a:gsLst>
            <a:path path="circle">
              <a:fillToRect l="100000" t="100000"/>
            </a:path>
          </a:gradFill>
          <a:ln w="12700">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2">
                    <a:lumMod val="25000"/>
                  </a:schemeClr>
                </a:solidFill>
                <a:effectLst>
                  <a:innerShdw blurRad="69850" dist="43180" dir="5400000">
                    <a:srgbClr val="000000">
                      <a:alpha val="65000"/>
                    </a:srgbClr>
                  </a:innerShdw>
                </a:effectLst>
              </a:rPr>
              <a:t>  </a:t>
            </a:r>
            <a:endParaRPr lang="en-US" sz="1200" b="1" cap="none" spc="0" dirty="0">
              <a:ln w="1905"/>
              <a:solidFill>
                <a:schemeClr val="bg2">
                  <a:lumMod val="25000"/>
                </a:schemeClr>
              </a:solidFill>
              <a:effectLst>
                <a:innerShdw blurRad="69850" dist="43180" dir="5400000">
                  <a:srgbClr val="000000">
                    <a:alpha val="65000"/>
                  </a:srgbClr>
                </a:innerShdw>
              </a:effectLst>
            </a:endParaRPr>
          </a:p>
        </p:txBody>
      </p:sp>
      <p:sp>
        <p:nvSpPr>
          <p:cNvPr id="51" name="Rounded Rectangle 35"/>
          <p:cNvSpPr/>
          <p:nvPr userDrawn="1"/>
        </p:nvSpPr>
        <p:spPr>
          <a:xfrm>
            <a:off x="4718062" y="5387379"/>
            <a:ext cx="6991598" cy="487452"/>
          </a:xfrm>
          <a:prstGeom prst="roundRect">
            <a:avLst>
              <a:gd name="adj" fmla="val 50000"/>
            </a:avLst>
          </a:prstGeom>
          <a:gradFill flip="none" rotWithShape="1">
            <a:gsLst>
              <a:gs pos="100000">
                <a:schemeClr val="bg2"/>
              </a:gs>
              <a:gs pos="5000">
                <a:schemeClr val="bg1">
                  <a:alpha val="97000"/>
                </a:schemeClr>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36"/>
          <p:cNvSpPr/>
          <p:nvPr userDrawn="1"/>
        </p:nvSpPr>
        <p:spPr>
          <a:xfrm>
            <a:off x="4716085" y="5398092"/>
            <a:ext cx="475484" cy="461165"/>
          </a:xfrm>
          <a:prstGeom prst="ellipse">
            <a:avLst/>
          </a:prstGeom>
          <a:gradFill>
            <a:gsLst>
              <a:gs pos="64000">
                <a:schemeClr val="accent3"/>
              </a:gs>
              <a:gs pos="87000">
                <a:schemeClr val="accent2">
                  <a:lumMod val="0"/>
                  <a:lumOff val="100000"/>
                </a:schemeClr>
              </a:gs>
              <a:gs pos="27000">
                <a:schemeClr val="bg1"/>
              </a:gs>
              <a:gs pos="47000">
                <a:schemeClr val="accent1">
                  <a:lumMod val="60000"/>
                  <a:lumOff val="40000"/>
                </a:schemeClr>
              </a:gs>
              <a:gs pos="73000">
                <a:schemeClr val="accent1">
                  <a:lumMod val="75000"/>
                </a:schemeClr>
              </a:gs>
            </a:gsLst>
            <a:path path="circle">
              <a:fillToRect l="100000" t="100000"/>
            </a:path>
          </a:gradFill>
          <a:ln w="12700">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2">
                    <a:lumMod val="25000"/>
                  </a:schemeClr>
                </a:solidFill>
                <a:effectLst>
                  <a:innerShdw blurRad="69850" dist="43180" dir="5400000">
                    <a:srgbClr val="000000">
                      <a:alpha val="65000"/>
                    </a:srgbClr>
                  </a:innerShdw>
                </a:effectLst>
              </a:rPr>
              <a:t> </a:t>
            </a:r>
            <a:endParaRPr lang="en-US" sz="1200" b="1" cap="none" spc="0" dirty="0">
              <a:ln w="1905"/>
              <a:solidFill>
                <a:schemeClr val="bg2">
                  <a:lumMod val="25000"/>
                </a:schemeClr>
              </a:solidFill>
              <a:effectLst>
                <a:innerShdw blurRad="69850" dist="43180" dir="5400000">
                  <a:srgbClr val="000000">
                    <a:alpha val="65000"/>
                  </a:srgbClr>
                </a:innerShdw>
              </a:effectLst>
            </a:endParaRPr>
          </a:p>
        </p:txBody>
      </p:sp>
      <p:sp>
        <p:nvSpPr>
          <p:cNvPr id="54" name="Content Placeholder 34"/>
          <p:cNvSpPr>
            <a:spLocks noGrp="1"/>
          </p:cNvSpPr>
          <p:nvPr>
            <p:ph sz="quarter" idx="22"/>
          </p:nvPr>
        </p:nvSpPr>
        <p:spPr>
          <a:xfrm>
            <a:off x="938463" y="2310723"/>
            <a:ext cx="3135114" cy="3164025"/>
          </a:xfrm>
        </p:spPr>
        <p:txBody>
          <a:bodyPr>
            <a:scene3d>
              <a:camera prst="orthographicFront"/>
              <a:lightRig rig="threePt" dir="t"/>
            </a:scene3d>
            <a:sp3d extrusionH="57150">
              <a:bevelT w="38100" h="38100" prst="relaxedInset"/>
            </a:sp3d>
          </a:bodyPr>
          <a:lstStyle>
            <a:lvl1pPr>
              <a:defRPr baseline="0"/>
            </a:lvl1pPr>
          </a:lstStyle>
          <a:p>
            <a:pPr lvl="0"/>
            <a:endParaRPr lang="en-US" dirty="0"/>
          </a:p>
        </p:txBody>
      </p:sp>
      <p:sp>
        <p:nvSpPr>
          <p:cNvPr id="55" name="Rectangle 4"/>
          <p:cNvSpPr/>
          <p:nvPr userDrawn="1"/>
        </p:nvSpPr>
        <p:spPr>
          <a:xfrm>
            <a:off x="925920" y="916309"/>
            <a:ext cx="4269734" cy="830997"/>
          </a:xfrm>
          <a:prstGeom prst="rect">
            <a:avLst/>
          </a:prstGeom>
          <a:noFill/>
        </p:spPr>
        <p:txBody>
          <a:bodyPr wrap="square" lIns="91440" tIns="45720" rIns="91440" bIns="45720">
            <a:spAutoFit/>
          </a:bodyPr>
          <a:lstStyle/>
          <a:p>
            <a:pPr algn="l"/>
            <a:r>
              <a:rPr lang="da-DK" sz="4800" b="0" cap="none" spc="0" dirty="0" smtClean="0">
                <a:ln w="0"/>
                <a:solidFill>
                  <a:schemeClr val="bg2">
                    <a:lumMod val="10000"/>
                  </a:schemeClr>
                </a:solidFill>
                <a:effectLst>
                  <a:outerShdw blurRad="38100" dist="38100" dir="2700000" algn="tl">
                    <a:srgbClr val="000000">
                      <a:alpha val="43137"/>
                    </a:srgbClr>
                  </a:outerShdw>
                </a:effectLst>
                <a:latin typeface="Brush Script MT" charset="0"/>
                <a:ea typeface="Brush Script MT" charset="0"/>
                <a:cs typeface="Brush Script MT" charset="0"/>
              </a:rPr>
              <a:t>Mine favoritter</a:t>
            </a:r>
            <a:endParaRPr lang="da-DK" sz="4800" b="0" cap="none" spc="0" dirty="0">
              <a:ln w="0"/>
              <a:solidFill>
                <a:schemeClr val="bg2">
                  <a:lumMod val="10000"/>
                </a:schemeClr>
              </a:solidFill>
              <a:effectLst>
                <a:outerShdw blurRad="38100" dist="38100" dir="2700000" algn="tl">
                  <a:srgbClr val="000000">
                    <a:alpha val="43137"/>
                  </a:srgbClr>
                </a:outerShdw>
              </a:effectLst>
              <a:latin typeface="Brush Script MT" charset="0"/>
              <a:ea typeface="Brush Script MT" charset="0"/>
              <a:cs typeface="Brush Script MT" charset="0"/>
            </a:endParaRPr>
          </a:p>
        </p:txBody>
      </p:sp>
      <p:sp>
        <p:nvSpPr>
          <p:cNvPr id="56" name="Content Placeholder 34"/>
          <p:cNvSpPr>
            <a:spLocks noGrp="1"/>
          </p:cNvSpPr>
          <p:nvPr>
            <p:ph sz="quarter" idx="23" hasCustomPrompt="1"/>
          </p:nvPr>
        </p:nvSpPr>
        <p:spPr>
          <a:xfrm>
            <a:off x="938463" y="1545000"/>
            <a:ext cx="3087971" cy="742873"/>
          </a:xfrm>
        </p:spPr>
        <p:txBody>
          <a:bodyPr>
            <a:noAutofit/>
            <a:scene3d>
              <a:camera prst="orthographicFront"/>
              <a:lightRig rig="threePt" dir="t"/>
            </a:scene3d>
            <a:sp3d extrusionH="57150">
              <a:bevelT w="38100" h="38100" prst="relaxedInset"/>
            </a:sp3d>
          </a:bodyPr>
          <a:lstStyle>
            <a:lvl1pPr>
              <a:defRPr sz="4400" baseline="0">
                <a:solidFill>
                  <a:schemeClr val="bg2">
                    <a:lumMod val="10000"/>
                  </a:schemeClr>
                </a:solidFill>
                <a:effectLst>
                  <a:outerShdw blurRad="38100" dist="38100" dir="2700000" algn="tl">
                    <a:srgbClr val="000000">
                      <a:alpha val="43137"/>
                    </a:srgbClr>
                  </a:outerShdw>
                </a:effectLst>
                <a:latin typeface="Brush Script MT" charset="0"/>
                <a:ea typeface="Brush Script MT" charset="0"/>
                <a:cs typeface="Brush Script MT" charset="0"/>
              </a:defRPr>
            </a:lvl1pPr>
          </a:lstStyle>
          <a:p>
            <a:pPr lvl="0"/>
            <a:r>
              <a:rPr lang="da-DK" dirty="0" smtClean="0"/>
              <a:t>Dit emne</a:t>
            </a:r>
            <a:endParaRPr lang="en-US" dirty="0"/>
          </a:p>
        </p:txBody>
      </p:sp>
      <p:sp>
        <p:nvSpPr>
          <p:cNvPr id="57" name="Rektangel 56"/>
          <p:cNvSpPr/>
          <p:nvPr userDrawn="1"/>
        </p:nvSpPr>
        <p:spPr>
          <a:xfrm>
            <a:off x="4677721" y="1489287"/>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2">
                    <a:lumMod val="25000"/>
                  </a:schemeClr>
                </a:solidFill>
              </a:rPr>
              <a:t>2</a:t>
            </a:r>
            <a:endParaRPr lang="da-DK" sz="2000" b="0" dirty="0">
              <a:solidFill>
                <a:schemeClr val="bg2">
                  <a:lumMod val="25000"/>
                </a:schemeClr>
              </a:solidFill>
            </a:endParaRPr>
          </a:p>
        </p:txBody>
      </p:sp>
      <p:sp>
        <p:nvSpPr>
          <p:cNvPr id="58" name="Rektangel 57"/>
          <p:cNvSpPr/>
          <p:nvPr userDrawn="1"/>
        </p:nvSpPr>
        <p:spPr>
          <a:xfrm>
            <a:off x="4669408" y="993002"/>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2">
                    <a:lumMod val="25000"/>
                  </a:schemeClr>
                </a:solidFill>
              </a:rPr>
              <a:t>1</a:t>
            </a:r>
            <a:endParaRPr lang="da-DK" sz="2000" b="0" dirty="0">
              <a:solidFill>
                <a:schemeClr val="bg2">
                  <a:lumMod val="25000"/>
                </a:schemeClr>
              </a:solidFill>
            </a:endParaRPr>
          </a:p>
        </p:txBody>
      </p:sp>
      <p:sp>
        <p:nvSpPr>
          <p:cNvPr id="59" name="Rektangel 58"/>
          <p:cNvSpPr/>
          <p:nvPr userDrawn="1"/>
        </p:nvSpPr>
        <p:spPr>
          <a:xfrm>
            <a:off x="4680749" y="1988563"/>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2">
                    <a:lumMod val="25000"/>
                  </a:schemeClr>
                </a:solidFill>
              </a:rPr>
              <a:t>3</a:t>
            </a:r>
            <a:endParaRPr lang="da-DK" sz="2000" b="0" dirty="0">
              <a:solidFill>
                <a:schemeClr val="bg2">
                  <a:lumMod val="25000"/>
                </a:schemeClr>
              </a:solidFill>
            </a:endParaRPr>
          </a:p>
        </p:txBody>
      </p:sp>
      <p:sp>
        <p:nvSpPr>
          <p:cNvPr id="60" name="Rektangel 59"/>
          <p:cNvSpPr/>
          <p:nvPr userDrawn="1"/>
        </p:nvSpPr>
        <p:spPr>
          <a:xfrm>
            <a:off x="4666121" y="2485059"/>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2">
                    <a:lumMod val="25000"/>
                  </a:schemeClr>
                </a:solidFill>
              </a:rPr>
              <a:t>4</a:t>
            </a:r>
            <a:endParaRPr lang="da-DK" sz="2000" b="0" dirty="0">
              <a:solidFill>
                <a:schemeClr val="bg2">
                  <a:lumMod val="25000"/>
                </a:schemeClr>
              </a:solidFill>
            </a:endParaRPr>
          </a:p>
        </p:txBody>
      </p:sp>
      <p:sp>
        <p:nvSpPr>
          <p:cNvPr id="61" name="Rektangel 60"/>
          <p:cNvSpPr/>
          <p:nvPr userDrawn="1"/>
        </p:nvSpPr>
        <p:spPr>
          <a:xfrm>
            <a:off x="4680014" y="2982389"/>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2">
                    <a:lumMod val="25000"/>
                  </a:schemeClr>
                </a:solidFill>
              </a:rPr>
              <a:t>5</a:t>
            </a:r>
            <a:endParaRPr lang="da-DK" sz="2000" b="0" dirty="0">
              <a:solidFill>
                <a:schemeClr val="bg2">
                  <a:lumMod val="25000"/>
                </a:schemeClr>
              </a:solidFill>
            </a:endParaRPr>
          </a:p>
        </p:txBody>
      </p:sp>
      <p:sp>
        <p:nvSpPr>
          <p:cNvPr id="62" name="Rektangel 61"/>
          <p:cNvSpPr/>
          <p:nvPr userDrawn="1"/>
        </p:nvSpPr>
        <p:spPr>
          <a:xfrm>
            <a:off x="4674434" y="3474272"/>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2">
                    <a:lumMod val="25000"/>
                  </a:schemeClr>
                </a:solidFill>
              </a:rPr>
              <a:t>6</a:t>
            </a:r>
            <a:endParaRPr lang="da-DK" sz="2000" b="0" dirty="0">
              <a:solidFill>
                <a:schemeClr val="bg2">
                  <a:lumMod val="25000"/>
                </a:schemeClr>
              </a:solidFill>
            </a:endParaRPr>
          </a:p>
        </p:txBody>
      </p:sp>
      <p:sp>
        <p:nvSpPr>
          <p:cNvPr id="63" name="Rektangel 62"/>
          <p:cNvSpPr/>
          <p:nvPr userDrawn="1"/>
        </p:nvSpPr>
        <p:spPr>
          <a:xfrm>
            <a:off x="4683570" y="3965404"/>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2">
                    <a:lumMod val="25000"/>
                  </a:schemeClr>
                </a:solidFill>
              </a:rPr>
              <a:t>7</a:t>
            </a:r>
            <a:endParaRPr lang="da-DK" sz="2000" b="0" dirty="0">
              <a:solidFill>
                <a:schemeClr val="bg2">
                  <a:lumMod val="25000"/>
                </a:schemeClr>
              </a:solidFill>
            </a:endParaRPr>
          </a:p>
        </p:txBody>
      </p:sp>
      <p:sp>
        <p:nvSpPr>
          <p:cNvPr id="64" name="Rektangel 63"/>
          <p:cNvSpPr/>
          <p:nvPr userDrawn="1"/>
        </p:nvSpPr>
        <p:spPr>
          <a:xfrm>
            <a:off x="4683570" y="4437198"/>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2">
                    <a:lumMod val="25000"/>
                  </a:schemeClr>
                </a:solidFill>
              </a:rPr>
              <a:t>8</a:t>
            </a:r>
            <a:endParaRPr lang="da-DK" sz="2000" b="0" dirty="0">
              <a:solidFill>
                <a:schemeClr val="bg2">
                  <a:lumMod val="25000"/>
                </a:schemeClr>
              </a:solidFill>
            </a:endParaRPr>
          </a:p>
        </p:txBody>
      </p:sp>
      <p:sp>
        <p:nvSpPr>
          <p:cNvPr id="65" name="Rektangel 64"/>
          <p:cNvSpPr/>
          <p:nvPr userDrawn="1"/>
        </p:nvSpPr>
        <p:spPr>
          <a:xfrm>
            <a:off x="4675257" y="4928106"/>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2">
                    <a:lumMod val="25000"/>
                  </a:schemeClr>
                </a:solidFill>
              </a:rPr>
              <a:t>9</a:t>
            </a:r>
            <a:endParaRPr lang="da-DK" sz="2000" b="0" dirty="0">
              <a:solidFill>
                <a:schemeClr val="bg2">
                  <a:lumMod val="25000"/>
                </a:schemeClr>
              </a:solidFill>
            </a:endParaRPr>
          </a:p>
        </p:txBody>
      </p:sp>
      <p:sp>
        <p:nvSpPr>
          <p:cNvPr id="66" name="Rektangel 65"/>
          <p:cNvSpPr/>
          <p:nvPr userDrawn="1"/>
        </p:nvSpPr>
        <p:spPr>
          <a:xfrm>
            <a:off x="4666944" y="5420960"/>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2">
                    <a:lumMod val="25000"/>
                  </a:schemeClr>
                </a:solidFill>
              </a:rPr>
              <a:t>10</a:t>
            </a:r>
            <a:endParaRPr lang="da-DK" sz="2000" b="0" dirty="0">
              <a:solidFill>
                <a:schemeClr val="bg2">
                  <a:lumMod val="25000"/>
                </a:schemeClr>
              </a:solidFill>
            </a:endParaRPr>
          </a:p>
        </p:txBody>
      </p:sp>
      <p:sp>
        <p:nvSpPr>
          <p:cNvPr id="67" name="Afrundet rektangel 26">
            <a:hlinkClick r:id="" action="ppaction://hlinkshowjump?jump=nextslide"/>
          </p:cNvPr>
          <p:cNvSpPr/>
          <p:nvPr userDrawn="1"/>
        </p:nvSpPr>
        <p:spPr>
          <a:xfrm>
            <a:off x="10751756" y="6362716"/>
            <a:ext cx="1353558" cy="450677"/>
          </a:xfrm>
          <a:prstGeom prst="roundRect">
            <a:avLst/>
          </a:prstGeom>
          <a:gradFill>
            <a:gsLst>
              <a:gs pos="26000">
                <a:schemeClr val="bg2"/>
              </a:gs>
              <a:gs pos="11000">
                <a:schemeClr val="tx2">
                  <a:lumMod val="40000"/>
                  <a:lumOff val="60000"/>
                </a:schemeClr>
              </a:gs>
              <a:gs pos="91000">
                <a:schemeClr val="tx2">
                  <a:lumMod val="40000"/>
                  <a:lumOff val="60000"/>
                </a:schemeClr>
              </a:gs>
              <a:gs pos="58000">
                <a:schemeClr val="accent3">
                  <a:lumMod val="40000"/>
                  <a:lumOff val="60000"/>
                </a:schemeClr>
              </a:gs>
            </a:gsLst>
          </a:gradFill>
          <a:ln/>
          <a:effectLst>
            <a:outerShdw blurRad="50800" dist="38100" dir="5400000" algn="t" rotWithShape="0">
              <a:prstClr val="black">
                <a:alpha val="40000"/>
              </a:prstClr>
            </a:outerShdw>
          </a:effectLst>
          <a:scene3d>
            <a:camera prst="orthographicFront"/>
            <a:lightRig rig="threePt" dir="t"/>
          </a:scene3d>
          <a:sp3d>
            <a:bevelT w="50800" h="31750"/>
            <a:bevelB w="127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da-DK" sz="2000" dirty="0" smtClean="0">
                <a:solidFill>
                  <a:srgbClr val="3B3838"/>
                </a:solidFill>
              </a:rPr>
              <a:t>Næste</a:t>
            </a:r>
            <a:endParaRPr lang="da-DK" sz="2000" dirty="0">
              <a:solidFill>
                <a:srgbClr val="3B3838"/>
              </a:solidFill>
            </a:endParaRPr>
          </a:p>
        </p:txBody>
      </p:sp>
      <p:sp>
        <p:nvSpPr>
          <p:cNvPr id="68" name="Afrundet rektangel 25">
            <a:hlinkClick r:id="rId3" action="ppaction://hlinksldjump"/>
          </p:cNvPr>
          <p:cNvSpPr/>
          <p:nvPr userDrawn="1"/>
        </p:nvSpPr>
        <p:spPr>
          <a:xfrm>
            <a:off x="7799436" y="6370397"/>
            <a:ext cx="1366242" cy="450677"/>
          </a:xfrm>
          <a:prstGeom prst="roundRect">
            <a:avLst/>
          </a:prstGeom>
          <a:gradFill>
            <a:gsLst>
              <a:gs pos="26000">
                <a:schemeClr val="bg2"/>
              </a:gs>
              <a:gs pos="11000">
                <a:schemeClr val="tx2">
                  <a:lumMod val="40000"/>
                  <a:lumOff val="60000"/>
                </a:schemeClr>
              </a:gs>
              <a:gs pos="91000">
                <a:schemeClr val="tx2">
                  <a:lumMod val="40000"/>
                  <a:lumOff val="60000"/>
                </a:schemeClr>
              </a:gs>
              <a:gs pos="58000">
                <a:schemeClr val="accent3">
                  <a:lumMod val="40000"/>
                  <a:lumOff val="60000"/>
                </a:schemeClr>
              </a:gs>
            </a:gsLst>
          </a:gradFill>
          <a:ln/>
          <a:effectLst>
            <a:outerShdw blurRad="50800" dist="38100" dir="5400000" algn="t" rotWithShape="0">
              <a:prstClr val="black">
                <a:alpha val="40000"/>
              </a:prstClr>
            </a:outerShdw>
          </a:effectLst>
          <a:scene3d>
            <a:camera prst="orthographicFront"/>
            <a:lightRig rig="threePt" dir="t"/>
          </a:scene3d>
          <a:sp3d>
            <a:bevelT w="50800" h="31750"/>
            <a:bevelB w="127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da-DK" sz="2000" dirty="0" smtClean="0">
                <a:solidFill>
                  <a:schemeClr val="tx1">
                    <a:lumMod val="85000"/>
                    <a:lumOff val="15000"/>
                  </a:schemeClr>
                </a:solidFill>
              </a:rPr>
              <a:t>Oversigt</a:t>
            </a:r>
            <a:endParaRPr lang="da-DK" sz="2000" dirty="0">
              <a:solidFill>
                <a:schemeClr val="tx1">
                  <a:lumMod val="85000"/>
                  <a:lumOff val="15000"/>
                </a:schemeClr>
              </a:solidFill>
            </a:endParaRPr>
          </a:p>
        </p:txBody>
      </p:sp>
      <p:sp>
        <p:nvSpPr>
          <p:cNvPr id="69" name="Afrundet rektangel 26">
            <a:hlinkClick r:id="" action="ppaction://hlinkshowjump?jump=lastslideviewed"/>
          </p:cNvPr>
          <p:cNvSpPr/>
          <p:nvPr userDrawn="1"/>
        </p:nvSpPr>
        <p:spPr>
          <a:xfrm>
            <a:off x="9254954" y="6364468"/>
            <a:ext cx="1430353" cy="450677"/>
          </a:xfrm>
          <a:prstGeom prst="roundRect">
            <a:avLst/>
          </a:prstGeom>
          <a:gradFill>
            <a:gsLst>
              <a:gs pos="26000">
                <a:schemeClr val="bg2"/>
              </a:gs>
              <a:gs pos="11000">
                <a:schemeClr val="tx2">
                  <a:lumMod val="40000"/>
                  <a:lumOff val="60000"/>
                </a:schemeClr>
              </a:gs>
              <a:gs pos="91000">
                <a:schemeClr val="tx2">
                  <a:lumMod val="40000"/>
                  <a:lumOff val="60000"/>
                </a:schemeClr>
              </a:gs>
              <a:gs pos="58000">
                <a:schemeClr val="accent3">
                  <a:lumMod val="40000"/>
                  <a:lumOff val="60000"/>
                </a:schemeClr>
              </a:gs>
            </a:gsLst>
          </a:gradFill>
          <a:ln/>
          <a:effectLst>
            <a:outerShdw blurRad="50800" dist="38100" dir="5400000" algn="t" rotWithShape="0">
              <a:prstClr val="black">
                <a:alpha val="40000"/>
              </a:prstClr>
            </a:outerShdw>
          </a:effectLst>
          <a:scene3d>
            <a:camera prst="orthographicFront"/>
            <a:lightRig rig="threePt" dir="t"/>
          </a:scene3d>
          <a:sp3d>
            <a:bevelT w="50800" h="31750"/>
            <a:bevelB w="127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da-DK" sz="2000" dirty="0" smtClean="0">
                <a:solidFill>
                  <a:srgbClr val="3B3838"/>
                </a:solidFill>
              </a:rPr>
              <a:t>Tilbage</a:t>
            </a:r>
            <a:endParaRPr lang="da-DK" sz="2000" dirty="0">
              <a:solidFill>
                <a:srgbClr val="3B3838"/>
              </a:solidFill>
            </a:endParaRPr>
          </a:p>
        </p:txBody>
      </p:sp>
      <p:sp>
        <p:nvSpPr>
          <p:cNvPr id="70" name="Afrundet rektangel 25">
            <a:hlinkClick r:id="" action="ppaction://hlinkshowjump?jump=nextslide"/>
          </p:cNvPr>
          <p:cNvSpPr/>
          <p:nvPr userDrawn="1"/>
        </p:nvSpPr>
        <p:spPr>
          <a:xfrm>
            <a:off x="6283354" y="6365377"/>
            <a:ext cx="1424765" cy="450677"/>
          </a:xfrm>
          <a:prstGeom prst="roundRect">
            <a:avLst/>
          </a:prstGeom>
          <a:gradFill>
            <a:gsLst>
              <a:gs pos="26000">
                <a:schemeClr val="bg2"/>
              </a:gs>
              <a:gs pos="11000">
                <a:schemeClr val="tx2">
                  <a:lumMod val="40000"/>
                  <a:lumOff val="60000"/>
                </a:schemeClr>
              </a:gs>
              <a:gs pos="91000">
                <a:schemeClr val="tx2">
                  <a:lumMod val="40000"/>
                  <a:lumOff val="60000"/>
                </a:schemeClr>
              </a:gs>
              <a:gs pos="58000">
                <a:schemeClr val="accent3">
                  <a:lumMod val="40000"/>
                  <a:lumOff val="60000"/>
                </a:schemeClr>
              </a:gs>
            </a:gsLst>
          </a:gradFill>
          <a:ln/>
          <a:effectLst>
            <a:outerShdw blurRad="50800" dist="38100" dir="5400000" algn="t" rotWithShape="0">
              <a:prstClr val="black">
                <a:alpha val="40000"/>
              </a:prstClr>
            </a:outerShdw>
          </a:effectLst>
          <a:scene3d>
            <a:camera prst="orthographicFront"/>
            <a:lightRig rig="threePt" dir="t"/>
          </a:scene3d>
          <a:sp3d>
            <a:bevelT w="50800" h="31750"/>
            <a:bevelB w="127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da-DK" sz="2000" dirty="0" smtClean="0">
                <a:solidFill>
                  <a:schemeClr val="bg2">
                    <a:lumMod val="25000"/>
                  </a:schemeClr>
                </a:solidFill>
              </a:rPr>
              <a:t>Rediger</a:t>
            </a:r>
            <a:endParaRPr lang="da-DK" sz="2000" dirty="0">
              <a:solidFill>
                <a:schemeClr val="bg2">
                  <a:lumMod val="25000"/>
                </a:schemeClr>
              </a:solidFill>
            </a:endParaRPr>
          </a:p>
        </p:txBody>
      </p:sp>
      <p:sp>
        <p:nvSpPr>
          <p:cNvPr id="71" name="Afrundet rektangel 26">
            <a:hlinkClick r:id="" action="ppaction://hlinkshowjump?jump=nextslide"/>
          </p:cNvPr>
          <p:cNvSpPr/>
          <p:nvPr userDrawn="1"/>
        </p:nvSpPr>
        <p:spPr>
          <a:xfrm>
            <a:off x="-23052" y="11080"/>
            <a:ext cx="12245788" cy="484061"/>
          </a:xfrm>
          <a:prstGeom prst="roundRect">
            <a:avLst/>
          </a:prstGeom>
          <a:gradFill>
            <a:gsLst>
              <a:gs pos="34000">
                <a:schemeClr val="bg2"/>
              </a:gs>
              <a:gs pos="0">
                <a:schemeClr val="tx2">
                  <a:lumMod val="40000"/>
                  <a:lumOff val="60000"/>
                </a:schemeClr>
              </a:gs>
              <a:gs pos="91000">
                <a:schemeClr val="tx2">
                  <a:lumMod val="40000"/>
                  <a:lumOff val="60000"/>
                </a:schemeClr>
              </a:gs>
              <a:gs pos="64000">
                <a:schemeClr val="accent1">
                  <a:lumMod val="20000"/>
                  <a:lumOff val="80000"/>
                </a:schemeClr>
              </a:gs>
            </a:gsLst>
          </a:gradFill>
          <a:ln/>
          <a:effectLst>
            <a:outerShdw blurRad="215900" dist="38100" dir="5400000" algn="t" rotWithShape="0">
              <a:prstClr val="black">
                <a:alpha val="40000"/>
              </a:prstClr>
            </a:outerShdw>
          </a:effectLst>
          <a:scene3d>
            <a:camera prst="orthographicFront"/>
            <a:lightRig rig="threePt" dir="t"/>
          </a:scene3d>
          <a:sp3d>
            <a:bevelT w="50800" h="31750"/>
            <a:bevelB w="12700"/>
          </a:sp3d>
        </p:spPr>
        <p:style>
          <a:lnRef idx="0">
            <a:schemeClr val="accent3"/>
          </a:lnRef>
          <a:fillRef idx="3">
            <a:schemeClr val="accent3"/>
          </a:fillRef>
          <a:effectRef idx="3">
            <a:schemeClr val="accent3"/>
          </a:effectRef>
          <a:fontRef idx="minor">
            <a:schemeClr val="lt1"/>
          </a:fontRef>
        </p:style>
        <p:txBody>
          <a:bodyPr rtlCol="0" anchor="ctr"/>
          <a:lstStyle/>
          <a:p>
            <a:pPr algn="r"/>
            <a:r>
              <a:rPr lang="da-DK" sz="2000" i="1" dirty="0" smtClean="0">
                <a:solidFill>
                  <a:srgbClr val="3B3838"/>
                </a:solidFill>
                <a:effectLst>
                  <a:outerShdw blurRad="38100" dist="38100" dir="2700000" algn="tl">
                    <a:srgbClr val="000000">
                      <a:alpha val="43137"/>
                    </a:srgbClr>
                  </a:outerShdw>
                </a:effectLst>
              </a:rPr>
              <a:t>OS </a:t>
            </a:r>
            <a:r>
              <a:rPr lang="mr-IN" sz="2000" i="1" dirty="0" smtClean="0">
                <a:solidFill>
                  <a:srgbClr val="3B3838"/>
                </a:solidFill>
                <a:effectLst>
                  <a:outerShdw blurRad="38100" dist="38100" dir="2700000" algn="tl">
                    <a:srgbClr val="000000">
                      <a:alpha val="43137"/>
                    </a:srgbClr>
                  </a:outerShdw>
                </a:effectLst>
              </a:rPr>
              <a:t>–</a:t>
            </a:r>
            <a:r>
              <a:rPr lang="da-DK" sz="2000" i="1" dirty="0" smtClean="0">
                <a:solidFill>
                  <a:srgbClr val="3B3838"/>
                </a:solidFill>
                <a:effectLst>
                  <a:outerShdw blurRad="38100" dist="38100" dir="2700000" algn="tl">
                    <a:srgbClr val="000000">
                      <a:alpha val="43137"/>
                    </a:srgbClr>
                  </a:outerShdw>
                </a:effectLst>
              </a:rPr>
              <a:t> LIVSFORTÆLLINGER    </a:t>
            </a:r>
            <a:r>
              <a:rPr lang="da-DK" sz="800" i="1" dirty="0" smtClean="0">
                <a:solidFill>
                  <a:schemeClr val="tx2">
                    <a:lumMod val="40000"/>
                    <a:lumOff val="60000"/>
                  </a:schemeClr>
                </a:solidFill>
                <a:effectLst>
                  <a:outerShdw blurRad="38100" dist="38100" dir="2700000" algn="tl">
                    <a:srgbClr val="000000">
                      <a:alpha val="43137"/>
                    </a:srgbClr>
                  </a:outerShdw>
                </a:effectLst>
              </a:rPr>
              <a:t>.</a:t>
            </a:r>
            <a:endParaRPr lang="da-DK" sz="800" i="1" dirty="0">
              <a:solidFill>
                <a:schemeClr val="tx2">
                  <a:lumMod val="40000"/>
                  <a:lumOff val="60000"/>
                </a:schemeClr>
              </a:solidFill>
              <a:effectLst>
                <a:outerShdw blurRad="38100" dist="38100" dir="2700000" algn="tl">
                  <a:srgbClr val="000000">
                    <a:alpha val="43137"/>
                  </a:srgbClr>
                </a:outerShdw>
              </a:effectLst>
            </a:endParaRPr>
          </a:p>
        </p:txBody>
      </p:sp>
      <p:sp>
        <p:nvSpPr>
          <p:cNvPr id="2" name="Title 1"/>
          <p:cNvSpPr>
            <a:spLocks noGrp="1"/>
          </p:cNvSpPr>
          <p:nvPr>
            <p:ph type="ctrTitle"/>
          </p:nvPr>
        </p:nvSpPr>
        <p:spPr>
          <a:xfrm>
            <a:off x="67555" y="34856"/>
            <a:ext cx="5276614" cy="423296"/>
          </a:xfrm>
        </p:spPr>
        <p:txBody>
          <a:bodyPr anchor="b" anchorCtr="0">
            <a:noAutofit/>
          </a:bodyPr>
          <a:lstStyle>
            <a:lvl1pPr>
              <a:defRPr sz="2400">
                <a:solidFill>
                  <a:schemeClr val="tx1">
                    <a:lumMod val="85000"/>
                    <a:lumOff val="15000"/>
                  </a:schemeClr>
                </a:solidFill>
                <a:effectLst>
                  <a:outerShdw blurRad="50800" dist="38100" dir="2700000" algn="tl" rotWithShape="0">
                    <a:prstClr val="black">
                      <a:alpha val="40000"/>
                    </a:prstClr>
                  </a:outerShdw>
                </a:effectLst>
                <a:latin typeface="+mj-lt"/>
              </a:defRPr>
            </a:lvl1pPr>
          </a:lstStyle>
          <a:p>
            <a:endParaRPr dirty="0"/>
          </a:p>
        </p:txBody>
      </p:sp>
      <p:sp>
        <p:nvSpPr>
          <p:cNvPr id="24" name="Footer Placeholder 4"/>
          <p:cNvSpPr>
            <a:spLocks noGrp="1"/>
          </p:cNvSpPr>
          <p:nvPr>
            <p:ph type="ftr" sz="quarter" idx="3"/>
          </p:nvPr>
        </p:nvSpPr>
        <p:spPr>
          <a:xfrm>
            <a:off x="3434331" y="52284"/>
            <a:ext cx="5174717" cy="365125"/>
          </a:xfrm>
          <a:prstGeom prst="rect">
            <a:avLst/>
          </a:prstGeom>
        </p:spPr>
        <p:txBody>
          <a:bodyPr vert="horz" lIns="91440" tIns="45720" rIns="91440" bIns="45720" rtlCol="0" anchor="ctr"/>
          <a:lstStyle>
            <a:lvl1pPr algn="ctr">
              <a:defRPr sz="2000" i="1">
                <a:solidFill>
                  <a:schemeClr val="tx1">
                    <a:lumMod val="75000"/>
                    <a:lumOff val="25000"/>
                  </a:schemeClr>
                </a:solidFill>
                <a:effectLst>
                  <a:outerShdw blurRad="38100" dist="38100" dir="2700000" algn="tl">
                    <a:srgbClr val="000000">
                      <a:alpha val="43137"/>
                    </a:srgbClr>
                  </a:outerShdw>
                </a:effectLst>
              </a:defRPr>
            </a:lvl1pPr>
          </a:lstStyle>
          <a:p>
            <a:r>
              <a:rPr lang="en-US" smtClean="0"/>
              <a:t>Dit navn her</a:t>
            </a:r>
            <a:endParaRPr lang="en-US" dirty="0"/>
          </a:p>
        </p:txBody>
      </p:sp>
      <p:sp>
        <p:nvSpPr>
          <p:cNvPr id="72" name="Pladsholder til slidenummer 3"/>
          <p:cNvSpPr>
            <a:spLocks noGrp="1"/>
          </p:cNvSpPr>
          <p:nvPr>
            <p:ph type="sldNum" sz="quarter" idx="122"/>
          </p:nvPr>
        </p:nvSpPr>
        <p:spPr>
          <a:xfrm>
            <a:off x="0" y="6490478"/>
            <a:ext cx="383177" cy="503119"/>
          </a:xfrm>
        </p:spPr>
        <p:txBody>
          <a:bodyPr/>
          <a:lstStyle>
            <a:lvl1pPr>
              <a:defRPr>
                <a:solidFill>
                  <a:schemeClr val="bg1">
                    <a:lumMod val="65000"/>
                  </a:schemeClr>
                </a:solidFill>
              </a:defRPr>
            </a:lvl1pPr>
          </a:lstStyle>
          <a:p>
            <a:fld id="{B0EB8CF6-47F3-4747-94A2-C5AAF9298AFB}" type="slidenum">
              <a:rPr lang="da-DK" smtClean="0"/>
              <a:pPr/>
              <a:t>‹nr.›</a:t>
            </a:fld>
            <a:endParaRPr lang="da-DK"/>
          </a:p>
        </p:txBody>
      </p:sp>
      <p:sp>
        <p:nvSpPr>
          <p:cNvPr id="73" name="Pladsholder til tekst 13"/>
          <p:cNvSpPr>
            <a:spLocks noGrp="1"/>
          </p:cNvSpPr>
          <p:nvPr>
            <p:ph type="body" sz="quarter" idx="123"/>
          </p:nvPr>
        </p:nvSpPr>
        <p:spPr>
          <a:xfrm>
            <a:off x="383177" y="6589319"/>
            <a:ext cx="5014276" cy="321053"/>
          </a:xfrm>
        </p:spPr>
        <p:txBody>
          <a:bodyPr>
            <a:noAutofit/>
          </a:bodyPr>
          <a:lstStyle>
            <a:lvl1pPr>
              <a:defRPr sz="1400">
                <a:solidFill>
                  <a:schemeClr val="bg1">
                    <a:lumMod val="5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26" name="Text Placeholder 5"/>
          <p:cNvSpPr>
            <a:spLocks noGrp="1"/>
          </p:cNvSpPr>
          <p:nvPr>
            <p:ph type="body" sz="quarter" idx="11"/>
          </p:nvPr>
        </p:nvSpPr>
        <p:spPr>
          <a:xfrm>
            <a:off x="5349811" y="4467757"/>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29" name="Text Placeholder 5"/>
          <p:cNvSpPr>
            <a:spLocks noGrp="1"/>
          </p:cNvSpPr>
          <p:nvPr>
            <p:ph type="body" sz="quarter" idx="13"/>
          </p:nvPr>
        </p:nvSpPr>
        <p:spPr>
          <a:xfrm>
            <a:off x="5346990" y="3985162"/>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2" name="Text Placeholder 5"/>
          <p:cNvSpPr>
            <a:spLocks noGrp="1"/>
          </p:cNvSpPr>
          <p:nvPr>
            <p:ph type="body" sz="quarter" idx="14"/>
          </p:nvPr>
        </p:nvSpPr>
        <p:spPr>
          <a:xfrm>
            <a:off x="5344169" y="3502567"/>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5" name="Text Placeholder 5"/>
          <p:cNvSpPr>
            <a:spLocks noGrp="1"/>
          </p:cNvSpPr>
          <p:nvPr>
            <p:ph type="body" sz="quarter" idx="15"/>
          </p:nvPr>
        </p:nvSpPr>
        <p:spPr>
          <a:xfrm>
            <a:off x="5344169" y="3008682"/>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8" name="Text Placeholder 5"/>
          <p:cNvSpPr>
            <a:spLocks noGrp="1"/>
          </p:cNvSpPr>
          <p:nvPr>
            <p:ph type="body" sz="quarter" idx="16"/>
          </p:nvPr>
        </p:nvSpPr>
        <p:spPr>
          <a:xfrm>
            <a:off x="5344169" y="2506484"/>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41" name="Text Placeholder 5"/>
          <p:cNvSpPr>
            <a:spLocks noGrp="1"/>
          </p:cNvSpPr>
          <p:nvPr>
            <p:ph type="body" sz="quarter" idx="17"/>
          </p:nvPr>
        </p:nvSpPr>
        <p:spPr>
          <a:xfrm>
            <a:off x="5344169" y="2020482"/>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44" name="Text Placeholder 5"/>
          <p:cNvSpPr>
            <a:spLocks noGrp="1"/>
          </p:cNvSpPr>
          <p:nvPr>
            <p:ph type="body" sz="quarter" idx="18"/>
          </p:nvPr>
        </p:nvSpPr>
        <p:spPr>
          <a:xfrm>
            <a:off x="5344169" y="4956000"/>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47" name="Text Placeholder 5"/>
          <p:cNvSpPr>
            <a:spLocks noGrp="1"/>
          </p:cNvSpPr>
          <p:nvPr>
            <p:ph type="body" sz="quarter" idx="19"/>
          </p:nvPr>
        </p:nvSpPr>
        <p:spPr>
          <a:xfrm>
            <a:off x="5344169" y="1526597"/>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50" name="Text Placeholder 5"/>
          <p:cNvSpPr>
            <a:spLocks noGrp="1"/>
          </p:cNvSpPr>
          <p:nvPr>
            <p:ph type="body" sz="quarter" idx="20" hasCustomPrompt="1"/>
          </p:nvPr>
        </p:nvSpPr>
        <p:spPr>
          <a:xfrm>
            <a:off x="5344169" y="1026484"/>
            <a:ext cx="5975822" cy="415026"/>
          </a:xfrm>
          <a:noFill/>
          <a:ln>
            <a:noFill/>
          </a:ln>
        </p:spPr>
        <p:txBody>
          <a:bodyPr/>
          <a:lstStyle>
            <a:lvl1pPr>
              <a:defRPr>
                <a:latin typeface="Calibri"/>
                <a:cs typeface="Calibri"/>
              </a:defRPr>
            </a:lvl1pPr>
          </a:lstStyle>
          <a:p>
            <a:pPr lvl="0"/>
            <a:r>
              <a:rPr lang="da-DK" dirty="0" smtClean="0"/>
              <a:t>Din absolut yndlings- her</a:t>
            </a:r>
            <a:endParaRPr lang="en-US" dirty="0"/>
          </a:p>
        </p:txBody>
      </p:sp>
      <p:sp>
        <p:nvSpPr>
          <p:cNvPr id="53" name="Text Placeholder 5"/>
          <p:cNvSpPr>
            <a:spLocks noGrp="1"/>
          </p:cNvSpPr>
          <p:nvPr>
            <p:ph type="body" sz="quarter" idx="21"/>
          </p:nvPr>
        </p:nvSpPr>
        <p:spPr>
          <a:xfrm>
            <a:off x="5346990" y="5438595"/>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Tree>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avoritliste Mad">
    <p:spTree>
      <p:nvGrpSpPr>
        <p:cNvPr id="1" name=""/>
        <p:cNvGrpSpPr/>
        <p:nvPr/>
      </p:nvGrpSpPr>
      <p:grpSpPr>
        <a:xfrm>
          <a:off x="0" y="0"/>
          <a:ext cx="0" cy="0"/>
          <a:chOff x="0" y="0"/>
          <a:chExt cx="0" cy="0"/>
        </a:xfrm>
      </p:grpSpPr>
      <p:sp>
        <p:nvSpPr>
          <p:cNvPr id="7" name="Rounded Rectangle 6"/>
          <p:cNvSpPr/>
          <p:nvPr userDrawn="1"/>
        </p:nvSpPr>
        <p:spPr>
          <a:xfrm>
            <a:off x="392288" y="745170"/>
            <a:ext cx="11557973" cy="5395499"/>
          </a:xfrm>
          <a:prstGeom prst="roundRect">
            <a:avLst>
              <a:gd name="adj" fmla="val 5316"/>
            </a:avLst>
          </a:prstGeom>
          <a:ln>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 name="Title 1"/>
          <p:cNvSpPr>
            <a:spLocks noGrp="1"/>
          </p:cNvSpPr>
          <p:nvPr>
            <p:ph type="title" hasCustomPrompt="1"/>
          </p:nvPr>
        </p:nvSpPr>
        <p:spPr>
          <a:xfrm>
            <a:off x="117600" y="-44825"/>
            <a:ext cx="4455889" cy="555132"/>
          </a:xfrm>
        </p:spPr>
        <p:txBody>
          <a:bodyPr/>
          <a:lstStyle/>
          <a:p>
            <a:r>
              <a:rPr lang="da-DK" dirty="0" smtClean="0"/>
              <a:t>Favoritlister</a:t>
            </a:r>
            <a:endParaRPr lang="en-US" dirty="0"/>
          </a:p>
        </p:txBody>
      </p:sp>
      <p:sp>
        <p:nvSpPr>
          <p:cNvPr id="3" name="Footer Placeholder 2"/>
          <p:cNvSpPr>
            <a:spLocks noGrp="1"/>
          </p:cNvSpPr>
          <p:nvPr>
            <p:ph type="ftr" sz="quarter" idx="10"/>
          </p:nvPr>
        </p:nvSpPr>
        <p:spPr/>
        <p:txBody>
          <a:bodyPr/>
          <a:lstStyle/>
          <a:p>
            <a:r>
              <a:rPr lang="en-US" smtClean="0"/>
              <a:t>Dit navn her</a:t>
            </a:r>
            <a:endParaRPr lang="en-US" dirty="0"/>
          </a:p>
        </p:txBody>
      </p:sp>
      <p:sp>
        <p:nvSpPr>
          <p:cNvPr id="4" name="Rounded Rectangle 3"/>
          <p:cNvSpPr/>
          <p:nvPr userDrawn="1"/>
        </p:nvSpPr>
        <p:spPr>
          <a:xfrm>
            <a:off x="4720883" y="4504590"/>
            <a:ext cx="6991598" cy="487452"/>
          </a:xfrm>
          <a:prstGeom prst="roundRect">
            <a:avLst>
              <a:gd name="adj" fmla="val 50000"/>
            </a:avLst>
          </a:prstGeom>
          <a:gradFill flip="none" rotWithShape="1">
            <a:gsLst>
              <a:gs pos="100000">
                <a:schemeClr val="bg2"/>
              </a:gs>
              <a:gs pos="42000">
                <a:prstClr val="white"/>
              </a:gs>
            </a:gsLst>
            <a:lin ang="0" scaled="1"/>
            <a:tileRect/>
          </a:gradFill>
          <a:ln>
            <a:solidFill>
              <a:schemeClr val="bg2">
                <a:lumMod val="25000"/>
              </a:schemeClr>
            </a:solid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userDrawn="1"/>
        </p:nvSpPr>
        <p:spPr>
          <a:xfrm>
            <a:off x="4718906" y="4515303"/>
            <a:ext cx="475484" cy="461165"/>
          </a:xfrm>
          <a:prstGeom prst="ellipse">
            <a:avLst/>
          </a:prstGeom>
          <a:solidFill>
            <a:schemeClr val="accent2"/>
          </a:solidFill>
          <a:ln w="12700">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9" name="Rounded Rectangle 8"/>
          <p:cNvSpPr/>
          <p:nvPr userDrawn="1"/>
        </p:nvSpPr>
        <p:spPr>
          <a:xfrm>
            <a:off x="4718062" y="4021995"/>
            <a:ext cx="6991598" cy="487452"/>
          </a:xfrm>
          <a:prstGeom prst="roundRect">
            <a:avLst>
              <a:gd name="adj" fmla="val 50000"/>
            </a:avLst>
          </a:prstGeom>
          <a:gradFill flip="none" rotWithShape="1">
            <a:gsLst>
              <a:gs pos="100000">
                <a:schemeClr val="bg2"/>
              </a:gs>
              <a:gs pos="42000">
                <a:prstClr val="white"/>
              </a:gs>
            </a:gsLst>
            <a:lin ang="0" scaled="1"/>
            <a:tileRect/>
          </a:gradFill>
          <a:ln>
            <a:solidFill>
              <a:schemeClr val="bg2">
                <a:lumMod val="25000"/>
              </a:schemeClr>
            </a:solid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4716085" y="4032708"/>
            <a:ext cx="475484" cy="461165"/>
          </a:xfrm>
          <a:prstGeom prst="ellipse">
            <a:avLst/>
          </a:prstGeom>
          <a:solidFill>
            <a:schemeClr val="accent2"/>
          </a:solidFill>
          <a:ln w="12700">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2" name="Rounded Rectangle 11"/>
          <p:cNvSpPr/>
          <p:nvPr userDrawn="1"/>
        </p:nvSpPr>
        <p:spPr>
          <a:xfrm>
            <a:off x="4715241" y="3539400"/>
            <a:ext cx="6991598" cy="487452"/>
          </a:xfrm>
          <a:prstGeom prst="roundRect">
            <a:avLst>
              <a:gd name="adj" fmla="val 50000"/>
            </a:avLst>
          </a:prstGeom>
          <a:gradFill flip="none" rotWithShape="1">
            <a:gsLst>
              <a:gs pos="100000">
                <a:schemeClr val="bg2"/>
              </a:gs>
              <a:gs pos="42000">
                <a:prstClr val="white"/>
              </a:gs>
            </a:gsLst>
            <a:lin ang="0" scaled="1"/>
            <a:tileRect/>
          </a:gradFill>
          <a:ln>
            <a:solidFill>
              <a:schemeClr val="bg2">
                <a:lumMod val="25000"/>
              </a:schemeClr>
            </a:solid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userDrawn="1"/>
        </p:nvSpPr>
        <p:spPr>
          <a:xfrm>
            <a:off x="4713264" y="3550113"/>
            <a:ext cx="475484" cy="461165"/>
          </a:xfrm>
          <a:prstGeom prst="ellipse">
            <a:avLst/>
          </a:prstGeom>
          <a:solidFill>
            <a:schemeClr val="accent2"/>
          </a:solidFill>
          <a:ln w="12700">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5" name="Rounded Rectangle 14"/>
          <p:cNvSpPr/>
          <p:nvPr userDrawn="1"/>
        </p:nvSpPr>
        <p:spPr>
          <a:xfrm>
            <a:off x="4715241" y="3045515"/>
            <a:ext cx="6991598" cy="487452"/>
          </a:xfrm>
          <a:prstGeom prst="roundRect">
            <a:avLst>
              <a:gd name="adj" fmla="val 50000"/>
            </a:avLst>
          </a:prstGeom>
          <a:gradFill flip="none" rotWithShape="1">
            <a:gsLst>
              <a:gs pos="100000">
                <a:schemeClr val="bg2"/>
              </a:gs>
              <a:gs pos="42000">
                <a:prstClr val="white"/>
              </a:gs>
            </a:gsLst>
            <a:lin ang="0" scaled="1"/>
            <a:tileRect/>
          </a:gradFill>
          <a:ln>
            <a:solidFill>
              <a:schemeClr val="bg2">
                <a:lumMod val="25000"/>
              </a:schemeClr>
            </a:solid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userDrawn="1"/>
        </p:nvSpPr>
        <p:spPr>
          <a:xfrm>
            <a:off x="4713264" y="3056228"/>
            <a:ext cx="475484" cy="461165"/>
          </a:xfrm>
          <a:prstGeom prst="ellipse">
            <a:avLst/>
          </a:prstGeom>
          <a:solidFill>
            <a:schemeClr val="accent2"/>
          </a:solidFill>
          <a:ln w="12700">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8" name="Rounded Rectangle 17"/>
          <p:cNvSpPr/>
          <p:nvPr userDrawn="1"/>
        </p:nvSpPr>
        <p:spPr>
          <a:xfrm>
            <a:off x="4715241" y="2543317"/>
            <a:ext cx="6991598" cy="487452"/>
          </a:xfrm>
          <a:prstGeom prst="roundRect">
            <a:avLst>
              <a:gd name="adj" fmla="val 50000"/>
            </a:avLst>
          </a:prstGeom>
          <a:gradFill flip="none" rotWithShape="1">
            <a:gsLst>
              <a:gs pos="100000">
                <a:schemeClr val="bg2"/>
              </a:gs>
              <a:gs pos="42000">
                <a:prstClr val="white"/>
              </a:gs>
            </a:gsLst>
            <a:lin ang="0" scaled="1"/>
            <a:tileRect/>
          </a:gradFill>
          <a:ln>
            <a:solidFill>
              <a:schemeClr val="bg2">
                <a:lumMod val="25000"/>
              </a:schemeClr>
            </a:solid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userDrawn="1"/>
        </p:nvSpPr>
        <p:spPr>
          <a:xfrm>
            <a:off x="4713264" y="2554030"/>
            <a:ext cx="475484" cy="461165"/>
          </a:xfrm>
          <a:prstGeom prst="ellipse">
            <a:avLst/>
          </a:prstGeom>
          <a:solidFill>
            <a:schemeClr val="accent2"/>
          </a:solidFill>
          <a:ln w="12700">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1" name="Rounded Rectangle 20"/>
          <p:cNvSpPr/>
          <p:nvPr userDrawn="1"/>
        </p:nvSpPr>
        <p:spPr>
          <a:xfrm>
            <a:off x="4715241" y="2049432"/>
            <a:ext cx="6991598" cy="487452"/>
          </a:xfrm>
          <a:prstGeom prst="roundRect">
            <a:avLst>
              <a:gd name="adj" fmla="val 50000"/>
            </a:avLst>
          </a:prstGeom>
          <a:gradFill flip="none" rotWithShape="1">
            <a:gsLst>
              <a:gs pos="100000">
                <a:schemeClr val="bg2"/>
              </a:gs>
              <a:gs pos="42000">
                <a:prstClr val="white"/>
              </a:gs>
            </a:gsLst>
            <a:lin ang="0" scaled="1"/>
            <a:tileRect/>
          </a:gradFill>
          <a:ln>
            <a:solidFill>
              <a:schemeClr val="bg2">
                <a:lumMod val="25000"/>
              </a:schemeClr>
            </a:solid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userDrawn="1"/>
        </p:nvSpPr>
        <p:spPr>
          <a:xfrm>
            <a:off x="4713264" y="2060145"/>
            <a:ext cx="475484" cy="461165"/>
          </a:xfrm>
          <a:prstGeom prst="ellipse">
            <a:avLst/>
          </a:prstGeom>
          <a:solidFill>
            <a:schemeClr val="accent2"/>
          </a:solidFill>
          <a:ln w="12700">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4" name="Rounded Rectangle 23"/>
          <p:cNvSpPr/>
          <p:nvPr userDrawn="1"/>
        </p:nvSpPr>
        <p:spPr>
          <a:xfrm>
            <a:off x="4715241" y="4992833"/>
            <a:ext cx="6991598" cy="487452"/>
          </a:xfrm>
          <a:prstGeom prst="roundRect">
            <a:avLst>
              <a:gd name="adj" fmla="val 50000"/>
            </a:avLst>
          </a:prstGeom>
          <a:gradFill flip="none" rotWithShape="1">
            <a:gsLst>
              <a:gs pos="100000">
                <a:schemeClr val="bg2"/>
              </a:gs>
              <a:gs pos="42000">
                <a:prstClr val="white"/>
              </a:gs>
            </a:gsLst>
            <a:lin ang="0" scaled="1"/>
            <a:tileRect/>
          </a:gradFill>
          <a:ln>
            <a:solidFill>
              <a:schemeClr val="bg2">
                <a:lumMod val="25000"/>
              </a:schemeClr>
            </a:solid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userDrawn="1"/>
        </p:nvSpPr>
        <p:spPr>
          <a:xfrm>
            <a:off x="4713264" y="5003546"/>
            <a:ext cx="475484" cy="461165"/>
          </a:xfrm>
          <a:prstGeom prst="ellipse">
            <a:avLst/>
          </a:prstGeom>
          <a:solidFill>
            <a:schemeClr val="accent2"/>
          </a:solidFill>
          <a:ln w="12700">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7" name="Rounded Rectangle 26"/>
          <p:cNvSpPr/>
          <p:nvPr userDrawn="1"/>
        </p:nvSpPr>
        <p:spPr>
          <a:xfrm>
            <a:off x="4715241" y="1555547"/>
            <a:ext cx="6991598" cy="487452"/>
          </a:xfrm>
          <a:prstGeom prst="roundRect">
            <a:avLst>
              <a:gd name="adj" fmla="val 50000"/>
            </a:avLst>
          </a:prstGeom>
          <a:gradFill flip="none" rotWithShape="1">
            <a:gsLst>
              <a:gs pos="100000">
                <a:schemeClr val="bg2"/>
              </a:gs>
              <a:gs pos="42000">
                <a:prstClr val="white"/>
              </a:gs>
            </a:gsLst>
            <a:lin ang="0" scaled="1"/>
            <a:tileRect/>
          </a:gradFill>
          <a:ln>
            <a:solidFill>
              <a:schemeClr val="bg2">
                <a:lumMod val="25000"/>
              </a:schemeClr>
            </a:solid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userDrawn="1"/>
        </p:nvSpPr>
        <p:spPr>
          <a:xfrm>
            <a:off x="4713264" y="1566260"/>
            <a:ext cx="475484" cy="461165"/>
          </a:xfrm>
          <a:prstGeom prst="ellipse">
            <a:avLst/>
          </a:prstGeom>
          <a:solidFill>
            <a:schemeClr val="accent2"/>
          </a:solidFill>
          <a:ln w="12700">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0" name="Rounded Rectangle 29"/>
          <p:cNvSpPr/>
          <p:nvPr userDrawn="1"/>
        </p:nvSpPr>
        <p:spPr>
          <a:xfrm>
            <a:off x="4715241" y="1055864"/>
            <a:ext cx="6991598" cy="487452"/>
          </a:xfrm>
          <a:prstGeom prst="roundRect">
            <a:avLst>
              <a:gd name="adj" fmla="val 50000"/>
            </a:avLst>
          </a:prstGeom>
          <a:gradFill flip="none" rotWithShape="1">
            <a:gsLst>
              <a:gs pos="100000">
                <a:schemeClr val="bg2"/>
              </a:gs>
              <a:gs pos="42000">
                <a:prstClr val="white"/>
              </a:gs>
            </a:gsLst>
            <a:lin ang="0" scaled="1"/>
            <a:tileRect/>
          </a:gradFill>
          <a:ln>
            <a:solidFill>
              <a:schemeClr val="bg2">
                <a:lumMod val="25000"/>
              </a:schemeClr>
            </a:solid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userDrawn="1"/>
        </p:nvSpPr>
        <p:spPr>
          <a:xfrm>
            <a:off x="4705381" y="1066577"/>
            <a:ext cx="475484" cy="461165"/>
          </a:xfrm>
          <a:prstGeom prst="ellipse">
            <a:avLst/>
          </a:prstGeom>
          <a:solidFill>
            <a:schemeClr val="accent2"/>
          </a:solidFill>
          <a:ln w="12700">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6" name="Rounded Rectangle 35"/>
          <p:cNvSpPr/>
          <p:nvPr userDrawn="1"/>
        </p:nvSpPr>
        <p:spPr>
          <a:xfrm>
            <a:off x="4718062" y="5475428"/>
            <a:ext cx="6991598" cy="487452"/>
          </a:xfrm>
          <a:prstGeom prst="roundRect">
            <a:avLst>
              <a:gd name="adj" fmla="val 50000"/>
            </a:avLst>
          </a:prstGeom>
          <a:gradFill flip="none" rotWithShape="1">
            <a:gsLst>
              <a:gs pos="100000">
                <a:schemeClr val="bg2"/>
              </a:gs>
              <a:gs pos="42000">
                <a:prstClr val="white"/>
              </a:gs>
            </a:gsLst>
            <a:lin ang="0" scaled="1"/>
            <a:tileRect/>
          </a:gradFill>
          <a:ln>
            <a:solidFill>
              <a:schemeClr val="bg2">
                <a:lumMod val="25000"/>
              </a:schemeClr>
            </a:solid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userDrawn="1"/>
        </p:nvSpPr>
        <p:spPr>
          <a:xfrm>
            <a:off x="4716085" y="5486141"/>
            <a:ext cx="475484" cy="461165"/>
          </a:xfrm>
          <a:prstGeom prst="ellipse">
            <a:avLst/>
          </a:prstGeom>
          <a:solidFill>
            <a:schemeClr val="accent2"/>
          </a:solidFill>
          <a:ln w="12700">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5" name="Content Placeholder 34"/>
          <p:cNvSpPr>
            <a:spLocks noGrp="1"/>
          </p:cNvSpPr>
          <p:nvPr>
            <p:ph sz="quarter" idx="22" hasCustomPrompt="1"/>
          </p:nvPr>
        </p:nvSpPr>
        <p:spPr>
          <a:xfrm>
            <a:off x="946627" y="2474636"/>
            <a:ext cx="3332646" cy="3353596"/>
          </a:xfrm>
        </p:spPr>
        <p:txBody>
          <a:bodyPr>
            <a:scene3d>
              <a:camera prst="orthographicFront"/>
              <a:lightRig rig="threePt" dir="t"/>
            </a:scene3d>
            <a:sp3d extrusionH="57150">
              <a:bevelT w="38100" h="38100" prst="relaxedInset"/>
            </a:sp3d>
          </a:bodyPr>
          <a:lstStyle>
            <a:lvl1pPr>
              <a:defRPr baseline="0"/>
            </a:lvl1pPr>
          </a:lstStyle>
          <a:p>
            <a:pPr lvl="0"/>
            <a:r>
              <a:rPr lang="da-DK" dirty="0" smtClean="0"/>
              <a:t>Du kan lave lister for film, Musik, Mad, bøger m.m.</a:t>
            </a:r>
            <a:endParaRPr lang="en-US" dirty="0"/>
          </a:p>
        </p:txBody>
      </p:sp>
      <p:sp>
        <p:nvSpPr>
          <p:cNvPr id="5" name="Rectangle 4"/>
          <p:cNvSpPr/>
          <p:nvPr userDrawn="1"/>
        </p:nvSpPr>
        <p:spPr>
          <a:xfrm>
            <a:off x="925920" y="1004358"/>
            <a:ext cx="4269734" cy="646331"/>
          </a:xfrm>
          <a:prstGeom prst="rect">
            <a:avLst/>
          </a:prstGeom>
          <a:noFill/>
        </p:spPr>
        <p:txBody>
          <a:bodyPr wrap="square" lIns="91440" tIns="45720" rIns="91440" bIns="45720">
            <a:spAutoFit/>
          </a:bodyPr>
          <a:lstStyle/>
          <a:p>
            <a:pPr algn="l"/>
            <a:r>
              <a:rPr lang="da-DK" sz="3600" b="0" cap="none" spc="0" dirty="0" smtClean="0">
                <a:ln w="0"/>
                <a:solidFill>
                  <a:schemeClr val="bg2">
                    <a:lumMod val="10000"/>
                  </a:schemeClr>
                </a:solidFill>
                <a:effectLst>
                  <a:outerShdw blurRad="38100" dist="38100" dir="2700000" algn="tl">
                    <a:srgbClr val="000000">
                      <a:alpha val="43137"/>
                    </a:srgbClr>
                  </a:outerShdw>
                </a:effectLst>
                <a:latin typeface="Calisto MT" charset="0"/>
                <a:ea typeface="Calisto MT" charset="0"/>
                <a:cs typeface="Calisto MT" charset="0"/>
              </a:rPr>
              <a:t>Mine favoritter</a:t>
            </a:r>
            <a:endParaRPr lang="da-DK" sz="3600" b="0" cap="none" spc="0" dirty="0">
              <a:ln w="0"/>
              <a:solidFill>
                <a:schemeClr val="bg2">
                  <a:lumMod val="10000"/>
                </a:schemeClr>
              </a:solidFill>
              <a:effectLst>
                <a:outerShdw blurRad="38100" dist="38100" dir="2700000" algn="tl">
                  <a:srgbClr val="000000">
                    <a:alpha val="43137"/>
                  </a:srgbClr>
                </a:outerShdw>
              </a:effectLst>
              <a:latin typeface="Calisto MT" charset="0"/>
              <a:ea typeface="Calisto MT" charset="0"/>
              <a:cs typeface="Calisto MT" charset="0"/>
            </a:endParaRPr>
          </a:p>
        </p:txBody>
      </p:sp>
      <p:sp>
        <p:nvSpPr>
          <p:cNvPr id="40" name="Content Placeholder 34"/>
          <p:cNvSpPr>
            <a:spLocks noGrp="1"/>
          </p:cNvSpPr>
          <p:nvPr>
            <p:ph sz="quarter" idx="23" hasCustomPrompt="1"/>
          </p:nvPr>
        </p:nvSpPr>
        <p:spPr>
          <a:xfrm>
            <a:off x="946627" y="1633049"/>
            <a:ext cx="2887771" cy="742873"/>
          </a:xfrm>
        </p:spPr>
        <p:txBody>
          <a:bodyPr>
            <a:noAutofit/>
            <a:scene3d>
              <a:camera prst="orthographicFront"/>
              <a:lightRig rig="threePt" dir="t"/>
            </a:scene3d>
            <a:sp3d extrusionH="57150">
              <a:bevelT w="38100" h="38100" prst="relaxedInset"/>
            </a:sp3d>
          </a:bodyPr>
          <a:lstStyle>
            <a:lvl1pPr>
              <a:defRPr sz="3600" baseline="0">
                <a:solidFill>
                  <a:schemeClr val="bg2">
                    <a:lumMod val="10000"/>
                  </a:schemeClr>
                </a:solidFill>
                <a:effectLst>
                  <a:outerShdw blurRad="38100" dist="38100" dir="2700000" algn="tl">
                    <a:srgbClr val="000000">
                      <a:alpha val="43137"/>
                    </a:srgbClr>
                  </a:outerShdw>
                </a:effectLst>
                <a:latin typeface="Calisto MT" charset="0"/>
                <a:ea typeface="Calisto MT" charset="0"/>
                <a:cs typeface="Calisto MT" charset="0"/>
              </a:defRPr>
            </a:lvl1pPr>
          </a:lstStyle>
          <a:p>
            <a:pPr lvl="0"/>
            <a:r>
              <a:rPr lang="da-DK" dirty="0" smtClean="0"/>
              <a:t>Livretter</a:t>
            </a:r>
            <a:endParaRPr lang="en-US" dirty="0"/>
          </a:p>
        </p:txBody>
      </p:sp>
      <p:sp>
        <p:nvSpPr>
          <p:cNvPr id="41" name="Rektangel 40"/>
          <p:cNvSpPr/>
          <p:nvPr userDrawn="1"/>
        </p:nvSpPr>
        <p:spPr>
          <a:xfrm>
            <a:off x="4677721" y="1577336"/>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2</a:t>
            </a:r>
            <a:endParaRPr lang="da-DK" sz="2000" b="0" dirty="0"/>
          </a:p>
        </p:txBody>
      </p:sp>
      <p:sp>
        <p:nvSpPr>
          <p:cNvPr id="42" name="Rektangel 41"/>
          <p:cNvSpPr/>
          <p:nvPr userDrawn="1"/>
        </p:nvSpPr>
        <p:spPr>
          <a:xfrm>
            <a:off x="4669408" y="1081051"/>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1</a:t>
            </a:r>
            <a:endParaRPr lang="da-DK" sz="2000" b="0" dirty="0"/>
          </a:p>
        </p:txBody>
      </p:sp>
      <p:sp>
        <p:nvSpPr>
          <p:cNvPr id="43" name="Rektangel 42"/>
          <p:cNvSpPr/>
          <p:nvPr userDrawn="1"/>
        </p:nvSpPr>
        <p:spPr>
          <a:xfrm>
            <a:off x="4680749" y="2076612"/>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3</a:t>
            </a:r>
            <a:endParaRPr lang="da-DK" sz="2000" b="0" dirty="0"/>
          </a:p>
        </p:txBody>
      </p:sp>
      <p:sp>
        <p:nvSpPr>
          <p:cNvPr id="44" name="Rektangel 43"/>
          <p:cNvSpPr/>
          <p:nvPr userDrawn="1"/>
        </p:nvSpPr>
        <p:spPr>
          <a:xfrm>
            <a:off x="4666121" y="2565225"/>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4</a:t>
            </a:r>
            <a:endParaRPr lang="da-DK" sz="2000" b="0" dirty="0"/>
          </a:p>
        </p:txBody>
      </p:sp>
      <p:sp>
        <p:nvSpPr>
          <p:cNvPr id="45" name="Rektangel 44"/>
          <p:cNvSpPr/>
          <p:nvPr userDrawn="1"/>
        </p:nvSpPr>
        <p:spPr>
          <a:xfrm>
            <a:off x="4680014" y="3070438"/>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5</a:t>
            </a:r>
            <a:endParaRPr lang="da-DK" sz="2000" b="0" dirty="0"/>
          </a:p>
        </p:txBody>
      </p:sp>
      <p:sp>
        <p:nvSpPr>
          <p:cNvPr id="46" name="Rektangel 45"/>
          <p:cNvSpPr/>
          <p:nvPr userDrawn="1"/>
        </p:nvSpPr>
        <p:spPr>
          <a:xfrm>
            <a:off x="4674434" y="3562321"/>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6</a:t>
            </a:r>
            <a:endParaRPr lang="da-DK" sz="2000" b="0" dirty="0"/>
          </a:p>
        </p:txBody>
      </p:sp>
      <p:sp>
        <p:nvSpPr>
          <p:cNvPr id="47" name="Rektangel 46"/>
          <p:cNvSpPr/>
          <p:nvPr userDrawn="1"/>
        </p:nvSpPr>
        <p:spPr>
          <a:xfrm>
            <a:off x="4683570" y="4053453"/>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7</a:t>
            </a:r>
            <a:endParaRPr lang="da-DK" sz="2000" b="0" dirty="0"/>
          </a:p>
        </p:txBody>
      </p:sp>
      <p:sp>
        <p:nvSpPr>
          <p:cNvPr id="48" name="Rektangel 47"/>
          <p:cNvSpPr/>
          <p:nvPr userDrawn="1"/>
        </p:nvSpPr>
        <p:spPr>
          <a:xfrm>
            <a:off x="4683570" y="4525247"/>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8</a:t>
            </a:r>
            <a:endParaRPr lang="da-DK" sz="2000" b="0" dirty="0"/>
          </a:p>
        </p:txBody>
      </p:sp>
      <p:sp>
        <p:nvSpPr>
          <p:cNvPr id="49" name="Rektangel 48"/>
          <p:cNvSpPr/>
          <p:nvPr userDrawn="1"/>
        </p:nvSpPr>
        <p:spPr>
          <a:xfrm>
            <a:off x="4675257" y="5016155"/>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9</a:t>
            </a:r>
            <a:endParaRPr lang="da-DK" sz="2000" b="0" dirty="0"/>
          </a:p>
        </p:txBody>
      </p:sp>
      <p:sp>
        <p:nvSpPr>
          <p:cNvPr id="50" name="Rektangel 49"/>
          <p:cNvSpPr/>
          <p:nvPr userDrawn="1"/>
        </p:nvSpPr>
        <p:spPr>
          <a:xfrm>
            <a:off x="4666944" y="5509009"/>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10</a:t>
            </a:r>
            <a:endParaRPr lang="da-DK" sz="2000" b="0" dirty="0"/>
          </a:p>
        </p:txBody>
      </p:sp>
      <p:sp>
        <p:nvSpPr>
          <p:cNvPr id="52" name="Pladsholder til tekst 13"/>
          <p:cNvSpPr>
            <a:spLocks noGrp="1"/>
          </p:cNvSpPr>
          <p:nvPr>
            <p:ph type="body" sz="quarter" idx="24"/>
          </p:nvPr>
        </p:nvSpPr>
        <p:spPr>
          <a:xfrm>
            <a:off x="383176" y="6576619"/>
            <a:ext cx="5641703" cy="281381"/>
          </a:xfrm>
        </p:spPr>
        <p:txBody>
          <a:bodyPr>
            <a:noAutofit/>
          </a:bodyPr>
          <a:lstStyle>
            <a:lvl1pPr>
              <a:defRPr sz="1400">
                <a:solidFill>
                  <a:schemeClr val="bg1">
                    <a:lumMod val="5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6" name="Text Placeholder 5"/>
          <p:cNvSpPr>
            <a:spLocks noGrp="1"/>
          </p:cNvSpPr>
          <p:nvPr>
            <p:ph type="body" sz="quarter" idx="11"/>
          </p:nvPr>
        </p:nvSpPr>
        <p:spPr>
          <a:xfrm>
            <a:off x="5349811" y="4540040"/>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11" name="Text Placeholder 5"/>
          <p:cNvSpPr>
            <a:spLocks noGrp="1"/>
          </p:cNvSpPr>
          <p:nvPr>
            <p:ph type="body" sz="quarter" idx="12"/>
          </p:nvPr>
        </p:nvSpPr>
        <p:spPr>
          <a:xfrm>
            <a:off x="5346990" y="4057445"/>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14" name="Text Placeholder 5"/>
          <p:cNvSpPr>
            <a:spLocks noGrp="1"/>
          </p:cNvSpPr>
          <p:nvPr>
            <p:ph type="body" sz="quarter" idx="13"/>
          </p:nvPr>
        </p:nvSpPr>
        <p:spPr>
          <a:xfrm>
            <a:off x="5344169" y="3574850"/>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17" name="Text Placeholder 5"/>
          <p:cNvSpPr>
            <a:spLocks noGrp="1"/>
          </p:cNvSpPr>
          <p:nvPr>
            <p:ph type="body" sz="quarter" idx="14"/>
          </p:nvPr>
        </p:nvSpPr>
        <p:spPr>
          <a:xfrm>
            <a:off x="5344169" y="3080965"/>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20" name="Text Placeholder 5"/>
          <p:cNvSpPr>
            <a:spLocks noGrp="1"/>
          </p:cNvSpPr>
          <p:nvPr>
            <p:ph type="body" sz="quarter" idx="15"/>
          </p:nvPr>
        </p:nvSpPr>
        <p:spPr>
          <a:xfrm>
            <a:off x="5344169" y="2578767"/>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23" name="Text Placeholder 5"/>
          <p:cNvSpPr>
            <a:spLocks noGrp="1"/>
          </p:cNvSpPr>
          <p:nvPr>
            <p:ph type="body" sz="quarter" idx="16"/>
          </p:nvPr>
        </p:nvSpPr>
        <p:spPr>
          <a:xfrm>
            <a:off x="5344169" y="2084882"/>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26" name="Text Placeholder 5"/>
          <p:cNvSpPr>
            <a:spLocks noGrp="1"/>
          </p:cNvSpPr>
          <p:nvPr>
            <p:ph type="body" sz="quarter" idx="17"/>
          </p:nvPr>
        </p:nvSpPr>
        <p:spPr>
          <a:xfrm>
            <a:off x="5344169" y="5021356"/>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29" name="Text Placeholder 5"/>
          <p:cNvSpPr>
            <a:spLocks noGrp="1"/>
          </p:cNvSpPr>
          <p:nvPr>
            <p:ph type="body" sz="quarter" idx="18"/>
          </p:nvPr>
        </p:nvSpPr>
        <p:spPr>
          <a:xfrm>
            <a:off x="5344169" y="1590997"/>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2" name="Text Placeholder 5"/>
          <p:cNvSpPr>
            <a:spLocks noGrp="1"/>
          </p:cNvSpPr>
          <p:nvPr>
            <p:ph type="body" sz="quarter" idx="19" hasCustomPrompt="1"/>
          </p:nvPr>
        </p:nvSpPr>
        <p:spPr>
          <a:xfrm>
            <a:off x="5344169" y="1096855"/>
            <a:ext cx="5975822" cy="415026"/>
          </a:xfrm>
          <a:noFill/>
          <a:ln>
            <a:noFill/>
          </a:ln>
        </p:spPr>
        <p:txBody>
          <a:bodyPr/>
          <a:lstStyle>
            <a:lvl1pPr>
              <a:defRPr>
                <a:latin typeface="Calibri"/>
                <a:cs typeface="Calibri"/>
              </a:defRPr>
            </a:lvl1pPr>
          </a:lstStyle>
          <a:p>
            <a:pPr lvl="0"/>
            <a:r>
              <a:rPr lang="da-DK" dirty="0" smtClean="0"/>
              <a:t>Favorit her</a:t>
            </a:r>
            <a:endParaRPr lang="en-US" dirty="0"/>
          </a:p>
        </p:txBody>
      </p:sp>
      <p:sp>
        <p:nvSpPr>
          <p:cNvPr id="38" name="Text Placeholder 5"/>
          <p:cNvSpPr>
            <a:spLocks noGrp="1"/>
          </p:cNvSpPr>
          <p:nvPr>
            <p:ph type="body" sz="quarter" idx="21"/>
          </p:nvPr>
        </p:nvSpPr>
        <p:spPr>
          <a:xfrm>
            <a:off x="5346990" y="5517805"/>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51" name="Slide Number Placeholder 6"/>
          <p:cNvSpPr>
            <a:spLocks noGrp="1"/>
          </p:cNvSpPr>
          <p:nvPr>
            <p:ph type="sldNum" sz="quarter" idx="4"/>
          </p:nvPr>
        </p:nvSpPr>
        <p:spPr>
          <a:xfrm>
            <a:off x="-636" y="6515339"/>
            <a:ext cx="437515" cy="411875"/>
          </a:xfrm>
          <a:prstGeom prst="rect">
            <a:avLst/>
          </a:prstGeom>
        </p:spPr>
        <p:txBody>
          <a:bodyPr lIns="121917" tIns="60958" rIns="121917" bIns="60958"/>
          <a:lstStyle>
            <a:lvl1pPr>
              <a:defRPr sz="800">
                <a:solidFill>
                  <a:schemeClr val="bg1">
                    <a:lumMod val="75000"/>
                  </a:schemeClr>
                </a:solidFill>
              </a:defRPr>
            </a:lvl1pPr>
          </a:lstStyle>
          <a:p>
            <a:fld id="{430841EC-99BE-4340-888E-D714765BA307}" type="slidenum">
              <a:rPr lang="en-US" smtClean="0"/>
              <a:pPr/>
              <a:t>‹nr.›</a:t>
            </a:fld>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avoritliste lys">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Slide Number Placeholder 6"/>
          <p:cNvSpPr>
            <a:spLocks noGrp="1"/>
          </p:cNvSpPr>
          <p:nvPr>
            <p:ph type="sldNum" sz="quarter" idx="19"/>
          </p:nvPr>
        </p:nvSpPr>
        <p:spPr>
          <a:xfrm>
            <a:off x="-635" y="6524987"/>
            <a:ext cx="429260" cy="382159"/>
          </a:xfrm>
          <a:prstGeom prst="rect">
            <a:avLst/>
          </a:prstGeom>
        </p:spPr>
        <p:txBody>
          <a:bodyPr lIns="121917" tIns="60958" rIns="121917" bIns="60958"/>
          <a:lstStyle>
            <a:lvl1pPr>
              <a:defRPr sz="800"/>
            </a:lvl1pPr>
          </a:lstStyle>
          <a:p>
            <a:fld id="{430841EC-99BE-4340-888E-D714765BA307}" type="slidenum">
              <a:rPr lang="en-US" smtClean="0"/>
              <a:pPr/>
              <a:t>‹nr.›</a:t>
            </a:fld>
            <a:endParaRPr lang="en-US" dirty="0"/>
          </a:p>
        </p:txBody>
      </p:sp>
      <p:sp>
        <p:nvSpPr>
          <p:cNvPr id="17" name="Rounded Rectangle 3"/>
          <p:cNvSpPr/>
          <p:nvPr userDrawn="1"/>
        </p:nvSpPr>
        <p:spPr>
          <a:xfrm>
            <a:off x="4720883" y="4419516"/>
            <a:ext cx="6991598" cy="487452"/>
          </a:xfrm>
          <a:prstGeom prst="roundRect">
            <a:avLst>
              <a:gd name="adj" fmla="val 50000"/>
            </a:avLst>
          </a:prstGeom>
          <a:gradFill flip="none" rotWithShape="1">
            <a:gsLst>
              <a:gs pos="100000">
                <a:schemeClr val="bg2"/>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7"/>
          <p:cNvSpPr/>
          <p:nvPr userDrawn="1"/>
        </p:nvSpPr>
        <p:spPr>
          <a:xfrm>
            <a:off x="4718906" y="4437849"/>
            <a:ext cx="475484" cy="461165"/>
          </a:xfrm>
          <a:prstGeom prst="ellipse">
            <a:avLst/>
          </a:prstGeom>
          <a:gradFill flip="none" rotWithShape="1">
            <a:gsLst>
              <a:gs pos="13000">
                <a:schemeClr val="accent6">
                  <a:lumMod val="40000"/>
                  <a:lumOff val="60000"/>
                </a:schemeClr>
              </a:gs>
              <a:gs pos="99000">
                <a:schemeClr val="accent2">
                  <a:lumMod val="75000"/>
                </a:schemeClr>
              </a:gs>
              <a:gs pos="27000">
                <a:srgbClr val="FFC000"/>
              </a:gs>
              <a:gs pos="47000">
                <a:srgbClr val="92D050"/>
              </a:gs>
              <a:gs pos="63000">
                <a:schemeClr val="accent4">
                  <a:lumMod val="60000"/>
                  <a:lumOff val="40000"/>
                </a:schemeClr>
              </a:gs>
              <a:gs pos="77000">
                <a:schemeClr val="accent6">
                  <a:lumMod val="95000"/>
                  <a:lumOff val="5000"/>
                </a:schemeClr>
              </a:gs>
              <a:gs pos="100000">
                <a:schemeClr val="accent6">
                  <a:lumMod val="60000"/>
                </a:schemeClr>
              </a:gs>
            </a:gsLst>
            <a:path path="shape">
              <a:fillToRect l="50000" t="50000" r="50000" b="50000"/>
            </a:path>
            <a:tileRect/>
          </a:gradFill>
          <a:ln w="12700">
            <a:solidFill>
              <a:schemeClr val="tx2">
                <a:lumMod val="50000"/>
              </a:schemeClr>
            </a:solidFill>
          </a:ln>
          <a:effectLst>
            <a:glow rad="50800">
              <a:schemeClr val="accent4">
                <a:satMod val="175000"/>
                <a:alpha val="4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outerShdw blurRad="38100" dist="38100" dir="2700000" algn="tl">
                    <a:srgbClr val="000000">
                      <a:alpha val="43137"/>
                    </a:srgbClr>
                  </a:outerShdw>
                </a:effectLst>
                <a:latin typeface="Cooper Black" charset="0"/>
                <a:ea typeface="Cooper Black" charset="0"/>
                <a:cs typeface="Cooper Black" charset="0"/>
              </a:rPr>
              <a:t> </a:t>
            </a:r>
            <a:endParaRPr lang="en-US" sz="1200" b="1" cap="none" spc="0" dirty="0">
              <a:ln w="1905"/>
              <a:solidFill>
                <a:schemeClr val="bg1"/>
              </a:solidFill>
              <a:effectLst>
                <a:outerShdw blurRad="38100" dist="38100" dir="2700000" algn="tl">
                  <a:srgbClr val="000000">
                    <a:alpha val="43137"/>
                  </a:srgbClr>
                </a:outerShdw>
              </a:effectLst>
              <a:latin typeface="Cooper Black" charset="0"/>
              <a:ea typeface="Cooper Black" charset="0"/>
              <a:cs typeface="Cooper Black" charset="0"/>
            </a:endParaRPr>
          </a:p>
        </p:txBody>
      </p:sp>
      <p:sp>
        <p:nvSpPr>
          <p:cNvPr id="22" name="Rounded Rectangle 8"/>
          <p:cNvSpPr/>
          <p:nvPr userDrawn="1"/>
        </p:nvSpPr>
        <p:spPr>
          <a:xfrm>
            <a:off x="4718062" y="3939171"/>
            <a:ext cx="6991598" cy="487452"/>
          </a:xfrm>
          <a:prstGeom prst="roundRect">
            <a:avLst>
              <a:gd name="adj" fmla="val 50000"/>
            </a:avLst>
          </a:prstGeom>
          <a:gradFill flip="none" rotWithShape="1">
            <a:gsLst>
              <a:gs pos="100000">
                <a:schemeClr val="bg2"/>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9"/>
          <p:cNvSpPr/>
          <p:nvPr userDrawn="1"/>
        </p:nvSpPr>
        <p:spPr>
          <a:xfrm>
            <a:off x="4716085" y="3957504"/>
            <a:ext cx="475484" cy="461165"/>
          </a:xfrm>
          <a:prstGeom prst="ellipse">
            <a:avLst/>
          </a:prstGeom>
          <a:gradFill flip="none" rotWithShape="1">
            <a:gsLst>
              <a:gs pos="13000">
                <a:schemeClr val="accent6">
                  <a:lumMod val="40000"/>
                  <a:lumOff val="60000"/>
                </a:schemeClr>
              </a:gs>
              <a:gs pos="99000">
                <a:schemeClr val="accent2">
                  <a:lumMod val="75000"/>
                </a:schemeClr>
              </a:gs>
              <a:gs pos="27000">
                <a:srgbClr val="FFC000"/>
              </a:gs>
              <a:gs pos="47000">
                <a:srgbClr val="92D050"/>
              </a:gs>
              <a:gs pos="63000">
                <a:schemeClr val="accent4">
                  <a:lumMod val="60000"/>
                  <a:lumOff val="40000"/>
                </a:schemeClr>
              </a:gs>
              <a:gs pos="77000">
                <a:schemeClr val="accent6">
                  <a:lumMod val="95000"/>
                  <a:lumOff val="5000"/>
                </a:schemeClr>
              </a:gs>
              <a:gs pos="100000">
                <a:schemeClr val="accent6">
                  <a:lumMod val="60000"/>
                </a:schemeClr>
              </a:gs>
            </a:gsLst>
            <a:path path="shape">
              <a:fillToRect l="50000" t="50000" r="50000" b="50000"/>
            </a:path>
            <a:tileRect/>
          </a:gradFill>
          <a:ln w="12700">
            <a:solidFill>
              <a:schemeClr val="tx2">
                <a:lumMod val="50000"/>
              </a:schemeClr>
            </a:solidFill>
          </a:ln>
          <a:effectLst>
            <a:glow rad="50800">
              <a:schemeClr val="accent4">
                <a:satMod val="175000"/>
                <a:alpha val="4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outerShdw blurRad="38100" dist="38100" dir="2700000" algn="tl">
                    <a:srgbClr val="000000">
                      <a:alpha val="43137"/>
                    </a:srgbClr>
                  </a:outerShdw>
                </a:effectLst>
                <a:latin typeface="Cooper Black" charset="0"/>
                <a:ea typeface="Cooper Black" charset="0"/>
                <a:cs typeface="Cooper Black" charset="0"/>
              </a:rPr>
              <a:t> </a:t>
            </a:r>
            <a:endParaRPr lang="en-US" sz="1200" b="1" cap="none" spc="0" dirty="0">
              <a:ln w="1905"/>
              <a:solidFill>
                <a:schemeClr val="bg1"/>
              </a:solidFill>
              <a:effectLst>
                <a:outerShdw blurRad="38100" dist="38100" dir="2700000" algn="tl">
                  <a:srgbClr val="000000">
                    <a:alpha val="43137"/>
                  </a:srgbClr>
                </a:outerShdw>
              </a:effectLst>
              <a:latin typeface="Cooper Black" charset="0"/>
              <a:ea typeface="Cooper Black" charset="0"/>
              <a:cs typeface="Cooper Black" charset="0"/>
            </a:endParaRPr>
          </a:p>
        </p:txBody>
      </p:sp>
      <p:sp>
        <p:nvSpPr>
          <p:cNvPr id="25" name="Rounded Rectangle 11"/>
          <p:cNvSpPr/>
          <p:nvPr userDrawn="1"/>
        </p:nvSpPr>
        <p:spPr>
          <a:xfrm>
            <a:off x="4715241" y="3446126"/>
            <a:ext cx="6991598" cy="487452"/>
          </a:xfrm>
          <a:prstGeom prst="roundRect">
            <a:avLst>
              <a:gd name="adj" fmla="val 50000"/>
            </a:avLst>
          </a:prstGeom>
          <a:gradFill flip="none" rotWithShape="1">
            <a:gsLst>
              <a:gs pos="100000">
                <a:schemeClr val="bg2"/>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12"/>
          <p:cNvSpPr/>
          <p:nvPr userDrawn="1"/>
        </p:nvSpPr>
        <p:spPr>
          <a:xfrm>
            <a:off x="4713264" y="3464459"/>
            <a:ext cx="475484" cy="461165"/>
          </a:xfrm>
          <a:prstGeom prst="ellipse">
            <a:avLst/>
          </a:prstGeom>
          <a:gradFill flip="none" rotWithShape="1">
            <a:gsLst>
              <a:gs pos="13000">
                <a:schemeClr val="accent6">
                  <a:lumMod val="40000"/>
                  <a:lumOff val="60000"/>
                </a:schemeClr>
              </a:gs>
              <a:gs pos="99000">
                <a:schemeClr val="accent2">
                  <a:lumMod val="75000"/>
                </a:schemeClr>
              </a:gs>
              <a:gs pos="27000">
                <a:srgbClr val="FFC000"/>
              </a:gs>
              <a:gs pos="47000">
                <a:srgbClr val="92D050"/>
              </a:gs>
              <a:gs pos="63000">
                <a:schemeClr val="accent4">
                  <a:lumMod val="60000"/>
                  <a:lumOff val="40000"/>
                </a:schemeClr>
              </a:gs>
              <a:gs pos="77000">
                <a:schemeClr val="accent6">
                  <a:lumMod val="95000"/>
                  <a:lumOff val="5000"/>
                </a:schemeClr>
              </a:gs>
              <a:gs pos="100000">
                <a:schemeClr val="accent6">
                  <a:lumMod val="60000"/>
                </a:schemeClr>
              </a:gs>
            </a:gsLst>
            <a:path path="shape">
              <a:fillToRect l="50000" t="50000" r="50000" b="50000"/>
            </a:path>
            <a:tileRect/>
          </a:gradFill>
          <a:ln w="12700">
            <a:solidFill>
              <a:schemeClr val="tx2">
                <a:lumMod val="50000"/>
              </a:schemeClr>
            </a:solidFill>
          </a:ln>
          <a:effectLst>
            <a:glow rad="50800">
              <a:schemeClr val="accent4">
                <a:satMod val="175000"/>
                <a:alpha val="4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outerShdw blurRad="38100" dist="38100" dir="2700000" algn="tl">
                    <a:srgbClr val="000000">
                      <a:alpha val="43137"/>
                    </a:srgbClr>
                  </a:outerShdw>
                </a:effectLst>
                <a:latin typeface="Cooper Black" charset="0"/>
                <a:ea typeface="Cooper Black" charset="0"/>
                <a:cs typeface="Cooper Black" charset="0"/>
              </a:rPr>
              <a:t> </a:t>
            </a:r>
            <a:endParaRPr lang="en-US" sz="1200" b="1" cap="none" spc="0" dirty="0">
              <a:ln w="1905"/>
              <a:solidFill>
                <a:schemeClr val="bg1"/>
              </a:solidFill>
              <a:effectLst>
                <a:outerShdw blurRad="38100" dist="38100" dir="2700000" algn="tl">
                  <a:srgbClr val="000000">
                    <a:alpha val="43137"/>
                  </a:srgbClr>
                </a:outerShdw>
              </a:effectLst>
              <a:latin typeface="Cooper Black" charset="0"/>
              <a:ea typeface="Cooper Black" charset="0"/>
              <a:cs typeface="Cooper Black" charset="0"/>
            </a:endParaRPr>
          </a:p>
        </p:txBody>
      </p:sp>
      <p:sp>
        <p:nvSpPr>
          <p:cNvPr id="28" name="Rounded Rectangle 14"/>
          <p:cNvSpPr/>
          <p:nvPr userDrawn="1"/>
        </p:nvSpPr>
        <p:spPr>
          <a:xfrm>
            <a:off x="4715241" y="2952241"/>
            <a:ext cx="6991598" cy="487452"/>
          </a:xfrm>
          <a:prstGeom prst="roundRect">
            <a:avLst>
              <a:gd name="adj" fmla="val 50000"/>
            </a:avLst>
          </a:prstGeom>
          <a:gradFill flip="none" rotWithShape="1">
            <a:gsLst>
              <a:gs pos="100000">
                <a:schemeClr val="bg2"/>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15"/>
          <p:cNvSpPr/>
          <p:nvPr userDrawn="1"/>
        </p:nvSpPr>
        <p:spPr>
          <a:xfrm>
            <a:off x="4713264" y="2970574"/>
            <a:ext cx="475484" cy="461165"/>
          </a:xfrm>
          <a:prstGeom prst="ellipse">
            <a:avLst/>
          </a:prstGeom>
          <a:gradFill flip="none" rotWithShape="1">
            <a:gsLst>
              <a:gs pos="13000">
                <a:schemeClr val="accent6">
                  <a:lumMod val="40000"/>
                  <a:lumOff val="60000"/>
                </a:schemeClr>
              </a:gs>
              <a:gs pos="99000">
                <a:schemeClr val="accent2">
                  <a:lumMod val="75000"/>
                </a:schemeClr>
              </a:gs>
              <a:gs pos="27000">
                <a:srgbClr val="FFC000"/>
              </a:gs>
              <a:gs pos="47000">
                <a:srgbClr val="92D050"/>
              </a:gs>
              <a:gs pos="63000">
                <a:schemeClr val="accent4">
                  <a:lumMod val="60000"/>
                  <a:lumOff val="40000"/>
                </a:schemeClr>
              </a:gs>
              <a:gs pos="77000">
                <a:schemeClr val="accent6">
                  <a:lumMod val="95000"/>
                  <a:lumOff val="5000"/>
                </a:schemeClr>
              </a:gs>
              <a:gs pos="100000">
                <a:schemeClr val="accent6">
                  <a:lumMod val="60000"/>
                </a:schemeClr>
              </a:gs>
            </a:gsLst>
            <a:path path="shape">
              <a:fillToRect l="50000" t="50000" r="50000" b="50000"/>
            </a:path>
            <a:tileRect/>
          </a:gradFill>
          <a:ln w="12700">
            <a:solidFill>
              <a:schemeClr val="tx2">
                <a:lumMod val="50000"/>
              </a:schemeClr>
            </a:solidFill>
          </a:ln>
          <a:effectLst>
            <a:glow rad="50800">
              <a:schemeClr val="accent4">
                <a:satMod val="175000"/>
                <a:alpha val="4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outerShdw blurRad="38100" dist="38100" dir="2700000" algn="tl">
                    <a:srgbClr val="000000">
                      <a:alpha val="43137"/>
                    </a:srgbClr>
                  </a:outerShdw>
                </a:effectLst>
                <a:latin typeface="Cooper Black" charset="0"/>
                <a:ea typeface="Cooper Black" charset="0"/>
                <a:cs typeface="Cooper Black" charset="0"/>
              </a:rPr>
              <a:t> </a:t>
            </a:r>
            <a:endParaRPr lang="en-US" sz="1200" b="1" cap="none" spc="0" dirty="0">
              <a:ln w="1905"/>
              <a:solidFill>
                <a:schemeClr val="bg1"/>
              </a:solidFill>
              <a:effectLst>
                <a:outerShdw blurRad="38100" dist="38100" dir="2700000" algn="tl">
                  <a:srgbClr val="000000">
                    <a:alpha val="43137"/>
                  </a:srgbClr>
                </a:outerShdw>
              </a:effectLst>
              <a:latin typeface="Cooper Black" charset="0"/>
              <a:ea typeface="Cooper Black" charset="0"/>
              <a:cs typeface="Cooper Black" charset="0"/>
            </a:endParaRPr>
          </a:p>
        </p:txBody>
      </p:sp>
      <p:sp>
        <p:nvSpPr>
          <p:cNvPr id="31" name="Rounded Rectangle 17"/>
          <p:cNvSpPr/>
          <p:nvPr userDrawn="1"/>
        </p:nvSpPr>
        <p:spPr>
          <a:xfrm>
            <a:off x="4715241" y="2457926"/>
            <a:ext cx="6991598" cy="487452"/>
          </a:xfrm>
          <a:prstGeom prst="roundRect">
            <a:avLst>
              <a:gd name="adj" fmla="val 50000"/>
            </a:avLst>
          </a:prstGeom>
          <a:gradFill flip="none" rotWithShape="1">
            <a:gsLst>
              <a:gs pos="100000">
                <a:schemeClr val="bg2"/>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18"/>
          <p:cNvSpPr/>
          <p:nvPr userDrawn="1"/>
        </p:nvSpPr>
        <p:spPr>
          <a:xfrm>
            <a:off x="4713264" y="2476259"/>
            <a:ext cx="475484" cy="461165"/>
          </a:xfrm>
          <a:prstGeom prst="ellipse">
            <a:avLst/>
          </a:prstGeom>
          <a:gradFill flip="none" rotWithShape="1">
            <a:gsLst>
              <a:gs pos="13000">
                <a:schemeClr val="accent6">
                  <a:lumMod val="40000"/>
                  <a:lumOff val="60000"/>
                </a:schemeClr>
              </a:gs>
              <a:gs pos="99000">
                <a:schemeClr val="accent2">
                  <a:lumMod val="75000"/>
                </a:schemeClr>
              </a:gs>
              <a:gs pos="27000">
                <a:srgbClr val="FFC000"/>
              </a:gs>
              <a:gs pos="47000">
                <a:srgbClr val="92D050"/>
              </a:gs>
              <a:gs pos="63000">
                <a:schemeClr val="accent4">
                  <a:lumMod val="60000"/>
                  <a:lumOff val="40000"/>
                </a:schemeClr>
              </a:gs>
              <a:gs pos="77000">
                <a:schemeClr val="accent6">
                  <a:lumMod val="95000"/>
                  <a:lumOff val="5000"/>
                </a:schemeClr>
              </a:gs>
              <a:gs pos="100000">
                <a:schemeClr val="accent6">
                  <a:lumMod val="60000"/>
                </a:schemeClr>
              </a:gs>
            </a:gsLst>
            <a:path path="shape">
              <a:fillToRect l="50000" t="50000" r="50000" b="50000"/>
            </a:path>
            <a:tileRect/>
          </a:gradFill>
          <a:ln w="12700">
            <a:solidFill>
              <a:schemeClr val="tx2">
                <a:lumMod val="50000"/>
              </a:schemeClr>
            </a:solidFill>
          </a:ln>
          <a:effectLst>
            <a:glow rad="50800">
              <a:schemeClr val="accent4">
                <a:satMod val="175000"/>
                <a:alpha val="4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outerShdw blurRad="38100" dist="38100" dir="2700000" algn="tl">
                    <a:srgbClr val="000000">
                      <a:alpha val="43137"/>
                    </a:srgbClr>
                  </a:outerShdw>
                </a:effectLst>
                <a:latin typeface="Cooper Black" charset="0"/>
                <a:ea typeface="Cooper Black" charset="0"/>
                <a:cs typeface="Cooper Black" charset="0"/>
              </a:rPr>
              <a:t> </a:t>
            </a:r>
            <a:endParaRPr lang="en-US" sz="1200" b="1" cap="none" spc="0" dirty="0">
              <a:ln w="1905"/>
              <a:solidFill>
                <a:schemeClr val="bg1"/>
              </a:solidFill>
              <a:effectLst>
                <a:outerShdw blurRad="38100" dist="38100" dir="2700000" algn="tl">
                  <a:srgbClr val="000000">
                    <a:alpha val="43137"/>
                  </a:srgbClr>
                </a:outerShdw>
              </a:effectLst>
              <a:latin typeface="Cooper Black" charset="0"/>
              <a:ea typeface="Cooper Black" charset="0"/>
              <a:cs typeface="Cooper Black" charset="0"/>
            </a:endParaRPr>
          </a:p>
        </p:txBody>
      </p:sp>
      <p:sp>
        <p:nvSpPr>
          <p:cNvPr id="34" name="Rounded Rectangle 20"/>
          <p:cNvSpPr/>
          <p:nvPr userDrawn="1"/>
        </p:nvSpPr>
        <p:spPr>
          <a:xfrm>
            <a:off x="4715241" y="1956158"/>
            <a:ext cx="6991598" cy="487452"/>
          </a:xfrm>
          <a:prstGeom prst="roundRect">
            <a:avLst>
              <a:gd name="adj" fmla="val 50000"/>
            </a:avLst>
          </a:prstGeom>
          <a:gradFill flip="none" rotWithShape="1">
            <a:gsLst>
              <a:gs pos="100000">
                <a:schemeClr val="bg2"/>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21"/>
          <p:cNvSpPr/>
          <p:nvPr userDrawn="1"/>
        </p:nvSpPr>
        <p:spPr>
          <a:xfrm>
            <a:off x="4713264" y="1974491"/>
            <a:ext cx="475484" cy="461165"/>
          </a:xfrm>
          <a:prstGeom prst="ellipse">
            <a:avLst/>
          </a:prstGeom>
          <a:gradFill flip="none" rotWithShape="1">
            <a:gsLst>
              <a:gs pos="13000">
                <a:schemeClr val="accent6">
                  <a:lumMod val="40000"/>
                  <a:lumOff val="60000"/>
                </a:schemeClr>
              </a:gs>
              <a:gs pos="99000">
                <a:schemeClr val="accent2">
                  <a:lumMod val="75000"/>
                </a:schemeClr>
              </a:gs>
              <a:gs pos="27000">
                <a:srgbClr val="FFC000"/>
              </a:gs>
              <a:gs pos="47000">
                <a:srgbClr val="92D050"/>
              </a:gs>
              <a:gs pos="63000">
                <a:schemeClr val="accent4">
                  <a:lumMod val="60000"/>
                  <a:lumOff val="40000"/>
                </a:schemeClr>
              </a:gs>
              <a:gs pos="77000">
                <a:schemeClr val="accent6">
                  <a:lumMod val="95000"/>
                  <a:lumOff val="5000"/>
                </a:schemeClr>
              </a:gs>
              <a:gs pos="100000">
                <a:schemeClr val="accent6">
                  <a:lumMod val="60000"/>
                </a:schemeClr>
              </a:gs>
            </a:gsLst>
            <a:path path="shape">
              <a:fillToRect l="50000" t="50000" r="50000" b="50000"/>
            </a:path>
            <a:tileRect/>
          </a:gradFill>
          <a:ln w="12700">
            <a:solidFill>
              <a:schemeClr val="tx2">
                <a:lumMod val="50000"/>
              </a:schemeClr>
            </a:solidFill>
          </a:ln>
          <a:effectLst>
            <a:glow rad="63500">
              <a:schemeClr val="accent4">
                <a:satMod val="175000"/>
                <a:alpha val="4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outerShdw blurRad="38100" dist="38100" dir="2700000" algn="tl">
                    <a:srgbClr val="000000">
                      <a:alpha val="43137"/>
                    </a:srgbClr>
                  </a:outerShdw>
                </a:effectLst>
                <a:latin typeface="Cooper Black" charset="0"/>
                <a:ea typeface="Cooper Black" charset="0"/>
                <a:cs typeface="Cooper Black" charset="0"/>
              </a:rPr>
              <a:t> </a:t>
            </a:r>
            <a:endParaRPr lang="en-US" sz="1200" b="1" cap="none" spc="0" dirty="0">
              <a:ln w="1905"/>
              <a:solidFill>
                <a:schemeClr val="bg1"/>
              </a:solidFill>
              <a:effectLst>
                <a:outerShdw blurRad="38100" dist="38100" dir="2700000" algn="tl">
                  <a:srgbClr val="000000">
                    <a:alpha val="43137"/>
                  </a:srgbClr>
                </a:outerShdw>
              </a:effectLst>
              <a:latin typeface="Cooper Black" charset="0"/>
              <a:ea typeface="Cooper Black" charset="0"/>
              <a:cs typeface="Cooper Black" charset="0"/>
            </a:endParaRPr>
          </a:p>
        </p:txBody>
      </p:sp>
      <p:sp>
        <p:nvSpPr>
          <p:cNvPr id="37" name="Rounded Rectangle 23"/>
          <p:cNvSpPr/>
          <p:nvPr userDrawn="1"/>
        </p:nvSpPr>
        <p:spPr>
          <a:xfrm>
            <a:off x="4715241" y="4912984"/>
            <a:ext cx="6991598" cy="487452"/>
          </a:xfrm>
          <a:prstGeom prst="roundRect">
            <a:avLst>
              <a:gd name="adj" fmla="val 50000"/>
            </a:avLst>
          </a:prstGeom>
          <a:gradFill flip="none" rotWithShape="1">
            <a:gsLst>
              <a:gs pos="100000">
                <a:schemeClr val="bg2"/>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24"/>
          <p:cNvSpPr/>
          <p:nvPr userDrawn="1"/>
        </p:nvSpPr>
        <p:spPr>
          <a:xfrm>
            <a:off x="4713264" y="4931317"/>
            <a:ext cx="475484" cy="461165"/>
          </a:xfrm>
          <a:prstGeom prst="ellipse">
            <a:avLst/>
          </a:prstGeom>
          <a:gradFill flip="none" rotWithShape="1">
            <a:gsLst>
              <a:gs pos="13000">
                <a:schemeClr val="accent6">
                  <a:lumMod val="40000"/>
                  <a:lumOff val="60000"/>
                </a:schemeClr>
              </a:gs>
              <a:gs pos="99000">
                <a:schemeClr val="accent2">
                  <a:lumMod val="75000"/>
                </a:schemeClr>
              </a:gs>
              <a:gs pos="27000">
                <a:srgbClr val="FFC000"/>
              </a:gs>
              <a:gs pos="47000">
                <a:srgbClr val="92D050"/>
              </a:gs>
              <a:gs pos="63000">
                <a:schemeClr val="accent4">
                  <a:lumMod val="60000"/>
                  <a:lumOff val="40000"/>
                </a:schemeClr>
              </a:gs>
              <a:gs pos="77000">
                <a:schemeClr val="accent6">
                  <a:lumMod val="95000"/>
                  <a:lumOff val="5000"/>
                </a:schemeClr>
              </a:gs>
              <a:gs pos="100000">
                <a:schemeClr val="accent6">
                  <a:lumMod val="60000"/>
                </a:schemeClr>
              </a:gs>
            </a:gsLst>
            <a:path path="shape">
              <a:fillToRect l="50000" t="50000" r="50000" b="50000"/>
            </a:path>
            <a:tileRect/>
          </a:gradFill>
          <a:ln w="12700">
            <a:solidFill>
              <a:schemeClr val="tx2">
                <a:lumMod val="50000"/>
              </a:schemeClr>
            </a:solidFill>
          </a:ln>
          <a:effectLst>
            <a:glow rad="50800">
              <a:schemeClr val="accent4">
                <a:satMod val="175000"/>
                <a:alpha val="4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outerShdw blurRad="38100" dist="38100" dir="2700000" algn="tl">
                    <a:srgbClr val="000000">
                      <a:alpha val="43137"/>
                    </a:srgbClr>
                  </a:outerShdw>
                </a:effectLst>
                <a:latin typeface="Cooper Black" charset="0"/>
                <a:ea typeface="Cooper Black" charset="0"/>
                <a:cs typeface="Cooper Black" charset="0"/>
              </a:rPr>
              <a:t> </a:t>
            </a:r>
            <a:endParaRPr lang="en-US" sz="1200" b="1" cap="none" spc="0" dirty="0">
              <a:ln w="1905"/>
              <a:solidFill>
                <a:schemeClr val="bg1"/>
              </a:solidFill>
              <a:effectLst>
                <a:outerShdw blurRad="38100" dist="38100" dir="2700000" algn="tl">
                  <a:srgbClr val="000000">
                    <a:alpha val="43137"/>
                  </a:srgbClr>
                </a:outerShdw>
              </a:effectLst>
              <a:latin typeface="Cooper Black" charset="0"/>
              <a:ea typeface="Cooper Black" charset="0"/>
              <a:cs typeface="Cooper Black" charset="0"/>
            </a:endParaRPr>
          </a:p>
        </p:txBody>
      </p:sp>
      <p:sp>
        <p:nvSpPr>
          <p:cNvPr id="40" name="Rounded Rectangle 26"/>
          <p:cNvSpPr/>
          <p:nvPr userDrawn="1"/>
        </p:nvSpPr>
        <p:spPr>
          <a:xfrm>
            <a:off x="4715241" y="1462273"/>
            <a:ext cx="6991598" cy="487452"/>
          </a:xfrm>
          <a:prstGeom prst="roundRect">
            <a:avLst>
              <a:gd name="adj" fmla="val 50000"/>
            </a:avLst>
          </a:prstGeom>
          <a:gradFill flip="none" rotWithShape="1">
            <a:gsLst>
              <a:gs pos="100000">
                <a:schemeClr val="bg2"/>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27"/>
          <p:cNvSpPr/>
          <p:nvPr userDrawn="1"/>
        </p:nvSpPr>
        <p:spPr>
          <a:xfrm>
            <a:off x="4713264" y="1480606"/>
            <a:ext cx="475484" cy="461165"/>
          </a:xfrm>
          <a:prstGeom prst="ellipse">
            <a:avLst/>
          </a:prstGeom>
          <a:gradFill flip="none" rotWithShape="1">
            <a:gsLst>
              <a:gs pos="13000">
                <a:schemeClr val="accent6">
                  <a:lumMod val="40000"/>
                  <a:lumOff val="60000"/>
                </a:schemeClr>
              </a:gs>
              <a:gs pos="99000">
                <a:schemeClr val="accent2">
                  <a:lumMod val="75000"/>
                </a:schemeClr>
              </a:gs>
              <a:gs pos="27000">
                <a:srgbClr val="FFC000"/>
              </a:gs>
              <a:gs pos="47000">
                <a:srgbClr val="92D050"/>
              </a:gs>
              <a:gs pos="63000">
                <a:schemeClr val="accent4">
                  <a:lumMod val="60000"/>
                  <a:lumOff val="40000"/>
                </a:schemeClr>
              </a:gs>
              <a:gs pos="77000">
                <a:schemeClr val="accent6">
                  <a:lumMod val="95000"/>
                  <a:lumOff val="5000"/>
                </a:schemeClr>
              </a:gs>
              <a:gs pos="100000">
                <a:schemeClr val="accent6">
                  <a:lumMod val="60000"/>
                </a:schemeClr>
              </a:gs>
            </a:gsLst>
            <a:path path="shape">
              <a:fillToRect l="50000" t="50000" r="50000" b="50000"/>
            </a:path>
            <a:tileRect/>
          </a:gradFill>
          <a:ln w="12700">
            <a:solidFill>
              <a:schemeClr val="tx2">
                <a:lumMod val="50000"/>
              </a:schemeClr>
            </a:solidFill>
          </a:ln>
          <a:effectLst>
            <a:glow rad="50800">
              <a:schemeClr val="accent4">
                <a:satMod val="175000"/>
                <a:alpha val="4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outerShdw blurRad="38100" dist="38100" dir="2700000" algn="tl">
                    <a:srgbClr val="000000">
                      <a:alpha val="43137"/>
                    </a:srgbClr>
                  </a:outerShdw>
                </a:effectLst>
                <a:latin typeface="Cooper Black" charset="0"/>
                <a:ea typeface="Cooper Black" charset="0"/>
                <a:cs typeface="Cooper Black" charset="0"/>
              </a:rPr>
              <a:t> </a:t>
            </a:r>
            <a:endParaRPr lang="en-US" sz="1200" b="1" cap="none" spc="0" dirty="0">
              <a:ln w="1905"/>
              <a:solidFill>
                <a:schemeClr val="bg1"/>
              </a:solidFill>
              <a:effectLst>
                <a:outerShdw blurRad="38100" dist="38100" dir="2700000" algn="tl">
                  <a:srgbClr val="000000">
                    <a:alpha val="43137"/>
                  </a:srgbClr>
                </a:outerShdw>
              </a:effectLst>
              <a:latin typeface="Cooper Black" charset="0"/>
              <a:ea typeface="Cooper Black" charset="0"/>
              <a:cs typeface="Cooper Black" charset="0"/>
            </a:endParaRPr>
          </a:p>
        </p:txBody>
      </p:sp>
      <p:sp>
        <p:nvSpPr>
          <p:cNvPr id="43" name="Rounded Rectangle 29"/>
          <p:cNvSpPr/>
          <p:nvPr userDrawn="1"/>
        </p:nvSpPr>
        <p:spPr>
          <a:xfrm>
            <a:off x="4715241" y="962590"/>
            <a:ext cx="6991598" cy="487452"/>
          </a:xfrm>
          <a:prstGeom prst="roundRect">
            <a:avLst>
              <a:gd name="adj" fmla="val 50000"/>
            </a:avLst>
          </a:prstGeom>
          <a:gradFill flip="none" rotWithShape="1">
            <a:gsLst>
              <a:gs pos="100000">
                <a:schemeClr val="bg2"/>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30"/>
          <p:cNvSpPr/>
          <p:nvPr userDrawn="1"/>
        </p:nvSpPr>
        <p:spPr>
          <a:xfrm>
            <a:off x="4712007" y="980923"/>
            <a:ext cx="475484" cy="461165"/>
          </a:xfrm>
          <a:prstGeom prst="ellipse">
            <a:avLst/>
          </a:prstGeom>
          <a:gradFill flip="none" rotWithShape="1">
            <a:gsLst>
              <a:gs pos="13000">
                <a:schemeClr val="accent6">
                  <a:lumMod val="40000"/>
                  <a:lumOff val="60000"/>
                </a:schemeClr>
              </a:gs>
              <a:gs pos="99000">
                <a:schemeClr val="accent2">
                  <a:lumMod val="75000"/>
                </a:schemeClr>
              </a:gs>
              <a:gs pos="27000">
                <a:srgbClr val="FFC000"/>
              </a:gs>
              <a:gs pos="47000">
                <a:srgbClr val="92D050"/>
              </a:gs>
              <a:gs pos="63000">
                <a:schemeClr val="accent4">
                  <a:lumMod val="60000"/>
                  <a:lumOff val="40000"/>
                </a:schemeClr>
              </a:gs>
              <a:gs pos="77000">
                <a:schemeClr val="accent6">
                  <a:lumMod val="95000"/>
                  <a:lumOff val="5000"/>
                </a:schemeClr>
              </a:gs>
              <a:gs pos="100000">
                <a:schemeClr val="accent6">
                  <a:lumMod val="60000"/>
                </a:schemeClr>
              </a:gs>
            </a:gsLst>
            <a:path path="shape">
              <a:fillToRect l="50000" t="50000" r="50000" b="50000"/>
            </a:path>
            <a:tileRect/>
          </a:gradFill>
          <a:ln w="12700">
            <a:solidFill>
              <a:schemeClr val="tx2">
                <a:lumMod val="50000"/>
              </a:schemeClr>
            </a:solidFill>
          </a:ln>
          <a:effectLst>
            <a:glow rad="50800">
              <a:schemeClr val="accent4">
                <a:satMod val="175000"/>
                <a:alpha val="4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outerShdw blurRad="38100" dist="38100" dir="2700000" algn="tl">
                    <a:srgbClr val="000000">
                      <a:alpha val="43137"/>
                    </a:srgbClr>
                  </a:outerShdw>
                </a:effectLst>
                <a:latin typeface="Cooper Black" charset="0"/>
                <a:ea typeface="Cooper Black" charset="0"/>
                <a:cs typeface="Cooper Black" charset="0"/>
              </a:rPr>
              <a:t>  </a:t>
            </a:r>
            <a:endParaRPr lang="en-US" sz="1200" b="1" cap="none" spc="0" dirty="0">
              <a:ln w="1905"/>
              <a:solidFill>
                <a:schemeClr val="bg1"/>
              </a:solidFill>
              <a:effectLst>
                <a:outerShdw blurRad="38100" dist="38100" dir="2700000" algn="tl">
                  <a:srgbClr val="000000">
                    <a:alpha val="43137"/>
                  </a:srgbClr>
                </a:outerShdw>
              </a:effectLst>
              <a:latin typeface="Cooper Black" charset="0"/>
              <a:ea typeface="Cooper Black" charset="0"/>
              <a:cs typeface="Cooper Black" charset="0"/>
            </a:endParaRPr>
          </a:p>
        </p:txBody>
      </p:sp>
      <p:sp>
        <p:nvSpPr>
          <p:cNvPr id="46" name="Rounded Rectangle 35"/>
          <p:cNvSpPr/>
          <p:nvPr userDrawn="1"/>
        </p:nvSpPr>
        <p:spPr>
          <a:xfrm>
            <a:off x="4718062" y="5400804"/>
            <a:ext cx="6991598" cy="487452"/>
          </a:xfrm>
          <a:prstGeom prst="roundRect">
            <a:avLst>
              <a:gd name="adj" fmla="val 50000"/>
            </a:avLst>
          </a:prstGeom>
          <a:gradFill flip="none" rotWithShape="1">
            <a:gsLst>
              <a:gs pos="100000">
                <a:schemeClr val="bg2"/>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36"/>
          <p:cNvSpPr/>
          <p:nvPr userDrawn="1"/>
        </p:nvSpPr>
        <p:spPr>
          <a:xfrm>
            <a:off x="4716085" y="5419137"/>
            <a:ext cx="475484" cy="461165"/>
          </a:xfrm>
          <a:prstGeom prst="ellipse">
            <a:avLst/>
          </a:prstGeom>
          <a:gradFill flip="none" rotWithShape="1">
            <a:gsLst>
              <a:gs pos="13000">
                <a:schemeClr val="accent6">
                  <a:lumMod val="40000"/>
                  <a:lumOff val="60000"/>
                </a:schemeClr>
              </a:gs>
              <a:gs pos="99000">
                <a:schemeClr val="accent2">
                  <a:lumMod val="75000"/>
                </a:schemeClr>
              </a:gs>
              <a:gs pos="27000">
                <a:srgbClr val="FFC000"/>
              </a:gs>
              <a:gs pos="47000">
                <a:srgbClr val="92D050"/>
              </a:gs>
              <a:gs pos="63000">
                <a:schemeClr val="accent4">
                  <a:lumMod val="60000"/>
                  <a:lumOff val="40000"/>
                </a:schemeClr>
              </a:gs>
              <a:gs pos="77000">
                <a:schemeClr val="accent6">
                  <a:lumMod val="95000"/>
                  <a:lumOff val="5000"/>
                </a:schemeClr>
              </a:gs>
              <a:gs pos="100000">
                <a:schemeClr val="accent6">
                  <a:lumMod val="60000"/>
                </a:schemeClr>
              </a:gs>
            </a:gsLst>
            <a:path path="shape">
              <a:fillToRect l="50000" t="50000" r="50000" b="50000"/>
            </a:path>
            <a:tileRect/>
          </a:gradFill>
          <a:ln w="12700">
            <a:solidFill>
              <a:schemeClr val="tx2">
                <a:lumMod val="50000"/>
              </a:schemeClr>
            </a:solidFill>
          </a:ln>
          <a:effectLst>
            <a:glow rad="50800">
              <a:schemeClr val="accent4">
                <a:satMod val="175000"/>
                <a:alpha val="4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outerShdw blurRad="38100" dist="38100" dir="2700000" algn="tl">
                    <a:srgbClr val="000000">
                      <a:alpha val="43137"/>
                    </a:srgbClr>
                  </a:outerShdw>
                </a:effectLst>
                <a:latin typeface="Cooper Black" charset="0"/>
                <a:ea typeface="Cooper Black" charset="0"/>
                <a:cs typeface="Cooper Black" charset="0"/>
              </a:rPr>
              <a:t> </a:t>
            </a:r>
            <a:endParaRPr lang="en-US" sz="1200" b="1" cap="none" spc="0" dirty="0">
              <a:ln w="1905"/>
              <a:solidFill>
                <a:schemeClr val="bg1"/>
              </a:solidFill>
              <a:effectLst>
                <a:outerShdw blurRad="38100" dist="38100" dir="2700000" algn="tl">
                  <a:srgbClr val="000000">
                    <a:alpha val="43137"/>
                  </a:srgbClr>
                </a:outerShdw>
              </a:effectLst>
              <a:latin typeface="Cooper Black" charset="0"/>
              <a:ea typeface="Cooper Black" charset="0"/>
              <a:cs typeface="Cooper Black" charset="0"/>
            </a:endParaRPr>
          </a:p>
        </p:txBody>
      </p:sp>
      <p:sp>
        <p:nvSpPr>
          <p:cNvPr id="49" name="Content Placeholder 34"/>
          <p:cNvSpPr>
            <a:spLocks noGrp="1"/>
          </p:cNvSpPr>
          <p:nvPr>
            <p:ph sz="quarter" idx="24" hasCustomPrompt="1"/>
          </p:nvPr>
        </p:nvSpPr>
        <p:spPr>
          <a:xfrm>
            <a:off x="938462" y="2364113"/>
            <a:ext cx="3284825" cy="3385422"/>
          </a:xfrm>
        </p:spPr>
        <p:txBody>
          <a:bodyPr>
            <a:scene3d>
              <a:camera prst="orthographicFront"/>
              <a:lightRig rig="threePt" dir="t"/>
            </a:scene3d>
            <a:sp3d extrusionH="57150">
              <a:bevelT w="38100" h="38100" prst="relaxedInset"/>
            </a:sp3d>
          </a:bodyPr>
          <a:lstStyle>
            <a:lvl1pPr>
              <a:defRPr baseline="0"/>
            </a:lvl1pPr>
          </a:lstStyle>
          <a:p>
            <a:pPr lvl="0"/>
            <a:r>
              <a:rPr lang="en-US" dirty="0" err="1" smtClean="0"/>
              <a:t>Beskivelse</a:t>
            </a:r>
            <a:r>
              <a:rPr lang="en-US" dirty="0" smtClean="0"/>
              <a:t> </a:t>
            </a:r>
            <a:r>
              <a:rPr lang="en-US" dirty="0" err="1" smtClean="0"/>
              <a:t>eller</a:t>
            </a:r>
            <a:r>
              <a:rPr lang="en-US" dirty="0" smtClean="0"/>
              <a:t> </a:t>
            </a:r>
            <a:r>
              <a:rPr lang="en-US" dirty="0" err="1" smtClean="0"/>
              <a:t>foto</a:t>
            </a:r>
            <a:r>
              <a:rPr lang="en-US" dirty="0" smtClean="0"/>
              <a:t> her</a:t>
            </a:r>
            <a:endParaRPr lang="en-US" dirty="0"/>
          </a:p>
        </p:txBody>
      </p:sp>
      <p:sp>
        <p:nvSpPr>
          <p:cNvPr id="50" name="Rectangle 4"/>
          <p:cNvSpPr/>
          <p:nvPr userDrawn="1"/>
        </p:nvSpPr>
        <p:spPr>
          <a:xfrm>
            <a:off x="925920" y="785683"/>
            <a:ext cx="4269734" cy="923330"/>
          </a:xfrm>
          <a:prstGeom prst="rect">
            <a:avLst/>
          </a:prstGeom>
          <a:noFill/>
        </p:spPr>
        <p:txBody>
          <a:bodyPr wrap="square" lIns="91440" tIns="45720" rIns="91440" bIns="45720">
            <a:spAutoFit/>
          </a:bodyPr>
          <a:lstStyle/>
          <a:p>
            <a:pPr algn="l"/>
            <a:r>
              <a:rPr lang="da-DK" sz="5400" b="0" cap="none" spc="0" dirty="0" smtClean="0">
                <a:ln w="0"/>
                <a:solidFill>
                  <a:schemeClr val="bg2">
                    <a:lumMod val="10000"/>
                  </a:schemeClr>
                </a:solidFill>
                <a:effectLst>
                  <a:outerShdw blurRad="38100" dist="38100" dir="2700000" algn="tl">
                    <a:srgbClr val="000000">
                      <a:alpha val="43137"/>
                    </a:srgbClr>
                  </a:outerShdw>
                </a:effectLst>
                <a:latin typeface="Brush Script MT" panose="03060802040406070304" pitchFamily="66" charset="0"/>
                <a:ea typeface="Brush Script Std" charset="0"/>
                <a:cs typeface="Brush Script Std" charset="0"/>
              </a:rPr>
              <a:t>Mine favoritter</a:t>
            </a:r>
            <a:endParaRPr lang="da-DK" sz="5400" b="0" cap="none" spc="0" dirty="0">
              <a:ln w="0"/>
              <a:solidFill>
                <a:schemeClr val="bg2">
                  <a:lumMod val="10000"/>
                </a:schemeClr>
              </a:solidFill>
              <a:effectLst>
                <a:outerShdw blurRad="38100" dist="38100" dir="2700000" algn="tl">
                  <a:srgbClr val="000000">
                    <a:alpha val="43137"/>
                  </a:srgbClr>
                </a:outerShdw>
              </a:effectLst>
              <a:latin typeface="Brush Script MT" panose="03060802040406070304" pitchFamily="66" charset="0"/>
              <a:ea typeface="Brush Script Std" charset="0"/>
              <a:cs typeface="Brush Script Std" charset="0"/>
            </a:endParaRPr>
          </a:p>
        </p:txBody>
      </p:sp>
      <p:sp>
        <p:nvSpPr>
          <p:cNvPr id="51" name="Content Placeholder 34"/>
          <p:cNvSpPr>
            <a:spLocks noGrp="1"/>
          </p:cNvSpPr>
          <p:nvPr>
            <p:ph sz="quarter" idx="25" hasCustomPrompt="1"/>
          </p:nvPr>
        </p:nvSpPr>
        <p:spPr>
          <a:xfrm>
            <a:off x="938463" y="1414374"/>
            <a:ext cx="2887771" cy="742873"/>
          </a:xfrm>
        </p:spPr>
        <p:txBody>
          <a:bodyPr>
            <a:noAutofit/>
            <a:scene3d>
              <a:camera prst="orthographicFront"/>
              <a:lightRig rig="threePt" dir="t"/>
            </a:scene3d>
            <a:sp3d extrusionH="57150">
              <a:bevelT w="38100" h="38100" prst="relaxedInset"/>
            </a:sp3d>
          </a:bodyPr>
          <a:lstStyle>
            <a:lvl1pPr>
              <a:defRPr sz="6600" baseline="0">
                <a:solidFill>
                  <a:schemeClr val="bg2">
                    <a:lumMod val="10000"/>
                  </a:schemeClr>
                </a:solidFill>
                <a:effectLst>
                  <a:outerShdw blurRad="38100" dist="38100" dir="2700000" algn="tl">
                    <a:srgbClr val="000000">
                      <a:alpha val="43137"/>
                    </a:srgbClr>
                  </a:outerShdw>
                </a:effectLst>
                <a:latin typeface="Brush Script MT" panose="03060802040406070304" pitchFamily="66" charset="0"/>
                <a:ea typeface="Brush Script MT" panose="03060802040406070304" pitchFamily="66" charset="0"/>
                <a:cs typeface="Brush Script MT" panose="03060802040406070304" pitchFamily="66" charset="0"/>
              </a:defRPr>
            </a:lvl1pPr>
          </a:lstStyle>
          <a:p>
            <a:pPr lvl="0"/>
            <a:r>
              <a:rPr lang="da-DK" dirty="0" smtClean="0"/>
              <a:t>Retter</a:t>
            </a:r>
            <a:endParaRPr lang="en-US" dirty="0"/>
          </a:p>
        </p:txBody>
      </p:sp>
      <p:sp>
        <p:nvSpPr>
          <p:cNvPr id="52" name="Rektangel 51"/>
          <p:cNvSpPr/>
          <p:nvPr userDrawn="1"/>
        </p:nvSpPr>
        <p:spPr>
          <a:xfrm>
            <a:off x="4677721" y="1474230"/>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effectLst>
                  <a:outerShdw blurRad="38100" dist="38100" dir="2700000" algn="tl">
                    <a:srgbClr val="000000">
                      <a:alpha val="43137"/>
                    </a:srgbClr>
                  </a:outerShdw>
                </a:effectLst>
                <a:latin typeface="Cooper Black" charset="0"/>
                <a:ea typeface="Cooper Black" charset="0"/>
                <a:cs typeface="Cooper Black" charset="0"/>
              </a:rPr>
              <a:t>2</a:t>
            </a:r>
            <a:endParaRPr lang="da-DK" sz="2000" b="0" dirty="0">
              <a:solidFill>
                <a:schemeClr val="bg1"/>
              </a:solidFill>
              <a:effectLst>
                <a:outerShdw blurRad="38100" dist="38100" dir="2700000" algn="tl">
                  <a:srgbClr val="000000">
                    <a:alpha val="43137"/>
                  </a:srgbClr>
                </a:outerShdw>
              </a:effectLst>
              <a:latin typeface="Cooper Black" charset="0"/>
              <a:ea typeface="Cooper Black" charset="0"/>
              <a:cs typeface="Cooper Black" charset="0"/>
            </a:endParaRPr>
          </a:p>
        </p:txBody>
      </p:sp>
      <p:sp>
        <p:nvSpPr>
          <p:cNvPr id="53" name="Rektangel 52"/>
          <p:cNvSpPr/>
          <p:nvPr userDrawn="1"/>
        </p:nvSpPr>
        <p:spPr>
          <a:xfrm>
            <a:off x="4676034" y="977945"/>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effectLst>
                  <a:outerShdw blurRad="38100" dist="38100" dir="2700000" algn="tl">
                    <a:srgbClr val="000000">
                      <a:alpha val="43137"/>
                    </a:srgbClr>
                  </a:outerShdw>
                </a:effectLst>
                <a:latin typeface="Cooper Black" charset="0"/>
                <a:ea typeface="Cooper Black" charset="0"/>
                <a:cs typeface="Cooper Black" charset="0"/>
              </a:rPr>
              <a:t>1</a:t>
            </a:r>
            <a:endParaRPr lang="da-DK" sz="2000" b="0" dirty="0">
              <a:solidFill>
                <a:schemeClr val="bg1"/>
              </a:solidFill>
              <a:effectLst>
                <a:outerShdw blurRad="38100" dist="38100" dir="2700000" algn="tl">
                  <a:srgbClr val="000000">
                    <a:alpha val="43137"/>
                  </a:srgbClr>
                </a:outerShdw>
              </a:effectLst>
              <a:latin typeface="Cooper Black" charset="0"/>
              <a:ea typeface="Cooper Black" charset="0"/>
              <a:cs typeface="Cooper Black" charset="0"/>
            </a:endParaRPr>
          </a:p>
        </p:txBody>
      </p:sp>
      <p:sp>
        <p:nvSpPr>
          <p:cNvPr id="54" name="Rektangel 53"/>
          <p:cNvSpPr/>
          <p:nvPr userDrawn="1"/>
        </p:nvSpPr>
        <p:spPr>
          <a:xfrm>
            <a:off x="4680749" y="1973506"/>
            <a:ext cx="553144" cy="415026"/>
          </a:xfrm>
          <a:prstGeom prst="rect">
            <a:avLst/>
          </a:prstGeom>
          <a:noFill/>
          <a:ln>
            <a:noFill/>
          </a:ln>
          <a:effectLst>
            <a:glow rad="50800">
              <a:schemeClr val="accent4">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effectLst>
                  <a:outerShdw blurRad="38100" dist="38100" dir="2700000" algn="tl">
                    <a:srgbClr val="000000">
                      <a:alpha val="43137"/>
                    </a:srgbClr>
                  </a:outerShdw>
                </a:effectLst>
                <a:latin typeface="Cooper Black" charset="0"/>
                <a:ea typeface="Cooper Black" charset="0"/>
                <a:cs typeface="Cooper Black" charset="0"/>
              </a:rPr>
              <a:t>3</a:t>
            </a:r>
            <a:endParaRPr lang="da-DK" sz="2000" b="0" dirty="0">
              <a:solidFill>
                <a:schemeClr val="bg1"/>
              </a:solidFill>
              <a:effectLst>
                <a:outerShdw blurRad="38100" dist="38100" dir="2700000" algn="tl">
                  <a:srgbClr val="000000">
                    <a:alpha val="43137"/>
                  </a:srgbClr>
                </a:outerShdw>
              </a:effectLst>
              <a:latin typeface="Cooper Black" charset="0"/>
              <a:ea typeface="Cooper Black" charset="0"/>
              <a:cs typeface="Cooper Black" charset="0"/>
            </a:endParaRPr>
          </a:p>
        </p:txBody>
      </p:sp>
      <p:sp>
        <p:nvSpPr>
          <p:cNvPr id="55" name="Rektangel 54"/>
          <p:cNvSpPr/>
          <p:nvPr userDrawn="1"/>
        </p:nvSpPr>
        <p:spPr>
          <a:xfrm>
            <a:off x="4666121" y="2470002"/>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effectLst>
                  <a:outerShdw blurRad="38100" dist="38100" dir="2700000" algn="tl">
                    <a:srgbClr val="000000">
                      <a:alpha val="43137"/>
                    </a:srgbClr>
                  </a:outerShdw>
                </a:effectLst>
                <a:latin typeface="Cooper Black" charset="0"/>
                <a:ea typeface="Cooper Black" charset="0"/>
                <a:cs typeface="Cooper Black" charset="0"/>
              </a:rPr>
              <a:t>4</a:t>
            </a:r>
            <a:endParaRPr lang="da-DK" sz="2000" b="0" dirty="0">
              <a:solidFill>
                <a:schemeClr val="bg1"/>
              </a:solidFill>
              <a:effectLst>
                <a:outerShdw blurRad="38100" dist="38100" dir="2700000" algn="tl">
                  <a:srgbClr val="000000">
                    <a:alpha val="43137"/>
                  </a:srgbClr>
                </a:outerShdw>
              </a:effectLst>
              <a:latin typeface="Cooper Black" charset="0"/>
              <a:ea typeface="Cooper Black" charset="0"/>
              <a:cs typeface="Cooper Black" charset="0"/>
            </a:endParaRPr>
          </a:p>
        </p:txBody>
      </p:sp>
      <p:sp>
        <p:nvSpPr>
          <p:cNvPr id="56" name="Rektangel 55"/>
          <p:cNvSpPr/>
          <p:nvPr userDrawn="1"/>
        </p:nvSpPr>
        <p:spPr>
          <a:xfrm>
            <a:off x="4680014" y="2967332"/>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effectLst>
                  <a:outerShdw blurRad="38100" dist="38100" dir="2700000" algn="tl">
                    <a:srgbClr val="000000">
                      <a:alpha val="43137"/>
                    </a:srgbClr>
                  </a:outerShdw>
                </a:effectLst>
                <a:latin typeface="Cooper Black" charset="0"/>
                <a:ea typeface="Cooper Black" charset="0"/>
                <a:cs typeface="Cooper Black" charset="0"/>
              </a:rPr>
              <a:t>5</a:t>
            </a:r>
            <a:endParaRPr lang="da-DK" sz="2000" b="0" dirty="0">
              <a:solidFill>
                <a:schemeClr val="bg1"/>
              </a:solidFill>
              <a:effectLst>
                <a:outerShdw blurRad="38100" dist="38100" dir="2700000" algn="tl">
                  <a:srgbClr val="000000">
                    <a:alpha val="43137"/>
                  </a:srgbClr>
                </a:outerShdw>
              </a:effectLst>
              <a:latin typeface="Cooper Black" charset="0"/>
              <a:ea typeface="Cooper Black" charset="0"/>
              <a:cs typeface="Cooper Black" charset="0"/>
            </a:endParaRPr>
          </a:p>
        </p:txBody>
      </p:sp>
      <p:sp>
        <p:nvSpPr>
          <p:cNvPr id="57" name="Rektangel 56"/>
          <p:cNvSpPr/>
          <p:nvPr userDrawn="1"/>
        </p:nvSpPr>
        <p:spPr>
          <a:xfrm>
            <a:off x="4674434" y="3459215"/>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effectLst>
                  <a:outerShdw blurRad="38100" dist="38100" dir="2700000" algn="tl">
                    <a:srgbClr val="000000">
                      <a:alpha val="43137"/>
                    </a:srgbClr>
                  </a:outerShdw>
                </a:effectLst>
                <a:latin typeface="Cooper Black" charset="0"/>
                <a:ea typeface="Cooper Black" charset="0"/>
                <a:cs typeface="Cooper Black" charset="0"/>
              </a:rPr>
              <a:t>6</a:t>
            </a:r>
            <a:endParaRPr lang="da-DK" sz="2000" b="0" dirty="0">
              <a:solidFill>
                <a:schemeClr val="bg1"/>
              </a:solidFill>
              <a:effectLst>
                <a:outerShdw blurRad="38100" dist="38100" dir="2700000" algn="tl">
                  <a:srgbClr val="000000">
                    <a:alpha val="43137"/>
                  </a:srgbClr>
                </a:outerShdw>
              </a:effectLst>
              <a:latin typeface="Cooper Black" charset="0"/>
              <a:ea typeface="Cooper Black" charset="0"/>
              <a:cs typeface="Cooper Black" charset="0"/>
            </a:endParaRPr>
          </a:p>
        </p:txBody>
      </p:sp>
      <p:sp>
        <p:nvSpPr>
          <p:cNvPr id="58" name="Rektangel 57"/>
          <p:cNvSpPr/>
          <p:nvPr userDrawn="1"/>
        </p:nvSpPr>
        <p:spPr>
          <a:xfrm>
            <a:off x="4683570" y="3960797"/>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effectLst>
                  <a:outerShdw blurRad="38100" dist="38100" dir="2700000" algn="tl">
                    <a:srgbClr val="000000">
                      <a:alpha val="43137"/>
                    </a:srgbClr>
                  </a:outerShdw>
                </a:effectLst>
                <a:latin typeface="Cooper Black" charset="0"/>
                <a:ea typeface="Cooper Black" charset="0"/>
                <a:cs typeface="Cooper Black" charset="0"/>
              </a:rPr>
              <a:t>7</a:t>
            </a:r>
            <a:endParaRPr lang="da-DK" sz="2000" b="0" dirty="0">
              <a:solidFill>
                <a:schemeClr val="bg1"/>
              </a:solidFill>
              <a:effectLst>
                <a:outerShdw blurRad="38100" dist="38100" dir="2700000" algn="tl">
                  <a:srgbClr val="000000">
                    <a:alpha val="43137"/>
                  </a:srgbClr>
                </a:outerShdw>
              </a:effectLst>
              <a:latin typeface="Cooper Black" charset="0"/>
              <a:ea typeface="Cooper Black" charset="0"/>
              <a:cs typeface="Cooper Black" charset="0"/>
            </a:endParaRPr>
          </a:p>
        </p:txBody>
      </p:sp>
      <p:sp>
        <p:nvSpPr>
          <p:cNvPr id="59" name="Rektangel 58"/>
          <p:cNvSpPr/>
          <p:nvPr userDrawn="1"/>
        </p:nvSpPr>
        <p:spPr>
          <a:xfrm>
            <a:off x="4683570" y="4440173"/>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effectLst>
                  <a:outerShdw blurRad="38100" dist="38100" dir="2700000" algn="tl">
                    <a:srgbClr val="000000">
                      <a:alpha val="43137"/>
                    </a:srgbClr>
                  </a:outerShdw>
                </a:effectLst>
                <a:latin typeface="Cooper Black" charset="0"/>
                <a:ea typeface="Cooper Black" charset="0"/>
                <a:cs typeface="Cooper Black" charset="0"/>
              </a:rPr>
              <a:t>8</a:t>
            </a:r>
            <a:endParaRPr lang="da-DK" sz="2000" b="0" dirty="0">
              <a:solidFill>
                <a:schemeClr val="bg1"/>
              </a:solidFill>
              <a:effectLst>
                <a:outerShdw blurRad="38100" dist="38100" dir="2700000" algn="tl">
                  <a:srgbClr val="000000">
                    <a:alpha val="43137"/>
                  </a:srgbClr>
                </a:outerShdw>
              </a:effectLst>
              <a:latin typeface="Cooper Black" charset="0"/>
              <a:ea typeface="Cooper Black" charset="0"/>
              <a:cs typeface="Cooper Black" charset="0"/>
            </a:endParaRPr>
          </a:p>
        </p:txBody>
      </p:sp>
      <p:sp>
        <p:nvSpPr>
          <p:cNvPr id="60" name="Rektangel 59"/>
          <p:cNvSpPr/>
          <p:nvPr userDrawn="1"/>
        </p:nvSpPr>
        <p:spPr>
          <a:xfrm>
            <a:off x="4675257" y="4926474"/>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effectLst>
                  <a:outerShdw blurRad="38100" dist="38100" dir="2700000" algn="tl">
                    <a:srgbClr val="000000">
                      <a:alpha val="43137"/>
                    </a:srgbClr>
                  </a:outerShdw>
                </a:effectLst>
                <a:latin typeface="Cooper Black" charset="0"/>
                <a:ea typeface="Cooper Black" charset="0"/>
                <a:cs typeface="Cooper Black" charset="0"/>
              </a:rPr>
              <a:t>9</a:t>
            </a:r>
            <a:endParaRPr lang="da-DK" sz="2000" b="0" dirty="0">
              <a:solidFill>
                <a:schemeClr val="bg1"/>
              </a:solidFill>
              <a:effectLst>
                <a:outerShdw blurRad="38100" dist="38100" dir="2700000" algn="tl">
                  <a:srgbClr val="000000">
                    <a:alpha val="43137"/>
                  </a:srgbClr>
                </a:outerShdw>
              </a:effectLst>
              <a:latin typeface="Cooper Black" charset="0"/>
              <a:ea typeface="Cooper Black" charset="0"/>
              <a:cs typeface="Cooper Black" charset="0"/>
            </a:endParaRPr>
          </a:p>
        </p:txBody>
      </p:sp>
      <p:sp>
        <p:nvSpPr>
          <p:cNvPr id="61" name="Rektangel 60"/>
          <p:cNvSpPr/>
          <p:nvPr userDrawn="1"/>
        </p:nvSpPr>
        <p:spPr>
          <a:xfrm>
            <a:off x="4682001" y="5414103"/>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effectLst>
                  <a:outerShdw blurRad="38100" dist="38100" dir="2700000" algn="tl">
                    <a:srgbClr val="000000">
                      <a:alpha val="43137"/>
                    </a:srgbClr>
                  </a:outerShdw>
                </a:effectLst>
                <a:latin typeface="Cooper Black" charset="0"/>
                <a:ea typeface="Cooper Black" charset="0"/>
                <a:cs typeface="Cooper Black" charset="0"/>
              </a:rPr>
              <a:t>10</a:t>
            </a:r>
            <a:endParaRPr lang="da-DK" sz="2000" b="0" dirty="0">
              <a:solidFill>
                <a:schemeClr val="bg1"/>
              </a:solidFill>
              <a:effectLst>
                <a:outerShdw blurRad="38100" dist="38100" dir="2700000" algn="tl">
                  <a:srgbClr val="000000">
                    <a:alpha val="43137"/>
                  </a:srgbClr>
                </a:outerShdw>
              </a:effectLst>
              <a:latin typeface="Cooper Black" charset="0"/>
              <a:ea typeface="Cooper Black" charset="0"/>
              <a:cs typeface="Cooper Black" charset="0"/>
            </a:endParaRPr>
          </a:p>
        </p:txBody>
      </p:sp>
      <p:sp>
        <p:nvSpPr>
          <p:cNvPr id="2" name="Title 1"/>
          <p:cNvSpPr>
            <a:spLocks noGrp="1"/>
          </p:cNvSpPr>
          <p:nvPr>
            <p:ph type="title" hasCustomPrompt="1"/>
          </p:nvPr>
        </p:nvSpPr>
        <p:spPr>
          <a:xfrm>
            <a:off x="117600" y="-44825"/>
            <a:ext cx="4548521" cy="555132"/>
          </a:xfrm>
        </p:spPr>
        <p:txBody>
          <a:bodyPr/>
          <a:lstStyle/>
          <a:p>
            <a:r>
              <a:rPr lang="da-DK" dirty="0" smtClean="0"/>
              <a:t>Favoritlister</a:t>
            </a:r>
            <a:endParaRPr lang="en-US" dirty="0"/>
          </a:p>
        </p:txBody>
      </p:sp>
      <p:sp>
        <p:nvSpPr>
          <p:cNvPr id="11" name="Footer Placeholder 5"/>
          <p:cNvSpPr>
            <a:spLocks noGrp="1"/>
          </p:cNvSpPr>
          <p:nvPr>
            <p:ph type="ftr" sz="quarter" idx="18"/>
          </p:nvPr>
        </p:nvSpPr>
        <p:spPr>
          <a:xfrm>
            <a:off x="4381198" y="39492"/>
            <a:ext cx="4048807" cy="365125"/>
          </a:xfrm>
          <a:prstGeom prst="rect">
            <a:avLst/>
          </a:prstGeom>
        </p:spPr>
        <p:txBody>
          <a:bodyPr/>
          <a:lstStyle>
            <a:lvl1pPr algn="ctr">
              <a:defRPr sz="2000" b="0" i="1">
                <a:solidFill>
                  <a:schemeClr val="bg1">
                    <a:lumMod val="75000"/>
                  </a:schemeClr>
                </a:solidFill>
                <a:latin typeface="Calibri"/>
                <a:cs typeface="Calibri"/>
              </a:defRPr>
            </a:lvl1pPr>
          </a:lstStyle>
          <a:p>
            <a:r>
              <a:rPr lang="en-US" smtClean="0"/>
              <a:t>Dit navn her</a:t>
            </a:r>
            <a:endParaRPr lang="en-US" dirty="0"/>
          </a:p>
        </p:txBody>
      </p:sp>
      <p:sp>
        <p:nvSpPr>
          <p:cNvPr id="21" name="Text Placeholder 5"/>
          <p:cNvSpPr>
            <a:spLocks noGrp="1"/>
          </p:cNvSpPr>
          <p:nvPr>
            <p:ph type="body" sz="quarter" idx="11"/>
          </p:nvPr>
        </p:nvSpPr>
        <p:spPr>
          <a:xfrm>
            <a:off x="5342191" y="4470732"/>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24" name="Text Placeholder 5"/>
          <p:cNvSpPr>
            <a:spLocks noGrp="1"/>
          </p:cNvSpPr>
          <p:nvPr>
            <p:ph type="body" sz="quarter" idx="13"/>
          </p:nvPr>
        </p:nvSpPr>
        <p:spPr>
          <a:xfrm>
            <a:off x="5346990" y="3990387"/>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27" name="Text Placeholder 5"/>
          <p:cNvSpPr>
            <a:spLocks noGrp="1"/>
          </p:cNvSpPr>
          <p:nvPr>
            <p:ph type="body" sz="quarter" idx="14"/>
          </p:nvPr>
        </p:nvSpPr>
        <p:spPr>
          <a:xfrm>
            <a:off x="5344169" y="3497342"/>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0" name="Text Placeholder 5"/>
          <p:cNvSpPr>
            <a:spLocks noGrp="1"/>
          </p:cNvSpPr>
          <p:nvPr>
            <p:ph type="body" sz="quarter" idx="15"/>
          </p:nvPr>
        </p:nvSpPr>
        <p:spPr>
          <a:xfrm>
            <a:off x="5344169" y="3003457"/>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3" name="Text Placeholder 5"/>
          <p:cNvSpPr>
            <a:spLocks noGrp="1"/>
          </p:cNvSpPr>
          <p:nvPr>
            <p:ph type="body" sz="quarter" idx="16"/>
          </p:nvPr>
        </p:nvSpPr>
        <p:spPr>
          <a:xfrm>
            <a:off x="5344169" y="2501259"/>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6" name="Text Placeholder 5"/>
          <p:cNvSpPr>
            <a:spLocks noGrp="1"/>
          </p:cNvSpPr>
          <p:nvPr>
            <p:ph type="body" sz="quarter" idx="17"/>
          </p:nvPr>
        </p:nvSpPr>
        <p:spPr>
          <a:xfrm>
            <a:off x="5344169" y="2015257"/>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9" name="Text Placeholder 5"/>
          <p:cNvSpPr>
            <a:spLocks noGrp="1"/>
          </p:cNvSpPr>
          <p:nvPr>
            <p:ph type="body" sz="quarter" idx="20"/>
          </p:nvPr>
        </p:nvSpPr>
        <p:spPr>
          <a:xfrm>
            <a:off x="5344169" y="4964200"/>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42" name="Text Placeholder 5"/>
          <p:cNvSpPr>
            <a:spLocks noGrp="1"/>
          </p:cNvSpPr>
          <p:nvPr>
            <p:ph type="body" sz="quarter" idx="21"/>
          </p:nvPr>
        </p:nvSpPr>
        <p:spPr>
          <a:xfrm>
            <a:off x="5344169" y="1521372"/>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45" name="Text Placeholder 5"/>
          <p:cNvSpPr>
            <a:spLocks noGrp="1"/>
          </p:cNvSpPr>
          <p:nvPr>
            <p:ph type="body" sz="quarter" idx="22" hasCustomPrompt="1"/>
          </p:nvPr>
        </p:nvSpPr>
        <p:spPr>
          <a:xfrm>
            <a:off x="5344169" y="1021259"/>
            <a:ext cx="5975822" cy="415026"/>
          </a:xfrm>
          <a:noFill/>
          <a:ln>
            <a:noFill/>
          </a:ln>
        </p:spPr>
        <p:txBody>
          <a:bodyPr/>
          <a:lstStyle>
            <a:lvl1pPr>
              <a:defRPr>
                <a:latin typeface="Calibri"/>
                <a:cs typeface="Calibri"/>
              </a:defRPr>
            </a:lvl1pPr>
          </a:lstStyle>
          <a:p>
            <a:pPr lvl="0"/>
            <a:r>
              <a:rPr lang="da-DK" dirty="0" smtClean="0"/>
              <a:t>Favorit her</a:t>
            </a:r>
            <a:endParaRPr lang="en-US" dirty="0"/>
          </a:p>
        </p:txBody>
      </p:sp>
      <p:sp>
        <p:nvSpPr>
          <p:cNvPr id="48" name="Text Placeholder 5"/>
          <p:cNvSpPr>
            <a:spLocks noGrp="1"/>
          </p:cNvSpPr>
          <p:nvPr>
            <p:ph type="body" sz="quarter" idx="23"/>
          </p:nvPr>
        </p:nvSpPr>
        <p:spPr>
          <a:xfrm>
            <a:off x="5346990" y="5452020"/>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62" name="Pladsholder til tekst 13"/>
          <p:cNvSpPr>
            <a:spLocks noGrp="1"/>
          </p:cNvSpPr>
          <p:nvPr>
            <p:ph type="body" sz="quarter" idx="26"/>
          </p:nvPr>
        </p:nvSpPr>
        <p:spPr>
          <a:xfrm>
            <a:off x="383176" y="6576619"/>
            <a:ext cx="5641703" cy="281381"/>
          </a:xfrm>
        </p:spPr>
        <p:txBody>
          <a:bodyPr>
            <a:noAutofit/>
          </a:bodyPr>
          <a:lstStyle>
            <a:lvl1pPr>
              <a:defRPr sz="1400">
                <a:solidFill>
                  <a:schemeClr val="bg1">
                    <a:lumMod val="5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 indhold Grøn og sort STORE KNAPPER">
    <p:bg>
      <p:bgPr>
        <a:gradFill flip="none" rotWithShape="1">
          <a:gsLst>
            <a:gs pos="0">
              <a:schemeClr val="accent1">
                <a:lumMod val="40000"/>
                <a:lumOff val="60000"/>
              </a:schemeClr>
            </a:gs>
            <a:gs pos="21000">
              <a:schemeClr val="accent1">
                <a:lumMod val="95000"/>
                <a:lumOff val="5000"/>
              </a:schemeClr>
            </a:gs>
            <a:gs pos="85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0" name="Rectangle 109"/>
          <p:cNvSpPr/>
          <p:nvPr userDrawn="1"/>
        </p:nvSpPr>
        <p:spPr>
          <a:xfrm>
            <a:off x="0" y="-10567"/>
            <a:ext cx="12192000" cy="427761"/>
          </a:xfrm>
          <a:prstGeom prst="rect">
            <a:avLst/>
          </a:prstGeom>
          <a:gradFill flip="none" rotWithShape="1">
            <a:gsLst>
              <a:gs pos="1000">
                <a:schemeClr val="bg1">
                  <a:alpha val="67000"/>
                </a:schemeClr>
              </a:gs>
              <a:gs pos="50000">
                <a:schemeClr val="bg1">
                  <a:alpha val="64000"/>
                </a:schemeClr>
              </a:gs>
              <a:gs pos="100000">
                <a:schemeClr val="bg1">
                  <a:alpha val="35000"/>
                </a:schemeClr>
              </a:gs>
            </a:gsLst>
            <a:lin ang="30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i="1" dirty="0">
              <a:solidFill>
                <a:schemeClr val="bg2">
                  <a:lumMod val="75000"/>
                </a:schemeClr>
              </a:solidFill>
              <a:latin typeface="Calibri" charset="0"/>
              <a:ea typeface="Calibri" charset="0"/>
              <a:cs typeface="Calibri" charset="0"/>
            </a:endParaRPr>
          </a:p>
        </p:txBody>
      </p:sp>
      <p:sp>
        <p:nvSpPr>
          <p:cNvPr id="33" name="Rektangel 32"/>
          <p:cNvSpPr/>
          <p:nvPr userDrawn="1"/>
        </p:nvSpPr>
        <p:spPr>
          <a:xfrm>
            <a:off x="0" y="6313714"/>
            <a:ext cx="12191996" cy="555315"/>
          </a:xfrm>
          <a:prstGeom prst="rect">
            <a:avLst/>
          </a:prstGeom>
          <a:gradFill flip="none" rotWithShape="1">
            <a:gsLst>
              <a:gs pos="12000">
                <a:schemeClr val="tx2">
                  <a:lumMod val="10000"/>
                </a:schemeClr>
              </a:gs>
              <a:gs pos="96000">
                <a:schemeClr val="bg2">
                  <a:lumMod val="60000"/>
                  <a:lumOff val="40000"/>
                </a:schemeClr>
              </a:gs>
              <a:gs pos="81000">
                <a:schemeClr val="bg2">
                  <a:lumMod val="75000"/>
                </a:schemeClr>
              </a:gs>
            </a:gsLst>
            <a:lin ang="5400000" scaled="0"/>
            <a:tileRect/>
          </a:gradFill>
          <a:ln>
            <a:solidFill>
              <a:schemeClr val="accent1">
                <a:lumMod val="50000"/>
              </a:schemeClr>
            </a:solidFill>
          </a:ln>
          <a:effectLst>
            <a:innerShdw blurRad="63500" dist="50800" dir="162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4" name="Rektangel 3"/>
          <p:cNvSpPr/>
          <p:nvPr userDrawn="1"/>
        </p:nvSpPr>
        <p:spPr>
          <a:xfrm>
            <a:off x="0" y="407667"/>
            <a:ext cx="12192000" cy="104014"/>
          </a:xfrm>
          <a:prstGeom prst="rect">
            <a:avLst/>
          </a:prstGeom>
          <a:solidFill>
            <a:schemeClr val="bg1"/>
          </a:solidFill>
          <a:ln>
            <a:noFill/>
          </a:ln>
          <a:effectLst>
            <a:outerShdw blurRad="177800" dist="38100" dir="5400000" algn="t" rotWithShape="0">
              <a:prstClr val="black"/>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6" name="Title 1"/>
          <p:cNvSpPr>
            <a:spLocks noGrp="1"/>
          </p:cNvSpPr>
          <p:nvPr>
            <p:ph type="title"/>
          </p:nvPr>
        </p:nvSpPr>
        <p:spPr>
          <a:xfrm>
            <a:off x="154938" y="-203717"/>
            <a:ext cx="4377733" cy="635946"/>
          </a:xfrm>
        </p:spPr>
        <p:txBody>
          <a:bodyPr anchor="b" anchorCtr="0">
            <a:normAutofit/>
          </a:bodyPr>
          <a:lstStyle>
            <a:lvl1pPr algn="l">
              <a:defRPr sz="2400" b="0" cap="none" baseline="0">
                <a:solidFill>
                  <a:schemeClr val="tx1">
                    <a:lumMod val="95000"/>
                  </a:schemeClr>
                </a:solidFill>
                <a:effectLst/>
              </a:defRPr>
            </a:lvl1pPr>
          </a:lstStyle>
          <a:p>
            <a:endParaRPr dirty="0"/>
          </a:p>
        </p:txBody>
      </p:sp>
      <p:sp>
        <p:nvSpPr>
          <p:cNvPr id="27" name="Footer Placeholder 2"/>
          <p:cNvSpPr>
            <a:spLocks noGrp="1"/>
          </p:cNvSpPr>
          <p:nvPr>
            <p:ph type="ftr" sz="quarter" idx="11"/>
          </p:nvPr>
        </p:nvSpPr>
        <p:spPr>
          <a:xfrm>
            <a:off x="4347924" y="35785"/>
            <a:ext cx="3833586" cy="365125"/>
          </a:xfrm>
        </p:spPr>
        <p:txBody>
          <a:bodyPr/>
          <a:lstStyle>
            <a:lvl1pPr>
              <a:defRPr>
                <a:solidFill>
                  <a:schemeClr val="bg1">
                    <a:lumMod val="50000"/>
                    <a:lumOff val="50000"/>
                  </a:schemeClr>
                </a:solidFill>
                <a:latin typeface="Calibri" charset="0"/>
                <a:ea typeface="Calibri" charset="0"/>
                <a:cs typeface="Calibri" charset="0"/>
              </a:defRPr>
            </a:lvl1pPr>
          </a:lstStyle>
          <a:p>
            <a:r>
              <a:rPr lang="en-US" smtClean="0"/>
              <a:t>Dit navn her</a:t>
            </a:r>
            <a:endParaRPr lang="en-US" dirty="0"/>
          </a:p>
        </p:txBody>
      </p:sp>
      <p:sp>
        <p:nvSpPr>
          <p:cNvPr id="14" name="Pladsholder til slidenummer 3"/>
          <p:cNvSpPr>
            <a:spLocks noGrp="1"/>
          </p:cNvSpPr>
          <p:nvPr>
            <p:ph type="sldNum" sz="quarter" idx="12"/>
          </p:nvPr>
        </p:nvSpPr>
        <p:spPr>
          <a:xfrm>
            <a:off x="0" y="6338078"/>
            <a:ext cx="383177" cy="503119"/>
          </a:xfrm>
        </p:spPr>
        <p:txBody>
          <a:bodyPr/>
          <a:lstStyle>
            <a:lvl1pPr>
              <a:defRPr>
                <a:solidFill>
                  <a:schemeClr val="accent1">
                    <a:lumMod val="75000"/>
                  </a:schemeClr>
                </a:solidFill>
              </a:defRPr>
            </a:lvl1pPr>
          </a:lstStyle>
          <a:p>
            <a:fld id="{B0EB8CF6-47F3-4747-94A2-C5AAF9298AFB}" type="slidenum">
              <a:rPr lang="da-DK" smtClean="0"/>
              <a:pPr/>
              <a:t>‹nr.›</a:t>
            </a:fld>
            <a:endParaRPr lang="da-DK"/>
          </a:p>
        </p:txBody>
      </p:sp>
      <p:sp>
        <p:nvSpPr>
          <p:cNvPr id="15" name="Subtitle 2"/>
          <p:cNvSpPr>
            <a:spLocks noGrp="1"/>
          </p:cNvSpPr>
          <p:nvPr>
            <p:ph type="subTitle" idx="1"/>
          </p:nvPr>
        </p:nvSpPr>
        <p:spPr>
          <a:xfrm>
            <a:off x="231900" y="607852"/>
            <a:ext cx="8255726" cy="547894"/>
          </a:xfrm>
        </p:spPr>
        <p:txBody>
          <a:bodyPr/>
          <a:lstStyle>
            <a:lvl1pPr marL="0" indent="0" algn="l">
              <a:buNone/>
              <a:defRPr>
                <a:solidFill>
                  <a:srgbClr val="FBF9EB"/>
                </a:solidFill>
                <a:effectLst/>
                <a:latin typeface="Calibri" panose="020F050202020403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dirty="0" err="1" smtClean="0"/>
              <a:t>Click</a:t>
            </a:r>
            <a:r>
              <a:rPr lang="da-DK" dirty="0" smtClean="0"/>
              <a:t> to </a:t>
            </a:r>
            <a:r>
              <a:rPr lang="da-DK" dirty="0" err="1" smtClean="0"/>
              <a:t>edit</a:t>
            </a:r>
            <a:r>
              <a:rPr lang="da-DK" dirty="0" smtClean="0"/>
              <a:t> Master </a:t>
            </a:r>
            <a:r>
              <a:rPr lang="da-DK" dirty="0" err="1" smtClean="0"/>
              <a:t>subtitle</a:t>
            </a:r>
            <a:r>
              <a:rPr lang="da-DK" dirty="0" smtClean="0"/>
              <a:t> style</a:t>
            </a:r>
            <a:endParaRPr lang="en-US" dirty="0"/>
          </a:p>
        </p:txBody>
      </p:sp>
      <p:sp>
        <p:nvSpPr>
          <p:cNvPr id="16" name="Pladsholder til indhold 9"/>
          <p:cNvSpPr>
            <a:spLocks noGrp="1"/>
          </p:cNvSpPr>
          <p:nvPr>
            <p:ph sz="quarter" idx="13"/>
          </p:nvPr>
        </p:nvSpPr>
        <p:spPr>
          <a:xfrm>
            <a:off x="316808" y="1065181"/>
            <a:ext cx="3686549" cy="4690460"/>
          </a:xfrm>
          <a:solidFill>
            <a:schemeClr val="bg1"/>
          </a:solidFill>
          <a:effectLst>
            <a:outerShdw blurRad="50800" dist="25400" dir="2700000" algn="tl" rotWithShape="0">
              <a:prstClr val="black">
                <a:alpha val="40000"/>
              </a:prstClr>
            </a:outerShdw>
          </a:effectLst>
        </p:spPr>
        <p:txBody>
          <a:bodyPr/>
          <a:lstStyle>
            <a:lvl1pPr>
              <a:defRPr>
                <a:latin typeface="Calibri Light" panose="020F0302020204030204" pitchFamily="34" charset="0"/>
              </a:defRPr>
            </a:lvl1pPr>
            <a:lvl2pPr>
              <a:defRPr>
                <a:latin typeface="Calibri Light" panose="020F0302020204030204" pitchFamily="34" charset="0"/>
              </a:defRPr>
            </a:lvl2pPr>
            <a:lvl3pPr>
              <a:defRPr>
                <a:latin typeface="Calibri Light" panose="020F0302020204030204" pitchFamily="34" charset="0"/>
              </a:defRPr>
            </a:lvl3pPr>
            <a:lvl4pPr>
              <a:defRPr>
                <a:latin typeface="Calibri Light" panose="020F0302020204030204" pitchFamily="34" charset="0"/>
              </a:defRPr>
            </a:lvl4pPr>
            <a:lvl5pPr>
              <a:defRPr>
                <a:latin typeface="Calibri Light" panose="020F0302020204030204" pitchFamily="34" charset="0"/>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17" name="Pladsholder til indhold 9"/>
          <p:cNvSpPr>
            <a:spLocks noGrp="1"/>
          </p:cNvSpPr>
          <p:nvPr>
            <p:ph sz="quarter" idx="14"/>
          </p:nvPr>
        </p:nvSpPr>
        <p:spPr>
          <a:xfrm>
            <a:off x="4302068" y="1075341"/>
            <a:ext cx="3686549" cy="4690460"/>
          </a:xfrm>
          <a:solidFill>
            <a:schemeClr val="bg1"/>
          </a:solidFill>
          <a:effectLst>
            <a:outerShdw blurRad="50800" dist="25400" dir="2700000" algn="tl" rotWithShape="0">
              <a:prstClr val="black">
                <a:alpha val="40000"/>
              </a:prstClr>
            </a:outerShdw>
          </a:effectLst>
        </p:spPr>
        <p:txBody>
          <a:bodyPr/>
          <a:lstStyle>
            <a:lvl1pPr>
              <a:defRPr>
                <a:latin typeface="Calibri Light" panose="020F0302020204030204" pitchFamily="34" charset="0"/>
              </a:defRPr>
            </a:lvl1pPr>
            <a:lvl2pPr>
              <a:defRPr>
                <a:latin typeface="Calibri Light" panose="020F0302020204030204" pitchFamily="34" charset="0"/>
              </a:defRPr>
            </a:lvl2pPr>
            <a:lvl3pPr>
              <a:defRPr>
                <a:latin typeface="Calibri Light" panose="020F0302020204030204" pitchFamily="34" charset="0"/>
              </a:defRPr>
            </a:lvl3pPr>
            <a:lvl4pPr>
              <a:defRPr>
                <a:latin typeface="Calibri Light" panose="020F0302020204030204" pitchFamily="34" charset="0"/>
              </a:defRPr>
            </a:lvl4pPr>
            <a:lvl5pPr>
              <a:defRPr>
                <a:latin typeface="Calibri Light" panose="020F0302020204030204" pitchFamily="34" charset="0"/>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18" name="Pladsholder til indhold 9"/>
          <p:cNvSpPr>
            <a:spLocks noGrp="1"/>
          </p:cNvSpPr>
          <p:nvPr>
            <p:ph sz="quarter" idx="15"/>
          </p:nvPr>
        </p:nvSpPr>
        <p:spPr>
          <a:xfrm>
            <a:off x="8274628" y="1085501"/>
            <a:ext cx="3686549" cy="4690460"/>
          </a:xfrm>
          <a:solidFill>
            <a:schemeClr val="bg1"/>
          </a:solidFill>
          <a:effectLst>
            <a:outerShdw blurRad="50800" dist="25400" dir="2700000" algn="tl" rotWithShape="0">
              <a:prstClr val="black">
                <a:alpha val="40000"/>
              </a:prstClr>
            </a:outerShdw>
          </a:effectLst>
        </p:spPr>
        <p:txBody>
          <a:bodyPr/>
          <a:lstStyle>
            <a:lvl1pPr>
              <a:defRPr>
                <a:latin typeface="Calibri Light" panose="020F0302020204030204" pitchFamily="34" charset="0"/>
              </a:defRPr>
            </a:lvl1pPr>
            <a:lvl2pPr>
              <a:defRPr>
                <a:latin typeface="Calibri Light" panose="020F0302020204030204" pitchFamily="34" charset="0"/>
              </a:defRPr>
            </a:lvl2pPr>
            <a:lvl3pPr>
              <a:defRPr>
                <a:latin typeface="Calibri Light" panose="020F0302020204030204" pitchFamily="34" charset="0"/>
              </a:defRPr>
            </a:lvl3pPr>
            <a:lvl4pPr>
              <a:defRPr>
                <a:latin typeface="Calibri Light" panose="020F0302020204030204" pitchFamily="34" charset="0"/>
              </a:defRPr>
            </a:lvl4pPr>
            <a:lvl5pPr>
              <a:defRPr>
                <a:latin typeface="Calibri Light" panose="020F0302020204030204" pitchFamily="34" charset="0"/>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19" name="Pladsholder til tekst 13"/>
          <p:cNvSpPr>
            <a:spLocks noGrp="1"/>
          </p:cNvSpPr>
          <p:nvPr>
            <p:ph type="body" sz="quarter" idx="16"/>
          </p:nvPr>
        </p:nvSpPr>
        <p:spPr>
          <a:xfrm>
            <a:off x="383176" y="6436919"/>
            <a:ext cx="5641703" cy="281381"/>
          </a:xfrm>
        </p:spPr>
        <p:txBody>
          <a:bodyPr>
            <a:noAutofit/>
          </a:bodyPr>
          <a:lstStyle>
            <a:lvl1pPr>
              <a:defRPr sz="1400">
                <a:solidFill>
                  <a:schemeClr val="accent1">
                    <a:lumMod val="75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21" name="Afrundet rektangel 35">
            <a:hlinkClick r:id="rId2" action="ppaction://hlinksldjump" highlightClick="1"/>
          </p:cNvPr>
          <p:cNvSpPr/>
          <p:nvPr userDrawn="1"/>
        </p:nvSpPr>
        <p:spPr>
          <a:xfrm>
            <a:off x="7868678" y="6431973"/>
            <a:ext cx="1337681" cy="360430"/>
          </a:xfrm>
          <a:prstGeom prst="roundRect">
            <a:avLst>
              <a:gd name="adj" fmla="val 10186"/>
            </a:avLst>
          </a:prstGeom>
          <a:gradFill flip="none" rotWithShape="1">
            <a:gsLst>
              <a:gs pos="0">
                <a:schemeClr val="accent1">
                  <a:lumMod val="40000"/>
                  <a:lumOff val="60000"/>
                </a:schemeClr>
              </a:gs>
              <a:gs pos="68000">
                <a:schemeClr val="accent1">
                  <a:lumMod val="95000"/>
                  <a:lumOff val="5000"/>
                </a:schemeClr>
              </a:gs>
              <a:gs pos="100000">
                <a:schemeClr val="accent1">
                  <a:lumMod val="60000"/>
                </a:schemeClr>
              </a:gs>
            </a:gsLst>
            <a:lin ang="5400000" scaled="0"/>
            <a:tileRect/>
          </a:gradFill>
          <a:ln w="22225">
            <a:solidFill>
              <a:schemeClr val="bg1">
                <a:lumMod val="75000"/>
                <a:lumOff val="25000"/>
              </a:schemeClr>
            </a:solidFill>
          </a:ln>
          <a:effectLst>
            <a:outerShdw blurRad="63500" dist="101600" dir="5400000" sx="104000" sy="104000" algn="t" rotWithShape="0">
              <a:schemeClr val="bg1">
                <a:alpha val="40000"/>
              </a:schemeClr>
            </a:outerShdw>
          </a:effectLst>
          <a:scene3d>
            <a:camera prst="orthographicFront">
              <a:rot lat="0" lon="0" rev="0"/>
            </a:camera>
            <a:lightRig rig="soft" dir="t">
              <a:rot lat="0" lon="0" rev="0"/>
            </a:lightRig>
          </a:scene3d>
          <a:sp3d contourW="25400" prstMaterial="matte">
            <a:bevelB w="114300" h="57150" prst="coolSlant"/>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2200" dirty="0" smtClean="0">
                <a:solidFill>
                  <a:schemeClr val="bg1">
                    <a:lumMod val="85000"/>
                    <a:lumOff val="15000"/>
                  </a:schemeClr>
                </a:solidFill>
                <a:latin typeface="Calibri"/>
                <a:cs typeface="Calibri"/>
              </a:rPr>
              <a:t>Oversigt</a:t>
            </a:r>
            <a:endParaRPr lang="da-DK" sz="2200" dirty="0">
              <a:solidFill>
                <a:schemeClr val="bg1">
                  <a:lumMod val="85000"/>
                  <a:lumOff val="15000"/>
                </a:schemeClr>
              </a:solidFill>
              <a:latin typeface="Calibri"/>
              <a:cs typeface="Calibri"/>
            </a:endParaRPr>
          </a:p>
        </p:txBody>
      </p:sp>
      <p:sp>
        <p:nvSpPr>
          <p:cNvPr id="22" name="Afrundet rektangel 35">
            <a:hlinkClick r:id="" action="ppaction://hlinkshowjump?jump=lastslideviewed" highlightClick="1"/>
          </p:cNvPr>
          <p:cNvSpPr/>
          <p:nvPr userDrawn="1"/>
        </p:nvSpPr>
        <p:spPr>
          <a:xfrm>
            <a:off x="9321760" y="6431973"/>
            <a:ext cx="1337681" cy="360430"/>
          </a:xfrm>
          <a:prstGeom prst="roundRect">
            <a:avLst>
              <a:gd name="adj" fmla="val 10186"/>
            </a:avLst>
          </a:prstGeom>
          <a:gradFill flip="none" rotWithShape="1">
            <a:gsLst>
              <a:gs pos="0">
                <a:schemeClr val="accent1">
                  <a:lumMod val="40000"/>
                  <a:lumOff val="60000"/>
                </a:schemeClr>
              </a:gs>
              <a:gs pos="68000">
                <a:schemeClr val="accent1">
                  <a:lumMod val="95000"/>
                  <a:lumOff val="5000"/>
                </a:schemeClr>
              </a:gs>
              <a:gs pos="100000">
                <a:schemeClr val="accent1">
                  <a:lumMod val="60000"/>
                </a:schemeClr>
              </a:gs>
            </a:gsLst>
            <a:lin ang="5400000" scaled="0"/>
            <a:tileRect/>
          </a:gradFill>
          <a:ln w="22225">
            <a:solidFill>
              <a:schemeClr val="bg1">
                <a:lumMod val="75000"/>
                <a:lumOff val="25000"/>
              </a:schemeClr>
            </a:solidFill>
          </a:ln>
          <a:effectLst>
            <a:outerShdw blurRad="63500" dist="101600" dir="5400000" sx="104000" sy="104000" algn="t" rotWithShape="0">
              <a:schemeClr val="bg1">
                <a:alpha val="40000"/>
              </a:schemeClr>
            </a:outerShdw>
          </a:effectLst>
          <a:scene3d>
            <a:camera prst="orthographicFront">
              <a:rot lat="0" lon="0" rev="0"/>
            </a:camera>
            <a:lightRig rig="soft" dir="t">
              <a:rot lat="0" lon="0" rev="0"/>
            </a:lightRig>
          </a:scene3d>
          <a:sp3d contourW="25400" prstMaterial="matte">
            <a:bevelB w="114300" h="57150" prst="coolSlant"/>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2200" dirty="0" smtClean="0">
                <a:solidFill>
                  <a:schemeClr val="bg1">
                    <a:lumMod val="85000"/>
                    <a:lumOff val="15000"/>
                  </a:schemeClr>
                </a:solidFill>
                <a:latin typeface="Calibri"/>
                <a:cs typeface="Calibri"/>
              </a:rPr>
              <a:t>Tilbage</a:t>
            </a:r>
            <a:endParaRPr lang="da-DK" sz="2200" dirty="0">
              <a:solidFill>
                <a:schemeClr val="bg1">
                  <a:lumMod val="85000"/>
                  <a:lumOff val="15000"/>
                </a:schemeClr>
              </a:solidFill>
              <a:latin typeface="Calibri"/>
              <a:cs typeface="Calibri"/>
            </a:endParaRPr>
          </a:p>
        </p:txBody>
      </p:sp>
      <p:sp>
        <p:nvSpPr>
          <p:cNvPr id="23" name="Afrundet rektangel 35">
            <a:hlinkClick r:id="" action="ppaction://hlinkshowjump?jump=nextslide" highlightClick="1"/>
          </p:cNvPr>
          <p:cNvSpPr/>
          <p:nvPr userDrawn="1"/>
        </p:nvSpPr>
        <p:spPr>
          <a:xfrm>
            <a:off x="10774551" y="6430292"/>
            <a:ext cx="1337681" cy="360430"/>
          </a:xfrm>
          <a:prstGeom prst="roundRect">
            <a:avLst>
              <a:gd name="adj" fmla="val 10186"/>
            </a:avLst>
          </a:prstGeom>
          <a:gradFill flip="none" rotWithShape="1">
            <a:gsLst>
              <a:gs pos="0">
                <a:schemeClr val="accent1">
                  <a:lumMod val="40000"/>
                  <a:lumOff val="60000"/>
                </a:schemeClr>
              </a:gs>
              <a:gs pos="68000">
                <a:schemeClr val="accent1">
                  <a:lumMod val="95000"/>
                  <a:lumOff val="5000"/>
                </a:schemeClr>
              </a:gs>
              <a:gs pos="100000">
                <a:schemeClr val="accent1">
                  <a:lumMod val="60000"/>
                </a:schemeClr>
              </a:gs>
            </a:gsLst>
            <a:lin ang="5400000" scaled="0"/>
            <a:tileRect/>
          </a:gradFill>
          <a:ln w="22225">
            <a:solidFill>
              <a:schemeClr val="bg1">
                <a:lumMod val="75000"/>
                <a:lumOff val="25000"/>
              </a:schemeClr>
            </a:solidFill>
          </a:ln>
          <a:effectLst>
            <a:outerShdw blurRad="63500" dist="101600" dir="5400000" sx="104000" sy="104000" algn="t" rotWithShape="0">
              <a:schemeClr val="bg1">
                <a:alpha val="40000"/>
              </a:schemeClr>
            </a:outerShdw>
          </a:effectLst>
          <a:scene3d>
            <a:camera prst="orthographicFront">
              <a:rot lat="0" lon="0" rev="0"/>
            </a:camera>
            <a:lightRig rig="soft" dir="t">
              <a:rot lat="0" lon="0" rev="0"/>
            </a:lightRig>
          </a:scene3d>
          <a:sp3d contourW="25400" prstMaterial="matte">
            <a:bevelB w="114300" h="57150" prst="coolSlant"/>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2200" dirty="0" smtClean="0">
                <a:solidFill>
                  <a:schemeClr val="bg1">
                    <a:lumMod val="85000"/>
                    <a:lumOff val="15000"/>
                  </a:schemeClr>
                </a:solidFill>
                <a:latin typeface="Calibri"/>
                <a:cs typeface="Calibri"/>
              </a:rPr>
              <a:t>Næste</a:t>
            </a:r>
            <a:endParaRPr lang="da-DK" sz="2200" dirty="0">
              <a:solidFill>
                <a:schemeClr val="bg1">
                  <a:lumMod val="85000"/>
                  <a:lumOff val="15000"/>
                </a:schemeClr>
              </a:solidFill>
              <a:latin typeface="Calibri"/>
              <a:cs typeface="Calibri"/>
            </a:endParaRPr>
          </a:p>
        </p:txBody>
      </p:sp>
      <p:sp>
        <p:nvSpPr>
          <p:cNvPr id="24" name="Afrundet rektangel 23">
            <a:hlinkClick r:id="" action="ppaction://hlinkshowjump?jump=endshow" highlightClick="1"/>
          </p:cNvPr>
          <p:cNvSpPr/>
          <p:nvPr userDrawn="1"/>
        </p:nvSpPr>
        <p:spPr>
          <a:xfrm>
            <a:off x="6415596" y="6429597"/>
            <a:ext cx="1337681" cy="360430"/>
          </a:xfrm>
          <a:prstGeom prst="roundRect">
            <a:avLst>
              <a:gd name="adj" fmla="val 10186"/>
            </a:avLst>
          </a:prstGeom>
          <a:gradFill flip="none" rotWithShape="1">
            <a:gsLst>
              <a:gs pos="0">
                <a:schemeClr val="accent1">
                  <a:lumMod val="40000"/>
                  <a:lumOff val="60000"/>
                </a:schemeClr>
              </a:gs>
              <a:gs pos="68000">
                <a:schemeClr val="accent1">
                  <a:lumMod val="95000"/>
                  <a:lumOff val="5000"/>
                </a:schemeClr>
              </a:gs>
              <a:gs pos="100000">
                <a:schemeClr val="accent1">
                  <a:lumMod val="60000"/>
                </a:schemeClr>
              </a:gs>
            </a:gsLst>
            <a:lin ang="5400000" scaled="0"/>
            <a:tileRect/>
          </a:gradFill>
          <a:ln w="22225">
            <a:solidFill>
              <a:schemeClr val="bg1">
                <a:lumMod val="75000"/>
                <a:lumOff val="25000"/>
              </a:schemeClr>
            </a:solidFill>
          </a:ln>
          <a:effectLst>
            <a:outerShdw blurRad="63500" dist="101600" dir="5400000" sx="104000" sy="104000" algn="t" rotWithShape="0">
              <a:schemeClr val="bg1">
                <a:alpha val="40000"/>
              </a:schemeClr>
            </a:outerShdw>
          </a:effectLst>
          <a:scene3d>
            <a:camera prst="orthographicFront">
              <a:rot lat="0" lon="0" rev="0"/>
            </a:camera>
            <a:lightRig rig="soft" dir="t">
              <a:rot lat="0" lon="0" rev="0"/>
            </a:lightRig>
          </a:scene3d>
          <a:sp3d contourW="25400" prstMaterial="matte">
            <a:bevelB w="114300" h="57150" prst="coolSlant"/>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2200" dirty="0" smtClean="0">
                <a:solidFill>
                  <a:schemeClr val="bg1">
                    <a:lumMod val="85000"/>
                    <a:lumOff val="15000"/>
                  </a:schemeClr>
                </a:solidFill>
                <a:latin typeface="Calibri"/>
                <a:cs typeface="Calibri"/>
              </a:rPr>
              <a:t>Rediger</a:t>
            </a:r>
            <a:endParaRPr lang="da-DK" sz="2200" dirty="0">
              <a:solidFill>
                <a:schemeClr val="bg1">
                  <a:lumMod val="85000"/>
                  <a:lumOff val="15000"/>
                </a:schemeClr>
              </a:solidFill>
              <a:latin typeface="Calibri"/>
              <a:cs typeface="Calibri"/>
            </a:endParaRPr>
          </a:p>
        </p:txBody>
      </p:sp>
    </p:spTree>
    <p:extLst>
      <p:ext uri="{BB962C8B-B14F-4D97-AF65-F5344CB8AC3E}">
        <p14:creationId xmlns:p14="http://schemas.microsoft.com/office/powerpoint/2010/main" val="37859193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 indhold Albumstil Olivengrøn STORE">
    <p:bg>
      <p:bgRef idx="1003">
        <a:schemeClr val="bg2"/>
      </p:bgRef>
    </p:bg>
    <p:spTree>
      <p:nvGrpSpPr>
        <p:cNvPr id="1" name=""/>
        <p:cNvGrpSpPr/>
        <p:nvPr/>
      </p:nvGrpSpPr>
      <p:grpSpPr>
        <a:xfrm>
          <a:off x="0" y="0"/>
          <a:ext cx="0" cy="0"/>
          <a:chOff x="0" y="0"/>
          <a:chExt cx="0" cy="0"/>
        </a:xfrm>
      </p:grpSpPr>
      <p:pic>
        <p:nvPicPr>
          <p:cNvPr id="23" name="Picture 16" descr="pictureCaptionBacking.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rot="10800000">
            <a:off x="4228191" y="969047"/>
            <a:ext cx="3682143" cy="5149534"/>
          </a:xfrm>
          <a:prstGeom prst="rect">
            <a:avLst/>
          </a:prstGeom>
          <a:effectLst>
            <a:outerShdw blurRad="63500" dist="12700" dir="2700000" algn="tl" rotWithShape="0">
              <a:prstClr val="black">
                <a:alpha val="40000"/>
              </a:prstClr>
            </a:outerShdw>
          </a:effectLst>
        </p:spPr>
      </p:pic>
      <p:pic>
        <p:nvPicPr>
          <p:cNvPr id="24" name="Picture 17" descr="pictureCaptionBacking.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rot="10800000">
            <a:off x="8243277" y="973402"/>
            <a:ext cx="3701432" cy="5176510"/>
          </a:xfrm>
          <a:prstGeom prst="rect">
            <a:avLst/>
          </a:prstGeom>
          <a:effectLst>
            <a:outerShdw blurRad="63500" dist="12700" dir="2700000" algn="tl" rotWithShape="0">
              <a:prstClr val="black">
                <a:alpha val="40000"/>
              </a:prstClr>
            </a:outerShdw>
          </a:effectLst>
        </p:spPr>
      </p:pic>
      <p:pic>
        <p:nvPicPr>
          <p:cNvPr id="25" name="Picture 20" descr="pictureCaptionBacking.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rot="10800000">
            <a:off x="213105" y="969047"/>
            <a:ext cx="3682143" cy="5149534"/>
          </a:xfrm>
          <a:prstGeom prst="rect">
            <a:avLst/>
          </a:prstGeom>
          <a:effectLst>
            <a:outerShdw blurRad="63500" dist="12700" dir="2700000" algn="tl" rotWithShape="0">
              <a:prstClr val="black">
                <a:alpha val="40000"/>
              </a:prstClr>
            </a:outerShdw>
          </a:effectLst>
        </p:spPr>
      </p:pic>
      <p:sp>
        <p:nvSpPr>
          <p:cNvPr id="26" name="Pladsholder til indhold 9"/>
          <p:cNvSpPr>
            <a:spLocks noGrp="1"/>
          </p:cNvSpPr>
          <p:nvPr>
            <p:ph sz="quarter" idx="13"/>
          </p:nvPr>
        </p:nvSpPr>
        <p:spPr>
          <a:xfrm>
            <a:off x="433388" y="1187884"/>
            <a:ext cx="3233737" cy="4734242"/>
          </a:xfrm>
          <a:solidFill>
            <a:schemeClr val="tx1"/>
          </a:solidFill>
          <a:effectLst>
            <a:outerShdw blurRad="50800" dist="25400" dir="2700000" algn="tl" rotWithShape="0">
              <a:prstClr val="black">
                <a:alpha val="40000"/>
              </a:prstClr>
            </a:outerShdw>
          </a:effectLst>
        </p:spPr>
        <p:txBody>
          <a:bodyPr/>
          <a:lstStyle>
            <a:lvl1pPr>
              <a:defRPr>
                <a:solidFill>
                  <a:schemeClr val="bg1">
                    <a:lumMod val="75000"/>
                    <a:lumOff val="25000"/>
                  </a:schemeClr>
                </a:solidFill>
              </a:defRPr>
            </a:lvl1pPr>
            <a:lvl2pPr>
              <a:defRPr>
                <a:solidFill>
                  <a:schemeClr val="bg1">
                    <a:lumMod val="75000"/>
                    <a:lumOff val="25000"/>
                  </a:schemeClr>
                </a:solidFill>
              </a:defRPr>
            </a:lvl2pPr>
            <a:lvl3pPr>
              <a:defRPr>
                <a:solidFill>
                  <a:schemeClr val="bg1">
                    <a:lumMod val="75000"/>
                    <a:lumOff val="25000"/>
                  </a:schemeClr>
                </a:solidFill>
              </a:defRPr>
            </a:lvl3pPr>
            <a:lvl4pPr>
              <a:defRPr>
                <a:solidFill>
                  <a:schemeClr val="bg1">
                    <a:lumMod val="75000"/>
                    <a:lumOff val="25000"/>
                  </a:schemeClr>
                </a:solidFill>
              </a:defRPr>
            </a:lvl4pPr>
            <a:lvl5pPr>
              <a:defRPr>
                <a:solidFill>
                  <a:schemeClr val="bg1">
                    <a:lumMod val="75000"/>
                    <a:lumOff val="25000"/>
                  </a:schemeClr>
                </a:solidFill>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27" name="Pladsholder til indhold 9"/>
          <p:cNvSpPr>
            <a:spLocks noGrp="1"/>
          </p:cNvSpPr>
          <p:nvPr>
            <p:ph sz="quarter" idx="14"/>
          </p:nvPr>
        </p:nvSpPr>
        <p:spPr>
          <a:xfrm>
            <a:off x="4456748" y="1198044"/>
            <a:ext cx="3233737" cy="4734242"/>
          </a:xfrm>
          <a:solidFill>
            <a:schemeClr val="tx1"/>
          </a:solidFill>
          <a:effectLst>
            <a:outerShdw blurRad="50800" dist="25400" dir="2700000" algn="tl" rotWithShape="0">
              <a:prstClr val="black">
                <a:alpha val="40000"/>
              </a:prstClr>
            </a:outerShdw>
          </a:effectLst>
        </p:spPr>
        <p:txBody>
          <a:bodyPr/>
          <a:lstStyle>
            <a:lvl1pPr>
              <a:defRPr>
                <a:solidFill>
                  <a:schemeClr val="bg1">
                    <a:lumMod val="75000"/>
                    <a:lumOff val="25000"/>
                  </a:schemeClr>
                </a:solidFill>
              </a:defRPr>
            </a:lvl1pPr>
            <a:lvl2pPr>
              <a:defRPr>
                <a:solidFill>
                  <a:schemeClr val="bg1">
                    <a:lumMod val="75000"/>
                    <a:lumOff val="25000"/>
                  </a:schemeClr>
                </a:solidFill>
              </a:defRPr>
            </a:lvl2pPr>
            <a:lvl3pPr>
              <a:defRPr>
                <a:solidFill>
                  <a:schemeClr val="bg1">
                    <a:lumMod val="75000"/>
                    <a:lumOff val="25000"/>
                  </a:schemeClr>
                </a:solidFill>
              </a:defRPr>
            </a:lvl3pPr>
            <a:lvl4pPr>
              <a:defRPr>
                <a:solidFill>
                  <a:schemeClr val="bg1">
                    <a:lumMod val="75000"/>
                    <a:lumOff val="25000"/>
                  </a:schemeClr>
                </a:solidFill>
              </a:defRPr>
            </a:lvl4pPr>
            <a:lvl5pPr>
              <a:defRPr>
                <a:solidFill>
                  <a:schemeClr val="bg1">
                    <a:lumMod val="75000"/>
                    <a:lumOff val="25000"/>
                  </a:schemeClr>
                </a:solidFill>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28" name="Pladsholder til indhold 9"/>
          <p:cNvSpPr>
            <a:spLocks noGrp="1"/>
          </p:cNvSpPr>
          <p:nvPr>
            <p:ph sz="quarter" idx="15"/>
          </p:nvPr>
        </p:nvSpPr>
        <p:spPr>
          <a:xfrm>
            <a:off x="8480108" y="1208204"/>
            <a:ext cx="3233737" cy="4734242"/>
          </a:xfrm>
          <a:solidFill>
            <a:schemeClr val="tx1"/>
          </a:solidFill>
          <a:effectLst>
            <a:outerShdw blurRad="50800" dist="25400" dir="2700000" algn="tl" rotWithShape="0">
              <a:prstClr val="black">
                <a:alpha val="40000"/>
              </a:prstClr>
            </a:outerShdw>
          </a:effectLst>
        </p:spPr>
        <p:txBody>
          <a:bodyPr/>
          <a:lstStyle>
            <a:lvl1pPr>
              <a:defRPr>
                <a:solidFill>
                  <a:schemeClr val="bg1">
                    <a:lumMod val="75000"/>
                    <a:lumOff val="25000"/>
                  </a:schemeClr>
                </a:solidFill>
              </a:defRPr>
            </a:lvl1pPr>
            <a:lvl2pPr>
              <a:defRPr>
                <a:solidFill>
                  <a:schemeClr val="bg1">
                    <a:lumMod val="75000"/>
                    <a:lumOff val="25000"/>
                  </a:schemeClr>
                </a:solidFill>
              </a:defRPr>
            </a:lvl2pPr>
            <a:lvl3pPr>
              <a:defRPr>
                <a:solidFill>
                  <a:schemeClr val="bg1">
                    <a:lumMod val="75000"/>
                    <a:lumOff val="25000"/>
                  </a:schemeClr>
                </a:solidFill>
              </a:defRPr>
            </a:lvl3pPr>
            <a:lvl4pPr>
              <a:defRPr>
                <a:solidFill>
                  <a:schemeClr val="bg1">
                    <a:lumMod val="75000"/>
                    <a:lumOff val="25000"/>
                  </a:schemeClr>
                </a:solidFill>
              </a:defRPr>
            </a:lvl4pPr>
            <a:lvl5pPr>
              <a:defRPr>
                <a:solidFill>
                  <a:schemeClr val="bg1">
                    <a:lumMod val="75000"/>
                    <a:lumOff val="25000"/>
                  </a:schemeClr>
                </a:solidFill>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7" name="Snip Single Corner Rectangle 18"/>
          <p:cNvSpPr/>
          <p:nvPr userDrawn="1"/>
        </p:nvSpPr>
        <p:spPr>
          <a:xfrm flipH="1">
            <a:off x="-17567" y="6301643"/>
            <a:ext cx="12209559" cy="567386"/>
          </a:xfrm>
          <a:custGeom>
            <a:avLst/>
            <a:gdLst>
              <a:gd name="connsiteX0" fmla="*/ 0 w 6194967"/>
              <a:gd name="connsiteY0" fmla="*/ 0 h 579094"/>
              <a:gd name="connsiteX1" fmla="*/ 5905420 w 6194967"/>
              <a:gd name="connsiteY1" fmla="*/ 0 h 579094"/>
              <a:gd name="connsiteX2" fmla="*/ 6194967 w 6194967"/>
              <a:gd name="connsiteY2" fmla="*/ 289547 h 579094"/>
              <a:gd name="connsiteX3" fmla="*/ 6194967 w 6194967"/>
              <a:gd name="connsiteY3" fmla="*/ 579094 h 579094"/>
              <a:gd name="connsiteX4" fmla="*/ 0 w 6194967"/>
              <a:gd name="connsiteY4" fmla="*/ 579094 h 579094"/>
              <a:gd name="connsiteX5" fmla="*/ 0 w 6194967"/>
              <a:gd name="connsiteY5" fmla="*/ 0 h 579094"/>
              <a:gd name="connsiteX0" fmla="*/ 0 w 6205136"/>
              <a:gd name="connsiteY0" fmla="*/ 0 h 579094"/>
              <a:gd name="connsiteX1" fmla="*/ 5905420 w 6205136"/>
              <a:gd name="connsiteY1" fmla="*/ 0 h 579094"/>
              <a:gd name="connsiteX2" fmla="*/ 6194967 w 6205136"/>
              <a:gd name="connsiteY2" fmla="*/ 289547 h 579094"/>
              <a:gd name="connsiteX3" fmla="*/ 6205136 w 6205136"/>
              <a:gd name="connsiteY3" fmla="*/ 434506 h 579094"/>
              <a:gd name="connsiteX4" fmla="*/ 6194967 w 6205136"/>
              <a:gd name="connsiteY4" fmla="*/ 579094 h 579094"/>
              <a:gd name="connsiteX5" fmla="*/ 0 w 6205136"/>
              <a:gd name="connsiteY5" fmla="*/ 579094 h 579094"/>
              <a:gd name="connsiteX6" fmla="*/ 0 w 6205136"/>
              <a:gd name="connsiteY6" fmla="*/ 0 h 579094"/>
              <a:gd name="connsiteX0" fmla="*/ 0 w 7350743"/>
              <a:gd name="connsiteY0" fmla="*/ 0 h 579094"/>
              <a:gd name="connsiteX1" fmla="*/ 5905420 w 7350743"/>
              <a:gd name="connsiteY1" fmla="*/ 0 h 579094"/>
              <a:gd name="connsiteX2" fmla="*/ 6194967 w 7350743"/>
              <a:gd name="connsiteY2" fmla="*/ 289547 h 579094"/>
              <a:gd name="connsiteX3" fmla="*/ 6205136 w 7350743"/>
              <a:gd name="connsiteY3" fmla="*/ 434506 h 579094"/>
              <a:gd name="connsiteX4" fmla="*/ 6194967 w 7350743"/>
              <a:gd name="connsiteY4" fmla="*/ 579094 h 579094"/>
              <a:gd name="connsiteX5" fmla="*/ 0 w 7350743"/>
              <a:gd name="connsiteY5" fmla="*/ 579094 h 579094"/>
              <a:gd name="connsiteX6" fmla="*/ 0 w 7350743"/>
              <a:gd name="connsiteY6" fmla="*/ 0 h 579094"/>
              <a:gd name="connsiteX0" fmla="*/ 0 w 6785195"/>
              <a:gd name="connsiteY0" fmla="*/ 0 h 579094"/>
              <a:gd name="connsiteX1" fmla="*/ 5905420 w 6785195"/>
              <a:gd name="connsiteY1" fmla="*/ 0 h 579094"/>
              <a:gd name="connsiteX2" fmla="*/ 6194967 w 6785195"/>
              <a:gd name="connsiteY2" fmla="*/ 289547 h 579094"/>
              <a:gd name="connsiteX3" fmla="*/ 6205136 w 6785195"/>
              <a:gd name="connsiteY3" fmla="*/ 434506 h 579094"/>
              <a:gd name="connsiteX4" fmla="*/ 6533959 w 6785195"/>
              <a:gd name="connsiteY4" fmla="*/ 513888 h 579094"/>
              <a:gd name="connsiteX5" fmla="*/ 6194967 w 6785195"/>
              <a:gd name="connsiteY5" fmla="*/ 579094 h 579094"/>
              <a:gd name="connsiteX6" fmla="*/ 0 w 6785195"/>
              <a:gd name="connsiteY6" fmla="*/ 579094 h 579094"/>
              <a:gd name="connsiteX7" fmla="*/ 0 w 6785195"/>
              <a:gd name="connsiteY7" fmla="*/ 0 h 579094"/>
              <a:gd name="connsiteX0" fmla="*/ 0 w 7316335"/>
              <a:gd name="connsiteY0" fmla="*/ 0 h 579094"/>
              <a:gd name="connsiteX1" fmla="*/ 5905420 w 7316335"/>
              <a:gd name="connsiteY1" fmla="*/ 0 h 579094"/>
              <a:gd name="connsiteX2" fmla="*/ 6194967 w 7316335"/>
              <a:gd name="connsiteY2" fmla="*/ 289547 h 579094"/>
              <a:gd name="connsiteX3" fmla="*/ 6205136 w 7316335"/>
              <a:gd name="connsiteY3" fmla="*/ 434506 h 579094"/>
              <a:gd name="connsiteX4" fmla="*/ 7316333 w 7316335"/>
              <a:gd name="connsiteY4" fmla="*/ 411826 h 579094"/>
              <a:gd name="connsiteX5" fmla="*/ 6194967 w 7316335"/>
              <a:gd name="connsiteY5" fmla="*/ 579094 h 579094"/>
              <a:gd name="connsiteX6" fmla="*/ 0 w 7316335"/>
              <a:gd name="connsiteY6" fmla="*/ 579094 h 579094"/>
              <a:gd name="connsiteX7" fmla="*/ 0 w 7316335"/>
              <a:gd name="connsiteY7" fmla="*/ 0 h 579094"/>
              <a:gd name="connsiteX0" fmla="*/ 0 w 10525202"/>
              <a:gd name="connsiteY0" fmla="*/ 0 h 579094"/>
              <a:gd name="connsiteX1" fmla="*/ 5905420 w 10525202"/>
              <a:gd name="connsiteY1" fmla="*/ 0 h 579094"/>
              <a:gd name="connsiteX2" fmla="*/ 6194967 w 10525202"/>
              <a:gd name="connsiteY2" fmla="*/ 289547 h 579094"/>
              <a:gd name="connsiteX3" fmla="*/ 6205136 w 10525202"/>
              <a:gd name="connsiteY3" fmla="*/ 434506 h 579094"/>
              <a:gd name="connsiteX4" fmla="*/ 10525202 w 10525202"/>
              <a:gd name="connsiteY4" fmla="*/ 479867 h 579094"/>
              <a:gd name="connsiteX5" fmla="*/ 6194967 w 10525202"/>
              <a:gd name="connsiteY5" fmla="*/ 579094 h 579094"/>
              <a:gd name="connsiteX6" fmla="*/ 0 w 10525202"/>
              <a:gd name="connsiteY6" fmla="*/ 579094 h 579094"/>
              <a:gd name="connsiteX7" fmla="*/ 0 w 10525202"/>
              <a:gd name="connsiteY7" fmla="*/ 0 h 579094"/>
              <a:gd name="connsiteX0" fmla="*/ 0 w 11502578"/>
              <a:gd name="connsiteY0" fmla="*/ 0 h 579094"/>
              <a:gd name="connsiteX1" fmla="*/ 5905420 w 11502578"/>
              <a:gd name="connsiteY1" fmla="*/ 0 h 579094"/>
              <a:gd name="connsiteX2" fmla="*/ 6194967 w 11502578"/>
              <a:gd name="connsiteY2" fmla="*/ 289547 h 579094"/>
              <a:gd name="connsiteX3" fmla="*/ 11500336 w 11502578"/>
              <a:gd name="connsiteY3" fmla="*/ 253063 h 579094"/>
              <a:gd name="connsiteX4" fmla="*/ 10525202 w 11502578"/>
              <a:gd name="connsiteY4" fmla="*/ 479867 h 579094"/>
              <a:gd name="connsiteX5" fmla="*/ 6194967 w 11502578"/>
              <a:gd name="connsiteY5" fmla="*/ 579094 h 579094"/>
              <a:gd name="connsiteX6" fmla="*/ 0 w 11502578"/>
              <a:gd name="connsiteY6" fmla="*/ 579094 h 579094"/>
              <a:gd name="connsiteX7" fmla="*/ 0 w 11502578"/>
              <a:gd name="connsiteY7" fmla="*/ 0 h 579094"/>
              <a:gd name="connsiteX0" fmla="*/ 0 w 12192003"/>
              <a:gd name="connsiteY0" fmla="*/ 0 h 590124"/>
              <a:gd name="connsiteX1" fmla="*/ 5905420 w 12192003"/>
              <a:gd name="connsiteY1" fmla="*/ 0 h 590124"/>
              <a:gd name="connsiteX2" fmla="*/ 6194967 w 12192003"/>
              <a:gd name="connsiteY2" fmla="*/ 289547 h 590124"/>
              <a:gd name="connsiteX3" fmla="*/ 11500336 w 12192003"/>
              <a:gd name="connsiteY3" fmla="*/ 253063 h 590124"/>
              <a:gd name="connsiteX4" fmla="*/ 12192000 w 12192003"/>
              <a:gd name="connsiteY4" fmla="*/ 581929 h 590124"/>
              <a:gd name="connsiteX5" fmla="*/ 6194967 w 12192003"/>
              <a:gd name="connsiteY5" fmla="*/ 579094 h 590124"/>
              <a:gd name="connsiteX6" fmla="*/ 0 w 12192003"/>
              <a:gd name="connsiteY6" fmla="*/ 579094 h 590124"/>
              <a:gd name="connsiteX7" fmla="*/ 0 w 12192003"/>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09559"/>
              <a:gd name="connsiteY0" fmla="*/ 0 h 590124"/>
              <a:gd name="connsiteX1" fmla="*/ 5905420 w 12209559"/>
              <a:gd name="connsiteY1" fmla="*/ 0 h 590124"/>
              <a:gd name="connsiteX2" fmla="*/ 6194967 w 12209559"/>
              <a:gd name="connsiteY2" fmla="*/ 289547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9559" h="590124">
                <a:moveTo>
                  <a:pt x="0" y="0"/>
                </a:moveTo>
                <a:lnTo>
                  <a:pt x="5905420" y="0"/>
                </a:lnTo>
                <a:lnTo>
                  <a:pt x="6194967" y="289547"/>
                </a:lnTo>
                <a:lnTo>
                  <a:pt x="12180662" y="275743"/>
                </a:lnTo>
                <a:cubicBezTo>
                  <a:pt x="12237161" y="313133"/>
                  <a:pt x="12193695" y="557831"/>
                  <a:pt x="12192000" y="581929"/>
                </a:cubicBezTo>
                <a:cubicBezTo>
                  <a:pt x="12190305" y="606027"/>
                  <a:pt x="7283960" y="568226"/>
                  <a:pt x="6194967" y="579094"/>
                </a:cubicBezTo>
                <a:lnTo>
                  <a:pt x="0" y="579094"/>
                </a:lnTo>
                <a:lnTo>
                  <a:pt x="0" y="0"/>
                </a:lnTo>
                <a:close/>
              </a:path>
            </a:pathLst>
          </a:custGeom>
          <a:blipFill dpi="0" rotWithShape="1">
            <a:blip r:embed="rId3">
              <a:alphaModFix amt="98000"/>
              <a:duotone>
                <a:schemeClr val="accent1">
                  <a:shade val="30000"/>
                  <a:alpha val="50000"/>
                  <a:satMod val="150000"/>
                </a:schemeClr>
                <a:schemeClr val="accent1">
                  <a:tint val="50000"/>
                  <a:alpha val="10000"/>
                  <a:satMod val="150000"/>
                </a:schemeClr>
              </a:duotone>
            </a:blip>
            <a:srcRect/>
            <a:stretch>
              <a:fillRect/>
            </a:stretch>
          </a:blipFill>
          <a:ln>
            <a:solidFill>
              <a:schemeClr val="tx2">
                <a:lumMod val="10000"/>
              </a:schemeClr>
            </a:solidFill>
          </a:ln>
          <a:effectLst>
            <a:innerShdw blurRad="190500" dist="63500" dir="15480000">
              <a:schemeClr val="bg1">
                <a:alpha val="94000"/>
              </a:schemeClr>
            </a:innerShdw>
            <a:reflection stA="73000" endPos="0" dir="5400000" sy="-100000" algn="bl" rotWithShape="0"/>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 name="Rectangle 3"/>
          <p:cNvSpPr/>
          <p:nvPr userDrawn="1"/>
        </p:nvSpPr>
        <p:spPr>
          <a:xfrm>
            <a:off x="-17567" y="1"/>
            <a:ext cx="12209569" cy="487947"/>
          </a:xfrm>
          <a:prstGeom prst="rect">
            <a:avLst/>
          </a:prstGeom>
          <a:ln w="6350">
            <a:solidFill>
              <a:schemeClr val="tx2">
                <a:lumMod val="10000"/>
              </a:schemeClr>
            </a:solidFill>
          </a:ln>
          <a:effectLst>
            <a:outerShdw blurRad="177800" dist="50800" dir="5400000" sx="101000" sy="101000" algn="tl" rotWithShape="0">
              <a:srgbClr val="000000">
                <a:alpha val="81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kstfelt 4"/>
          <p:cNvSpPr txBox="1"/>
          <p:nvPr userDrawn="1"/>
        </p:nvSpPr>
        <p:spPr>
          <a:xfrm>
            <a:off x="5788617" y="5114441"/>
            <a:ext cx="184731" cy="369332"/>
          </a:xfrm>
          <a:prstGeom prst="rect">
            <a:avLst/>
          </a:prstGeom>
          <a:noFill/>
        </p:spPr>
        <p:txBody>
          <a:bodyPr wrap="none" rtlCol="0">
            <a:spAutoFit/>
          </a:bodyPr>
          <a:lstStyle/>
          <a:p>
            <a:endParaRPr lang="da-DK" dirty="0"/>
          </a:p>
        </p:txBody>
      </p:sp>
      <p:sp>
        <p:nvSpPr>
          <p:cNvPr id="16" name="Rectangle 15"/>
          <p:cNvSpPr/>
          <p:nvPr userDrawn="1"/>
        </p:nvSpPr>
        <p:spPr>
          <a:xfrm>
            <a:off x="-17567" y="11341"/>
            <a:ext cx="12209564" cy="476607"/>
          </a:xfrm>
          <a:prstGeom prst="rect">
            <a:avLst/>
          </a:prstGeom>
          <a:gradFill flip="none" rotWithShape="1">
            <a:gsLst>
              <a:gs pos="99000">
                <a:schemeClr val="bg1">
                  <a:alpha val="44000"/>
                  <a:lumMod val="57000"/>
                </a:schemeClr>
              </a:gs>
              <a:gs pos="1000">
                <a:schemeClr val="bg1">
                  <a:lumMod val="65000"/>
                  <a:lumOff val="35000"/>
                  <a:alpha val="22000"/>
                </a:schemeClr>
              </a:gs>
              <a:gs pos="50000">
                <a:schemeClr val="bg1">
                  <a:lumMod val="75000"/>
                  <a:lumOff val="25000"/>
                  <a:alpha val="33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400" i="1" dirty="0" smtClean="0">
                <a:solidFill>
                  <a:schemeClr val="bg2">
                    <a:lumMod val="50000"/>
                  </a:schemeClr>
                </a:solidFill>
                <a:latin typeface="Calibri" panose="020F0502020204030204" pitchFamily="34" charset="0"/>
              </a:rPr>
              <a:t>OS - LIVSFORTÆLLINGER</a:t>
            </a:r>
            <a:r>
              <a:rPr lang="en-US" sz="2000" i="1" dirty="0" smtClean="0">
                <a:solidFill>
                  <a:schemeClr val="bg2">
                    <a:lumMod val="50000"/>
                  </a:schemeClr>
                </a:solidFill>
                <a:latin typeface="Calibri" panose="020F0502020204030204" pitchFamily="34" charset="0"/>
              </a:rPr>
              <a:t>   </a:t>
            </a:r>
            <a:r>
              <a:rPr lang="en-US" sz="2000" i="1" dirty="0" smtClean="0">
                <a:solidFill>
                  <a:schemeClr val="bg2">
                    <a:lumMod val="75000"/>
                  </a:schemeClr>
                </a:solidFill>
                <a:latin typeface="Calibri" panose="020F0502020204030204" pitchFamily="34" charset="0"/>
              </a:rPr>
              <a:t>.</a:t>
            </a:r>
            <a:endParaRPr lang="en-US" sz="2000" i="1" dirty="0">
              <a:solidFill>
                <a:schemeClr val="bg2">
                  <a:lumMod val="75000"/>
                </a:schemeClr>
              </a:solidFill>
              <a:latin typeface="Calibri" panose="020F0502020204030204" pitchFamily="34" charset="0"/>
            </a:endParaRPr>
          </a:p>
        </p:txBody>
      </p:sp>
      <p:sp>
        <p:nvSpPr>
          <p:cNvPr id="17" name="Footer Placeholder 5"/>
          <p:cNvSpPr>
            <a:spLocks noGrp="1"/>
          </p:cNvSpPr>
          <p:nvPr>
            <p:ph type="ftr" sz="quarter" idx="11"/>
          </p:nvPr>
        </p:nvSpPr>
        <p:spPr>
          <a:xfrm>
            <a:off x="4044858" y="87017"/>
            <a:ext cx="4048807" cy="365125"/>
          </a:xfrm>
          <a:prstGeom prst="rect">
            <a:avLst/>
          </a:prstGeom>
        </p:spPr>
        <p:txBody>
          <a:bodyPr/>
          <a:lstStyle>
            <a:lvl1pPr algn="ctr">
              <a:defRPr sz="2000" b="0" i="1">
                <a:solidFill>
                  <a:schemeClr val="bg2">
                    <a:lumMod val="20000"/>
                    <a:lumOff val="80000"/>
                  </a:schemeClr>
                </a:solidFill>
                <a:latin typeface="Calibri"/>
                <a:cs typeface="Calibri"/>
              </a:defRPr>
            </a:lvl1pPr>
          </a:lstStyle>
          <a:p>
            <a:r>
              <a:rPr lang="en-US" smtClean="0"/>
              <a:t>Dit navn her</a:t>
            </a:r>
            <a:endParaRPr lang="en-US" dirty="0"/>
          </a:p>
        </p:txBody>
      </p:sp>
      <p:sp>
        <p:nvSpPr>
          <p:cNvPr id="2" name="Title 1"/>
          <p:cNvSpPr>
            <a:spLocks noGrp="1"/>
          </p:cNvSpPr>
          <p:nvPr>
            <p:ph type="ctrTitle"/>
          </p:nvPr>
        </p:nvSpPr>
        <p:spPr>
          <a:xfrm>
            <a:off x="176035" y="64652"/>
            <a:ext cx="4052155" cy="423296"/>
          </a:xfrm>
        </p:spPr>
        <p:txBody>
          <a:bodyPr anchor="b" anchorCtr="0">
            <a:noAutofit/>
          </a:bodyPr>
          <a:lstStyle>
            <a:lvl1pPr>
              <a:defRPr sz="2400">
                <a:solidFill>
                  <a:schemeClr val="tx2"/>
                </a:solidFill>
                <a:effectLst>
                  <a:outerShdw blurRad="50800" dist="38100" dir="2700000" algn="tl" rotWithShape="0">
                    <a:prstClr val="black">
                      <a:alpha val="40000"/>
                    </a:prstClr>
                  </a:outerShdw>
                </a:effectLst>
              </a:defRPr>
            </a:lvl1pPr>
          </a:lstStyle>
          <a:p>
            <a:r>
              <a:rPr lang="da-DK" dirty="0" err="1" smtClean="0"/>
              <a:t>Click</a:t>
            </a:r>
            <a:r>
              <a:rPr lang="da-DK" dirty="0" smtClean="0"/>
              <a:t> to </a:t>
            </a:r>
            <a:r>
              <a:rPr lang="da-DK" dirty="0" err="1" smtClean="0"/>
              <a:t>edit</a:t>
            </a:r>
            <a:r>
              <a:rPr lang="da-DK" dirty="0" smtClean="0"/>
              <a:t> Master </a:t>
            </a:r>
            <a:r>
              <a:rPr lang="da-DK" dirty="0" err="1" smtClean="0"/>
              <a:t>title</a:t>
            </a:r>
            <a:r>
              <a:rPr lang="da-DK" dirty="0" smtClean="0"/>
              <a:t> style</a:t>
            </a:r>
            <a:endParaRPr dirty="0"/>
          </a:p>
        </p:txBody>
      </p:sp>
      <p:sp>
        <p:nvSpPr>
          <p:cNvPr id="21" name="Pladsholder til slidenummer 3"/>
          <p:cNvSpPr>
            <a:spLocks noGrp="1"/>
          </p:cNvSpPr>
          <p:nvPr>
            <p:ph type="sldNum" sz="quarter" idx="12"/>
          </p:nvPr>
        </p:nvSpPr>
        <p:spPr>
          <a:xfrm>
            <a:off x="0" y="6477778"/>
            <a:ext cx="383177" cy="503119"/>
          </a:xfrm>
        </p:spPr>
        <p:txBody>
          <a:bodyPr/>
          <a:lstStyle>
            <a:lvl1pPr>
              <a:defRPr>
                <a:solidFill>
                  <a:schemeClr val="bg2">
                    <a:lumMod val="75000"/>
                  </a:schemeClr>
                </a:solidFill>
              </a:defRPr>
            </a:lvl1pPr>
          </a:lstStyle>
          <a:p>
            <a:fld id="{B0EB8CF6-47F3-4747-94A2-C5AAF9298AFB}" type="slidenum">
              <a:rPr lang="da-DK" smtClean="0"/>
              <a:pPr/>
              <a:t>‹nr.›</a:t>
            </a:fld>
            <a:endParaRPr lang="da-DK"/>
          </a:p>
        </p:txBody>
      </p:sp>
      <p:sp>
        <p:nvSpPr>
          <p:cNvPr id="22" name="Subtitle 2"/>
          <p:cNvSpPr>
            <a:spLocks noGrp="1"/>
          </p:cNvSpPr>
          <p:nvPr>
            <p:ph type="subTitle" idx="1"/>
          </p:nvPr>
        </p:nvSpPr>
        <p:spPr>
          <a:xfrm>
            <a:off x="136699" y="535239"/>
            <a:ext cx="12096862" cy="547894"/>
          </a:xfrm>
        </p:spPr>
        <p:txBody>
          <a:bodyPr>
            <a:normAutofit/>
          </a:bodyPr>
          <a:lstStyle>
            <a:lvl1pPr marL="0" indent="0" algn="l">
              <a:buNone/>
              <a:defRPr sz="2200">
                <a:solidFill>
                  <a:schemeClr val="tx1"/>
                </a:solidFill>
                <a:effectLst>
                  <a:outerShdw blurRad="34925" dist="12700" dir="14400000" rotWithShape="0">
                    <a:prstClr val="black">
                      <a:alpha val="21000"/>
                    </a:prstClr>
                  </a:outerShdw>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dirty="0" err="1" smtClean="0"/>
              <a:t>Click</a:t>
            </a:r>
            <a:r>
              <a:rPr lang="da-DK" dirty="0" smtClean="0"/>
              <a:t> to </a:t>
            </a:r>
            <a:r>
              <a:rPr lang="da-DK" dirty="0" err="1" smtClean="0"/>
              <a:t>edit</a:t>
            </a:r>
            <a:r>
              <a:rPr lang="da-DK" dirty="0" smtClean="0"/>
              <a:t> Master </a:t>
            </a:r>
            <a:r>
              <a:rPr lang="da-DK" dirty="0" err="1" smtClean="0"/>
              <a:t>subtitle</a:t>
            </a:r>
            <a:r>
              <a:rPr lang="da-DK" dirty="0" smtClean="0"/>
              <a:t> style</a:t>
            </a:r>
            <a:endParaRPr lang="en-US" dirty="0"/>
          </a:p>
        </p:txBody>
      </p:sp>
      <p:sp>
        <p:nvSpPr>
          <p:cNvPr id="29" name="Pladsholder til tekst 13"/>
          <p:cNvSpPr>
            <a:spLocks noGrp="1"/>
          </p:cNvSpPr>
          <p:nvPr>
            <p:ph type="body" sz="quarter" idx="16" hasCustomPrompt="1"/>
          </p:nvPr>
        </p:nvSpPr>
        <p:spPr>
          <a:xfrm>
            <a:off x="383176" y="6576619"/>
            <a:ext cx="5641703" cy="281381"/>
          </a:xfrm>
        </p:spPr>
        <p:txBody>
          <a:bodyPr>
            <a:noAutofit/>
          </a:bodyPr>
          <a:lstStyle>
            <a:lvl1pPr>
              <a:defRPr sz="1400" baseline="0">
                <a:solidFill>
                  <a:schemeClr val="bg2">
                    <a:lumMod val="5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på knappen Rediger og klik rammerne for at indsætte fotos eller tekst</a:t>
            </a:r>
            <a:endParaRPr lang="da-DK" dirty="0"/>
          </a:p>
        </p:txBody>
      </p:sp>
      <p:sp>
        <p:nvSpPr>
          <p:cNvPr id="30" name="Afrundet rektangel 35">
            <a:hlinkClick r:id="" action="ppaction://hlinkshowjump?jump=nextslide" highlightClick="1"/>
          </p:cNvPr>
          <p:cNvSpPr/>
          <p:nvPr userDrawn="1"/>
        </p:nvSpPr>
        <p:spPr>
          <a:xfrm>
            <a:off x="10784180" y="6379756"/>
            <a:ext cx="1337681" cy="435661"/>
          </a:xfrm>
          <a:prstGeom prst="roundRect">
            <a:avLst/>
          </a:prstGeom>
          <a:solidFill>
            <a:schemeClr val="bg2">
              <a:lumMod val="20000"/>
              <a:lumOff val="80000"/>
            </a:schemeClr>
          </a:solidFill>
          <a:ln>
            <a:solidFill>
              <a:schemeClr val="bg1">
                <a:lumMod val="85000"/>
                <a:lumOff val="1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200" dirty="0" smtClean="0">
                <a:solidFill>
                  <a:schemeClr val="bg1">
                    <a:lumMod val="75000"/>
                    <a:lumOff val="25000"/>
                  </a:schemeClr>
                </a:solidFill>
                <a:latin typeface="Calibri"/>
                <a:cs typeface="Calibri"/>
              </a:rPr>
              <a:t>Næste</a:t>
            </a:r>
            <a:endParaRPr lang="da-DK" sz="2200" dirty="0">
              <a:solidFill>
                <a:schemeClr val="bg1">
                  <a:lumMod val="75000"/>
                  <a:lumOff val="25000"/>
                </a:schemeClr>
              </a:solidFill>
              <a:latin typeface="Calibri"/>
              <a:cs typeface="Calibri"/>
            </a:endParaRPr>
          </a:p>
        </p:txBody>
      </p:sp>
      <p:sp>
        <p:nvSpPr>
          <p:cNvPr id="31" name="Afrundet rektangel 35">
            <a:hlinkClick r:id="" action="ppaction://hlinkshowjump?jump=lastslideviewed" highlightClick="1"/>
          </p:cNvPr>
          <p:cNvSpPr/>
          <p:nvPr userDrawn="1"/>
        </p:nvSpPr>
        <p:spPr>
          <a:xfrm>
            <a:off x="9325905" y="6379806"/>
            <a:ext cx="1337681" cy="435154"/>
          </a:xfrm>
          <a:prstGeom prst="roundRect">
            <a:avLst/>
          </a:prstGeom>
          <a:solidFill>
            <a:schemeClr val="bg2">
              <a:lumMod val="20000"/>
              <a:lumOff val="80000"/>
            </a:schemeClr>
          </a:solidFill>
          <a:ln>
            <a:solidFill>
              <a:schemeClr val="bg1">
                <a:lumMod val="85000"/>
                <a:lumOff val="1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200" dirty="0" smtClean="0">
                <a:solidFill>
                  <a:srgbClr val="404040"/>
                </a:solidFill>
                <a:latin typeface="Calibri"/>
                <a:cs typeface="Calibri"/>
              </a:rPr>
              <a:t>Tilbage</a:t>
            </a:r>
            <a:endParaRPr lang="da-DK" sz="2200" dirty="0">
              <a:solidFill>
                <a:srgbClr val="404040"/>
              </a:solidFill>
              <a:latin typeface="Calibri"/>
              <a:cs typeface="Calibri"/>
            </a:endParaRPr>
          </a:p>
        </p:txBody>
      </p:sp>
      <p:sp>
        <p:nvSpPr>
          <p:cNvPr id="32" name="Afrundet rektangel 35">
            <a:hlinkClick r:id="rId4" action="ppaction://hlinksldjump" highlightClick="1"/>
          </p:cNvPr>
          <p:cNvSpPr/>
          <p:nvPr userDrawn="1"/>
        </p:nvSpPr>
        <p:spPr>
          <a:xfrm>
            <a:off x="7914453" y="6379806"/>
            <a:ext cx="1279990" cy="435157"/>
          </a:xfrm>
          <a:prstGeom prst="roundRect">
            <a:avLst/>
          </a:prstGeom>
          <a:solidFill>
            <a:schemeClr val="bg2">
              <a:lumMod val="20000"/>
              <a:lumOff val="80000"/>
            </a:schemeClr>
          </a:solidFill>
          <a:ln>
            <a:solidFill>
              <a:schemeClr val="bg1">
                <a:lumMod val="85000"/>
                <a:lumOff val="1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200" dirty="0" smtClean="0">
                <a:solidFill>
                  <a:srgbClr val="404040"/>
                </a:solidFill>
                <a:latin typeface="Calibri"/>
                <a:cs typeface="Calibri"/>
              </a:rPr>
              <a:t>Oversigt</a:t>
            </a:r>
            <a:endParaRPr lang="da-DK" sz="2200" dirty="0">
              <a:solidFill>
                <a:srgbClr val="404040"/>
              </a:solidFill>
              <a:latin typeface="Calibri"/>
              <a:cs typeface="Calibri"/>
            </a:endParaRPr>
          </a:p>
        </p:txBody>
      </p:sp>
      <p:sp>
        <p:nvSpPr>
          <p:cNvPr id="33" name="Afrundet rektangel 35">
            <a:hlinkClick r:id="" action="ppaction://hlinkshowjump?jump=endshow" highlightClick="1"/>
          </p:cNvPr>
          <p:cNvSpPr/>
          <p:nvPr userDrawn="1"/>
        </p:nvSpPr>
        <p:spPr>
          <a:xfrm>
            <a:off x="6485770" y="6379807"/>
            <a:ext cx="1296658" cy="435153"/>
          </a:xfrm>
          <a:prstGeom prst="roundRect">
            <a:avLst/>
          </a:prstGeom>
          <a:solidFill>
            <a:schemeClr val="bg2">
              <a:lumMod val="20000"/>
              <a:lumOff val="80000"/>
            </a:schemeClr>
          </a:solidFill>
          <a:ln>
            <a:solidFill>
              <a:schemeClr val="bg1">
                <a:lumMod val="85000"/>
                <a:lumOff val="1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200" dirty="0" smtClean="0">
                <a:solidFill>
                  <a:schemeClr val="bg1">
                    <a:lumMod val="75000"/>
                    <a:lumOff val="25000"/>
                  </a:schemeClr>
                </a:solidFill>
                <a:latin typeface="Calibri"/>
                <a:cs typeface="Calibri"/>
              </a:rPr>
              <a:t>Rediger</a:t>
            </a:r>
            <a:endParaRPr lang="da-DK" sz="2200" dirty="0">
              <a:solidFill>
                <a:schemeClr val="bg1">
                  <a:lumMod val="75000"/>
                  <a:lumOff val="25000"/>
                </a:schemeClr>
              </a:solidFill>
              <a:latin typeface="Calibri"/>
              <a:cs typeface="Calibri"/>
            </a:endParaRPr>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 indhold Olivengrøn STORE">
    <p:bg>
      <p:bgRef idx="1003">
        <a:schemeClr val="bg2"/>
      </p:bgRef>
    </p:bg>
    <p:spTree>
      <p:nvGrpSpPr>
        <p:cNvPr id="1" name=""/>
        <p:cNvGrpSpPr/>
        <p:nvPr/>
      </p:nvGrpSpPr>
      <p:grpSpPr>
        <a:xfrm>
          <a:off x="0" y="0"/>
          <a:ext cx="0" cy="0"/>
          <a:chOff x="0" y="0"/>
          <a:chExt cx="0" cy="0"/>
        </a:xfrm>
      </p:grpSpPr>
      <p:sp>
        <p:nvSpPr>
          <p:cNvPr id="20" name="Pladsholder til indhold 9"/>
          <p:cNvSpPr>
            <a:spLocks noGrp="1"/>
          </p:cNvSpPr>
          <p:nvPr>
            <p:ph sz="quarter" idx="14" hasCustomPrompt="1"/>
          </p:nvPr>
        </p:nvSpPr>
        <p:spPr>
          <a:xfrm>
            <a:off x="4251268" y="1075341"/>
            <a:ext cx="3686549" cy="4880960"/>
          </a:xfrm>
          <a:solidFill>
            <a:srgbClr val="FAFFF0"/>
          </a:solidFill>
          <a:effectLst>
            <a:outerShdw blurRad="139700" dist="12700" dir="2700000" sx="101000" sy="101000" algn="tl" rotWithShape="0">
              <a:prstClr val="black">
                <a:alpha val="62000"/>
              </a:prstClr>
            </a:outerShdw>
          </a:effectLst>
        </p:spPr>
        <p:txBody>
          <a:bodyPr/>
          <a:lstStyle>
            <a:lvl1pPr>
              <a:defRPr>
                <a:solidFill>
                  <a:schemeClr val="bg1">
                    <a:lumMod val="85000"/>
                    <a:lumOff val="15000"/>
                  </a:schemeClr>
                </a:solidFill>
              </a:defRPr>
            </a:lvl1pPr>
            <a:lvl2pPr>
              <a:defRPr>
                <a:solidFill>
                  <a:schemeClr val="bg1">
                    <a:lumMod val="85000"/>
                    <a:lumOff val="15000"/>
                  </a:schemeClr>
                </a:solidFill>
              </a:defRPr>
            </a:lvl2pPr>
            <a:lvl3pPr>
              <a:defRPr>
                <a:solidFill>
                  <a:schemeClr val="bg1">
                    <a:lumMod val="85000"/>
                    <a:lumOff val="15000"/>
                  </a:schemeClr>
                </a:solidFill>
              </a:defRPr>
            </a:lvl3pPr>
            <a:lvl4pPr>
              <a:defRPr>
                <a:solidFill>
                  <a:schemeClr val="bg1">
                    <a:lumMod val="85000"/>
                    <a:lumOff val="15000"/>
                  </a:schemeClr>
                </a:solidFill>
              </a:defRPr>
            </a:lvl4pPr>
            <a:lvl5pPr>
              <a:defRPr>
                <a:solidFill>
                  <a:schemeClr val="bg1">
                    <a:lumMod val="85000"/>
                    <a:lumOff val="15000"/>
                  </a:schemeClr>
                </a:solidFill>
              </a:defRPr>
            </a:lvl5pPr>
          </a:lstStyle>
          <a:p>
            <a:pPr lvl="0"/>
            <a:r>
              <a:rPr lang="da-DK" dirty="0" smtClean="0"/>
              <a:t>Tekst eller billede her - Klik for redigering</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2" name="Rektangel 1"/>
          <p:cNvSpPr/>
          <p:nvPr userDrawn="1"/>
        </p:nvSpPr>
        <p:spPr>
          <a:xfrm>
            <a:off x="0" y="6313714"/>
            <a:ext cx="12191996" cy="555315"/>
          </a:xfrm>
          <a:prstGeom prst="rect">
            <a:avLst/>
          </a:prstGeom>
          <a:solidFill>
            <a:schemeClr val="bg2">
              <a:lumMod val="75000"/>
            </a:schemeClr>
          </a:solidFill>
          <a:ln>
            <a:solidFill>
              <a:schemeClr val="accent1">
                <a:lumMod val="50000"/>
              </a:schemeClr>
            </a:solidFill>
          </a:ln>
          <a:effectLst>
            <a:innerShdw blurRad="431800" dist="50800" dir="16200000">
              <a:schemeClr val="bg1"/>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5" name="Rektangel 24"/>
          <p:cNvSpPr/>
          <p:nvPr userDrawn="1"/>
        </p:nvSpPr>
        <p:spPr>
          <a:xfrm>
            <a:off x="4" y="6393988"/>
            <a:ext cx="12191996" cy="506544"/>
          </a:xfrm>
          <a:prstGeom prst="rect">
            <a:avLst/>
          </a:prstGeom>
          <a:blipFill dpi="0" rotWithShape="1">
            <a:blip r:embed="rId2">
              <a:alphaModFix amt="64000"/>
              <a:duotone>
                <a:schemeClr val="accent1">
                  <a:shade val="30000"/>
                  <a:alpha val="50000"/>
                  <a:satMod val="150000"/>
                </a:schemeClr>
                <a:schemeClr val="accent1">
                  <a:tint val="50000"/>
                  <a:alpha val="10000"/>
                  <a:satMod val="150000"/>
                </a:schemeClr>
              </a:duotone>
            </a:blip>
            <a:srcRect/>
            <a:stretch>
              <a:fillRect/>
            </a:stretch>
          </a:blipFill>
          <a:ln>
            <a:noFill/>
          </a:ln>
          <a:effectLst>
            <a:innerShdw blurRad="431800" dist="50800" dir="16200000">
              <a:schemeClr val="bg1"/>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6" name="Rectangle 3"/>
          <p:cNvSpPr/>
          <p:nvPr userDrawn="1"/>
        </p:nvSpPr>
        <p:spPr>
          <a:xfrm>
            <a:off x="0" y="1"/>
            <a:ext cx="12192002" cy="503735"/>
          </a:xfrm>
          <a:prstGeom prst="rect">
            <a:avLst/>
          </a:prstGeom>
          <a:ln w="6350">
            <a:solidFill>
              <a:schemeClr val="tx2">
                <a:lumMod val="10000"/>
              </a:schemeClr>
            </a:solidFill>
          </a:ln>
          <a:effectLst>
            <a:outerShdw blurRad="177800" dist="50800" dir="5400000" sx="101000" sy="101000" algn="tl" rotWithShape="0">
              <a:srgbClr val="000000">
                <a:alpha val="81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5"/>
          <p:cNvSpPr/>
          <p:nvPr userDrawn="1"/>
        </p:nvSpPr>
        <p:spPr>
          <a:xfrm>
            <a:off x="0" y="11341"/>
            <a:ext cx="12191997" cy="492395"/>
          </a:xfrm>
          <a:prstGeom prst="rect">
            <a:avLst/>
          </a:prstGeom>
          <a:gradFill flip="none" rotWithShape="1">
            <a:gsLst>
              <a:gs pos="99000">
                <a:schemeClr val="bg1">
                  <a:lumMod val="57000"/>
                  <a:alpha val="47000"/>
                </a:schemeClr>
              </a:gs>
              <a:gs pos="1000">
                <a:schemeClr val="bg1">
                  <a:lumMod val="65000"/>
                  <a:lumOff val="35000"/>
                  <a:alpha val="22000"/>
                </a:schemeClr>
              </a:gs>
              <a:gs pos="50000">
                <a:schemeClr val="bg1">
                  <a:lumMod val="75000"/>
                  <a:lumOff val="25000"/>
                  <a:alpha val="33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400" i="1" dirty="0" smtClean="0">
                <a:solidFill>
                  <a:schemeClr val="bg2">
                    <a:lumMod val="50000"/>
                  </a:schemeClr>
                </a:solidFill>
                <a:latin typeface="Calibri" panose="020F0502020204030204" pitchFamily="34" charset="0"/>
              </a:rPr>
              <a:t>OS - LIVSFORTÆLLINGER</a:t>
            </a:r>
            <a:r>
              <a:rPr lang="en-US" sz="2000" i="1" dirty="0" smtClean="0">
                <a:solidFill>
                  <a:schemeClr val="bg2">
                    <a:lumMod val="50000"/>
                  </a:schemeClr>
                </a:solidFill>
                <a:latin typeface="Calibri" panose="020F0502020204030204" pitchFamily="34" charset="0"/>
              </a:rPr>
              <a:t>   </a:t>
            </a:r>
            <a:r>
              <a:rPr lang="en-US" sz="2000" i="1" dirty="0" smtClean="0">
                <a:solidFill>
                  <a:schemeClr val="bg2">
                    <a:lumMod val="75000"/>
                  </a:schemeClr>
                </a:solidFill>
                <a:latin typeface="Calibri" panose="020F0502020204030204" pitchFamily="34" charset="0"/>
              </a:rPr>
              <a:t>.</a:t>
            </a:r>
            <a:endParaRPr lang="en-US" sz="2000" i="1" dirty="0">
              <a:solidFill>
                <a:schemeClr val="bg2">
                  <a:lumMod val="75000"/>
                </a:schemeClr>
              </a:solidFill>
              <a:latin typeface="Calibri" panose="020F0502020204030204" pitchFamily="34" charset="0"/>
            </a:endParaRPr>
          </a:p>
        </p:txBody>
      </p:sp>
      <p:sp>
        <p:nvSpPr>
          <p:cNvPr id="18" name="Footer Placeholder 5"/>
          <p:cNvSpPr>
            <a:spLocks noGrp="1"/>
          </p:cNvSpPr>
          <p:nvPr>
            <p:ph type="ftr" sz="quarter" idx="11"/>
          </p:nvPr>
        </p:nvSpPr>
        <p:spPr>
          <a:xfrm>
            <a:off x="4070139" y="82626"/>
            <a:ext cx="3943152" cy="365125"/>
          </a:xfrm>
          <a:prstGeom prst="rect">
            <a:avLst/>
          </a:prstGeom>
        </p:spPr>
        <p:txBody>
          <a:bodyPr/>
          <a:lstStyle>
            <a:lvl1pPr algn="ctr">
              <a:defRPr sz="2000" b="0" i="1">
                <a:solidFill>
                  <a:schemeClr val="bg2">
                    <a:lumMod val="20000"/>
                    <a:lumOff val="80000"/>
                  </a:schemeClr>
                </a:solidFill>
                <a:latin typeface="Calibri"/>
                <a:cs typeface="Calibri"/>
              </a:defRPr>
            </a:lvl1pPr>
          </a:lstStyle>
          <a:p>
            <a:r>
              <a:rPr lang="en-US" smtClean="0"/>
              <a:t>Dit navn her</a:t>
            </a:r>
            <a:endParaRPr lang="en-US" dirty="0"/>
          </a:p>
        </p:txBody>
      </p:sp>
      <p:sp>
        <p:nvSpPr>
          <p:cNvPr id="19" name="Title 1"/>
          <p:cNvSpPr>
            <a:spLocks noGrp="1"/>
          </p:cNvSpPr>
          <p:nvPr>
            <p:ph type="ctrTitle"/>
          </p:nvPr>
        </p:nvSpPr>
        <p:spPr>
          <a:xfrm>
            <a:off x="150397" y="64652"/>
            <a:ext cx="4460932" cy="439084"/>
          </a:xfrm>
        </p:spPr>
        <p:txBody>
          <a:bodyPr anchor="b" anchorCtr="0">
            <a:noAutofit/>
          </a:bodyPr>
          <a:lstStyle>
            <a:lvl1pPr>
              <a:defRPr sz="2400">
                <a:solidFill>
                  <a:schemeClr val="tx1"/>
                </a:solidFill>
                <a:effectLst/>
              </a:defRPr>
            </a:lvl1pPr>
          </a:lstStyle>
          <a:p>
            <a:r>
              <a:rPr lang="da-DK" dirty="0" err="1" smtClean="0"/>
              <a:t>Click</a:t>
            </a:r>
            <a:r>
              <a:rPr lang="da-DK" dirty="0" smtClean="0"/>
              <a:t> to </a:t>
            </a:r>
            <a:r>
              <a:rPr lang="da-DK" dirty="0" err="1" smtClean="0"/>
              <a:t>edit</a:t>
            </a:r>
            <a:r>
              <a:rPr lang="da-DK" dirty="0" smtClean="0"/>
              <a:t> Master </a:t>
            </a:r>
            <a:r>
              <a:rPr lang="da-DK" dirty="0" err="1" smtClean="0"/>
              <a:t>title</a:t>
            </a:r>
            <a:r>
              <a:rPr lang="da-DK" dirty="0" smtClean="0"/>
              <a:t> style</a:t>
            </a:r>
            <a:endParaRPr dirty="0"/>
          </a:p>
        </p:txBody>
      </p:sp>
      <p:sp>
        <p:nvSpPr>
          <p:cNvPr id="13" name="Pladsholder til slidenummer 3"/>
          <p:cNvSpPr>
            <a:spLocks noGrp="1"/>
          </p:cNvSpPr>
          <p:nvPr>
            <p:ph type="sldNum" sz="quarter" idx="12"/>
          </p:nvPr>
        </p:nvSpPr>
        <p:spPr>
          <a:xfrm>
            <a:off x="0" y="6350778"/>
            <a:ext cx="383177" cy="503119"/>
          </a:xfrm>
        </p:spPr>
        <p:txBody>
          <a:bodyPr/>
          <a:lstStyle>
            <a:lvl1pPr>
              <a:defRPr>
                <a:solidFill>
                  <a:schemeClr val="bg2">
                    <a:lumMod val="60000"/>
                    <a:lumOff val="40000"/>
                  </a:schemeClr>
                </a:solidFill>
              </a:defRPr>
            </a:lvl1pPr>
          </a:lstStyle>
          <a:p>
            <a:fld id="{B0EB8CF6-47F3-4747-94A2-C5AAF9298AFB}" type="slidenum">
              <a:rPr lang="da-DK" smtClean="0"/>
              <a:pPr/>
              <a:t>‹nr.›</a:t>
            </a:fld>
            <a:endParaRPr lang="da-DK" dirty="0"/>
          </a:p>
        </p:txBody>
      </p:sp>
      <p:sp>
        <p:nvSpPr>
          <p:cNvPr id="27" name="Pladsholder til tekst 13"/>
          <p:cNvSpPr>
            <a:spLocks noGrp="1"/>
          </p:cNvSpPr>
          <p:nvPr>
            <p:ph type="body" sz="quarter" idx="16"/>
          </p:nvPr>
        </p:nvSpPr>
        <p:spPr>
          <a:xfrm>
            <a:off x="383176" y="6449619"/>
            <a:ext cx="5641703" cy="281381"/>
          </a:xfrm>
        </p:spPr>
        <p:txBody>
          <a:bodyPr>
            <a:noAutofit/>
          </a:bodyPr>
          <a:lstStyle>
            <a:lvl1pPr>
              <a:defRPr sz="1400">
                <a:solidFill>
                  <a:schemeClr val="bg2">
                    <a:lumMod val="60000"/>
                    <a:lumOff val="4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28" name="Afrundet rektangel 35">
            <a:hlinkClick r:id="" action="ppaction://hlinkshowjump?jump=nextslide" highlightClick="1"/>
          </p:cNvPr>
          <p:cNvSpPr/>
          <p:nvPr userDrawn="1"/>
        </p:nvSpPr>
        <p:spPr>
          <a:xfrm>
            <a:off x="10784180" y="6379756"/>
            <a:ext cx="1337681" cy="435661"/>
          </a:xfrm>
          <a:prstGeom prst="roundRect">
            <a:avLst/>
          </a:prstGeom>
          <a:solidFill>
            <a:schemeClr val="bg2">
              <a:lumMod val="20000"/>
              <a:lumOff val="80000"/>
            </a:schemeClr>
          </a:solidFill>
          <a:ln>
            <a:solidFill>
              <a:schemeClr val="bg1">
                <a:lumMod val="85000"/>
                <a:lumOff val="1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200" dirty="0" smtClean="0">
                <a:solidFill>
                  <a:schemeClr val="bg1">
                    <a:lumMod val="75000"/>
                    <a:lumOff val="25000"/>
                  </a:schemeClr>
                </a:solidFill>
                <a:latin typeface="Calibri"/>
                <a:cs typeface="Calibri"/>
              </a:rPr>
              <a:t>Næste</a:t>
            </a:r>
            <a:endParaRPr lang="da-DK" sz="2200" dirty="0">
              <a:solidFill>
                <a:schemeClr val="bg1">
                  <a:lumMod val="75000"/>
                  <a:lumOff val="25000"/>
                </a:schemeClr>
              </a:solidFill>
              <a:latin typeface="Calibri"/>
              <a:cs typeface="Calibri"/>
            </a:endParaRPr>
          </a:p>
        </p:txBody>
      </p:sp>
      <p:sp>
        <p:nvSpPr>
          <p:cNvPr id="29" name="Afrundet rektangel 35">
            <a:hlinkClick r:id="" action="ppaction://hlinkshowjump?jump=lastslideviewed" highlightClick="1"/>
          </p:cNvPr>
          <p:cNvSpPr/>
          <p:nvPr userDrawn="1"/>
        </p:nvSpPr>
        <p:spPr>
          <a:xfrm>
            <a:off x="9325905" y="6379806"/>
            <a:ext cx="1337681" cy="435154"/>
          </a:xfrm>
          <a:prstGeom prst="roundRect">
            <a:avLst/>
          </a:prstGeom>
          <a:solidFill>
            <a:schemeClr val="bg2">
              <a:lumMod val="20000"/>
              <a:lumOff val="80000"/>
            </a:schemeClr>
          </a:solidFill>
          <a:ln>
            <a:solidFill>
              <a:schemeClr val="bg1">
                <a:lumMod val="85000"/>
                <a:lumOff val="1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200" dirty="0" smtClean="0">
                <a:solidFill>
                  <a:srgbClr val="404040"/>
                </a:solidFill>
                <a:latin typeface="Calibri"/>
                <a:cs typeface="Calibri"/>
              </a:rPr>
              <a:t>Tilbage</a:t>
            </a:r>
            <a:endParaRPr lang="da-DK" sz="2200" dirty="0">
              <a:solidFill>
                <a:srgbClr val="404040"/>
              </a:solidFill>
              <a:latin typeface="Calibri"/>
              <a:cs typeface="Calibri"/>
            </a:endParaRPr>
          </a:p>
        </p:txBody>
      </p:sp>
      <p:sp>
        <p:nvSpPr>
          <p:cNvPr id="30" name="Afrundet rektangel 35">
            <a:hlinkClick r:id="rId3" action="ppaction://hlinksldjump" highlightClick="1"/>
          </p:cNvPr>
          <p:cNvSpPr/>
          <p:nvPr userDrawn="1"/>
        </p:nvSpPr>
        <p:spPr>
          <a:xfrm>
            <a:off x="7914453" y="6379806"/>
            <a:ext cx="1279990" cy="435157"/>
          </a:xfrm>
          <a:prstGeom prst="roundRect">
            <a:avLst/>
          </a:prstGeom>
          <a:solidFill>
            <a:schemeClr val="bg2">
              <a:lumMod val="20000"/>
              <a:lumOff val="80000"/>
            </a:schemeClr>
          </a:solidFill>
          <a:ln>
            <a:solidFill>
              <a:schemeClr val="bg1">
                <a:lumMod val="85000"/>
                <a:lumOff val="1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200" dirty="0" smtClean="0">
                <a:solidFill>
                  <a:srgbClr val="404040"/>
                </a:solidFill>
                <a:latin typeface="Calibri"/>
                <a:cs typeface="Calibri"/>
              </a:rPr>
              <a:t>Oversigt</a:t>
            </a:r>
            <a:endParaRPr lang="da-DK" sz="2200" dirty="0">
              <a:solidFill>
                <a:srgbClr val="404040"/>
              </a:solidFill>
              <a:latin typeface="Calibri"/>
              <a:cs typeface="Calibri"/>
            </a:endParaRPr>
          </a:p>
        </p:txBody>
      </p:sp>
      <p:sp>
        <p:nvSpPr>
          <p:cNvPr id="31" name="Afrundet rektangel 35">
            <a:hlinkClick r:id="" action="ppaction://hlinkshowjump?jump=endshow" highlightClick="1"/>
          </p:cNvPr>
          <p:cNvSpPr/>
          <p:nvPr userDrawn="1"/>
        </p:nvSpPr>
        <p:spPr>
          <a:xfrm>
            <a:off x="6485770" y="6379807"/>
            <a:ext cx="1296658" cy="435153"/>
          </a:xfrm>
          <a:prstGeom prst="roundRect">
            <a:avLst/>
          </a:prstGeom>
          <a:solidFill>
            <a:schemeClr val="bg2">
              <a:lumMod val="20000"/>
              <a:lumOff val="80000"/>
            </a:schemeClr>
          </a:solidFill>
          <a:ln>
            <a:solidFill>
              <a:schemeClr val="bg1">
                <a:lumMod val="85000"/>
                <a:lumOff val="1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200" dirty="0" smtClean="0">
                <a:solidFill>
                  <a:schemeClr val="bg1">
                    <a:lumMod val="75000"/>
                    <a:lumOff val="25000"/>
                  </a:schemeClr>
                </a:solidFill>
                <a:latin typeface="Calibri"/>
                <a:cs typeface="Calibri"/>
              </a:rPr>
              <a:t>Rediger</a:t>
            </a:r>
            <a:endParaRPr lang="da-DK" sz="2200" dirty="0">
              <a:solidFill>
                <a:schemeClr val="bg1">
                  <a:lumMod val="75000"/>
                  <a:lumOff val="25000"/>
                </a:schemeClr>
              </a:solidFill>
              <a:latin typeface="Calibri"/>
              <a:cs typeface="Calibri"/>
            </a:endParaRPr>
          </a:p>
        </p:txBody>
      </p:sp>
      <p:sp>
        <p:nvSpPr>
          <p:cNvPr id="21" name="Subtitle 2"/>
          <p:cNvSpPr>
            <a:spLocks noGrp="1"/>
          </p:cNvSpPr>
          <p:nvPr>
            <p:ph type="subTitle" idx="1" hasCustomPrompt="1"/>
          </p:nvPr>
        </p:nvSpPr>
        <p:spPr>
          <a:xfrm>
            <a:off x="129319" y="535239"/>
            <a:ext cx="12096862" cy="547894"/>
          </a:xfrm>
        </p:spPr>
        <p:txBody>
          <a:bodyPr>
            <a:normAutofit/>
          </a:bodyPr>
          <a:lstStyle>
            <a:lvl1pPr marL="0" indent="0" algn="l">
              <a:buNone/>
              <a:defRPr sz="2200" b="0">
                <a:solidFill>
                  <a:schemeClr val="tx1"/>
                </a:solidFill>
                <a:effectLst>
                  <a:outerShdw blurRad="38100" dist="38100" dir="2700000" algn="tl">
                    <a:srgbClr val="000000">
                      <a:alpha val="43137"/>
                    </a:srgbClr>
                  </a:outerShdw>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dirty="0" smtClean="0"/>
              <a:t>Din overskrift</a:t>
            </a:r>
            <a:endParaRPr lang="en-US" dirty="0"/>
          </a:p>
        </p:txBody>
      </p:sp>
      <p:sp>
        <p:nvSpPr>
          <p:cNvPr id="22" name="Pladsholder til billede 3"/>
          <p:cNvSpPr>
            <a:spLocks noGrp="1"/>
          </p:cNvSpPr>
          <p:nvPr>
            <p:ph type="pic" sz="quarter" idx="17"/>
          </p:nvPr>
        </p:nvSpPr>
        <p:spPr>
          <a:xfrm>
            <a:off x="346837" y="1083129"/>
            <a:ext cx="3687762" cy="4886325"/>
          </a:xfrm>
          <a:solidFill>
            <a:srgbClr val="FAFFF0"/>
          </a:solidFill>
          <a:effectLst>
            <a:outerShdw blurRad="152400" dist="38100" dir="5400000" sx="101000" sy="101000" algn="t" rotWithShape="0">
              <a:prstClr val="black">
                <a:alpha val="58000"/>
              </a:prstClr>
            </a:outerShdw>
          </a:effectLst>
        </p:spPr>
        <p:txBody>
          <a:bodyPr/>
          <a:lstStyle>
            <a:lvl1pPr>
              <a:defRPr>
                <a:solidFill>
                  <a:schemeClr val="bg2">
                    <a:lumMod val="60000"/>
                    <a:lumOff val="40000"/>
                  </a:schemeClr>
                </a:solidFill>
              </a:defRPr>
            </a:lvl1pPr>
          </a:lstStyle>
          <a:p>
            <a:endParaRPr lang="da-DK" dirty="0"/>
          </a:p>
        </p:txBody>
      </p:sp>
      <p:sp>
        <p:nvSpPr>
          <p:cNvPr id="23" name="Pladsholder til billede 3"/>
          <p:cNvSpPr>
            <a:spLocks noGrp="1"/>
          </p:cNvSpPr>
          <p:nvPr>
            <p:ph type="pic" sz="quarter" idx="19"/>
          </p:nvPr>
        </p:nvSpPr>
        <p:spPr>
          <a:xfrm>
            <a:off x="8167229" y="1083128"/>
            <a:ext cx="3687762" cy="4886325"/>
          </a:xfrm>
          <a:solidFill>
            <a:srgbClr val="FAFFF0"/>
          </a:solidFill>
          <a:effectLst>
            <a:outerShdw blurRad="152400" dist="38100" dir="5400000" sx="101000" sy="101000" algn="t" rotWithShape="0">
              <a:prstClr val="black">
                <a:alpha val="58000"/>
              </a:prstClr>
            </a:outerShdw>
          </a:effectLst>
        </p:spPr>
        <p:txBody>
          <a:bodyPr/>
          <a:lstStyle>
            <a:lvl1pPr>
              <a:defRPr>
                <a:solidFill>
                  <a:schemeClr val="bg2">
                    <a:lumMod val="60000"/>
                    <a:lumOff val="40000"/>
                  </a:schemeClr>
                </a:solidFill>
              </a:defRPr>
            </a:lvl1pPr>
          </a:lstStyle>
          <a:p>
            <a:endParaRPr lang="da-DK" dirty="0"/>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indhold (par) rispapir">
    <p:spTree>
      <p:nvGrpSpPr>
        <p:cNvPr id="1" name=""/>
        <p:cNvGrpSpPr/>
        <p:nvPr/>
      </p:nvGrpSpPr>
      <p:grpSpPr>
        <a:xfrm>
          <a:off x="0" y="0"/>
          <a:ext cx="0" cy="0"/>
          <a:chOff x="0" y="0"/>
          <a:chExt cx="0" cy="0"/>
        </a:xfrm>
      </p:grpSpPr>
      <p:grpSp>
        <p:nvGrpSpPr>
          <p:cNvPr id="15" name="Group 7"/>
          <p:cNvGrpSpPr/>
          <p:nvPr userDrawn="1"/>
        </p:nvGrpSpPr>
        <p:grpSpPr>
          <a:xfrm>
            <a:off x="1620301" y="2014143"/>
            <a:ext cx="9038813" cy="1200329"/>
            <a:chOff x="1172584" y="1381459"/>
            <a:chExt cx="6779110" cy="1200328"/>
          </a:xfrm>
          <a:effectLst>
            <a:outerShdw blurRad="38100" dist="12700" dir="16200000" rotWithShape="0">
              <a:schemeClr val="tx1">
                <a:lumMod val="65000"/>
                <a:lumOff val="35000"/>
                <a:alpha val="61000"/>
              </a:schemeClr>
            </a:outerShdw>
          </a:effectLst>
        </p:grpSpPr>
        <p:sp>
          <p:nvSpPr>
            <p:cNvPr id="16" name="TextBox 8"/>
            <p:cNvSpPr txBox="1"/>
            <p:nvPr/>
          </p:nvSpPr>
          <p:spPr>
            <a:xfrm>
              <a:off x="4147073" y="1381459"/>
              <a:ext cx="830997" cy="1200328"/>
            </a:xfrm>
            <a:prstGeom prst="rect">
              <a:avLst/>
            </a:prstGeom>
            <a:noFill/>
            <a:ln>
              <a:noFill/>
            </a:ln>
          </p:spPr>
          <p:txBody>
            <a:bodyPr wrap="none" rtlCol="0">
              <a:spAutoFit/>
            </a:bodyPr>
            <a:lstStyle/>
            <a:p>
              <a:r>
                <a:rPr lang="en-US" sz="7200" dirty="0" smtClean="0">
                  <a:ln w="3175">
                    <a:solidFill>
                      <a:schemeClr val="tx2">
                        <a:alpha val="60000"/>
                      </a:schemeClr>
                    </a:solidFill>
                  </a:ln>
                  <a:solidFill>
                    <a:schemeClr val="bg1"/>
                  </a:solidFill>
                  <a:effectLst/>
                  <a:latin typeface="Wingdings" pitchFamily="2" charset="2"/>
                </a:rPr>
                <a:t></a:t>
              </a:r>
              <a:endParaRPr lang="en-US" sz="7200" dirty="0">
                <a:ln w="3175">
                  <a:solidFill>
                    <a:schemeClr val="tx2">
                      <a:alpha val="60000"/>
                    </a:schemeClr>
                  </a:solidFill>
                </a:ln>
                <a:solidFill>
                  <a:schemeClr val="bg1"/>
                </a:solidFill>
                <a:effectLst/>
                <a:latin typeface="Wingdings" pitchFamily="2" charset="2"/>
              </a:endParaRPr>
            </a:p>
          </p:txBody>
        </p:sp>
        <p:cxnSp>
          <p:nvCxnSpPr>
            <p:cNvPr id="17" name="Straight Connector 9"/>
            <p:cNvCxnSpPr/>
            <p:nvPr/>
          </p:nvCxnSpPr>
          <p:spPr>
            <a:xfrm rot="10800000">
              <a:off x="1172584" y="1925620"/>
              <a:ext cx="3119718" cy="1588"/>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0"/>
            <p:cNvCxnSpPr/>
            <p:nvPr/>
          </p:nvCxnSpPr>
          <p:spPr>
            <a:xfrm rot="10800000">
              <a:off x="4831976" y="1922930"/>
              <a:ext cx="3119718" cy="1588"/>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grpSp>
      <p:sp>
        <p:nvSpPr>
          <p:cNvPr id="2" name="Titel 1"/>
          <p:cNvSpPr>
            <a:spLocks noGrp="1"/>
          </p:cNvSpPr>
          <p:nvPr>
            <p:ph type="title"/>
          </p:nvPr>
        </p:nvSpPr>
        <p:spPr>
          <a:xfrm>
            <a:off x="117600" y="-44825"/>
            <a:ext cx="4079969" cy="555132"/>
          </a:xfrm>
        </p:spPr>
        <p:txBody>
          <a:bodyPr/>
          <a:lstStyle/>
          <a:p>
            <a:r>
              <a:rPr lang="da-DK" smtClean="0"/>
              <a:t>Klik for at redigere i master</a:t>
            </a:r>
            <a:endParaRPr lang="da-DK"/>
          </a:p>
        </p:txBody>
      </p:sp>
      <p:sp>
        <p:nvSpPr>
          <p:cNvPr id="3" name="Pladsholder til sidefod 2"/>
          <p:cNvSpPr>
            <a:spLocks noGrp="1"/>
          </p:cNvSpPr>
          <p:nvPr>
            <p:ph type="ftr" sz="quarter" idx="10"/>
          </p:nvPr>
        </p:nvSpPr>
        <p:spPr>
          <a:xfrm>
            <a:off x="4197569" y="52720"/>
            <a:ext cx="4048807" cy="365125"/>
          </a:xfrm>
        </p:spPr>
        <p:txBody>
          <a:bodyPr/>
          <a:lstStyle/>
          <a:p>
            <a:r>
              <a:rPr lang="en-US" smtClean="0"/>
              <a:t>Dit navn her</a:t>
            </a:r>
            <a:endParaRPr lang="en-US" dirty="0"/>
          </a:p>
        </p:txBody>
      </p:sp>
      <p:sp>
        <p:nvSpPr>
          <p:cNvPr id="4" name="Pladsholder til slidenummer 3"/>
          <p:cNvSpPr>
            <a:spLocks noGrp="1"/>
          </p:cNvSpPr>
          <p:nvPr>
            <p:ph type="sldNum" sz="quarter" idx="11"/>
          </p:nvPr>
        </p:nvSpPr>
        <p:spPr/>
        <p:txBody>
          <a:bodyPr/>
          <a:lstStyle/>
          <a:p>
            <a:fld id="{B0EB8CF6-47F3-4747-94A2-C5AAF9298AFB}" type="slidenum">
              <a:rPr lang="da-DK" smtClean="0"/>
              <a:pPr/>
              <a:t>‹nr.›</a:t>
            </a:fld>
            <a:endParaRPr lang="da-DK"/>
          </a:p>
        </p:txBody>
      </p:sp>
      <p:sp>
        <p:nvSpPr>
          <p:cNvPr id="10" name="Pladsholder til indhold 9"/>
          <p:cNvSpPr>
            <a:spLocks noGrp="1"/>
          </p:cNvSpPr>
          <p:nvPr>
            <p:ph sz="quarter" idx="12"/>
          </p:nvPr>
        </p:nvSpPr>
        <p:spPr>
          <a:xfrm>
            <a:off x="900735" y="1058718"/>
            <a:ext cx="4666423" cy="5091546"/>
          </a:xfrm>
          <a:solidFill>
            <a:schemeClr val="bg1"/>
          </a:solidFill>
          <a:effectLst>
            <a:outerShdw blurRad="50800" dist="25400" dir="2700000" algn="tl" rotWithShape="0">
              <a:prstClr val="black">
                <a:alpha val="31000"/>
              </a:prstClr>
            </a:outerShdw>
          </a:effectLst>
        </p:spPr>
        <p:txBody>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11" name="Pladsholder til indhold 9"/>
          <p:cNvSpPr>
            <a:spLocks noGrp="1"/>
          </p:cNvSpPr>
          <p:nvPr>
            <p:ph sz="quarter" idx="13"/>
          </p:nvPr>
        </p:nvSpPr>
        <p:spPr>
          <a:xfrm>
            <a:off x="6712255" y="1068878"/>
            <a:ext cx="4666423" cy="5091546"/>
          </a:xfrm>
          <a:solidFill>
            <a:schemeClr val="bg1"/>
          </a:solidFill>
          <a:effectLst>
            <a:outerShdw blurRad="50800" dist="25400" dir="2700000" algn="tl" rotWithShape="0">
              <a:prstClr val="black">
                <a:alpha val="31000"/>
              </a:prstClr>
            </a:outerShdw>
          </a:effectLst>
        </p:spPr>
        <p:txBody>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14" name="Pladsholder til tekst 13"/>
          <p:cNvSpPr>
            <a:spLocks noGrp="1"/>
          </p:cNvSpPr>
          <p:nvPr>
            <p:ph type="body" sz="quarter" idx="15"/>
          </p:nvPr>
        </p:nvSpPr>
        <p:spPr>
          <a:xfrm>
            <a:off x="383176" y="6576619"/>
            <a:ext cx="5641703" cy="281381"/>
          </a:xfrm>
        </p:spPr>
        <p:txBody>
          <a:bodyPr>
            <a:noAutofit/>
          </a:bodyPr>
          <a:lstStyle>
            <a:lvl1pPr>
              <a:defRPr sz="1400">
                <a:solidFill>
                  <a:schemeClr val="tx1">
                    <a:lumMod val="50000"/>
                    <a:lumOff val="5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21" name="Subtitle 2"/>
          <p:cNvSpPr>
            <a:spLocks noGrp="1"/>
          </p:cNvSpPr>
          <p:nvPr>
            <p:ph type="subTitle" idx="1"/>
          </p:nvPr>
        </p:nvSpPr>
        <p:spPr>
          <a:xfrm>
            <a:off x="383174" y="595152"/>
            <a:ext cx="11513857" cy="547894"/>
          </a:xfrm>
        </p:spPr>
        <p:txBody>
          <a:bodyPr>
            <a:normAutofit/>
          </a:bodyPr>
          <a:lstStyle>
            <a:lvl1pPr marL="0" indent="0" algn="l">
              <a:buNone/>
              <a:defRPr sz="2400">
                <a:solidFill>
                  <a:schemeClr val="tx1"/>
                </a:solidFill>
                <a:effectLst>
                  <a:outerShdw blurRad="34925" dist="12700" dir="14400000" rotWithShape="0">
                    <a:prstClr val="black">
                      <a:alpha val="21000"/>
                    </a:prstClr>
                  </a:outerShdw>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smtClean="0"/>
              <a:t>Click to edit Master subtitle style</a:t>
            </a:r>
            <a:endParaRPr lang="en-US" dirty="0"/>
          </a:p>
        </p:txBody>
      </p:sp>
    </p:spTree>
    <p:extLst>
      <p:ext uri="{BB962C8B-B14F-4D97-AF65-F5344CB8AC3E}">
        <p14:creationId xmlns:p14="http://schemas.microsoft.com/office/powerpoint/2010/main" val="307728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 foto Olivengrøn STORE">
    <p:bg>
      <p:bgRef idx="1003">
        <a:schemeClr val="bg2"/>
      </p:bgRef>
    </p:bg>
    <p:spTree>
      <p:nvGrpSpPr>
        <p:cNvPr id="1" name=""/>
        <p:cNvGrpSpPr/>
        <p:nvPr/>
      </p:nvGrpSpPr>
      <p:grpSpPr>
        <a:xfrm>
          <a:off x="0" y="0"/>
          <a:ext cx="0" cy="0"/>
          <a:chOff x="0" y="0"/>
          <a:chExt cx="0" cy="0"/>
        </a:xfrm>
      </p:grpSpPr>
      <p:sp>
        <p:nvSpPr>
          <p:cNvPr id="2" name="Rektangel 1"/>
          <p:cNvSpPr/>
          <p:nvPr userDrawn="1"/>
        </p:nvSpPr>
        <p:spPr>
          <a:xfrm>
            <a:off x="0" y="6313714"/>
            <a:ext cx="12191996" cy="555315"/>
          </a:xfrm>
          <a:prstGeom prst="rect">
            <a:avLst/>
          </a:prstGeom>
          <a:solidFill>
            <a:schemeClr val="bg2">
              <a:lumMod val="75000"/>
            </a:schemeClr>
          </a:solidFill>
          <a:ln>
            <a:solidFill>
              <a:schemeClr val="accent1">
                <a:lumMod val="50000"/>
              </a:schemeClr>
            </a:solidFill>
          </a:ln>
          <a:effectLst>
            <a:innerShdw blurRad="431800" dist="50800" dir="16200000">
              <a:schemeClr val="bg1"/>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5" name="Rektangel 24"/>
          <p:cNvSpPr/>
          <p:nvPr userDrawn="1"/>
        </p:nvSpPr>
        <p:spPr>
          <a:xfrm>
            <a:off x="4" y="6393988"/>
            <a:ext cx="12191996" cy="506544"/>
          </a:xfrm>
          <a:prstGeom prst="rect">
            <a:avLst/>
          </a:prstGeom>
          <a:blipFill dpi="0" rotWithShape="1">
            <a:blip r:embed="rId2">
              <a:alphaModFix amt="64000"/>
              <a:duotone>
                <a:schemeClr val="accent1">
                  <a:shade val="30000"/>
                  <a:alpha val="50000"/>
                  <a:satMod val="150000"/>
                </a:schemeClr>
                <a:schemeClr val="accent1">
                  <a:tint val="50000"/>
                  <a:alpha val="10000"/>
                  <a:satMod val="150000"/>
                </a:schemeClr>
              </a:duotone>
            </a:blip>
            <a:srcRect/>
            <a:stretch>
              <a:fillRect/>
            </a:stretch>
          </a:blipFill>
          <a:ln>
            <a:noFill/>
          </a:ln>
          <a:effectLst>
            <a:innerShdw blurRad="431800" dist="50800" dir="16200000">
              <a:schemeClr val="bg1"/>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6" name="Rectangle 3"/>
          <p:cNvSpPr/>
          <p:nvPr userDrawn="1"/>
        </p:nvSpPr>
        <p:spPr>
          <a:xfrm>
            <a:off x="0" y="1"/>
            <a:ext cx="12192002" cy="503735"/>
          </a:xfrm>
          <a:prstGeom prst="rect">
            <a:avLst/>
          </a:prstGeom>
          <a:ln w="6350">
            <a:solidFill>
              <a:schemeClr val="tx2">
                <a:lumMod val="10000"/>
              </a:schemeClr>
            </a:solidFill>
          </a:ln>
          <a:effectLst>
            <a:outerShdw blurRad="177800" dist="50800" dir="5400000" sx="101000" sy="101000" algn="tl" rotWithShape="0">
              <a:srgbClr val="000000">
                <a:alpha val="81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5"/>
          <p:cNvSpPr/>
          <p:nvPr userDrawn="1"/>
        </p:nvSpPr>
        <p:spPr>
          <a:xfrm>
            <a:off x="0" y="11341"/>
            <a:ext cx="12191997" cy="492395"/>
          </a:xfrm>
          <a:prstGeom prst="rect">
            <a:avLst/>
          </a:prstGeom>
          <a:gradFill flip="none" rotWithShape="1">
            <a:gsLst>
              <a:gs pos="99000">
                <a:schemeClr val="bg1">
                  <a:lumMod val="57000"/>
                  <a:alpha val="47000"/>
                </a:schemeClr>
              </a:gs>
              <a:gs pos="1000">
                <a:schemeClr val="bg1">
                  <a:lumMod val="65000"/>
                  <a:lumOff val="35000"/>
                  <a:alpha val="22000"/>
                </a:schemeClr>
              </a:gs>
              <a:gs pos="50000">
                <a:schemeClr val="bg1">
                  <a:lumMod val="75000"/>
                  <a:lumOff val="25000"/>
                  <a:alpha val="33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400" i="1" dirty="0" smtClean="0">
                <a:solidFill>
                  <a:schemeClr val="bg2">
                    <a:lumMod val="50000"/>
                  </a:schemeClr>
                </a:solidFill>
                <a:latin typeface="Calibri" panose="020F0502020204030204" pitchFamily="34" charset="0"/>
              </a:rPr>
              <a:t>OS - LIVSFORTÆLLINGER</a:t>
            </a:r>
            <a:r>
              <a:rPr lang="en-US" sz="2000" i="1" dirty="0" smtClean="0">
                <a:solidFill>
                  <a:schemeClr val="bg2">
                    <a:lumMod val="50000"/>
                  </a:schemeClr>
                </a:solidFill>
                <a:latin typeface="Calibri" panose="020F0502020204030204" pitchFamily="34" charset="0"/>
              </a:rPr>
              <a:t>   </a:t>
            </a:r>
            <a:r>
              <a:rPr lang="en-US" sz="2000" i="1" dirty="0" smtClean="0">
                <a:solidFill>
                  <a:schemeClr val="bg2">
                    <a:lumMod val="75000"/>
                  </a:schemeClr>
                </a:solidFill>
                <a:latin typeface="Calibri" panose="020F0502020204030204" pitchFamily="34" charset="0"/>
              </a:rPr>
              <a:t>.</a:t>
            </a:r>
            <a:endParaRPr lang="en-US" sz="2000" i="1" dirty="0">
              <a:solidFill>
                <a:schemeClr val="bg2">
                  <a:lumMod val="75000"/>
                </a:schemeClr>
              </a:solidFill>
              <a:latin typeface="Calibri" panose="020F0502020204030204" pitchFamily="34" charset="0"/>
            </a:endParaRPr>
          </a:p>
        </p:txBody>
      </p:sp>
      <p:sp>
        <p:nvSpPr>
          <p:cNvPr id="18" name="Footer Placeholder 5"/>
          <p:cNvSpPr>
            <a:spLocks noGrp="1"/>
          </p:cNvSpPr>
          <p:nvPr>
            <p:ph type="ftr" sz="quarter" idx="11"/>
          </p:nvPr>
        </p:nvSpPr>
        <p:spPr>
          <a:xfrm>
            <a:off x="4070139" y="82626"/>
            <a:ext cx="3943152" cy="365125"/>
          </a:xfrm>
          <a:prstGeom prst="rect">
            <a:avLst/>
          </a:prstGeom>
        </p:spPr>
        <p:txBody>
          <a:bodyPr/>
          <a:lstStyle>
            <a:lvl1pPr algn="ctr">
              <a:defRPr sz="2000" b="0" i="1">
                <a:solidFill>
                  <a:schemeClr val="bg2">
                    <a:lumMod val="20000"/>
                    <a:lumOff val="80000"/>
                  </a:schemeClr>
                </a:solidFill>
                <a:latin typeface="Calibri"/>
                <a:cs typeface="Calibri"/>
              </a:defRPr>
            </a:lvl1pPr>
          </a:lstStyle>
          <a:p>
            <a:r>
              <a:rPr lang="en-US" smtClean="0"/>
              <a:t>Dit navn her</a:t>
            </a:r>
            <a:endParaRPr lang="en-US" dirty="0"/>
          </a:p>
        </p:txBody>
      </p:sp>
      <p:sp>
        <p:nvSpPr>
          <p:cNvPr id="19" name="Title 1"/>
          <p:cNvSpPr>
            <a:spLocks noGrp="1"/>
          </p:cNvSpPr>
          <p:nvPr>
            <p:ph type="ctrTitle"/>
          </p:nvPr>
        </p:nvSpPr>
        <p:spPr>
          <a:xfrm>
            <a:off x="150397" y="64652"/>
            <a:ext cx="4460932" cy="439084"/>
          </a:xfrm>
        </p:spPr>
        <p:txBody>
          <a:bodyPr anchor="b" anchorCtr="0">
            <a:noAutofit/>
          </a:bodyPr>
          <a:lstStyle>
            <a:lvl1pPr>
              <a:defRPr sz="2400">
                <a:solidFill>
                  <a:schemeClr val="tx1"/>
                </a:solidFill>
                <a:effectLst/>
              </a:defRPr>
            </a:lvl1pPr>
          </a:lstStyle>
          <a:p>
            <a:r>
              <a:rPr lang="da-DK" dirty="0" err="1" smtClean="0"/>
              <a:t>Click</a:t>
            </a:r>
            <a:r>
              <a:rPr lang="da-DK" dirty="0" smtClean="0"/>
              <a:t> to </a:t>
            </a:r>
            <a:r>
              <a:rPr lang="da-DK" dirty="0" err="1" smtClean="0"/>
              <a:t>edit</a:t>
            </a:r>
            <a:r>
              <a:rPr lang="da-DK" dirty="0" smtClean="0"/>
              <a:t> Master </a:t>
            </a:r>
            <a:r>
              <a:rPr lang="da-DK" dirty="0" err="1" smtClean="0"/>
              <a:t>title</a:t>
            </a:r>
            <a:r>
              <a:rPr lang="da-DK" dirty="0" smtClean="0"/>
              <a:t> style</a:t>
            </a:r>
            <a:endParaRPr dirty="0"/>
          </a:p>
        </p:txBody>
      </p:sp>
      <p:sp>
        <p:nvSpPr>
          <p:cNvPr id="13" name="Pladsholder til slidenummer 3"/>
          <p:cNvSpPr>
            <a:spLocks noGrp="1"/>
          </p:cNvSpPr>
          <p:nvPr>
            <p:ph type="sldNum" sz="quarter" idx="12"/>
          </p:nvPr>
        </p:nvSpPr>
        <p:spPr>
          <a:xfrm>
            <a:off x="0" y="6350778"/>
            <a:ext cx="383177" cy="503119"/>
          </a:xfrm>
        </p:spPr>
        <p:txBody>
          <a:bodyPr/>
          <a:lstStyle>
            <a:lvl1pPr>
              <a:defRPr>
                <a:solidFill>
                  <a:schemeClr val="bg2">
                    <a:lumMod val="60000"/>
                    <a:lumOff val="40000"/>
                  </a:schemeClr>
                </a:solidFill>
              </a:defRPr>
            </a:lvl1pPr>
          </a:lstStyle>
          <a:p>
            <a:fld id="{B0EB8CF6-47F3-4747-94A2-C5AAF9298AFB}" type="slidenum">
              <a:rPr lang="da-DK" smtClean="0"/>
              <a:pPr/>
              <a:t>‹nr.›</a:t>
            </a:fld>
            <a:endParaRPr lang="da-DK" dirty="0"/>
          </a:p>
        </p:txBody>
      </p:sp>
      <p:sp>
        <p:nvSpPr>
          <p:cNvPr id="27" name="Pladsholder til tekst 13"/>
          <p:cNvSpPr>
            <a:spLocks noGrp="1"/>
          </p:cNvSpPr>
          <p:nvPr>
            <p:ph type="body" sz="quarter" idx="16"/>
          </p:nvPr>
        </p:nvSpPr>
        <p:spPr>
          <a:xfrm>
            <a:off x="383176" y="6449619"/>
            <a:ext cx="5641703" cy="281381"/>
          </a:xfrm>
        </p:spPr>
        <p:txBody>
          <a:bodyPr>
            <a:noAutofit/>
          </a:bodyPr>
          <a:lstStyle>
            <a:lvl1pPr>
              <a:defRPr sz="1400">
                <a:solidFill>
                  <a:schemeClr val="bg2">
                    <a:lumMod val="60000"/>
                    <a:lumOff val="4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28" name="Afrundet rektangel 35">
            <a:hlinkClick r:id="" action="ppaction://hlinkshowjump?jump=nextslide" highlightClick="1"/>
          </p:cNvPr>
          <p:cNvSpPr/>
          <p:nvPr userDrawn="1"/>
        </p:nvSpPr>
        <p:spPr>
          <a:xfrm>
            <a:off x="10784180" y="6379756"/>
            <a:ext cx="1337681" cy="435661"/>
          </a:xfrm>
          <a:prstGeom prst="roundRect">
            <a:avLst/>
          </a:prstGeom>
          <a:solidFill>
            <a:schemeClr val="bg2">
              <a:lumMod val="20000"/>
              <a:lumOff val="80000"/>
            </a:schemeClr>
          </a:solidFill>
          <a:ln>
            <a:solidFill>
              <a:schemeClr val="bg1">
                <a:lumMod val="85000"/>
                <a:lumOff val="1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200" dirty="0" smtClean="0">
                <a:solidFill>
                  <a:schemeClr val="bg1">
                    <a:lumMod val="75000"/>
                    <a:lumOff val="25000"/>
                  </a:schemeClr>
                </a:solidFill>
                <a:latin typeface="Calibri"/>
                <a:cs typeface="Calibri"/>
              </a:rPr>
              <a:t>Næste</a:t>
            </a:r>
            <a:endParaRPr lang="da-DK" sz="2200" dirty="0">
              <a:solidFill>
                <a:schemeClr val="bg1">
                  <a:lumMod val="75000"/>
                  <a:lumOff val="25000"/>
                </a:schemeClr>
              </a:solidFill>
              <a:latin typeface="Calibri"/>
              <a:cs typeface="Calibri"/>
            </a:endParaRPr>
          </a:p>
        </p:txBody>
      </p:sp>
      <p:sp>
        <p:nvSpPr>
          <p:cNvPr id="29" name="Afrundet rektangel 35">
            <a:hlinkClick r:id="" action="ppaction://hlinkshowjump?jump=lastslideviewed" highlightClick="1"/>
          </p:cNvPr>
          <p:cNvSpPr/>
          <p:nvPr userDrawn="1"/>
        </p:nvSpPr>
        <p:spPr>
          <a:xfrm>
            <a:off x="9325905" y="6379806"/>
            <a:ext cx="1337681" cy="435154"/>
          </a:xfrm>
          <a:prstGeom prst="roundRect">
            <a:avLst/>
          </a:prstGeom>
          <a:solidFill>
            <a:schemeClr val="bg2">
              <a:lumMod val="20000"/>
              <a:lumOff val="80000"/>
            </a:schemeClr>
          </a:solidFill>
          <a:ln>
            <a:solidFill>
              <a:schemeClr val="bg1">
                <a:lumMod val="85000"/>
                <a:lumOff val="1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200" dirty="0" smtClean="0">
                <a:solidFill>
                  <a:srgbClr val="404040"/>
                </a:solidFill>
                <a:latin typeface="Calibri"/>
                <a:cs typeface="Calibri"/>
              </a:rPr>
              <a:t>Tilbage</a:t>
            </a:r>
            <a:endParaRPr lang="da-DK" sz="2200" dirty="0">
              <a:solidFill>
                <a:srgbClr val="404040"/>
              </a:solidFill>
              <a:latin typeface="Calibri"/>
              <a:cs typeface="Calibri"/>
            </a:endParaRPr>
          </a:p>
        </p:txBody>
      </p:sp>
      <p:sp>
        <p:nvSpPr>
          <p:cNvPr id="30" name="Afrundet rektangel 35">
            <a:hlinkClick r:id="rId3" action="ppaction://hlinksldjump" highlightClick="1"/>
          </p:cNvPr>
          <p:cNvSpPr/>
          <p:nvPr userDrawn="1"/>
        </p:nvSpPr>
        <p:spPr>
          <a:xfrm>
            <a:off x="7914453" y="6379806"/>
            <a:ext cx="1279990" cy="435157"/>
          </a:xfrm>
          <a:prstGeom prst="roundRect">
            <a:avLst/>
          </a:prstGeom>
          <a:solidFill>
            <a:schemeClr val="bg2">
              <a:lumMod val="20000"/>
              <a:lumOff val="80000"/>
            </a:schemeClr>
          </a:solidFill>
          <a:ln>
            <a:solidFill>
              <a:schemeClr val="bg1">
                <a:lumMod val="85000"/>
                <a:lumOff val="1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200" dirty="0" smtClean="0">
                <a:solidFill>
                  <a:srgbClr val="404040"/>
                </a:solidFill>
                <a:latin typeface="Calibri"/>
                <a:cs typeface="Calibri"/>
              </a:rPr>
              <a:t>Oversigt</a:t>
            </a:r>
            <a:endParaRPr lang="da-DK" sz="2200" dirty="0">
              <a:solidFill>
                <a:srgbClr val="404040"/>
              </a:solidFill>
              <a:latin typeface="Calibri"/>
              <a:cs typeface="Calibri"/>
            </a:endParaRPr>
          </a:p>
        </p:txBody>
      </p:sp>
      <p:sp>
        <p:nvSpPr>
          <p:cNvPr id="31" name="Afrundet rektangel 35">
            <a:hlinkClick r:id="" action="ppaction://hlinkshowjump?jump=endshow" highlightClick="1"/>
          </p:cNvPr>
          <p:cNvSpPr/>
          <p:nvPr userDrawn="1"/>
        </p:nvSpPr>
        <p:spPr>
          <a:xfrm>
            <a:off x="6485770" y="6379807"/>
            <a:ext cx="1296658" cy="435153"/>
          </a:xfrm>
          <a:prstGeom prst="roundRect">
            <a:avLst/>
          </a:prstGeom>
          <a:solidFill>
            <a:schemeClr val="bg2">
              <a:lumMod val="20000"/>
              <a:lumOff val="80000"/>
            </a:schemeClr>
          </a:solidFill>
          <a:ln>
            <a:solidFill>
              <a:schemeClr val="bg1">
                <a:lumMod val="85000"/>
                <a:lumOff val="1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200" dirty="0" smtClean="0">
                <a:solidFill>
                  <a:schemeClr val="bg1">
                    <a:lumMod val="75000"/>
                    <a:lumOff val="25000"/>
                  </a:schemeClr>
                </a:solidFill>
                <a:latin typeface="Calibri"/>
                <a:cs typeface="Calibri"/>
              </a:rPr>
              <a:t>Rediger</a:t>
            </a:r>
            <a:endParaRPr lang="da-DK" sz="2200" dirty="0">
              <a:solidFill>
                <a:schemeClr val="bg1">
                  <a:lumMod val="75000"/>
                  <a:lumOff val="25000"/>
                </a:schemeClr>
              </a:solidFill>
              <a:latin typeface="Calibri"/>
              <a:cs typeface="Calibri"/>
            </a:endParaRPr>
          </a:p>
        </p:txBody>
      </p:sp>
      <p:sp>
        <p:nvSpPr>
          <p:cNvPr id="21" name="Subtitle 2"/>
          <p:cNvSpPr>
            <a:spLocks noGrp="1"/>
          </p:cNvSpPr>
          <p:nvPr>
            <p:ph type="subTitle" idx="1" hasCustomPrompt="1"/>
          </p:nvPr>
        </p:nvSpPr>
        <p:spPr>
          <a:xfrm>
            <a:off x="129319" y="535239"/>
            <a:ext cx="12096862" cy="547894"/>
          </a:xfrm>
        </p:spPr>
        <p:txBody>
          <a:bodyPr>
            <a:normAutofit/>
          </a:bodyPr>
          <a:lstStyle>
            <a:lvl1pPr marL="0" indent="0" algn="l">
              <a:buNone/>
              <a:defRPr sz="2200" b="0">
                <a:solidFill>
                  <a:schemeClr val="tx1"/>
                </a:solidFill>
                <a:effectLst>
                  <a:outerShdw blurRad="38100" dist="38100" dir="2700000" algn="tl">
                    <a:srgbClr val="000000">
                      <a:alpha val="43137"/>
                    </a:srgbClr>
                  </a:outerShdw>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dirty="0" smtClean="0"/>
              <a:t>Din overskrift</a:t>
            </a:r>
            <a:endParaRPr lang="en-US" dirty="0"/>
          </a:p>
        </p:txBody>
      </p:sp>
      <p:sp>
        <p:nvSpPr>
          <p:cNvPr id="4" name="Pladsholder til billede 3"/>
          <p:cNvSpPr>
            <a:spLocks noGrp="1"/>
          </p:cNvSpPr>
          <p:nvPr>
            <p:ph type="pic" sz="quarter" idx="17"/>
          </p:nvPr>
        </p:nvSpPr>
        <p:spPr>
          <a:xfrm>
            <a:off x="346837" y="1083129"/>
            <a:ext cx="3687762" cy="4886325"/>
          </a:xfrm>
          <a:solidFill>
            <a:srgbClr val="FAFFF0"/>
          </a:solidFill>
          <a:effectLst>
            <a:outerShdw blurRad="152400" dist="38100" dir="5400000" sx="101000" sy="101000" algn="t" rotWithShape="0">
              <a:prstClr val="black">
                <a:alpha val="58000"/>
              </a:prstClr>
            </a:outerShdw>
          </a:effectLst>
        </p:spPr>
        <p:txBody>
          <a:bodyPr/>
          <a:lstStyle>
            <a:lvl1pPr>
              <a:defRPr>
                <a:solidFill>
                  <a:schemeClr val="bg2">
                    <a:lumMod val="60000"/>
                    <a:lumOff val="40000"/>
                  </a:schemeClr>
                </a:solidFill>
              </a:defRPr>
            </a:lvl1pPr>
          </a:lstStyle>
          <a:p>
            <a:endParaRPr lang="da-DK" dirty="0"/>
          </a:p>
        </p:txBody>
      </p:sp>
      <p:sp>
        <p:nvSpPr>
          <p:cNvPr id="22" name="Pladsholder til billede 3"/>
          <p:cNvSpPr>
            <a:spLocks noGrp="1"/>
          </p:cNvSpPr>
          <p:nvPr>
            <p:ph type="pic" sz="quarter" idx="18"/>
          </p:nvPr>
        </p:nvSpPr>
        <p:spPr>
          <a:xfrm>
            <a:off x="4252117" y="1083130"/>
            <a:ext cx="3687762" cy="4886325"/>
          </a:xfrm>
          <a:solidFill>
            <a:srgbClr val="FAFFF0"/>
          </a:solidFill>
          <a:effectLst>
            <a:outerShdw blurRad="152400" dist="38100" dir="5400000" sx="101000" sy="101000" algn="t" rotWithShape="0">
              <a:prstClr val="black">
                <a:alpha val="58000"/>
              </a:prstClr>
            </a:outerShdw>
          </a:effectLst>
        </p:spPr>
        <p:txBody>
          <a:bodyPr/>
          <a:lstStyle>
            <a:lvl1pPr>
              <a:defRPr>
                <a:solidFill>
                  <a:schemeClr val="bg2">
                    <a:lumMod val="60000"/>
                    <a:lumOff val="40000"/>
                  </a:schemeClr>
                </a:solidFill>
              </a:defRPr>
            </a:lvl1pPr>
          </a:lstStyle>
          <a:p>
            <a:endParaRPr lang="da-DK" dirty="0"/>
          </a:p>
        </p:txBody>
      </p:sp>
      <p:sp>
        <p:nvSpPr>
          <p:cNvPr id="23" name="Pladsholder til billede 3"/>
          <p:cNvSpPr>
            <a:spLocks noGrp="1"/>
          </p:cNvSpPr>
          <p:nvPr>
            <p:ph type="pic" sz="quarter" idx="19"/>
          </p:nvPr>
        </p:nvSpPr>
        <p:spPr>
          <a:xfrm>
            <a:off x="8167229" y="1083128"/>
            <a:ext cx="3687762" cy="4886325"/>
          </a:xfrm>
          <a:solidFill>
            <a:srgbClr val="FAFFF0"/>
          </a:solidFill>
          <a:effectLst>
            <a:outerShdw blurRad="152400" dist="38100" dir="5400000" sx="101000" sy="101000" algn="t" rotWithShape="0">
              <a:prstClr val="black">
                <a:alpha val="58000"/>
              </a:prstClr>
            </a:outerShdw>
          </a:effectLst>
        </p:spPr>
        <p:txBody>
          <a:bodyPr/>
          <a:lstStyle>
            <a:lvl1pPr>
              <a:defRPr>
                <a:solidFill>
                  <a:schemeClr val="bg2">
                    <a:lumMod val="60000"/>
                    <a:lumOff val="40000"/>
                  </a:schemeClr>
                </a:solidFill>
              </a:defRPr>
            </a:lvl1pPr>
          </a:lstStyle>
          <a:p>
            <a:endParaRPr lang="da-DK" dirty="0"/>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 indhold (myfreetextures.com)">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ktangel 1"/>
          <p:cNvSpPr/>
          <p:nvPr userDrawn="1"/>
        </p:nvSpPr>
        <p:spPr>
          <a:xfrm>
            <a:off x="0" y="6313714"/>
            <a:ext cx="12191996" cy="555315"/>
          </a:xfrm>
          <a:prstGeom prst="rect">
            <a:avLst/>
          </a:prstGeom>
          <a:solidFill>
            <a:schemeClr val="bg2">
              <a:lumMod val="75000"/>
            </a:schemeClr>
          </a:solidFill>
          <a:ln>
            <a:solidFill>
              <a:schemeClr val="accent1">
                <a:lumMod val="50000"/>
              </a:schemeClr>
            </a:solidFill>
          </a:ln>
          <a:effectLst>
            <a:innerShdw blurRad="431800" dist="50800" dir="16200000">
              <a:schemeClr val="bg1"/>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5" name="Rektangel 24"/>
          <p:cNvSpPr/>
          <p:nvPr userDrawn="1"/>
        </p:nvSpPr>
        <p:spPr>
          <a:xfrm>
            <a:off x="4" y="6393988"/>
            <a:ext cx="12191996" cy="506544"/>
          </a:xfrm>
          <a:prstGeom prst="rect">
            <a:avLst/>
          </a:prstGeom>
          <a:blipFill dpi="0" rotWithShape="1">
            <a:blip r:embed="rId3">
              <a:alphaModFix amt="64000"/>
              <a:duotone>
                <a:schemeClr val="accent1">
                  <a:shade val="30000"/>
                  <a:alpha val="50000"/>
                  <a:satMod val="150000"/>
                </a:schemeClr>
                <a:schemeClr val="accent1">
                  <a:tint val="50000"/>
                  <a:alpha val="10000"/>
                  <a:satMod val="150000"/>
                </a:schemeClr>
              </a:duotone>
            </a:blip>
            <a:srcRect/>
            <a:stretch>
              <a:fillRect/>
            </a:stretch>
          </a:blipFill>
          <a:ln>
            <a:noFill/>
          </a:ln>
          <a:effectLst>
            <a:innerShdw blurRad="431800" dist="50800" dir="16200000">
              <a:schemeClr val="bg1"/>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6" name="Rectangle 3"/>
          <p:cNvSpPr/>
          <p:nvPr userDrawn="1"/>
        </p:nvSpPr>
        <p:spPr>
          <a:xfrm>
            <a:off x="0" y="1"/>
            <a:ext cx="12192002" cy="503735"/>
          </a:xfrm>
          <a:prstGeom prst="rect">
            <a:avLst/>
          </a:prstGeom>
          <a:ln w="6350">
            <a:solidFill>
              <a:schemeClr val="tx2">
                <a:lumMod val="10000"/>
              </a:schemeClr>
            </a:solidFill>
          </a:ln>
          <a:effectLst>
            <a:outerShdw blurRad="177800" dist="50800" dir="5400000" sx="101000" sy="101000" algn="tl" rotWithShape="0">
              <a:srgbClr val="000000">
                <a:alpha val="81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5"/>
          <p:cNvSpPr/>
          <p:nvPr userDrawn="1"/>
        </p:nvSpPr>
        <p:spPr>
          <a:xfrm>
            <a:off x="0" y="11341"/>
            <a:ext cx="12191997" cy="492395"/>
          </a:xfrm>
          <a:prstGeom prst="rect">
            <a:avLst/>
          </a:prstGeom>
          <a:gradFill flip="none" rotWithShape="1">
            <a:gsLst>
              <a:gs pos="99000">
                <a:schemeClr val="bg1">
                  <a:lumMod val="57000"/>
                  <a:alpha val="47000"/>
                </a:schemeClr>
              </a:gs>
              <a:gs pos="1000">
                <a:schemeClr val="bg1">
                  <a:lumMod val="65000"/>
                  <a:lumOff val="35000"/>
                  <a:alpha val="22000"/>
                </a:schemeClr>
              </a:gs>
              <a:gs pos="50000">
                <a:schemeClr val="bg1">
                  <a:lumMod val="75000"/>
                  <a:lumOff val="25000"/>
                  <a:alpha val="33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400" i="1" dirty="0" smtClean="0">
                <a:solidFill>
                  <a:schemeClr val="bg2">
                    <a:lumMod val="50000"/>
                  </a:schemeClr>
                </a:solidFill>
                <a:latin typeface="Calibri" panose="020F0502020204030204" pitchFamily="34" charset="0"/>
              </a:rPr>
              <a:t>OS - LIVSFORTÆLLINGER</a:t>
            </a:r>
            <a:r>
              <a:rPr lang="en-US" sz="2000" i="1" dirty="0" smtClean="0">
                <a:solidFill>
                  <a:schemeClr val="bg2">
                    <a:lumMod val="50000"/>
                  </a:schemeClr>
                </a:solidFill>
                <a:latin typeface="Calibri" panose="020F0502020204030204" pitchFamily="34" charset="0"/>
              </a:rPr>
              <a:t>   </a:t>
            </a:r>
            <a:r>
              <a:rPr lang="en-US" sz="2000" i="1" dirty="0" smtClean="0">
                <a:solidFill>
                  <a:schemeClr val="bg2">
                    <a:lumMod val="75000"/>
                  </a:schemeClr>
                </a:solidFill>
                <a:latin typeface="Calibri" panose="020F0502020204030204" pitchFamily="34" charset="0"/>
              </a:rPr>
              <a:t>.</a:t>
            </a:r>
            <a:endParaRPr lang="en-US" sz="2000" i="1" dirty="0">
              <a:solidFill>
                <a:schemeClr val="bg2">
                  <a:lumMod val="75000"/>
                </a:schemeClr>
              </a:solidFill>
              <a:latin typeface="Calibri" panose="020F0502020204030204" pitchFamily="34" charset="0"/>
            </a:endParaRPr>
          </a:p>
        </p:txBody>
      </p:sp>
      <p:sp>
        <p:nvSpPr>
          <p:cNvPr id="18" name="Footer Placeholder 5"/>
          <p:cNvSpPr>
            <a:spLocks noGrp="1"/>
          </p:cNvSpPr>
          <p:nvPr>
            <p:ph type="ftr" sz="quarter" idx="11"/>
          </p:nvPr>
        </p:nvSpPr>
        <p:spPr>
          <a:xfrm>
            <a:off x="4070139" y="82626"/>
            <a:ext cx="3943152" cy="365125"/>
          </a:xfrm>
          <a:prstGeom prst="rect">
            <a:avLst/>
          </a:prstGeom>
        </p:spPr>
        <p:txBody>
          <a:bodyPr/>
          <a:lstStyle>
            <a:lvl1pPr algn="ctr">
              <a:defRPr sz="2000" b="0" i="1">
                <a:solidFill>
                  <a:schemeClr val="bg2">
                    <a:lumMod val="20000"/>
                    <a:lumOff val="80000"/>
                  </a:schemeClr>
                </a:solidFill>
                <a:latin typeface="Calibri"/>
                <a:cs typeface="Calibri"/>
              </a:defRPr>
            </a:lvl1pPr>
          </a:lstStyle>
          <a:p>
            <a:r>
              <a:rPr lang="en-US" smtClean="0"/>
              <a:t>Dit navn her</a:t>
            </a:r>
            <a:endParaRPr lang="en-US" dirty="0"/>
          </a:p>
        </p:txBody>
      </p:sp>
      <p:sp>
        <p:nvSpPr>
          <p:cNvPr id="19" name="Title 1"/>
          <p:cNvSpPr>
            <a:spLocks noGrp="1"/>
          </p:cNvSpPr>
          <p:nvPr>
            <p:ph type="ctrTitle"/>
          </p:nvPr>
        </p:nvSpPr>
        <p:spPr>
          <a:xfrm>
            <a:off x="150397" y="64652"/>
            <a:ext cx="4460932" cy="439084"/>
          </a:xfrm>
        </p:spPr>
        <p:txBody>
          <a:bodyPr anchor="b" anchorCtr="0">
            <a:noAutofit/>
          </a:bodyPr>
          <a:lstStyle>
            <a:lvl1pPr>
              <a:defRPr sz="2400">
                <a:solidFill>
                  <a:schemeClr val="tx1"/>
                </a:solidFill>
                <a:effectLst/>
              </a:defRPr>
            </a:lvl1pPr>
          </a:lstStyle>
          <a:p>
            <a:r>
              <a:rPr lang="da-DK" dirty="0" err="1" smtClean="0"/>
              <a:t>Click</a:t>
            </a:r>
            <a:r>
              <a:rPr lang="da-DK" dirty="0" smtClean="0"/>
              <a:t> to </a:t>
            </a:r>
            <a:r>
              <a:rPr lang="da-DK" dirty="0" err="1" smtClean="0"/>
              <a:t>edit</a:t>
            </a:r>
            <a:r>
              <a:rPr lang="da-DK" dirty="0" smtClean="0"/>
              <a:t> Master </a:t>
            </a:r>
            <a:r>
              <a:rPr lang="da-DK" dirty="0" err="1" smtClean="0"/>
              <a:t>title</a:t>
            </a:r>
            <a:r>
              <a:rPr lang="da-DK" dirty="0" smtClean="0"/>
              <a:t> style</a:t>
            </a:r>
            <a:endParaRPr dirty="0"/>
          </a:p>
        </p:txBody>
      </p:sp>
      <p:sp>
        <p:nvSpPr>
          <p:cNvPr id="13" name="Pladsholder til slidenummer 3"/>
          <p:cNvSpPr>
            <a:spLocks noGrp="1"/>
          </p:cNvSpPr>
          <p:nvPr>
            <p:ph type="sldNum" sz="quarter" idx="12"/>
          </p:nvPr>
        </p:nvSpPr>
        <p:spPr>
          <a:xfrm>
            <a:off x="0" y="6350778"/>
            <a:ext cx="383177" cy="503119"/>
          </a:xfrm>
        </p:spPr>
        <p:txBody>
          <a:bodyPr/>
          <a:lstStyle>
            <a:lvl1pPr>
              <a:defRPr>
                <a:solidFill>
                  <a:schemeClr val="bg2">
                    <a:lumMod val="60000"/>
                    <a:lumOff val="40000"/>
                  </a:schemeClr>
                </a:solidFill>
              </a:defRPr>
            </a:lvl1pPr>
          </a:lstStyle>
          <a:p>
            <a:fld id="{B0EB8CF6-47F3-4747-94A2-C5AAF9298AFB}" type="slidenum">
              <a:rPr lang="da-DK" smtClean="0"/>
              <a:pPr/>
              <a:t>‹nr.›</a:t>
            </a:fld>
            <a:endParaRPr lang="da-DK" dirty="0"/>
          </a:p>
        </p:txBody>
      </p:sp>
      <p:sp>
        <p:nvSpPr>
          <p:cNvPr id="27" name="Pladsholder til tekst 13"/>
          <p:cNvSpPr>
            <a:spLocks noGrp="1"/>
          </p:cNvSpPr>
          <p:nvPr>
            <p:ph type="body" sz="quarter" idx="16"/>
          </p:nvPr>
        </p:nvSpPr>
        <p:spPr>
          <a:xfrm>
            <a:off x="383176" y="6449619"/>
            <a:ext cx="5641703" cy="281381"/>
          </a:xfrm>
        </p:spPr>
        <p:txBody>
          <a:bodyPr>
            <a:noAutofit/>
          </a:bodyPr>
          <a:lstStyle>
            <a:lvl1pPr>
              <a:defRPr sz="1400">
                <a:solidFill>
                  <a:schemeClr val="bg2">
                    <a:lumMod val="60000"/>
                    <a:lumOff val="4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28" name="Afrundet rektangel 35">
            <a:hlinkClick r:id="" action="ppaction://hlinkshowjump?jump=nextslide" highlightClick="1"/>
          </p:cNvPr>
          <p:cNvSpPr/>
          <p:nvPr userDrawn="1"/>
        </p:nvSpPr>
        <p:spPr>
          <a:xfrm>
            <a:off x="10784180" y="6379756"/>
            <a:ext cx="1337681" cy="435661"/>
          </a:xfrm>
          <a:prstGeom prst="roundRect">
            <a:avLst/>
          </a:prstGeom>
          <a:solidFill>
            <a:schemeClr val="bg2">
              <a:lumMod val="20000"/>
              <a:lumOff val="80000"/>
            </a:schemeClr>
          </a:solidFill>
          <a:ln>
            <a:solidFill>
              <a:schemeClr val="bg1">
                <a:lumMod val="85000"/>
                <a:lumOff val="1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200" dirty="0" smtClean="0">
                <a:solidFill>
                  <a:schemeClr val="bg1">
                    <a:lumMod val="75000"/>
                    <a:lumOff val="25000"/>
                  </a:schemeClr>
                </a:solidFill>
                <a:latin typeface="Calibri"/>
                <a:cs typeface="Calibri"/>
              </a:rPr>
              <a:t>Næste</a:t>
            </a:r>
            <a:endParaRPr lang="da-DK" sz="2200" dirty="0">
              <a:solidFill>
                <a:schemeClr val="bg1">
                  <a:lumMod val="75000"/>
                  <a:lumOff val="25000"/>
                </a:schemeClr>
              </a:solidFill>
              <a:latin typeface="Calibri"/>
              <a:cs typeface="Calibri"/>
            </a:endParaRPr>
          </a:p>
        </p:txBody>
      </p:sp>
      <p:sp>
        <p:nvSpPr>
          <p:cNvPr id="29" name="Afrundet rektangel 35">
            <a:hlinkClick r:id="" action="ppaction://hlinkshowjump?jump=lastslideviewed" highlightClick="1"/>
          </p:cNvPr>
          <p:cNvSpPr/>
          <p:nvPr userDrawn="1"/>
        </p:nvSpPr>
        <p:spPr>
          <a:xfrm>
            <a:off x="9325905" y="6379806"/>
            <a:ext cx="1337681" cy="435154"/>
          </a:xfrm>
          <a:prstGeom prst="roundRect">
            <a:avLst/>
          </a:prstGeom>
          <a:solidFill>
            <a:schemeClr val="bg2">
              <a:lumMod val="20000"/>
              <a:lumOff val="80000"/>
            </a:schemeClr>
          </a:solidFill>
          <a:ln>
            <a:solidFill>
              <a:schemeClr val="bg1">
                <a:lumMod val="85000"/>
                <a:lumOff val="1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200" dirty="0" smtClean="0">
                <a:solidFill>
                  <a:srgbClr val="404040"/>
                </a:solidFill>
                <a:latin typeface="Calibri"/>
                <a:cs typeface="Calibri"/>
              </a:rPr>
              <a:t>Tilbage</a:t>
            </a:r>
            <a:endParaRPr lang="da-DK" sz="2200" dirty="0">
              <a:solidFill>
                <a:srgbClr val="404040"/>
              </a:solidFill>
              <a:latin typeface="Calibri"/>
              <a:cs typeface="Calibri"/>
            </a:endParaRPr>
          </a:p>
        </p:txBody>
      </p:sp>
      <p:sp>
        <p:nvSpPr>
          <p:cNvPr id="30" name="Afrundet rektangel 35">
            <a:hlinkClick r:id="rId4" action="ppaction://hlinksldjump" highlightClick="1"/>
          </p:cNvPr>
          <p:cNvSpPr/>
          <p:nvPr userDrawn="1"/>
        </p:nvSpPr>
        <p:spPr>
          <a:xfrm>
            <a:off x="7914453" y="6379806"/>
            <a:ext cx="1279990" cy="435157"/>
          </a:xfrm>
          <a:prstGeom prst="roundRect">
            <a:avLst/>
          </a:prstGeom>
          <a:solidFill>
            <a:schemeClr val="bg2">
              <a:lumMod val="20000"/>
              <a:lumOff val="80000"/>
            </a:schemeClr>
          </a:solidFill>
          <a:ln>
            <a:solidFill>
              <a:schemeClr val="bg1">
                <a:lumMod val="85000"/>
                <a:lumOff val="1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200" dirty="0" smtClean="0">
                <a:solidFill>
                  <a:srgbClr val="404040"/>
                </a:solidFill>
                <a:latin typeface="Calibri"/>
                <a:cs typeface="Calibri"/>
              </a:rPr>
              <a:t>Oversigt</a:t>
            </a:r>
            <a:endParaRPr lang="da-DK" sz="2200" dirty="0">
              <a:solidFill>
                <a:srgbClr val="404040"/>
              </a:solidFill>
              <a:latin typeface="Calibri"/>
              <a:cs typeface="Calibri"/>
            </a:endParaRPr>
          </a:p>
        </p:txBody>
      </p:sp>
      <p:sp>
        <p:nvSpPr>
          <p:cNvPr id="31" name="Afrundet rektangel 35">
            <a:hlinkClick r:id="" action="ppaction://hlinkshowjump?jump=endshow" highlightClick="1"/>
          </p:cNvPr>
          <p:cNvSpPr/>
          <p:nvPr userDrawn="1"/>
        </p:nvSpPr>
        <p:spPr>
          <a:xfrm>
            <a:off x="6485770" y="6379807"/>
            <a:ext cx="1296658" cy="435153"/>
          </a:xfrm>
          <a:prstGeom prst="roundRect">
            <a:avLst/>
          </a:prstGeom>
          <a:solidFill>
            <a:schemeClr val="bg2">
              <a:lumMod val="20000"/>
              <a:lumOff val="80000"/>
            </a:schemeClr>
          </a:solidFill>
          <a:ln>
            <a:solidFill>
              <a:schemeClr val="bg1">
                <a:lumMod val="85000"/>
                <a:lumOff val="1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200" dirty="0" smtClean="0">
                <a:solidFill>
                  <a:schemeClr val="bg1">
                    <a:lumMod val="75000"/>
                    <a:lumOff val="25000"/>
                  </a:schemeClr>
                </a:solidFill>
                <a:latin typeface="Calibri"/>
                <a:cs typeface="Calibri"/>
              </a:rPr>
              <a:t>Rediger</a:t>
            </a:r>
            <a:endParaRPr lang="da-DK" sz="2200" dirty="0">
              <a:solidFill>
                <a:schemeClr val="bg1">
                  <a:lumMod val="75000"/>
                  <a:lumOff val="25000"/>
                </a:schemeClr>
              </a:solidFill>
              <a:latin typeface="Calibri"/>
              <a:cs typeface="Calibri"/>
            </a:endParaRPr>
          </a:p>
        </p:txBody>
      </p:sp>
      <p:sp>
        <p:nvSpPr>
          <p:cNvPr id="21" name="Subtitle 2"/>
          <p:cNvSpPr>
            <a:spLocks noGrp="1"/>
          </p:cNvSpPr>
          <p:nvPr>
            <p:ph type="subTitle" idx="1" hasCustomPrompt="1"/>
          </p:nvPr>
        </p:nvSpPr>
        <p:spPr>
          <a:xfrm>
            <a:off x="150397" y="564735"/>
            <a:ext cx="12075784" cy="486890"/>
          </a:xfrm>
        </p:spPr>
        <p:txBody>
          <a:bodyPr>
            <a:normAutofit/>
          </a:bodyPr>
          <a:lstStyle>
            <a:lvl1pPr marL="0" indent="0" algn="l">
              <a:buNone/>
              <a:defRPr sz="2200" b="0">
                <a:solidFill>
                  <a:schemeClr val="bg2">
                    <a:lumMod val="50000"/>
                  </a:schemeClr>
                </a:solidFill>
                <a:effectLst>
                  <a:outerShdw blurRad="38100" dist="38100" dir="2700000" algn="tl">
                    <a:srgbClr val="000000">
                      <a:alpha val="43137"/>
                    </a:srgbClr>
                  </a:outerShdw>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dirty="0" smtClean="0"/>
              <a:t>Din overskrift</a:t>
            </a:r>
            <a:endParaRPr lang="en-US" dirty="0"/>
          </a:p>
        </p:txBody>
      </p:sp>
      <p:sp>
        <p:nvSpPr>
          <p:cNvPr id="4" name="Pladsholder til billede 3"/>
          <p:cNvSpPr>
            <a:spLocks noGrp="1"/>
          </p:cNvSpPr>
          <p:nvPr>
            <p:ph type="pic" sz="quarter" idx="17"/>
          </p:nvPr>
        </p:nvSpPr>
        <p:spPr>
          <a:xfrm>
            <a:off x="346837" y="1083129"/>
            <a:ext cx="3687762" cy="4886325"/>
          </a:xfrm>
          <a:solidFill>
            <a:schemeClr val="tx1">
              <a:alpha val="22000"/>
            </a:schemeClr>
          </a:solidFill>
          <a:ln>
            <a:solidFill>
              <a:schemeClr val="accent3">
                <a:lumMod val="20000"/>
                <a:lumOff val="80000"/>
              </a:schemeClr>
            </a:solidFill>
          </a:ln>
          <a:effectLst>
            <a:outerShdw blurRad="152400" dist="38100" dir="5400000" sx="101000" sy="101000" algn="t" rotWithShape="0">
              <a:prstClr val="black">
                <a:alpha val="58000"/>
              </a:prstClr>
            </a:outerShdw>
          </a:effectLst>
        </p:spPr>
        <p:txBody>
          <a:bodyPr/>
          <a:lstStyle>
            <a:lvl1pPr>
              <a:defRPr>
                <a:solidFill>
                  <a:schemeClr val="bg2">
                    <a:lumMod val="60000"/>
                    <a:lumOff val="40000"/>
                  </a:schemeClr>
                </a:solidFill>
              </a:defRPr>
            </a:lvl1pPr>
          </a:lstStyle>
          <a:p>
            <a:endParaRPr lang="da-DK" dirty="0"/>
          </a:p>
        </p:txBody>
      </p:sp>
      <p:sp>
        <p:nvSpPr>
          <p:cNvPr id="22" name="Pladsholder til billede 3"/>
          <p:cNvSpPr>
            <a:spLocks noGrp="1"/>
          </p:cNvSpPr>
          <p:nvPr>
            <p:ph type="pic" sz="quarter" idx="18"/>
          </p:nvPr>
        </p:nvSpPr>
        <p:spPr>
          <a:xfrm>
            <a:off x="4252117" y="1083130"/>
            <a:ext cx="3687762" cy="4886325"/>
          </a:xfrm>
          <a:solidFill>
            <a:schemeClr val="tx1">
              <a:alpha val="22000"/>
            </a:schemeClr>
          </a:solidFill>
          <a:ln>
            <a:solidFill>
              <a:schemeClr val="accent3">
                <a:lumMod val="20000"/>
                <a:lumOff val="80000"/>
              </a:schemeClr>
            </a:solidFill>
          </a:ln>
          <a:effectLst>
            <a:outerShdw blurRad="152400" dist="38100" dir="5400000" sx="101000" sy="101000" algn="t" rotWithShape="0">
              <a:prstClr val="black">
                <a:alpha val="58000"/>
              </a:prstClr>
            </a:outerShdw>
          </a:effectLst>
        </p:spPr>
        <p:txBody>
          <a:bodyPr/>
          <a:lstStyle>
            <a:lvl1pPr>
              <a:defRPr>
                <a:solidFill>
                  <a:schemeClr val="bg2">
                    <a:lumMod val="60000"/>
                    <a:lumOff val="40000"/>
                  </a:schemeClr>
                </a:solidFill>
              </a:defRPr>
            </a:lvl1pPr>
          </a:lstStyle>
          <a:p>
            <a:endParaRPr lang="da-DK" dirty="0"/>
          </a:p>
        </p:txBody>
      </p:sp>
      <p:sp>
        <p:nvSpPr>
          <p:cNvPr id="23" name="Pladsholder til billede 3"/>
          <p:cNvSpPr>
            <a:spLocks noGrp="1"/>
          </p:cNvSpPr>
          <p:nvPr>
            <p:ph type="pic" sz="quarter" idx="19"/>
          </p:nvPr>
        </p:nvSpPr>
        <p:spPr>
          <a:xfrm>
            <a:off x="8167229" y="1083128"/>
            <a:ext cx="3687762" cy="4886325"/>
          </a:xfrm>
          <a:solidFill>
            <a:schemeClr val="tx1">
              <a:alpha val="22000"/>
            </a:schemeClr>
          </a:solidFill>
          <a:ln>
            <a:solidFill>
              <a:schemeClr val="accent3">
                <a:lumMod val="20000"/>
                <a:lumOff val="80000"/>
              </a:schemeClr>
            </a:solidFill>
          </a:ln>
          <a:effectLst>
            <a:outerShdw blurRad="152400" dist="38100" dir="5400000" sx="101000" sy="101000" algn="t" rotWithShape="0">
              <a:prstClr val="black">
                <a:alpha val="58000"/>
              </a:prstClr>
            </a:outerShdw>
          </a:effectLst>
        </p:spPr>
        <p:txBody>
          <a:bodyPr/>
          <a:lstStyle>
            <a:lvl1pPr>
              <a:defRPr>
                <a:solidFill>
                  <a:schemeClr val="bg2">
                    <a:lumMod val="60000"/>
                    <a:lumOff val="40000"/>
                  </a:schemeClr>
                </a:solidFill>
              </a:defRPr>
            </a:lvl1pPr>
          </a:lstStyle>
          <a:p>
            <a:endParaRPr lang="da-DK" dirty="0"/>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 indhold (myfreetextures.com)">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ktangel 1"/>
          <p:cNvSpPr/>
          <p:nvPr userDrawn="1"/>
        </p:nvSpPr>
        <p:spPr>
          <a:xfrm>
            <a:off x="0" y="6313714"/>
            <a:ext cx="12191996" cy="555315"/>
          </a:xfrm>
          <a:prstGeom prst="rect">
            <a:avLst/>
          </a:prstGeom>
          <a:solidFill>
            <a:schemeClr val="bg2">
              <a:lumMod val="75000"/>
            </a:schemeClr>
          </a:solidFill>
          <a:ln>
            <a:solidFill>
              <a:schemeClr val="accent1">
                <a:lumMod val="50000"/>
              </a:schemeClr>
            </a:solidFill>
          </a:ln>
          <a:effectLst>
            <a:innerShdw blurRad="431800" dist="50800" dir="16200000">
              <a:schemeClr val="bg1"/>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5" name="Rektangel 24"/>
          <p:cNvSpPr/>
          <p:nvPr userDrawn="1"/>
        </p:nvSpPr>
        <p:spPr>
          <a:xfrm>
            <a:off x="4" y="6393988"/>
            <a:ext cx="12191996" cy="506544"/>
          </a:xfrm>
          <a:prstGeom prst="rect">
            <a:avLst/>
          </a:prstGeom>
          <a:blipFill dpi="0" rotWithShape="1">
            <a:blip r:embed="rId3">
              <a:alphaModFix amt="64000"/>
              <a:duotone>
                <a:schemeClr val="accent1">
                  <a:shade val="30000"/>
                  <a:alpha val="50000"/>
                  <a:satMod val="150000"/>
                </a:schemeClr>
                <a:schemeClr val="accent1">
                  <a:tint val="50000"/>
                  <a:alpha val="10000"/>
                  <a:satMod val="150000"/>
                </a:schemeClr>
              </a:duotone>
            </a:blip>
            <a:srcRect/>
            <a:stretch>
              <a:fillRect/>
            </a:stretch>
          </a:blipFill>
          <a:ln>
            <a:noFill/>
          </a:ln>
          <a:effectLst>
            <a:innerShdw blurRad="431800" dist="50800" dir="16200000">
              <a:schemeClr val="bg1"/>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6" name="Rectangle 3"/>
          <p:cNvSpPr/>
          <p:nvPr userDrawn="1"/>
        </p:nvSpPr>
        <p:spPr>
          <a:xfrm>
            <a:off x="0" y="1"/>
            <a:ext cx="12192002" cy="503735"/>
          </a:xfrm>
          <a:prstGeom prst="rect">
            <a:avLst/>
          </a:prstGeom>
          <a:ln w="6350">
            <a:solidFill>
              <a:schemeClr val="tx2">
                <a:lumMod val="10000"/>
              </a:schemeClr>
            </a:solidFill>
          </a:ln>
          <a:effectLst>
            <a:outerShdw blurRad="177800" dist="50800" dir="5400000" sx="101000" sy="101000" algn="tl" rotWithShape="0">
              <a:srgbClr val="000000">
                <a:alpha val="81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5"/>
          <p:cNvSpPr/>
          <p:nvPr userDrawn="1"/>
        </p:nvSpPr>
        <p:spPr>
          <a:xfrm>
            <a:off x="0" y="11341"/>
            <a:ext cx="12191997" cy="492395"/>
          </a:xfrm>
          <a:prstGeom prst="rect">
            <a:avLst/>
          </a:prstGeom>
          <a:gradFill flip="none" rotWithShape="1">
            <a:gsLst>
              <a:gs pos="99000">
                <a:schemeClr val="bg1">
                  <a:lumMod val="57000"/>
                  <a:alpha val="47000"/>
                </a:schemeClr>
              </a:gs>
              <a:gs pos="1000">
                <a:schemeClr val="bg1">
                  <a:lumMod val="65000"/>
                  <a:lumOff val="35000"/>
                  <a:alpha val="22000"/>
                </a:schemeClr>
              </a:gs>
              <a:gs pos="50000">
                <a:schemeClr val="bg1">
                  <a:lumMod val="75000"/>
                  <a:lumOff val="25000"/>
                  <a:alpha val="33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400" i="1" dirty="0" smtClean="0">
                <a:solidFill>
                  <a:schemeClr val="bg2">
                    <a:lumMod val="50000"/>
                  </a:schemeClr>
                </a:solidFill>
                <a:latin typeface="Calibri" panose="020F0502020204030204" pitchFamily="34" charset="0"/>
              </a:rPr>
              <a:t>OS - LIVSFORTÆLLINGER</a:t>
            </a:r>
            <a:r>
              <a:rPr lang="en-US" sz="2000" i="1" dirty="0" smtClean="0">
                <a:solidFill>
                  <a:schemeClr val="bg2">
                    <a:lumMod val="50000"/>
                  </a:schemeClr>
                </a:solidFill>
                <a:latin typeface="Calibri" panose="020F0502020204030204" pitchFamily="34" charset="0"/>
              </a:rPr>
              <a:t>   </a:t>
            </a:r>
            <a:r>
              <a:rPr lang="en-US" sz="2000" i="1" dirty="0" smtClean="0">
                <a:solidFill>
                  <a:schemeClr val="bg2">
                    <a:lumMod val="75000"/>
                  </a:schemeClr>
                </a:solidFill>
                <a:latin typeface="Calibri" panose="020F0502020204030204" pitchFamily="34" charset="0"/>
              </a:rPr>
              <a:t>.</a:t>
            </a:r>
            <a:endParaRPr lang="en-US" sz="2000" i="1" dirty="0">
              <a:solidFill>
                <a:schemeClr val="bg2">
                  <a:lumMod val="75000"/>
                </a:schemeClr>
              </a:solidFill>
              <a:latin typeface="Calibri" panose="020F0502020204030204" pitchFamily="34" charset="0"/>
            </a:endParaRPr>
          </a:p>
        </p:txBody>
      </p:sp>
      <p:sp>
        <p:nvSpPr>
          <p:cNvPr id="18" name="Footer Placeholder 5"/>
          <p:cNvSpPr>
            <a:spLocks noGrp="1"/>
          </p:cNvSpPr>
          <p:nvPr>
            <p:ph type="ftr" sz="quarter" idx="11"/>
          </p:nvPr>
        </p:nvSpPr>
        <p:spPr>
          <a:xfrm>
            <a:off x="4070139" y="82626"/>
            <a:ext cx="3943152" cy="365125"/>
          </a:xfrm>
          <a:prstGeom prst="rect">
            <a:avLst/>
          </a:prstGeom>
        </p:spPr>
        <p:txBody>
          <a:bodyPr/>
          <a:lstStyle>
            <a:lvl1pPr algn="ctr">
              <a:defRPr sz="2000" b="0" i="1">
                <a:solidFill>
                  <a:schemeClr val="bg2">
                    <a:lumMod val="20000"/>
                    <a:lumOff val="80000"/>
                  </a:schemeClr>
                </a:solidFill>
                <a:latin typeface="Calibri"/>
                <a:cs typeface="Calibri"/>
              </a:defRPr>
            </a:lvl1pPr>
          </a:lstStyle>
          <a:p>
            <a:r>
              <a:rPr lang="en-US" smtClean="0"/>
              <a:t>Dit navn her</a:t>
            </a:r>
            <a:endParaRPr lang="en-US" dirty="0"/>
          </a:p>
        </p:txBody>
      </p:sp>
      <p:sp>
        <p:nvSpPr>
          <p:cNvPr id="19" name="Title 1"/>
          <p:cNvSpPr>
            <a:spLocks noGrp="1"/>
          </p:cNvSpPr>
          <p:nvPr>
            <p:ph type="ctrTitle"/>
          </p:nvPr>
        </p:nvSpPr>
        <p:spPr>
          <a:xfrm>
            <a:off x="150397" y="64652"/>
            <a:ext cx="4460932" cy="439084"/>
          </a:xfrm>
        </p:spPr>
        <p:txBody>
          <a:bodyPr anchor="b" anchorCtr="0">
            <a:noAutofit/>
          </a:bodyPr>
          <a:lstStyle>
            <a:lvl1pPr>
              <a:defRPr sz="2400">
                <a:solidFill>
                  <a:schemeClr val="tx1"/>
                </a:solidFill>
                <a:effectLst/>
              </a:defRPr>
            </a:lvl1pPr>
          </a:lstStyle>
          <a:p>
            <a:r>
              <a:rPr lang="da-DK" dirty="0" err="1" smtClean="0"/>
              <a:t>Click</a:t>
            </a:r>
            <a:r>
              <a:rPr lang="da-DK" dirty="0" smtClean="0"/>
              <a:t> to </a:t>
            </a:r>
            <a:r>
              <a:rPr lang="da-DK" dirty="0" err="1" smtClean="0"/>
              <a:t>edit</a:t>
            </a:r>
            <a:r>
              <a:rPr lang="da-DK" dirty="0" smtClean="0"/>
              <a:t> Master </a:t>
            </a:r>
            <a:r>
              <a:rPr lang="da-DK" dirty="0" err="1" smtClean="0"/>
              <a:t>title</a:t>
            </a:r>
            <a:r>
              <a:rPr lang="da-DK" dirty="0" smtClean="0"/>
              <a:t> style</a:t>
            </a:r>
            <a:endParaRPr dirty="0"/>
          </a:p>
        </p:txBody>
      </p:sp>
      <p:sp>
        <p:nvSpPr>
          <p:cNvPr id="13" name="Pladsholder til slidenummer 3"/>
          <p:cNvSpPr>
            <a:spLocks noGrp="1"/>
          </p:cNvSpPr>
          <p:nvPr>
            <p:ph type="sldNum" sz="quarter" idx="12"/>
          </p:nvPr>
        </p:nvSpPr>
        <p:spPr>
          <a:xfrm>
            <a:off x="0" y="6350778"/>
            <a:ext cx="383177" cy="503119"/>
          </a:xfrm>
        </p:spPr>
        <p:txBody>
          <a:bodyPr/>
          <a:lstStyle>
            <a:lvl1pPr>
              <a:defRPr>
                <a:solidFill>
                  <a:schemeClr val="bg2">
                    <a:lumMod val="60000"/>
                    <a:lumOff val="40000"/>
                  </a:schemeClr>
                </a:solidFill>
              </a:defRPr>
            </a:lvl1pPr>
          </a:lstStyle>
          <a:p>
            <a:fld id="{B0EB8CF6-47F3-4747-94A2-C5AAF9298AFB}" type="slidenum">
              <a:rPr lang="da-DK" smtClean="0"/>
              <a:pPr/>
              <a:t>‹nr.›</a:t>
            </a:fld>
            <a:endParaRPr lang="da-DK" dirty="0"/>
          </a:p>
        </p:txBody>
      </p:sp>
      <p:sp>
        <p:nvSpPr>
          <p:cNvPr id="27" name="Pladsholder til tekst 13"/>
          <p:cNvSpPr>
            <a:spLocks noGrp="1"/>
          </p:cNvSpPr>
          <p:nvPr>
            <p:ph type="body" sz="quarter" idx="16"/>
          </p:nvPr>
        </p:nvSpPr>
        <p:spPr>
          <a:xfrm>
            <a:off x="383176" y="6449619"/>
            <a:ext cx="5641703" cy="281381"/>
          </a:xfrm>
        </p:spPr>
        <p:txBody>
          <a:bodyPr>
            <a:noAutofit/>
          </a:bodyPr>
          <a:lstStyle>
            <a:lvl1pPr>
              <a:defRPr sz="1400">
                <a:solidFill>
                  <a:schemeClr val="bg2">
                    <a:lumMod val="60000"/>
                    <a:lumOff val="4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28" name="Afrundet rektangel 35">
            <a:hlinkClick r:id="" action="ppaction://hlinkshowjump?jump=nextslide" highlightClick="1"/>
          </p:cNvPr>
          <p:cNvSpPr/>
          <p:nvPr userDrawn="1"/>
        </p:nvSpPr>
        <p:spPr>
          <a:xfrm>
            <a:off x="10784180" y="6379756"/>
            <a:ext cx="1337681" cy="435661"/>
          </a:xfrm>
          <a:prstGeom prst="roundRect">
            <a:avLst/>
          </a:prstGeom>
          <a:solidFill>
            <a:schemeClr val="bg2">
              <a:lumMod val="20000"/>
              <a:lumOff val="80000"/>
            </a:schemeClr>
          </a:solidFill>
          <a:ln>
            <a:solidFill>
              <a:schemeClr val="bg1">
                <a:lumMod val="85000"/>
                <a:lumOff val="1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200" dirty="0" smtClean="0">
                <a:solidFill>
                  <a:schemeClr val="bg1">
                    <a:lumMod val="75000"/>
                    <a:lumOff val="25000"/>
                  </a:schemeClr>
                </a:solidFill>
                <a:latin typeface="Calibri"/>
                <a:cs typeface="Calibri"/>
              </a:rPr>
              <a:t>Næste</a:t>
            </a:r>
            <a:endParaRPr lang="da-DK" sz="2200" dirty="0">
              <a:solidFill>
                <a:schemeClr val="bg1">
                  <a:lumMod val="75000"/>
                  <a:lumOff val="25000"/>
                </a:schemeClr>
              </a:solidFill>
              <a:latin typeface="Calibri"/>
              <a:cs typeface="Calibri"/>
            </a:endParaRPr>
          </a:p>
        </p:txBody>
      </p:sp>
      <p:sp>
        <p:nvSpPr>
          <p:cNvPr id="29" name="Afrundet rektangel 35">
            <a:hlinkClick r:id="" action="ppaction://hlinkshowjump?jump=lastslideviewed" highlightClick="1"/>
          </p:cNvPr>
          <p:cNvSpPr/>
          <p:nvPr userDrawn="1"/>
        </p:nvSpPr>
        <p:spPr>
          <a:xfrm>
            <a:off x="9325905" y="6379806"/>
            <a:ext cx="1337681" cy="435154"/>
          </a:xfrm>
          <a:prstGeom prst="roundRect">
            <a:avLst/>
          </a:prstGeom>
          <a:solidFill>
            <a:schemeClr val="bg2">
              <a:lumMod val="20000"/>
              <a:lumOff val="80000"/>
            </a:schemeClr>
          </a:solidFill>
          <a:ln>
            <a:solidFill>
              <a:schemeClr val="bg1">
                <a:lumMod val="85000"/>
                <a:lumOff val="1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200" dirty="0" smtClean="0">
                <a:solidFill>
                  <a:srgbClr val="404040"/>
                </a:solidFill>
                <a:latin typeface="Calibri"/>
                <a:cs typeface="Calibri"/>
              </a:rPr>
              <a:t>Tilbage</a:t>
            </a:r>
            <a:endParaRPr lang="da-DK" sz="2200" dirty="0">
              <a:solidFill>
                <a:srgbClr val="404040"/>
              </a:solidFill>
              <a:latin typeface="Calibri"/>
              <a:cs typeface="Calibri"/>
            </a:endParaRPr>
          </a:p>
        </p:txBody>
      </p:sp>
      <p:sp>
        <p:nvSpPr>
          <p:cNvPr id="30" name="Afrundet rektangel 35">
            <a:hlinkClick r:id="rId4" action="ppaction://hlinksldjump" highlightClick="1"/>
          </p:cNvPr>
          <p:cNvSpPr/>
          <p:nvPr userDrawn="1"/>
        </p:nvSpPr>
        <p:spPr>
          <a:xfrm>
            <a:off x="7914453" y="6379806"/>
            <a:ext cx="1279990" cy="435157"/>
          </a:xfrm>
          <a:prstGeom prst="roundRect">
            <a:avLst/>
          </a:prstGeom>
          <a:solidFill>
            <a:schemeClr val="bg2">
              <a:lumMod val="20000"/>
              <a:lumOff val="80000"/>
            </a:schemeClr>
          </a:solidFill>
          <a:ln>
            <a:solidFill>
              <a:schemeClr val="bg1">
                <a:lumMod val="85000"/>
                <a:lumOff val="1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200" dirty="0" smtClean="0">
                <a:solidFill>
                  <a:srgbClr val="404040"/>
                </a:solidFill>
                <a:latin typeface="Calibri"/>
                <a:cs typeface="Calibri"/>
              </a:rPr>
              <a:t>Oversigt</a:t>
            </a:r>
            <a:endParaRPr lang="da-DK" sz="2200" dirty="0">
              <a:solidFill>
                <a:srgbClr val="404040"/>
              </a:solidFill>
              <a:latin typeface="Calibri"/>
              <a:cs typeface="Calibri"/>
            </a:endParaRPr>
          </a:p>
        </p:txBody>
      </p:sp>
      <p:sp>
        <p:nvSpPr>
          <p:cNvPr id="31" name="Afrundet rektangel 35">
            <a:hlinkClick r:id="" action="ppaction://hlinkshowjump?jump=endshow" highlightClick="1"/>
          </p:cNvPr>
          <p:cNvSpPr/>
          <p:nvPr userDrawn="1"/>
        </p:nvSpPr>
        <p:spPr>
          <a:xfrm>
            <a:off x="6485770" y="6379807"/>
            <a:ext cx="1296658" cy="435153"/>
          </a:xfrm>
          <a:prstGeom prst="roundRect">
            <a:avLst/>
          </a:prstGeom>
          <a:solidFill>
            <a:schemeClr val="bg2">
              <a:lumMod val="20000"/>
              <a:lumOff val="80000"/>
            </a:schemeClr>
          </a:solidFill>
          <a:ln>
            <a:solidFill>
              <a:schemeClr val="bg1">
                <a:lumMod val="85000"/>
                <a:lumOff val="1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200" dirty="0" smtClean="0">
                <a:solidFill>
                  <a:schemeClr val="bg1">
                    <a:lumMod val="75000"/>
                    <a:lumOff val="25000"/>
                  </a:schemeClr>
                </a:solidFill>
                <a:latin typeface="Calibri"/>
                <a:cs typeface="Calibri"/>
              </a:rPr>
              <a:t>Rediger</a:t>
            </a:r>
            <a:endParaRPr lang="da-DK" sz="2200" dirty="0">
              <a:solidFill>
                <a:schemeClr val="bg1">
                  <a:lumMod val="75000"/>
                  <a:lumOff val="25000"/>
                </a:schemeClr>
              </a:solidFill>
              <a:latin typeface="Calibri"/>
              <a:cs typeface="Calibri"/>
            </a:endParaRPr>
          </a:p>
        </p:txBody>
      </p:sp>
      <p:sp>
        <p:nvSpPr>
          <p:cNvPr id="21" name="Subtitle 2"/>
          <p:cNvSpPr>
            <a:spLocks noGrp="1"/>
          </p:cNvSpPr>
          <p:nvPr>
            <p:ph type="subTitle" idx="1" hasCustomPrompt="1"/>
          </p:nvPr>
        </p:nvSpPr>
        <p:spPr>
          <a:xfrm>
            <a:off x="2143431" y="564735"/>
            <a:ext cx="10082749" cy="486890"/>
          </a:xfrm>
        </p:spPr>
        <p:txBody>
          <a:bodyPr>
            <a:normAutofit/>
          </a:bodyPr>
          <a:lstStyle>
            <a:lvl1pPr marL="0" indent="0" algn="l">
              <a:buNone/>
              <a:defRPr sz="2200" b="0">
                <a:solidFill>
                  <a:schemeClr val="bg2">
                    <a:lumMod val="50000"/>
                  </a:schemeClr>
                </a:solidFill>
                <a:effectLst>
                  <a:outerShdw blurRad="38100" dist="38100" dir="2700000" algn="tl">
                    <a:srgbClr val="000000">
                      <a:alpha val="43137"/>
                    </a:srgbClr>
                  </a:outerShdw>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dirty="0" smtClean="0"/>
              <a:t>Din overskrift</a:t>
            </a:r>
            <a:endParaRPr lang="en-US" dirty="0"/>
          </a:p>
        </p:txBody>
      </p:sp>
      <p:sp>
        <p:nvSpPr>
          <p:cNvPr id="23" name="Pladsholder til billede 3"/>
          <p:cNvSpPr>
            <a:spLocks noGrp="1"/>
          </p:cNvSpPr>
          <p:nvPr>
            <p:ph type="pic" sz="quarter" idx="19"/>
          </p:nvPr>
        </p:nvSpPr>
        <p:spPr>
          <a:xfrm>
            <a:off x="8167229" y="1083128"/>
            <a:ext cx="3687762" cy="4886325"/>
          </a:xfrm>
          <a:solidFill>
            <a:schemeClr val="tx1">
              <a:alpha val="22000"/>
            </a:schemeClr>
          </a:solidFill>
          <a:ln>
            <a:solidFill>
              <a:schemeClr val="accent3">
                <a:lumMod val="20000"/>
                <a:lumOff val="80000"/>
                <a:alpha val="72000"/>
              </a:schemeClr>
            </a:solidFill>
          </a:ln>
          <a:effectLst>
            <a:outerShdw blurRad="152400" dist="38100" dir="5400000" sx="101000" sy="101000" algn="t" rotWithShape="0">
              <a:prstClr val="black">
                <a:alpha val="58000"/>
              </a:prstClr>
            </a:outerShdw>
          </a:effectLst>
        </p:spPr>
        <p:txBody>
          <a:bodyPr/>
          <a:lstStyle>
            <a:lvl1pPr>
              <a:defRPr>
                <a:solidFill>
                  <a:schemeClr val="bg2">
                    <a:lumMod val="50000"/>
                  </a:schemeClr>
                </a:solidFill>
              </a:defRPr>
            </a:lvl1pPr>
          </a:lstStyle>
          <a:p>
            <a:endParaRPr lang="da-DK" dirty="0"/>
          </a:p>
        </p:txBody>
      </p:sp>
      <p:sp>
        <p:nvSpPr>
          <p:cNvPr id="20" name="Pladsholder til indhold 9"/>
          <p:cNvSpPr>
            <a:spLocks noGrp="1"/>
          </p:cNvSpPr>
          <p:nvPr>
            <p:ph sz="quarter" idx="14" hasCustomPrompt="1"/>
          </p:nvPr>
        </p:nvSpPr>
        <p:spPr>
          <a:xfrm>
            <a:off x="2143432" y="1075341"/>
            <a:ext cx="5794385" cy="4880960"/>
          </a:xfrm>
          <a:solidFill>
            <a:srgbClr val="FAFFF0">
              <a:alpha val="15000"/>
            </a:srgbClr>
          </a:solidFill>
          <a:ln>
            <a:solidFill>
              <a:schemeClr val="accent3">
                <a:lumMod val="20000"/>
                <a:lumOff val="80000"/>
                <a:alpha val="63000"/>
              </a:schemeClr>
            </a:solidFill>
          </a:ln>
          <a:effectLst>
            <a:outerShdw blurRad="139700" dist="12700" dir="2700000" sx="101000" sy="101000" algn="tl" rotWithShape="0">
              <a:prstClr val="black">
                <a:alpha val="62000"/>
              </a:prstClr>
            </a:outerShdw>
          </a:effectLst>
        </p:spPr>
        <p:txBody>
          <a:bodyPr/>
          <a:lstStyle>
            <a:lvl1pPr>
              <a:defRPr>
                <a:solidFill>
                  <a:schemeClr val="bg1">
                    <a:lumMod val="85000"/>
                    <a:lumOff val="15000"/>
                  </a:schemeClr>
                </a:solidFill>
              </a:defRPr>
            </a:lvl1pPr>
            <a:lvl2pPr>
              <a:defRPr>
                <a:solidFill>
                  <a:schemeClr val="bg1">
                    <a:lumMod val="85000"/>
                    <a:lumOff val="15000"/>
                  </a:schemeClr>
                </a:solidFill>
              </a:defRPr>
            </a:lvl2pPr>
            <a:lvl3pPr>
              <a:defRPr>
                <a:solidFill>
                  <a:schemeClr val="bg1">
                    <a:lumMod val="85000"/>
                    <a:lumOff val="15000"/>
                  </a:schemeClr>
                </a:solidFill>
              </a:defRPr>
            </a:lvl3pPr>
            <a:lvl4pPr>
              <a:defRPr>
                <a:solidFill>
                  <a:schemeClr val="bg1">
                    <a:lumMod val="85000"/>
                    <a:lumOff val="15000"/>
                  </a:schemeClr>
                </a:solidFill>
              </a:defRPr>
            </a:lvl4pPr>
            <a:lvl5pPr>
              <a:defRPr>
                <a:solidFill>
                  <a:schemeClr val="bg1">
                    <a:lumMod val="85000"/>
                    <a:lumOff val="15000"/>
                  </a:schemeClr>
                </a:solidFill>
              </a:defRPr>
            </a:lvl5pPr>
          </a:lstStyle>
          <a:p>
            <a:pPr lvl="0"/>
            <a:r>
              <a:rPr lang="da-DK" dirty="0" smtClean="0"/>
              <a:t>Tekst eller billede her - Klik for redigering</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 indhold - Antik papir STOR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sidefod 2"/>
          <p:cNvSpPr>
            <a:spLocks noGrp="1"/>
          </p:cNvSpPr>
          <p:nvPr>
            <p:ph type="ftr" sz="quarter" idx="10"/>
          </p:nvPr>
        </p:nvSpPr>
        <p:spPr>
          <a:xfrm>
            <a:off x="4197569" y="52720"/>
            <a:ext cx="4048807" cy="365125"/>
          </a:xfrm>
        </p:spPr>
        <p:txBody>
          <a:bodyPr/>
          <a:lstStyle/>
          <a:p>
            <a:r>
              <a:rPr lang="en-US" smtClean="0"/>
              <a:t>Dit navn her</a:t>
            </a:r>
            <a:endParaRPr lang="en-US" dirty="0"/>
          </a:p>
        </p:txBody>
      </p:sp>
      <p:sp>
        <p:nvSpPr>
          <p:cNvPr id="4" name="Pladsholder til slidenummer 3"/>
          <p:cNvSpPr>
            <a:spLocks noGrp="1"/>
          </p:cNvSpPr>
          <p:nvPr>
            <p:ph type="sldNum" sz="quarter" idx="11"/>
          </p:nvPr>
        </p:nvSpPr>
        <p:spPr/>
        <p:txBody>
          <a:bodyPr/>
          <a:lstStyle/>
          <a:p>
            <a:fld id="{B0EB8CF6-47F3-4747-94A2-C5AAF9298AFB}" type="slidenum">
              <a:rPr lang="da-DK" smtClean="0"/>
              <a:pPr/>
              <a:t>‹nr.›</a:t>
            </a:fld>
            <a:endParaRPr lang="da-DK"/>
          </a:p>
        </p:txBody>
      </p:sp>
      <p:sp>
        <p:nvSpPr>
          <p:cNvPr id="14" name="Pladsholder til tekst 13"/>
          <p:cNvSpPr>
            <a:spLocks noGrp="1"/>
          </p:cNvSpPr>
          <p:nvPr>
            <p:ph type="body" sz="quarter" idx="15"/>
          </p:nvPr>
        </p:nvSpPr>
        <p:spPr>
          <a:xfrm>
            <a:off x="383176" y="6576619"/>
            <a:ext cx="5641703" cy="281381"/>
          </a:xfrm>
        </p:spPr>
        <p:txBody>
          <a:bodyPr>
            <a:noAutofit/>
          </a:bodyPr>
          <a:lstStyle>
            <a:lvl1pPr>
              <a:defRPr sz="1400">
                <a:solidFill>
                  <a:schemeClr val="tx1">
                    <a:lumMod val="50000"/>
                    <a:lumOff val="5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6" name="Subtitle 2"/>
          <p:cNvSpPr>
            <a:spLocks noGrp="1"/>
          </p:cNvSpPr>
          <p:nvPr>
            <p:ph type="subTitle" idx="1"/>
          </p:nvPr>
        </p:nvSpPr>
        <p:spPr>
          <a:xfrm>
            <a:off x="198188" y="607852"/>
            <a:ext cx="8255726" cy="547894"/>
          </a:xfrm>
        </p:spPr>
        <p:txBody>
          <a:bodyPr>
            <a:normAutofit/>
          </a:bodyPr>
          <a:lstStyle>
            <a:lvl1pPr marL="0" indent="0" algn="l">
              <a:buNone/>
              <a:defRPr sz="2200" b="1" i="0">
                <a:solidFill>
                  <a:schemeClr val="accent4">
                    <a:lumMod val="50000"/>
                  </a:schemeClr>
                </a:solidFill>
                <a:effectLst>
                  <a:outerShdw blurRad="34925" dist="12700" dir="14400000" rotWithShape="0">
                    <a:prstClr val="black">
                      <a:alpha val="21000"/>
                    </a:prstClr>
                  </a:outerShdw>
                </a:effectLst>
                <a:latin typeface="Book Antiqua" charset="0"/>
                <a:ea typeface="Book Antiqua" charset="0"/>
                <a:cs typeface="Book Antiqua"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dirty="0" err="1" smtClean="0"/>
              <a:t>Click</a:t>
            </a:r>
            <a:r>
              <a:rPr lang="da-DK" dirty="0" smtClean="0"/>
              <a:t> to </a:t>
            </a:r>
            <a:r>
              <a:rPr lang="da-DK" dirty="0" err="1" smtClean="0"/>
              <a:t>edit</a:t>
            </a:r>
            <a:r>
              <a:rPr lang="da-DK" dirty="0" smtClean="0"/>
              <a:t> Master </a:t>
            </a:r>
            <a:r>
              <a:rPr lang="da-DK" dirty="0" err="1" smtClean="0"/>
              <a:t>subtitle</a:t>
            </a:r>
            <a:r>
              <a:rPr lang="da-DK" dirty="0" smtClean="0"/>
              <a:t> </a:t>
            </a:r>
            <a:r>
              <a:rPr lang="da-DK" dirty="0" err="1" smtClean="0"/>
              <a:t>style</a:t>
            </a:r>
            <a:endParaRPr lang="en-US" dirty="0"/>
          </a:p>
        </p:txBody>
      </p:sp>
      <p:sp>
        <p:nvSpPr>
          <p:cNvPr id="7" name="Pladsholder til indhold 9"/>
          <p:cNvSpPr>
            <a:spLocks noGrp="1"/>
          </p:cNvSpPr>
          <p:nvPr>
            <p:ph sz="quarter" idx="12"/>
          </p:nvPr>
        </p:nvSpPr>
        <p:spPr>
          <a:xfrm>
            <a:off x="229361" y="1055328"/>
            <a:ext cx="6938355" cy="5029200"/>
          </a:xfrm>
          <a:blipFill>
            <a:blip r:embed="rId3"/>
            <a:stretch>
              <a:fillRect/>
            </a:stretch>
          </a:blipFill>
          <a:ln>
            <a:solidFill>
              <a:schemeClr val="accent2">
                <a:lumMod val="20000"/>
                <a:lumOff val="80000"/>
                <a:alpha val="69000"/>
              </a:schemeClr>
            </a:solidFill>
          </a:ln>
          <a:effectLst>
            <a:outerShdw blurRad="50800" dist="25400" dir="2700000" algn="tl" rotWithShape="0">
              <a:prstClr val="black">
                <a:alpha val="51000"/>
              </a:prstClr>
            </a:outerShdw>
          </a:effectLst>
        </p:spPr>
        <p:txBody>
          <a:bodyPr/>
          <a:lstStyle>
            <a:lvl1pPr>
              <a:defRPr>
                <a:solidFill>
                  <a:schemeClr val="accent4">
                    <a:lumMod val="50000"/>
                  </a:schemeClr>
                </a:solidFill>
              </a:defRPr>
            </a:lvl1pPr>
            <a:lvl2pPr>
              <a:defRPr>
                <a:solidFill>
                  <a:schemeClr val="accent4">
                    <a:lumMod val="50000"/>
                  </a:schemeClr>
                </a:solidFill>
              </a:defRPr>
            </a:lvl2pPr>
            <a:lvl3pPr>
              <a:defRPr>
                <a:solidFill>
                  <a:schemeClr val="accent4">
                    <a:lumMod val="50000"/>
                  </a:schemeClr>
                </a:solidFill>
              </a:defRPr>
            </a:lvl3pPr>
            <a:lvl4pPr>
              <a:defRPr>
                <a:solidFill>
                  <a:schemeClr val="accent4">
                    <a:lumMod val="50000"/>
                  </a:schemeClr>
                </a:solidFill>
              </a:defRPr>
            </a:lvl4pPr>
            <a:lvl5pPr>
              <a:defRPr>
                <a:solidFill>
                  <a:schemeClr val="accent4">
                    <a:lumMod val="50000"/>
                  </a:schemeClr>
                </a:solidFill>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8" name="Pladsholder til indhold 9"/>
          <p:cNvSpPr>
            <a:spLocks noGrp="1"/>
          </p:cNvSpPr>
          <p:nvPr>
            <p:ph sz="quarter" idx="13"/>
          </p:nvPr>
        </p:nvSpPr>
        <p:spPr>
          <a:xfrm>
            <a:off x="7380341" y="1055656"/>
            <a:ext cx="4610100" cy="5029200"/>
          </a:xfrm>
          <a:blipFill dpi="0" rotWithShape="1">
            <a:blip r:embed="rId4"/>
            <a:srcRect/>
            <a:stretch>
              <a:fillRect/>
            </a:stretch>
          </a:blipFill>
          <a:ln>
            <a:solidFill>
              <a:schemeClr val="accent2">
                <a:lumMod val="20000"/>
                <a:lumOff val="80000"/>
                <a:alpha val="69000"/>
              </a:schemeClr>
            </a:solidFill>
          </a:ln>
          <a:effectLst>
            <a:outerShdw blurRad="50800" dist="25400" dir="2700000" algn="tl" rotWithShape="0">
              <a:prstClr val="black">
                <a:alpha val="40000"/>
              </a:prstClr>
            </a:outerShdw>
          </a:effectLst>
        </p:spPr>
        <p:txBody>
          <a:bodyPr/>
          <a:lstStyle>
            <a:lvl1pPr>
              <a:defRPr>
                <a:solidFill>
                  <a:schemeClr val="accent4">
                    <a:lumMod val="50000"/>
                  </a:schemeClr>
                </a:solidFill>
              </a:defRPr>
            </a:lvl1pPr>
            <a:lvl2pPr>
              <a:defRPr>
                <a:solidFill>
                  <a:schemeClr val="accent4">
                    <a:lumMod val="50000"/>
                  </a:schemeClr>
                </a:solidFill>
              </a:defRPr>
            </a:lvl2pPr>
            <a:lvl3pPr>
              <a:defRPr>
                <a:solidFill>
                  <a:schemeClr val="accent4">
                    <a:lumMod val="50000"/>
                  </a:schemeClr>
                </a:solidFill>
              </a:defRPr>
            </a:lvl3pPr>
            <a:lvl4pPr>
              <a:defRPr>
                <a:solidFill>
                  <a:schemeClr val="accent4">
                    <a:lumMod val="50000"/>
                  </a:schemeClr>
                </a:solidFill>
              </a:defRPr>
            </a:lvl4pPr>
            <a:lvl5pPr>
              <a:defRPr>
                <a:solidFill>
                  <a:schemeClr val="accent4">
                    <a:lumMod val="50000"/>
                  </a:schemeClr>
                </a:solidFill>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 indhold træ &amp; album STOR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3" name="Picture 17" descr="pictureCaptionBacking.pn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rot="10800000">
            <a:off x="6679053" y="949155"/>
            <a:ext cx="4756841" cy="5176510"/>
          </a:xfrm>
          <a:prstGeom prst="rect">
            <a:avLst/>
          </a:prstGeom>
          <a:effectLst>
            <a:outerShdw blurRad="101600" dist="63500" dir="5400000" algn="t" rotWithShape="0">
              <a:prstClr val="black">
                <a:alpha val="50000"/>
              </a:prstClr>
            </a:outerShdw>
          </a:effectLst>
        </p:spPr>
      </p:pic>
      <p:pic>
        <p:nvPicPr>
          <p:cNvPr id="64" name="Picture 20" descr="pictureCaptionBacking.pn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rot="10800000">
            <a:off x="653048" y="944800"/>
            <a:ext cx="4879595" cy="5149534"/>
          </a:xfrm>
          <a:prstGeom prst="rect">
            <a:avLst/>
          </a:prstGeom>
          <a:ln>
            <a:noFill/>
          </a:ln>
          <a:effectLst>
            <a:outerShdw blurRad="101600" dist="63500" dir="5400000" algn="t" rotWithShape="0">
              <a:prstClr val="black">
                <a:alpha val="50000"/>
              </a:prstClr>
            </a:outerShdw>
          </a:effectLst>
        </p:spPr>
      </p:pic>
      <p:sp>
        <p:nvSpPr>
          <p:cNvPr id="65" name="Pladsholder til indhold 9"/>
          <p:cNvSpPr>
            <a:spLocks noGrp="1"/>
          </p:cNvSpPr>
          <p:nvPr>
            <p:ph sz="quarter" idx="13"/>
          </p:nvPr>
        </p:nvSpPr>
        <p:spPr>
          <a:xfrm>
            <a:off x="942606" y="1131738"/>
            <a:ext cx="4285365" cy="4734242"/>
          </a:xfrm>
          <a:solidFill>
            <a:schemeClr val="accent3">
              <a:lumMod val="20000"/>
              <a:lumOff val="80000"/>
            </a:schemeClr>
          </a:solidFill>
          <a:effectLst/>
        </p:spPr>
        <p:txBody>
          <a:bodyPr/>
          <a:lstStyle>
            <a:lvl1pPr>
              <a:defRPr>
                <a:solidFill>
                  <a:schemeClr val="accent4">
                    <a:lumMod val="50000"/>
                  </a:schemeClr>
                </a:solidFill>
              </a:defRPr>
            </a:lvl1pPr>
            <a:lvl2pPr>
              <a:defRPr>
                <a:solidFill>
                  <a:schemeClr val="accent4">
                    <a:lumMod val="50000"/>
                  </a:schemeClr>
                </a:solidFill>
              </a:defRPr>
            </a:lvl2pPr>
            <a:lvl3pPr>
              <a:defRPr>
                <a:solidFill>
                  <a:schemeClr val="accent4">
                    <a:lumMod val="50000"/>
                  </a:schemeClr>
                </a:solidFill>
              </a:defRPr>
            </a:lvl3pPr>
            <a:lvl4pPr>
              <a:defRPr>
                <a:solidFill>
                  <a:schemeClr val="accent4">
                    <a:lumMod val="50000"/>
                  </a:schemeClr>
                </a:solidFill>
              </a:defRPr>
            </a:lvl4pPr>
            <a:lvl5pPr>
              <a:defRPr>
                <a:solidFill>
                  <a:schemeClr val="accent4">
                    <a:lumMod val="50000"/>
                  </a:schemeClr>
                </a:solidFill>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66" name="Pladsholder til indhold 9"/>
          <p:cNvSpPr>
            <a:spLocks noGrp="1"/>
          </p:cNvSpPr>
          <p:nvPr>
            <p:ph sz="quarter" idx="15"/>
          </p:nvPr>
        </p:nvSpPr>
        <p:spPr>
          <a:xfrm>
            <a:off x="6979966" y="1152058"/>
            <a:ext cx="4155790" cy="4734242"/>
          </a:xfrm>
          <a:solidFill>
            <a:schemeClr val="accent3">
              <a:lumMod val="20000"/>
              <a:lumOff val="80000"/>
            </a:schemeClr>
          </a:solidFill>
          <a:effectLst/>
        </p:spPr>
        <p:txBody>
          <a:bodyPr/>
          <a:lstStyle>
            <a:lvl1pPr>
              <a:defRPr>
                <a:solidFill>
                  <a:schemeClr val="accent4">
                    <a:lumMod val="50000"/>
                  </a:schemeClr>
                </a:solidFill>
              </a:defRPr>
            </a:lvl1pPr>
            <a:lvl2pPr>
              <a:defRPr>
                <a:solidFill>
                  <a:schemeClr val="accent4">
                    <a:lumMod val="50000"/>
                  </a:schemeClr>
                </a:solidFill>
              </a:defRPr>
            </a:lvl2pPr>
            <a:lvl3pPr>
              <a:defRPr>
                <a:solidFill>
                  <a:schemeClr val="accent4">
                    <a:lumMod val="50000"/>
                  </a:schemeClr>
                </a:solidFill>
              </a:defRPr>
            </a:lvl3pPr>
            <a:lvl4pPr>
              <a:defRPr>
                <a:solidFill>
                  <a:schemeClr val="accent4">
                    <a:lumMod val="50000"/>
                  </a:schemeClr>
                </a:solidFill>
              </a:defRPr>
            </a:lvl4pPr>
            <a:lvl5pPr>
              <a:defRPr>
                <a:solidFill>
                  <a:schemeClr val="accent4">
                    <a:lumMod val="50000"/>
                  </a:schemeClr>
                </a:solidFill>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2" name="Title 1"/>
          <p:cNvSpPr>
            <a:spLocks noGrp="1"/>
          </p:cNvSpPr>
          <p:nvPr>
            <p:ph type="title" hasCustomPrompt="1"/>
          </p:nvPr>
        </p:nvSpPr>
        <p:spPr>
          <a:xfrm>
            <a:off x="117600" y="-44825"/>
            <a:ext cx="4710039" cy="555132"/>
          </a:xfrm>
        </p:spPr>
        <p:txBody>
          <a:bodyPr/>
          <a:lstStyle>
            <a:lvl1pPr>
              <a:defRPr baseline="0"/>
            </a:lvl1pPr>
          </a:lstStyle>
          <a:p>
            <a:r>
              <a:rPr lang="en-US" dirty="0" err="1" smtClean="0"/>
              <a:t>Dit</a:t>
            </a:r>
            <a:r>
              <a:rPr lang="en-US" dirty="0" smtClean="0"/>
              <a:t> </a:t>
            </a:r>
            <a:r>
              <a:rPr lang="en-US" dirty="0" err="1" smtClean="0"/>
              <a:t>emne</a:t>
            </a:r>
            <a:endParaRPr lang="en-US" dirty="0"/>
          </a:p>
        </p:txBody>
      </p:sp>
      <p:sp>
        <p:nvSpPr>
          <p:cNvPr id="3" name="Footer Placeholder 2"/>
          <p:cNvSpPr>
            <a:spLocks noGrp="1"/>
          </p:cNvSpPr>
          <p:nvPr>
            <p:ph type="ftr" sz="quarter" idx="10"/>
          </p:nvPr>
        </p:nvSpPr>
        <p:spPr>
          <a:xfrm>
            <a:off x="4101540" y="52720"/>
            <a:ext cx="4048807" cy="365125"/>
          </a:xfrm>
        </p:spPr>
        <p:txBody>
          <a:bodyPr/>
          <a:lstStyle/>
          <a:p>
            <a:r>
              <a:rPr lang="en-US" smtClean="0"/>
              <a:t>Dit navn her</a:t>
            </a:r>
            <a:endParaRPr lang="en-US" dirty="0"/>
          </a:p>
        </p:txBody>
      </p:sp>
      <p:sp>
        <p:nvSpPr>
          <p:cNvPr id="52" name="Pladsholder til tekst 13"/>
          <p:cNvSpPr>
            <a:spLocks noGrp="1"/>
          </p:cNvSpPr>
          <p:nvPr>
            <p:ph type="body" sz="quarter" idx="24"/>
          </p:nvPr>
        </p:nvSpPr>
        <p:spPr>
          <a:xfrm>
            <a:off x="383176" y="6576619"/>
            <a:ext cx="5641703" cy="281381"/>
          </a:xfrm>
        </p:spPr>
        <p:txBody>
          <a:bodyPr>
            <a:noAutofit/>
          </a:bodyPr>
          <a:lstStyle>
            <a:lvl1pPr>
              <a:defRPr sz="1400">
                <a:solidFill>
                  <a:schemeClr val="bg1">
                    <a:lumMod val="65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62" name="Subtitle 2"/>
          <p:cNvSpPr>
            <a:spLocks noGrp="1"/>
          </p:cNvSpPr>
          <p:nvPr>
            <p:ph type="subTitle" idx="1" hasCustomPrompt="1"/>
          </p:nvPr>
        </p:nvSpPr>
        <p:spPr>
          <a:xfrm>
            <a:off x="95138" y="534722"/>
            <a:ext cx="12096862" cy="547894"/>
          </a:xfrm>
        </p:spPr>
        <p:txBody>
          <a:bodyPr>
            <a:normAutofit/>
          </a:bodyPr>
          <a:lstStyle>
            <a:lvl1pPr marL="0" indent="0" algn="l">
              <a:buNone/>
              <a:defRPr sz="2200" b="0">
                <a:solidFill>
                  <a:schemeClr val="accent5">
                    <a:lumMod val="50000"/>
                  </a:schemeClr>
                </a:solidFill>
                <a:effectLst>
                  <a:outerShdw blurRad="38100" dist="38100" dir="2700000" algn="tl">
                    <a:srgbClr val="000000">
                      <a:alpha val="43137"/>
                    </a:srgbClr>
                  </a:outerShdw>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dirty="0" smtClean="0"/>
              <a:t>Din overskrift</a:t>
            </a:r>
            <a:endParaRPr lang="en-US" dirty="0"/>
          </a:p>
        </p:txBody>
      </p:sp>
      <p:sp>
        <p:nvSpPr>
          <p:cNvPr id="68" name="Pladsholder til slidenummer 3"/>
          <p:cNvSpPr>
            <a:spLocks noGrp="1"/>
          </p:cNvSpPr>
          <p:nvPr>
            <p:ph type="sldNum" sz="quarter" idx="122"/>
          </p:nvPr>
        </p:nvSpPr>
        <p:spPr>
          <a:xfrm>
            <a:off x="0" y="6459742"/>
            <a:ext cx="383177" cy="503119"/>
          </a:xfrm>
        </p:spPr>
        <p:txBody>
          <a:bodyPr/>
          <a:lstStyle>
            <a:lvl1pPr>
              <a:defRPr>
                <a:solidFill>
                  <a:schemeClr val="bg1">
                    <a:lumMod val="65000"/>
                  </a:schemeClr>
                </a:solidFill>
              </a:defRPr>
            </a:lvl1pPr>
          </a:lstStyle>
          <a:p>
            <a:fld id="{B0EB8CF6-47F3-4747-94A2-C5AAF9298AFB}" type="slidenum">
              <a:rPr lang="da-DK" smtClean="0"/>
              <a:pPr/>
              <a:t>‹nr.›</a:t>
            </a:fld>
            <a:endParaRPr lang="da-DK"/>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indhold Guld albumstil STOR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3" name="Picture 17" descr="pictureCaptionBacking.pn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rot="10800000">
            <a:off x="6679053" y="949155"/>
            <a:ext cx="4756841" cy="5176510"/>
          </a:xfrm>
          <a:prstGeom prst="rect">
            <a:avLst/>
          </a:prstGeom>
          <a:effectLst>
            <a:outerShdw blurRad="101600" dist="63500" dir="5400000" algn="t" rotWithShape="0">
              <a:prstClr val="black">
                <a:alpha val="50000"/>
              </a:prstClr>
            </a:outerShdw>
          </a:effectLst>
        </p:spPr>
      </p:pic>
      <p:pic>
        <p:nvPicPr>
          <p:cNvPr id="64" name="Picture 20" descr="pictureCaptionBacking.pn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rot="10800000">
            <a:off x="653048" y="944800"/>
            <a:ext cx="4879595" cy="5149534"/>
          </a:xfrm>
          <a:prstGeom prst="rect">
            <a:avLst/>
          </a:prstGeom>
          <a:ln>
            <a:noFill/>
          </a:ln>
          <a:effectLst>
            <a:outerShdw blurRad="101600" dist="63500" dir="5400000" algn="t" rotWithShape="0">
              <a:prstClr val="black">
                <a:alpha val="50000"/>
              </a:prstClr>
            </a:outerShdw>
          </a:effectLst>
        </p:spPr>
      </p:pic>
      <p:sp>
        <p:nvSpPr>
          <p:cNvPr id="65" name="Pladsholder til indhold 9"/>
          <p:cNvSpPr>
            <a:spLocks noGrp="1"/>
          </p:cNvSpPr>
          <p:nvPr>
            <p:ph sz="quarter" idx="13"/>
          </p:nvPr>
        </p:nvSpPr>
        <p:spPr>
          <a:xfrm>
            <a:off x="942606" y="1131738"/>
            <a:ext cx="4285365" cy="4734242"/>
          </a:xfrm>
          <a:solidFill>
            <a:schemeClr val="bg1">
              <a:lumMod val="95000"/>
            </a:schemeClr>
          </a:solidFill>
          <a:effectLst/>
        </p:spPr>
        <p:txBody>
          <a:bodyPr/>
          <a:lstStyle>
            <a:lvl1pPr>
              <a:defRPr>
                <a:solidFill>
                  <a:schemeClr val="accent4">
                    <a:lumMod val="50000"/>
                  </a:schemeClr>
                </a:solidFill>
              </a:defRPr>
            </a:lvl1pPr>
            <a:lvl2pPr>
              <a:defRPr>
                <a:solidFill>
                  <a:schemeClr val="accent4">
                    <a:lumMod val="50000"/>
                  </a:schemeClr>
                </a:solidFill>
              </a:defRPr>
            </a:lvl2pPr>
            <a:lvl3pPr>
              <a:defRPr>
                <a:solidFill>
                  <a:schemeClr val="accent4">
                    <a:lumMod val="50000"/>
                  </a:schemeClr>
                </a:solidFill>
              </a:defRPr>
            </a:lvl3pPr>
            <a:lvl4pPr>
              <a:defRPr>
                <a:solidFill>
                  <a:schemeClr val="accent4">
                    <a:lumMod val="50000"/>
                  </a:schemeClr>
                </a:solidFill>
              </a:defRPr>
            </a:lvl4pPr>
            <a:lvl5pPr>
              <a:defRPr>
                <a:solidFill>
                  <a:schemeClr val="accent4">
                    <a:lumMod val="50000"/>
                  </a:schemeClr>
                </a:solidFill>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66" name="Pladsholder til indhold 9"/>
          <p:cNvSpPr>
            <a:spLocks noGrp="1"/>
          </p:cNvSpPr>
          <p:nvPr>
            <p:ph sz="quarter" idx="15"/>
          </p:nvPr>
        </p:nvSpPr>
        <p:spPr>
          <a:xfrm>
            <a:off x="6979966" y="1152058"/>
            <a:ext cx="4155790" cy="4734242"/>
          </a:xfrm>
          <a:solidFill>
            <a:schemeClr val="bg1">
              <a:lumMod val="95000"/>
            </a:schemeClr>
          </a:solidFill>
          <a:effectLst/>
        </p:spPr>
        <p:txBody>
          <a:bodyPr/>
          <a:lstStyle>
            <a:lvl1pPr>
              <a:defRPr>
                <a:solidFill>
                  <a:schemeClr val="accent4">
                    <a:lumMod val="50000"/>
                  </a:schemeClr>
                </a:solidFill>
              </a:defRPr>
            </a:lvl1pPr>
            <a:lvl2pPr>
              <a:defRPr>
                <a:solidFill>
                  <a:schemeClr val="accent4">
                    <a:lumMod val="50000"/>
                  </a:schemeClr>
                </a:solidFill>
              </a:defRPr>
            </a:lvl2pPr>
            <a:lvl3pPr>
              <a:defRPr>
                <a:solidFill>
                  <a:schemeClr val="accent4">
                    <a:lumMod val="50000"/>
                  </a:schemeClr>
                </a:solidFill>
              </a:defRPr>
            </a:lvl3pPr>
            <a:lvl4pPr>
              <a:defRPr>
                <a:solidFill>
                  <a:schemeClr val="accent4">
                    <a:lumMod val="50000"/>
                  </a:schemeClr>
                </a:solidFill>
              </a:defRPr>
            </a:lvl4pPr>
            <a:lvl5pPr>
              <a:defRPr>
                <a:solidFill>
                  <a:schemeClr val="accent4">
                    <a:lumMod val="50000"/>
                  </a:schemeClr>
                </a:solidFill>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2" name="Title 1"/>
          <p:cNvSpPr>
            <a:spLocks noGrp="1"/>
          </p:cNvSpPr>
          <p:nvPr>
            <p:ph type="title"/>
          </p:nvPr>
        </p:nvSpPr>
        <p:spPr>
          <a:xfrm>
            <a:off x="117600" y="-44825"/>
            <a:ext cx="4710039" cy="555132"/>
          </a:xfrm>
        </p:spPr>
        <p:txBody>
          <a:bodyPr/>
          <a:lstStyle/>
          <a:p>
            <a:endParaRPr lang="en-US" dirty="0"/>
          </a:p>
        </p:txBody>
      </p:sp>
      <p:sp>
        <p:nvSpPr>
          <p:cNvPr id="3" name="Footer Placeholder 2"/>
          <p:cNvSpPr>
            <a:spLocks noGrp="1"/>
          </p:cNvSpPr>
          <p:nvPr>
            <p:ph type="ftr" sz="quarter" idx="10"/>
          </p:nvPr>
        </p:nvSpPr>
        <p:spPr>
          <a:xfrm>
            <a:off x="4101540" y="52720"/>
            <a:ext cx="4048807" cy="365125"/>
          </a:xfrm>
        </p:spPr>
        <p:txBody>
          <a:bodyPr/>
          <a:lstStyle/>
          <a:p>
            <a:r>
              <a:rPr lang="en-US" smtClean="0"/>
              <a:t>Dit navn her</a:t>
            </a:r>
            <a:endParaRPr lang="en-US" dirty="0"/>
          </a:p>
        </p:txBody>
      </p:sp>
      <p:sp>
        <p:nvSpPr>
          <p:cNvPr id="52" name="Pladsholder til tekst 13"/>
          <p:cNvSpPr>
            <a:spLocks noGrp="1"/>
          </p:cNvSpPr>
          <p:nvPr>
            <p:ph type="body" sz="quarter" idx="24"/>
          </p:nvPr>
        </p:nvSpPr>
        <p:spPr>
          <a:xfrm>
            <a:off x="383176" y="6576619"/>
            <a:ext cx="5641703" cy="281381"/>
          </a:xfrm>
        </p:spPr>
        <p:txBody>
          <a:bodyPr>
            <a:noAutofit/>
          </a:bodyPr>
          <a:lstStyle>
            <a:lvl1pPr>
              <a:defRPr sz="1400">
                <a:solidFill>
                  <a:schemeClr val="bg1">
                    <a:lumMod val="65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62" name="Subtitle 2"/>
          <p:cNvSpPr>
            <a:spLocks noGrp="1"/>
          </p:cNvSpPr>
          <p:nvPr>
            <p:ph type="subTitle" idx="1" hasCustomPrompt="1"/>
          </p:nvPr>
        </p:nvSpPr>
        <p:spPr>
          <a:xfrm>
            <a:off x="95135" y="522539"/>
            <a:ext cx="12096862" cy="547894"/>
          </a:xfrm>
        </p:spPr>
        <p:txBody>
          <a:bodyPr>
            <a:normAutofit/>
          </a:bodyPr>
          <a:lstStyle>
            <a:lvl1pPr marL="0" indent="0" algn="l">
              <a:buNone/>
              <a:defRPr sz="2200" b="0">
                <a:solidFill>
                  <a:schemeClr val="tx1"/>
                </a:solidFill>
                <a:effectLst>
                  <a:outerShdw blurRad="38100" dist="38100" dir="2700000" algn="tl">
                    <a:srgbClr val="000000">
                      <a:alpha val="43137"/>
                    </a:srgbClr>
                  </a:outerShdw>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dirty="0" smtClean="0"/>
              <a:t>Din overskrift</a:t>
            </a:r>
            <a:endParaRPr lang="en-US" dirty="0"/>
          </a:p>
        </p:txBody>
      </p:sp>
      <p:sp>
        <p:nvSpPr>
          <p:cNvPr id="68" name="Pladsholder til slidenummer 3"/>
          <p:cNvSpPr>
            <a:spLocks noGrp="1"/>
          </p:cNvSpPr>
          <p:nvPr>
            <p:ph type="sldNum" sz="quarter" idx="122"/>
          </p:nvPr>
        </p:nvSpPr>
        <p:spPr>
          <a:xfrm>
            <a:off x="0" y="6459742"/>
            <a:ext cx="383177" cy="503119"/>
          </a:xfrm>
        </p:spPr>
        <p:txBody>
          <a:bodyPr/>
          <a:lstStyle>
            <a:lvl1pPr>
              <a:defRPr>
                <a:solidFill>
                  <a:schemeClr val="bg1">
                    <a:lumMod val="65000"/>
                  </a:schemeClr>
                </a:solidFill>
              </a:defRPr>
            </a:lvl1pPr>
          </a:lstStyle>
          <a:p>
            <a:fld id="{B0EB8CF6-47F3-4747-94A2-C5AAF9298AFB}" type="slidenum">
              <a:rPr lang="da-DK" smtClean="0"/>
              <a:pPr/>
              <a:t>‹nr.›</a:t>
            </a:fld>
            <a:endParaRPr lang="da-DK"/>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 indhold (albumstil) Høj KONTRAST STORE">
    <p:bg>
      <p:bgPr>
        <a:solidFill>
          <a:schemeClr val="tx1">
            <a:lumMod val="95000"/>
          </a:schemeClr>
        </a:solidFill>
        <a:effectLst/>
      </p:bgPr>
    </p:bg>
    <p:spTree>
      <p:nvGrpSpPr>
        <p:cNvPr id="1" name=""/>
        <p:cNvGrpSpPr/>
        <p:nvPr/>
      </p:nvGrpSpPr>
      <p:grpSpPr>
        <a:xfrm>
          <a:off x="0" y="0"/>
          <a:ext cx="0" cy="0"/>
          <a:chOff x="0" y="0"/>
          <a:chExt cx="0" cy="0"/>
        </a:xfrm>
      </p:grpSpPr>
      <p:sp>
        <p:nvSpPr>
          <p:cNvPr id="31" name="Rektangel 30"/>
          <p:cNvSpPr/>
          <p:nvPr userDrawn="1"/>
        </p:nvSpPr>
        <p:spPr>
          <a:xfrm>
            <a:off x="-3" y="6302477"/>
            <a:ext cx="12192000" cy="557075"/>
          </a:xfrm>
          <a:prstGeom prst="rect">
            <a:avLst/>
          </a:prstGeom>
          <a:solidFill>
            <a:schemeClr val="tx1">
              <a:lumMod val="95000"/>
            </a:schemeClr>
          </a:solidFill>
          <a:ln>
            <a:noFill/>
          </a:ln>
          <a:effectLst>
            <a:innerShdw blurRad="63500" dist="50800" dir="162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9" name="Afrundet rektangel 35">
            <a:hlinkClick r:id="" action="ppaction://hlinkshowjump?jump=endshow" highlightClick="1"/>
          </p:cNvPr>
          <p:cNvSpPr/>
          <p:nvPr userDrawn="1"/>
        </p:nvSpPr>
        <p:spPr>
          <a:xfrm>
            <a:off x="6497109" y="6414771"/>
            <a:ext cx="1296658" cy="386178"/>
          </a:xfrm>
          <a:prstGeom prst="roundRect">
            <a:avLst/>
          </a:prstGeom>
          <a:solidFill>
            <a:schemeClr val="bg1"/>
          </a:solidFill>
          <a:ln>
            <a:noFill/>
          </a:ln>
          <a:effectLst>
            <a:outerShdw blurRad="101600" dist="25400" dir="3300000" algn="t" rotWithShape="0">
              <a:prstClr val="black">
                <a:alpha val="51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400" dirty="0" smtClean="0">
                <a:solidFill>
                  <a:schemeClr val="tx1">
                    <a:lumMod val="95000"/>
                    <a:lumOff val="5000"/>
                  </a:schemeClr>
                </a:solidFill>
                <a:latin typeface="Calibri"/>
                <a:cs typeface="Calibri"/>
              </a:rPr>
              <a:t>Rediger</a:t>
            </a:r>
            <a:endParaRPr lang="da-DK" sz="2400" dirty="0">
              <a:solidFill>
                <a:schemeClr val="bg1"/>
              </a:solidFill>
              <a:latin typeface="Calibri"/>
              <a:cs typeface="Calibri"/>
            </a:endParaRPr>
          </a:p>
        </p:txBody>
      </p:sp>
      <p:sp>
        <p:nvSpPr>
          <p:cNvPr id="11" name="Afrundet rektangel 35">
            <a:hlinkClick r:id="" action="ppaction://hlinkshowjump?jump=nextslide" highlightClick="1"/>
          </p:cNvPr>
          <p:cNvSpPr/>
          <p:nvPr userDrawn="1"/>
        </p:nvSpPr>
        <p:spPr>
          <a:xfrm>
            <a:off x="10784180" y="6414770"/>
            <a:ext cx="1337681" cy="392401"/>
          </a:xfrm>
          <a:prstGeom prst="roundRect">
            <a:avLst/>
          </a:prstGeom>
          <a:solidFill>
            <a:schemeClr val="bg1"/>
          </a:solidFill>
          <a:ln>
            <a:noFill/>
          </a:ln>
          <a:effectLst>
            <a:outerShdw blurRad="101600" dist="25400" dir="3300000" algn="t" rotWithShape="0">
              <a:prstClr val="black">
                <a:alpha val="51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400" dirty="0" smtClean="0">
                <a:solidFill>
                  <a:schemeClr val="tx1">
                    <a:lumMod val="95000"/>
                    <a:lumOff val="5000"/>
                  </a:schemeClr>
                </a:solidFill>
                <a:latin typeface="Calibri"/>
                <a:cs typeface="Calibri"/>
              </a:rPr>
              <a:t>Næste</a:t>
            </a:r>
            <a:endParaRPr lang="da-DK" sz="2400" dirty="0">
              <a:solidFill>
                <a:schemeClr val="bg1"/>
              </a:solidFill>
              <a:latin typeface="Calibri"/>
              <a:cs typeface="Calibri"/>
            </a:endParaRPr>
          </a:p>
        </p:txBody>
      </p:sp>
      <p:sp>
        <p:nvSpPr>
          <p:cNvPr id="12" name="Afrundet rektangel 35">
            <a:hlinkClick r:id="" action="ppaction://hlinkshowjump?jump=lastslideviewed" highlightClick="1"/>
          </p:cNvPr>
          <p:cNvSpPr/>
          <p:nvPr userDrawn="1"/>
        </p:nvSpPr>
        <p:spPr>
          <a:xfrm>
            <a:off x="9325905" y="6414770"/>
            <a:ext cx="1337681" cy="391944"/>
          </a:xfrm>
          <a:prstGeom prst="roundRect">
            <a:avLst/>
          </a:prstGeom>
          <a:solidFill>
            <a:schemeClr val="bg1"/>
          </a:solidFill>
          <a:ln>
            <a:noFill/>
          </a:ln>
          <a:effectLst>
            <a:outerShdw blurRad="101600" dist="25400" dir="3300000" algn="t" rotWithShape="0">
              <a:prstClr val="black">
                <a:alpha val="51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400" dirty="0" smtClean="0">
                <a:solidFill>
                  <a:schemeClr val="tx1">
                    <a:lumMod val="95000"/>
                    <a:lumOff val="5000"/>
                  </a:schemeClr>
                </a:solidFill>
                <a:latin typeface="Calibri"/>
                <a:cs typeface="Calibri"/>
              </a:rPr>
              <a:t>Tilbage</a:t>
            </a:r>
            <a:endParaRPr lang="da-DK" sz="2400" dirty="0">
              <a:solidFill>
                <a:schemeClr val="bg1"/>
              </a:solidFill>
              <a:latin typeface="Calibri"/>
              <a:cs typeface="Calibri"/>
            </a:endParaRPr>
          </a:p>
        </p:txBody>
      </p:sp>
      <p:sp>
        <p:nvSpPr>
          <p:cNvPr id="13" name="Afrundet rektangel 35">
            <a:hlinkClick r:id="rId2" action="ppaction://hlinksldjump" highlightClick="1"/>
          </p:cNvPr>
          <p:cNvSpPr/>
          <p:nvPr userDrawn="1"/>
        </p:nvSpPr>
        <p:spPr>
          <a:xfrm>
            <a:off x="7925792" y="6414770"/>
            <a:ext cx="1279990" cy="391943"/>
          </a:xfrm>
          <a:prstGeom prst="roundRect">
            <a:avLst/>
          </a:prstGeom>
          <a:solidFill>
            <a:schemeClr val="bg1"/>
          </a:solidFill>
          <a:ln>
            <a:noFill/>
          </a:ln>
          <a:effectLst>
            <a:outerShdw blurRad="101600" dist="25400" dir="3300000" algn="t" rotWithShape="0">
              <a:prstClr val="black">
                <a:alpha val="51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400" dirty="0" smtClean="0">
                <a:solidFill>
                  <a:schemeClr val="tx1">
                    <a:lumMod val="95000"/>
                    <a:lumOff val="5000"/>
                  </a:schemeClr>
                </a:solidFill>
                <a:latin typeface="Calibri"/>
                <a:cs typeface="Calibri"/>
              </a:rPr>
              <a:t>Oversigt</a:t>
            </a:r>
            <a:endParaRPr lang="da-DK" sz="2400" dirty="0">
              <a:solidFill>
                <a:schemeClr val="bg1"/>
              </a:solidFill>
              <a:latin typeface="Calibri"/>
              <a:cs typeface="Calibri"/>
            </a:endParaRPr>
          </a:p>
        </p:txBody>
      </p:sp>
      <p:sp>
        <p:nvSpPr>
          <p:cNvPr id="16" name="Footer Placeholder 5"/>
          <p:cNvSpPr>
            <a:spLocks noGrp="1"/>
          </p:cNvSpPr>
          <p:nvPr>
            <p:ph type="ftr" sz="quarter" idx="11"/>
          </p:nvPr>
        </p:nvSpPr>
        <p:spPr>
          <a:xfrm>
            <a:off x="4114321" y="78420"/>
            <a:ext cx="4048807" cy="365125"/>
          </a:xfrm>
          <a:prstGeom prst="rect">
            <a:avLst/>
          </a:prstGeom>
        </p:spPr>
        <p:txBody>
          <a:bodyPr/>
          <a:lstStyle>
            <a:lvl1pPr algn="ctr">
              <a:defRPr sz="2000" b="0" i="1">
                <a:solidFill>
                  <a:schemeClr val="tx1"/>
                </a:solidFill>
                <a:latin typeface="Calibri"/>
                <a:cs typeface="Calibri"/>
              </a:defRPr>
            </a:lvl1pPr>
          </a:lstStyle>
          <a:p>
            <a:r>
              <a:rPr lang="en-US" smtClean="0"/>
              <a:t>Dit navn her</a:t>
            </a:r>
            <a:endParaRPr lang="en-US" dirty="0"/>
          </a:p>
        </p:txBody>
      </p:sp>
      <p:sp>
        <p:nvSpPr>
          <p:cNvPr id="22" name="Pladsholder til slidenummer 3"/>
          <p:cNvSpPr>
            <a:spLocks noGrp="1"/>
          </p:cNvSpPr>
          <p:nvPr>
            <p:ph type="sldNum" sz="quarter" idx="12"/>
          </p:nvPr>
        </p:nvSpPr>
        <p:spPr>
          <a:xfrm>
            <a:off x="0" y="6375607"/>
            <a:ext cx="383177" cy="503119"/>
          </a:xfrm>
        </p:spPr>
        <p:txBody>
          <a:bodyPr/>
          <a:lstStyle>
            <a:lvl1pPr>
              <a:defRPr>
                <a:solidFill>
                  <a:schemeClr val="bg2">
                    <a:lumMod val="75000"/>
                  </a:schemeClr>
                </a:solidFill>
              </a:defRPr>
            </a:lvl1pPr>
          </a:lstStyle>
          <a:p>
            <a:fld id="{B0EB8CF6-47F3-4747-94A2-C5AAF9298AFB}" type="slidenum">
              <a:rPr lang="da-DK" smtClean="0"/>
              <a:pPr/>
              <a:t>‹nr.›</a:t>
            </a:fld>
            <a:endParaRPr lang="da-DK"/>
          </a:p>
        </p:txBody>
      </p:sp>
      <p:sp>
        <p:nvSpPr>
          <p:cNvPr id="23" name="Subtitle 2"/>
          <p:cNvSpPr>
            <a:spLocks noGrp="1"/>
          </p:cNvSpPr>
          <p:nvPr>
            <p:ph type="subTitle" idx="1" hasCustomPrompt="1"/>
          </p:nvPr>
        </p:nvSpPr>
        <p:spPr>
          <a:xfrm>
            <a:off x="311445" y="479081"/>
            <a:ext cx="12096862" cy="547894"/>
          </a:xfrm>
        </p:spPr>
        <p:txBody>
          <a:bodyPr>
            <a:normAutofit/>
          </a:bodyPr>
          <a:lstStyle>
            <a:lvl1pPr marL="0" indent="0" algn="l">
              <a:buNone/>
              <a:defRPr sz="2400" b="0">
                <a:solidFill>
                  <a:schemeClr val="bg1"/>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dirty="0" smtClean="0"/>
              <a:t>Din overskrift</a:t>
            </a:r>
            <a:endParaRPr lang="en-US" dirty="0"/>
          </a:p>
        </p:txBody>
      </p:sp>
      <p:pic>
        <p:nvPicPr>
          <p:cNvPr id="25" name="Picture 17" descr="pictureCaptionBacking.pn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6806872" y="949155"/>
            <a:ext cx="4756841" cy="5176510"/>
          </a:xfrm>
          <a:prstGeom prst="rect">
            <a:avLst/>
          </a:prstGeom>
          <a:effectLst>
            <a:outerShdw blurRad="63500" dist="12700" dir="2700000" algn="tl" rotWithShape="0">
              <a:prstClr val="black">
                <a:alpha val="40000"/>
              </a:prstClr>
            </a:outerShdw>
          </a:effectLst>
        </p:spPr>
      </p:pic>
      <p:pic>
        <p:nvPicPr>
          <p:cNvPr id="26" name="Picture 20" descr="pictureCaptionBacking.pn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594054" y="944800"/>
            <a:ext cx="4879595" cy="5149534"/>
          </a:xfrm>
          <a:prstGeom prst="rect">
            <a:avLst/>
          </a:prstGeom>
          <a:ln>
            <a:noFill/>
          </a:ln>
          <a:effectLst>
            <a:outerShdw blurRad="63500" dist="12700" dir="2700000" algn="tl" rotWithShape="0">
              <a:prstClr val="black">
                <a:alpha val="40000"/>
              </a:prstClr>
            </a:outerShdw>
          </a:effectLst>
        </p:spPr>
      </p:pic>
      <p:sp>
        <p:nvSpPr>
          <p:cNvPr id="27" name="Pladsholder til indhold 9"/>
          <p:cNvSpPr>
            <a:spLocks noGrp="1"/>
          </p:cNvSpPr>
          <p:nvPr>
            <p:ph sz="quarter" idx="13"/>
          </p:nvPr>
        </p:nvSpPr>
        <p:spPr>
          <a:xfrm>
            <a:off x="883612" y="1163637"/>
            <a:ext cx="4285365" cy="4734242"/>
          </a:xfrm>
          <a:solidFill>
            <a:schemeClr val="tx1"/>
          </a:solidFill>
          <a:effectLst>
            <a:outerShdw blurRad="50800" dist="25400" dir="2700000" algn="tl" rotWithShape="0">
              <a:prstClr val="black">
                <a:alpha val="40000"/>
              </a:prstClr>
            </a:outerShdw>
          </a:effectLst>
        </p:spPr>
        <p:txBody>
          <a:bodyPr/>
          <a:lstStyle>
            <a:lvl1pPr>
              <a:defRPr>
                <a:solidFill>
                  <a:schemeClr val="bg1">
                    <a:lumMod val="75000"/>
                    <a:lumOff val="25000"/>
                  </a:schemeClr>
                </a:solidFill>
              </a:defRPr>
            </a:lvl1pPr>
            <a:lvl2pPr>
              <a:defRPr>
                <a:solidFill>
                  <a:schemeClr val="bg1">
                    <a:lumMod val="75000"/>
                    <a:lumOff val="25000"/>
                  </a:schemeClr>
                </a:solidFill>
              </a:defRPr>
            </a:lvl2pPr>
            <a:lvl3pPr>
              <a:defRPr>
                <a:solidFill>
                  <a:schemeClr val="bg1">
                    <a:lumMod val="75000"/>
                    <a:lumOff val="25000"/>
                  </a:schemeClr>
                </a:solidFill>
              </a:defRPr>
            </a:lvl3pPr>
            <a:lvl4pPr>
              <a:defRPr>
                <a:solidFill>
                  <a:schemeClr val="bg1">
                    <a:lumMod val="75000"/>
                    <a:lumOff val="25000"/>
                  </a:schemeClr>
                </a:solidFill>
              </a:defRPr>
            </a:lvl4pPr>
            <a:lvl5pPr>
              <a:defRPr>
                <a:solidFill>
                  <a:schemeClr val="bg1">
                    <a:lumMod val="75000"/>
                    <a:lumOff val="25000"/>
                  </a:schemeClr>
                </a:solidFill>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29" name="Pladsholder til indhold 9"/>
          <p:cNvSpPr>
            <a:spLocks noGrp="1"/>
          </p:cNvSpPr>
          <p:nvPr>
            <p:ph sz="quarter" idx="15"/>
          </p:nvPr>
        </p:nvSpPr>
        <p:spPr>
          <a:xfrm>
            <a:off x="7107785" y="1183957"/>
            <a:ext cx="4155790" cy="4734242"/>
          </a:xfrm>
          <a:solidFill>
            <a:schemeClr val="tx1"/>
          </a:solidFill>
          <a:effectLst>
            <a:outerShdw blurRad="50800" dist="25400" dir="2700000" algn="tl" rotWithShape="0">
              <a:prstClr val="black">
                <a:alpha val="40000"/>
              </a:prstClr>
            </a:outerShdw>
          </a:effectLst>
        </p:spPr>
        <p:txBody>
          <a:bodyPr/>
          <a:lstStyle>
            <a:lvl1pPr>
              <a:defRPr>
                <a:solidFill>
                  <a:schemeClr val="bg1">
                    <a:lumMod val="75000"/>
                    <a:lumOff val="25000"/>
                  </a:schemeClr>
                </a:solidFill>
              </a:defRPr>
            </a:lvl1pPr>
            <a:lvl2pPr>
              <a:defRPr>
                <a:solidFill>
                  <a:schemeClr val="bg1">
                    <a:lumMod val="75000"/>
                    <a:lumOff val="25000"/>
                  </a:schemeClr>
                </a:solidFill>
              </a:defRPr>
            </a:lvl2pPr>
            <a:lvl3pPr>
              <a:defRPr>
                <a:solidFill>
                  <a:schemeClr val="bg1">
                    <a:lumMod val="75000"/>
                    <a:lumOff val="25000"/>
                  </a:schemeClr>
                </a:solidFill>
              </a:defRPr>
            </a:lvl3pPr>
            <a:lvl4pPr>
              <a:defRPr>
                <a:solidFill>
                  <a:schemeClr val="bg1">
                    <a:lumMod val="75000"/>
                    <a:lumOff val="25000"/>
                  </a:schemeClr>
                </a:solidFill>
              </a:defRPr>
            </a:lvl4pPr>
            <a:lvl5pPr>
              <a:defRPr>
                <a:solidFill>
                  <a:schemeClr val="bg1">
                    <a:lumMod val="75000"/>
                    <a:lumOff val="25000"/>
                  </a:schemeClr>
                </a:solidFill>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30" name="Pladsholder til tekst 13"/>
          <p:cNvSpPr>
            <a:spLocks noGrp="1"/>
          </p:cNvSpPr>
          <p:nvPr>
            <p:ph type="body" sz="quarter" idx="16"/>
          </p:nvPr>
        </p:nvSpPr>
        <p:spPr>
          <a:xfrm>
            <a:off x="383177" y="6464383"/>
            <a:ext cx="5641703" cy="281381"/>
          </a:xfrm>
        </p:spPr>
        <p:txBody>
          <a:bodyPr>
            <a:noAutofit/>
          </a:bodyPr>
          <a:lstStyle>
            <a:lvl1pPr>
              <a:defRPr sz="1600">
                <a:solidFill>
                  <a:schemeClr val="bg1">
                    <a:lumMod val="65000"/>
                    <a:lumOff val="35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7" name="Rectangle 6"/>
          <p:cNvSpPr/>
          <p:nvPr userDrawn="1"/>
        </p:nvSpPr>
        <p:spPr>
          <a:xfrm>
            <a:off x="0" y="0"/>
            <a:ext cx="12192000" cy="481872"/>
          </a:xfrm>
          <a:prstGeom prst="rect">
            <a:avLst/>
          </a:prstGeom>
          <a:solidFill>
            <a:schemeClr val="tx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Title 1"/>
          <p:cNvSpPr txBox="1">
            <a:spLocks/>
          </p:cNvSpPr>
          <p:nvPr userDrawn="1"/>
        </p:nvSpPr>
        <p:spPr>
          <a:xfrm>
            <a:off x="95135" y="-215602"/>
            <a:ext cx="5543665" cy="694683"/>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2400" b="0" i="0" kern="1200" cap="none" baseline="0">
                <a:solidFill>
                  <a:schemeClr val="tx1"/>
                </a:solidFill>
                <a:effectLst>
                  <a:outerShdw blurRad="50800" dist="38100" dir="2700000" algn="tl" rotWithShape="0">
                    <a:prstClr val="black">
                      <a:alpha val="40000"/>
                    </a:prstClr>
                  </a:outerShdw>
                </a:effectLst>
                <a:latin typeface="Calibri"/>
                <a:ea typeface="+mj-ea"/>
                <a:cs typeface="Calibri"/>
              </a:defRPr>
            </a:lvl1pPr>
          </a:lstStyle>
          <a:p>
            <a:r>
              <a:rPr lang="da-DK" smtClean="0"/>
              <a:t>Click to edit Master title style</a:t>
            </a:r>
            <a:endParaRPr lang="da-DK" dirty="0"/>
          </a:p>
        </p:txBody>
      </p:sp>
      <p:sp>
        <p:nvSpPr>
          <p:cNvPr id="32" name="Footer Placeholder 5"/>
          <p:cNvSpPr txBox="1">
            <a:spLocks/>
          </p:cNvSpPr>
          <p:nvPr userDrawn="1"/>
        </p:nvSpPr>
        <p:spPr>
          <a:xfrm>
            <a:off x="4114321" y="99169"/>
            <a:ext cx="4048807" cy="365125"/>
          </a:xfrm>
          <a:prstGeom prst="rect">
            <a:avLst/>
          </a:prstGeom>
        </p:spPr>
        <p:txBody>
          <a:bodyPr/>
          <a:lstStyle>
            <a:defPPr>
              <a:defRPr lang="da-DK"/>
            </a:defPPr>
            <a:lvl1pPr marL="0" algn="ctr" defTabSz="914400" rtl="0" eaLnBrk="1" latinLnBrk="0" hangingPunct="1">
              <a:defRPr sz="2000" b="0" i="1" kern="1200">
                <a:solidFill>
                  <a:schemeClr val="tx1"/>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3" name="Rectangle 6"/>
          <p:cNvSpPr/>
          <p:nvPr userDrawn="1"/>
        </p:nvSpPr>
        <p:spPr>
          <a:xfrm>
            <a:off x="0" y="20749"/>
            <a:ext cx="12192000" cy="400702"/>
          </a:xfrm>
          <a:prstGeom prst="rect">
            <a:avLst/>
          </a:prstGeom>
          <a:solidFill>
            <a:schemeClr val="tx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Title 1"/>
          <p:cNvSpPr>
            <a:spLocks noGrp="1"/>
          </p:cNvSpPr>
          <p:nvPr>
            <p:ph type="title" hasCustomPrompt="1"/>
          </p:nvPr>
        </p:nvSpPr>
        <p:spPr>
          <a:xfrm>
            <a:off x="117600" y="-44825"/>
            <a:ext cx="4455889" cy="555132"/>
          </a:xfrm>
          <a:effectLst>
            <a:outerShdw blurRad="50800" dist="38100" dir="5400000" algn="ctr" rotWithShape="0">
              <a:schemeClr val="tx1">
                <a:lumMod val="65000"/>
              </a:schemeClr>
            </a:outerShdw>
          </a:effectLst>
        </p:spPr>
        <p:txBody>
          <a:bodyPr/>
          <a:lstStyle>
            <a:lvl1pPr>
              <a:defRPr sz="2800" baseline="0">
                <a:effectLst>
                  <a:outerShdw blurRad="38100" dist="38100" dir="2700000" algn="tl">
                    <a:srgbClr val="000000">
                      <a:alpha val="43137"/>
                    </a:srgbClr>
                  </a:outerShdw>
                </a:effectLst>
              </a:defRPr>
            </a:lvl1pPr>
          </a:lstStyle>
          <a:p>
            <a:r>
              <a:rPr lang="da-DK" dirty="0" smtClean="0"/>
              <a:t>Din overskrift</a:t>
            </a:r>
            <a:endParaRPr lang="en-US" dirty="0"/>
          </a:p>
        </p:txBody>
      </p:sp>
      <p:sp>
        <p:nvSpPr>
          <p:cNvPr id="21" name="Rectangle 13"/>
          <p:cNvSpPr/>
          <p:nvPr userDrawn="1"/>
        </p:nvSpPr>
        <p:spPr>
          <a:xfrm>
            <a:off x="8825456" y="22695"/>
            <a:ext cx="3254824" cy="42329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2400" i="1" dirty="0" smtClean="0">
                <a:solidFill>
                  <a:schemeClr val="bg1">
                    <a:lumMod val="50000"/>
                    <a:lumOff val="50000"/>
                  </a:schemeClr>
                </a:solidFill>
                <a:latin typeface="Calibri"/>
                <a:cs typeface="Calibri"/>
              </a:rPr>
              <a:t>OS - LIVSFORTÆLLINGER</a:t>
            </a:r>
            <a:endParaRPr lang="en-US" sz="2400" i="1" dirty="0">
              <a:solidFill>
                <a:schemeClr val="bg1">
                  <a:lumMod val="50000"/>
                  <a:lumOff val="50000"/>
                </a:schemeClr>
              </a:solidFill>
              <a:latin typeface="Calibri"/>
              <a:cs typeface="Calibri"/>
            </a:endParaRPr>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 indhold HØJ KONTRAST - STORE">
    <p:bg>
      <p:bgPr>
        <a:solidFill>
          <a:schemeClr val="tx1">
            <a:lumMod val="95000"/>
          </a:schemeClr>
        </a:solidFill>
        <a:effectLst/>
      </p:bgPr>
    </p:bg>
    <p:spTree>
      <p:nvGrpSpPr>
        <p:cNvPr id="1" name=""/>
        <p:cNvGrpSpPr/>
        <p:nvPr/>
      </p:nvGrpSpPr>
      <p:grpSpPr>
        <a:xfrm>
          <a:off x="0" y="0"/>
          <a:ext cx="0" cy="0"/>
          <a:chOff x="0" y="0"/>
          <a:chExt cx="0" cy="0"/>
        </a:xfrm>
      </p:grpSpPr>
      <p:sp>
        <p:nvSpPr>
          <p:cNvPr id="31" name="Rektangel 30"/>
          <p:cNvSpPr/>
          <p:nvPr userDrawn="1"/>
        </p:nvSpPr>
        <p:spPr>
          <a:xfrm>
            <a:off x="-3" y="6302477"/>
            <a:ext cx="12192000" cy="557075"/>
          </a:xfrm>
          <a:prstGeom prst="rect">
            <a:avLst/>
          </a:prstGeom>
          <a:solidFill>
            <a:schemeClr val="tx1">
              <a:lumMod val="95000"/>
            </a:schemeClr>
          </a:solidFill>
          <a:ln>
            <a:noFill/>
          </a:ln>
          <a:effectLst>
            <a:innerShdw blurRad="63500" dist="50800" dir="162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9" name="Afrundet rektangel 35">
            <a:hlinkClick r:id="" action="ppaction://hlinkshowjump?jump=endshow" highlightClick="1"/>
          </p:cNvPr>
          <p:cNvSpPr/>
          <p:nvPr userDrawn="1"/>
        </p:nvSpPr>
        <p:spPr>
          <a:xfrm>
            <a:off x="6497109" y="6414771"/>
            <a:ext cx="1296658" cy="386178"/>
          </a:xfrm>
          <a:prstGeom prst="roundRect">
            <a:avLst/>
          </a:prstGeom>
          <a:solidFill>
            <a:schemeClr val="bg1"/>
          </a:solidFill>
          <a:ln>
            <a:noFill/>
          </a:ln>
          <a:effectLst>
            <a:outerShdw blurRad="101600" dist="25400" dir="3300000" algn="t" rotWithShape="0">
              <a:prstClr val="black">
                <a:alpha val="51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400" dirty="0" smtClean="0">
                <a:solidFill>
                  <a:schemeClr val="tx1">
                    <a:lumMod val="95000"/>
                    <a:lumOff val="5000"/>
                  </a:schemeClr>
                </a:solidFill>
                <a:latin typeface="Calibri"/>
                <a:cs typeface="Calibri"/>
              </a:rPr>
              <a:t>Rediger</a:t>
            </a:r>
            <a:endParaRPr lang="da-DK" sz="2400" dirty="0">
              <a:solidFill>
                <a:schemeClr val="bg1"/>
              </a:solidFill>
              <a:latin typeface="Calibri"/>
              <a:cs typeface="Calibri"/>
            </a:endParaRPr>
          </a:p>
        </p:txBody>
      </p:sp>
      <p:sp>
        <p:nvSpPr>
          <p:cNvPr id="11" name="Afrundet rektangel 35">
            <a:hlinkClick r:id="" action="ppaction://hlinkshowjump?jump=nextslide" highlightClick="1"/>
          </p:cNvPr>
          <p:cNvSpPr/>
          <p:nvPr userDrawn="1"/>
        </p:nvSpPr>
        <p:spPr>
          <a:xfrm>
            <a:off x="10784180" y="6414770"/>
            <a:ext cx="1337681" cy="392401"/>
          </a:xfrm>
          <a:prstGeom prst="roundRect">
            <a:avLst/>
          </a:prstGeom>
          <a:solidFill>
            <a:schemeClr val="bg1"/>
          </a:solidFill>
          <a:ln>
            <a:noFill/>
          </a:ln>
          <a:effectLst>
            <a:outerShdw blurRad="101600" dist="25400" dir="3300000" algn="t" rotWithShape="0">
              <a:prstClr val="black">
                <a:alpha val="51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400" dirty="0" smtClean="0">
                <a:solidFill>
                  <a:schemeClr val="tx1">
                    <a:lumMod val="95000"/>
                    <a:lumOff val="5000"/>
                  </a:schemeClr>
                </a:solidFill>
                <a:latin typeface="Calibri"/>
                <a:cs typeface="Calibri"/>
              </a:rPr>
              <a:t>Næste</a:t>
            </a:r>
            <a:endParaRPr lang="da-DK" sz="2400" dirty="0">
              <a:solidFill>
                <a:schemeClr val="bg1"/>
              </a:solidFill>
              <a:latin typeface="Calibri"/>
              <a:cs typeface="Calibri"/>
            </a:endParaRPr>
          </a:p>
        </p:txBody>
      </p:sp>
      <p:sp>
        <p:nvSpPr>
          <p:cNvPr id="12" name="Afrundet rektangel 35">
            <a:hlinkClick r:id="" action="ppaction://hlinkshowjump?jump=lastslideviewed" highlightClick="1"/>
          </p:cNvPr>
          <p:cNvSpPr/>
          <p:nvPr userDrawn="1"/>
        </p:nvSpPr>
        <p:spPr>
          <a:xfrm>
            <a:off x="9325905" y="6414770"/>
            <a:ext cx="1337681" cy="391944"/>
          </a:xfrm>
          <a:prstGeom prst="roundRect">
            <a:avLst/>
          </a:prstGeom>
          <a:solidFill>
            <a:schemeClr val="bg1"/>
          </a:solidFill>
          <a:ln>
            <a:noFill/>
          </a:ln>
          <a:effectLst>
            <a:outerShdw blurRad="101600" dist="25400" dir="3300000" algn="t" rotWithShape="0">
              <a:prstClr val="black">
                <a:alpha val="51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400" dirty="0" smtClean="0">
                <a:solidFill>
                  <a:schemeClr val="tx1">
                    <a:lumMod val="95000"/>
                    <a:lumOff val="5000"/>
                  </a:schemeClr>
                </a:solidFill>
                <a:latin typeface="Calibri"/>
                <a:cs typeface="Calibri"/>
              </a:rPr>
              <a:t>Tilbage</a:t>
            </a:r>
            <a:endParaRPr lang="da-DK" sz="2400" dirty="0">
              <a:solidFill>
                <a:schemeClr val="bg1"/>
              </a:solidFill>
              <a:latin typeface="Calibri"/>
              <a:cs typeface="Calibri"/>
            </a:endParaRPr>
          </a:p>
        </p:txBody>
      </p:sp>
      <p:sp>
        <p:nvSpPr>
          <p:cNvPr id="13" name="Afrundet rektangel 35">
            <a:hlinkClick r:id="rId2" action="ppaction://hlinksldjump" highlightClick="1"/>
          </p:cNvPr>
          <p:cNvSpPr/>
          <p:nvPr userDrawn="1"/>
        </p:nvSpPr>
        <p:spPr>
          <a:xfrm>
            <a:off x="7925792" y="6414770"/>
            <a:ext cx="1279990" cy="391943"/>
          </a:xfrm>
          <a:prstGeom prst="roundRect">
            <a:avLst/>
          </a:prstGeom>
          <a:solidFill>
            <a:schemeClr val="bg1"/>
          </a:solidFill>
          <a:ln>
            <a:noFill/>
          </a:ln>
          <a:effectLst>
            <a:outerShdw blurRad="101600" dist="25400" dir="3300000" algn="t" rotWithShape="0">
              <a:prstClr val="black">
                <a:alpha val="51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400" dirty="0" smtClean="0">
                <a:solidFill>
                  <a:schemeClr val="tx1">
                    <a:lumMod val="95000"/>
                    <a:lumOff val="5000"/>
                  </a:schemeClr>
                </a:solidFill>
                <a:latin typeface="Calibri"/>
                <a:cs typeface="Calibri"/>
              </a:rPr>
              <a:t>Oversigt</a:t>
            </a:r>
            <a:endParaRPr lang="da-DK" sz="2400" dirty="0">
              <a:solidFill>
                <a:schemeClr val="bg1"/>
              </a:solidFill>
              <a:latin typeface="Calibri"/>
              <a:cs typeface="Calibri"/>
            </a:endParaRPr>
          </a:p>
        </p:txBody>
      </p:sp>
      <p:sp>
        <p:nvSpPr>
          <p:cNvPr id="16" name="Footer Placeholder 5"/>
          <p:cNvSpPr>
            <a:spLocks noGrp="1"/>
          </p:cNvSpPr>
          <p:nvPr>
            <p:ph type="ftr" sz="quarter" idx="11"/>
          </p:nvPr>
        </p:nvSpPr>
        <p:spPr>
          <a:xfrm>
            <a:off x="4664929" y="78420"/>
            <a:ext cx="4048807" cy="365125"/>
          </a:xfrm>
          <a:prstGeom prst="rect">
            <a:avLst/>
          </a:prstGeom>
        </p:spPr>
        <p:txBody>
          <a:bodyPr/>
          <a:lstStyle>
            <a:lvl1pPr algn="ctr">
              <a:defRPr sz="2000" b="0" i="1">
                <a:solidFill>
                  <a:schemeClr val="tx1"/>
                </a:solidFill>
                <a:latin typeface="Calibri"/>
                <a:cs typeface="Calibri"/>
              </a:defRPr>
            </a:lvl1pPr>
          </a:lstStyle>
          <a:p>
            <a:r>
              <a:rPr lang="en-US" smtClean="0"/>
              <a:t>Dit navn her</a:t>
            </a:r>
            <a:endParaRPr lang="en-US" dirty="0"/>
          </a:p>
        </p:txBody>
      </p:sp>
      <p:sp>
        <p:nvSpPr>
          <p:cNvPr id="22" name="Pladsholder til slidenummer 3"/>
          <p:cNvSpPr>
            <a:spLocks noGrp="1"/>
          </p:cNvSpPr>
          <p:nvPr>
            <p:ph type="sldNum" sz="quarter" idx="12"/>
          </p:nvPr>
        </p:nvSpPr>
        <p:spPr>
          <a:xfrm>
            <a:off x="0" y="6375607"/>
            <a:ext cx="383177" cy="503119"/>
          </a:xfrm>
        </p:spPr>
        <p:txBody>
          <a:bodyPr/>
          <a:lstStyle>
            <a:lvl1pPr>
              <a:defRPr>
                <a:solidFill>
                  <a:schemeClr val="bg2">
                    <a:lumMod val="75000"/>
                  </a:schemeClr>
                </a:solidFill>
              </a:defRPr>
            </a:lvl1pPr>
          </a:lstStyle>
          <a:p>
            <a:fld id="{B0EB8CF6-47F3-4747-94A2-C5AAF9298AFB}" type="slidenum">
              <a:rPr lang="da-DK" smtClean="0"/>
              <a:pPr/>
              <a:t>‹nr.›</a:t>
            </a:fld>
            <a:endParaRPr lang="da-DK"/>
          </a:p>
        </p:txBody>
      </p:sp>
      <p:sp>
        <p:nvSpPr>
          <p:cNvPr id="23" name="Subtitle 2"/>
          <p:cNvSpPr>
            <a:spLocks noGrp="1"/>
          </p:cNvSpPr>
          <p:nvPr>
            <p:ph type="subTitle" idx="1" hasCustomPrompt="1"/>
          </p:nvPr>
        </p:nvSpPr>
        <p:spPr>
          <a:xfrm>
            <a:off x="311445" y="479081"/>
            <a:ext cx="12096862" cy="547894"/>
          </a:xfrm>
        </p:spPr>
        <p:txBody>
          <a:bodyPr>
            <a:normAutofit/>
          </a:bodyPr>
          <a:lstStyle>
            <a:lvl1pPr marL="0" indent="0" algn="l">
              <a:buNone/>
              <a:defRPr sz="2400" b="0">
                <a:solidFill>
                  <a:schemeClr val="bg1"/>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dirty="0" smtClean="0"/>
              <a:t>Din overskrift</a:t>
            </a:r>
            <a:endParaRPr lang="en-US" dirty="0"/>
          </a:p>
        </p:txBody>
      </p:sp>
      <p:sp>
        <p:nvSpPr>
          <p:cNvPr id="27" name="Pladsholder til indhold 9"/>
          <p:cNvSpPr>
            <a:spLocks noGrp="1"/>
          </p:cNvSpPr>
          <p:nvPr>
            <p:ph sz="quarter" idx="13"/>
          </p:nvPr>
        </p:nvSpPr>
        <p:spPr>
          <a:xfrm>
            <a:off x="508000" y="989388"/>
            <a:ext cx="6121400" cy="4928811"/>
          </a:xfrm>
          <a:solidFill>
            <a:schemeClr val="tx1"/>
          </a:solidFill>
          <a:effectLst>
            <a:outerShdw blurRad="50800" dist="25400" dir="2700000" algn="tl" rotWithShape="0">
              <a:prstClr val="black">
                <a:alpha val="40000"/>
              </a:prstClr>
            </a:outerShdw>
          </a:effectLst>
        </p:spPr>
        <p:txBody>
          <a:bodyPr/>
          <a:lstStyle>
            <a:lvl1pPr>
              <a:defRPr>
                <a:solidFill>
                  <a:schemeClr val="bg1">
                    <a:lumMod val="75000"/>
                    <a:lumOff val="25000"/>
                  </a:schemeClr>
                </a:solidFill>
              </a:defRPr>
            </a:lvl1pPr>
            <a:lvl2pPr>
              <a:defRPr>
                <a:solidFill>
                  <a:schemeClr val="bg1">
                    <a:lumMod val="75000"/>
                    <a:lumOff val="25000"/>
                  </a:schemeClr>
                </a:solidFill>
              </a:defRPr>
            </a:lvl2pPr>
            <a:lvl3pPr>
              <a:defRPr>
                <a:solidFill>
                  <a:schemeClr val="bg1">
                    <a:lumMod val="75000"/>
                    <a:lumOff val="25000"/>
                  </a:schemeClr>
                </a:solidFill>
              </a:defRPr>
            </a:lvl3pPr>
            <a:lvl4pPr>
              <a:defRPr>
                <a:solidFill>
                  <a:schemeClr val="bg1">
                    <a:lumMod val="75000"/>
                    <a:lumOff val="25000"/>
                  </a:schemeClr>
                </a:solidFill>
              </a:defRPr>
            </a:lvl4pPr>
            <a:lvl5pPr>
              <a:defRPr>
                <a:solidFill>
                  <a:schemeClr val="bg1">
                    <a:lumMod val="75000"/>
                    <a:lumOff val="25000"/>
                  </a:schemeClr>
                </a:solidFill>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29" name="Pladsholder til indhold 9"/>
          <p:cNvSpPr>
            <a:spLocks noGrp="1"/>
          </p:cNvSpPr>
          <p:nvPr>
            <p:ph sz="quarter" idx="15"/>
          </p:nvPr>
        </p:nvSpPr>
        <p:spPr>
          <a:xfrm>
            <a:off x="7306014" y="1010453"/>
            <a:ext cx="4427461" cy="4907746"/>
          </a:xfrm>
          <a:solidFill>
            <a:schemeClr val="tx1"/>
          </a:solidFill>
          <a:effectLst>
            <a:outerShdw blurRad="50800" dist="25400" dir="2700000" algn="tl" rotWithShape="0">
              <a:prstClr val="black">
                <a:alpha val="40000"/>
              </a:prstClr>
            </a:outerShdw>
          </a:effectLst>
        </p:spPr>
        <p:txBody>
          <a:bodyPr/>
          <a:lstStyle>
            <a:lvl1pPr>
              <a:defRPr>
                <a:solidFill>
                  <a:schemeClr val="bg1">
                    <a:lumMod val="75000"/>
                    <a:lumOff val="25000"/>
                  </a:schemeClr>
                </a:solidFill>
              </a:defRPr>
            </a:lvl1pPr>
            <a:lvl2pPr>
              <a:defRPr>
                <a:solidFill>
                  <a:schemeClr val="bg1">
                    <a:lumMod val="75000"/>
                    <a:lumOff val="25000"/>
                  </a:schemeClr>
                </a:solidFill>
              </a:defRPr>
            </a:lvl2pPr>
            <a:lvl3pPr>
              <a:defRPr>
                <a:solidFill>
                  <a:schemeClr val="bg1">
                    <a:lumMod val="75000"/>
                    <a:lumOff val="25000"/>
                  </a:schemeClr>
                </a:solidFill>
              </a:defRPr>
            </a:lvl3pPr>
            <a:lvl4pPr>
              <a:defRPr>
                <a:solidFill>
                  <a:schemeClr val="bg1">
                    <a:lumMod val="75000"/>
                    <a:lumOff val="25000"/>
                  </a:schemeClr>
                </a:solidFill>
              </a:defRPr>
            </a:lvl4pPr>
            <a:lvl5pPr>
              <a:defRPr>
                <a:solidFill>
                  <a:schemeClr val="bg1">
                    <a:lumMod val="75000"/>
                    <a:lumOff val="25000"/>
                  </a:schemeClr>
                </a:solidFill>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30" name="Pladsholder til tekst 13"/>
          <p:cNvSpPr>
            <a:spLocks noGrp="1"/>
          </p:cNvSpPr>
          <p:nvPr>
            <p:ph type="body" sz="quarter" idx="16"/>
          </p:nvPr>
        </p:nvSpPr>
        <p:spPr>
          <a:xfrm>
            <a:off x="383177" y="6464383"/>
            <a:ext cx="5641703" cy="281381"/>
          </a:xfrm>
        </p:spPr>
        <p:txBody>
          <a:bodyPr>
            <a:noAutofit/>
          </a:bodyPr>
          <a:lstStyle>
            <a:lvl1pPr>
              <a:defRPr sz="1600">
                <a:solidFill>
                  <a:schemeClr val="bg1">
                    <a:lumMod val="65000"/>
                    <a:lumOff val="35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7" name="Rectangle 6"/>
          <p:cNvSpPr/>
          <p:nvPr userDrawn="1"/>
        </p:nvSpPr>
        <p:spPr>
          <a:xfrm>
            <a:off x="0" y="0"/>
            <a:ext cx="12192000" cy="481872"/>
          </a:xfrm>
          <a:prstGeom prst="rect">
            <a:avLst/>
          </a:prstGeom>
          <a:solidFill>
            <a:schemeClr val="tx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Title 1"/>
          <p:cNvSpPr txBox="1">
            <a:spLocks/>
          </p:cNvSpPr>
          <p:nvPr userDrawn="1"/>
        </p:nvSpPr>
        <p:spPr>
          <a:xfrm>
            <a:off x="95135" y="-215602"/>
            <a:ext cx="5543665" cy="694683"/>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2400" b="0" i="0" kern="1200" cap="none" baseline="0">
                <a:solidFill>
                  <a:schemeClr val="tx1"/>
                </a:solidFill>
                <a:effectLst>
                  <a:outerShdw blurRad="50800" dist="38100" dir="2700000" algn="tl" rotWithShape="0">
                    <a:prstClr val="black">
                      <a:alpha val="40000"/>
                    </a:prstClr>
                  </a:outerShdw>
                </a:effectLst>
                <a:latin typeface="Calibri"/>
                <a:ea typeface="+mj-ea"/>
                <a:cs typeface="Calibri"/>
              </a:defRPr>
            </a:lvl1pPr>
          </a:lstStyle>
          <a:p>
            <a:r>
              <a:rPr lang="da-DK" smtClean="0"/>
              <a:t>Click to edit Master title style</a:t>
            </a:r>
            <a:endParaRPr lang="da-DK" dirty="0"/>
          </a:p>
        </p:txBody>
      </p:sp>
      <p:sp>
        <p:nvSpPr>
          <p:cNvPr id="32" name="Footer Placeholder 5"/>
          <p:cNvSpPr txBox="1">
            <a:spLocks/>
          </p:cNvSpPr>
          <p:nvPr userDrawn="1"/>
        </p:nvSpPr>
        <p:spPr>
          <a:xfrm>
            <a:off x="4664929" y="99169"/>
            <a:ext cx="4048807" cy="365125"/>
          </a:xfrm>
          <a:prstGeom prst="rect">
            <a:avLst/>
          </a:prstGeom>
        </p:spPr>
        <p:txBody>
          <a:bodyPr/>
          <a:lstStyle>
            <a:defPPr>
              <a:defRPr lang="da-DK"/>
            </a:defPPr>
            <a:lvl1pPr marL="0" algn="ctr" defTabSz="914400" rtl="0" eaLnBrk="1" latinLnBrk="0" hangingPunct="1">
              <a:defRPr sz="2000" b="0" i="1" kern="1200">
                <a:solidFill>
                  <a:schemeClr val="tx1"/>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3" name="Rectangle 6"/>
          <p:cNvSpPr/>
          <p:nvPr userDrawn="1"/>
        </p:nvSpPr>
        <p:spPr>
          <a:xfrm>
            <a:off x="0" y="20749"/>
            <a:ext cx="12192000" cy="400702"/>
          </a:xfrm>
          <a:prstGeom prst="rect">
            <a:avLst/>
          </a:prstGeom>
          <a:solidFill>
            <a:schemeClr val="tx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Title 1"/>
          <p:cNvSpPr>
            <a:spLocks noGrp="1"/>
          </p:cNvSpPr>
          <p:nvPr>
            <p:ph type="title" hasCustomPrompt="1"/>
          </p:nvPr>
        </p:nvSpPr>
        <p:spPr>
          <a:xfrm>
            <a:off x="117600" y="-44825"/>
            <a:ext cx="4455889" cy="555132"/>
          </a:xfrm>
          <a:effectLst>
            <a:outerShdw blurRad="50800" dist="38100" dir="5400000" algn="ctr" rotWithShape="0">
              <a:schemeClr val="tx1">
                <a:lumMod val="65000"/>
              </a:schemeClr>
            </a:outerShdw>
          </a:effectLst>
        </p:spPr>
        <p:txBody>
          <a:bodyPr/>
          <a:lstStyle>
            <a:lvl1pPr>
              <a:defRPr sz="2800" baseline="0">
                <a:effectLst>
                  <a:outerShdw blurRad="38100" dist="38100" dir="2700000" algn="tl">
                    <a:srgbClr val="000000">
                      <a:alpha val="43137"/>
                    </a:srgbClr>
                  </a:outerShdw>
                </a:effectLst>
              </a:defRPr>
            </a:lvl1pPr>
          </a:lstStyle>
          <a:p>
            <a:r>
              <a:rPr lang="da-DK" dirty="0" smtClean="0"/>
              <a:t>Din overskrift</a:t>
            </a:r>
            <a:endParaRPr lang="en-US" dirty="0"/>
          </a:p>
        </p:txBody>
      </p:sp>
      <p:sp>
        <p:nvSpPr>
          <p:cNvPr id="21" name="Rectangle 13"/>
          <p:cNvSpPr/>
          <p:nvPr userDrawn="1"/>
        </p:nvSpPr>
        <p:spPr>
          <a:xfrm>
            <a:off x="8825456" y="22695"/>
            <a:ext cx="3254824" cy="42329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2400" i="1" dirty="0" smtClean="0">
                <a:solidFill>
                  <a:schemeClr val="bg1">
                    <a:lumMod val="50000"/>
                    <a:lumOff val="50000"/>
                  </a:schemeClr>
                </a:solidFill>
                <a:latin typeface="Calibri"/>
                <a:cs typeface="Calibri"/>
              </a:rPr>
              <a:t>OS - LIVSFORTÆLLINGER</a:t>
            </a:r>
            <a:endParaRPr lang="en-US" sz="2400" i="1" dirty="0">
              <a:solidFill>
                <a:schemeClr val="bg1">
                  <a:lumMod val="50000"/>
                  <a:lumOff val="50000"/>
                </a:schemeClr>
              </a:solidFill>
              <a:latin typeface="Calibri"/>
              <a:cs typeface="Calibri"/>
            </a:endParaRPr>
          </a:p>
        </p:txBody>
      </p:sp>
    </p:spTree>
    <p:extLst>
      <p:ext uri="{BB962C8B-B14F-4D97-AF65-F5344CB8AC3E}">
        <p14:creationId xmlns:p14="http://schemas.microsoft.com/office/powerpoint/2010/main" val="24875850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Rejsetema 3 drejet indhold + tekst">
    <p:spTree>
      <p:nvGrpSpPr>
        <p:cNvPr id="1" name=""/>
        <p:cNvGrpSpPr/>
        <p:nvPr/>
      </p:nvGrpSpPr>
      <p:grpSpPr>
        <a:xfrm>
          <a:off x="0" y="0"/>
          <a:ext cx="0" cy="0"/>
          <a:chOff x="0" y="0"/>
          <a:chExt cx="0" cy="0"/>
        </a:xfrm>
      </p:grpSpPr>
      <p:sp>
        <p:nvSpPr>
          <p:cNvPr id="8" name="Rectangle 7"/>
          <p:cNvSpPr/>
          <p:nvPr userDrawn="1"/>
        </p:nvSpPr>
        <p:spPr>
          <a:xfrm>
            <a:off x="0" y="364770"/>
            <a:ext cx="12191997" cy="6493230"/>
          </a:xfrm>
          <a:prstGeom prst="rect">
            <a:avLst/>
          </a:prstGeom>
          <a:gradFill>
            <a:gsLst>
              <a:gs pos="0">
                <a:schemeClr val="bg2"/>
              </a:gs>
              <a:gs pos="28000">
                <a:schemeClr val="bg1">
                  <a:lumMod val="85000"/>
                </a:schemeClr>
              </a:gs>
              <a:gs pos="100000">
                <a:schemeClr val="accent4">
                  <a:lumMod val="20000"/>
                  <a:lumOff val="80000"/>
                </a:schemeClr>
              </a:gs>
            </a:gsLst>
            <a:lin ang="0" scaled="0"/>
          </a:gradFill>
          <a:ln>
            <a:solidFill>
              <a:srgbClr val="798FBF"/>
            </a:solidFill>
          </a:ln>
          <a:effectLst>
            <a:innerShdw blurRad="66675" dist="38100" dir="13500000">
              <a:srgbClr val="000000">
                <a:alpha val="3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TitlePageOverlay.png"/>
          <p:cNvPicPr>
            <a:picLocks noChangeAspect="1"/>
          </p:cNvPicPr>
          <p:nvPr/>
        </p:nvPicPr>
        <p:blipFill>
          <a:blip r:embed="rId2"/>
          <a:stretch>
            <a:fillRect/>
          </a:stretch>
        </p:blipFill>
        <p:spPr>
          <a:xfrm>
            <a:off x="-233680" y="148610"/>
            <a:ext cx="12689839" cy="8832830"/>
          </a:xfrm>
          <a:prstGeom prst="rect">
            <a:avLst/>
          </a:prstGeom>
        </p:spPr>
      </p:pic>
      <p:sp>
        <p:nvSpPr>
          <p:cNvPr id="2" name="Rectangle 1"/>
          <p:cNvSpPr/>
          <p:nvPr userDrawn="1"/>
        </p:nvSpPr>
        <p:spPr>
          <a:xfrm>
            <a:off x="-1" y="0"/>
            <a:ext cx="12354561" cy="351259"/>
          </a:xfrm>
          <a:prstGeom prst="rect">
            <a:avLst/>
          </a:prstGeom>
          <a:solidFill>
            <a:srgbClr val="4E6AA8"/>
          </a:solidFill>
          <a:ln>
            <a:solidFill>
              <a:srgbClr val="798FBF"/>
            </a:solid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2000" i="1" dirty="0" smtClean="0">
                <a:solidFill>
                  <a:schemeClr val="tx2">
                    <a:lumMod val="20000"/>
                    <a:lumOff val="80000"/>
                  </a:schemeClr>
                </a:solidFill>
                <a:latin typeface="Calibri" panose="020F0502020204030204" pitchFamily="34" charset="0"/>
              </a:rPr>
              <a:t>OS – LIVSFORTÆLLINGER     </a:t>
            </a:r>
            <a:r>
              <a:rPr lang="en-US" sz="2000" i="1" dirty="0" smtClean="0">
                <a:solidFill>
                  <a:srgbClr val="4E6AA8"/>
                </a:solidFill>
              </a:rPr>
              <a:t>.</a:t>
            </a:r>
            <a:endParaRPr lang="en-US" sz="2000" i="1" dirty="0">
              <a:solidFill>
                <a:srgbClr val="4E6AA8"/>
              </a:solidFill>
            </a:endParaRPr>
          </a:p>
        </p:txBody>
      </p:sp>
      <p:sp>
        <p:nvSpPr>
          <p:cNvPr id="4" name="Text Placeholder 3"/>
          <p:cNvSpPr>
            <a:spLocks noGrp="1"/>
          </p:cNvSpPr>
          <p:nvPr>
            <p:ph type="body" sz="half" idx="2"/>
          </p:nvPr>
        </p:nvSpPr>
        <p:spPr>
          <a:xfrm>
            <a:off x="6685172" y="3854902"/>
            <a:ext cx="4704611" cy="670939"/>
          </a:xfrm>
        </p:spPr>
        <p:txBody>
          <a:bodyPr vert="horz" lIns="121917" tIns="60958" rIns="121917" bIns="60958" rtlCol="0" anchor="t" anchorCtr="0">
            <a:normAutofit/>
          </a:bodyPr>
          <a:lstStyle>
            <a:lvl1pPr marL="0" indent="0" algn="l">
              <a:spcAft>
                <a:spcPts val="400"/>
              </a:spcAft>
              <a:buNone/>
              <a:defRPr sz="3200">
                <a:solidFill>
                  <a:schemeClr val="tx1"/>
                </a:solidFill>
                <a:latin typeface="Mistral" pitchFamily="66" charset="0"/>
                <a:ea typeface="+mn-ea"/>
                <a:cs typeface="+mn-cs"/>
              </a:defRPr>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marL="0" lvl="0" indent="0" algn="ctr" defTabSz="1219170" rtl="0" eaLnBrk="1" latinLnBrk="0" hangingPunct="1">
              <a:spcBef>
                <a:spcPts val="0"/>
              </a:spcBef>
              <a:spcAft>
                <a:spcPts val="2400"/>
              </a:spcAft>
              <a:buFont typeface="Wingdings 2" pitchFamily="18" charset="2"/>
              <a:buNone/>
            </a:pPr>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p:txBody>
      </p:sp>
      <p:sp>
        <p:nvSpPr>
          <p:cNvPr id="6" name="Footer Placeholder 5"/>
          <p:cNvSpPr>
            <a:spLocks noGrp="1"/>
          </p:cNvSpPr>
          <p:nvPr>
            <p:ph type="ftr" sz="quarter" idx="11"/>
          </p:nvPr>
        </p:nvSpPr>
        <p:spPr/>
        <p:txBody>
          <a:bodyPr/>
          <a:lstStyle/>
          <a:p>
            <a:r>
              <a:rPr lang="en-US" smtClean="0"/>
              <a:t>Dit navn her</a:t>
            </a:r>
            <a:endParaRPr lang="en-US"/>
          </a:p>
        </p:txBody>
      </p:sp>
      <p:sp>
        <p:nvSpPr>
          <p:cNvPr id="10" name="Picture Placeholder 2"/>
          <p:cNvSpPr>
            <a:spLocks noGrp="1"/>
          </p:cNvSpPr>
          <p:nvPr>
            <p:ph type="pic" idx="13"/>
          </p:nvPr>
        </p:nvSpPr>
        <p:spPr>
          <a:xfrm rot="253865">
            <a:off x="5887425" y="369111"/>
            <a:ext cx="5059604" cy="2729767"/>
          </a:xfrm>
          <a:solidFill>
            <a:srgbClr val="FFFFFF">
              <a:shade val="85000"/>
            </a:srgbClr>
          </a:solidFill>
          <a:ln w="31750" cap="sq">
            <a:solidFill>
              <a:srgbClr val="FDFDFD"/>
            </a:solidFill>
            <a:miter lim="800000"/>
          </a:ln>
          <a:effectLst>
            <a:outerShdw blurRad="88900" dist="44450" dir="60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240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da-DK" smtClean="0"/>
              <a:t>Drag picture to placeholder or click icon to add</a:t>
            </a:r>
            <a:endParaRPr/>
          </a:p>
        </p:txBody>
      </p:sp>
      <p:sp>
        <p:nvSpPr>
          <p:cNvPr id="3" name="Picture Placeholder 2"/>
          <p:cNvSpPr>
            <a:spLocks noGrp="1"/>
          </p:cNvSpPr>
          <p:nvPr>
            <p:ph type="pic" idx="1"/>
          </p:nvPr>
        </p:nvSpPr>
        <p:spPr>
          <a:xfrm rot="20973137">
            <a:off x="706834" y="631160"/>
            <a:ext cx="5116745" cy="2604283"/>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40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da-DK" smtClean="0"/>
              <a:t>Drag picture to placeholder or click icon to add</a:t>
            </a:r>
            <a:endParaRPr/>
          </a:p>
        </p:txBody>
      </p:sp>
      <p:sp>
        <p:nvSpPr>
          <p:cNvPr id="14" name="Picture Placeholder 2"/>
          <p:cNvSpPr>
            <a:spLocks noGrp="1"/>
          </p:cNvSpPr>
          <p:nvPr>
            <p:ph type="pic" idx="14"/>
          </p:nvPr>
        </p:nvSpPr>
        <p:spPr>
          <a:xfrm rot="470783">
            <a:off x="944755" y="3070624"/>
            <a:ext cx="5224999" cy="2827517"/>
          </a:xfrm>
          <a:solidFill>
            <a:srgbClr val="FFFFFF">
              <a:shade val="85000"/>
            </a:srgbClr>
          </a:solidFill>
          <a:ln w="31750" cap="sq">
            <a:solidFill>
              <a:srgbClr val="FDFDFD"/>
            </a:solidFill>
            <a:miter lim="800000"/>
          </a:ln>
          <a:effectLst>
            <a:outerShdw blurRad="88900" dist="44450" dir="114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240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da-DK" smtClean="0"/>
              <a:t>Drag picture to placeholder or click icon to add</a:t>
            </a:r>
            <a:endParaRPr/>
          </a:p>
        </p:txBody>
      </p:sp>
      <p:sp>
        <p:nvSpPr>
          <p:cNvPr id="13" name="Titel 1"/>
          <p:cNvSpPr>
            <a:spLocks noGrp="1"/>
          </p:cNvSpPr>
          <p:nvPr>
            <p:ph type="title"/>
          </p:nvPr>
        </p:nvSpPr>
        <p:spPr>
          <a:xfrm>
            <a:off x="140512" y="-13510"/>
            <a:ext cx="9812866" cy="338667"/>
          </a:xfrm>
        </p:spPr>
        <p:txBody>
          <a:bodyPr/>
          <a:lstStyle>
            <a:lvl1pPr>
              <a:defRPr>
                <a:solidFill>
                  <a:srgbClr val="FFFFFF"/>
                </a:solidFill>
              </a:defRPr>
            </a:lvl1pPr>
          </a:lstStyle>
          <a:p>
            <a:r>
              <a:rPr lang="da-DK" smtClean="0"/>
              <a:t>Klik for at redigere i master</a:t>
            </a:r>
            <a:endParaRPr lang="da-DK"/>
          </a:p>
        </p:txBody>
      </p:sp>
      <p:sp>
        <p:nvSpPr>
          <p:cNvPr id="15" name="Pladsholder til tekst 3"/>
          <p:cNvSpPr>
            <a:spLocks noGrp="1"/>
          </p:cNvSpPr>
          <p:nvPr>
            <p:ph type="body" sz="half" idx="15"/>
          </p:nvPr>
        </p:nvSpPr>
        <p:spPr>
          <a:xfrm>
            <a:off x="6918960" y="4435643"/>
            <a:ext cx="4378960" cy="17113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smtClean="0"/>
              <a:t>Klik for at redigere i master</a:t>
            </a:r>
          </a:p>
        </p:txBody>
      </p:sp>
      <p:sp>
        <p:nvSpPr>
          <p:cNvPr id="16" name="Snip Single Corner Rectangle 18"/>
          <p:cNvSpPr/>
          <p:nvPr userDrawn="1"/>
        </p:nvSpPr>
        <p:spPr>
          <a:xfrm flipH="1">
            <a:off x="-148622" y="6278905"/>
            <a:ext cx="12340619" cy="589154"/>
          </a:xfrm>
          <a:custGeom>
            <a:avLst/>
            <a:gdLst>
              <a:gd name="connsiteX0" fmla="*/ 0 w 6194967"/>
              <a:gd name="connsiteY0" fmla="*/ 0 h 579094"/>
              <a:gd name="connsiteX1" fmla="*/ 5905420 w 6194967"/>
              <a:gd name="connsiteY1" fmla="*/ 0 h 579094"/>
              <a:gd name="connsiteX2" fmla="*/ 6194967 w 6194967"/>
              <a:gd name="connsiteY2" fmla="*/ 289547 h 579094"/>
              <a:gd name="connsiteX3" fmla="*/ 6194967 w 6194967"/>
              <a:gd name="connsiteY3" fmla="*/ 579094 h 579094"/>
              <a:gd name="connsiteX4" fmla="*/ 0 w 6194967"/>
              <a:gd name="connsiteY4" fmla="*/ 579094 h 579094"/>
              <a:gd name="connsiteX5" fmla="*/ 0 w 6194967"/>
              <a:gd name="connsiteY5" fmla="*/ 0 h 579094"/>
              <a:gd name="connsiteX0" fmla="*/ 0 w 6205136"/>
              <a:gd name="connsiteY0" fmla="*/ 0 h 579094"/>
              <a:gd name="connsiteX1" fmla="*/ 5905420 w 6205136"/>
              <a:gd name="connsiteY1" fmla="*/ 0 h 579094"/>
              <a:gd name="connsiteX2" fmla="*/ 6194967 w 6205136"/>
              <a:gd name="connsiteY2" fmla="*/ 289547 h 579094"/>
              <a:gd name="connsiteX3" fmla="*/ 6205136 w 6205136"/>
              <a:gd name="connsiteY3" fmla="*/ 434506 h 579094"/>
              <a:gd name="connsiteX4" fmla="*/ 6194967 w 6205136"/>
              <a:gd name="connsiteY4" fmla="*/ 579094 h 579094"/>
              <a:gd name="connsiteX5" fmla="*/ 0 w 6205136"/>
              <a:gd name="connsiteY5" fmla="*/ 579094 h 579094"/>
              <a:gd name="connsiteX6" fmla="*/ 0 w 6205136"/>
              <a:gd name="connsiteY6" fmla="*/ 0 h 579094"/>
              <a:gd name="connsiteX0" fmla="*/ 0 w 7350743"/>
              <a:gd name="connsiteY0" fmla="*/ 0 h 579094"/>
              <a:gd name="connsiteX1" fmla="*/ 5905420 w 7350743"/>
              <a:gd name="connsiteY1" fmla="*/ 0 h 579094"/>
              <a:gd name="connsiteX2" fmla="*/ 6194967 w 7350743"/>
              <a:gd name="connsiteY2" fmla="*/ 289547 h 579094"/>
              <a:gd name="connsiteX3" fmla="*/ 6205136 w 7350743"/>
              <a:gd name="connsiteY3" fmla="*/ 434506 h 579094"/>
              <a:gd name="connsiteX4" fmla="*/ 6194967 w 7350743"/>
              <a:gd name="connsiteY4" fmla="*/ 579094 h 579094"/>
              <a:gd name="connsiteX5" fmla="*/ 0 w 7350743"/>
              <a:gd name="connsiteY5" fmla="*/ 579094 h 579094"/>
              <a:gd name="connsiteX6" fmla="*/ 0 w 7350743"/>
              <a:gd name="connsiteY6" fmla="*/ 0 h 579094"/>
              <a:gd name="connsiteX0" fmla="*/ 0 w 6785195"/>
              <a:gd name="connsiteY0" fmla="*/ 0 h 579094"/>
              <a:gd name="connsiteX1" fmla="*/ 5905420 w 6785195"/>
              <a:gd name="connsiteY1" fmla="*/ 0 h 579094"/>
              <a:gd name="connsiteX2" fmla="*/ 6194967 w 6785195"/>
              <a:gd name="connsiteY2" fmla="*/ 289547 h 579094"/>
              <a:gd name="connsiteX3" fmla="*/ 6205136 w 6785195"/>
              <a:gd name="connsiteY3" fmla="*/ 434506 h 579094"/>
              <a:gd name="connsiteX4" fmla="*/ 6533959 w 6785195"/>
              <a:gd name="connsiteY4" fmla="*/ 513888 h 579094"/>
              <a:gd name="connsiteX5" fmla="*/ 6194967 w 6785195"/>
              <a:gd name="connsiteY5" fmla="*/ 579094 h 579094"/>
              <a:gd name="connsiteX6" fmla="*/ 0 w 6785195"/>
              <a:gd name="connsiteY6" fmla="*/ 579094 h 579094"/>
              <a:gd name="connsiteX7" fmla="*/ 0 w 6785195"/>
              <a:gd name="connsiteY7" fmla="*/ 0 h 579094"/>
              <a:gd name="connsiteX0" fmla="*/ 0 w 7316335"/>
              <a:gd name="connsiteY0" fmla="*/ 0 h 579094"/>
              <a:gd name="connsiteX1" fmla="*/ 5905420 w 7316335"/>
              <a:gd name="connsiteY1" fmla="*/ 0 h 579094"/>
              <a:gd name="connsiteX2" fmla="*/ 6194967 w 7316335"/>
              <a:gd name="connsiteY2" fmla="*/ 289547 h 579094"/>
              <a:gd name="connsiteX3" fmla="*/ 6205136 w 7316335"/>
              <a:gd name="connsiteY3" fmla="*/ 434506 h 579094"/>
              <a:gd name="connsiteX4" fmla="*/ 7316333 w 7316335"/>
              <a:gd name="connsiteY4" fmla="*/ 411826 h 579094"/>
              <a:gd name="connsiteX5" fmla="*/ 6194967 w 7316335"/>
              <a:gd name="connsiteY5" fmla="*/ 579094 h 579094"/>
              <a:gd name="connsiteX6" fmla="*/ 0 w 7316335"/>
              <a:gd name="connsiteY6" fmla="*/ 579094 h 579094"/>
              <a:gd name="connsiteX7" fmla="*/ 0 w 7316335"/>
              <a:gd name="connsiteY7" fmla="*/ 0 h 579094"/>
              <a:gd name="connsiteX0" fmla="*/ 0 w 10525202"/>
              <a:gd name="connsiteY0" fmla="*/ 0 h 579094"/>
              <a:gd name="connsiteX1" fmla="*/ 5905420 w 10525202"/>
              <a:gd name="connsiteY1" fmla="*/ 0 h 579094"/>
              <a:gd name="connsiteX2" fmla="*/ 6194967 w 10525202"/>
              <a:gd name="connsiteY2" fmla="*/ 289547 h 579094"/>
              <a:gd name="connsiteX3" fmla="*/ 6205136 w 10525202"/>
              <a:gd name="connsiteY3" fmla="*/ 434506 h 579094"/>
              <a:gd name="connsiteX4" fmla="*/ 10525202 w 10525202"/>
              <a:gd name="connsiteY4" fmla="*/ 479867 h 579094"/>
              <a:gd name="connsiteX5" fmla="*/ 6194967 w 10525202"/>
              <a:gd name="connsiteY5" fmla="*/ 579094 h 579094"/>
              <a:gd name="connsiteX6" fmla="*/ 0 w 10525202"/>
              <a:gd name="connsiteY6" fmla="*/ 579094 h 579094"/>
              <a:gd name="connsiteX7" fmla="*/ 0 w 10525202"/>
              <a:gd name="connsiteY7" fmla="*/ 0 h 579094"/>
              <a:gd name="connsiteX0" fmla="*/ 0 w 11502578"/>
              <a:gd name="connsiteY0" fmla="*/ 0 h 579094"/>
              <a:gd name="connsiteX1" fmla="*/ 5905420 w 11502578"/>
              <a:gd name="connsiteY1" fmla="*/ 0 h 579094"/>
              <a:gd name="connsiteX2" fmla="*/ 6194967 w 11502578"/>
              <a:gd name="connsiteY2" fmla="*/ 289547 h 579094"/>
              <a:gd name="connsiteX3" fmla="*/ 11500336 w 11502578"/>
              <a:gd name="connsiteY3" fmla="*/ 253063 h 579094"/>
              <a:gd name="connsiteX4" fmla="*/ 10525202 w 11502578"/>
              <a:gd name="connsiteY4" fmla="*/ 479867 h 579094"/>
              <a:gd name="connsiteX5" fmla="*/ 6194967 w 11502578"/>
              <a:gd name="connsiteY5" fmla="*/ 579094 h 579094"/>
              <a:gd name="connsiteX6" fmla="*/ 0 w 11502578"/>
              <a:gd name="connsiteY6" fmla="*/ 579094 h 579094"/>
              <a:gd name="connsiteX7" fmla="*/ 0 w 11502578"/>
              <a:gd name="connsiteY7" fmla="*/ 0 h 579094"/>
              <a:gd name="connsiteX0" fmla="*/ 0 w 12192003"/>
              <a:gd name="connsiteY0" fmla="*/ 0 h 590124"/>
              <a:gd name="connsiteX1" fmla="*/ 5905420 w 12192003"/>
              <a:gd name="connsiteY1" fmla="*/ 0 h 590124"/>
              <a:gd name="connsiteX2" fmla="*/ 6194967 w 12192003"/>
              <a:gd name="connsiteY2" fmla="*/ 289547 h 590124"/>
              <a:gd name="connsiteX3" fmla="*/ 11500336 w 12192003"/>
              <a:gd name="connsiteY3" fmla="*/ 253063 h 590124"/>
              <a:gd name="connsiteX4" fmla="*/ 12192000 w 12192003"/>
              <a:gd name="connsiteY4" fmla="*/ 581929 h 590124"/>
              <a:gd name="connsiteX5" fmla="*/ 6194967 w 12192003"/>
              <a:gd name="connsiteY5" fmla="*/ 579094 h 590124"/>
              <a:gd name="connsiteX6" fmla="*/ 0 w 12192003"/>
              <a:gd name="connsiteY6" fmla="*/ 579094 h 590124"/>
              <a:gd name="connsiteX7" fmla="*/ 0 w 12192003"/>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09559"/>
              <a:gd name="connsiteY0" fmla="*/ 0 h 590124"/>
              <a:gd name="connsiteX1" fmla="*/ 5905420 w 12209559"/>
              <a:gd name="connsiteY1" fmla="*/ 0 h 590124"/>
              <a:gd name="connsiteX2" fmla="*/ 6194967 w 12209559"/>
              <a:gd name="connsiteY2" fmla="*/ 289547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209559"/>
              <a:gd name="connsiteY0" fmla="*/ 0 h 590124"/>
              <a:gd name="connsiteX1" fmla="*/ 5905420 w 12209559"/>
              <a:gd name="connsiteY1" fmla="*/ 0 h 590124"/>
              <a:gd name="connsiteX2" fmla="*/ 6170611 w 12209559"/>
              <a:gd name="connsiteY2" fmla="*/ 251274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0388"/>
              <a:gd name="connsiteY0" fmla="*/ 0 h 603614"/>
              <a:gd name="connsiteX1" fmla="*/ 5905420 w 12640388"/>
              <a:gd name="connsiteY1" fmla="*/ 0 h 603614"/>
              <a:gd name="connsiteX2" fmla="*/ 6170611 w 12640388"/>
              <a:gd name="connsiteY2" fmla="*/ 251274 h 603614"/>
              <a:gd name="connsiteX3" fmla="*/ 12194579 w 12640388"/>
              <a:gd name="connsiteY3" fmla="*/ 247908 h 603614"/>
              <a:gd name="connsiteX4" fmla="*/ 12192000 w 12640388"/>
              <a:gd name="connsiteY4" fmla="*/ 581929 h 603614"/>
              <a:gd name="connsiteX5" fmla="*/ 6194967 w 12640388"/>
              <a:gd name="connsiteY5" fmla="*/ 579094 h 603614"/>
              <a:gd name="connsiteX6" fmla="*/ 0 w 12640388"/>
              <a:gd name="connsiteY6" fmla="*/ 579094 h 603614"/>
              <a:gd name="connsiteX7" fmla="*/ 0 w 12640388"/>
              <a:gd name="connsiteY7" fmla="*/ 0 h 603614"/>
              <a:gd name="connsiteX0" fmla="*/ 0 w 12200783"/>
              <a:gd name="connsiteY0" fmla="*/ 0 h 618966"/>
              <a:gd name="connsiteX1" fmla="*/ 5905420 w 12200783"/>
              <a:gd name="connsiteY1" fmla="*/ 0 h 618966"/>
              <a:gd name="connsiteX2" fmla="*/ 6170611 w 12200783"/>
              <a:gd name="connsiteY2" fmla="*/ 251274 h 618966"/>
              <a:gd name="connsiteX3" fmla="*/ 12194579 w 12200783"/>
              <a:gd name="connsiteY3" fmla="*/ 247908 h 618966"/>
              <a:gd name="connsiteX4" fmla="*/ 12192000 w 12200783"/>
              <a:gd name="connsiteY4" fmla="*/ 581929 h 618966"/>
              <a:gd name="connsiteX5" fmla="*/ 6194967 w 12200783"/>
              <a:gd name="connsiteY5" fmla="*/ 579094 h 618966"/>
              <a:gd name="connsiteX6" fmla="*/ 0 w 12200783"/>
              <a:gd name="connsiteY6" fmla="*/ 579094 h 618966"/>
              <a:gd name="connsiteX7" fmla="*/ 0 w 12200783"/>
              <a:gd name="connsiteY7" fmla="*/ 0 h 618966"/>
              <a:gd name="connsiteX0" fmla="*/ 0 w 12247703"/>
              <a:gd name="connsiteY0" fmla="*/ 0 h 608481"/>
              <a:gd name="connsiteX1" fmla="*/ 5905420 w 12247703"/>
              <a:gd name="connsiteY1" fmla="*/ 0 h 608481"/>
              <a:gd name="connsiteX2" fmla="*/ 6170611 w 12247703"/>
              <a:gd name="connsiteY2" fmla="*/ 251274 h 608481"/>
              <a:gd name="connsiteX3" fmla="*/ 12194579 w 12247703"/>
              <a:gd name="connsiteY3" fmla="*/ 247908 h 608481"/>
              <a:gd name="connsiteX4" fmla="*/ 12247671 w 12247703"/>
              <a:gd name="connsiteY4" fmla="*/ 568011 h 608481"/>
              <a:gd name="connsiteX5" fmla="*/ 6194967 w 12247703"/>
              <a:gd name="connsiteY5" fmla="*/ 579094 h 608481"/>
              <a:gd name="connsiteX6" fmla="*/ 0 w 12247703"/>
              <a:gd name="connsiteY6" fmla="*/ 579094 h 608481"/>
              <a:gd name="connsiteX7" fmla="*/ 0 w 12247703"/>
              <a:gd name="connsiteY7" fmla="*/ 0 h 608481"/>
              <a:gd name="connsiteX0" fmla="*/ 0 w 12264255"/>
              <a:gd name="connsiteY0" fmla="*/ 0 h 579094"/>
              <a:gd name="connsiteX1" fmla="*/ 5905420 w 12264255"/>
              <a:gd name="connsiteY1" fmla="*/ 0 h 579094"/>
              <a:gd name="connsiteX2" fmla="*/ 6170611 w 12264255"/>
              <a:gd name="connsiteY2" fmla="*/ 251274 h 579094"/>
              <a:gd name="connsiteX3" fmla="*/ 12194579 w 12264255"/>
              <a:gd name="connsiteY3" fmla="*/ 247908 h 579094"/>
              <a:gd name="connsiteX4" fmla="*/ 12247671 w 12264255"/>
              <a:gd name="connsiteY4" fmla="*/ 568011 h 579094"/>
              <a:gd name="connsiteX5" fmla="*/ 6194967 w 12264255"/>
              <a:gd name="connsiteY5" fmla="*/ 579094 h 579094"/>
              <a:gd name="connsiteX6" fmla="*/ 0 w 12264255"/>
              <a:gd name="connsiteY6" fmla="*/ 579094 h 579094"/>
              <a:gd name="connsiteX7" fmla="*/ 0 w 12264255"/>
              <a:gd name="connsiteY7" fmla="*/ 0 h 579094"/>
              <a:gd name="connsiteX0" fmla="*/ 0 w 12255238"/>
              <a:gd name="connsiteY0" fmla="*/ 0 h 579094"/>
              <a:gd name="connsiteX1" fmla="*/ 5905420 w 12255238"/>
              <a:gd name="connsiteY1" fmla="*/ 0 h 579094"/>
              <a:gd name="connsiteX2" fmla="*/ 6170611 w 12255238"/>
              <a:gd name="connsiteY2" fmla="*/ 251274 h 579094"/>
              <a:gd name="connsiteX3" fmla="*/ 12194579 w 12255238"/>
              <a:gd name="connsiteY3" fmla="*/ 247908 h 579094"/>
              <a:gd name="connsiteX4" fmla="*/ 12237233 w 12255238"/>
              <a:gd name="connsiteY4" fmla="*/ 578449 h 579094"/>
              <a:gd name="connsiteX5" fmla="*/ 6194967 w 12255238"/>
              <a:gd name="connsiteY5" fmla="*/ 579094 h 579094"/>
              <a:gd name="connsiteX6" fmla="*/ 0 w 12255238"/>
              <a:gd name="connsiteY6" fmla="*/ 579094 h 579094"/>
              <a:gd name="connsiteX7" fmla="*/ 0 w 12255238"/>
              <a:gd name="connsiteY7" fmla="*/ 0 h 579094"/>
              <a:gd name="connsiteX0" fmla="*/ 0 w 12255238"/>
              <a:gd name="connsiteY0" fmla="*/ 0 h 589154"/>
              <a:gd name="connsiteX1" fmla="*/ 5905420 w 12255238"/>
              <a:gd name="connsiteY1" fmla="*/ 0 h 589154"/>
              <a:gd name="connsiteX2" fmla="*/ 6170611 w 12255238"/>
              <a:gd name="connsiteY2" fmla="*/ 251274 h 589154"/>
              <a:gd name="connsiteX3" fmla="*/ 12194579 w 12255238"/>
              <a:gd name="connsiteY3" fmla="*/ 247908 h 589154"/>
              <a:gd name="connsiteX4" fmla="*/ 12237233 w 12255238"/>
              <a:gd name="connsiteY4" fmla="*/ 588888 h 589154"/>
              <a:gd name="connsiteX5" fmla="*/ 6194967 w 12255238"/>
              <a:gd name="connsiteY5" fmla="*/ 579094 h 589154"/>
              <a:gd name="connsiteX6" fmla="*/ 0 w 12255238"/>
              <a:gd name="connsiteY6" fmla="*/ 579094 h 589154"/>
              <a:gd name="connsiteX7" fmla="*/ 0 w 12255238"/>
              <a:gd name="connsiteY7" fmla="*/ 0 h 58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5238" h="589154">
                <a:moveTo>
                  <a:pt x="0" y="0"/>
                </a:moveTo>
                <a:lnTo>
                  <a:pt x="5905420" y="0"/>
                </a:lnTo>
                <a:lnTo>
                  <a:pt x="6170611" y="251274"/>
                </a:lnTo>
                <a:lnTo>
                  <a:pt x="12194579" y="247908"/>
                </a:lnTo>
                <a:cubicBezTo>
                  <a:pt x="12209325" y="358366"/>
                  <a:pt x="12290757" y="585881"/>
                  <a:pt x="12237233" y="588888"/>
                </a:cubicBezTo>
                <a:cubicBezTo>
                  <a:pt x="12183709" y="591895"/>
                  <a:pt x="7283960" y="568226"/>
                  <a:pt x="6194967" y="579094"/>
                </a:cubicBezTo>
                <a:lnTo>
                  <a:pt x="0" y="579094"/>
                </a:lnTo>
                <a:lnTo>
                  <a:pt x="0" y="0"/>
                </a:lnTo>
                <a:close/>
              </a:path>
            </a:pathLst>
          </a:custGeom>
          <a:gradFill>
            <a:gsLst>
              <a:gs pos="0">
                <a:srgbClr val="C3D4E5"/>
              </a:gs>
              <a:gs pos="50000">
                <a:schemeClr val="bg1">
                  <a:lumMod val="95000"/>
                </a:schemeClr>
              </a:gs>
              <a:gs pos="100000">
                <a:schemeClr val="bg2">
                  <a:lumMod val="40000"/>
                  <a:lumOff val="60000"/>
                </a:schemeClr>
              </a:gs>
            </a:gsLst>
          </a:gradFill>
          <a:ln>
            <a:solidFill>
              <a:schemeClr val="bg2">
                <a:lumMod val="75000"/>
              </a:schemeClr>
            </a:solidFill>
          </a:ln>
          <a:effectLst>
            <a:innerShdw blurRad="79375" dist="50800" dir="14280000">
              <a:srgbClr val="4B4B4B">
                <a:alpha val="90000"/>
              </a:srgbClr>
            </a:inn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7" name="Afrundet rektangel 35">
            <a:hlinkClick r:id="" action="ppaction://hlinkshowjump?jump=nextslide" highlightClick="1"/>
          </p:cNvPr>
          <p:cNvSpPr/>
          <p:nvPr userDrawn="1"/>
        </p:nvSpPr>
        <p:spPr>
          <a:xfrm>
            <a:off x="10757158" y="6386716"/>
            <a:ext cx="1337681" cy="392401"/>
          </a:xfrm>
          <a:prstGeom prst="roundRect">
            <a:avLst/>
          </a:prstGeom>
          <a:ln/>
          <a:effectLst>
            <a:outerShdw blurRad="50800" dist="38100" dir="318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tx1">
                    <a:lumMod val="95000"/>
                    <a:lumOff val="5000"/>
                  </a:schemeClr>
                </a:solidFill>
                <a:latin typeface="Calibri"/>
                <a:cs typeface="Calibri"/>
              </a:rPr>
              <a:t>Næste</a:t>
            </a:r>
            <a:endParaRPr lang="da-DK" sz="2000" dirty="0">
              <a:solidFill>
                <a:schemeClr val="tx1">
                  <a:lumMod val="95000"/>
                  <a:lumOff val="5000"/>
                </a:schemeClr>
              </a:solidFill>
              <a:latin typeface="Calibri"/>
              <a:cs typeface="Calibri"/>
            </a:endParaRPr>
          </a:p>
        </p:txBody>
      </p:sp>
      <p:sp>
        <p:nvSpPr>
          <p:cNvPr id="18" name="Afrundet rektangel 35">
            <a:hlinkClick r:id="" action="ppaction://hlinkshowjump?jump=lastslideviewed" highlightClick="1"/>
          </p:cNvPr>
          <p:cNvSpPr/>
          <p:nvPr userDrawn="1"/>
        </p:nvSpPr>
        <p:spPr>
          <a:xfrm>
            <a:off x="9309089" y="6386716"/>
            <a:ext cx="1327476" cy="391944"/>
          </a:xfrm>
          <a:prstGeom prst="roundRect">
            <a:avLst/>
          </a:prstGeom>
          <a:ln/>
          <a:effectLst>
            <a:outerShdw blurRad="50800" dist="38100" dir="36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tx1">
                    <a:lumMod val="95000"/>
                    <a:lumOff val="5000"/>
                  </a:schemeClr>
                </a:solidFill>
                <a:latin typeface="Calibri"/>
                <a:cs typeface="Calibri"/>
              </a:rPr>
              <a:t>Tilbage</a:t>
            </a:r>
            <a:endParaRPr lang="da-DK" sz="2000" dirty="0">
              <a:solidFill>
                <a:schemeClr val="tx1">
                  <a:lumMod val="95000"/>
                  <a:lumOff val="5000"/>
                </a:schemeClr>
              </a:solidFill>
              <a:latin typeface="Calibri"/>
              <a:cs typeface="Calibri"/>
            </a:endParaRPr>
          </a:p>
        </p:txBody>
      </p:sp>
      <p:sp>
        <p:nvSpPr>
          <p:cNvPr id="19" name="Afrundet rektangel 35">
            <a:hlinkClick r:id="rId3" action="ppaction://hlinksldjump" highlightClick="1"/>
          </p:cNvPr>
          <p:cNvSpPr/>
          <p:nvPr userDrawn="1"/>
        </p:nvSpPr>
        <p:spPr>
          <a:xfrm>
            <a:off x="7914453" y="6392254"/>
            <a:ext cx="1279990" cy="386409"/>
          </a:xfrm>
          <a:prstGeom prst="roundRect">
            <a:avLst/>
          </a:prstGeom>
          <a:ln/>
          <a:effectLst>
            <a:outerShdw blurRad="50800" dist="38100" dir="426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tx1">
                    <a:lumMod val="95000"/>
                    <a:lumOff val="5000"/>
                  </a:schemeClr>
                </a:solidFill>
                <a:latin typeface="Calibri"/>
                <a:cs typeface="Calibri"/>
              </a:rPr>
              <a:t>Oversigt</a:t>
            </a:r>
            <a:endParaRPr lang="da-DK" sz="2000" dirty="0">
              <a:solidFill>
                <a:schemeClr val="tx1">
                  <a:lumMod val="95000"/>
                  <a:lumOff val="5000"/>
                </a:schemeClr>
              </a:solidFill>
              <a:latin typeface="Calibri"/>
              <a:cs typeface="Calibri"/>
            </a:endParaRPr>
          </a:p>
        </p:txBody>
      </p:sp>
      <p:sp>
        <p:nvSpPr>
          <p:cNvPr id="20" name="Afrundet rektangel 35">
            <a:hlinkClick r:id="" action="ppaction://hlinkshowjump?jump=endshow" highlightClick="1"/>
          </p:cNvPr>
          <p:cNvSpPr/>
          <p:nvPr userDrawn="1"/>
        </p:nvSpPr>
        <p:spPr>
          <a:xfrm>
            <a:off x="6485770" y="6386717"/>
            <a:ext cx="1296658" cy="396906"/>
          </a:xfrm>
          <a:prstGeom prst="roundRect">
            <a:avLst/>
          </a:prstGeom>
          <a:ln/>
          <a:effectLst>
            <a:outerShdw blurRad="50800" dist="38100" dir="438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tx1">
                    <a:lumMod val="95000"/>
                    <a:lumOff val="5000"/>
                  </a:schemeClr>
                </a:solidFill>
                <a:latin typeface="Calibri"/>
                <a:cs typeface="Calibri"/>
              </a:rPr>
              <a:t>Rediger</a:t>
            </a:r>
            <a:endParaRPr lang="da-DK" sz="2000" dirty="0">
              <a:solidFill>
                <a:schemeClr val="tx1">
                  <a:lumMod val="95000"/>
                  <a:lumOff val="5000"/>
                </a:schemeClr>
              </a:solidFill>
              <a:latin typeface="Calibri"/>
              <a:cs typeface="Calibri"/>
            </a:endParaRPr>
          </a:p>
        </p:txBody>
      </p:sp>
      <p:sp>
        <p:nvSpPr>
          <p:cNvPr id="22" name="Pladsholder til slidenummer 3"/>
          <p:cNvSpPr>
            <a:spLocks noGrp="1"/>
          </p:cNvSpPr>
          <p:nvPr>
            <p:ph type="sldNum" sz="quarter" idx="122"/>
          </p:nvPr>
        </p:nvSpPr>
        <p:spPr>
          <a:xfrm>
            <a:off x="0" y="6490478"/>
            <a:ext cx="383177" cy="503119"/>
          </a:xfrm>
        </p:spPr>
        <p:txBody>
          <a:bodyPr/>
          <a:lstStyle>
            <a:lvl1pPr>
              <a:defRPr>
                <a:solidFill>
                  <a:schemeClr val="bg1">
                    <a:lumMod val="65000"/>
                  </a:schemeClr>
                </a:solidFill>
              </a:defRPr>
            </a:lvl1pPr>
          </a:lstStyle>
          <a:p>
            <a:fld id="{B0EB8CF6-47F3-4747-94A2-C5AAF9298AFB}" type="slidenum">
              <a:rPr lang="da-DK" smtClean="0"/>
              <a:pPr/>
              <a:t>‹nr.›</a:t>
            </a:fld>
            <a:endParaRPr lang="da-DK"/>
          </a:p>
        </p:txBody>
      </p:sp>
      <p:sp>
        <p:nvSpPr>
          <p:cNvPr id="23" name="Pladsholder til tekst 13"/>
          <p:cNvSpPr>
            <a:spLocks noGrp="1"/>
          </p:cNvSpPr>
          <p:nvPr>
            <p:ph type="body" sz="quarter" idx="123"/>
          </p:nvPr>
        </p:nvSpPr>
        <p:spPr>
          <a:xfrm>
            <a:off x="383177" y="6589319"/>
            <a:ext cx="5014276" cy="321053"/>
          </a:xfrm>
        </p:spPr>
        <p:txBody>
          <a:bodyPr>
            <a:noAutofit/>
          </a:bodyPr>
          <a:lstStyle>
            <a:lvl1pPr>
              <a:defRPr sz="1400">
                <a:solidFill>
                  <a:schemeClr val="bg1">
                    <a:lumMod val="65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21" name="Rektangel 20"/>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Rejsetema 3 indhold + tekst">
    <p:spTree>
      <p:nvGrpSpPr>
        <p:cNvPr id="1" name=""/>
        <p:cNvGrpSpPr/>
        <p:nvPr/>
      </p:nvGrpSpPr>
      <p:grpSpPr>
        <a:xfrm>
          <a:off x="0" y="0"/>
          <a:ext cx="0" cy="0"/>
          <a:chOff x="0" y="0"/>
          <a:chExt cx="0" cy="0"/>
        </a:xfrm>
      </p:grpSpPr>
      <p:sp>
        <p:nvSpPr>
          <p:cNvPr id="8" name="Rectangle 7"/>
          <p:cNvSpPr/>
          <p:nvPr userDrawn="1"/>
        </p:nvSpPr>
        <p:spPr>
          <a:xfrm>
            <a:off x="0" y="364770"/>
            <a:ext cx="12191997" cy="6493230"/>
          </a:xfrm>
          <a:prstGeom prst="rect">
            <a:avLst/>
          </a:prstGeom>
          <a:gradFill>
            <a:gsLst>
              <a:gs pos="0">
                <a:schemeClr val="bg2"/>
              </a:gs>
              <a:gs pos="28000">
                <a:schemeClr val="bg1">
                  <a:lumMod val="85000"/>
                </a:schemeClr>
              </a:gs>
              <a:gs pos="100000">
                <a:schemeClr val="accent4">
                  <a:lumMod val="20000"/>
                  <a:lumOff val="80000"/>
                </a:schemeClr>
              </a:gs>
            </a:gsLst>
            <a:lin ang="0" scaled="0"/>
          </a:gradFill>
          <a:ln>
            <a:solidFill>
              <a:srgbClr val="798FBF"/>
            </a:solidFill>
          </a:ln>
          <a:effectLst>
            <a:innerShdw blurRad="66675" dist="38100" dir="13500000">
              <a:srgbClr val="000000">
                <a:alpha val="3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TitlePageOverlay.png"/>
          <p:cNvPicPr>
            <a:picLocks noChangeAspect="1"/>
          </p:cNvPicPr>
          <p:nvPr/>
        </p:nvPicPr>
        <p:blipFill>
          <a:blip r:embed="rId2"/>
          <a:stretch>
            <a:fillRect/>
          </a:stretch>
        </p:blipFill>
        <p:spPr>
          <a:xfrm>
            <a:off x="-233680" y="148610"/>
            <a:ext cx="12689839" cy="8832830"/>
          </a:xfrm>
          <a:prstGeom prst="rect">
            <a:avLst/>
          </a:prstGeom>
        </p:spPr>
      </p:pic>
      <p:sp>
        <p:nvSpPr>
          <p:cNvPr id="2" name="Rectangle 1"/>
          <p:cNvSpPr/>
          <p:nvPr userDrawn="1"/>
        </p:nvSpPr>
        <p:spPr>
          <a:xfrm>
            <a:off x="-1" y="0"/>
            <a:ext cx="12354561" cy="351259"/>
          </a:xfrm>
          <a:prstGeom prst="rect">
            <a:avLst/>
          </a:prstGeom>
          <a:solidFill>
            <a:srgbClr val="4E6AA8"/>
          </a:solidFill>
          <a:ln>
            <a:solidFill>
              <a:srgbClr val="798FBF"/>
            </a:solid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2000" i="1" dirty="0" smtClean="0">
                <a:solidFill>
                  <a:schemeClr val="tx2">
                    <a:lumMod val="20000"/>
                    <a:lumOff val="80000"/>
                  </a:schemeClr>
                </a:solidFill>
                <a:latin typeface="Calibri" panose="020F0502020204030204" pitchFamily="34" charset="0"/>
              </a:rPr>
              <a:t>OS – LIVSFORTÆLLINGER     </a:t>
            </a:r>
            <a:r>
              <a:rPr lang="en-US" sz="2000" i="1" dirty="0" smtClean="0">
                <a:solidFill>
                  <a:srgbClr val="4E6AA8"/>
                </a:solidFill>
              </a:rPr>
              <a:t>.</a:t>
            </a:r>
            <a:endParaRPr lang="en-US" sz="2000" i="1" dirty="0">
              <a:solidFill>
                <a:srgbClr val="4E6AA8"/>
              </a:solidFill>
            </a:endParaRPr>
          </a:p>
        </p:txBody>
      </p:sp>
      <p:sp>
        <p:nvSpPr>
          <p:cNvPr id="6" name="Footer Placeholder 5"/>
          <p:cNvSpPr>
            <a:spLocks noGrp="1"/>
          </p:cNvSpPr>
          <p:nvPr>
            <p:ph type="ftr" sz="quarter" idx="11"/>
          </p:nvPr>
        </p:nvSpPr>
        <p:spPr>
          <a:xfrm>
            <a:off x="4573489" y="-35770"/>
            <a:ext cx="4048807" cy="365125"/>
          </a:xfrm>
        </p:spPr>
        <p:txBody>
          <a:bodyPr/>
          <a:lstStyle/>
          <a:p>
            <a:r>
              <a:rPr lang="en-US" smtClean="0"/>
              <a:t>Dit navn her</a:t>
            </a:r>
            <a:endParaRPr lang="en-US"/>
          </a:p>
        </p:txBody>
      </p:sp>
      <p:sp>
        <p:nvSpPr>
          <p:cNvPr id="13" name="Titel 1"/>
          <p:cNvSpPr>
            <a:spLocks noGrp="1"/>
          </p:cNvSpPr>
          <p:nvPr>
            <p:ph type="title"/>
          </p:nvPr>
        </p:nvSpPr>
        <p:spPr>
          <a:xfrm>
            <a:off x="140512" y="-13510"/>
            <a:ext cx="9812866" cy="338667"/>
          </a:xfrm>
        </p:spPr>
        <p:txBody>
          <a:bodyPr/>
          <a:lstStyle>
            <a:lvl1pPr>
              <a:defRPr>
                <a:solidFill>
                  <a:srgbClr val="FFFFFF"/>
                </a:solidFill>
              </a:defRPr>
            </a:lvl1pPr>
          </a:lstStyle>
          <a:p>
            <a:r>
              <a:rPr lang="da-DK" smtClean="0"/>
              <a:t>Klik for at redigere i master</a:t>
            </a:r>
            <a:endParaRPr lang="da-DK"/>
          </a:p>
        </p:txBody>
      </p:sp>
      <p:sp>
        <p:nvSpPr>
          <p:cNvPr id="16" name="Snip Single Corner Rectangle 18"/>
          <p:cNvSpPr/>
          <p:nvPr userDrawn="1"/>
        </p:nvSpPr>
        <p:spPr>
          <a:xfrm flipH="1">
            <a:off x="-148622" y="6278905"/>
            <a:ext cx="12340619" cy="589154"/>
          </a:xfrm>
          <a:custGeom>
            <a:avLst/>
            <a:gdLst>
              <a:gd name="connsiteX0" fmla="*/ 0 w 6194967"/>
              <a:gd name="connsiteY0" fmla="*/ 0 h 579094"/>
              <a:gd name="connsiteX1" fmla="*/ 5905420 w 6194967"/>
              <a:gd name="connsiteY1" fmla="*/ 0 h 579094"/>
              <a:gd name="connsiteX2" fmla="*/ 6194967 w 6194967"/>
              <a:gd name="connsiteY2" fmla="*/ 289547 h 579094"/>
              <a:gd name="connsiteX3" fmla="*/ 6194967 w 6194967"/>
              <a:gd name="connsiteY3" fmla="*/ 579094 h 579094"/>
              <a:gd name="connsiteX4" fmla="*/ 0 w 6194967"/>
              <a:gd name="connsiteY4" fmla="*/ 579094 h 579094"/>
              <a:gd name="connsiteX5" fmla="*/ 0 w 6194967"/>
              <a:gd name="connsiteY5" fmla="*/ 0 h 579094"/>
              <a:gd name="connsiteX0" fmla="*/ 0 w 6205136"/>
              <a:gd name="connsiteY0" fmla="*/ 0 h 579094"/>
              <a:gd name="connsiteX1" fmla="*/ 5905420 w 6205136"/>
              <a:gd name="connsiteY1" fmla="*/ 0 h 579094"/>
              <a:gd name="connsiteX2" fmla="*/ 6194967 w 6205136"/>
              <a:gd name="connsiteY2" fmla="*/ 289547 h 579094"/>
              <a:gd name="connsiteX3" fmla="*/ 6205136 w 6205136"/>
              <a:gd name="connsiteY3" fmla="*/ 434506 h 579094"/>
              <a:gd name="connsiteX4" fmla="*/ 6194967 w 6205136"/>
              <a:gd name="connsiteY4" fmla="*/ 579094 h 579094"/>
              <a:gd name="connsiteX5" fmla="*/ 0 w 6205136"/>
              <a:gd name="connsiteY5" fmla="*/ 579094 h 579094"/>
              <a:gd name="connsiteX6" fmla="*/ 0 w 6205136"/>
              <a:gd name="connsiteY6" fmla="*/ 0 h 579094"/>
              <a:gd name="connsiteX0" fmla="*/ 0 w 7350743"/>
              <a:gd name="connsiteY0" fmla="*/ 0 h 579094"/>
              <a:gd name="connsiteX1" fmla="*/ 5905420 w 7350743"/>
              <a:gd name="connsiteY1" fmla="*/ 0 h 579094"/>
              <a:gd name="connsiteX2" fmla="*/ 6194967 w 7350743"/>
              <a:gd name="connsiteY2" fmla="*/ 289547 h 579094"/>
              <a:gd name="connsiteX3" fmla="*/ 6205136 w 7350743"/>
              <a:gd name="connsiteY3" fmla="*/ 434506 h 579094"/>
              <a:gd name="connsiteX4" fmla="*/ 6194967 w 7350743"/>
              <a:gd name="connsiteY4" fmla="*/ 579094 h 579094"/>
              <a:gd name="connsiteX5" fmla="*/ 0 w 7350743"/>
              <a:gd name="connsiteY5" fmla="*/ 579094 h 579094"/>
              <a:gd name="connsiteX6" fmla="*/ 0 w 7350743"/>
              <a:gd name="connsiteY6" fmla="*/ 0 h 579094"/>
              <a:gd name="connsiteX0" fmla="*/ 0 w 6785195"/>
              <a:gd name="connsiteY0" fmla="*/ 0 h 579094"/>
              <a:gd name="connsiteX1" fmla="*/ 5905420 w 6785195"/>
              <a:gd name="connsiteY1" fmla="*/ 0 h 579094"/>
              <a:gd name="connsiteX2" fmla="*/ 6194967 w 6785195"/>
              <a:gd name="connsiteY2" fmla="*/ 289547 h 579094"/>
              <a:gd name="connsiteX3" fmla="*/ 6205136 w 6785195"/>
              <a:gd name="connsiteY3" fmla="*/ 434506 h 579094"/>
              <a:gd name="connsiteX4" fmla="*/ 6533959 w 6785195"/>
              <a:gd name="connsiteY4" fmla="*/ 513888 h 579094"/>
              <a:gd name="connsiteX5" fmla="*/ 6194967 w 6785195"/>
              <a:gd name="connsiteY5" fmla="*/ 579094 h 579094"/>
              <a:gd name="connsiteX6" fmla="*/ 0 w 6785195"/>
              <a:gd name="connsiteY6" fmla="*/ 579094 h 579094"/>
              <a:gd name="connsiteX7" fmla="*/ 0 w 6785195"/>
              <a:gd name="connsiteY7" fmla="*/ 0 h 579094"/>
              <a:gd name="connsiteX0" fmla="*/ 0 w 7316335"/>
              <a:gd name="connsiteY0" fmla="*/ 0 h 579094"/>
              <a:gd name="connsiteX1" fmla="*/ 5905420 w 7316335"/>
              <a:gd name="connsiteY1" fmla="*/ 0 h 579094"/>
              <a:gd name="connsiteX2" fmla="*/ 6194967 w 7316335"/>
              <a:gd name="connsiteY2" fmla="*/ 289547 h 579094"/>
              <a:gd name="connsiteX3" fmla="*/ 6205136 w 7316335"/>
              <a:gd name="connsiteY3" fmla="*/ 434506 h 579094"/>
              <a:gd name="connsiteX4" fmla="*/ 7316333 w 7316335"/>
              <a:gd name="connsiteY4" fmla="*/ 411826 h 579094"/>
              <a:gd name="connsiteX5" fmla="*/ 6194967 w 7316335"/>
              <a:gd name="connsiteY5" fmla="*/ 579094 h 579094"/>
              <a:gd name="connsiteX6" fmla="*/ 0 w 7316335"/>
              <a:gd name="connsiteY6" fmla="*/ 579094 h 579094"/>
              <a:gd name="connsiteX7" fmla="*/ 0 w 7316335"/>
              <a:gd name="connsiteY7" fmla="*/ 0 h 579094"/>
              <a:gd name="connsiteX0" fmla="*/ 0 w 10525202"/>
              <a:gd name="connsiteY0" fmla="*/ 0 h 579094"/>
              <a:gd name="connsiteX1" fmla="*/ 5905420 w 10525202"/>
              <a:gd name="connsiteY1" fmla="*/ 0 h 579094"/>
              <a:gd name="connsiteX2" fmla="*/ 6194967 w 10525202"/>
              <a:gd name="connsiteY2" fmla="*/ 289547 h 579094"/>
              <a:gd name="connsiteX3" fmla="*/ 6205136 w 10525202"/>
              <a:gd name="connsiteY3" fmla="*/ 434506 h 579094"/>
              <a:gd name="connsiteX4" fmla="*/ 10525202 w 10525202"/>
              <a:gd name="connsiteY4" fmla="*/ 479867 h 579094"/>
              <a:gd name="connsiteX5" fmla="*/ 6194967 w 10525202"/>
              <a:gd name="connsiteY5" fmla="*/ 579094 h 579094"/>
              <a:gd name="connsiteX6" fmla="*/ 0 w 10525202"/>
              <a:gd name="connsiteY6" fmla="*/ 579094 h 579094"/>
              <a:gd name="connsiteX7" fmla="*/ 0 w 10525202"/>
              <a:gd name="connsiteY7" fmla="*/ 0 h 579094"/>
              <a:gd name="connsiteX0" fmla="*/ 0 w 11502578"/>
              <a:gd name="connsiteY0" fmla="*/ 0 h 579094"/>
              <a:gd name="connsiteX1" fmla="*/ 5905420 w 11502578"/>
              <a:gd name="connsiteY1" fmla="*/ 0 h 579094"/>
              <a:gd name="connsiteX2" fmla="*/ 6194967 w 11502578"/>
              <a:gd name="connsiteY2" fmla="*/ 289547 h 579094"/>
              <a:gd name="connsiteX3" fmla="*/ 11500336 w 11502578"/>
              <a:gd name="connsiteY3" fmla="*/ 253063 h 579094"/>
              <a:gd name="connsiteX4" fmla="*/ 10525202 w 11502578"/>
              <a:gd name="connsiteY4" fmla="*/ 479867 h 579094"/>
              <a:gd name="connsiteX5" fmla="*/ 6194967 w 11502578"/>
              <a:gd name="connsiteY5" fmla="*/ 579094 h 579094"/>
              <a:gd name="connsiteX6" fmla="*/ 0 w 11502578"/>
              <a:gd name="connsiteY6" fmla="*/ 579094 h 579094"/>
              <a:gd name="connsiteX7" fmla="*/ 0 w 11502578"/>
              <a:gd name="connsiteY7" fmla="*/ 0 h 579094"/>
              <a:gd name="connsiteX0" fmla="*/ 0 w 12192003"/>
              <a:gd name="connsiteY0" fmla="*/ 0 h 590124"/>
              <a:gd name="connsiteX1" fmla="*/ 5905420 w 12192003"/>
              <a:gd name="connsiteY1" fmla="*/ 0 h 590124"/>
              <a:gd name="connsiteX2" fmla="*/ 6194967 w 12192003"/>
              <a:gd name="connsiteY2" fmla="*/ 289547 h 590124"/>
              <a:gd name="connsiteX3" fmla="*/ 11500336 w 12192003"/>
              <a:gd name="connsiteY3" fmla="*/ 253063 h 590124"/>
              <a:gd name="connsiteX4" fmla="*/ 12192000 w 12192003"/>
              <a:gd name="connsiteY4" fmla="*/ 581929 h 590124"/>
              <a:gd name="connsiteX5" fmla="*/ 6194967 w 12192003"/>
              <a:gd name="connsiteY5" fmla="*/ 579094 h 590124"/>
              <a:gd name="connsiteX6" fmla="*/ 0 w 12192003"/>
              <a:gd name="connsiteY6" fmla="*/ 579094 h 590124"/>
              <a:gd name="connsiteX7" fmla="*/ 0 w 12192003"/>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09559"/>
              <a:gd name="connsiteY0" fmla="*/ 0 h 590124"/>
              <a:gd name="connsiteX1" fmla="*/ 5905420 w 12209559"/>
              <a:gd name="connsiteY1" fmla="*/ 0 h 590124"/>
              <a:gd name="connsiteX2" fmla="*/ 6194967 w 12209559"/>
              <a:gd name="connsiteY2" fmla="*/ 289547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209559"/>
              <a:gd name="connsiteY0" fmla="*/ 0 h 590124"/>
              <a:gd name="connsiteX1" fmla="*/ 5905420 w 12209559"/>
              <a:gd name="connsiteY1" fmla="*/ 0 h 590124"/>
              <a:gd name="connsiteX2" fmla="*/ 6170611 w 12209559"/>
              <a:gd name="connsiteY2" fmla="*/ 251274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0388"/>
              <a:gd name="connsiteY0" fmla="*/ 0 h 603614"/>
              <a:gd name="connsiteX1" fmla="*/ 5905420 w 12640388"/>
              <a:gd name="connsiteY1" fmla="*/ 0 h 603614"/>
              <a:gd name="connsiteX2" fmla="*/ 6170611 w 12640388"/>
              <a:gd name="connsiteY2" fmla="*/ 251274 h 603614"/>
              <a:gd name="connsiteX3" fmla="*/ 12194579 w 12640388"/>
              <a:gd name="connsiteY3" fmla="*/ 247908 h 603614"/>
              <a:gd name="connsiteX4" fmla="*/ 12192000 w 12640388"/>
              <a:gd name="connsiteY4" fmla="*/ 581929 h 603614"/>
              <a:gd name="connsiteX5" fmla="*/ 6194967 w 12640388"/>
              <a:gd name="connsiteY5" fmla="*/ 579094 h 603614"/>
              <a:gd name="connsiteX6" fmla="*/ 0 w 12640388"/>
              <a:gd name="connsiteY6" fmla="*/ 579094 h 603614"/>
              <a:gd name="connsiteX7" fmla="*/ 0 w 12640388"/>
              <a:gd name="connsiteY7" fmla="*/ 0 h 603614"/>
              <a:gd name="connsiteX0" fmla="*/ 0 w 12200783"/>
              <a:gd name="connsiteY0" fmla="*/ 0 h 618966"/>
              <a:gd name="connsiteX1" fmla="*/ 5905420 w 12200783"/>
              <a:gd name="connsiteY1" fmla="*/ 0 h 618966"/>
              <a:gd name="connsiteX2" fmla="*/ 6170611 w 12200783"/>
              <a:gd name="connsiteY2" fmla="*/ 251274 h 618966"/>
              <a:gd name="connsiteX3" fmla="*/ 12194579 w 12200783"/>
              <a:gd name="connsiteY3" fmla="*/ 247908 h 618966"/>
              <a:gd name="connsiteX4" fmla="*/ 12192000 w 12200783"/>
              <a:gd name="connsiteY4" fmla="*/ 581929 h 618966"/>
              <a:gd name="connsiteX5" fmla="*/ 6194967 w 12200783"/>
              <a:gd name="connsiteY5" fmla="*/ 579094 h 618966"/>
              <a:gd name="connsiteX6" fmla="*/ 0 w 12200783"/>
              <a:gd name="connsiteY6" fmla="*/ 579094 h 618966"/>
              <a:gd name="connsiteX7" fmla="*/ 0 w 12200783"/>
              <a:gd name="connsiteY7" fmla="*/ 0 h 618966"/>
              <a:gd name="connsiteX0" fmla="*/ 0 w 12247703"/>
              <a:gd name="connsiteY0" fmla="*/ 0 h 608481"/>
              <a:gd name="connsiteX1" fmla="*/ 5905420 w 12247703"/>
              <a:gd name="connsiteY1" fmla="*/ 0 h 608481"/>
              <a:gd name="connsiteX2" fmla="*/ 6170611 w 12247703"/>
              <a:gd name="connsiteY2" fmla="*/ 251274 h 608481"/>
              <a:gd name="connsiteX3" fmla="*/ 12194579 w 12247703"/>
              <a:gd name="connsiteY3" fmla="*/ 247908 h 608481"/>
              <a:gd name="connsiteX4" fmla="*/ 12247671 w 12247703"/>
              <a:gd name="connsiteY4" fmla="*/ 568011 h 608481"/>
              <a:gd name="connsiteX5" fmla="*/ 6194967 w 12247703"/>
              <a:gd name="connsiteY5" fmla="*/ 579094 h 608481"/>
              <a:gd name="connsiteX6" fmla="*/ 0 w 12247703"/>
              <a:gd name="connsiteY6" fmla="*/ 579094 h 608481"/>
              <a:gd name="connsiteX7" fmla="*/ 0 w 12247703"/>
              <a:gd name="connsiteY7" fmla="*/ 0 h 608481"/>
              <a:gd name="connsiteX0" fmla="*/ 0 w 12264255"/>
              <a:gd name="connsiteY0" fmla="*/ 0 h 579094"/>
              <a:gd name="connsiteX1" fmla="*/ 5905420 w 12264255"/>
              <a:gd name="connsiteY1" fmla="*/ 0 h 579094"/>
              <a:gd name="connsiteX2" fmla="*/ 6170611 w 12264255"/>
              <a:gd name="connsiteY2" fmla="*/ 251274 h 579094"/>
              <a:gd name="connsiteX3" fmla="*/ 12194579 w 12264255"/>
              <a:gd name="connsiteY3" fmla="*/ 247908 h 579094"/>
              <a:gd name="connsiteX4" fmla="*/ 12247671 w 12264255"/>
              <a:gd name="connsiteY4" fmla="*/ 568011 h 579094"/>
              <a:gd name="connsiteX5" fmla="*/ 6194967 w 12264255"/>
              <a:gd name="connsiteY5" fmla="*/ 579094 h 579094"/>
              <a:gd name="connsiteX6" fmla="*/ 0 w 12264255"/>
              <a:gd name="connsiteY6" fmla="*/ 579094 h 579094"/>
              <a:gd name="connsiteX7" fmla="*/ 0 w 12264255"/>
              <a:gd name="connsiteY7" fmla="*/ 0 h 579094"/>
              <a:gd name="connsiteX0" fmla="*/ 0 w 12255238"/>
              <a:gd name="connsiteY0" fmla="*/ 0 h 579094"/>
              <a:gd name="connsiteX1" fmla="*/ 5905420 w 12255238"/>
              <a:gd name="connsiteY1" fmla="*/ 0 h 579094"/>
              <a:gd name="connsiteX2" fmla="*/ 6170611 w 12255238"/>
              <a:gd name="connsiteY2" fmla="*/ 251274 h 579094"/>
              <a:gd name="connsiteX3" fmla="*/ 12194579 w 12255238"/>
              <a:gd name="connsiteY3" fmla="*/ 247908 h 579094"/>
              <a:gd name="connsiteX4" fmla="*/ 12237233 w 12255238"/>
              <a:gd name="connsiteY4" fmla="*/ 578449 h 579094"/>
              <a:gd name="connsiteX5" fmla="*/ 6194967 w 12255238"/>
              <a:gd name="connsiteY5" fmla="*/ 579094 h 579094"/>
              <a:gd name="connsiteX6" fmla="*/ 0 w 12255238"/>
              <a:gd name="connsiteY6" fmla="*/ 579094 h 579094"/>
              <a:gd name="connsiteX7" fmla="*/ 0 w 12255238"/>
              <a:gd name="connsiteY7" fmla="*/ 0 h 579094"/>
              <a:gd name="connsiteX0" fmla="*/ 0 w 12255238"/>
              <a:gd name="connsiteY0" fmla="*/ 0 h 589154"/>
              <a:gd name="connsiteX1" fmla="*/ 5905420 w 12255238"/>
              <a:gd name="connsiteY1" fmla="*/ 0 h 589154"/>
              <a:gd name="connsiteX2" fmla="*/ 6170611 w 12255238"/>
              <a:gd name="connsiteY2" fmla="*/ 251274 h 589154"/>
              <a:gd name="connsiteX3" fmla="*/ 12194579 w 12255238"/>
              <a:gd name="connsiteY3" fmla="*/ 247908 h 589154"/>
              <a:gd name="connsiteX4" fmla="*/ 12237233 w 12255238"/>
              <a:gd name="connsiteY4" fmla="*/ 588888 h 589154"/>
              <a:gd name="connsiteX5" fmla="*/ 6194967 w 12255238"/>
              <a:gd name="connsiteY5" fmla="*/ 579094 h 589154"/>
              <a:gd name="connsiteX6" fmla="*/ 0 w 12255238"/>
              <a:gd name="connsiteY6" fmla="*/ 579094 h 589154"/>
              <a:gd name="connsiteX7" fmla="*/ 0 w 12255238"/>
              <a:gd name="connsiteY7" fmla="*/ 0 h 58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5238" h="589154">
                <a:moveTo>
                  <a:pt x="0" y="0"/>
                </a:moveTo>
                <a:lnTo>
                  <a:pt x="5905420" y="0"/>
                </a:lnTo>
                <a:lnTo>
                  <a:pt x="6170611" y="251274"/>
                </a:lnTo>
                <a:lnTo>
                  <a:pt x="12194579" y="247908"/>
                </a:lnTo>
                <a:cubicBezTo>
                  <a:pt x="12209325" y="358366"/>
                  <a:pt x="12290757" y="585881"/>
                  <a:pt x="12237233" y="588888"/>
                </a:cubicBezTo>
                <a:cubicBezTo>
                  <a:pt x="12183709" y="591895"/>
                  <a:pt x="7283960" y="568226"/>
                  <a:pt x="6194967" y="579094"/>
                </a:cubicBezTo>
                <a:lnTo>
                  <a:pt x="0" y="579094"/>
                </a:lnTo>
                <a:lnTo>
                  <a:pt x="0" y="0"/>
                </a:lnTo>
                <a:close/>
              </a:path>
            </a:pathLst>
          </a:custGeom>
          <a:gradFill>
            <a:gsLst>
              <a:gs pos="0">
                <a:srgbClr val="C3D4E5"/>
              </a:gs>
              <a:gs pos="50000">
                <a:schemeClr val="bg1">
                  <a:lumMod val="95000"/>
                </a:schemeClr>
              </a:gs>
              <a:gs pos="100000">
                <a:schemeClr val="bg2">
                  <a:lumMod val="40000"/>
                  <a:lumOff val="60000"/>
                </a:schemeClr>
              </a:gs>
            </a:gsLst>
          </a:gradFill>
          <a:ln>
            <a:solidFill>
              <a:schemeClr val="bg2">
                <a:lumMod val="75000"/>
              </a:schemeClr>
            </a:solidFill>
          </a:ln>
          <a:effectLst>
            <a:innerShdw blurRad="79375" dist="50800" dir="14280000">
              <a:srgbClr val="4B4B4B">
                <a:alpha val="90000"/>
              </a:srgbClr>
            </a:inn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7" name="Afrundet rektangel 35">
            <a:hlinkClick r:id="" action="ppaction://hlinkshowjump?jump=nextslide" highlightClick="1"/>
          </p:cNvPr>
          <p:cNvSpPr/>
          <p:nvPr userDrawn="1"/>
        </p:nvSpPr>
        <p:spPr>
          <a:xfrm>
            <a:off x="10757158" y="6386716"/>
            <a:ext cx="1337681" cy="392401"/>
          </a:xfrm>
          <a:prstGeom prst="roundRect">
            <a:avLst/>
          </a:prstGeom>
          <a:ln/>
          <a:effectLst>
            <a:outerShdw blurRad="50800" dist="38100" dir="318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tx1">
                    <a:lumMod val="95000"/>
                    <a:lumOff val="5000"/>
                  </a:schemeClr>
                </a:solidFill>
                <a:latin typeface="Calibri"/>
                <a:cs typeface="Calibri"/>
              </a:rPr>
              <a:t>Næste</a:t>
            </a:r>
            <a:endParaRPr lang="da-DK" sz="2000" dirty="0">
              <a:solidFill>
                <a:schemeClr val="tx1">
                  <a:lumMod val="95000"/>
                  <a:lumOff val="5000"/>
                </a:schemeClr>
              </a:solidFill>
              <a:latin typeface="Calibri"/>
              <a:cs typeface="Calibri"/>
            </a:endParaRPr>
          </a:p>
        </p:txBody>
      </p:sp>
      <p:sp>
        <p:nvSpPr>
          <p:cNvPr id="18" name="Afrundet rektangel 35">
            <a:hlinkClick r:id="" action="ppaction://hlinkshowjump?jump=lastslideviewed" highlightClick="1"/>
          </p:cNvPr>
          <p:cNvSpPr/>
          <p:nvPr userDrawn="1"/>
        </p:nvSpPr>
        <p:spPr>
          <a:xfrm>
            <a:off x="9309089" y="6386716"/>
            <a:ext cx="1327476" cy="391944"/>
          </a:xfrm>
          <a:prstGeom prst="roundRect">
            <a:avLst/>
          </a:prstGeom>
          <a:ln/>
          <a:effectLst>
            <a:outerShdw blurRad="50800" dist="38100" dir="36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tx1">
                    <a:lumMod val="95000"/>
                    <a:lumOff val="5000"/>
                  </a:schemeClr>
                </a:solidFill>
                <a:latin typeface="Calibri"/>
                <a:cs typeface="Calibri"/>
              </a:rPr>
              <a:t>Tilbage</a:t>
            </a:r>
            <a:endParaRPr lang="da-DK" sz="2000" dirty="0">
              <a:solidFill>
                <a:schemeClr val="tx1">
                  <a:lumMod val="95000"/>
                  <a:lumOff val="5000"/>
                </a:schemeClr>
              </a:solidFill>
              <a:latin typeface="Calibri"/>
              <a:cs typeface="Calibri"/>
            </a:endParaRPr>
          </a:p>
        </p:txBody>
      </p:sp>
      <p:sp>
        <p:nvSpPr>
          <p:cNvPr id="19" name="Afrundet rektangel 35">
            <a:hlinkClick r:id="rId3" action="ppaction://hlinksldjump" highlightClick="1"/>
          </p:cNvPr>
          <p:cNvSpPr/>
          <p:nvPr userDrawn="1"/>
        </p:nvSpPr>
        <p:spPr>
          <a:xfrm>
            <a:off x="7914453" y="6392254"/>
            <a:ext cx="1279990" cy="386409"/>
          </a:xfrm>
          <a:prstGeom prst="roundRect">
            <a:avLst/>
          </a:prstGeom>
          <a:ln/>
          <a:effectLst>
            <a:outerShdw blurRad="50800" dist="38100" dir="426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tx1">
                    <a:lumMod val="95000"/>
                    <a:lumOff val="5000"/>
                  </a:schemeClr>
                </a:solidFill>
                <a:latin typeface="Calibri"/>
                <a:cs typeface="Calibri"/>
              </a:rPr>
              <a:t>Oversigt</a:t>
            </a:r>
            <a:endParaRPr lang="da-DK" sz="2000" dirty="0">
              <a:solidFill>
                <a:schemeClr val="tx1">
                  <a:lumMod val="95000"/>
                  <a:lumOff val="5000"/>
                </a:schemeClr>
              </a:solidFill>
              <a:latin typeface="Calibri"/>
              <a:cs typeface="Calibri"/>
            </a:endParaRPr>
          </a:p>
        </p:txBody>
      </p:sp>
      <p:sp>
        <p:nvSpPr>
          <p:cNvPr id="20" name="Afrundet rektangel 35">
            <a:hlinkClick r:id="" action="ppaction://hlinkshowjump?jump=endshow" highlightClick="1"/>
          </p:cNvPr>
          <p:cNvSpPr/>
          <p:nvPr userDrawn="1"/>
        </p:nvSpPr>
        <p:spPr>
          <a:xfrm>
            <a:off x="6485770" y="6386717"/>
            <a:ext cx="1296658" cy="396906"/>
          </a:xfrm>
          <a:prstGeom prst="roundRect">
            <a:avLst/>
          </a:prstGeom>
          <a:ln/>
          <a:effectLst>
            <a:outerShdw blurRad="50800" dist="38100" dir="438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tx1">
                    <a:lumMod val="95000"/>
                    <a:lumOff val="5000"/>
                  </a:schemeClr>
                </a:solidFill>
                <a:latin typeface="Calibri"/>
                <a:cs typeface="Calibri"/>
              </a:rPr>
              <a:t>Rediger</a:t>
            </a:r>
            <a:endParaRPr lang="da-DK" sz="2000" dirty="0">
              <a:solidFill>
                <a:schemeClr val="tx1">
                  <a:lumMod val="95000"/>
                  <a:lumOff val="5000"/>
                </a:schemeClr>
              </a:solidFill>
              <a:latin typeface="Calibri"/>
              <a:cs typeface="Calibri"/>
            </a:endParaRPr>
          </a:p>
        </p:txBody>
      </p:sp>
      <p:sp>
        <p:nvSpPr>
          <p:cNvPr id="22" name="Pladsholder til slidenummer 3"/>
          <p:cNvSpPr>
            <a:spLocks noGrp="1"/>
          </p:cNvSpPr>
          <p:nvPr>
            <p:ph type="sldNum" sz="quarter" idx="122"/>
          </p:nvPr>
        </p:nvSpPr>
        <p:spPr>
          <a:xfrm>
            <a:off x="0" y="6490478"/>
            <a:ext cx="383177" cy="503119"/>
          </a:xfrm>
        </p:spPr>
        <p:txBody>
          <a:bodyPr/>
          <a:lstStyle>
            <a:lvl1pPr>
              <a:defRPr>
                <a:solidFill>
                  <a:schemeClr val="bg1">
                    <a:lumMod val="65000"/>
                  </a:schemeClr>
                </a:solidFill>
              </a:defRPr>
            </a:lvl1pPr>
          </a:lstStyle>
          <a:p>
            <a:fld id="{B0EB8CF6-47F3-4747-94A2-C5AAF9298AFB}" type="slidenum">
              <a:rPr lang="da-DK" smtClean="0"/>
              <a:pPr/>
              <a:t>‹nr.›</a:t>
            </a:fld>
            <a:endParaRPr lang="da-DK"/>
          </a:p>
        </p:txBody>
      </p:sp>
      <p:sp>
        <p:nvSpPr>
          <p:cNvPr id="23" name="Pladsholder til tekst 13"/>
          <p:cNvSpPr>
            <a:spLocks noGrp="1"/>
          </p:cNvSpPr>
          <p:nvPr>
            <p:ph type="body" sz="quarter" idx="123"/>
          </p:nvPr>
        </p:nvSpPr>
        <p:spPr>
          <a:xfrm>
            <a:off x="383177" y="6589319"/>
            <a:ext cx="5014276" cy="321053"/>
          </a:xfrm>
        </p:spPr>
        <p:txBody>
          <a:bodyPr>
            <a:noAutofit/>
          </a:bodyPr>
          <a:lstStyle>
            <a:lvl1pPr>
              <a:defRPr sz="1400">
                <a:solidFill>
                  <a:schemeClr val="bg1">
                    <a:lumMod val="65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21" name="Rektangel 20"/>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
        <p:nvSpPr>
          <p:cNvPr id="24" name="Text Placeholder 3"/>
          <p:cNvSpPr>
            <a:spLocks noGrp="1"/>
          </p:cNvSpPr>
          <p:nvPr>
            <p:ph type="body" sz="half" idx="2"/>
          </p:nvPr>
        </p:nvSpPr>
        <p:spPr>
          <a:xfrm>
            <a:off x="4282539" y="3524013"/>
            <a:ext cx="4704611" cy="670939"/>
          </a:xfrm>
        </p:spPr>
        <p:txBody>
          <a:bodyPr vert="horz" lIns="121917" tIns="60958" rIns="121917" bIns="60958" rtlCol="0" anchor="t" anchorCtr="0">
            <a:normAutofit/>
          </a:bodyPr>
          <a:lstStyle>
            <a:lvl1pPr marL="0" indent="0" algn="l">
              <a:spcAft>
                <a:spcPts val="400"/>
              </a:spcAft>
              <a:buNone/>
              <a:defRPr sz="2700">
                <a:solidFill>
                  <a:schemeClr val="tx1"/>
                </a:solidFill>
                <a:latin typeface="Mistral" pitchFamily="66" charset="0"/>
                <a:ea typeface="+mn-ea"/>
                <a:cs typeface="+mn-cs"/>
              </a:defRPr>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marL="0" lvl="0" indent="0" algn="ctr" defTabSz="1219170" rtl="0" eaLnBrk="1" latinLnBrk="0" hangingPunct="1">
              <a:spcBef>
                <a:spcPts val="0"/>
              </a:spcBef>
              <a:spcAft>
                <a:spcPts val="2400"/>
              </a:spcAft>
              <a:buFont typeface="Wingdings 2" pitchFamily="18" charset="2"/>
              <a:buNone/>
            </a:pPr>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p:txBody>
      </p:sp>
      <p:sp>
        <p:nvSpPr>
          <p:cNvPr id="25" name="Picture Placeholder 2"/>
          <p:cNvSpPr>
            <a:spLocks noGrp="1"/>
          </p:cNvSpPr>
          <p:nvPr>
            <p:ph type="pic" idx="13"/>
          </p:nvPr>
        </p:nvSpPr>
        <p:spPr>
          <a:xfrm>
            <a:off x="4399168" y="638650"/>
            <a:ext cx="2770570" cy="2683187"/>
          </a:xfrm>
          <a:solidFill>
            <a:srgbClr val="FFFFFF">
              <a:shade val="85000"/>
            </a:srgbClr>
          </a:solidFill>
          <a:ln w="31750" cap="sq">
            <a:solidFill>
              <a:srgbClr val="FDFDFD"/>
            </a:solidFill>
            <a:miter lim="800000"/>
          </a:ln>
          <a:effectLst>
            <a:outerShdw blurRad="50800" dist="38100" dir="2700000" algn="tl" rotWithShape="0">
              <a:prstClr val="black">
                <a:alpha val="40000"/>
              </a:prst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240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da-DK" smtClean="0"/>
              <a:t>Drag picture to placeholder or click icon to add</a:t>
            </a:r>
            <a:endParaRPr/>
          </a:p>
        </p:txBody>
      </p:sp>
      <p:sp>
        <p:nvSpPr>
          <p:cNvPr id="26" name="Picture Placeholder 2"/>
          <p:cNvSpPr>
            <a:spLocks noGrp="1"/>
          </p:cNvSpPr>
          <p:nvPr>
            <p:ph type="pic" idx="1"/>
          </p:nvPr>
        </p:nvSpPr>
        <p:spPr>
          <a:xfrm>
            <a:off x="252130" y="641210"/>
            <a:ext cx="3778280" cy="5635104"/>
          </a:xfrm>
          <a:solidFill>
            <a:srgbClr val="FFFFFF">
              <a:shade val="85000"/>
            </a:srgbClr>
          </a:solidFill>
          <a:ln w="31750" cap="sq">
            <a:solidFill>
              <a:srgbClr val="FDFDFD"/>
            </a:solidFill>
            <a:miter lim="800000"/>
          </a:ln>
          <a:effectLst>
            <a:outerShdw blurRad="50800" dist="38100" dir="2700000" algn="tl" rotWithShape="0">
              <a:prstClr val="black">
                <a:alpha val="40000"/>
              </a:prst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40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da-DK" dirty="0" smtClean="0"/>
              <a:t>Drag </a:t>
            </a:r>
            <a:r>
              <a:rPr lang="da-DK" dirty="0" err="1" smtClean="0"/>
              <a:t>picture</a:t>
            </a:r>
            <a:r>
              <a:rPr lang="da-DK" dirty="0" smtClean="0"/>
              <a:t> to placeholder or </a:t>
            </a:r>
            <a:r>
              <a:rPr lang="da-DK" dirty="0" err="1" smtClean="0"/>
              <a:t>click</a:t>
            </a:r>
            <a:r>
              <a:rPr lang="da-DK" dirty="0" smtClean="0"/>
              <a:t> </a:t>
            </a:r>
            <a:r>
              <a:rPr lang="da-DK" dirty="0" err="1" smtClean="0"/>
              <a:t>icon</a:t>
            </a:r>
            <a:r>
              <a:rPr lang="da-DK" dirty="0" smtClean="0"/>
              <a:t> to </a:t>
            </a:r>
            <a:r>
              <a:rPr lang="da-DK" dirty="0" err="1" smtClean="0"/>
              <a:t>add</a:t>
            </a:r>
            <a:endParaRPr dirty="0"/>
          </a:p>
        </p:txBody>
      </p:sp>
      <p:sp>
        <p:nvSpPr>
          <p:cNvPr id="27" name="Picture Placeholder 2"/>
          <p:cNvSpPr>
            <a:spLocks noGrp="1"/>
          </p:cNvSpPr>
          <p:nvPr>
            <p:ph type="pic" idx="14"/>
          </p:nvPr>
        </p:nvSpPr>
        <p:spPr>
          <a:xfrm>
            <a:off x="7578180" y="636073"/>
            <a:ext cx="4226724" cy="2675184"/>
          </a:xfrm>
          <a:solidFill>
            <a:srgbClr val="FFFFFF">
              <a:shade val="85000"/>
            </a:srgbClr>
          </a:solidFill>
          <a:ln w="31750" cap="sq">
            <a:solidFill>
              <a:srgbClr val="FDFDFD"/>
            </a:solidFill>
            <a:miter lim="800000"/>
          </a:ln>
          <a:effectLst>
            <a:outerShdw blurRad="50800" dist="38100" dir="2700000" algn="tl" rotWithShape="0">
              <a:prstClr val="black">
                <a:alpha val="40000"/>
              </a:prst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240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da-DK" dirty="0" smtClean="0"/>
              <a:t>Drag </a:t>
            </a:r>
            <a:r>
              <a:rPr lang="da-DK" dirty="0" err="1" smtClean="0"/>
              <a:t>picture</a:t>
            </a:r>
            <a:r>
              <a:rPr lang="da-DK" dirty="0" smtClean="0"/>
              <a:t> to placeholder or </a:t>
            </a:r>
            <a:r>
              <a:rPr lang="da-DK" dirty="0" err="1" smtClean="0"/>
              <a:t>click</a:t>
            </a:r>
            <a:r>
              <a:rPr lang="da-DK" dirty="0" smtClean="0"/>
              <a:t> </a:t>
            </a:r>
            <a:r>
              <a:rPr lang="da-DK" dirty="0" err="1" smtClean="0"/>
              <a:t>icon</a:t>
            </a:r>
            <a:r>
              <a:rPr lang="da-DK" dirty="0" smtClean="0"/>
              <a:t> to </a:t>
            </a:r>
            <a:r>
              <a:rPr lang="da-DK" dirty="0" err="1" smtClean="0"/>
              <a:t>add</a:t>
            </a:r>
            <a:endParaRPr dirty="0"/>
          </a:p>
        </p:txBody>
      </p:sp>
      <p:sp>
        <p:nvSpPr>
          <p:cNvPr id="28" name="Pladsholder til tekst 3"/>
          <p:cNvSpPr>
            <a:spLocks noGrp="1"/>
          </p:cNvSpPr>
          <p:nvPr>
            <p:ph type="body" sz="half" idx="15"/>
          </p:nvPr>
        </p:nvSpPr>
        <p:spPr>
          <a:xfrm>
            <a:off x="4282539" y="4041648"/>
            <a:ext cx="7632567" cy="213447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smtClean="0"/>
              <a:t>Klik for at redigere i master</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x indhold rispapir">
    <p:spTree>
      <p:nvGrpSpPr>
        <p:cNvPr id="1" name=""/>
        <p:cNvGrpSpPr/>
        <p:nvPr/>
      </p:nvGrpSpPr>
      <p:grpSpPr>
        <a:xfrm>
          <a:off x="0" y="0"/>
          <a:ext cx="0" cy="0"/>
          <a:chOff x="0" y="0"/>
          <a:chExt cx="0" cy="0"/>
        </a:xfrm>
      </p:grpSpPr>
      <p:sp>
        <p:nvSpPr>
          <p:cNvPr id="2" name="Titel 1"/>
          <p:cNvSpPr>
            <a:spLocks noGrp="1"/>
          </p:cNvSpPr>
          <p:nvPr>
            <p:ph type="title"/>
          </p:nvPr>
        </p:nvSpPr>
        <p:spPr>
          <a:xfrm>
            <a:off x="117600" y="-44825"/>
            <a:ext cx="4251200" cy="555132"/>
          </a:xfrm>
        </p:spPr>
        <p:txBody>
          <a:bodyPr/>
          <a:lstStyle/>
          <a:p>
            <a:r>
              <a:rPr lang="da-DK" smtClean="0"/>
              <a:t>Klik for at redigere i master</a:t>
            </a:r>
            <a:endParaRPr lang="da-DK"/>
          </a:p>
        </p:txBody>
      </p:sp>
      <p:sp>
        <p:nvSpPr>
          <p:cNvPr id="3" name="Pladsholder til sidefod 2"/>
          <p:cNvSpPr>
            <a:spLocks noGrp="1"/>
          </p:cNvSpPr>
          <p:nvPr>
            <p:ph type="ftr" sz="quarter" idx="10"/>
          </p:nvPr>
        </p:nvSpPr>
        <p:spPr>
          <a:xfrm>
            <a:off x="4197569" y="52720"/>
            <a:ext cx="4048807" cy="365125"/>
          </a:xfrm>
        </p:spPr>
        <p:txBody>
          <a:bodyPr/>
          <a:lstStyle/>
          <a:p>
            <a:r>
              <a:rPr lang="en-US" smtClean="0"/>
              <a:t>Dit navn her</a:t>
            </a:r>
            <a:endParaRPr lang="en-US" dirty="0"/>
          </a:p>
        </p:txBody>
      </p:sp>
      <p:sp>
        <p:nvSpPr>
          <p:cNvPr id="4" name="Pladsholder til slidenummer 3"/>
          <p:cNvSpPr>
            <a:spLocks noGrp="1"/>
          </p:cNvSpPr>
          <p:nvPr>
            <p:ph type="sldNum" sz="quarter" idx="11"/>
          </p:nvPr>
        </p:nvSpPr>
        <p:spPr/>
        <p:txBody>
          <a:bodyPr/>
          <a:lstStyle/>
          <a:p>
            <a:fld id="{B0EB8CF6-47F3-4747-94A2-C5AAF9298AFB}" type="slidenum">
              <a:rPr lang="da-DK" smtClean="0"/>
              <a:pPr/>
              <a:t>‹nr.›</a:t>
            </a:fld>
            <a:endParaRPr lang="da-DK"/>
          </a:p>
        </p:txBody>
      </p:sp>
      <p:sp>
        <p:nvSpPr>
          <p:cNvPr id="5" name="Subtitle 2"/>
          <p:cNvSpPr>
            <a:spLocks noGrp="1"/>
          </p:cNvSpPr>
          <p:nvPr>
            <p:ph type="subTitle" idx="1"/>
          </p:nvPr>
        </p:nvSpPr>
        <p:spPr>
          <a:xfrm>
            <a:off x="566056" y="6160607"/>
            <a:ext cx="5842001" cy="428223"/>
          </a:xfrm>
        </p:spPr>
        <p:txBody>
          <a:bodyPr>
            <a:normAutofit/>
          </a:bodyPr>
          <a:lstStyle>
            <a:lvl1pPr marL="0" indent="0" algn="l">
              <a:buNone/>
              <a:defRPr sz="1600">
                <a:solidFill>
                  <a:schemeClr val="tx1"/>
                </a:solidFill>
                <a:effectLst>
                  <a:outerShdw blurRad="34925" dist="12700" dir="14400000" rotWithShape="0">
                    <a:prstClr val="black">
                      <a:alpha val="21000"/>
                    </a:prstClr>
                  </a:outerShdw>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dirty="0" err="1" smtClean="0"/>
              <a:t>Click</a:t>
            </a:r>
            <a:r>
              <a:rPr lang="da-DK" dirty="0" smtClean="0"/>
              <a:t> to </a:t>
            </a:r>
            <a:r>
              <a:rPr lang="da-DK" dirty="0" err="1" smtClean="0"/>
              <a:t>edit</a:t>
            </a:r>
            <a:r>
              <a:rPr lang="da-DK" dirty="0" smtClean="0"/>
              <a:t> Master </a:t>
            </a:r>
            <a:r>
              <a:rPr lang="da-DK" dirty="0" err="1" smtClean="0"/>
              <a:t>subtitle</a:t>
            </a:r>
            <a:r>
              <a:rPr lang="da-DK" dirty="0" smtClean="0"/>
              <a:t> style</a:t>
            </a:r>
            <a:endParaRPr lang="en-US" dirty="0"/>
          </a:p>
        </p:txBody>
      </p:sp>
      <p:sp>
        <p:nvSpPr>
          <p:cNvPr id="11" name="Pladsholder til indhold 9"/>
          <p:cNvSpPr>
            <a:spLocks noGrp="1"/>
          </p:cNvSpPr>
          <p:nvPr>
            <p:ph sz="quarter" idx="13"/>
          </p:nvPr>
        </p:nvSpPr>
        <p:spPr>
          <a:xfrm>
            <a:off x="627016" y="607852"/>
            <a:ext cx="10833464" cy="5498308"/>
          </a:xfrm>
          <a:solidFill>
            <a:schemeClr val="bg1"/>
          </a:solidFill>
          <a:effectLst>
            <a:outerShdw blurRad="50800" dist="25400" dir="2700000" algn="tl" rotWithShape="0">
              <a:prstClr val="black">
                <a:alpha val="40000"/>
              </a:prstClr>
            </a:outerShdw>
          </a:effectLst>
        </p:spPr>
        <p:txBody>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14" name="Pladsholder til tekst 13"/>
          <p:cNvSpPr>
            <a:spLocks noGrp="1"/>
          </p:cNvSpPr>
          <p:nvPr>
            <p:ph type="body" sz="quarter" idx="15"/>
          </p:nvPr>
        </p:nvSpPr>
        <p:spPr>
          <a:xfrm>
            <a:off x="383177" y="6573462"/>
            <a:ext cx="5641703" cy="281381"/>
          </a:xfrm>
        </p:spPr>
        <p:txBody>
          <a:bodyPr>
            <a:noAutofit/>
          </a:bodyPr>
          <a:lstStyle>
            <a:lvl1pPr>
              <a:defRPr sz="1400">
                <a:solidFill>
                  <a:schemeClr val="tx1">
                    <a:lumMod val="50000"/>
                    <a:lumOff val="5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Tree>
    <p:extLst>
      <p:ext uri="{BB962C8B-B14F-4D97-AF65-F5344CB8AC3E}">
        <p14:creationId xmlns:p14="http://schemas.microsoft.com/office/powerpoint/2010/main" val="16022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Rejsetema 2 indhold + tekst">
    <p:spTree>
      <p:nvGrpSpPr>
        <p:cNvPr id="1" name=""/>
        <p:cNvGrpSpPr/>
        <p:nvPr/>
      </p:nvGrpSpPr>
      <p:grpSpPr>
        <a:xfrm>
          <a:off x="0" y="0"/>
          <a:ext cx="0" cy="0"/>
          <a:chOff x="0" y="0"/>
          <a:chExt cx="0" cy="0"/>
        </a:xfrm>
      </p:grpSpPr>
      <p:sp>
        <p:nvSpPr>
          <p:cNvPr id="8" name="Rectangle 7"/>
          <p:cNvSpPr/>
          <p:nvPr userDrawn="1"/>
        </p:nvSpPr>
        <p:spPr>
          <a:xfrm>
            <a:off x="0" y="364770"/>
            <a:ext cx="12191997" cy="6493230"/>
          </a:xfrm>
          <a:prstGeom prst="rect">
            <a:avLst/>
          </a:prstGeom>
          <a:gradFill>
            <a:gsLst>
              <a:gs pos="0">
                <a:schemeClr val="bg2"/>
              </a:gs>
              <a:gs pos="28000">
                <a:schemeClr val="bg1">
                  <a:lumMod val="85000"/>
                </a:schemeClr>
              </a:gs>
              <a:gs pos="100000">
                <a:schemeClr val="accent4">
                  <a:lumMod val="20000"/>
                  <a:lumOff val="80000"/>
                </a:schemeClr>
              </a:gs>
            </a:gsLst>
            <a:lin ang="0" scaled="0"/>
          </a:gradFill>
          <a:ln>
            <a:solidFill>
              <a:srgbClr val="798FBF"/>
            </a:solidFill>
          </a:ln>
          <a:effectLst>
            <a:innerShdw blurRad="66675" dist="38100" dir="13500000">
              <a:srgbClr val="000000">
                <a:alpha val="3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TitlePageOverlay.png"/>
          <p:cNvPicPr>
            <a:picLocks noChangeAspect="1"/>
          </p:cNvPicPr>
          <p:nvPr/>
        </p:nvPicPr>
        <p:blipFill>
          <a:blip r:embed="rId2"/>
          <a:stretch>
            <a:fillRect/>
          </a:stretch>
        </p:blipFill>
        <p:spPr>
          <a:xfrm>
            <a:off x="-233680" y="148610"/>
            <a:ext cx="12689839" cy="8832830"/>
          </a:xfrm>
          <a:prstGeom prst="rect">
            <a:avLst/>
          </a:prstGeom>
        </p:spPr>
      </p:pic>
      <p:sp>
        <p:nvSpPr>
          <p:cNvPr id="2" name="Rectangle 1"/>
          <p:cNvSpPr/>
          <p:nvPr userDrawn="1"/>
        </p:nvSpPr>
        <p:spPr>
          <a:xfrm>
            <a:off x="-1" y="0"/>
            <a:ext cx="12354561" cy="351259"/>
          </a:xfrm>
          <a:prstGeom prst="rect">
            <a:avLst/>
          </a:prstGeom>
          <a:solidFill>
            <a:srgbClr val="4E6AA8"/>
          </a:solidFill>
          <a:ln>
            <a:solidFill>
              <a:srgbClr val="798FBF"/>
            </a:solid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2000" i="1" dirty="0" smtClean="0">
                <a:solidFill>
                  <a:schemeClr val="tx2">
                    <a:lumMod val="20000"/>
                    <a:lumOff val="80000"/>
                  </a:schemeClr>
                </a:solidFill>
                <a:latin typeface="Calibri" panose="020F0502020204030204" pitchFamily="34" charset="0"/>
              </a:rPr>
              <a:t>OS – LIVSFORTÆLLINGER     </a:t>
            </a:r>
            <a:r>
              <a:rPr lang="en-US" sz="2000" i="1" dirty="0" smtClean="0">
                <a:solidFill>
                  <a:srgbClr val="4E6AA8"/>
                </a:solidFill>
              </a:rPr>
              <a:t>.</a:t>
            </a:r>
            <a:endParaRPr lang="en-US" sz="2000" i="1" dirty="0">
              <a:solidFill>
                <a:srgbClr val="4E6AA8"/>
              </a:solidFill>
            </a:endParaRPr>
          </a:p>
        </p:txBody>
      </p:sp>
      <p:sp>
        <p:nvSpPr>
          <p:cNvPr id="6" name="Footer Placeholder 5"/>
          <p:cNvSpPr>
            <a:spLocks noGrp="1"/>
          </p:cNvSpPr>
          <p:nvPr>
            <p:ph type="ftr" sz="quarter" idx="11"/>
          </p:nvPr>
        </p:nvSpPr>
        <p:spPr>
          <a:xfrm>
            <a:off x="4573489" y="-35769"/>
            <a:ext cx="4048807" cy="365125"/>
          </a:xfrm>
        </p:spPr>
        <p:txBody>
          <a:bodyPr/>
          <a:lstStyle/>
          <a:p>
            <a:r>
              <a:rPr lang="en-US" smtClean="0"/>
              <a:t>Dit navn her</a:t>
            </a:r>
            <a:endParaRPr lang="en-US"/>
          </a:p>
        </p:txBody>
      </p:sp>
      <p:sp>
        <p:nvSpPr>
          <p:cNvPr id="13" name="Titel 1"/>
          <p:cNvSpPr>
            <a:spLocks noGrp="1"/>
          </p:cNvSpPr>
          <p:nvPr>
            <p:ph type="title"/>
          </p:nvPr>
        </p:nvSpPr>
        <p:spPr>
          <a:xfrm>
            <a:off x="140512" y="-13510"/>
            <a:ext cx="9812866" cy="338667"/>
          </a:xfrm>
        </p:spPr>
        <p:txBody>
          <a:bodyPr/>
          <a:lstStyle>
            <a:lvl1pPr>
              <a:defRPr>
                <a:solidFill>
                  <a:srgbClr val="FFFFFF"/>
                </a:solidFill>
              </a:defRPr>
            </a:lvl1pPr>
          </a:lstStyle>
          <a:p>
            <a:r>
              <a:rPr lang="da-DK" dirty="0" smtClean="0"/>
              <a:t>Klik for at redigere i master</a:t>
            </a:r>
            <a:endParaRPr lang="da-DK" dirty="0"/>
          </a:p>
        </p:txBody>
      </p:sp>
      <p:sp>
        <p:nvSpPr>
          <p:cNvPr id="16" name="Snip Single Corner Rectangle 18"/>
          <p:cNvSpPr/>
          <p:nvPr userDrawn="1"/>
        </p:nvSpPr>
        <p:spPr>
          <a:xfrm flipH="1">
            <a:off x="-148622" y="6278905"/>
            <a:ext cx="12340619" cy="589154"/>
          </a:xfrm>
          <a:custGeom>
            <a:avLst/>
            <a:gdLst>
              <a:gd name="connsiteX0" fmla="*/ 0 w 6194967"/>
              <a:gd name="connsiteY0" fmla="*/ 0 h 579094"/>
              <a:gd name="connsiteX1" fmla="*/ 5905420 w 6194967"/>
              <a:gd name="connsiteY1" fmla="*/ 0 h 579094"/>
              <a:gd name="connsiteX2" fmla="*/ 6194967 w 6194967"/>
              <a:gd name="connsiteY2" fmla="*/ 289547 h 579094"/>
              <a:gd name="connsiteX3" fmla="*/ 6194967 w 6194967"/>
              <a:gd name="connsiteY3" fmla="*/ 579094 h 579094"/>
              <a:gd name="connsiteX4" fmla="*/ 0 w 6194967"/>
              <a:gd name="connsiteY4" fmla="*/ 579094 h 579094"/>
              <a:gd name="connsiteX5" fmla="*/ 0 w 6194967"/>
              <a:gd name="connsiteY5" fmla="*/ 0 h 579094"/>
              <a:gd name="connsiteX0" fmla="*/ 0 w 6205136"/>
              <a:gd name="connsiteY0" fmla="*/ 0 h 579094"/>
              <a:gd name="connsiteX1" fmla="*/ 5905420 w 6205136"/>
              <a:gd name="connsiteY1" fmla="*/ 0 h 579094"/>
              <a:gd name="connsiteX2" fmla="*/ 6194967 w 6205136"/>
              <a:gd name="connsiteY2" fmla="*/ 289547 h 579094"/>
              <a:gd name="connsiteX3" fmla="*/ 6205136 w 6205136"/>
              <a:gd name="connsiteY3" fmla="*/ 434506 h 579094"/>
              <a:gd name="connsiteX4" fmla="*/ 6194967 w 6205136"/>
              <a:gd name="connsiteY4" fmla="*/ 579094 h 579094"/>
              <a:gd name="connsiteX5" fmla="*/ 0 w 6205136"/>
              <a:gd name="connsiteY5" fmla="*/ 579094 h 579094"/>
              <a:gd name="connsiteX6" fmla="*/ 0 w 6205136"/>
              <a:gd name="connsiteY6" fmla="*/ 0 h 579094"/>
              <a:gd name="connsiteX0" fmla="*/ 0 w 7350743"/>
              <a:gd name="connsiteY0" fmla="*/ 0 h 579094"/>
              <a:gd name="connsiteX1" fmla="*/ 5905420 w 7350743"/>
              <a:gd name="connsiteY1" fmla="*/ 0 h 579094"/>
              <a:gd name="connsiteX2" fmla="*/ 6194967 w 7350743"/>
              <a:gd name="connsiteY2" fmla="*/ 289547 h 579094"/>
              <a:gd name="connsiteX3" fmla="*/ 6205136 w 7350743"/>
              <a:gd name="connsiteY3" fmla="*/ 434506 h 579094"/>
              <a:gd name="connsiteX4" fmla="*/ 6194967 w 7350743"/>
              <a:gd name="connsiteY4" fmla="*/ 579094 h 579094"/>
              <a:gd name="connsiteX5" fmla="*/ 0 w 7350743"/>
              <a:gd name="connsiteY5" fmla="*/ 579094 h 579094"/>
              <a:gd name="connsiteX6" fmla="*/ 0 w 7350743"/>
              <a:gd name="connsiteY6" fmla="*/ 0 h 579094"/>
              <a:gd name="connsiteX0" fmla="*/ 0 w 6785195"/>
              <a:gd name="connsiteY0" fmla="*/ 0 h 579094"/>
              <a:gd name="connsiteX1" fmla="*/ 5905420 w 6785195"/>
              <a:gd name="connsiteY1" fmla="*/ 0 h 579094"/>
              <a:gd name="connsiteX2" fmla="*/ 6194967 w 6785195"/>
              <a:gd name="connsiteY2" fmla="*/ 289547 h 579094"/>
              <a:gd name="connsiteX3" fmla="*/ 6205136 w 6785195"/>
              <a:gd name="connsiteY3" fmla="*/ 434506 h 579094"/>
              <a:gd name="connsiteX4" fmla="*/ 6533959 w 6785195"/>
              <a:gd name="connsiteY4" fmla="*/ 513888 h 579094"/>
              <a:gd name="connsiteX5" fmla="*/ 6194967 w 6785195"/>
              <a:gd name="connsiteY5" fmla="*/ 579094 h 579094"/>
              <a:gd name="connsiteX6" fmla="*/ 0 w 6785195"/>
              <a:gd name="connsiteY6" fmla="*/ 579094 h 579094"/>
              <a:gd name="connsiteX7" fmla="*/ 0 w 6785195"/>
              <a:gd name="connsiteY7" fmla="*/ 0 h 579094"/>
              <a:gd name="connsiteX0" fmla="*/ 0 w 7316335"/>
              <a:gd name="connsiteY0" fmla="*/ 0 h 579094"/>
              <a:gd name="connsiteX1" fmla="*/ 5905420 w 7316335"/>
              <a:gd name="connsiteY1" fmla="*/ 0 h 579094"/>
              <a:gd name="connsiteX2" fmla="*/ 6194967 w 7316335"/>
              <a:gd name="connsiteY2" fmla="*/ 289547 h 579094"/>
              <a:gd name="connsiteX3" fmla="*/ 6205136 w 7316335"/>
              <a:gd name="connsiteY3" fmla="*/ 434506 h 579094"/>
              <a:gd name="connsiteX4" fmla="*/ 7316333 w 7316335"/>
              <a:gd name="connsiteY4" fmla="*/ 411826 h 579094"/>
              <a:gd name="connsiteX5" fmla="*/ 6194967 w 7316335"/>
              <a:gd name="connsiteY5" fmla="*/ 579094 h 579094"/>
              <a:gd name="connsiteX6" fmla="*/ 0 w 7316335"/>
              <a:gd name="connsiteY6" fmla="*/ 579094 h 579094"/>
              <a:gd name="connsiteX7" fmla="*/ 0 w 7316335"/>
              <a:gd name="connsiteY7" fmla="*/ 0 h 579094"/>
              <a:gd name="connsiteX0" fmla="*/ 0 w 10525202"/>
              <a:gd name="connsiteY0" fmla="*/ 0 h 579094"/>
              <a:gd name="connsiteX1" fmla="*/ 5905420 w 10525202"/>
              <a:gd name="connsiteY1" fmla="*/ 0 h 579094"/>
              <a:gd name="connsiteX2" fmla="*/ 6194967 w 10525202"/>
              <a:gd name="connsiteY2" fmla="*/ 289547 h 579094"/>
              <a:gd name="connsiteX3" fmla="*/ 6205136 w 10525202"/>
              <a:gd name="connsiteY3" fmla="*/ 434506 h 579094"/>
              <a:gd name="connsiteX4" fmla="*/ 10525202 w 10525202"/>
              <a:gd name="connsiteY4" fmla="*/ 479867 h 579094"/>
              <a:gd name="connsiteX5" fmla="*/ 6194967 w 10525202"/>
              <a:gd name="connsiteY5" fmla="*/ 579094 h 579094"/>
              <a:gd name="connsiteX6" fmla="*/ 0 w 10525202"/>
              <a:gd name="connsiteY6" fmla="*/ 579094 h 579094"/>
              <a:gd name="connsiteX7" fmla="*/ 0 w 10525202"/>
              <a:gd name="connsiteY7" fmla="*/ 0 h 579094"/>
              <a:gd name="connsiteX0" fmla="*/ 0 w 11502578"/>
              <a:gd name="connsiteY0" fmla="*/ 0 h 579094"/>
              <a:gd name="connsiteX1" fmla="*/ 5905420 w 11502578"/>
              <a:gd name="connsiteY1" fmla="*/ 0 h 579094"/>
              <a:gd name="connsiteX2" fmla="*/ 6194967 w 11502578"/>
              <a:gd name="connsiteY2" fmla="*/ 289547 h 579094"/>
              <a:gd name="connsiteX3" fmla="*/ 11500336 w 11502578"/>
              <a:gd name="connsiteY3" fmla="*/ 253063 h 579094"/>
              <a:gd name="connsiteX4" fmla="*/ 10525202 w 11502578"/>
              <a:gd name="connsiteY4" fmla="*/ 479867 h 579094"/>
              <a:gd name="connsiteX5" fmla="*/ 6194967 w 11502578"/>
              <a:gd name="connsiteY5" fmla="*/ 579094 h 579094"/>
              <a:gd name="connsiteX6" fmla="*/ 0 w 11502578"/>
              <a:gd name="connsiteY6" fmla="*/ 579094 h 579094"/>
              <a:gd name="connsiteX7" fmla="*/ 0 w 11502578"/>
              <a:gd name="connsiteY7" fmla="*/ 0 h 579094"/>
              <a:gd name="connsiteX0" fmla="*/ 0 w 12192003"/>
              <a:gd name="connsiteY0" fmla="*/ 0 h 590124"/>
              <a:gd name="connsiteX1" fmla="*/ 5905420 w 12192003"/>
              <a:gd name="connsiteY1" fmla="*/ 0 h 590124"/>
              <a:gd name="connsiteX2" fmla="*/ 6194967 w 12192003"/>
              <a:gd name="connsiteY2" fmla="*/ 289547 h 590124"/>
              <a:gd name="connsiteX3" fmla="*/ 11500336 w 12192003"/>
              <a:gd name="connsiteY3" fmla="*/ 253063 h 590124"/>
              <a:gd name="connsiteX4" fmla="*/ 12192000 w 12192003"/>
              <a:gd name="connsiteY4" fmla="*/ 581929 h 590124"/>
              <a:gd name="connsiteX5" fmla="*/ 6194967 w 12192003"/>
              <a:gd name="connsiteY5" fmla="*/ 579094 h 590124"/>
              <a:gd name="connsiteX6" fmla="*/ 0 w 12192003"/>
              <a:gd name="connsiteY6" fmla="*/ 579094 h 590124"/>
              <a:gd name="connsiteX7" fmla="*/ 0 w 12192003"/>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09559"/>
              <a:gd name="connsiteY0" fmla="*/ 0 h 590124"/>
              <a:gd name="connsiteX1" fmla="*/ 5905420 w 12209559"/>
              <a:gd name="connsiteY1" fmla="*/ 0 h 590124"/>
              <a:gd name="connsiteX2" fmla="*/ 6194967 w 12209559"/>
              <a:gd name="connsiteY2" fmla="*/ 289547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209559"/>
              <a:gd name="connsiteY0" fmla="*/ 0 h 590124"/>
              <a:gd name="connsiteX1" fmla="*/ 5905420 w 12209559"/>
              <a:gd name="connsiteY1" fmla="*/ 0 h 590124"/>
              <a:gd name="connsiteX2" fmla="*/ 6170611 w 12209559"/>
              <a:gd name="connsiteY2" fmla="*/ 251274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0388"/>
              <a:gd name="connsiteY0" fmla="*/ 0 h 603614"/>
              <a:gd name="connsiteX1" fmla="*/ 5905420 w 12640388"/>
              <a:gd name="connsiteY1" fmla="*/ 0 h 603614"/>
              <a:gd name="connsiteX2" fmla="*/ 6170611 w 12640388"/>
              <a:gd name="connsiteY2" fmla="*/ 251274 h 603614"/>
              <a:gd name="connsiteX3" fmla="*/ 12194579 w 12640388"/>
              <a:gd name="connsiteY3" fmla="*/ 247908 h 603614"/>
              <a:gd name="connsiteX4" fmla="*/ 12192000 w 12640388"/>
              <a:gd name="connsiteY4" fmla="*/ 581929 h 603614"/>
              <a:gd name="connsiteX5" fmla="*/ 6194967 w 12640388"/>
              <a:gd name="connsiteY5" fmla="*/ 579094 h 603614"/>
              <a:gd name="connsiteX6" fmla="*/ 0 w 12640388"/>
              <a:gd name="connsiteY6" fmla="*/ 579094 h 603614"/>
              <a:gd name="connsiteX7" fmla="*/ 0 w 12640388"/>
              <a:gd name="connsiteY7" fmla="*/ 0 h 603614"/>
              <a:gd name="connsiteX0" fmla="*/ 0 w 12200783"/>
              <a:gd name="connsiteY0" fmla="*/ 0 h 618966"/>
              <a:gd name="connsiteX1" fmla="*/ 5905420 w 12200783"/>
              <a:gd name="connsiteY1" fmla="*/ 0 h 618966"/>
              <a:gd name="connsiteX2" fmla="*/ 6170611 w 12200783"/>
              <a:gd name="connsiteY2" fmla="*/ 251274 h 618966"/>
              <a:gd name="connsiteX3" fmla="*/ 12194579 w 12200783"/>
              <a:gd name="connsiteY3" fmla="*/ 247908 h 618966"/>
              <a:gd name="connsiteX4" fmla="*/ 12192000 w 12200783"/>
              <a:gd name="connsiteY4" fmla="*/ 581929 h 618966"/>
              <a:gd name="connsiteX5" fmla="*/ 6194967 w 12200783"/>
              <a:gd name="connsiteY5" fmla="*/ 579094 h 618966"/>
              <a:gd name="connsiteX6" fmla="*/ 0 w 12200783"/>
              <a:gd name="connsiteY6" fmla="*/ 579094 h 618966"/>
              <a:gd name="connsiteX7" fmla="*/ 0 w 12200783"/>
              <a:gd name="connsiteY7" fmla="*/ 0 h 618966"/>
              <a:gd name="connsiteX0" fmla="*/ 0 w 12247703"/>
              <a:gd name="connsiteY0" fmla="*/ 0 h 608481"/>
              <a:gd name="connsiteX1" fmla="*/ 5905420 w 12247703"/>
              <a:gd name="connsiteY1" fmla="*/ 0 h 608481"/>
              <a:gd name="connsiteX2" fmla="*/ 6170611 w 12247703"/>
              <a:gd name="connsiteY2" fmla="*/ 251274 h 608481"/>
              <a:gd name="connsiteX3" fmla="*/ 12194579 w 12247703"/>
              <a:gd name="connsiteY3" fmla="*/ 247908 h 608481"/>
              <a:gd name="connsiteX4" fmla="*/ 12247671 w 12247703"/>
              <a:gd name="connsiteY4" fmla="*/ 568011 h 608481"/>
              <a:gd name="connsiteX5" fmla="*/ 6194967 w 12247703"/>
              <a:gd name="connsiteY5" fmla="*/ 579094 h 608481"/>
              <a:gd name="connsiteX6" fmla="*/ 0 w 12247703"/>
              <a:gd name="connsiteY6" fmla="*/ 579094 h 608481"/>
              <a:gd name="connsiteX7" fmla="*/ 0 w 12247703"/>
              <a:gd name="connsiteY7" fmla="*/ 0 h 608481"/>
              <a:gd name="connsiteX0" fmla="*/ 0 w 12264255"/>
              <a:gd name="connsiteY0" fmla="*/ 0 h 579094"/>
              <a:gd name="connsiteX1" fmla="*/ 5905420 w 12264255"/>
              <a:gd name="connsiteY1" fmla="*/ 0 h 579094"/>
              <a:gd name="connsiteX2" fmla="*/ 6170611 w 12264255"/>
              <a:gd name="connsiteY2" fmla="*/ 251274 h 579094"/>
              <a:gd name="connsiteX3" fmla="*/ 12194579 w 12264255"/>
              <a:gd name="connsiteY3" fmla="*/ 247908 h 579094"/>
              <a:gd name="connsiteX4" fmla="*/ 12247671 w 12264255"/>
              <a:gd name="connsiteY4" fmla="*/ 568011 h 579094"/>
              <a:gd name="connsiteX5" fmla="*/ 6194967 w 12264255"/>
              <a:gd name="connsiteY5" fmla="*/ 579094 h 579094"/>
              <a:gd name="connsiteX6" fmla="*/ 0 w 12264255"/>
              <a:gd name="connsiteY6" fmla="*/ 579094 h 579094"/>
              <a:gd name="connsiteX7" fmla="*/ 0 w 12264255"/>
              <a:gd name="connsiteY7" fmla="*/ 0 h 579094"/>
              <a:gd name="connsiteX0" fmla="*/ 0 w 12255238"/>
              <a:gd name="connsiteY0" fmla="*/ 0 h 579094"/>
              <a:gd name="connsiteX1" fmla="*/ 5905420 w 12255238"/>
              <a:gd name="connsiteY1" fmla="*/ 0 h 579094"/>
              <a:gd name="connsiteX2" fmla="*/ 6170611 w 12255238"/>
              <a:gd name="connsiteY2" fmla="*/ 251274 h 579094"/>
              <a:gd name="connsiteX3" fmla="*/ 12194579 w 12255238"/>
              <a:gd name="connsiteY3" fmla="*/ 247908 h 579094"/>
              <a:gd name="connsiteX4" fmla="*/ 12237233 w 12255238"/>
              <a:gd name="connsiteY4" fmla="*/ 578449 h 579094"/>
              <a:gd name="connsiteX5" fmla="*/ 6194967 w 12255238"/>
              <a:gd name="connsiteY5" fmla="*/ 579094 h 579094"/>
              <a:gd name="connsiteX6" fmla="*/ 0 w 12255238"/>
              <a:gd name="connsiteY6" fmla="*/ 579094 h 579094"/>
              <a:gd name="connsiteX7" fmla="*/ 0 w 12255238"/>
              <a:gd name="connsiteY7" fmla="*/ 0 h 579094"/>
              <a:gd name="connsiteX0" fmla="*/ 0 w 12255238"/>
              <a:gd name="connsiteY0" fmla="*/ 0 h 589154"/>
              <a:gd name="connsiteX1" fmla="*/ 5905420 w 12255238"/>
              <a:gd name="connsiteY1" fmla="*/ 0 h 589154"/>
              <a:gd name="connsiteX2" fmla="*/ 6170611 w 12255238"/>
              <a:gd name="connsiteY2" fmla="*/ 251274 h 589154"/>
              <a:gd name="connsiteX3" fmla="*/ 12194579 w 12255238"/>
              <a:gd name="connsiteY3" fmla="*/ 247908 h 589154"/>
              <a:gd name="connsiteX4" fmla="*/ 12237233 w 12255238"/>
              <a:gd name="connsiteY4" fmla="*/ 588888 h 589154"/>
              <a:gd name="connsiteX5" fmla="*/ 6194967 w 12255238"/>
              <a:gd name="connsiteY5" fmla="*/ 579094 h 589154"/>
              <a:gd name="connsiteX6" fmla="*/ 0 w 12255238"/>
              <a:gd name="connsiteY6" fmla="*/ 579094 h 589154"/>
              <a:gd name="connsiteX7" fmla="*/ 0 w 12255238"/>
              <a:gd name="connsiteY7" fmla="*/ 0 h 58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5238" h="589154">
                <a:moveTo>
                  <a:pt x="0" y="0"/>
                </a:moveTo>
                <a:lnTo>
                  <a:pt x="5905420" y="0"/>
                </a:lnTo>
                <a:lnTo>
                  <a:pt x="6170611" y="251274"/>
                </a:lnTo>
                <a:lnTo>
                  <a:pt x="12194579" y="247908"/>
                </a:lnTo>
                <a:cubicBezTo>
                  <a:pt x="12209325" y="358366"/>
                  <a:pt x="12290757" y="585881"/>
                  <a:pt x="12237233" y="588888"/>
                </a:cubicBezTo>
                <a:cubicBezTo>
                  <a:pt x="12183709" y="591895"/>
                  <a:pt x="7283960" y="568226"/>
                  <a:pt x="6194967" y="579094"/>
                </a:cubicBezTo>
                <a:lnTo>
                  <a:pt x="0" y="579094"/>
                </a:lnTo>
                <a:lnTo>
                  <a:pt x="0" y="0"/>
                </a:lnTo>
                <a:close/>
              </a:path>
            </a:pathLst>
          </a:custGeom>
          <a:gradFill>
            <a:gsLst>
              <a:gs pos="0">
                <a:srgbClr val="C3D4E5"/>
              </a:gs>
              <a:gs pos="50000">
                <a:schemeClr val="bg1">
                  <a:lumMod val="95000"/>
                </a:schemeClr>
              </a:gs>
              <a:gs pos="100000">
                <a:schemeClr val="bg2">
                  <a:lumMod val="40000"/>
                  <a:lumOff val="60000"/>
                </a:schemeClr>
              </a:gs>
            </a:gsLst>
          </a:gradFill>
          <a:ln>
            <a:solidFill>
              <a:schemeClr val="bg2">
                <a:lumMod val="75000"/>
              </a:schemeClr>
            </a:solidFill>
          </a:ln>
          <a:effectLst>
            <a:innerShdw blurRad="79375" dist="50800" dir="14280000">
              <a:srgbClr val="4B4B4B">
                <a:alpha val="90000"/>
              </a:srgbClr>
            </a:inn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7" name="Afrundet rektangel 35">
            <a:hlinkClick r:id="" action="ppaction://hlinkshowjump?jump=nextslide" highlightClick="1"/>
          </p:cNvPr>
          <p:cNvSpPr/>
          <p:nvPr userDrawn="1"/>
        </p:nvSpPr>
        <p:spPr>
          <a:xfrm>
            <a:off x="10757158" y="6386716"/>
            <a:ext cx="1337681" cy="392401"/>
          </a:xfrm>
          <a:prstGeom prst="roundRect">
            <a:avLst/>
          </a:prstGeom>
          <a:ln/>
          <a:effectLst>
            <a:outerShdw blurRad="50800" dist="38100" dir="318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tx1">
                    <a:lumMod val="95000"/>
                    <a:lumOff val="5000"/>
                  </a:schemeClr>
                </a:solidFill>
                <a:latin typeface="Calibri"/>
                <a:cs typeface="Calibri"/>
              </a:rPr>
              <a:t>Næste</a:t>
            </a:r>
            <a:endParaRPr lang="da-DK" sz="2000" dirty="0">
              <a:solidFill>
                <a:schemeClr val="tx1">
                  <a:lumMod val="95000"/>
                  <a:lumOff val="5000"/>
                </a:schemeClr>
              </a:solidFill>
              <a:latin typeface="Calibri"/>
              <a:cs typeface="Calibri"/>
            </a:endParaRPr>
          </a:p>
        </p:txBody>
      </p:sp>
      <p:sp>
        <p:nvSpPr>
          <p:cNvPr id="18" name="Afrundet rektangel 35">
            <a:hlinkClick r:id="" action="ppaction://hlinkshowjump?jump=lastslideviewed" highlightClick="1"/>
          </p:cNvPr>
          <p:cNvSpPr/>
          <p:nvPr userDrawn="1"/>
        </p:nvSpPr>
        <p:spPr>
          <a:xfrm>
            <a:off x="9309089" y="6386716"/>
            <a:ext cx="1327476" cy="391944"/>
          </a:xfrm>
          <a:prstGeom prst="roundRect">
            <a:avLst/>
          </a:prstGeom>
          <a:ln/>
          <a:effectLst>
            <a:outerShdw blurRad="50800" dist="38100" dir="36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tx1">
                    <a:lumMod val="95000"/>
                    <a:lumOff val="5000"/>
                  </a:schemeClr>
                </a:solidFill>
                <a:latin typeface="Calibri"/>
                <a:cs typeface="Calibri"/>
              </a:rPr>
              <a:t>Tilbage</a:t>
            </a:r>
            <a:endParaRPr lang="da-DK" sz="2000" dirty="0">
              <a:solidFill>
                <a:schemeClr val="tx1">
                  <a:lumMod val="95000"/>
                  <a:lumOff val="5000"/>
                </a:schemeClr>
              </a:solidFill>
              <a:latin typeface="Calibri"/>
              <a:cs typeface="Calibri"/>
            </a:endParaRPr>
          </a:p>
        </p:txBody>
      </p:sp>
      <p:sp>
        <p:nvSpPr>
          <p:cNvPr id="19" name="Afrundet rektangel 35">
            <a:hlinkClick r:id="rId3" action="ppaction://hlinksldjump" highlightClick="1"/>
          </p:cNvPr>
          <p:cNvSpPr/>
          <p:nvPr userDrawn="1"/>
        </p:nvSpPr>
        <p:spPr>
          <a:xfrm>
            <a:off x="7914453" y="6392254"/>
            <a:ext cx="1279990" cy="386409"/>
          </a:xfrm>
          <a:prstGeom prst="roundRect">
            <a:avLst/>
          </a:prstGeom>
          <a:ln/>
          <a:effectLst>
            <a:outerShdw blurRad="50800" dist="38100" dir="426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tx1">
                    <a:lumMod val="95000"/>
                    <a:lumOff val="5000"/>
                  </a:schemeClr>
                </a:solidFill>
                <a:latin typeface="Calibri"/>
                <a:cs typeface="Calibri"/>
              </a:rPr>
              <a:t>Oversigt</a:t>
            </a:r>
            <a:endParaRPr lang="da-DK" sz="2000" dirty="0">
              <a:solidFill>
                <a:schemeClr val="tx1">
                  <a:lumMod val="95000"/>
                  <a:lumOff val="5000"/>
                </a:schemeClr>
              </a:solidFill>
              <a:latin typeface="Calibri"/>
              <a:cs typeface="Calibri"/>
            </a:endParaRPr>
          </a:p>
        </p:txBody>
      </p:sp>
      <p:sp>
        <p:nvSpPr>
          <p:cNvPr id="20" name="Afrundet rektangel 35">
            <a:hlinkClick r:id="" action="ppaction://hlinkshowjump?jump=endshow" highlightClick="1"/>
          </p:cNvPr>
          <p:cNvSpPr/>
          <p:nvPr userDrawn="1"/>
        </p:nvSpPr>
        <p:spPr>
          <a:xfrm>
            <a:off x="6485770" y="6386717"/>
            <a:ext cx="1296658" cy="396906"/>
          </a:xfrm>
          <a:prstGeom prst="roundRect">
            <a:avLst/>
          </a:prstGeom>
          <a:ln/>
          <a:effectLst>
            <a:outerShdw blurRad="50800" dist="38100" dir="438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tx1">
                    <a:lumMod val="95000"/>
                    <a:lumOff val="5000"/>
                  </a:schemeClr>
                </a:solidFill>
                <a:latin typeface="Calibri"/>
                <a:cs typeface="Calibri"/>
              </a:rPr>
              <a:t>Rediger</a:t>
            </a:r>
            <a:endParaRPr lang="da-DK" sz="2000" dirty="0">
              <a:solidFill>
                <a:schemeClr val="tx1">
                  <a:lumMod val="95000"/>
                  <a:lumOff val="5000"/>
                </a:schemeClr>
              </a:solidFill>
              <a:latin typeface="Calibri"/>
              <a:cs typeface="Calibri"/>
            </a:endParaRPr>
          </a:p>
        </p:txBody>
      </p:sp>
      <p:sp>
        <p:nvSpPr>
          <p:cNvPr id="22" name="Pladsholder til slidenummer 3"/>
          <p:cNvSpPr>
            <a:spLocks noGrp="1"/>
          </p:cNvSpPr>
          <p:nvPr>
            <p:ph type="sldNum" sz="quarter" idx="122"/>
          </p:nvPr>
        </p:nvSpPr>
        <p:spPr>
          <a:xfrm>
            <a:off x="0" y="6490478"/>
            <a:ext cx="383177" cy="503119"/>
          </a:xfrm>
        </p:spPr>
        <p:txBody>
          <a:bodyPr/>
          <a:lstStyle>
            <a:lvl1pPr>
              <a:defRPr>
                <a:solidFill>
                  <a:schemeClr val="bg1">
                    <a:lumMod val="65000"/>
                  </a:schemeClr>
                </a:solidFill>
              </a:defRPr>
            </a:lvl1pPr>
          </a:lstStyle>
          <a:p>
            <a:fld id="{B0EB8CF6-47F3-4747-94A2-C5AAF9298AFB}" type="slidenum">
              <a:rPr lang="da-DK" smtClean="0"/>
              <a:pPr/>
              <a:t>‹nr.›</a:t>
            </a:fld>
            <a:endParaRPr lang="da-DK"/>
          </a:p>
        </p:txBody>
      </p:sp>
      <p:sp>
        <p:nvSpPr>
          <p:cNvPr id="23" name="Pladsholder til tekst 13"/>
          <p:cNvSpPr>
            <a:spLocks noGrp="1"/>
          </p:cNvSpPr>
          <p:nvPr>
            <p:ph type="body" sz="quarter" idx="123"/>
          </p:nvPr>
        </p:nvSpPr>
        <p:spPr>
          <a:xfrm>
            <a:off x="383177" y="6589319"/>
            <a:ext cx="5014276" cy="321053"/>
          </a:xfrm>
        </p:spPr>
        <p:txBody>
          <a:bodyPr>
            <a:noAutofit/>
          </a:bodyPr>
          <a:lstStyle>
            <a:lvl1pPr>
              <a:defRPr sz="1400">
                <a:solidFill>
                  <a:schemeClr val="bg1">
                    <a:lumMod val="65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21" name="Rektangel 20"/>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
        <p:nvSpPr>
          <p:cNvPr id="24" name="Text Placeholder 3"/>
          <p:cNvSpPr>
            <a:spLocks noGrp="1"/>
          </p:cNvSpPr>
          <p:nvPr>
            <p:ph type="body" sz="half" idx="2"/>
          </p:nvPr>
        </p:nvSpPr>
        <p:spPr>
          <a:xfrm>
            <a:off x="252130" y="367089"/>
            <a:ext cx="4704611" cy="670939"/>
          </a:xfrm>
        </p:spPr>
        <p:txBody>
          <a:bodyPr vert="horz" lIns="121917" tIns="60958" rIns="121917" bIns="60958" rtlCol="0" anchor="t" anchorCtr="0">
            <a:normAutofit/>
          </a:bodyPr>
          <a:lstStyle>
            <a:lvl1pPr marL="0" indent="0" algn="l">
              <a:spcAft>
                <a:spcPts val="400"/>
              </a:spcAft>
              <a:buNone/>
              <a:defRPr sz="2700">
                <a:solidFill>
                  <a:schemeClr val="tx1"/>
                </a:solidFill>
                <a:latin typeface="Mistral" pitchFamily="66" charset="0"/>
                <a:ea typeface="+mn-ea"/>
                <a:cs typeface="+mn-cs"/>
              </a:defRPr>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marL="0" lvl="0" indent="0" algn="ctr" defTabSz="1219170" rtl="0" eaLnBrk="1" latinLnBrk="0" hangingPunct="1">
              <a:spcBef>
                <a:spcPts val="0"/>
              </a:spcBef>
              <a:spcAft>
                <a:spcPts val="2400"/>
              </a:spcAft>
              <a:buFont typeface="Wingdings 2" pitchFamily="18" charset="2"/>
              <a:buNone/>
            </a:pPr>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p:txBody>
      </p:sp>
      <p:sp>
        <p:nvSpPr>
          <p:cNvPr id="25" name="Picture Placeholder 2"/>
          <p:cNvSpPr>
            <a:spLocks noGrp="1"/>
          </p:cNvSpPr>
          <p:nvPr>
            <p:ph type="pic" idx="13"/>
          </p:nvPr>
        </p:nvSpPr>
        <p:spPr>
          <a:xfrm>
            <a:off x="6105524" y="902216"/>
            <a:ext cx="5809581" cy="3395464"/>
          </a:xfrm>
          <a:solidFill>
            <a:srgbClr val="FFFFFF">
              <a:shade val="85000"/>
            </a:srgbClr>
          </a:solidFill>
          <a:ln w="31750" cap="sq">
            <a:solidFill>
              <a:srgbClr val="FDFDFD"/>
            </a:solidFill>
            <a:miter lim="800000"/>
          </a:ln>
          <a:effectLst>
            <a:outerShdw blurRad="50800" dist="38100" dir="2700000" algn="tl" rotWithShape="0">
              <a:prstClr val="black">
                <a:alpha val="40000"/>
              </a:prst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240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da-DK" smtClean="0"/>
              <a:t>Drag picture to placeholder or click icon to add</a:t>
            </a:r>
            <a:endParaRPr/>
          </a:p>
        </p:txBody>
      </p:sp>
      <p:sp>
        <p:nvSpPr>
          <p:cNvPr id="26" name="Picture Placeholder 2"/>
          <p:cNvSpPr>
            <a:spLocks noGrp="1"/>
          </p:cNvSpPr>
          <p:nvPr>
            <p:ph type="pic" idx="1"/>
          </p:nvPr>
        </p:nvSpPr>
        <p:spPr>
          <a:xfrm>
            <a:off x="252130" y="905256"/>
            <a:ext cx="5590886" cy="5371058"/>
          </a:xfrm>
          <a:solidFill>
            <a:srgbClr val="FFFFFF">
              <a:shade val="85000"/>
            </a:srgbClr>
          </a:solidFill>
          <a:ln w="31750" cap="sq">
            <a:solidFill>
              <a:srgbClr val="FDFDFD"/>
            </a:solidFill>
            <a:miter lim="800000"/>
          </a:ln>
          <a:effectLst>
            <a:outerShdw blurRad="50800" dist="38100" dir="2700000" algn="tl" rotWithShape="0">
              <a:prstClr val="black">
                <a:alpha val="40000"/>
              </a:prst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40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da-DK" smtClean="0"/>
              <a:t>Drag picture to placeholder or click icon to add</a:t>
            </a:r>
            <a:endParaRPr/>
          </a:p>
        </p:txBody>
      </p:sp>
      <p:sp>
        <p:nvSpPr>
          <p:cNvPr id="27" name="Pladsholder til tekst 3"/>
          <p:cNvSpPr>
            <a:spLocks noGrp="1"/>
          </p:cNvSpPr>
          <p:nvPr>
            <p:ph type="body" sz="half" idx="15"/>
          </p:nvPr>
        </p:nvSpPr>
        <p:spPr>
          <a:xfrm>
            <a:off x="6095146" y="4440538"/>
            <a:ext cx="5819960" cy="173558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smtClean="0"/>
              <a:t>Klik for at redigere i master</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 indhold Mønstret retro look">
    <p:bg>
      <p:bgPr>
        <a:blipFill rotWithShape="1">
          <a:blip r:embed="rId2">
            <a:duotone>
              <a:schemeClr val="bg2">
                <a:shade val="10000"/>
                <a:alpha val="30000"/>
                <a:satMod val="60000"/>
              </a:schemeClr>
              <a:schemeClr val="bg2">
                <a:tint val="20000"/>
                <a:alpha val="5000"/>
                <a:satMod val="300000"/>
              </a:schemeClr>
            </a:duotone>
            <a:extLst>
              <a:ext uri="{BEBA8EAE-BF5A-486C-A8C5-ECC9F3942E4B}">
                <a14:imgProps xmlns:a14="http://schemas.microsoft.com/office/drawing/2010/main">
                  <a14:imgLayer r:embed="rId3">
                    <a14:imgEffect>
                      <a14:artisticMosiaicBubbles/>
                    </a14:imgEffect>
                  </a14:imgLayer>
                </a14:imgProps>
              </a:ext>
            </a:extLst>
          </a:blip>
          <a:stretch/>
        </a:blipFill>
        <a:effectLst/>
      </p:bgPr>
    </p:bg>
    <p:spTree>
      <p:nvGrpSpPr>
        <p:cNvPr id="1" name=""/>
        <p:cNvGrpSpPr/>
        <p:nvPr/>
      </p:nvGrpSpPr>
      <p:grpSpPr>
        <a:xfrm>
          <a:off x="0" y="0"/>
          <a:ext cx="0" cy="0"/>
          <a:chOff x="0" y="0"/>
          <a:chExt cx="0" cy="0"/>
        </a:xfrm>
      </p:grpSpPr>
      <p:grpSp>
        <p:nvGrpSpPr>
          <p:cNvPr id="8" name="Grupper 7"/>
          <p:cNvGrpSpPr/>
          <p:nvPr userDrawn="1"/>
        </p:nvGrpSpPr>
        <p:grpSpPr>
          <a:xfrm>
            <a:off x="0" y="542285"/>
            <a:ext cx="12192000" cy="6053309"/>
            <a:chOff x="0" y="542285"/>
            <a:chExt cx="12192000" cy="6053309"/>
          </a:xfrm>
        </p:grpSpPr>
        <p:pic>
          <p:nvPicPr>
            <p:cNvPr id="13" name="Picture 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094757" y="558394"/>
              <a:ext cx="6097243" cy="6037200"/>
            </a:xfrm>
            <a:prstGeom prst="rect">
              <a:avLst/>
            </a:prstGeom>
            <a:effectLst/>
          </p:spPr>
        </p:pic>
        <p:pic>
          <p:nvPicPr>
            <p:cNvPr id="2" name="Picture 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542285"/>
              <a:ext cx="6097243" cy="6037200"/>
            </a:xfrm>
            <a:prstGeom prst="rect">
              <a:avLst/>
            </a:prstGeom>
            <a:effectLst/>
          </p:spPr>
        </p:pic>
      </p:grpSp>
      <p:sp>
        <p:nvSpPr>
          <p:cNvPr id="16" name="Rectangle 6"/>
          <p:cNvSpPr/>
          <p:nvPr userDrawn="1"/>
        </p:nvSpPr>
        <p:spPr>
          <a:xfrm>
            <a:off x="0" y="-16803"/>
            <a:ext cx="12344400" cy="559088"/>
          </a:xfrm>
          <a:prstGeom prst="rect">
            <a:avLst/>
          </a:prstGeom>
          <a:solidFill>
            <a:srgbClr val="F8F9EB"/>
          </a:solidFill>
          <a:ln>
            <a:solidFill>
              <a:srgbClr val="9CC0C4"/>
            </a:solidFill>
          </a:ln>
          <a:effectLst>
            <a:outerShdw blurRad="1016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000" i="1" dirty="0" smtClean="0">
                <a:solidFill>
                  <a:srgbClr val="9CC0C4"/>
                </a:solidFill>
              </a:rPr>
              <a:t>OS </a:t>
            </a:r>
            <a:r>
              <a:rPr lang="mr-IN" sz="2000" i="1" dirty="0" smtClean="0">
                <a:solidFill>
                  <a:srgbClr val="9CC0C4"/>
                </a:solidFill>
              </a:rPr>
              <a:t>–</a:t>
            </a:r>
            <a:r>
              <a:rPr lang="en-US" sz="2000" i="1" baseline="0" dirty="0" smtClean="0">
                <a:solidFill>
                  <a:srgbClr val="9CC0C4"/>
                </a:solidFill>
              </a:rPr>
              <a:t> LIVSFORTÆLLINGER    </a:t>
            </a:r>
            <a:r>
              <a:rPr lang="en-US" i="1" baseline="0" dirty="0" smtClean="0">
                <a:solidFill>
                  <a:srgbClr val="9CC0C4"/>
                </a:solidFill>
              </a:rPr>
              <a:t>.</a:t>
            </a:r>
            <a:endParaRPr lang="en-US" i="1" dirty="0">
              <a:solidFill>
                <a:srgbClr val="9CC0C4"/>
              </a:solidFill>
            </a:endParaRPr>
          </a:p>
        </p:txBody>
      </p:sp>
      <p:sp>
        <p:nvSpPr>
          <p:cNvPr id="5" name="Footer Placeholder 5"/>
          <p:cNvSpPr>
            <a:spLocks noGrp="1"/>
          </p:cNvSpPr>
          <p:nvPr userDrawn="1">
            <p:ph type="ftr" sz="quarter" idx="11"/>
          </p:nvPr>
        </p:nvSpPr>
        <p:spPr>
          <a:xfrm>
            <a:off x="4664929" y="88580"/>
            <a:ext cx="4048807" cy="365125"/>
          </a:xfrm>
          <a:prstGeom prst="rect">
            <a:avLst/>
          </a:prstGeom>
        </p:spPr>
        <p:txBody>
          <a:bodyPr/>
          <a:lstStyle>
            <a:lvl1pPr algn="ctr">
              <a:defRPr sz="2000" b="0" i="1">
                <a:solidFill>
                  <a:srgbClr val="9CC0C4"/>
                </a:solidFill>
                <a:latin typeface="Calibri"/>
                <a:cs typeface="Calibri"/>
              </a:defRPr>
            </a:lvl1pPr>
          </a:lstStyle>
          <a:p>
            <a:r>
              <a:rPr lang="en-US" smtClean="0"/>
              <a:t>Dit navn her</a:t>
            </a:r>
            <a:endParaRPr lang="en-US" dirty="0"/>
          </a:p>
        </p:txBody>
      </p:sp>
      <p:sp>
        <p:nvSpPr>
          <p:cNvPr id="6" name="Title 1"/>
          <p:cNvSpPr>
            <a:spLocks noGrp="1"/>
          </p:cNvSpPr>
          <p:nvPr userDrawn="1">
            <p:ph type="title" hasCustomPrompt="1"/>
          </p:nvPr>
        </p:nvSpPr>
        <p:spPr>
          <a:xfrm>
            <a:off x="117600" y="26504"/>
            <a:ext cx="4673061" cy="446572"/>
          </a:xfrm>
        </p:spPr>
        <p:txBody>
          <a:bodyPr/>
          <a:lstStyle>
            <a:lvl1pPr>
              <a:defRPr/>
            </a:lvl1pPr>
          </a:lstStyle>
          <a:p>
            <a:r>
              <a:rPr lang="da-DK" dirty="0" smtClean="0"/>
              <a:t>Dit emne her</a:t>
            </a:r>
            <a:endParaRPr dirty="0"/>
          </a:p>
        </p:txBody>
      </p:sp>
      <p:sp>
        <p:nvSpPr>
          <p:cNvPr id="14" name="Rectangle 6"/>
          <p:cNvSpPr/>
          <p:nvPr userDrawn="1"/>
        </p:nvSpPr>
        <p:spPr>
          <a:xfrm>
            <a:off x="0" y="6513548"/>
            <a:ext cx="12192000" cy="344452"/>
          </a:xfrm>
          <a:prstGeom prst="rect">
            <a:avLst/>
          </a:prstGeom>
          <a:solidFill>
            <a:schemeClr val="bg2"/>
          </a:solidFill>
          <a:effectLst>
            <a:innerShdw blurRad="63500" dist="50800" dir="14400000">
              <a:schemeClr val="tx1">
                <a:alpha val="22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Afrundet rektangel 35">
            <a:hlinkClick r:id="" action="ppaction://hlinkshowjump?jump=endshow" highlightClick="1"/>
          </p:cNvPr>
          <p:cNvSpPr/>
          <p:nvPr userDrawn="1"/>
        </p:nvSpPr>
        <p:spPr>
          <a:xfrm>
            <a:off x="7916187" y="6556280"/>
            <a:ext cx="992498" cy="265164"/>
          </a:xfrm>
          <a:prstGeom prst="roundRect">
            <a:avLst/>
          </a:prstGeom>
          <a:solidFill>
            <a:srgbClr val="9CC0C4"/>
          </a:solidFill>
          <a:ln>
            <a:solidFill>
              <a:schemeClr val="accent2">
                <a:lumMod val="50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1600" dirty="0" smtClean="0">
                <a:solidFill>
                  <a:schemeClr val="bg1"/>
                </a:solidFill>
                <a:latin typeface="Calibri"/>
                <a:cs typeface="Calibri"/>
              </a:rPr>
              <a:t>Rediger</a:t>
            </a:r>
            <a:endParaRPr lang="da-DK" sz="1600" dirty="0">
              <a:solidFill>
                <a:schemeClr val="bg1"/>
              </a:solidFill>
              <a:latin typeface="Calibri"/>
              <a:cs typeface="Calibri"/>
            </a:endParaRPr>
          </a:p>
        </p:txBody>
      </p:sp>
      <p:sp>
        <p:nvSpPr>
          <p:cNvPr id="17" name="Afrundet rektangel 35">
            <a:hlinkClick r:id="" action="ppaction://hlinkshowjump?jump=nextslide" highlightClick="1"/>
          </p:cNvPr>
          <p:cNvSpPr/>
          <p:nvPr userDrawn="1"/>
        </p:nvSpPr>
        <p:spPr>
          <a:xfrm>
            <a:off x="11097963" y="6550202"/>
            <a:ext cx="1023898" cy="273055"/>
          </a:xfrm>
          <a:prstGeom prst="roundRect">
            <a:avLst/>
          </a:prstGeom>
          <a:solidFill>
            <a:srgbClr val="9CC0C4"/>
          </a:solidFill>
          <a:ln>
            <a:solidFill>
              <a:schemeClr val="accent2">
                <a:lumMod val="50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1600" dirty="0" smtClean="0">
                <a:solidFill>
                  <a:schemeClr val="bg1"/>
                </a:solidFill>
                <a:latin typeface="Calibri"/>
                <a:cs typeface="Calibri"/>
              </a:rPr>
              <a:t>Næste</a:t>
            </a:r>
            <a:endParaRPr lang="da-DK" sz="1600" dirty="0">
              <a:solidFill>
                <a:schemeClr val="bg1"/>
              </a:solidFill>
              <a:latin typeface="Calibri"/>
              <a:cs typeface="Calibri"/>
            </a:endParaRPr>
          </a:p>
        </p:txBody>
      </p:sp>
      <p:sp>
        <p:nvSpPr>
          <p:cNvPr id="18" name="Afrundet rektangel 35">
            <a:hlinkClick r:id="" action="ppaction://hlinkshowjump?jump=lastslideviewed" highlightClick="1"/>
          </p:cNvPr>
          <p:cNvSpPr/>
          <p:nvPr userDrawn="1"/>
        </p:nvSpPr>
        <p:spPr>
          <a:xfrm>
            <a:off x="10016675" y="6550065"/>
            <a:ext cx="1023898" cy="272736"/>
          </a:xfrm>
          <a:prstGeom prst="roundRect">
            <a:avLst/>
          </a:prstGeom>
          <a:solidFill>
            <a:srgbClr val="9CC0C4"/>
          </a:solidFill>
          <a:ln>
            <a:solidFill>
              <a:schemeClr val="accent2">
                <a:lumMod val="50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1600" dirty="0" smtClean="0">
                <a:solidFill>
                  <a:schemeClr val="bg1"/>
                </a:solidFill>
                <a:latin typeface="Calibri"/>
                <a:cs typeface="Calibri"/>
              </a:rPr>
              <a:t>Tilbage</a:t>
            </a:r>
            <a:endParaRPr lang="da-DK" sz="1600" dirty="0">
              <a:solidFill>
                <a:schemeClr val="bg1"/>
              </a:solidFill>
              <a:latin typeface="Calibri"/>
              <a:cs typeface="Calibri"/>
            </a:endParaRPr>
          </a:p>
        </p:txBody>
      </p:sp>
      <p:sp>
        <p:nvSpPr>
          <p:cNvPr id="19" name="Afrundet rektangel 35">
            <a:hlinkClick r:id="rId5" action="ppaction://hlinksldjump" highlightClick="1"/>
          </p:cNvPr>
          <p:cNvSpPr/>
          <p:nvPr userDrawn="1"/>
        </p:nvSpPr>
        <p:spPr>
          <a:xfrm>
            <a:off x="8971995" y="6556141"/>
            <a:ext cx="979740" cy="264847"/>
          </a:xfrm>
          <a:prstGeom prst="roundRect">
            <a:avLst/>
          </a:prstGeom>
          <a:solidFill>
            <a:srgbClr val="9CC0C4"/>
          </a:solidFill>
          <a:ln>
            <a:solidFill>
              <a:schemeClr val="accent2">
                <a:lumMod val="50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1600" dirty="0" smtClean="0">
                <a:solidFill>
                  <a:schemeClr val="bg1"/>
                </a:solidFill>
                <a:latin typeface="Calibri"/>
                <a:cs typeface="Calibri"/>
              </a:rPr>
              <a:t>Oversigt</a:t>
            </a:r>
            <a:endParaRPr lang="da-DK" sz="1600" dirty="0">
              <a:solidFill>
                <a:schemeClr val="bg1"/>
              </a:solidFill>
              <a:latin typeface="Calibri"/>
              <a:cs typeface="Calibri"/>
            </a:endParaRPr>
          </a:p>
        </p:txBody>
      </p:sp>
      <p:sp>
        <p:nvSpPr>
          <p:cNvPr id="21" name="Pladsholder til slidenummer 3"/>
          <p:cNvSpPr>
            <a:spLocks noGrp="1"/>
          </p:cNvSpPr>
          <p:nvPr>
            <p:ph type="sldNum" sz="quarter" idx="13"/>
          </p:nvPr>
        </p:nvSpPr>
        <p:spPr>
          <a:xfrm>
            <a:off x="0" y="6431396"/>
            <a:ext cx="383177" cy="503119"/>
          </a:xfrm>
        </p:spPr>
        <p:txBody>
          <a:bodyPr/>
          <a:lstStyle/>
          <a:p>
            <a:fld id="{B0EB8CF6-47F3-4747-94A2-C5AAF9298AFB}" type="slidenum">
              <a:rPr lang="da-DK" smtClean="0"/>
              <a:pPr/>
              <a:t>‹nr.›</a:t>
            </a:fld>
            <a:endParaRPr lang="da-DK"/>
          </a:p>
        </p:txBody>
      </p:sp>
      <p:sp>
        <p:nvSpPr>
          <p:cNvPr id="22" name="Subtitle 2"/>
          <p:cNvSpPr>
            <a:spLocks noGrp="1"/>
          </p:cNvSpPr>
          <p:nvPr>
            <p:ph type="subTitle" idx="1" hasCustomPrompt="1"/>
          </p:nvPr>
        </p:nvSpPr>
        <p:spPr>
          <a:xfrm>
            <a:off x="117600" y="607852"/>
            <a:ext cx="8255726" cy="547894"/>
          </a:xfrm>
        </p:spPr>
        <p:txBody>
          <a:bodyPr>
            <a:normAutofit/>
          </a:bodyPr>
          <a:lstStyle>
            <a:lvl1pPr marL="0" indent="0" algn="l">
              <a:buNone/>
              <a:defRPr sz="2200" b="1">
                <a:solidFill>
                  <a:schemeClr val="tx1"/>
                </a:solidFill>
                <a:effectLst>
                  <a:outerShdw blurRad="34925" dist="12700" dir="14400000" rotWithShape="0">
                    <a:prstClr val="black">
                      <a:alpha val="21000"/>
                    </a:prstClr>
                  </a:outerShdw>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dirty="0" smtClean="0"/>
              <a:t>Din overskrift her</a:t>
            </a:r>
            <a:endParaRPr lang="en-US" dirty="0"/>
          </a:p>
        </p:txBody>
      </p:sp>
      <p:sp>
        <p:nvSpPr>
          <p:cNvPr id="23" name="Pladsholder til indhold 9"/>
          <p:cNvSpPr>
            <a:spLocks noGrp="1"/>
          </p:cNvSpPr>
          <p:nvPr>
            <p:ph sz="quarter" idx="14"/>
          </p:nvPr>
        </p:nvSpPr>
        <p:spPr>
          <a:xfrm>
            <a:off x="227908" y="1065180"/>
            <a:ext cx="3686549" cy="5109703"/>
          </a:xfrm>
          <a:solidFill>
            <a:schemeClr val="bg1"/>
          </a:solidFill>
          <a:effectLst>
            <a:outerShdw blurRad="50800" dist="25400" dir="2700000" algn="tl" rotWithShape="0">
              <a:prstClr val="black">
                <a:alpha val="40000"/>
              </a:prstClr>
            </a:outerShdw>
          </a:effectLst>
        </p:spPr>
        <p:txBody>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24" name="Pladsholder til indhold 9"/>
          <p:cNvSpPr>
            <a:spLocks noGrp="1"/>
          </p:cNvSpPr>
          <p:nvPr>
            <p:ph sz="quarter" idx="15"/>
          </p:nvPr>
        </p:nvSpPr>
        <p:spPr>
          <a:xfrm>
            <a:off x="4251268" y="1075340"/>
            <a:ext cx="3686549" cy="5109703"/>
          </a:xfrm>
          <a:solidFill>
            <a:schemeClr val="bg1"/>
          </a:solidFill>
          <a:effectLst>
            <a:outerShdw blurRad="50800" dist="25400" dir="2700000" algn="tl" rotWithShape="0">
              <a:prstClr val="black">
                <a:alpha val="40000"/>
              </a:prstClr>
            </a:outerShdw>
          </a:effectLst>
        </p:spPr>
        <p:txBody>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25" name="Pladsholder til indhold 9"/>
          <p:cNvSpPr>
            <a:spLocks noGrp="1"/>
          </p:cNvSpPr>
          <p:nvPr>
            <p:ph sz="quarter" idx="16"/>
          </p:nvPr>
        </p:nvSpPr>
        <p:spPr>
          <a:xfrm>
            <a:off x="8274628" y="1085500"/>
            <a:ext cx="3686549" cy="5109703"/>
          </a:xfrm>
          <a:solidFill>
            <a:schemeClr val="bg1"/>
          </a:solidFill>
          <a:effectLst>
            <a:outerShdw blurRad="50800" dist="25400" dir="2700000" algn="tl" rotWithShape="0">
              <a:prstClr val="black">
                <a:alpha val="40000"/>
              </a:prstClr>
            </a:outerShdw>
          </a:effectLst>
        </p:spPr>
        <p:txBody>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27" name="Pladsholder til tekst 13"/>
          <p:cNvSpPr>
            <a:spLocks noGrp="1"/>
          </p:cNvSpPr>
          <p:nvPr>
            <p:ph type="body" sz="quarter" idx="17"/>
          </p:nvPr>
        </p:nvSpPr>
        <p:spPr>
          <a:xfrm>
            <a:off x="383177" y="6550065"/>
            <a:ext cx="5641703" cy="281381"/>
          </a:xfrm>
        </p:spPr>
        <p:txBody>
          <a:bodyPr>
            <a:noAutofit/>
          </a:bodyPr>
          <a:lstStyle>
            <a:lvl1pPr>
              <a:defRPr sz="1400">
                <a:solidFill>
                  <a:schemeClr val="tx1">
                    <a:lumMod val="75000"/>
                    <a:lumOff val="25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 indhold Mønstret retro look">
    <p:bg>
      <p:bgPr>
        <a:blipFill rotWithShape="1">
          <a:blip r:embed="rId2">
            <a:duotone>
              <a:schemeClr val="bg2">
                <a:shade val="10000"/>
                <a:alpha val="30000"/>
                <a:satMod val="60000"/>
              </a:schemeClr>
              <a:schemeClr val="bg2">
                <a:tint val="20000"/>
                <a:alpha val="5000"/>
                <a:satMod val="300000"/>
              </a:schemeClr>
            </a:duotone>
            <a:extLst>
              <a:ext uri="{BEBA8EAE-BF5A-486C-A8C5-ECC9F3942E4B}">
                <a14:imgProps xmlns:a14="http://schemas.microsoft.com/office/drawing/2010/main">
                  <a14:imgLayer r:embed="rId3">
                    <a14:imgEffect>
                      <a14:artisticMosiaicBubbles/>
                    </a14:imgEffect>
                  </a14:imgLayer>
                </a14:imgProps>
              </a:ext>
            </a:extLst>
          </a:blip>
          <a:stretch/>
        </a:blipFill>
        <a:effectLst/>
      </p:bgPr>
    </p:bg>
    <p:spTree>
      <p:nvGrpSpPr>
        <p:cNvPr id="1" name=""/>
        <p:cNvGrpSpPr/>
        <p:nvPr/>
      </p:nvGrpSpPr>
      <p:grpSpPr>
        <a:xfrm>
          <a:off x="0" y="0"/>
          <a:ext cx="0" cy="0"/>
          <a:chOff x="0" y="0"/>
          <a:chExt cx="0" cy="0"/>
        </a:xfrm>
      </p:grpSpPr>
      <p:grpSp>
        <p:nvGrpSpPr>
          <p:cNvPr id="8" name="Grupper 7"/>
          <p:cNvGrpSpPr/>
          <p:nvPr userDrawn="1"/>
        </p:nvGrpSpPr>
        <p:grpSpPr>
          <a:xfrm>
            <a:off x="0" y="542285"/>
            <a:ext cx="12192000" cy="6053309"/>
            <a:chOff x="0" y="542285"/>
            <a:chExt cx="12192000" cy="6053309"/>
          </a:xfrm>
        </p:grpSpPr>
        <p:pic>
          <p:nvPicPr>
            <p:cNvPr id="13" name="Picture 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094757" y="558394"/>
              <a:ext cx="6097243" cy="6037200"/>
            </a:xfrm>
            <a:prstGeom prst="rect">
              <a:avLst/>
            </a:prstGeom>
            <a:effectLst/>
          </p:spPr>
        </p:pic>
        <p:pic>
          <p:nvPicPr>
            <p:cNvPr id="2" name="Picture 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542285"/>
              <a:ext cx="6097243" cy="6037200"/>
            </a:xfrm>
            <a:prstGeom prst="rect">
              <a:avLst/>
            </a:prstGeom>
            <a:effectLst/>
          </p:spPr>
        </p:pic>
      </p:grpSp>
      <p:sp>
        <p:nvSpPr>
          <p:cNvPr id="16" name="Rectangle 6"/>
          <p:cNvSpPr/>
          <p:nvPr userDrawn="1"/>
        </p:nvSpPr>
        <p:spPr>
          <a:xfrm>
            <a:off x="0" y="-16803"/>
            <a:ext cx="12344400" cy="559088"/>
          </a:xfrm>
          <a:prstGeom prst="rect">
            <a:avLst/>
          </a:prstGeom>
          <a:solidFill>
            <a:srgbClr val="F8F9EB"/>
          </a:solidFill>
          <a:ln>
            <a:solidFill>
              <a:srgbClr val="9CC0C4"/>
            </a:solidFill>
          </a:ln>
          <a:effectLst>
            <a:outerShdw blurRad="1016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000" i="1" dirty="0" smtClean="0">
                <a:solidFill>
                  <a:srgbClr val="9CC0C4"/>
                </a:solidFill>
              </a:rPr>
              <a:t>OS </a:t>
            </a:r>
            <a:r>
              <a:rPr lang="mr-IN" sz="2000" i="1" dirty="0" smtClean="0">
                <a:solidFill>
                  <a:srgbClr val="9CC0C4"/>
                </a:solidFill>
              </a:rPr>
              <a:t>–</a:t>
            </a:r>
            <a:r>
              <a:rPr lang="en-US" sz="2000" i="1" baseline="0" dirty="0" smtClean="0">
                <a:solidFill>
                  <a:srgbClr val="9CC0C4"/>
                </a:solidFill>
              </a:rPr>
              <a:t> LIVSFORTÆLLINGER    </a:t>
            </a:r>
            <a:r>
              <a:rPr lang="en-US" i="1" baseline="0" dirty="0" smtClean="0">
                <a:solidFill>
                  <a:srgbClr val="9CC0C4"/>
                </a:solidFill>
              </a:rPr>
              <a:t>.</a:t>
            </a:r>
            <a:endParaRPr lang="en-US" i="1" dirty="0">
              <a:solidFill>
                <a:srgbClr val="9CC0C4"/>
              </a:solidFill>
            </a:endParaRPr>
          </a:p>
        </p:txBody>
      </p:sp>
      <p:sp>
        <p:nvSpPr>
          <p:cNvPr id="5" name="Footer Placeholder 5"/>
          <p:cNvSpPr>
            <a:spLocks noGrp="1"/>
          </p:cNvSpPr>
          <p:nvPr userDrawn="1">
            <p:ph type="ftr" sz="quarter" idx="11"/>
          </p:nvPr>
        </p:nvSpPr>
        <p:spPr>
          <a:xfrm>
            <a:off x="4664929" y="88580"/>
            <a:ext cx="4048807" cy="365125"/>
          </a:xfrm>
          <a:prstGeom prst="rect">
            <a:avLst/>
          </a:prstGeom>
        </p:spPr>
        <p:txBody>
          <a:bodyPr/>
          <a:lstStyle>
            <a:lvl1pPr algn="ctr">
              <a:defRPr sz="2000" b="0" i="1">
                <a:solidFill>
                  <a:srgbClr val="9CC0C4"/>
                </a:solidFill>
                <a:latin typeface="Calibri"/>
                <a:cs typeface="Calibri"/>
              </a:defRPr>
            </a:lvl1pPr>
          </a:lstStyle>
          <a:p>
            <a:r>
              <a:rPr lang="en-US" smtClean="0"/>
              <a:t>Dit navn her</a:t>
            </a:r>
            <a:endParaRPr lang="en-US" dirty="0"/>
          </a:p>
        </p:txBody>
      </p:sp>
      <p:sp>
        <p:nvSpPr>
          <p:cNvPr id="6" name="Title 1"/>
          <p:cNvSpPr>
            <a:spLocks noGrp="1"/>
          </p:cNvSpPr>
          <p:nvPr userDrawn="1">
            <p:ph type="title" hasCustomPrompt="1"/>
          </p:nvPr>
        </p:nvSpPr>
        <p:spPr>
          <a:xfrm>
            <a:off x="117600" y="26504"/>
            <a:ext cx="4547329" cy="446572"/>
          </a:xfrm>
        </p:spPr>
        <p:txBody>
          <a:bodyPr/>
          <a:lstStyle>
            <a:lvl1pPr>
              <a:defRPr/>
            </a:lvl1pPr>
          </a:lstStyle>
          <a:p>
            <a:r>
              <a:rPr lang="da-DK" dirty="0" smtClean="0"/>
              <a:t>Dit emne her</a:t>
            </a:r>
            <a:endParaRPr dirty="0"/>
          </a:p>
        </p:txBody>
      </p:sp>
      <p:sp>
        <p:nvSpPr>
          <p:cNvPr id="14" name="Rectangle 6"/>
          <p:cNvSpPr/>
          <p:nvPr userDrawn="1"/>
        </p:nvSpPr>
        <p:spPr>
          <a:xfrm>
            <a:off x="0" y="6513548"/>
            <a:ext cx="12192000" cy="344452"/>
          </a:xfrm>
          <a:prstGeom prst="rect">
            <a:avLst/>
          </a:prstGeom>
          <a:solidFill>
            <a:schemeClr val="bg2"/>
          </a:solidFill>
          <a:effectLst>
            <a:innerShdw blurRad="63500" dist="50800" dir="14400000">
              <a:schemeClr val="tx1">
                <a:alpha val="22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Afrundet rektangel 35">
            <a:hlinkClick r:id="" action="ppaction://hlinkshowjump?jump=endshow" highlightClick="1"/>
          </p:cNvPr>
          <p:cNvSpPr/>
          <p:nvPr userDrawn="1"/>
        </p:nvSpPr>
        <p:spPr>
          <a:xfrm>
            <a:off x="7916187" y="6556280"/>
            <a:ext cx="992498" cy="265164"/>
          </a:xfrm>
          <a:prstGeom prst="roundRect">
            <a:avLst/>
          </a:prstGeom>
          <a:solidFill>
            <a:srgbClr val="9CC0C4"/>
          </a:solidFill>
          <a:ln>
            <a:solidFill>
              <a:schemeClr val="accent2">
                <a:lumMod val="50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1600" dirty="0" smtClean="0">
                <a:solidFill>
                  <a:schemeClr val="bg1"/>
                </a:solidFill>
                <a:latin typeface="Calibri"/>
                <a:cs typeface="Calibri"/>
              </a:rPr>
              <a:t>Rediger</a:t>
            </a:r>
            <a:endParaRPr lang="da-DK" sz="1600" dirty="0">
              <a:solidFill>
                <a:schemeClr val="bg1"/>
              </a:solidFill>
              <a:latin typeface="Calibri"/>
              <a:cs typeface="Calibri"/>
            </a:endParaRPr>
          </a:p>
        </p:txBody>
      </p:sp>
      <p:sp>
        <p:nvSpPr>
          <p:cNvPr id="17" name="Afrundet rektangel 35">
            <a:hlinkClick r:id="" action="ppaction://hlinkshowjump?jump=nextslide" highlightClick="1"/>
          </p:cNvPr>
          <p:cNvSpPr/>
          <p:nvPr userDrawn="1"/>
        </p:nvSpPr>
        <p:spPr>
          <a:xfrm>
            <a:off x="11097963" y="6550202"/>
            <a:ext cx="1023898" cy="273055"/>
          </a:xfrm>
          <a:prstGeom prst="roundRect">
            <a:avLst/>
          </a:prstGeom>
          <a:solidFill>
            <a:srgbClr val="9CC0C4"/>
          </a:solidFill>
          <a:ln>
            <a:solidFill>
              <a:schemeClr val="accent2">
                <a:lumMod val="50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1600" dirty="0" smtClean="0">
                <a:solidFill>
                  <a:schemeClr val="bg1"/>
                </a:solidFill>
                <a:latin typeface="Calibri"/>
                <a:cs typeface="Calibri"/>
              </a:rPr>
              <a:t>Næste</a:t>
            </a:r>
            <a:endParaRPr lang="da-DK" sz="1600" dirty="0">
              <a:solidFill>
                <a:schemeClr val="bg1"/>
              </a:solidFill>
              <a:latin typeface="Calibri"/>
              <a:cs typeface="Calibri"/>
            </a:endParaRPr>
          </a:p>
        </p:txBody>
      </p:sp>
      <p:sp>
        <p:nvSpPr>
          <p:cNvPr id="18" name="Afrundet rektangel 35">
            <a:hlinkClick r:id="" action="ppaction://hlinkshowjump?jump=lastslideviewed" highlightClick="1"/>
          </p:cNvPr>
          <p:cNvSpPr/>
          <p:nvPr userDrawn="1"/>
        </p:nvSpPr>
        <p:spPr>
          <a:xfrm>
            <a:off x="10016675" y="6550065"/>
            <a:ext cx="1023898" cy="272736"/>
          </a:xfrm>
          <a:prstGeom prst="roundRect">
            <a:avLst/>
          </a:prstGeom>
          <a:solidFill>
            <a:srgbClr val="9CC0C4"/>
          </a:solidFill>
          <a:ln>
            <a:solidFill>
              <a:schemeClr val="accent2">
                <a:lumMod val="50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1600" dirty="0" smtClean="0">
                <a:solidFill>
                  <a:schemeClr val="bg1"/>
                </a:solidFill>
                <a:latin typeface="Calibri"/>
                <a:cs typeface="Calibri"/>
              </a:rPr>
              <a:t>Tilbage</a:t>
            </a:r>
            <a:endParaRPr lang="da-DK" sz="1600" dirty="0">
              <a:solidFill>
                <a:schemeClr val="bg1"/>
              </a:solidFill>
              <a:latin typeface="Calibri"/>
              <a:cs typeface="Calibri"/>
            </a:endParaRPr>
          </a:p>
        </p:txBody>
      </p:sp>
      <p:sp>
        <p:nvSpPr>
          <p:cNvPr id="19" name="Afrundet rektangel 35">
            <a:hlinkClick r:id="rId5" action="ppaction://hlinksldjump" highlightClick="1"/>
          </p:cNvPr>
          <p:cNvSpPr/>
          <p:nvPr userDrawn="1"/>
        </p:nvSpPr>
        <p:spPr>
          <a:xfrm>
            <a:off x="8971995" y="6556141"/>
            <a:ext cx="979740" cy="264847"/>
          </a:xfrm>
          <a:prstGeom prst="roundRect">
            <a:avLst/>
          </a:prstGeom>
          <a:solidFill>
            <a:srgbClr val="9CC0C4"/>
          </a:solidFill>
          <a:ln>
            <a:solidFill>
              <a:schemeClr val="accent2">
                <a:lumMod val="50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1600" dirty="0" smtClean="0">
                <a:solidFill>
                  <a:schemeClr val="bg1"/>
                </a:solidFill>
                <a:latin typeface="Calibri"/>
                <a:cs typeface="Calibri"/>
              </a:rPr>
              <a:t>Oversigt</a:t>
            </a:r>
            <a:endParaRPr lang="da-DK" sz="1600" dirty="0">
              <a:solidFill>
                <a:schemeClr val="bg1"/>
              </a:solidFill>
              <a:latin typeface="Calibri"/>
              <a:cs typeface="Calibri"/>
            </a:endParaRPr>
          </a:p>
        </p:txBody>
      </p:sp>
      <p:sp>
        <p:nvSpPr>
          <p:cNvPr id="21" name="Pladsholder til slidenummer 3"/>
          <p:cNvSpPr>
            <a:spLocks noGrp="1"/>
          </p:cNvSpPr>
          <p:nvPr>
            <p:ph type="sldNum" sz="quarter" idx="13"/>
          </p:nvPr>
        </p:nvSpPr>
        <p:spPr>
          <a:xfrm>
            <a:off x="0" y="6438022"/>
            <a:ext cx="383177" cy="503119"/>
          </a:xfrm>
        </p:spPr>
        <p:txBody>
          <a:bodyPr/>
          <a:lstStyle/>
          <a:p>
            <a:fld id="{B0EB8CF6-47F3-4747-94A2-C5AAF9298AFB}" type="slidenum">
              <a:rPr lang="da-DK" smtClean="0"/>
              <a:pPr/>
              <a:t>‹nr.›</a:t>
            </a:fld>
            <a:endParaRPr lang="da-DK" dirty="0"/>
          </a:p>
        </p:txBody>
      </p:sp>
      <p:sp>
        <p:nvSpPr>
          <p:cNvPr id="22" name="Subtitle 2"/>
          <p:cNvSpPr>
            <a:spLocks noGrp="1"/>
          </p:cNvSpPr>
          <p:nvPr>
            <p:ph type="subTitle" idx="1" hasCustomPrompt="1"/>
          </p:nvPr>
        </p:nvSpPr>
        <p:spPr>
          <a:xfrm>
            <a:off x="191588" y="594198"/>
            <a:ext cx="8255726" cy="547894"/>
          </a:xfrm>
        </p:spPr>
        <p:txBody>
          <a:bodyPr>
            <a:normAutofit/>
          </a:bodyPr>
          <a:lstStyle>
            <a:lvl1pPr marL="0" indent="0" algn="l">
              <a:buNone/>
              <a:defRPr sz="2200" b="1">
                <a:solidFill>
                  <a:schemeClr val="tx1"/>
                </a:solidFill>
                <a:effectLst>
                  <a:outerShdw blurRad="34925" dist="12700" dir="14400000" rotWithShape="0">
                    <a:prstClr val="black">
                      <a:alpha val="21000"/>
                    </a:prstClr>
                  </a:outerShdw>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dirty="0" smtClean="0"/>
              <a:t>Din overskrift her</a:t>
            </a:r>
            <a:endParaRPr lang="en-US" dirty="0"/>
          </a:p>
        </p:txBody>
      </p:sp>
      <p:sp>
        <p:nvSpPr>
          <p:cNvPr id="23" name="Pladsholder til indhold 9"/>
          <p:cNvSpPr>
            <a:spLocks noGrp="1"/>
          </p:cNvSpPr>
          <p:nvPr>
            <p:ph sz="quarter" idx="14"/>
          </p:nvPr>
        </p:nvSpPr>
        <p:spPr>
          <a:xfrm>
            <a:off x="227908" y="1065180"/>
            <a:ext cx="7821727" cy="5109703"/>
          </a:xfrm>
          <a:solidFill>
            <a:schemeClr val="bg1"/>
          </a:solidFill>
          <a:effectLst>
            <a:outerShdw blurRad="50800" dist="25400" dir="2700000" algn="tl" rotWithShape="0">
              <a:prstClr val="black">
                <a:alpha val="40000"/>
              </a:prstClr>
            </a:outerShdw>
          </a:effectLst>
        </p:spPr>
        <p:txBody>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24" name="Pladsholder til indhold 9"/>
          <p:cNvSpPr>
            <a:spLocks noGrp="1"/>
          </p:cNvSpPr>
          <p:nvPr>
            <p:ph sz="quarter" idx="15"/>
          </p:nvPr>
        </p:nvSpPr>
        <p:spPr>
          <a:xfrm>
            <a:off x="8277543" y="1077985"/>
            <a:ext cx="3686549" cy="5109703"/>
          </a:xfrm>
          <a:solidFill>
            <a:schemeClr val="bg1"/>
          </a:solidFill>
          <a:effectLst>
            <a:outerShdw blurRad="50800" dist="25400" dir="2700000" algn="tl" rotWithShape="0">
              <a:prstClr val="black">
                <a:alpha val="40000"/>
              </a:prstClr>
            </a:outerShdw>
          </a:effectLst>
        </p:spPr>
        <p:txBody>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27" name="Pladsholder til tekst 13"/>
          <p:cNvSpPr>
            <a:spLocks noGrp="1"/>
          </p:cNvSpPr>
          <p:nvPr>
            <p:ph type="body" sz="quarter" idx="16"/>
          </p:nvPr>
        </p:nvSpPr>
        <p:spPr>
          <a:xfrm>
            <a:off x="383176" y="6550115"/>
            <a:ext cx="5641703" cy="281381"/>
          </a:xfrm>
        </p:spPr>
        <p:txBody>
          <a:bodyPr>
            <a:noAutofit/>
          </a:bodyPr>
          <a:lstStyle>
            <a:lvl1pPr>
              <a:defRPr sz="1400">
                <a:solidFill>
                  <a:schemeClr val="tx1">
                    <a:lumMod val="75000"/>
                    <a:lumOff val="25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Tree>
    <p:extLst>
      <p:ext uri="{BB962C8B-B14F-4D97-AF65-F5344CB8AC3E}">
        <p14:creationId xmlns:p14="http://schemas.microsoft.com/office/powerpoint/2010/main" val="11610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kilt - naturpapir">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3" cstate="print">
            <a:lum/>
          </a:blip>
          <a:stretch>
            <a:fillRect/>
          </a:stretch>
        </p:blipFill>
        <p:spPr>
          <a:xfrm>
            <a:off x="0" y="628652"/>
            <a:ext cx="12192000" cy="5748902"/>
          </a:xfrm>
          <a:prstGeom prst="rect">
            <a:avLst/>
          </a:prstGeom>
        </p:spPr>
      </p:pic>
      <p:grpSp>
        <p:nvGrpSpPr>
          <p:cNvPr id="7" name="Group 7"/>
          <p:cNvGrpSpPr/>
          <p:nvPr/>
        </p:nvGrpSpPr>
        <p:grpSpPr>
          <a:xfrm>
            <a:off x="1563446" y="2868138"/>
            <a:ext cx="9038813" cy="1200329"/>
            <a:chOff x="1172584" y="1381459"/>
            <a:chExt cx="6779110" cy="1200328"/>
          </a:xfrm>
        </p:grpSpPr>
        <p:sp>
          <p:nvSpPr>
            <p:cNvPr id="9" name="TextBox 8"/>
            <p:cNvSpPr txBox="1"/>
            <p:nvPr/>
          </p:nvSpPr>
          <p:spPr>
            <a:xfrm>
              <a:off x="4147073" y="1381459"/>
              <a:ext cx="830997" cy="1200328"/>
            </a:xfrm>
            <a:prstGeom prst="rect">
              <a:avLst/>
            </a:prstGeom>
            <a:noFill/>
          </p:spPr>
          <p:txBody>
            <a:bodyPr wrap="none" rtlCol="0">
              <a:spAutoFit/>
            </a:bodyPr>
            <a:lstStyle/>
            <a:p>
              <a:r>
                <a:rPr lang="en-US" sz="7200" b="0" cap="none" spc="0" dirty="0" smtClean="0">
                  <a:ln w="0"/>
                  <a:solidFill>
                    <a:srgbClr val="41350F"/>
                  </a:solidFill>
                  <a:effectLst>
                    <a:outerShdw blurRad="38100" dist="38100" dir="2700000" algn="tl">
                      <a:srgbClr val="000000">
                        <a:alpha val="43137"/>
                      </a:srgbClr>
                    </a:outerShdw>
                  </a:effectLst>
                  <a:latin typeface="Wingdings" pitchFamily="2" charset="2"/>
                </a:rPr>
                <a:t></a:t>
              </a:r>
              <a:endParaRPr lang="en-US" sz="7200" b="0" cap="none" spc="0" dirty="0">
                <a:ln w="0"/>
                <a:solidFill>
                  <a:srgbClr val="41350F"/>
                </a:solidFill>
                <a:effectLst>
                  <a:outerShdw blurRad="38100" dist="38100" dir="2700000" algn="tl">
                    <a:srgbClr val="000000">
                      <a:alpha val="43137"/>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920056" y="1988057"/>
            <a:ext cx="10339617" cy="1091302"/>
          </a:xfrm>
        </p:spPr>
        <p:txBody>
          <a:bodyPr anchor="b"/>
          <a:lstStyle>
            <a:lvl1pPr algn="ctr">
              <a:defRPr sz="4400" b="0" cap="none" baseline="0">
                <a:solidFill>
                  <a:srgbClr val="41350F"/>
                </a:solidFill>
                <a:effectLst>
                  <a:outerShdw blurRad="38100" dist="38100" dir="2700000" algn="tl">
                    <a:srgbClr val="000000">
                      <a:alpha val="43137"/>
                    </a:srgbClr>
                  </a:outerShdw>
                </a:effectLst>
                <a:latin typeface="Papyrus" panose="03070502060502030205" pitchFamily="66" charset="0"/>
              </a:defRPr>
            </a:lvl1pPr>
          </a:lstStyle>
          <a:p>
            <a:r>
              <a:rPr lang="da-DK" dirty="0" err="1" smtClean="0"/>
              <a:t>Click</a:t>
            </a:r>
            <a:r>
              <a:rPr lang="da-DK" dirty="0" smtClean="0"/>
              <a:t> to </a:t>
            </a:r>
            <a:r>
              <a:rPr lang="da-DK" dirty="0" err="1" smtClean="0"/>
              <a:t>edit</a:t>
            </a:r>
            <a:r>
              <a:rPr lang="da-DK" dirty="0" smtClean="0"/>
              <a:t> Master </a:t>
            </a:r>
            <a:r>
              <a:rPr lang="da-DK" dirty="0" err="1" smtClean="0"/>
              <a:t>title</a:t>
            </a:r>
            <a:r>
              <a:rPr lang="da-DK" dirty="0" smtClean="0"/>
              <a:t> </a:t>
            </a:r>
            <a:r>
              <a:rPr lang="da-DK" dirty="0" err="1" smtClean="0"/>
              <a:t>style</a:t>
            </a:r>
            <a:endParaRPr lang="en-US" dirty="0"/>
          </a:p>
        </p:txBody>
      </p:sp>
      <p:sp>
        <p:nvSpPr>
          <p:cNvPr id="3" name="Text Placeholder 2"/>
          <p:cNvSpPr>
            <a:spLocks noGrp="1"/>
          </p:cNvSpPr>
          <p:nvPr>
            <p:ph type="body" idx="1"/>
          </p:nvPr>
        </p:nvSpPr>
        <p:spPr>
          <a:xfrm>
            <a:off x="932333" y="4072996"/>
            <a:ext cx="10312996" cy="1500187"/>
          </a:xfrm>
        </p:spPr>
        <p:txBody>
          <a:bodyPr anchor="t"/>
          <a:lstStyle>
            <a:lvl1pPr marL="0" indent="0" algn="ctr">
              <a:buNone/>
              <a:defRPr sz="2700">
                <a:solidFill>
                  <a:srgbClr val="41350F"/>
                </a:solidFill>
                <a:effectLst>
                  <a:outerShdw blurRad="38100" dist="38100" dir="2700000" algn="tl">
                    <a:srgbClr val="000000">
                      <a:alpha val="43137"/>
                    </a:srgbClr>
                  </a:outerShdw>
                </a:effectLst>
                <a:latin typeface="Papyrus" panose="03070502060502030205" pitchFamily="66" charset="0"/>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p:txBody>
      </p:sp>
      <p:sp>
        <p:nvSpPr>
          <p:cNvPr id="5" name="Footer Placeholder 4"/>
          <p:cNvSpPr>
            <a:spLocks noGrp="1"/>
          </p:cNvSpPr>
          <p:nvPr>
            <p:ph type="ftr" sz="quarter" idx="11"/>
          </p:nvPr>
        </p:nvSpPr>
        <p:spPr>
          <a:xfrm>
            <a:off x="3418286" y="69220"/>
            <a:ext cx="5174717" cy="365125"/>
          </a:xfrm>
        </p:spPr>
        <p:txBody>
          <a:bodyPr/>
          <a:lstStyle>
            <a:lvl1pPr>
              <a:defRPr b="0">
                <a:solidFill>
                  <a:schemeClr val="bg1">
                    <a:lumMod val="50000"/>
                  </a:schemeClr>
                </a:solidFill>
              </a:defRPr>
            </a:lvl1pPr>
          </a:lstStyle>
          <a:p>
            <a:r>
              <a:rPr lang="en-US" smtClean="0"/>
              <a:t>Dit navn her</a:t>
            </a:r>
            <a:endParaRPr lang="en-US" dirty="0"/>
          </a:p>
        </p:txBody>
      </p:sp>
      <p:sp>
        <p:nvSpPr>
          <p:cNvPr id="8" name="Rectangle 7"/>
          <p:cNvSpPr/>
          <p:nvPr userDrawn="1"/>
        </p:nvSpPr>
        <p:spPr>
          <a:xfrm>
            <a:off x="3718560" y="1068932"/>
            <a:ext cx="4754880" cy="117856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b="0" cap="none" spc="0" dirty="0" err="1" smtClean="0">
                <a:ln w="0"/>
                <a:solidFill>
                  <a:srgbClr val="41350F"/>
                </a:solidFill>
                <a:effectLst>
                  <a:outerShdw blurRad="38100" dist="38100" dir="2700000" algn="tl">
                    <a:srgbClr val="000000">
                      <a:alpha val="43137"/>
                    </a:srgbClr>
                  </a:outerShdw>
                </a:effectLst>
                <a:latin typeface="Papyrus" panose="03070502060502030205" pitchFamily="66" charset="0"/>
                <a:cs typeface="Brush Script Std"/>
              </a:rPr>
              <a:t>Familien</a:t>
            </a:r>
            <a:endParaRPr lang="en-US" sz="5400" b="0" cap="none" spc="0" dirty="0">
              <a:ln w="0"/>
              <a:solidFill>
                <a:srgbClr val="41350F"/>
              </a:solidFill>
              <a:effectLst>
                <a:outerShdw blurRad="38100" dist="38100" dir="2700000" algn="tl">
                  <a:srgbClr val="000000">
                    <a:alpha val="43137"/>
                  </a:srgbClr>
                </a:outerShdw>
              </a:effectLst>
              <a:latin typeface="Papyrus" panose="03070502060502030205" pitchFamily="66" charset="0"/>
              <a:cs typeface="Brush Script Std"/>
            </a:endParaRPr>
          </a:p>
        </p:txBody>
      </p:sp>
      <p:sp>
        <p:nvSpPr>
          <p:cNvPr id="13" name="Title 1"/>
          <p:cNvSpPr txBox="1">
            <a:spLocks/>
          </p:cNvSpPr>
          <p:nvPr userDrawn="1"/>
        </p:nvSpPr>
        <p:spPr>
          <a:xfrm>
            <a:off x="213995" y="54319"/>
            <a:ext cx="5182472" cy="3962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2400" b="0" kern="1200">
                <a:solidFill>
                  <a:srgbClr val="FFFFFF"/>
                </a:solidFill>
                <a:latin typeface="+mj-lt"/>
                <a:ea typeface="+mj-ea"/>
                <a:cs typeface="+mj-cs"/>
              </a:defRPr>
            </a:lvl1pPr>
          </a:lstStyle>
          <a:p>
            <a:pPr algn="l"/>
            <a:r>
              <a:rPr lang="da-DK" sz="2400" dirty="0" err="1" smtClean="0">
                <a:solidFill>
                  <a:schemeClr val="tx1">
                    <a:lumMod val="95000"/>
                    <a:lumOff val="5000"/>
                  </a:schemeClr>
                </a:solidFill>
                <a:latin typeface="Calibri" panose="020F0502020204030204" pitchFamily="34" charset="0"/>
              </a:rPr>
              <a:t>Click</a:t>
            </a:r>
            <a:r>
              <a:rPr lang="da-DK" sz="2400" dirty="0" smtClean="0">
                <a:solidFill>
                  <a:schemeClr val="tx1">
                    <a:lumMod val="95000"/>
                    <a:lumOff val="5000"/>
                  </a:schemeClr>
                </a:solidFill>
                <a:latin typeface="Calibri" panose="020F0502020204030204" pitchFamily="34" charset="0"/>
              </a:rPr>
              <a:t> to </a:t>
            </a:r>
            <a:r>
              <a:rPr lang="da-DK" sz="2400" dirty="0" err="1" smtClean="0">
                <a:solidFill>
                  <a:schemeClr val="tx1">
                    <a:lumMod val="95000"/>
                    <a:lumOff val="5000"/>
                  </a:schemeClr>
                </a:solidFill>
                <a:latin typeface="Calibri" panose="020F0502020204030204" pitchFamily="34" charset="0"/>
              </a:rPr>
              <a:t>edit</a:t>
            </a:r>
            <a:r>
              <a:rPr lang="da-DK" sz="2400" dirty="0" smtClean="0">
                <a:solidFill>
                  <a:schemeClr val="tx1">
                    <a:lumMod val="95000"/>
                    <a:lumOff val="5000"/>
                  </a:schemeClr>
                </a:solidFill>
                <a:latin typeface="Calibri" panose="020F0502020204030204" pitchFamily="34" charset="0"/>
              </a:rPr>
              <a:t> Master </a:t>
            </a:r>
            <a:r>
              <a:rPr lang="da-DK" sz="2400" dirty="0" err="1" smtClean="0">
                <a:solidFill>
                  <a:schemeClr val="tx1">
                    <a:lumMod val="95000"/>
                    <a:lumOff val="5000"/>
                  </a:schemeClr>
                </a:solidFill>
                <a:latin typeface="Calibri" panose="020F0502020204030204" pitchFamily="34" charset="0"/>
              </a:rPr>
              <a:t>title</a:t>
            </a:r>
            <a:r>
              <a:rPr lang="da-DK" sz="2400" dirty="0" smtClean="0">
                <a:solidFill>
                  <a:schemeClr val="tx1">
                    <a:lumMod val="95000"/>
                    <a:lumOff val="5000"/>
                  </a:schemeClr>
                </a:solidFill>
                <a:latin typeface="Calibri" panose="020F0502020204030204" pitchFamily="34" charset="0"/>
              </a:rPr>
              <a:t> </a:t>
            </a:r>
            <a:r>
              <a:rPr lang="da-DK" sz="2400" dirty="0" err="1" smtClean="0">
                <a:solidFill>
                  <a:schemeClr val="tx1">
                    <a:lumMod val="95000"/>
                    <a:lumOff val="5000"/>
                  </a:schemeClr>
                </a:solidFill>
                <a:latin typeface="Calibri" panose="020F0502020204030204" pitchFamily="34" charset="0"/>
              </a:rPr>
              <a:t>style</a:t>
            </a:r>
            <a:endParaRPr lang="da-DK" sz="2400" dirty="0">
              <a:solidFill>
                <a:schemeClr val="tx1">
                  <a:lumMod val="95000"/>
                  <a:lumOff val="5000"/>
                </a:schemeClr>
              </a:solidFill>
              <a:latin typeface="Calibri" panose="020F0502020204030204" pitchFamily="34" charset="0"/>
            </a:endParaRPr>
          </a:p>
        </p:txBody>
      </p:sp>
      <p:sp>
        <p:nvSpPr>
          <p:cNvPr id="15" name="Slide Number Placeholder 6"/>
          <p:cNvSpPr>
            <a:spLocks noGrp="1"/>
          </p:cNvSpPr>
          <p:nvPr>
            <p:ph type="sldNum" sz="quarter" idx="12"/>
          </p:nvPr>
        </p:nvSpPr>
        <p:spPr>
          <a:xfrm>
            <a:off x="-635" y="6571091"/>
            <a:ext cx="429260" cy="382159"/>
          </a:xfrm>
          <a:prstGeom prst="rect">
            <a:avLst/>
          </a:prstGeom>
        </p:spPr>
        <p:txBody>
          <a:bodyPr lIns="121917" tIns="60958" rIns="121917" bIns="60958"/>
          <a:lstStyle>
            <a:lvl1pPr>
              <a:defRPr sz="800"/>
            </a:lvl1pPr>
          </a:lstStyle>
          <a:p>
            <a:fld id="{430841EC-99BE-4340-888E-D714765BA307}" type="slidenum">
              <a:rPr lang="en-US" smtClean="0"/>
              <a:pPr/>
              <a:t>‹nr.›</a:t>
            </a:fld>
            <a:endParaRPr lang="en-US" dirty="0"/>
          </a:p>
        </p:txBody>
      </p:sp>
    </p:spTree>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kilt - rispapi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659962"/>
            <a:ext cx="12192000" cy="5516285"/>
          </a:xfrm>
          <a:prstGeom prst="rect">
            <a:avLst/>
          </a:prstGeom>
        </p:spPr>
      </p:pic>
      <p:grpSp>
        <p:nvGrpSpPr>
          <p:cNvPr id="7" name="Group 7"/>
          <p:cNvGrpSpPr/>
          <p:nvPr/>
        </p:nvGrpSpPr>
        <p:grpSpPr>
          <a:xfrm>
            <a:off x="1563446" y="2765659"/>
            <a:ext cx="9038813" cy="1200329"/>
            <a:chOff x="1172584" y="1381459"/>
            <a:chExt cx="6779110" cy="1200328"/>
          </a:xfrm>
        </p:grpSpPr>
        <p:sp>
          <p:nvSpPr>
            <p:cNvPr id="9" name="TextBox 8"/>
            <p:cNvSpPr txBox="1"/>
            <p:nvPr/>
          </p:nvSpPr>
          <p:spPr>
            <a:xfrm>
              <a:off x="4147073" y="1381459"/>
              <a:ext cx="830997" cy="1200328"/>
            </a:xfrm>
            <a:prstGeom prst="rect">
              <a:avLst/>
            </a:prstGeom>
            <a:noFill/>
          </p:spPr>
          <p:txBody>
            <a:bodyPr wrap="none" rtlCol="0">
              <a:spAutoFit/>
            </a:bodyPr>
            <a:lstStyle/>
            <a:p>
              <a:r>
                <a:rPr lang="en-US" sz="7200" dirty="0" smtClean="0">
                  <a:solidFill>
                    <a:schemeClr val="bg1"/>
                  </a:solidFill>
                  <a:latin typeface="Wingdings" pitchFamily="2" charset="2"/>
                </a:rPr>
                <a:t></a:t>
              </a:r>
              <a:endParaRPr lang="en-US" sz="7200" dirty="0">
                <a:solidFill>
                  <a:schemeClr val="bg1"/>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hasCustomPrompt="1"/>
          </p:nvPr>
        </p:nvSpPr>
        <p:spPr>
          <a:xfrm>
            <a:off x="926191" y="1769589"/>
            <a:ext cx="10339617" cy="1091302"/>
          </a:xfrm>
        </p:spPr>
        <p:txBody>
          <a:bodyPr anchor="b"/>
          <a:lstStyle>
            <a:lvl1pPr algn="ctr">
              <a:defRPr sz="4400" b="0" cap="none" baseline="0">
                <a:solidFill>
                  <a:schemeClr val="tx2">
                    <a:lumMod val="50000"/>
                  </a:schemeClr>
                </a:solidFill>
                <a:latin typeface="+mj-lt"/>
              </a:defRPr>
            </a:lvl1pPr>
          </a:lstStyle>
          <a:p>
            <a:r>
              <a:rPr lang="da-DK" dirty="0" smtClean="0"/>
              <a:t>Klik for at indsætte overskrift her</a:t>
            </a:r>
            <a:endParaRPr lang="en-US" dirty="0"/>
          </a:p>
        </p:txBody>
      </p:sp>
      <p:sp>
        <p:nvSpPr>
          <p:cNvPr id="3" name="Text Placeholder 2"/>
          <p:cNvSpPr>
            <a:spLocks noGrp="1"/>
          </p:cNvSpPr>
          <p:nvPr>
            <p:ph type="body" idx="1" hasCustomPrompt="1"/>
          </p:nvPr>
        </p:nvSpPr>
        <p:spPr>
          <a:xfrm>
            <a:off x="932333" y="3970517"/>
            <a:ext cx="10312996" cy="1500187"/>
          </a:xfrm>
        </p:spPr>
        <p:txBody>
          <a:bodyPr anchor="t"/>
          <a:lstStyle>
            <a:lvl1pPr marL="0" indent="0" algn="ctr">
              <a:buNone/>
              <a:defRPr sz="2700">
                <a:solidFill>
                  <a:schemeClr val="tx2">
                    <a:lumMod val="50000"/>
                  </a:schemeClr>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r>
              <a:rPr lang="da-DK" dirty="0" smtClean="0"/>
              <a:t>Klik for at indsætte tekst her</a:t>
            </a:r>
            <a:endParaRPr lang="en-US" dirty="0"/>
          </a:p>
        </p:txBody>
      </p:sp>
      <p:sp>
        <p:nvSpPr>
          <p:cNvPr id="5" name="Footer Placeholder 4"/>
          <p:cNvSpPr>
            <a:spLocks noGrp="1"/>
          </p:cNvSpPr>
          <p:nvPr>
            <p:ph type="ftr" sz="quarter" idx="11"/>
          </p:nvPr>
        </p:nvSpPr>
        <p:spPr/>
        <p:txBody>
          <a:bodyPr/>
          <a:lstStyle>
            <a:lvl1pPr>
              <a:defRPr>
                <a:solidFill>
                  <a:schemeClr val="bg2">
                    <a:lumMod val="50000"/>
                  </a:schemeClr>
                </a:solidFill>
              </a:defRPr>
            </a:lvl1pPr>
          </a:lstStyle>
          <a:p>
            <a:r>
              <a:rPr lang="en-US" smtClean="0"/>
              <a:t>Dit navn her</a:t>
            </a:r>
            <a:endParaRPr lang="en-US" dirty="0"/>
          </a:p>
        </p:txBody>
      </p:sp>
      <p:sp>
        <p:nvSpPr>
          <p:cNvPr id="13" name="Title 1"/>
          <p:cNvSpPr txBox="1">
            <a:spLocks/>
          </p:cNvSpPr>
          <p:nvPr userDrawn="1"/>
        </p:nvSpPr>
        <p:spPr>
          <a:xfrm>
            <a:off x="355727" y="0"/>
            <a:ext cx="5182472" cy="3962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2400" b="0" kern="1200">
                <a:solidFill>
                  <a:srgbClr val="FFFFFF"/>
                </a:solidFill>
                <a:latin typeface="+mj-lt"/>
                <a:ea typeface="+mj-ea"/>
                <a:cs typeface="+mj-cs"/>
              </a:defRPr>
            </a:lvl1pPr>
          </a:lstStyle>
          <a:p>
            <a:pPr algn="l"/>
            <a:r>
              <a:rPr lang="da-DK" sz="2000" dirty="0" err="1" smtClean="0">
                <a:solidFill>
                  <a:srgbClr val="000000"/>
                </a:solidFill>
              </a:rPr>
              <a:t>Click</a:t>
            </a:r>
            <a:r>
              <a:rPr lang="da-DK" sz="2000" dirty="0" smtClean="0">
                <a:solidFill>
                  <a:srgbClr val="000000"/>
                </a:solidFill>
              </a:rPr>
              <a:t> to </a:t>
            </a:r>
            <a:r>
              <a:rPr lang="da-DK" sz="2000" dirty="0" err="1" smtClean="0">
                <a:solidFill>
                  <a:srgbClr val="000000"/>
                </a:solidFill>
              </a:rPr>
              <a:t>edit</a:t>
            </a:r>
            <a:r>
              <a:rPr lang="da-DK" sz="2000" dirty="0" smtClean="0">
                <a:solidFill>
                  <a:srgbClr val="000000"/>
                </a:solidFill>
              </a:rPr>
              <a:t> Master </a:t>
            </a:r>
            <a:r>
              <a:rPr lang="da-DK" sz="2000" dirty="0" err="1" smtClean="0">
                <a:solidFill>
                  <a:srgbClr val="000000"/>
                </a:solidFill>
              </a:rPr>
              <a:t>title</a:t>
            </a:r>
            <a:r>
              <a:rPr lang="da-DK" sz="2000" dirty="0" smtClean="0">
                <a:solidFill>
                  <a:srgbClr val="000000"/>
                </a:solidFill>
              </a:rPr>
              <a:t> </a:t>
            </a:r>
            <a:r>
              <a:rPr lang="da-DK" sz="2000" dirty="0" err="1" smtClean="0">
                <a:solidFill>
                  <a:srgbClr val="000000"/>
                </a:solidFill>
              </a:rPr>
              <a:t>style</a:t>
            </a:r>
            <a:endParaRPr lang="da-DK" sz="2000" dirty="0">
              <a:solidFill>
                <a:srgbClr val="000000"/>
              </a:solidFill>
            </a:endParaRPr>
          </a:p>
        </p:txBody>
      </p:sp>
      <p:sp>
        <p:nvSpPr>
          <p:cNvPr id="15" name="Pladsholder til slidenummer 3"/>
          <p:cNvSpPr>
            <a:spLocks noGrp="1"/>
          </p:cNvSpPr>
          <p:nvPr>
            <p:ph type="sldNum" sz="quarter" idx="122"/>
          </p:nvPr>
        </p:nvSpPr>
        <p:spPr>
          <a:xfrm>
            <a:off x="0" y="6490478"/>
            <a:ext cx="383177" cy="503119"/>
          </a:xfrm>
        </p:spPr>
        <p:txBody>
          <a:bodyPr/>
          <a:lstStyle>
            <a:lvl1pPr>
              <a:defRPr>
                <a:solidFill>
                  <a:schemeClr val="bg1">
                    <a:lumMod val="65000"/>
                  </a:schemeClr>
                </a:solidFill>
              </a:defRPr>
            </a:lvl1pPr>
          </a:lstStyle>
          <a:p>
            <a:fld id="{B0EB8CF6-47F3-4747-94A2-C5AAF9298AFB}" type="slidenum">
              <a:rPr lang="da-DK" smtClean="0"/>
              <a:pPr/>
              <a:t>‹nr.›</a:t>
            </a:fld>
            <a:endParaRPr lang="da-DK"/>
          </a:p>
        </p:txBody>
      </p:sp>
      <p:sp>
        <p:nvSpPr>
          <p:cNvPr id="16" name="Pladsholder til tekst 13"/>
          <p:cNvSpPr>
            <a:spLocks noGrp="1"/>
          </p:cNvSpPr>
          <p:nvPr>
            <p:ph type="body" sz="quarter" idx="123"/>
          </p:nvPr>
        </p:nvSpPr>
        <p:spPr>
          <a:xfrm>
            <a:off x="383177" y="6589319"/>
            <a:ext cx="5014276" cy="321053"/>
          </a:xfrm>
        </p:spPr>
        <p:txBody>
          <a:bodyPr>
            <a:noAutofit/>
          </a:bodyPr>
          <a:lstStyle>
            <a:lvl1pPr>
              <a:defRPr sz="1400">
                <a:solidFill>
                  <a:schemeClr val="bg1">
                    <a:lumMod val="65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Tree>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1 indhold og Skilt papir STORE knapper">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2" descr="scrollwork-Top.png"/>
          <p:cNvPicPr>
            <a:picLocks noChangeAspect="1" noChangeArrowheads="1"/>
          </p:cNvPicPr>
          <p:nvPr/>
        </p:nvPicPr>
        <p:blipFill>
          <a:blip r:embed="rId3"/>
          <a:srcRect/>
          <a:stretch>
            <a:fillRect/>
          </a:stretch>
        </p:blipFill>
        <p:spPr bwMode="auto">
          <a:xfrm flipH="1">
            <a:off x="6145737" y="549838"/>
            <a:ext cx="990600" cy="361951"/>
          </a:xfrm>
          <a:prstGeom prst="rect">
            <a:avLst/>
          </a:prstGeom>
          <a:noFill/>
        </p:spPr>
      </p:pic>
      <p:pic>
        <p:nvPicPr>
          <p:cNvPr id="15" name="Picture 3" descr="scrollwork-Bottom.png"/>
          <p:cNvPicPr>
            <a:picLocks noChangeAspect="1" noChangeArrowheads="1"/>
          </p:cNvPicPr>
          <p:nvPr/>
        </p:nvPicPr>
        <p:blipFill>
          <a:blip r:embed="rId4"/>
          <a:srcRect/>
          <a:stretch>
            <a:fillRect/>
          </a:stretch>
        </p:blipFill>
        <p:spPr bwMode="auto">
          <a:xfrm flipH="1">
            <a:off x="6145737" y="5914185"/>
            <a:ext cx="990600" cy="361951"/>
          </a:xfrm>
          <a:prstGeom prst="rect">
            <a:avLst/>
          </a:prstGeom>
          <a:noFill/>
        </p:spPr>
      </p:pic>
      <p:pic>
        <p:nvPicPr>
          <p:cNvPr id="4099" name="Picture 3" descr="scrollwork-Bottom.png"/>
          <p:cNvPicPr>
            <a:picLocks noChangeAspect="1" noChangeArrowheads="1"/>
          </p:cNvPicPr>
          <p:nvPr/>
        </p:nvPicPr>
        <p:blipFill>
          <a:blip r:embed="rId4"/>
          <a:srcRect/>
          <a:stretch>
            <a:fillRect/>
          </a:stretch>
        </p:blipFill>
        <p:spPr bwMode="auto">
          <a:xfrm>
            <a:off x="10517959" y="5964985"/>
            <a:ext cx="990600" cy="361951"/>
          </a:xfrm>
          <a:prstGeom prst="rect">
            <a:avLst/>
          </a:prstGeom>
          <a:noFill/>
        </p:spPr>
      </p:pic>
      <p:pic>
        <p:nvPicPr>
          <p:cNvPr id="4098" name="Picture 2" descr="scrollwork-Top.png"/>
          <p:cNvPicPr>
            <a:picLocks noChangeAspect="1" noChangeArrowheads="1"/>
          </p:cNvPicPr>
          <p:nvPr/>
        </p:nvPicPr>
        <p:blipFill>
          <a:blip r:embed="rId3"/>
          <a:srcRect/>
          <a:stretch>
            <a:fillRect/>
          </a:stretch>
        </p:blipFill>
        <p:spPr bwMode="auto">
          <a:xfrm>
            <a:off x="10517959" y="529518"/>
            <a:ext cx="990600" cy="361951"/>
          </a:xfrm>
          <a:prstGeom prst="rect">
            <a:avLst/>
          </a:prstGeom>
          <a:noFill/>
        </p:spPr>
      </p:pic>
      <p:sp>
        <p:nvSpPr>
          <p:cNvPr id="2" name="Title 1"/>
          <p:cNvSpPr>
            <a:spLocks noGrp="1"/>
          </p:cNvSpPr>
          <p:nvPr>
            <p:ph type="title"/>
          </p:nvPr>
        </p:nvSpPr>
        <p:spPr>
          <a:xfrm>
            <a:off x="0" y="-71175"/>
            <a:ext cx="6207248" cy="482399"/>
          </a:xfrm>
        </p:spPr>
        <p:txBody>
          <a:bodyPr vert="horz" lIns="121917" tIns="60958" rIns="121917" bIns="60958" rtlCol="0" anchor="b">
            <a:noAutofit/>
          </a:bodyPr>
          <a:lstStyle>
            <a:lvl1pPr algn="l" defTabSz="1219170" rtl="0" eaLnBrk="1" latinLnBrk="0" hangingPunct="1">
              <a:spcBef>
                <a:spcPct val="0"/>
              </a:spcBef>
              <a:buNone/>
              <a:defRPr lang="en-US" sz="2400" b="0" kern="1200" dirty="0">
                <a:solidFill>
                  <a:schemeClr val="tx1">
                    <a:lumMod val="75000"/>
                    <a:lumOff val="25000"/>
                  </a:schemeClr>
                </a:solidFill>
                <a:latin typeface="+mj-lt"/>
                <a:ea typeface="+mj-ea"/>
                <a:cs typeface="+mj-cs"/>
              </a:defRPr>
            </a:lvl1pPr>
          </a:lstStyle>
          <a:p>
            <a:r>
              <a:rPr lang="da-DK" dirty="0" err="1" smtClean="0"/>
              <a:t>Click</a:t>
            </a:r>
            <a:r>
              <a:rPr lang="da-DK" dirty="0" smtClean="0"/>
              <a:t> to </a:t>
            </a:r>
            <a:r>
              <a:rPr lang="da-DK" dirty="0" err="1" smtClean="0"/>
              <a:t>edit</a:t>
            </a:r>
            <a:r>
              <a:rPr lang="da-DK" dirty="0" smtClean="0"/>
              <a:t> Master </a:t>
            </a:r>
            <a:r>
              <a:rPr lang="da-DK" dirty="0" err="1" smtClean="0"/>
              <a:t>title</a:t>
            </a:r>
            <a:r>
              <a:rPr lang="da-DK" dirty="0" smtClean="0"/>
              <a:t> </a:t>
            </a:r>
            <a:r>
              <a:rPr lang="da-DK" dirty="0" err="1" smtClean="0"/>
              <a:t>style</a:t>
            </a:r>
            <a:endParaRPr lang="en-US" dirty="0"/>
          </a:p>
        </p:txBody>
      </p:sp>
      <p:sp>
        <p:nvSpPr>
          <p:cNvPr id="3" name="Picture Placeholder 2"/>
          <p:cNvSpPr>
            <a:spLocks noGrp="1"/>
          </p:cNvSpPr>
          <p:nvPr>
            <p:ph type="pic" idx="1"/>
          </p:nvPr>
        </p:nvSpPr>
        <p:spPr>
          <a:xfrm>
            <a:off x="6715432" y="911789"/>
            <a:ext cx="4168878" cy="4982076"/>
          </a:xfrm>
          <a:solidFill>
            <a:schemeClr val="bg1">
              <a:lumMod val="95000"/>
            </a:schemeClr>
          </a:solidFill>
          <a:ln w="127000">
            <a:solidFill>
              <a:schemeClr val="bg1"/>
            </a:solidFill>
            <a:miter lim="800000"/>
          </a:ln>
          <a:effectLst>
            <a:outerShdw blurRad="50800" dist="38100" dir="5400000" algn="t" rotWithShape="0">
              <a:prstClr val="black">
                <a:alpha val="25000"/>
              </a:prstClr>
            </a:outerShdw>
          </a:effectLst>
        </p:spPr>
        <p:txBody>
          <a:bodyPr>
            <a:normAutofit/>
          </a:bodyPr>
          <a:lstStyle>
            <a:lvl1pPr marL="0" indent="0">
              <a:buNone/>
              <a:defRPr sz="270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da-DK" dirty="0" smtClean="0"/>
              <a:t>Drag </a:t>
            </a:r>
            <a:r>
              <a:rPr lang="da-DK" dirty="0" err="1" smtClean="0"/>
              <a:t>picture</a:t>
            </a:r>
            <a:r>
              <a:rPr lang="da-DK" dirty="0" smtClean="0"/>
              <a:t> to placeholder or </a:t>
            </a:r>
            <a:r>
              <a:rPr lang="da-DK" dirty="0" err="1" smtClean="0"/>
              <a:t>click</a:t>
            </a:r>
            <a:r>
              <a:rPr lang="da-DK" dirty="0" smtClean="0"/>
              <a:t> </a:t>
            </a:r>
            <a:r>
              <a:rPr lang="da-DK" dirty="0" err="1" smtClean="0"/>
              <a:t>icon</a:t>
            </a:r>
            <a:r>
              <a:rPr lang="da-DK" dirty="0" smtClean="0"/>
              <a:t> to </a:t>
            </a:r>
            <a:r>
              <a:rPr lang="da-DK" dirty="0" err="1" smtClean="0"/>
              <a:t>add</a:t>
            </a:r>
            <a:endParaRPr lang="en-US" dirty="0"/>
          </a:p>
        </p:txBody>
      </p:sp>
      <p:sp>
        <p:nvSpPr>
          <p:cNvPr id="4" name="Text Placeholder 3"/>
          <p:cNvSpPr>
            <a:spLocks noGrp="1"/>
          </p:cNvSpPr>
          <p:nvPr>
            <p:ph type="body" sz="half" idx="2"/>
          </p:nvPr>
        </p:nvSpPr>
        <p:spPr>
          <a:xfrm>
            <a:off x="1046480" y="858416"/>
            <a:ext cx="4572000" cy="5359504"/>
          </a:xfrm>
        </p:spPr>
        <p:txBody>
          <a:bodyPr vert="horz" lIns="121917" tIns="60958" rIns="121917" bIns="60958" rtlCol="0">
            <a:normAutofit/>
          </a:bodyPr>
          <a:lstStyle>
            <a:lvl1pPr marL="0" indent="0" algn="ctr">
              <a:spcBef>
                <a:spcPts val="667"/>
              </a:spcBef>
              <a:buNone/>
              <a:defRPr lang="en-US" sz="2400" kern="1200" smtClean="0">
                <a:solidFill>
                  <a:schemeClr val="tx1"/>
                </a:solidFill>
                <a:latin typeface="+mn-lt"/>
                <a:ea typeface="+mn-ea"/>
                <a:cs typeface="+mn-cs"/>
              </a:defRPr>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marL="0" lvl="0" indent="0" algn="ctr" defTabSz="1219170" rtl="0" eaLnBrk="1" latinLnBrk="0" hangingPunct="1">
              <a:spcBef>
                <a:spcPts val="800"/>
              </a:spcBef>
              <a:buSzPct val="100000"/>
              <a:buFont typeface="Wingdings" pitchFamily="2" charset="2"/>
              <a:buNone/>
            </a:pPr>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p:txBody>
      </p:sp>
      <p:sp>
        <p:nvSpPr>
          <p:cNvPr id="6" name="Footer Placeholder 5"/>
          <p:cNvSpPr>
            <a:spLocks noGrp="1"/>
          </p:cNvSpPr>
          <p:nvPr>
            <p:ph type="ftr" sz="quarter" idx="11"/>
          </p:nvPr>
        </p:nvSpPr>
        <p:spPr>
          <a:xfrm>
            <a:off x="3760237" y="-12537"/>
            <a:ext cx="4832766" cy="365125"/>
          </a:xfrm>
        </p:spPr>
        <p:txBody>
          <a:bodyPr/>
          <a:lstStyle/>
          <a:p>
            <a:r>
              <a:rPr lang="en-US" smtClean="0"/>
              <a:t>Dit navn her</a:t>
            </a:r>
            <a:endParaRPr lang="en-US"/>
          </a:p>
        </p:txBody>
      </p:sp>
      <p:pic>
        <p:nvPicPr>
          <p:cNvPr id="8" name="Picture 2" descr="captionAccent.png"/>
          <p:cNvPicPr>
            <a:picLocks noChangeAspect="1" noChangeArrowheads="1"/>
          </p:cNvPicPr>
          <p:nvPr/>
        </p:nvPicPr>
        <p:blipFill>
          <a:blip r:embed="rId5"/>
          <a:srcRect/>
          <a:stretch>
            <a:fillRect/>
          </a:stretch>
        </p:blipFill>
        <p:spPr bwMode="auto">
          <a:xfrm>
            <a:off x="1046480" y="1991061"/>
            <a:ext cx="4572000" cy="240307"/>
          </a:xfrm>
          <a:prstGeom prst="rect">
            <a:avLst/>
          </a:prstGeom>
          <a:noFill/>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kilt m flora STORE knapp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0" y="0"/>
            <a:ext cx="4546600" cy="6858000"/>
          </a:xfrm>
          <a:prstGeom prst="rect">
            <a:avLst/>
          </a:prstGeom>
          <a:solidFill>
            <a:schemeClr val="tx2">
              <a:alpha val="76000"/>
            </a:schemeClr>
          </a:solidFill>
          <a:ln>
            <a:no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
        <p:nvSpPr>
          <p:cNvPr id="12" name="Freeform 7"/>
          <p:cNvSpPr>
            <a:spLocks noChangeAspect="1" noEditPoints="1"/>
          </p:cNvSpPr>
          <p:nvPr/>
        </p:nvSpPr>
        <p:spPr bwMode="auto">
          <a:xfrm>
            <a:off x="1117600" y="1762089"/>
            <a:ext cx="3362368"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121917" tIns="60958" rIns="121917" bIns="60958" numCol="1" anchor="t" anchorCtr="0" compatLnSpc="1">
            <a:prstTxWarp prst="textNoShape">
              <a:avLst/>
            </a:prstTxWarp>
          </a:bodyPr>
          <a:lstStyle/>
          <a:p>
            <a:endParaRPr lang="en-US"/>
          </a:p>
        </p:txBody>
      </p:sp>
      <p:sp>
        <p:nvSpPr>
          <p:cNvPr id="3" name="Subtitle 2"/>
          <p:cNvSpPr>
            <a:spLocks noGrp="1"/>
          </p:cNvSpPr>
          <p:nvPr>
            <p:ph type="subTitle" idx="1" hasCustomPrompt="1"/>
          </p:nvPr>
        </p:nvSpPr>
        <p:spPr>
          <a:xfrm>
            <a:off x="4991097" y="3721474"/>
            <a:ext cx="6827520" cy="1581151"/>
          </a:xfrm>
        </p:spPr>
        <p:txBody>
          <a:bodyPr>
            <a:normAutofit/>
          </a:bodyPr>
          <a:lstStyle>
            <a:lvl1pPr marL="0" indent="0" algn="l">
              <a:buNone/>
              <a:defRPr sz="3200" b="0" i="0" cap="none" spc="160" baseline="0">
                <a:solidFill>
                  <a:schemeClr val="accent1">
                    <a:lumMod val="5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dirty="0" smtClean="0"/>
              <a:t>Klik for at indsætte tekst her</a:t>
            </a:r>
            <a:endParaRPr lang="en-US" dirty="0"/>
          </a:p>
        </p:txBody>
      </p:sp>
      <p:sp>
        <p:nvSpPr>
          <p:cNvPr id="5" name="Footer Placeholder 4"/>
          <p:cNvSpPr>
            <a:spLocks noGrp="1"/>
          </p:cNvSpPr>
          <p:nvPr>
            <p:ph type="ftr" sz="quarter" idx="11"/>
          </p:nvPr>
        </p:nvSpPr>
        <p:spPr>
          <a:xfrm>
            <a:off x="4292081" y="-40530"/>
            <a:ext cx="4982547" cy="365125"/>
          </a:xfrm>
        </p:spPr>
        <p:txBody>
          <a:bodyPr/>
          <a:lstStyle/>
          <a:p>
            <a:r>
              <a:rPr lang="en-US" smtClean="0"/>
              <a:t>Dit navn her</a:t>
            </a:r>
            <a:endParaRPr lang="en-US"/>
          </a:p>
        </p:txBody>
      </p:sp>
      <p:sp>
        <p:nvSpPr>
          <p:cNvPr id="9" name="Freeform 7"/>
          <p:cNvSpPr>
            <a:spLocks noChangeAspect="1" noEditPoints="1"/>
          </p:cNvSpPr>
          <p:nvPr/>
        </p:nvSpPr>
        <p:spPr bwMode="auto">
          <a:xfrm>
            <a:off x="1117600" y="1762089"/>
            <a:ext cx="3362368"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121917" tIns="60958" rIns="121917" bIns="60958" numCol="1" anchor="t" anchorCtr="0" compatLnSpc="1">
            <a:prstTxWarp prst="textNoShape">
              <a:avLst/>
            </a:prstTxWarp>
          </a:bodyPr>
          <a:lstStyle/>
          <a:p>
            <a:endParaRPr lang="en-US"/>
          </a:p>
        </p:txBody>
      </p:sp>
      <p:sp>
        <p:nvSpPr>
          <p:cNvPr id="10" name="Title 9"/>
          <p:cNvSpPr>
            <a:spLocks noGrp="1"/>
          </p:cNvSpPr>
          <p:nvPr>
            <p:ph type="title" hasCustomPrompt="1"/>
          </p:nvPr>
        </p:nvSpPr>
        <p:spPr>
          <a:xfrm>
            <a:off x="4986528" y="1417320"/>
            <a:ext cx="6827520" cy="2304288"/>
          </a:xfrm>
        </p:spPr>
        <p:txBody>
          <a:bodyPr>
            <a:normAutofit/>
          </a:bodyPr>
          <a:lstStyle>
            <a:lvl1pPr>
              <a:defRPr sz="5300" cap="all" baseline="0"/>
            </a:lvl1pPr>
          </a:lstStyle>
          <a:p>
            <a:r>
              <a:rPr lang="da-DK" dirty="0" smtClean="0"/>
              <a:t>Klik for at indsætte overskrift her</a:t>
            </a:r>
            <a:endParaRPr lang="en-US" dirty="0"/>
          </a:p>
        </p:txBody>
      </p:sp>
      <p:sp>
        <p:nvSpPr>
          <p:cNvPr id="13" name="Freeform 7"/>
          <p:cNvSpPr>
            <a:spLocks noChangeAspect="1" noEditPoints="1"/>
          </p:cNvSpPr>
          <p:nvPr/>
        </p:nvSpPr>
        <p:spPr bwMode="auto">
          <a:xfrm>
            <a:off x="1117600" y="1762089"/>
            <a:ext cx="3362368"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121917" tIns="60958" rIns="121917" bIns="60958" numCol="1" anchor="t" anchorCtr="0" compatLnSpc="1">
            <a:prstTxWarp prst="textNoShape">
              <a:avLst/>
            </a:prstTxWarp>
          </a:bodyPr>
          <a:lstStyle/>
          <a:p>
            <a:endParaRPr lang="en-US"/>
          </a:p>
        </p:txBody>
      </p:sp>
      <p:sp>
        <p:nvSpPr>
          <p:cNvPr id="14" name="Title 1"/>
          <p:cNvSpPr txBox="1">
            <a:spLocks/>
          </p:cNvSpPr>
          <p:nvPr userDrawn="1"/>
        </p:nvSpPr>
        <p:spPr>
          <a:xfrm>
            <a:off x="127001" y="0"/>
            <a:ext cx="5219440" cy="33866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2400" kern="1200">
                <a:solidFill>
                  <a:srgbClr val="FFFFFF"/>
                </a:solidFill>
                <a:latin typeface="+mj-lt"/>
                <a:ea typeface="+mj-ea"/>
                <a:cs typeface="+mj-cs"/>
              </a:defRPr>
            </a:lvl1pPr>
          </a:lstStyle>
          <a:p>
            <a:r>
              <a:rPr lang="da-DK" dirty="0" err="1" smtClean="0"/>
              <a:t>Click</a:t>
            </a:r>
            <a:r>
              <a:rPr lang="da-DK" dirty="0" smtClean="0"/>
              <a:t> to </a:t>
            </a:r>
            <a:r>
              <a:rPr lang="da-DK" dirty="0" err="1" smtClean="0"/>
              <a:t>edit</a:t>
            </a:r>
            <a:r>
              <a:rPr lang="da-DK" dirty="0" smtClean="0"/>
              <a:t> Master </a:t>
            </a:r>
            <a:r>
              <a:rPr lang="da-DK" dirty="0" err="1" smtClean="0"/>
              <a:t>title</a:t>
            </a:r>
            <a:r>
              <a:rPr lang="da-DK" dirty="0" smtClean="0"/>
              <a:t> </a:t>
            </a:r>
            <a:r>
              <a:rPr lang="da-DK" dirty="0" err="1" smtClean="0"/>
              <a:t>style</a:t>
            </a:r>
            <a:endParaRPr lang="en-US" dirty="0"/>
          </a:p>
        </p:txBody>
      </p:sp>
      <p:sp>
        <p:nvSpPr>
          <p:cNvPr id="16" name="Pladsholder til slidenummer 3"/>
          <p:cNvSpPr>
            <a:spLocks noGrp="1"/>
          </p:cNvSpPr>
          <p:nvPr>
            <p:ph type="sldNum" sz="quarter" idx="122"/>
          </p:nvPr>
        </p:nvSpPr>
        <p:spPr>
          <a:xfrm>
            <a:off x="0" y="6490478"/>
            <a:ext cx="383177" cy="503119"/>
          </a:xfrm>
        </p:spPr>
        <p:txBody>
          <a:bodyPr/>
          <a:lstStyle>
            <a:lvl1pPr>
              <a:defRPr>
                <a:solidFill>
                  <a:schemeClr val="tx2">
                    <a:lumMod val="40000"/>
                    <a:lumOff val="60000"/>
                  </a:schemeClr>
                </a:solidFill>
              </a:defRPr>
            </a:lvl1pPr>
          </a:lstStyle>
          <a:p>
            <a:fld id="{B0EB8CF6-47F3-4747-94A2-C5AAF9298AFB}" type="slidenum">
              <a:rPr lang="da-DK" smtClean="0"/>
              <a:pPr/>
              <a:t>‹nr.›</a:t>
            </a:fld>
            <a:endParaRPr lang="da-DK"/>
          </a:p>
        </p:txBody>
      </p:sp>
      <p:sp>
        <p:nvSpPr>
          <p:cNvPr id="17" name="Pladsholder til tekst 13"/>
          <p:cNvSpPr>
            <a:spLocks noGrp="1"/>
          </p:cNvSpPr>
          <p:nvPr>
            <p:ph type="body" sz="quarter" idx="123"/>
          </p:nvPr>
        </p:nvSpPr>
        <p:spPr>
          <a:xfrm>
            <a:off x="383177" y="6589319"/>
            <a:ext cx="5014276" cy="321053"/>
          </a:xfrm>
        </p:spPr>
        <p:txBody>
          <a:bodyPr>
            <a:noAutofit/>
          </a:bodyPr>
          <a:lstStyle>
            <a:lvl1pPr>
              <a:defRPr sz="1400">
                <a:solidFill>
                  <a:schemeClr val="tx2">
                    <a:lumMod val="40000"/>
                    <a:lumOff val="6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elskilt Olivengrøn Mørk">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251927"/>
            <a:ext cx="12192000" cy="6019216"/>
          </a:xfrm>
          <a:prstGeom prst="rect">
            <a:avLst/>
          </a:prstGeom>
        </p:spPr>
      </p:pic>
      <p:sp>
        <p:nvSpPr>
          <p:cNvPr id="5" name="Footer Placeholder 4"/>
          <p:cNvSpPr>
            <a:spLocks noGrp="1"/>
          </p:cNvSpPr>
          <p:nvPr>
            <p:ph type="ftr" sz="quarter" idx="11"/>
          </p:nvPr>
        </p:nvSpPr>
        <p:spPr>
          <a:xfrm>
            <a:off x="4162906" y="58380"/>
            <a:ext cx="4048807" cy="365125"/>
          </a:xfrm>
        </p:spPr>
        <p:txBody>
          <a:bodyPr/>
          <a:lstStyle>
            <a:lvl1pPr>
              <a:defRPr>
                <a:solidFill>
                  <a:schemeClr val="tx2"/>
                </a:solidFill>
              </a:defRPr>
            </a:lvl1pPr>
          </a:lstStyle>
          <a:p>
            <a:r>
              <a:rPr lang="en-US" smtClean="0"/>
              <a:t>Dit navn her</a:t>
            </a:r>
            <a:endParaRPr lang="en-US"/>
          </a:p>
        </p:txBody>
      </p:sp>
      <p:grpSp>
        <p:nvGrpSpPr>
          <p:cNvPr id="8" name="Group 7"/>
          <p:cNvGrpSpPr/>
          <p:nvPr userDrawn="1"/>
        </p:nvGrpSpPr>
        <p:grpSpPr>
          <a:xfrm>
            <a:off x="1592135" y="2490629"/>
            <a:ext cx="9038813" cy="1200329"/>
            <a:chOff x="1172584" y="1381459"/>
            <a:chExt cx="6779110" cy="1200328"/>
          </a:xfrm>
          <a:effectLst>
            <a:outerShdw blurRad="38100" dist="12700" dir="16200000" rotWithShape="0">
              <a:prstClr val="black">
                <a:alpha val="30000"/>
              </a:prstClr>
            </a:outerShdw>
          </a:effectLst>
        </p:grpSpPr>
        <p:sp>
          <p:nvSpPr>
            <p:cNvPr id="9" name="TextBox 8"/>
            <p:cNvSpPr txBox="1"/>
            <p:nvPr/>
          </p:nvSpPr>
          <p:spPr>
            <a:xfrm>
              <a:off x="4147073" y="1381459"/>
              <a:ext cx="830997" cy="1200328"/>
            </a:xfrm>
            <a:prstGeom prst="rect">
              <a:avLst/>
            </a:prstGeom>
            <a:noFill/>
          </p:spPr>
          <p:txBody>
            <a:bodyPr wrap="none" rtlCol="0">
              <a:spAutoFit/>
            </a:bodyPr>
            <a:lstStyle/>
            <a:p>
              <a:r>
                <a:rPr lang="en-US" sz="72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72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hasCustomPrompt="1"/>
          </p:nvPr>
        </p:nvSpPr>
        <p:spPr>
          <a:xfrm>
            <a:off x="1577788" y="990838"/>
            <a:ext cx="9036424" cy="1731983"/>
          </a:xfrm>
        </p:spPr>
        <p:txBody>
          <a:bodyPr anchor="ctr"/>
          <a:lstStyle>
            <a:lvl1pPr algn="ctr">
              <a:defRPr sz="5400">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da-DK" dirty="0" smtClean="0"/>
              <a:t>Klik for at indsætte overskrift</a:t>
            </a:r>
            <a:endParaRPr lang="en-US" dirty="0"/>
          </a:p>
        </p:txBody>
      </p:sp>
      <p:sp>
        <p:nvSpPr>
          <p:cNvPr id="3" name="Subtitle 2"/>
          <p:cNvSpPr>
            <a:spLocks noGrp="1"/>
          </p:cNvSpPr>
          <p:nvPr>
            <p:ph type="subTitle" idx="1" hasCustomPrompt="1"/>
          </p:nvPr>
        </p:nvSpPr>
        <p:spPr>
          <a:xfrm>
            <a:off x="1828800" y="3370963"/>
            <a:ext cx="85344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dirty="0" smtClean="0"/>
              <a:t>Klik for at indsætte tekst her</a:t>
            </a:r>
            <a:endParaRPr lang="en-US" dirty="0"/>
          </a:p>
        </p:txBody>
      </p:sp>
      <p:sp>
        <p:nvSpPr>
          <p:cNvPr id="18" name="Snip Single Corner Rectangle 17"/>
          <p:cNvSpPr/>
          <p:nvPr userDrawn="1"/>
        </p:nvSpPr>
        <p:spPr>
          <a:xfrm flipH="1">
            <a:off x="0" y="6533444"/>
            <a:ext cx="12192000" cy="324556"/>
          </a:xfrm>
          <a:prstGeom prst="snip1Rect">
            <a:avLst>
              <a:gd name="adj" fmla="val 0"/>
            </a:avLst>
          </a:prstGeom>
          <a:solidFill>
            <a:schemeClr val="bg2">
              <a:lumMod val="75000"/>
            </a:schemeClr>
          </a:solidFill>
          <a:ln>
            <a:solidFill>
              <a:schemeClr val="bg2">
                <a:lumMod val="50000"/>
              </a:schemeClr>
            </a:solid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Afrundet rektangel 35">
            <a:hlinkClick r:id="" action="ppaction://hlinkshowjump?jump=lastslideviewed" highlightClick="1"/>
          </p:cNvPr>
          <p:cNvSpPr/>
          <p:nvPr userDrawn="1"/>
        </p:nvSpPr>
        <p:spPr>
          <a:xfrm>
            <a:off x="10560324" y="6584621"/>
            <a:ext cx="749179" cy="253855"/>
          </a:xfrm>
          <a:prstGeom prst="roundRect">
            <a:avLst/>
          </a:prstGeom>
          <a:solidFill>
            <a:schemeClr val="bg2">
              <a:lumMod val="60000"/>
              <a:lumOff val="40000"/>
              <a:alpha val="76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lumMod val="95000"/>
                    <a:lumOff val="5000"/>
                  </a:schemeClr>
                </a:solidFill>
                <a:latin typeface="Calibri" charset="0"/>
                <a:ea typeface="Calibri" charset="0"/>
                <a:cs typeface="Calibri" charset="0"/>
              </a:rPr>
              <a:t>Tilbage</a:t>
            </a:r>
            <a:endParaRPr lang="da-DK" sz="1400" dirty="0">
              <a:solidFill>
                <a:schemeClr val="bg1">
                  <a:lumMod val="95000"/>
                  <a:lumOff val="5000"/>
                </a:schemeClr>
              </a:solidFill>
              <a:latin typeface="Calibri" charset="0"/>
              <a:ea typeface="Calibri" charset="0"/>
              <a:cs typeface="Calibri" charset="0"/>
            </a:endParaRPr>
          </a:p>
        </p:txBody>
      </p:sp>
      <p:sp>
        <p:nvSpPr>
          <p:cNvPr id="20" name="Afrundet rektangel 35">
            <a:hlinkClick r:id="rId3" action="ppaction://hlinksldjump" highlightClick="1"/>
          </p:cNvPr>
          <p:cNvSpPr/>
          <p:nvPr userDrawn="1"/>
        </p:nvSpPr>
        <p:spPr>
          <a:xfrm>
            <a:off x="9678337" y="6584622"/>
            <a:ext cx="807472" cy="253854"/>
          </a:xfrm>
          <a:prstGeom prst="roundRect">
            <a:avLst/>
          </a:prstGeom>
          <a:solidFill>
            <a:schemeClr val="bg2">
              <a:lumMod val="60000"/>
              <a:lumOff val="40000"/>
              <a:alpha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lumMod val="95000"/>
                    <a:lumOff val="5000"/>
                  </a:schemeClr>
                </a:solidFill>
                <a:latin typeface="Calibri" charset="0"/>
                <a:ea typeface="Calibri" charset="0"/>
                <a:cs typeface="Calibri" charset="0"/>
              </a:rPr>
              <a:t>Oversigt</a:t>
            </a:r>
            <a:endParaRPr lang="da-DK" sz="1400" dirty="0">
              <a:solidFill>
                <a:schemeClr val="bg1">
                  <a:lumMod val="95000"/>
                  <a:lumOff val="5000"/>
                </a:schemeClr>
              </a:solidFill>
              <a:latin typeface="Calibri" charset="0"/>
              <a:ea typeface="Calibri" charset="0"/>
              <a:cs typeface="Calibri" charset="0"/>
            </a:endParaRPr>
          </a:p>
        </p:txBody>
      </p:sp>
      <p:sp>
        <p:nvSpPr>
          <p:cNvPr id="21" name="Afrundet rektangel 35">
            <a:hlinkClick r:id="" action="ppaction://hlinkshowjump?jump=nextslide" highlightClick="1"/>
          </p:cNvPr>
          <p:cNvSpPr/>
          <p:nvPr userDrawn="1"/>
        </p:nvSpPr>
        <p:spPr>
          <a:xfrm>
            <a:off x="11383512" y="6584620"/>
            <a:ext cx="749688" cy="253856"/>
          </a:xfrm>
          <a:prstGeom prst="roundRect">
            <a:avLst/>
          </a:prstGeom>
          <a:solidFill>
            <a:schemeClr val="bg2">
              <a:lumMod val="60000"/>
              <a:lumOff val="40000"/>
              <a:alpha val="76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lumMod val="95000"/>
                    <a:lumOff val="5000"/>
                  </a:schemeClr>
                </a:solidFill>
                <a:latin typeface="Calibri" charset="0"/>
                <a:ea typeface="Calibri" charset="0"/>
                <a:cs typeface="Calibri" charset="0"/>
              </a:rPr>
              <a:t>Næste</a:t>
            </a:r>
            <a:endParaRPr lang="da-DK" sz="1400" dirty="0">
              <a:solidFill>
                <a:schemeClr val="bg1">
                  <a:lumMod val="95000"/>
                  <a:lumOff val="5000"/>
                </a:schemeClr>
              </a:solidFill>
              <a:latin typeface="Calibri" charset="0"/>
              <a:ea typeface="Calibri" charset="0"/>
              <a:cs typeface="Calibri" charset="0"/>
            </a:endParaRPr>
          </a:p>
        </p:txBody>
      </p:sp>
      <p:sp>
        <p:nvSpPr>
          <p:cNvPr id="22" name="Afrundet rektangel 35">
            <a:hlinkClick r:id="" action="ppaction://hlinkshowjump?jump=endshow" highlightClick="1"/>
          </p:cNvPr>
          <p:cNvSpPr/>
          <p:nvPr userDrawn="1"/>
        </p:nvSpPr>
        <p:spPr>
          <a:xfrm>
            <a:off x="8808109" y="6584620"/>
            <a:ext cx="783981" cy="253856"/>
          </a:xfrm>
          <a:prstGeom prst="roundRect">
            <a:avLst/>
          </a:prstGeom>
          <a:solidFill>
            <a:schemeClr val="bg2">
              <a:lumMod val="60000"/>
              <a:lumOff val="40000"/>
              <a:alpha val="76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lumMod val="95000"/>
                    <a:lumOff val="5000"/>
                  </a:schemeClr>
                </a:solidFill>
                <a:latin typeface="Calibri" charset="0"/>
                <a:ea typeface="Calibri" charset="0"/>
                <a:cs typeface="Calibri" charset="0"/>
              </a:rPr>
              <a:t>Rediger</a:t>
            </a:r>
            <a:endParaRPr lang="da-DK" sz="1400" dirty="0">
              <a:solidFill>
                <a:schemeClr val="bg1">
                  <a:lumMod val="95000"/>
                  <a:lumOff val="5000"/>
                </a:schemeClr>
              </a:solidFill>
              <a:latin typeface="Calibri" charset="0"/>
              <a:ea typeface="Calibri" charset="0"/>
              <a:cs typeface="Calibri" charset="0"/>
            </a:endParaRPr>
          </a:p>
        </p:txBody>
      </p:sp>
      <p:sp>
        <p:nvSpPr>
          <p:cNvPr id="15" name="Pladsholder til slidenummer 3"/>
          <p:cNvSpPr>
            <a:spLocks noGrp="1"/>
          </p:cNvSpPr>
          <p:nvPr>
            <p:ph type="sldNum" sz="quarter" idx="122"/>
          </p:nvPr>
        </p:nvSpPr>
        <p:spPr>
          <a:xfrm>
            <a:off x="0" y="6465078"/>
            <a:ext cx="383177" cy="503119"/>
          </a:xfrm>
        </p:spPr>
        <p:txBody>
          <a:bodyPr/>
          <a:lstStyle>
            <a:lvl1pPr>
              <a:defRPr>
                <a:solidFill>
                  <a:schemeClr val="tx2">
                    <a:lumMod val="10000"/>
                  </a:schemeClr>
                </a:solidFill>
              </a:defRPr>
            </a:lvl1pPr>
          </a:lstStyle>
          <a:p>
            <a:fld id="{B0EB8CF6-47F3-4747-94A2-C5AAF9298AFB}" type="slidenum">
              <a:rPr lang="da-DK" smtClean="0"/>
              <a:pPr/>
              <a:t>‹nr.›</a:t>
            </a:fld>
            <a:endParaRPr lang="da-DK"/>
          </a:p>
        </p:txBody>
      </p:sp>
      <p:sp>
        <p:nvSpPr>
          <p:cNvPr id="16" name="Pladsholder til tekst 13"/>
          <p:cNvSpPr>
            <a:spLocks noGrp="1"/>
          </p:cNvSpPr>
          <p:nvPr>
            <p:ph type="body" sz="quarter" idx="123"/>
          </p:nvPr>
        </p:nvSpPr>
        <p:spPr>
          <a:xfrm>
            <a:off x="383177" y="6563919"/>
            <a:ext cx="5014276" cy="321053"/>
          </a:xfrm>
        </p:spPr>
        <p:txBody>
          <a:bodyPr>
            <a:noAutofit/>
          </a:bodyPr>
          <a:lstStyle>
            <a:lvl1pPr>
              <a:defRPr sz="1400">
                <a:solidFill>
                  <a:schemeClr val="tx2">
                    <a:lumMod val="1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17" name="Rektangel 16"/>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elskilt Olivengrøn lys">
    <p:bg>
      <p:bgRef idx="1002">
        <a:schemeClr val="bg2"/>
      </p:bgRef>
    </p:bg>
    <p:spTree>
      <p:nvGrpSpPr>
        <p:cNvPr id="1" name=""/>
        <p:cNvGrpSpPr/>
        <p:nvPr/>
      </p:nvGrpSpPr>
      <p:grpSpPr>
        <a:xfrm>
          <a:off x="0" y="0"/>
          <a:ext cx="0" cy="0"/>
          <a:chOff x="0" y="0"/>
          <a:chExt cx="0" cy="0"/>
        </a:xfrm>
      </p:grpSpPr>
      <p:pic>
        <p:nvPicPr>
          <p:cNvPr id="8" name="Picture 7" descr="coverEmboss.png"/>
          <p:cNvPicPr>
            <a:picLocks noChangeAspect="1"/>
          </p:cNvPicPr>
          <p:nvPr userDrawn="1"/>
        </p:nvPicPr>
        <p:blipFill>
          <a:blip r:embed="rId2"/>
          <a:stretch>
            <a:fillRect/>
          </a:stretch>
        </p:blipFill>
        <p:spPr>
          <a:xfrm>
            <a:off x="-115458" y="205272"/>
            <a:ext cx="12454721" cy="6426639"/>
          </a:xfrm>
          <a:prstGeom prst="rect">
            <a:avLst/>
          </a:prstGeom>
        </p:spPr>
      </p:pic>
      <p:sp>
        <p:nvSpPr>
          <p:cNvPr id="3" name="Subtitle 2"/>
          <p:cNvSpPr>
            <a:spLocks noGrp="1"/>
          </p:cNvSpPr>
          <p:nvPr>
            <p:ph type="subTitle" idx="1" hasCustomPrompt="1"/>
          </p:nvPr>
        </p:nvSpPr>
        <p:spPr>
          <a:xfrm>
            <a:off x="1181876" y="952475"/>
            <a:ext cx="9723438" cy="465014"/>
          </a:xfrm>
        </p:spPr>
        <p:txBody>
          <a:bodyPr>
            <a:normAutofit/>
          </a:bodyPr>
          <a:lstStyle>
            <a:lvl1pPr marL="0" indent="0" algn="ctr">
              <a:spcBef>
                <a:spcPts val="400"/>
              </a:spcBef>
              <a:buNone/>
              <a:defRPr sz="1800">
                <a:solidFill>
                  <a:schemeClr val="bg1">
                    <a:lumMod val="85000"/>
                    <a:lumOff val="1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dirty="0" smtClean="0"/>
              <a:t>Klik for at indsætte overskrift her</a:t>
            </a:r>
            <a:endParaRPr lang="en-US" dirty="0"/>
          </a:p>
        </p:txBody>
      </p:sp>
      <p:pic>
        <p:nvPicPr>
          <p:cNvPr id="9" name="Picture 8" descr="coverAccentBottom.png"/>
          <p:cNvPicPr>
            <a:picLocks noChangeAspect="1"/>
          </p:cNvPicPr>
          <p:nvPr/>
        </p:nvPicPr>
        <p:blipFill>
          <a:blip r:embed="rId3"/>
          <a:stretch>
            <a:fillRect/>
          </a:stretch>
        </p:blipFill>
        <p:spPr>
          <a:xfrm>
            <a:off x="1181876" y="5310719"/>
            <a:ext cx="9753600" cy="400705"/>
          </a:xfrm>
          <a:prstGeom prst="rect">
            <a:avLst/>
          </a:prstGeom>
        </p:spPr>
      </p:pic>
      <p:pic>
        <p:nvPicPr>
          <p:cNvPr id="10" name="Picture 9" descr="coverAccentTop.png"/>
          <p:cNvPicPr>
            <a:picLocks noChangeAspect="1"/>
          </p:cNvPicPr>
          <p:nvPr/>
        </p:nvPicPr>
        <p:blipFill>
          <a:blip r:embed="rId4"/>
          <a:stretch>
            <a:fillRect/>
          </a:stretch>
        </p:blipFill>
        <p:spPr>
          <a:xfrm>
            <a:off x="1181876" y="1446929"/>
            <a:ext cx="9753600" cy="391387"/>
          </a:xfrm>
          <a:prstGeom prst="rect">
            <a:avLst/>
          </a:prstGeom>
        </p:spPr>
      </p:pic>
      <p:sp>
        <p:nvSpPr>
          <p:cNvPr id="11" name="Content Placeholder 10"/>
          <p:cNvSpPr>
            <a:spLocks noGrp="1"/>
          </p:cNvSpPr>
          <p:nvPr>
            <p:ph sz="quarter" idx="13"/>
          </p:nvPr>
        </p:nvSpPr>
        <p:spPr>
          <a:xfrm>
            <a:off x="1181876" y="1932604"/>
            <a:ext cx="9723438" cy="3301869"/>
          </a:xfrm>
        </p:spPr>
        <p:txBody>
          <a:bodyPr/>
          <a:lstStyle>
            <a:lvl1pPr>
              <a:defRPr>
                <a:solidFill>
                  <a:schemeClr val="bg1">
                    <a:lumMod val="75000"/>
                    <a:lumOff val="25000"/>
                  </a:schemeClr>
                </a:solidFill>
              </a:defRPr>
            </a:lvl1pPr>
            <a:lvl2pPr marL="457200" indent="0" algn="l">
              <a:buNone/>
              <a:defRPr>
                <a:solidFill>
                  <a:schemeClr val="bg1">
                    <a:lumMod val="75000"/>
                    <a:lumOff val="25000"/>
                  </a:schemeClr>
                </a:solidFill>
              </a:defRPr>
            </a:lvl2pPr>
            <a:lvl3pPr marL="914400" indent="0" algn="l">
              <a:buNone/>
              <a:defRPr>
                <a:solidFill>
                  <a:schemeClr val="bg1">
                    <a:lumMod val="75000"/>
                    <a:lumOff val="25000"/>
                  </a:schemeClr>
                </a:solidFill>
              </a:defRPr>
            </a:lvl3pPr>
            <a:lvl4pPr marL="1371600" indent="0" algn="l">
              <a:buNone/>
              <a:defRPr>
                <a:solidFill>
                  <a:schemeClr val="bg1">
                    <a:lumMod val="75000"/>
                    <a:lumOff val="25000"/>
                  </a:schemeClr>
                </a:solidFill>
              </a:defRPr>
            </a:lvl4pPr>
            <a:lvl5pPr marL="1828800" indent="0" algn="l">
              <a:buNone/>
              <a:defRPr>
                <a:solidFill>
                  <a:schemeClr val="bg1">
                    <a:lumMod val="75000"/>
                    <a:lumOff val="25000"/>
                  </a:schemeClr>
                </a:solidFill>
              </a:defRPr>
            </a:lvl5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lang="en-US" dirty="0"/>
          </a:p>
        </p:txBody>
      </p:sp>
      <p:sp>
        <p:nvSpPr>
          <p:cNvPr id="12" name="Snip Single Corner Rectangle 119"/>
          <p:cNvSpPr/>
          <p:nvPr userDrawn="1"/>
        </p:nvSpPr>
        <p:spPr>
          <a:xfrm flipH="1">
            <a:off x="0" y="6533444"/>
            <a:ext cx="12192000" cy="324556"/>
          </a:xfrm>
          <a:prstGeom prst="snip1Rect">
            <a:avLst>
              <a:gd name="adj" fmla="val 0"/>
            </a:avLst>
          </a:prstGeom>
          <a:solidFill>
            <a:schemeClr val="bg2">
              <a:lumMod val="75000"/>
            </a:schemeClr>
          </a:solidFill>
          <a:ln>
            <a:solidFill>
              <a:schemeClr val="bg2">
                <a:lumMod val="50000"/>
              </a:schemeClr>
            </a:solid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Afrundet rektangel 35">
            <a:hlinkClick r:id="" action="ppaction://hlinkshowjump?jump=lastslideviewed" highlightClick="1"/>
          </p:cNvPr>
          <p:cNvSpPr/>
          <p:nvPr userDrawn="1"/>
        </p:nvSpPr>
        <p:spPr>
          <a:xfrm>
            <a:off x="10571545" y="6584621"/>
            <a:ext cx="737958" cy="260045"/>
          </a:xfrm>
          <a:prstGeom prst="roundRect">
            <a:avLst/>
          </a:prstGeom>
          <a:solidFill>
            <a:schemeClr val="bg2">
              <a:lumMod val="60000"/>
              <a:lumOff val="40000"/>
              <a:alpha val="76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Calibri" charset="0"/>
                <a:ea typeface="Calibri" charset="0"/>
                <a:cs typeface="Calibri" charset="0"/>
              </a:rPr>
              <a:t>Tilbage</a:t>
            </a:r>
            <a:endParaRPr lang="da-DK" sz="1400" dirty="0">
              <a:solidFill>
                <a:schemeClr val="bg1"/>
              </a:solidFill>
              <a:latin typeface="Calibri" charset="0"/>
              <a:ea typeface="Calibri" charset="0"/>
              <a:cs typeface="Calibri" charset="0"/>
            </a:endParaRPr>
          </a:p>
        </p:txBody>
      </p:sp>
      <p:sp>
        <p:nvSpPr>
          <p:cNvPr id="14" name="Afrundet rektangel 35">
            <a:hlinkClick r:id="rId5" action="ppaction://hlinksldjump" highlightClick="1"/>
          </p:cNvPr>
          <p:cNvSpPr/>
          <p:nvPr userDrawn="1"/>
        </p:nvSpPr>
        <p:spPr>
          <a:xfrm>
            <a:off x="9677827" y="6584621"/>
            <a:ext cx="807982" cy="260045"/>
          </a:xfrm>
          <a:prstGeom prst="roundRect">
            <a:avLst/>
          </a:prstGeom>
          <a:solidFill>
            <a:schemeClr val="bg2">
              <a:lumMod val="60000"/>
              <a:lumOff val="40000"/>
              <a:alpha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Calibri" charset="0"/>
                <a:ea typeface="Calibri" charset="0"/>
                <a:cs typeface="Calibri" charset="0"/>
              </a:rPr>
              <a:t>Oversigt</a:t>
            </a:r>
            <a:endParaRPr lang="da-DK" sz="1400" dirty="0">
              <a:solidFill>
                <a:schemeClr val="bg1"/>
              </a:solidFill>
              <a:latin typeface="Calibri" charset="0"/>
              <a:ea typeface="Calibri" charset="0"/>
              <a:cs typeface="Calibri" charset="0"/>
            </a:endParaRPr>
          </a:p>
        </p:txBody>
      </p:sp>
      <p:sp>
        <p:nvSpPr>
          <p:cNvPr id="15" name="Afrundet rektangel 35">
            <a:hlinkClick r:id="" action="ppaction://hlinkshowjump?jump=nextslide" highlightClick="1"/>
          </p:cNvPr>
          <p:cNvSpPr/>
          <p:nvPr userDrawn="1"/>
        </p:nvSpPr>
        <p:spPr>
          <a:xfrm>
            <a:off x="11395238" y="6584620"/>
            <a:ext cx="737961" cy="260046"/>
          </a:xfrm>
          <a:prstGeom prst="roundRect">
            <a:avLst/>
          </a:prstGeom>
          <a:solidFill>
            <a:schemeClr val="bg2">
              <a:lumMod val="60000"/>
              <a:lumOff val="40000"/>
              <a:alpha val="76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Calibri" charset="0"/>
                <a:ea typeface="Calibri" charset="0"/>
                <a:cs typeface="Calibri" charset="0"/>
              </a:rPr>
              <a:t>Næste</a:t>
            </a:r>
            <a:endParaRPr lang="da-DK" sz="1400" dirty="0">
              <a:solidFill>
                <a:schemeClr val="bg1"/>
              </a:solidFill>
              <a:latin typeface="Calibri" charset="0"/>
              <a:ea typeface="Calibri" charset="0"/>
              <a:cs typeface="Calibri" charset="0"/>
            </a:endParaRPr>
          </a:p>
        </p:txBody>
      </p:sp>
      <p:sp>
        <p:nvSpPr>
          <p:cNvPr id="16" name="Afrundet rektangel 35">
            <a:hlinkClick r:id="" action="ppaction://hlinkshowjump?jump=endshow" highlightClick="1"/>
          </p:cNvPr>
          <p:cNvSpPr/>
          <p:nvPr userDrawn="1"/>
        </p:nvSpPr>
        <p:spPr>
          <a:xfrm>
            <a:off x="8795841" y="6584619"/>
            <a:ext cx="796250" cy="260048"/>
          </a:xfrm>
          <a:prstGeom prst="roundRect">
            <a:avLst/>
          </a:prstGeom>
          <a:solidFill>
            <a:schemeClr val="bg2">
              <a:lumMod val="60000"/>
              <a:lumOff val="40000"/>
              <a:alpha val="76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Calibri" charset="0"/>
                <a:ea typeface="Calibri" charset="0"/>
                <a:cs typeface="Calibri" charset="0"/>
              </a:rPr>
              <a:t>Rediger</a:t>
            </a:r>
            <a:endParaRPr lang="da-DK" sz="1400" dirty="0">
              <a:solidFill>
                <a:schemeClr val="bg1"/>
              </a:solidFill>
              <a:latin typeface="Calibri" charset="0"/>
              <a:ea typeface="Calibri" charset="0"/>
              <a:cs typeface="Calibri" charset="0"/>
            </a:endParaRPr>
          </a:p>
        </p:txBody>
      </p:sp>
      <p:sp>
        <p:nvSpPr>
          <p:cNvPr id="17" name="Snip Single Corner Rectangle 119"/>
          <p:cNvSpPr/>
          <p:nvPr userDrawn="1"/>
        </p:nvSpPr>
        <p:spPr>
          <a:xfrm flipH="1">
            <a:off x="-2" y="-22727"/>
            <a:ext cx="12191999" cy="369075"/>
          </a:xfrm>
          <a:prstGeom prst="snip1Rect">
            <a:avLst>
              <a:gd name="adj" fmla="val 0"/>
            </a:avLst>
          </a:prstGeom>
          <a:solidFill>
            <a:schemeClr val="bg2">
              <a:lumMod val="75000"/>
            </a:schemeClr>
          </a:solidFill>
          <a:ln w="12700">
            <a:solidFill>
              <a:schemeClr val="bg2">
                <a:lumMod val="50000"/>
              </a:schemeClr>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000" i="1" dirty="0" smtClean="0">
                <a:solidFill>
                  <a:schemeClr val="bg1">
                    <a:lumMod val="85000"/>
                    <a:lumOff val="15000"/>
                  </a:schemeClr>
                </a:solidFill>
                <a:latin typeface="Calibri" charset="0"/>
                <a:ea typeface="Calibri" charset="0"/>
                <a:cs typeface="Calibri" charset="0"/>
              </a:rPr>
              <a:t>OS – LIVSFORTÆLLINGER     </a:t>
            </a:r>
            <a:r>
              <a:rPr lang="en-US" i="1" dirty="0" smtClean="0">
                <a:solidFill>
                  <a:schemeClr val="bg2">
                    <a:lumMod val="75000"/>
                  </a:schemeClr>
                </a:solidFill>
              </a:rPr>
              <a:t>.</a:t>
            </a:r>
            <a:endParaRPr lang="en-US" dirty="0">
              <a:solidFill>
                <a:schemeClr val="bg2">
                  <a:lumMod val="75000"/>
                </a:schemeClr>
              </a:solidFill>
            </a:endParaRPr>
          </a:p>
        </p:txBody>
      </p:sp>
      <p:sp>
        <p:nvSpPr>
          <p:cNvPr id="2" name="Title 1"/>
          <p:cNvSpPr>
            <a:spLocks noGrp="1"/>
          </p:cNvSpPr>
          <p:nvPr>
            <p:ph type="ctrTitle"/>
          </p:nvPr>
        </p:nvSpPr>
        <p:spPr>
          <a:xfrm>
            <a:off x="166672" y="-65317"/>
            <a:ext cx="4121165" cy="416632"/>
          </a:xfrm>
        </p:spPr>
        <p:txBody>
          <a:bodyPr anchor="b" anchorCtr="0">
            <a:normAutofit/>
          </a:bodyPr>
          <a:lstStyle>
            <a:lvl1pPr>
              <a:lnSpc>
                <a:spcPct val="95000"/>
              </a:lnSpc>
              <a:defRPr sz="2000"/>
            </a:lvl1pPr>
          </a:lstStyle>
          <a:p>
            <a:r>
              <a:rPr lang="da-DK" dirty="0" err="1" smtClean="0"/>
              <a:t>Click</a:t>
            </a:r>
            <a:r>
              <a:rPr lang="da-DK" dirty="0" smtClean="0"/>
              <a:t> to </a:t>
            </a:r>
            <a:r>
              <a:rPr lang="da-DK" dirty="0" err="1" smtClean="0"/>
              <a:t>edit</a:t>
            </a:r>
            <a:r>
              <a:rPr lang="da-DK" dirty="0" smtClean="0"/>
              <a:t> Master </a:t>
            </a:r>
            <a:r>
              <a:rPr lang="da-DK" dirty="0" err="1" smtClean="0"/>
              <a:t>title</a:t>
            </a:r>
            <a:r>
              <a:rPr lang="da-DK" dirty="0" smtClean="0"/>
              <a:t> </a:t>
            </a:r>
            <a:r>
              <a:rPr lang="da-DK" dirty="0" err="1" smtClean="0"/>
              <a:t>style</a:t>
            </a:r>
            <a:endParaRPr lang="en-US" dirty="0"/>
          </a:p>
        </p:txBody>
      </p:sp>
      <p:sp>
        <p:nvSpPr>
          <p:cNvPr id="5" name="Footer Placeholder 4"/>
          <p:cNvSpPr>
            <a:spLocks noGrp="1"/>
          </p:cNvSpPr>
          <p:nvPr>
            <p:ph type="ftr" sz="quarter" idx="11"/>
          </p:nvPr>
        </p:nvSpPr>
        <p:spPr>
          <a:xfrm>
            <a:off x="4287837" y="-28268"/>
            <a:ext cx="4035070" cy="333520"/>
          </a:xfrm>
        </p:spPr>
        <p:txBody>
          <a:bodyPr/>
          <a:lstStyle>
            <a:lvl1pPr>
              <a:defRPr>
                <a:solidFill>
                  <a:schemeClr val="bg2">
                    <a:lumMod val="60000"/>
                    <a:lumOff val="40000"/>
                  </a:schemeClr>
                </a:solidFill>
              </a:defRPr>
            </a:lvl1pPr>
          </a:lstStyle>
          <a:p>
            <a:r>
              <a:rPr lang="en-US" smtClean="0"/>
              <a:t>Dit navn her</a:t>
            </a:r>
            <a:endParaRPr lang="en-US" dirty="0"/>
          </a:p>
        </p:txBody>
      </p:sp>
      <p:sp>
        <p:nvSpPr>
          <p:cNvPr id="18" name="Slide Number Placeholder 6"/>
          <p:cNvSpPr>
            <a:spLocks noGrp="1"/>
          </p:cNvSpPr>
          <p:nvPr>
            <p:ph type="sldNum" sz="quarter" idx="12"/>
          </p:nvPr>
        </p:nvSpPr>
        <p:spPr>
          <a:xfrm>
            <a:off x="-635" y="6571091"/>
            <a:ext cx="429260" cy="382159"/>
          </a:xfrm>
          <a:prstGeom prst="rect">
            <a:avLst/>
          </a:prstGeom>
        </p:spPr>
        <p:txBody>
          <a:bodyPr lIns="121917" tIns="60958" rIns="121917" bIns="60958"/>
          <a:lstStyle>
            <a:lvl1pPr>
              <a:defRPr sz="800">
                <a:solidFill>
                  <a:schemeClr val="bg1">
                    <a:lumMod val="50000"/>
                    <a:lumOff val="50000"/>
                  </a:schemeClr>
                </a:solidFill>
              </a:defRPr>
            </a:lvl1pPr>
          </a:lstStyle>
          <a:p>
            <a:fld id="{430841EC-99BE-4340-888E-D714765BA307}" type="slidenum">
              <a:rPr lang="en-US" smtClean="0"/>
              <a:pPr/>
              <a:t>‹nr.›</a:t>
            </a:fld>
            <a:endParaRPr lang="en-US" dirty="0"/>
          </a:p>
        </p:txBody>
      </p:sp>
      <p:sp>
        <p:nvSpPr>
          <p:cNvPr id="19" name="Pladsholder til slidenummer 3"/>
          <p:cNvSpPr txBox="1">
            <a:spLocks/>
          </p:cNvSpPr>
          <p:nvPr userDrawn="1"/>
        </p:nvSpPr>
        <p:spPr>
          <a:xfrm>
            <a:off x="0" y="6465078"/>
            <a:ext cx="383177" cy="503119"/>
          </a:xfrm>
          <a:prstGeom prst="rect">
            <a:avLst/>
          </a:prstGeom>
        </p:spPr>
        <p:txBody>
          <a:bodyPr vert="horz" lIns="91440" tIns="45720" rIns="91440" bIns="45720" rtlCol="0" anchor="ctr"/>
          <a:lstStyle>
            <a:defPPr>
              <a:defRPr lang="da-DK"/>
            </a:defPPr>
            <a:lvl1pPr marL="0" algn="r" defTabSz="914400" rtl="0" eaLnBrk="1" latinLnBrk="0" hangingPunct="1">
              <a:defRPr sz="8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EB8CF6-47F3-4747-94A2-C5AAF9298AFB}" type="slidenum">
              <a:rPr lang="da-DK" smtClean="0">
                <a:solidFill>
                  <a:schemeClr val="tx2">
                    <a:lumMod val="10000"/>
                  </a:schemeClr>
                </a:solidFill>
              </a:rPr>
              <a:pPr/>
              <a:t>‹nr.›</a:t>
            </a:fld>
            <a:endParaRPr lang="da-DK">
              <a:solidFill>
                <a:schemeClr val="tx2">
                  <a:lumMod val="10000"/>
                </a:schemeClr>
              </a:solidFill>
            </a:endParaRPr>
          </a:p>
        </p:txBody>
      </p:sp>
      <p:sp>
        <p:nvSpPr>
          <p:cNvPr id="20" name="Pladsholder til tekst 13"/>
          <p:cNvSpPr>
            <a:spLocks noGrp="1"/>
          </p:cNvSpPr>
          <p:nvPr>
            <p:ph type="body" sz="quarter" idx="123"/>
          </p:nvPr>
        </p:nvSpPr>
        <p:spPr>
          <a:xfrm>
            <a:off x="383177" y="6563919"/>
            <a:ext cx="5014276" cy="321053"/>
          </a:xfrm>
        </p:spPr>
        <p:txBody>
          <a:bodyPr>
            <a:noAutofit/>
          </a:bodyPr>
          <a:lstStyle>
            <a:lvl1pPr>
              <a:defRPr sz="1400">
                <a:solidFill>
                  <a:schemeClr val="tx2">
                    <a:lumMod val="1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21" name="Rektangel 20"/>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Rettighe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Footer Placeholder 2"/>
          <p:cNvSpPr>
            <a:spLocks noGrp="1"/>
          </p:cNvSpPr>
          <p:nvPr>
            <p:ph type="ftr" sz="quarter" idx="10"/>
          </p:nvPr>
        </p:nvSpPr>
        <p:spPr/>
        <p:txBody>
          <a:bodyPr/>
          <a:lstStyle/>
          <a:p>
            <a:r>
              <a:rPr lang="en-US" smtClean="0"/>
              <a:t>Dit navn her</a:t>
            </a:r>
            <a:endParaRPr lang="en-US" dirty="0"/>
          </a:p>
        </p:txBody>
      </p:sp>
      <p:sp>
        <p:nvSpPr>
          <p:cNvPr id="4" name="Rectangle 3"/>
          <p:cNvSpPr/>
          <p:nvPr userDrawn="1"/>
        </p:nvSpPr>
        <p:spPr>
          <a:xfrm>
            <a:off x="0" y="-1665"/>
            <a:ext cx="12192000" cy="648479"/>
          </a:xfrm>
          <a:prstGeom prst="rect">
            <a:avLst/>
          </a:prstGeom>
          <a:solidFill>
            <a:srgbClr val="0DB82F"/>
          </a:solidFill>
          <a:ln>
            <a:solidFill>
              <a:schemeClr val="accent6">
                <a:lumMod val="75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dirty="0" smtClean="0"/>
              <a:t>Creative Commons </a:t>
            </a:r>
            <a:r>
              <a:rPr lang="en-US" sz="2800" dirty="0" err="1" smtClean="0"/>
              <a:t>licens</a:t>
            </a:r>
            <a:endParaRPr lang="en-US" sz="2800" dirty="0" smtClean="0"/>
          </a:p>
        </p:txBody>
      </p:sp>
      <p:pic>
        <p:nvPicPr>
          <p:cNvPr id="5" name="Picture 4">
            <a:hlinkClick r:id="rId2"/>
          </p:cNvPr>
          <p:cNvPicPr>
            <a:picLocks noChangeAspect="1"/>
          </p:cNvPicPr>
          <p:nvPr userDrawn="1"/>
        </p:nvPicPr>
        <p:blipFill>
          <a:blip r:embed="rId3" cstate="print">
            <a:alphaModFix/>
          </a:blip>
          <a:stretch>
            <a:fillRect/>
          </a:stretch>
        </p:blipFill>
        <p:spPr>
          <a:xfrm>
            <a:off x="10371885" y="-9335"/>
            <a:ext cx="1820115" cy="654352"/>
          </a:xfrm>
          <a:prstGeom prst="rect">
            <a:avLst/>
          </a:prstGeom>
        </p:spPr>
      </p:pic>
      <p:sp>
        <p:nvSpPr>
          <p:cNvPr id="6" name="TextBox 5"/>
          <p:cNvSpPr txBox="1"/>
          <p:nvPr userDrawn="1"/>
        </p:nvSpPr>
        <p:spPr>
          <a:xfrm>
            <a:off x="1286275" y="938329"/>
            <a:ext cx="10057479" cy="1200329"/>
          </a:xfrm>
          <a:prstGeom prst="rect">
            <a:avLst/>
          </a:prstGeom>
          <a:noFill/>
        </p:spPr>
        <p:txBody>
          <a:bodyPr wrap="square" rtlCol="0">
            <a:spAutoFit/>
          </a:bodyPr>
          <a:lstStyle/>
          <a:p>
            <a:r>
              <a:rPr lang="en-US" b="1" dirty="0" err="1" smtClean="0"/>
              <a:t>Hvad</a:t>
            </a:r>
            <a:r>
              <a:rPr lang="en-US" b="1" dirty="0" smtClean="0"/>
              <a:t> </a:t>
            </a:r>
            <a:r>
              <a:rPr lang="en-US" b="1" dirty="0" err="1" smtClean="0"/>
              <a:t>er</a:t>
            </a:r>
            <a:r>
              <a:rPr lang="en-US" b="1" dirty="0" smtClean="0"/>
              <a:t> Creative Commons?</a:t>
            </a:r>
          </a:p>
          <a:p>
            <a:pPr marL="285750" indent="-285750">
              <a:buFont typeface="Arial"/>
              <a:buChar char="•"/>
            </a:pPr>
            <a:r>
              <a:rPr lang="da-DK" sz="1800" b="0" dirty="0" smtClean="0">
                <a:solidFill>
                  <a:schemeClr val="tx1">
                    <a:lumMod val="85000"/>
                    <a:lumOff val="15000"/>
                  </a:schemeClr>
                </a:solidFill>
              </a:rPr>
              <a:t>Creative Commons Navngivelse-DelPåSammeVilkår 4.0 Internationallicens er en betegnelse for værker som tilhører Fællesskabet (Commons</a:t>
            </a:r>
            <a:r>
              <a:rPr lang="da-DK" sz="1800" b="0" baseline="0" dirty="0" smtClean="0">
                <a:solidFill>
                  <a:schemeClr val="tx1">
                    <a:lumMod val="85000"/>
                    <a:lumOff val="15000"/>
                  </a:schemeClr>
                </a:solidFill>
              </a:rPr>
              <a:t> er det engelske ord for Fælleden, hvor flere bønders kvæg kunne græsse frit). Licensen giver dig frihed. For en præcis forklaring klik på CC logoet øverst til højre</a:t>
            </a:r>
            <a:r>
              <a:rPr lang="mr-IN" sz="1800" b="0" baseline="0" dirty="0" smtClean="0">
                <a:solidFill>
                  <a:schemeClr val="tx1">
                    <a:lumMod val="85000"/>
                    <a:lumOff val="15000"/>
                  </a:schemeClr>
                </a:solidFill>
              </a:rPr>
              <a:t>…</a:t>
            </a:r>
            <a:r>
              <a:rPr lang="da-DK" sz="1800" b="0" dirty="0" smtClean="0">
                <a:solidFill>
                  <a:schemeClr val="tx1">
                    <a:lumMod val="85000"/>
                    <a:lumOff val="15000"/>
                  </a:schemeClr>
                </a:solidFill>
              </a:rPr>
              <a:t> </a:t>
            </a:r>
            <a:endParaRPr lang="en-US" b="0" dirty="0">
              <a:solidFill>
                <a:schemeClr val="tx1">
                  <a:lumMod val="85000"/>
                  <a:lumOff val="15000"/>
                </a:schemeClr>
              </a:solidFill>
            </a:endParaRPr>
          </a:p>
        </p:txBody>
      </p:sp>
      <p:sp>
        <p:nvSpPr>
          <p:cNvPr id="7" name="TextBox 6"/>
          <p:cNvSpPr txBox="1"/>
          <p:nvPr userDrawn="1"/>
        </p:nvSpPr>
        <p:spPr>
          <a:xfrm>
            <a:off x="1286275" y="2672409"/>
            <a:ext cx="10057479" cy="1200329"/>
          </a:xfrm>
          <a:prstGeom prst="rect">
            <a:avLst/>
          </a:prstGeom>
          <a:noFill/>
        </p:spPr>
        <p:txBody>
          <a:bodyPr wrap="square" rtlCol="0">
            <a:spAutoFit/>
          </a:bodyPr>
          <a:lstStyle/>
          <a:p>
            <a:r>
              <a:rPr lang="en-US" b="1" dirty="0" err="1" smtClean="0"/>
              <a:t>Hvad</a:t>
            </a:r>
            <a:r>
              <a:rPr lang="en-US" b="1" dirty="0" smtClean="0"/>
              <a:t> </a:t>
            </a:r>
            <a:r>
              <a:rPr lang="en-US" b="1" dirty="0" err="1" smtClean="0"/>
              <a:t>betyder</a:t>
            </a:r>
            <a:r>
              <a:rPr lang="en-US" b="1" dirty="0" smtClean="0"/>
              <a:t> </a:t>
            </a:r>
            <a:r>
              <a:rPr lang="en-US" b="1" dirty="0" err="1" smtClean="0"/>
              <a:t>det</a:t>
            </a:r>
            <a:r>
              <a:rPr lang="en-US" b="1" dirty="0" smtClean="0"/>
              <a:t> for dig?</a:t>
            </a:r>
          </a:p>
          <a:p>
            <a:pPr marL="285750" indent="-285750">
              <a:buFont typeface="Arial"/>
              <a:buChar char="•"/>
            </a:pPr>
            <a:r>
              <a:rPr lang="en-US" dirty="0" smtClean="0">
                <a:solidFill>
                  <a:schemeClr val="tx1">
                    <a:lumMod val="85000"/>
                    <a:lumOff val="15000"/>
                  </a:schemeClr>
                </a:solidFill>
              </a:rPr>
              <a:t>Du</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må</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gøre</a:t>
            </a:r>
            <a:r>
              <a:rPr lang="en-US" baseline="0" dirty="0" smtClean="0">
                <a:solidFill>
                  <a:schemeClr val="tx1">
                    <a:lumMod val="85000"/>
                    <a:lumOff val="15000"/>
                  </a:schemeClr>
                </a:solidFill>
              </a:rPr>
              <a:t> med din </a:t>
            </a:r>
            <a:r>
              <a:rPr lang="en-US" baseline="0" dirty="0" err="1" smtClean="0">
                <a:solidFill>
                  <a:schemeClr val="tx1">
                    <a:lumMod val="85000"/>
                    <a:lumOff val="15000"/>
                  </a:schemeClr>
                </a:solidFill>
              </a:rPr>
              <a:t>mindesamling</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som</a:t>
            </a:r>
            <a:r>
              <a:rPr lang="en-US" baseline="0" dirty="0" smtClean="0">
                <a:solidFill>
                  <a:schemeClr val="tx1">
                    <a:lumMod val="85000"/>
                    <a:lumOff val="15000"/>
                  </a:schemeClr>
                </a:solidFill>
              </a:rPr>
              <a:t> du </a:t>
            </a:r>
            <a:r>
              <a:rPr lang="en-US" baseline="0" dirty="0" err="1" smtClean="0">
                <a:solidFill>
                  <a:schemeClr val="tx1">
                    <a:lumMod val="85000"/>
                    <a:lumOff val="15000"/>
                  </a:schemeClr>
                </a:solidFill>
              </a:rPr>
              <a:t>ønsker</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Programmet</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må</a:t>
            </a:r>
            <a:r>
              <a:rPr lang="en-US" baseline="0" dirty="0" smtClean="0">
                <a:solidFill>
                  <a:schemeClr val="tx1">
                    <a:lumMod val="85000"/>
                    <a:lumOff val="15000"/>
                  </a:schemeClr>
                </a:solidFill>
              </a:rPr>
              <a:t> deles med </a:t>
            </a:r>
            <a:r>
              <a:rPr lang="en-US" baseline="0" dirty="0" err="1" smtClean="0">
                <a:solidFill>
                  <a:schemeClr val="tx1">
                    <a:lumMod val="85000"/>
                    <a:lumOff val="15000"/>
                  </a:schemeClr>
                </a:solidFill>
              </a:rPr>
              <a:t>andre</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og</a:t>
            </a:r>
            <a:r>
              <a:rPr lang="en-US" baseline="0" dirty="0" smtClean="0">
                <a:solidFill>
                  <a:schemeClr val="tx1">
                    <a:lumMod val="85000"/>
                    <a:lumOff val="15000"/>
                  </a:schemeClr>
                </a:solidFill>
              </a:rPr>
              <a:t> du </a:t>
            </a:r>
            <a:r>
              <a:rPr lang="en-US" baseline="0" dirty="0" err="1" smtClean="0">
                <a:solidFill>
                  <a:schemeClr val="tx1">
                    <a:lumMod val="85000"/>
                    <a:lumOff val="15000"/>
                  </a:schemeClr>
                </a:solidFill>
              </a:rPr>
              <a:t>må</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tilpasse</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designet</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og</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tilføje</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ændringer</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efter</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behov</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når</a:t>
            </a:r>
            <a:r>
              <a:rPr lang="en-US" baseline="0" dirty="0" smtClean="0">
                <a:solidFill>
                  <a:schemeClr val="tx1">
                    <a:lumMod val="85000"/>
                    <a:lumOff val="15000"/>
                  </a:schemeClr>
                </a:solidFill>
              </a:rPr>
              <a:t> bare du husker at </a:t>
            </a:r>
            <a:r>
              <a:rPr lang="en-US" baseline="0" dirty="0" err="1" smtClean="0">
                <a:solidFill>
                  <a:schemeClr val="tx1">
                    <a:lumMod val="85000"/>
                    <a:lumOff val="15000"/>
                  </a:schemeClr>
                </a:solidFill>
              </a:rPr>
              <a:t>kreditere</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ophavsmanden</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og</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oplyser</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hvor</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originalen</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kan</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findes</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i</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dette</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tilfælde</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på</a:t>
            </a:r>
            <a:r>
              <a:rPr lang="en-US" baseline="0" dirty="0" smtClean="0">
                <a:solidFill>
                  <a:schemeClr val="tx1">
                    <a:lumMod val="85000"/>
                    <a:lumOff val="15000"/>
                  </a:schemeClr>
                </a:solidFill>
              </a:rPr>
              <a:t> www.opgavestyret.dk).</a:t>
            </a:r>
            <a:endParaRPr lang="en-US" dirty="0">
              <a:solidFill>
                <a:schemeClr val="tx1">
                  <a:lumMod val="85000"/>
                  <a:lumOff val="15000"/>
                </a:schemeClr>
              </a:solidFill>
            </a:endParaRPr>
          </a:p>
        </p:txBody>
      </p:sp>
      <p:sp>
        <p:nvSpPr>
          <p:cNvPr id="8" name="TextBox 7"/>
          <p:cNvSpPr txBox="1"/>
          <p:nvPr userDrawn="1"/>
        </p:nvSpPr>
        <p:spPr>
          <a:xfrm>
            <a:off x="1286275" y="4282447"/>
            <a:ext cx="10057479" cy="2308324"/>
          </a:xfrm>
          <a:prstGeom prst="rect">
            <a:avLst/>
          </a:prstGeom>
          <a:noFill/>
        </p:spPr>
        <p:txBody>
          <a:bodyPr wrap="square" rtlCol="0">
            <a:spAutoFit/>
          </a:bodyPr>
          <a:lstStyle/>
          <a:p>
            <a:r>
              <a:rPr lang="en-US" b="1" dirty="0" err="1" smtClean="0"/>
              <a:t>Indhold</a:t>
            </a:r>
            <a:r>
              <a:rPr lang="en-US" b="1" baseline="0" dirty="0" smtClean="0"/>
              <a:t> </a:t>
            </a:r>
            <a:r>
              <a:rPr lang="en-US" b="1" baseline="0" dirty="0" err="1" smtClean="0"/>
              <a:t>og</a:t>
            </a:r>
            <a:r>
              <a:rPr lang="en-US" b="1" baseline="0" dirty="0" smtClean="0"/>
              <a:t> </a:t>
            </a:r>
            <a:r>
              <a:rPr lang="en-US" b="1" baseline="0" dirty="0" err="1" smtClean="0"/>
              <a:t>brugeransvar</a:t>
            </a:r>
            <a:endParaRPr lang="en-US" b="1" baseline="0" dirty="0" smtClean="0"/>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solidFill>
                  <a:schemeClr val="tx1">
                    <a:lumMod val="85000"/>
                    <a:lumOff val="15000"/>
                  </a:schemeClr>
                </a:solidFill>
              </a:rPr>
              <a:t>At </a:t>
            </a:r>
            <a:r>
              <a:rPr lang="en-US" baseline="0" dirty="0" err="1" smtClean="0">
                <a:solidFill>
                  <a:schemeClr val="tx1">
                    <a:lumMod val="85000"/>
                    <a:lumOff val="15000"/>
                  </a:schemeClr>
                </a:solidFill>
              </a:rPr>
              <a:t>programmet</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frigives</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uden</a:t>
            </a:r>
            <a:r>
              <a:rPr lang="en-US" baseline="0" dirty="0" smtClean="0">
                <a:solidFill>
                  <a:schemeClr val="tx1">
                    <a:lumMod val="85000"/>
                    <a:lumOff val="15000"/>
                  </a:schemeClr>
                </a:solidFill>
              </a:rPr>
              <a:t> copyright </a:t>
            </a:r>
            <a:r>
              <a:rPr lang="en-US" baseline="0" dirty="0" err="1" smtClean="0">
                <a:solidFill>
                  <a:schemeClr val="tx1">
                    <a:lumMod val="85000"/>
                    <a:lumOff val="15000"/>
                  </a:schemeClr>
                </a:solidFill>
              </a:rPr>
              <a:t>betyder</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imidlertid</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ikke</a:t>
            </a:r>
            <a:r>
              <a:rPr lang="en-US" baseline="0" dirty="0" smtClean="0">
                <a:solidFill>
                  <a:schemeClr val="tx1">
                    <a:lumMod val="85000"/>
                    <a:lumOff val="15000"/>
                  </a:schemeClr>
                </a:solidFill>
              </a:rPr>
              <a:t>, at </a:t>
            </a:r>
            <a:r>
              <a:rPr lang="en-US" baseline="0" dirty="0" err="1" smtClean="0">
                <a:solidFill>
                  <a:schemeClr val="tx1">
                    <a:lumMod val="85000"/>
                    <a:lumOff val="15000"/>
                  </a:schemeClr>
                </a:solidFill>
              </a:rPr>
              <a:t>dit</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indhold</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billeder</a:t>
            </a:r>
            <a:r>
              <a:rPr lang="en-US" baseline="0" dirty="0" smtClean="0">
                <a:solidFill>
                  <a:schemeClr val="tx1">
                    <a:lumMod val="85000"/>
                    <a:lumOff val="15000"/>
                  </a:schemeClr>
                </a:solidFill>
              </a:rPr>
              <a:t>, film, </a:t>
            </a:r>
            <a:r>
              <a:rPr lang="en-US" baseline="0" dirty="0" err="1" smtClean="0">
                <a:solidFill>
                  <a:schemeClr val="tx1">
                    <a:lumMod val="85000"/>
                    <a:lumOff val="15000"/>
                  </a:schemeClr>
                </a:solidFill>
              </a:rPr>
              <a:t>lyd</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og</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tekster</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m.m.</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behøver</a:t>
            </a:r>
            <a:r>
              <a:rPr lang="en-US" baseline="0" dirty="0" smtClean="0">
                <a:solidFill>
                  <a:schemeClr val="tx1">
                    <a:lumMod val="85000"/>
                    <a:lumOff val="15000"/>
                  </a:schemeClr>
                </a:solidFill>
              </a:rPr>
              <a:t> at </a:t>
            </a:r>
            <a:r>
              <a:rPr lang="en-US" baseline="0" dirty="0" err="1" smtClean="0">
                <a:solidFill>
                  <a:schemeClr val="tx1">
                    <a:lumMod val="85000"/>
                    <a:lumOff val="15000"/>
                  </a:schemeClr>
                </a:solidFill>
              </a:rPr>
              <a:t>være</a:t>
            </a:r>
            <a:r>
              <a:rPr lang="en-US" baseline="0" dirty="0" smtClean="0">
                <a:solidFill>
                  <a:schemeClr val="tx1">
                    <a:lumMod val="85000"/>
                    <a:lumOff val="15000"/>
                  </a:schemeClr>
                </a:solidFill>
              </a:rPr>
              <a:t> det. </a:t>
            </a:r>
            <a:r>
              <a:rPr lang="en-US" baseline="0" dirty="0" err="1" smtClean="0">
                <a:solidFill>
                  <a:schemeClr val="tx1">
                    <a:lumMod val="85000"/>
                    <a:lumOff val="15000"/>
                  </a:schemeClr>
                </a:solidFill>
              </a:rPr>
              <a:t>Det</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er</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således</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dit</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ansvar</a:t>
            </a:r>
            <a:r>
              <a:rPr lang="en-US" baseline="0" dirty="0" smtClean="0">
                <a:solidFill>
                  <a:schemeClr val="tx1">
                    <a:lumMod val="85000"/>
                    <a:lumOff val="15000"/>
                  </a:schemeClr>
                </a:solidFill>
              </a:rPr>
              <a:t> at </a:t>
            </a:r>
            <a:r>
              <a:rPr lang="en-US" baseline="0" dirty="0" err="1" smtClean="0">
                <a:solidFill>
                  <a:schemeClr val="tx1">
                    <a:lumMod val="85000"/>
                    <a:lumOff val="15000"/>
                  </a:schemeClr>
                </a:solidFill>
              </a:rPr>
              <a:t>overholde</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reglerne</a:t>
            </a:r>
            <a:r>
              <a:rPr lang="en-US" baseline="0" dirty="0" smtClean="0">
                <a:solidFill>
                  <a:schemeClr val="tx1">
                    <a:lumMod val="85000"/>
                    <a:lumOff val="15000"/>
                  </a:schemeClr>
                </a:solidFill>
              </a:rPr>
              <a:t> for </a:t>
            </a:r>
            <a:r>
              <a:rPr lang="en-US" baseline="0" dirty="0" err="1" smtClean="0">
                <a:solidFill>
                  <a:schemeClr val="tx1">
                    <a:lumMod val="85000"/>
                    <a:lumOff val="15000"/>
                  </a:schemeClr>
                </a:solidFill>
              </a:rPr>
              <a:t>ophavsret</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og</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samtykke</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gældende</a:t>
            </a:r>
            <a:r>
              <a:rPr lang="en-US" baseline="0" dirty="0" smtClean="0">
                <a:solidFill>
                  <a:schemeClr val="tx1">
                    <a:lumMod val="85000"/>
                    <a:lumOff val="15000"/>
                  </a:schemeClr>
                </a:solidFill>
              </a:rPr>
              <a:t> for </a:t>
            </a:r>
            <a:r>
              <a:rPr lang="en-US" baseline="0" dirty="0" err="1" smtClean="0">
                <a:solidFill>
                  <a:schemeClr val="tx1">
                    <a:lumMod val="85000"/>
                    <a:lumOff val="15000"/>
                  </a:schemeClr>
                </a:solidFill>
              </a:rPr>
              <a:t>det</a:t>
            </a:r>
            <a:r>
              <a:rPr lang="en-US" baseline="0" dirty="0" smtClean="0">
                <a:solidFill>
                  <a:schemeClr val="tx1">
                    <a:lumMod val="85000"/>
                    <a:lumOff val="15000"/>
                  </a:schemeClr>
                </a:solidFill>
              </a:rPr>
              <a:t> material, du </a:t>
            </a:r>
            <a:r>
              <a:rPr lang="en-US" baseline="0" dirty="0" err="1" smtClean="0">
                <a:solidFill>
                  <a:schemeClr val="tx1">
                    <a:lumMod val="85000"/>
                    <a:lumOff val="15000"/>
                  </a:schemeClr>
                </a:solidFill>
              </a:rPr>
              <a:t>sætter</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ind</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i</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programmet</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Ophavsmanden</a:t>
            </a:r>
            <a:r>
              <a:rPr lang="en-US" baseline="0" dirty="0" smtClean="0">
                <a:solidFill>
                  <a:schemeClr val="tx1">
                    <a:lumMod val="85000"/>
                    <a:lumOff val="15000"/>
                  </a:schemeClr>
                </a:solidFill>
              </a:rPr>
              <a:t> Steen Nath Skadhede </a:t>
            </a:r>
            <a:r>
              <a:rPr lang="en-US" baseline="0" dirty="0" err="1" smtClean="0">
                <a:solidFill>
                  <a:schemeClr val="tx1">
                    <a:lumMod val="85000"/>
                    <a:lumOff val="15000"/>
                  </a:schemeClr>
                </a:solidFill>
              </a:rPr>
              <a:t>kan</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aldrig</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stilles</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til</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ansvar</a:t>
            </a:r>
            <a:r>
              <a:rPr lang="en-US" baseline="0" dirty="0" smtClean="0">
                <a:solidFill>
                  <a:schemeClr val="tx1">
                    <a:lumMod val="85000"/>
                    <a:lumOff val="15000"/>
                  </a:schemeClr>
                </a:solidFill>
              </a:rPr>
              <a:t> for </a:t>
            </a:r>
            <a:r>
              <a:rPr lang="en-US" baseline="0" dirty="0" err="1" smtClean="0">
                <a:solidFill>
                  <a:schemeClr val="tx1">
                    <a:lumMod val="85000"/>
                    <a:lumOff val="15000"/>
                  </a:schemeClr>
                </a:solidFill>
              </a:rPr>
              <a:t>brugerindhold</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eller</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konsekvenser</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afledt</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af</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brugerindhold</a:t>
            </a:r>
            <a:r>
              <a:rPr lang="en-US" baseline="0" dirty="0" smtClean="0">
                <a:solidFill>
                  <a:schemeClr val="tx1">
                    <a:lumMod val="85000"/>
                    <a:lumOff val="15000"/>
                  </a:schemeClr>
                </a:solidFill>
              </a:rPr>
              <a:t>. </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endParaRPr lang="en-US" baseline="0" dirty="0" smtClean="0">
              <a:solidFill>
                <a:schemeClr val="tx1">
                  <a:lumMod val="85000"/>
                  <a:lumOff val="15000"/>
                </a:schemeClr>
              </a:solidFill>
            </a:endParaRP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1" baseline="0" dirty="0" smtClean="0">
                <a:solidFill>
                  <a:schemeClr val="tx1">
                    <a:lumMod val="85000"/>
                    <a:lumOff val="15000"/>
                  </a:schemeClr>
                </a:solidFill>
              </a:rPr>
              <a:t>God </a:t>
            </a:r>
            <a:r>
              <a:rPr lang="en-US" b="1" baseline="0" dirty="0" err="1" smtClean="0">
                <a:solidFill>
                  <a:schemeClr val="tx1">
                    <a:lumMod val="85000"/>
                    <a:lumOff val="15000"/>
                  </a:schemeClr>
                </a:solidFill>
              </a:rPr>
              <a:t>fornøjelse</a:t>
            </a:r>
            <a:r>
              <a:rPr lang="en-US" b="1" baseline="0" dirty="0" smtClean="0">
                <a:solidFill>
                  <a:schemeClr val="tx1">
                    <a:lumMod val="85000"/>
                    <a:lumOff val="15000"/>
                  </a:schemeClr>
                </a:solidFill>
              </a:rPr>
              <a:t>!</a:t>
            </a:r>
            <a:endParaRPr lang="en-US" b="1" dirty="0" smtClean="0">
              <a:solidFill>
                <a:schemeClr val="tx1">
                  <a:lumMod val="85000"/>
                  <a:lumOff val="15000"/>
                </a:schemeClr>
              </a:solidFill>
            </a:endParaRPr>
          </a:p>
          <a:p>
            <a:pPr marL="285750" indent="-285750">
              <a:buFont typeface="Arial"/>
              <a:buChar char="•"/>
            </a:pPr>
            <a:endParaRPr lang="en-US" dirty="0"/>
          </a:p>
        </p:txBody>
      </p:sp>
      <p:sp>
        <p:nvSpPr>
          <p:cNvPr id="9" name="Pladsholder til slidenummer 3"/>
          <p:cNvSpPr>
            <a:spLocks noGrp="1"/>
          </p:cNvSpPr>
          <p:nvPr>
            <p:ph type="sldNum" sz="quarter" idx="122"/>
          </p:nvPr>
        </p:nvSpPr>
        <p:spPr>
          <a:xfrm>
            <a:off x="0" y="6490478"/>
            <a:ext cx="383177" cy="503119"/>
          </a:xfrm>
        </p:spPr>
        <p:txBody>
          <a:bodyPr/>
          <a:lstStyle>
            <a:lvl1pPr>
              <a:defRPr>
                <a:solidFill>
                  <a:schemeClr val="tx2">
                    <a:lumMod val="40000"/>
                    <a:lumOff val="60000"/>
                  </a:schemeClr>
                </a:solidFill>
              </a:defRPr>
            </a:lvl1pPr>
          </a:lstStyle>
          <a:p>
            <a:fld id="{B0EB8CF6-47F3-4747-94A2-C5AAF9298AFB}" type="slidenum">
              <a:rPr lang="da-DK" smtClean="0"/>
              <a:pPr/>
              <a:t>‹nr.›</a:t>
            </a:fld>
            <a:endParaRPr lang="da-DK"/>
          </a:p>
        </p:txBody>
      </p:sp>
      <p:sp>
        <p:nvSpPr>
          <p:cNvPr id="10" name="Pladsholder til tekst 13"/>
          <p:cNvSpPr>
            <a:spLocks noGrp="1"/>
          </p:cNvSpPr>
          <p:nvPr>
            <p:ph type="body" sz="quarter" idx="123"/>
          </p:nvPr>
        </p:nvSpPr>
        <p:spPr>
          <a:xfrm>
            <a:off x="383177" y="6589319"/>
            <a:ext cx="5014276" cy="321053"/>
          </a:xfrm>
        </p:spPr>
        <p:txBody>
          <a:bodyPr>
            <a:noAutofit/>
          </a:bodyPr>
          <a:lstStyle>
            <a:lvl1pPr>
              <a:defRPr sz="1400">
                <a:solidFill>
                  <a:schemeClr val="tx2">
                    <a:lumMod val="40000"/>
                    <a:lumOff val="6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11" name="Footer Placeholder 4"/>
          <p:cNvSpPr txBox="1">
            <a:spLocks/>
          </p:cNvSpPr>
          <p:nvPr userDrawn="1"/>
        </p:nvSpPr>
        <p:spPr>
          <a:xfrm>
            <a:off x="3418286" y="-518634"/>
            <a:ext cx="5174717" cy="365125"/>
          </a:xfrm>
          <a:prstGeom prst="rect">
            <a:avLst/>
          </a:prstGeom>
        </p:spPr>
        <p:txBody>
          <a:bodyPr vert="horz" lIns="91440" tIns="45720" rIns="91440" bIns="45720" rtlCol="0" anchor="ctr"/>
          <a:lstStyle>
            <a:defPPr>
              <a:defRPr lang="da-DK"/>
            </a:defPPr>
            <a:lvl1pPr marL="0" algn="ctr" defTabSz="914400" rtl="0" eaLnBrk="1" latinLnBrk="0" hangingPunct="1">
              <a:defRPr sz="2000" b="0" i="0" kern="1200">
                <a:solidFill>
                  <a:schemeClr val="bg1">
                    <a:lumMod val="85000"/>
                  </a:schemeClr>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415974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indhold albumstil rispapir">
    <p:spTree>
      <p:nvGrpSpPr>
        <p:cNvPr id="1" name=""/>
        <p:cNvGrpSpPr/>
        <p:nvPr/>
      </p:nvGrpSpPr>
      <p:grpSpPr>
        <a:xfrm>
          <a:off x="0" y="0"/>
          <a:ext cx="0" cy="0"/>
          <a:chOff x="0" y="0"/>
          <a:chExt cx="0" cy="0"/>
        </a:xfrm>
      </p:grpSpPr>
      <p:pic>
        <p:nvPicPr>
          <p:cNvPr id="6" name="Picture 16" descr="pictureCaptionBacking.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rot="10800000">
            <a:off x="4228191" y="1021002"/>
            <a:ext cx="3682143" cy="5149534"/>
          </a:xfrm>
          <a:prstGeom prst="rect">
            <a:avLst/>
          </a:prstGeom>
          <a:effectLst>
            <a:outerShdw blurRad="50800" dist="38100" dir="2700000" algn="tl" rotWithShape="0">
              <a:prstClr val="black">
                <a:alpha val="40000"/>
              </a:prstClr>
            </a:outerShdw>
          </a:effectLst>
        </p:spPr>
      </p:pic>
      <p:pic>
        <p:nvPicPr>
          <p:cNvPr id="7" name="Picture 17" descr="pictureCaptionBacking.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rot="10800000">
            <a:off x="8243277" y="1025357"/>
            <a:ext cx="3701432" cy="5176510"/>
          </a:xfrm>
          <a:prstGeom prst="rect">
            <a:avLst/>
          </a:prstGeom>
          <a:effectLst>
            <a:outerShdw blurRad="50800" dist="38100" dir="2700000" algn="tl" rotWithShape="0">
              <a:prstClr val="black">
                <a:alpha val="40000"/>
              </a:prstClr>
            </a:outerShdw>
          </a:effectLst>
        </p:spPr>
      </p:pic>
      <p:pic>
        <p:nvPicPr>
          <p:cNvPr id="8" name="Picture 20" descr="pictureCaptionBacking.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rot="10800000">
            <a:off x="213105" y="1021002"/>
            <a:ext cx="3682143" cy="5149534"/>
          </a:xfrm>
          <a:prstGeom prst="rect">
            <a:avLst/>
          </a:prstGeom>
          <a:effectLst>
            <a:outerShdw blurRad="50800" dist="38100" dir="2700000" algn="tl" rotWithShape="0">
              <a:prstClr val="black">
                <a:alpha val="40000"/>
              </a:prstClr>
            </a:outerShdw>
          </a:effectLst>
        </p:spPr>
      </p:pic>
      <p:sp>
        <p:nvSpPr>
          <p:cNvPr id="10" name="Pladsholder til indhold 9"/>
          <p:cNvSpPr>
            <a:spLocks noGrp="1"/>
          </p:cNvSpPr>
          <p:nvPr>
            <p:ph sz="quarter" idx="12"/>
          </p:nvPr>
        </p:nvSpPr>
        <p:spPr>
          <a:xfrm>
            <a:off x="433388" y="1207940"/>
            <a:ext cx="3233737" cy="4734242"/>
          </a:xfrm>
          <a:solidFill>
            <a:schemeClr val="bg1"/>
          </a:solidFill>
          <a:effectLst>
            <a:outerShdw blurRad="50800" dist="25400" dir="2700000" algn="tl" rotWithShape="0">
              <a:prstClr val="black">
                <a:alpha val="40000"/>
              </a:prstClr>
            </a:outerShdw>
          </a:effectLst>
        </p:spPr>
        <p:txBody>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11" name="Pladsholder til indhold 9"/>
          <p:cNvSpPr>
            <a:spLocks noGrp="1"/>
          </p:cNvSpPr>
          <p:nvPr>
            <p:ph sz="quarter" idx="13"/>
          </p:nvPr>
        </p:nvSpPr>
        <p:spPr>
          <a:xfrm>
            <a:off x="4456748" y="1218100"/>
            <a:ext cx="3233737" cy="4734242"/>
          </a:xfrm>
          <a:solidFill>
            <a:schemeClr val="bg1"/>
          </a:solidFill>
          <a:effectLst>
            <a:outerShdw blurRad="50800" dist="25400" dir="2700000" algn="tl" rotWithShape="0">
              <a:prstClr val="black">
                <a:alpha val="40000"/>
              </a:prstClr>
            </a:outerShdw>
          </a:effectLst>
        </p:spPr>
        <p:txBody>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12" name="Pladsholder til indhold 9"/>
          <p:cNvSpPr>
            <a:spLocks noGrp="1"/>
          </p:cNvSpPr>
          <p:nvPr>
            <p:ph sz="quarter" idx="14"/>
          </p:nvPr>
        </p:nvSpPr>
        <p:spPr>
          <a:xfrm>
            <a:off x="8480108" y="1228260"/>
            <a:ext cx="3233737" cy="4734242"/>
          </a:xfrm>
          <a:solidFill>
            <a:schemeClr val="bg1"/>
          </a:solidFill>
          <a:effectLst>
            <a:outerShdw blurRad="50800" dist="25400" dir="2700000" algn="tl" rotWithShape="0">
              <a:prstClr val="black">
                <a:alpha val="40000"/>
              </a:prstClr>
            </a:outerShdw>
          </a:effectLst>
        </p:spPr>
        <p:txBody>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2" name="Titel 1"/>
          <p:cNvSpPr>
            <a:spLocks noGrp="1"/>
          </p:cNvSpPr>
          <p:nvPr>
            <p:ph type="title"/>
          </p:nvPr>
        </p:nvSpPr>
        <p:spPr>
          <a:xfrm>
            <a:off x="117600" y="-44825"/>
            <a:ext cx="4110590" cy="555132"/>
          </a:xfrm>
        </p:spPr>
        <p:txBody>
          <a:bodyPr/>
          <a:lstStyle/>
          <a:p>
            <a:r>
              <a:rPr lang="da-DK" smtClean="0"/>
              <a:t>Klik for at redigere i master</a:t>
            </a:r>
            <a:endParaRPr lang="da-DK"/>
          </a:p>
        </p:txBody>
      </p:sp>
      <p:sp>
        <p:nvSpPr>
          <p:cNvPr id="3" name="Pladsholder til sidefod 2"/>
          <p:cNvSpPr>
            <a:spLocks noGrp="1"/>
          </p:cNvSpPr>
          <p:nvPr>
            <p:ph type="ftr" sz="quarter" idx="10"/>
          </p:nvPr>
        </p:nvSpPr>
        <p:spPr>
          <a:xfrm>
            <a:off x="4197569" y="52720"/>
            <a:ext cx="4048807" cy="365125"/>
          </a:xfrm>
        </p:spPr>
        <p:txBody>
          <a:bodyPr/>
          <a:lstStyle/>
          <a:p>
            <a:r>
              <a:rPr lang="en-US" smtClean="0"/>
              <a:t>Dit navn her</a:t>
            </a:r>
            <a:endParaRPr lang="en-US" dirty="0"/>
          </a:p>
        </p:txBody>
      </p:sp>
      <p:sp>
        <p:nvSpPr>
          <p:cNvPr id="4" name="Pladsholder til slidenummer 3"/>
          <p:cNvSpPr>
            <a:spLocks noGrp="1"/>
          </p:cNvSpPr>
          <p:nvPr>
            <p:ph type="sldNum" sz="quarter" idx="11"/>
          </p:nvPr>
        </p:nvSpPr>
        <p:spPr/>
        <p:txBody>
          <a:bodyPr/>
          <a:lstStyle/>
          <a:p>
            <a:fld id="{B0EB8CF6-47F3-4747-94A2-C5AAF9298AFB}" type="slidenum">
              <a:rPr lang="da-DK" smtClean="0"/>
              <a:pPr/>
              <a:t>‹nr.›</a:t>
            </a:fld>
            <a:endParaRPr lang="da-DK"/>
          </a:p>
        </p:txBody>
      </p:sp>
      <p:sp>
        <p:nvSpPr>
          <p:cNvPr id="5" name="Subtitle 2"/>
          <p:cNvSpPr>
            <a:spLocks noGrp="1"/>
          </p:cNvSpPr>
          <p:nvPr>
            <p:ph type="subTitle" idx="1"/>
          </p:nvPr>
        </p:nvSpPr>
        <p:spPr>
          <a:xfrm>
            <a:off x="117599" y="607852"/>
            <a:ext cx="11827109" cy="547894"/>
          </a:xfrm>
        </p:spPr>
        <p:txBody>
          <a:bodyPr/>
          <a:lstStyle>
            <a:lvl1pPr marL="0" indent="0" algn="l">
              <a:buNone/>
              <a:defRPr>
                <a:solidFill>
                  <a:schemeClr val="tx1"/>
                </a:solidFill>
                <a:effectLst>
                  <a:outerShdw blurRad="34925" dist="12700" dir="14400000" rotWithShape="0">
                    <a:prstClr val="black">
                      <a:alpha val="21000"/>
                    </a:prstClr>
                  </a:outerShdw>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smtClean="0"/>
              <a:t>Click to edit Master subtitle style</a:t>
            </a:r>
            <a:endParaRPr lang="en-US" dirty="0"/>
          </a:p>
        </p:txBody>
      </p:sp>
      <p:sp>
        <p:nvSpPr>
          <p:cNvPr id="14" name="Pladsholder til tekst 13"/>
          <p:cNvSpPr>
            <a:spLocks noGrp="1"/>
          </p:cNvSpPr>
          <p:nvPr>
            <p:ph type="body" sz="quarter" idx="15"/>
          </p:nvPr>
        </p:nvSpPr>
        <p:spPr>
          <a:xfrm>
            <a:off x="383176" y="6576619"/>
            <a:ext cx="5641703" cy="281381"/>
          </a:xfrm>
        </p:spPr>
        <p:txBody>
          <a:bodyPr>
            <a:noAutofit/>
          </a:bodyPr>
          <a:lstStyle>
            <a:lvl1pPr>
              <a:defRPr sz="1400">
                <a:solidFill>
                  <a:schemeClr val="tx1">
                    <a:lumMod val="50000"/>
                    <a:lumOff val="5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Tree>
    <p:extLst>
      <p:ext uri="{BB962C8B-B14F-4D97-AF65-F5344CB8AC3E}">
        <p14:creationId xmlns:p14="http://schemas.microsoft.com/office/powerpoint/2010/main" val="126701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Forfædre Gråt rispapir STOR KNAP">
    <p:bg>
      <p:bgPr>
        <a:blipFill dpi="0" rotWithShape="1">
          <a:blip r:embed="rId2">
            <a:extLst>
              <a:ext uri="{BEBA8EAE-BF5A-486C-A8C5-ECC9F3942E4B}">
                <a14:imgProps xmlns:a14="http://schemas.microsoft.com/office/drawing/2010/main">
                  <a14:imgLayer r:embed="rId3">
                    <a14:imgEffect>
                      <a14:sharpenSoften amount="49000"/>
                    </a14:imgEffect>
                    <a14:imgEffect>
                      <a14:brightnessContrast bright="-20000" contrast="4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95" name="Rectangle 241"/>
          <p:cNvSpPr/>
          <p:nvPr userDrawn="1"/>
        </p:nvSpPr>
        <p:spPr>
          <a:xfrm rot="16200000">
            <a:off x="10558420" y="1665393"/>
            <a:ext cx="360744" cy="45719"/>
          </a:xfrm>
          <a:prstGeom prst="rect">
            <a:avLst/>
          </a:prstGeom>
          <a:gradFill flip="none" rotWithShape="1">
            <a:gsLst>
              <a:gs pos="0">
                <a:schemeClr val="tx1">
                  <a:lumMod val="95000"/>
                </a:schemeClr>
              </a:gs>
              <a:gs pos="43000">
                <a:schemeClr val="tx1">
                  <a:lumMod val="75000"/>
                </a:schemeClr>
              </a:gs>
              <a:gs pos="100000">
                <a:schemeClr val="bg1">
                  <a:lumMod val="65000"/>
                  <a:lumOff val="35000"/>
                </a:schemeClr>
              </a:gs>
              <a:gs pos="76000">
                <a:schemeClr val="tx1">
                  <a:lumMod val="50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03" name="Rectangle 242"/>
          <p:cNvSpPr/>
          <p:nvPr userDrawn="1"/>
        </p:nvSpPr>
        <p:spPr>
          <a:xfrm rot="16200000">
            <a:off x="7459218" y="1673687"/>
            <a:ext cx="360744" cy="45719"/>
          </a:xfrm>
          <a:prstGeom prst="rect">
            <a:avLst/>
          </a:prstGeom>
          <a:gradFill flip="none" rotWithShape="1">
            <a:gsLst>
              <a:gs pos="0">
                <a:schemeClr val="tx1">
                  <a:lumMod val="95000"/>
                </a:schemeClr>
              </a:gs>
              <a:gs pos="43000">
                <a:schemeClr val="tx1">
                  <a:lumMod val="75000"/>
                </a:schemeClr>
              </a:gs>
              <a:gs pos="100000">
                <a:schemeClr val="bg1">
                  <a:lumMod val="65000"/>
                  <a:lumOff val="35000"/>
                </a:schemeClr>
              </a:gs>
              <a:gs pos="76000">
                <a:schemeClr val="tx1">
                  <a:lumMod val="50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06" name="Rectangle 178"/>
          <p:cNvSpPr/>
          <p:nvPr userDrawn="1"/>
        </p:nvSpPr>
        <p:spPr>
          <a:xfrm rot="16200000">
            <a:off x="4379199" y="1670658"/>
            <a:ext cx="414964" cy="45719"/>
          </a:xfrm>
          <a:prstGeom prst="rect">
            <a:avLst/>
          </a:prstGeom>
          <a:gradFill flip="none" rotWithShape="1">
            <a:gsLst>
              <a:gs pos="0">
                <a:schemeClr val="tx1">
                  <a:lumMod val="95000"/>
                </a:schemeClr>
              </a:gs>
              <a:gs pos="43000">
                <a:schemeClr val="tx1">
                  <a:lumMod val="75000"/>
                </a:schemeClr>
              </a:gs>
              <a:gs pos="100000">
                <a:schemeClr val="bg1">
                  <a:lumMod val="65000"/>
                  <a:lumOff val="35000"/>
                </a:schemeClr>
              </a:gs>
              <a:gs pos="76000">
                <a:schemeClr val="tx1">
                  <a:lumMod val="50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07" name="Rectangle 63"/>
          <p:cNvSpPr/>
          <p:nvPr userDrawn="1"/>
        </p:nvSpPr>
        <p:spPr>
          <a:xfrm rot="5400000" flipV="1">
            <a:off x="1187616" y="1700674"/>
            <a:ext cx="458407" cy="45719"/>
          </a:xfrm>
          <a:prstGeom prst="rect">
            <a:avLst/>
          </a:prstGeom>
          <a:gradFill flip="none" rotWithShape="1">
            <a:gsLst>
              <a:gs pos="0">
                <a:schemeClr val="tx1">
                  <a:lumMod val="95000"/>
                </a:schemeClr>
              </a:gs>
              <a:gs pos="43000">
                <a:schemeClr val="tx1">
                  <a:lumMod val="75000"/>
                </a:schemeClr>
              </a:gs>
              <a:gs pos="100000">
                <a:schemeClr val="bg1">
                  <a:lumMod val="65000"/>
                  <a:lumOff val="35000"/>
                </a:schemeClr>
              </a:gs>
              <a:gs pos="76000">
                <a:schemeClr val="tx1">
                  <a:lumMod val="50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08" name="Rectangle 51"/>
          <p:cNvSpPr/>
          <p:nvPr userDrawn="1"/>
        </p:nvSpPr>
        <p:spPr>
          <a:xfrm rot="16200000">
            <a:off x="2872822" y="3057037"/>
            <a:ext cx="360744" cy="45719"/>
          </a:xfrm>
          <a:prstGeom prst="rect">
            <a:avLst/>
          </a:prstGeom>
          <a:gradFill flip="none" rotWithShape="1">
            <a:gsLst>
              <a:gs pos="0">
                <a:schemeClr val="tx1">
                  <a:lumMod val="95000"/>
                </a:schemeClr>
              </a:gs>
              <a:gs pos="43000">
                <a:schemeClr val="tx1">
                  <a:lumMod val="75000"/>
                </a:schemeClr>
              </a:gs>
              <a:gs pos="100000">
                <a:schemeClr val="bg1">
                  <a:lumMod val="65000"/>
                  <a:lumOff val="35000"/>
                </a:schemeClr>
              </a:gs>
              <a:gs pos="76000">
                <a:schemeClr val="tx1">
                  <a:lumMod val="50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0" name="Rectangle 21"/>
          <p:cNvSpPr/>
          <p:nvPr userDrawn="1"/>
        </p:nvSpPr>
        <p:spPr>
          <a:xfrm rot="5400000" flipV="1">
            <a:off x="5970437" y="4545199"/>
            <a:ext cx="267434" cy="53387"/>
          </a:xfrm>
          <a:prstGeom prst="rect">
            <a:avLst/>
          </a:prstGeom>
          <a:gradFill flip="none" rotWithShape="1">
            <a:gsLst>
              <a:gs pos="0">
                <a:schemeClr val="tx1">
                  <a:lumMod val="95000"/>
                </a:schemeClr>
              </a:gs>
              <a:gs pos="43000">
                <a:schemeClr val="tx1">
                  <a:lumMod val="75000"/>
                </a:schemeClr>
              </a:gs>
              <a:gs pos="100000">
                <a:schemeClr val="bg1">
                  <a:lumMod val="65000"/>
                  <a:lumOff val="35000"/>
                </a:schemeClr>
              </a:gs>
              <a:gs pos="76000">
                <a:schemeClr val="tx1">
                  <a:lumMod val="50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5" name="Rectangle 46"/>
          <p:cNvSpPr/>
          <p:nvPr userDrawn="1"/>
        </p:nvSpPr>
        <p:spPr>
          <a:xfrm>
            <a:off x="1604261" y="2877765"/>
            <a:ext cx="2901227" cy="50444"/>
          </a:xfrm>
          <a:prstGeom prst="rect">
            <a:avLst/>
          </a:prstGeom>
          <a:gradFill flip="none" rotWithShape="1">
            <a:gsLst>
              <a:gs pos="0">
                <a:schemeClr val="tx1">
                  <a:lumMod val="95000"/>
                </a:schemeClr>
              </a:gs>
              <a:gs pos="43000">
                <a:schemeClr val="tx1">
                  <a:lumMod val="75000"/>
                </a:schemeClr>
              </a:gs>
              <a:gs pos="100000">
                <a:schemeClr val="bg1">
                  <a:lumMod val="65000"/>
                  <a:lumOff val="35000"/>
                </a:schemeClr>
              </a:gs>
              <a:gs pos="76000">
                <a:schemeClr val="tx1">
                  <a:lumMod val="50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6" name="Rectangle 47"/>
          <p:cNvSpPr/>
          <p:nvPr userDrawn="1"/>
        </p:nvSpPr>
        <p:spPr>
          <a:xfrm rot="16200000">
            <a:off x="1633250" y="2672936"/>
            <a:ext cx="360744"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7" name="Picture Placeholder 16"/>
          <p:cNvSpPr>
            <a:spLocks noGrp="1"/>
          </p:cNvSpPr>
          <p:nvPr>
            <p:ph type="pic" sz="quarter" idx="25"/>
          </p:nvPr>
        </p:nvSpPr>
        <p:spPr>
          <a:xfrm>
            <a:off x="946434" y="1870374"/>
            <a:ext cx="999789" cy="1272533"/>
          </a:xfrm>
          <a:solidFill>
            <a:schemeClr val="tx1"/>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118" name="Rectangle 176"/>
          <p:cNvSpPr/>
          <p:nvPr userDrawn="1"/>
        </p:nvSpPr>
        <p:spPr>
          <a:xfrm rot="16200000">
            <a:off x="4484913" y="2668195"/>
            <a:ext cx="360744"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9" name="Picture Placeholder 16"/>
          <p:cNvSpPr>
            <a:spLocks noGrp="1"/>
          </p:cNvSpPr>
          <p:nvPr>
            <p:ph type="pic" sz="quarter" idx="69"/>
          </p:nvPr>
        </p:nvSpPr>
        <p:spPr>
          <a:xfrm>
            <a:off x="4095092" y="1870757"/>
            <a:ext cx="999789" cy="1272533"/>
          </a:xfrm>
          <a:solidFill>
            <a:schemeClr val="tx1"/>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120" name="Rectangle 212"/>
          <p:cNvSpPr/>
          <p:nvPr userDrawn="1"/>
        </p:nvSpPr>
        <p:spPr>
          <a:xfrm>
            <a:off x="3218722" y="4384955"/>
            <a:ext cx="5731294" cy="48469"/>
          </a:xfrm>
          <a:prstGeom prst="rect">
            <a:avLst/>
          </a:prstGeom>
          <a:gradFill flip="none" rotWithShape="1">
            <a:gsLst>
              <a:gs pos="0">
                <a:schemeClr val="tx1">
                  <a:lumMod val="95000"/>
                </a:schemeClr>
              </a:gs>
              <a:gs pos="43000">
                <a:schemeClr val="tx1">
                  <a:lumMod val="75000"/>
                </a:schemeClr>
              </a:gs>
              <a:gs pos="100000">
                <a:schemeClr val="bg1">
                  <a:lumMod val="65000"/>
                  <a:lumOff val="35000"/>
                </a:schemeClr>
              </a:gs>
              <a:gs pos="76000">
                <a:schemeClr val="tx1">
                  <a:lumMod val="50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chemeClr val="bg1"/>
              </a:solidFill>
              <a:latin typeface="Calibri" charset="0"/>
              <a:ea typeface="Calibri" charset="0"/>
              <a:cs typeface="Calibri" charset="0"/>
            </a:endParaRPr>
          </a:p>
        </p:txBody>
      </p:sp>
      <p:sp>
        <p:nvSpPr>
          <p:cNvPr id="122" name="Picture Placeholder 16"/>
          <p:cNvSpPr>
            <a:spLocks noGrp="1"/>
          </p:cNvSpPr>
          <p:nvPr>
            <p:ph type="pic" sz="quarter" idx="81"/>
          </p:nvPr>
        </p:nvSpPr>
        <p:spPr>
          <a:xfrm>
            <a:off x="2517032" y="3190197"/>
            <a:ext cx="1017657" cy="1376462"/>
          </a:xfrm>
          <a:solidFill>
            <a:schemeClr val="tx1"/>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124" name="Rectangle 109"/>
          <p:cNvSpPr/>
          <p:nvPr userDrawn="1"/>
        </p:nvSpPr>
        <p:spPr>
          <a:xfrm>
            <a:off x="-102049" y="-22682"/>
            <a:ext cx="12451115" cy="292063"/>
          </a:xfrm>
          <a:prstGeom prst="rect">
            <a:avLst/>
          </a:prstGeom>
          <a:gradFill flip="none" rotWithShape="1">
            <a:gsLst>
              <a:gs pos="99000">
                <a:schemeClr val="bg1">
                  <a:lumMod val="76000"/>
                  <a:lumOff val="24000"/>
                  <a:alpha val="60000"/>
                </a:schemeClr>
              </a:gs>
              <a:gs pos="0">
                <a:schemeClr val="bg2">
                  <a:lumMod val="13000"/>
                  <a:alpha val="48000"/>
                </a:schemeClr>
              </a:gs>
              <a:gs pos="49000">
                <a:schemeClr val="bg1">
                  <a:lumMod val="3000"/>
                  <a:alpha val="26000"/>
                </a:schemeClr>
              </a:gs>
            </a:gsLst>
            <a:lin ang="0" scaled="1"/>
            <a:tileRect/>
          </a:gradFill>
          <a:ln w="6350">
            <a:solidFill>
              <a:schemeClr val="bg1"/>
            </a:solidFill>
          </a:ln>
          <a:effectLst>
            <a:outerShdw blurRad="101600" dist="88900" dir="4860000" algn="tl" rotWithShape="0">
              <a:srgbClr val="000000">
                <a:alpha val="8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latin typeface="Calibri" charset="0"/>
                <a:ea typeface="Calibri" charset="0"/>
                <a:cs typeface="Calibri" charset="0"/>
              </a:rPr>
              <a:t>OS – LIVSFORTÆLLINGER    .</a:t>
            </a:r>
            <a:endParaRPr lang="en-US" i="1" dirty="0">
              <a:solidFill>
                <a:schemeClr val="bg1"/>
              </a:solidFill>
              <a:latin typeface="Calibri" charset="0"/>
              <a:ea typeface="Calibri" charset="0"/>
              <a:cs typeface="Calibri" charset="0"/>
            </a:endParaRPr>
          </a:p>
        </p:txBody>
      </p:sp>
      <p:sp>
        <p:nvSpPr>
          <p:cNvPr id="125" name="Title 1"/>
          <p:cNvSpPr>
            <a:spLocks noGrp="1"/>
          </p:cNvSpPr>
          <p:nvPr>
            <p:ph type="title" hasCustomPrompt="1"/>
          </p:nvPr>
        </p:nvSpPr>
        <p:spPr>
          <a:xfrm>
            <a:off x="181325" y="-283403"/>
            <a:ext cx="7496739" cy="635946"/>
          </a:xfrm>
        </p:spPr>
        <p:txBody>
          <a:bodyPr anchor="b" anchorCtr="0">
            <a:normAutofit/>
          </a:bodyPr>
          <a:lstStyle>
            <a:lvl1pPr algn="l">
              <a:defRPr sz="2300" b="0" cap="none" baseline="0">
                <a:solidFill>
                  <a:schemeClr val="tx1"/>
                </a:solidFill>
                <a:effectLst/>
              </a:defRPr>
            </a:lvl1pPr>
          </a:lstStyle>
          <a:p>
            <a:r>
              <a:rPr lang="da-DK" dirty="0" smtClean="0"/>
              <a:t>Slægten</a:t>
            </a:r>
            <a:endParaRPr dirty="0"/>
          </a:p>
        </p:txBody>
      </p:sp>
      <p:sp>
        <p:nvSpPr>
          <p:cNvPr id="141" name="Rectangle 125"/>
          <p:cNvSpPr/>
          <p:nvPr userDrawn="1"/>
        </p:nvSpPr>
        <p:spPr>
          <a:xfrm>
            <a:off x="621474" y="1464295"/>
            <a:ext cx="1607281" cy="48100"/>
          </a:xfrm>
          <a:prstGeom prst="rect">
            <a:avLst/>
          </a:prstGeom>
          <a:gradFill flip="none" rotWithShape="1">
            <a:gsLst>
              <a:gs pos="0">
                <a:schemeClr val="tx1">
                  <a:lumMod val="95000"/>
                </a:schemeClr>
              </a:gs>
              <a:gs pos="43000">
                <a:schemeClr val="tx1">
                  <a:lumMod val="75000"/>
                </a:schemeClr>
              </a:gs>
              <a:gs pos="100000">
                <a:schemeClr val="bg1">
                  <a:lumMod val="65000"/>
                  <a:lumOff val="35000"/>
                </a:schemeClr>
              </a:gs>
              <a:gs pos="76000">
                <a:schemeClr val="tx1">
                  <a:lumMod val="50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42" name="Rectangle 126"/>
          <p:cNvSpPr/>
          <p:nvPr userDrawn="1"/>
        </p:nvSpPr>
        <p:spPr>
          <a:xfrm rot="16200000">
            <a:off x="864593" y="1250613"/>
            <a:ext cx="379535" cy="49395"/>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43" name="Picture Placeholder 16"/>
          <p:cNvSpPr>
            <a:spLocks noGrp="1"/>
          </p:cNvSpPr>
          <p:nvPr>
            <p:ph type="pic" sz="quarter" idx="90"/>
          </p:nvPr>
        </p:nvSpPr>
        <p:spPr>
          <a:xfrm>
            <a:off x="147941" y="419533"/>
            <a:ext cx="942851" cy="1222448"/>
          </a:xfrm>
          <a:solidFill>
            <a:schemeClr val="tx1"/>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144" name="Rectangle 128"/>
          <p:cNvSpPr/>
          <p:nvPr userDrawn="1"/>
        </p:nvSpPr>
        <p:spPr>
          <a:xfrm rot="16200000">
            <a:off x="2305638" y="1256820"/>
            <a:ext cx="379535" cy="49395"/>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45" name="Picture Placeholder 16"/>
          <p:cNvSpPr>
            <a:spLocks noGrp="1"/>
          </p:cNvSpPr>
          <p:nvPr>
            <p:ph type="pic" sz="quarter" idx="91"/>
          </p:nvPr>
        </p:nvSpPr>
        <p:spPr>
          <a:xfrm>
            <a:off x="1733604" y="419916"/>
            <a:ext cx="942851" cy="1222448"/>
          </a:xfrm>
          <a:solidFill>
            <a:schemeClr val="tx1"/>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146" name="Rectangle 130"/>
          <p:cNvSpPr/>
          <p:nvPr userDrawn="1"/>
        </p:nvSpPr>
        <p:spPr>
          <a:xfrm>
            <a:off x="3776163" y="1460181"/>
            <a:ext cx="1607281" cy="48100"/>
          </a:xfrm>
          <a:prstGeom prst="rect">
            <a:avLst/>
          </a:prstGeom>
          <a:gradFill flip="none" rotWithShape="1">
            <a:gsLst>
              <a:gs pos="0">
                <a:schemeClr val="tx1">
                  <a:lumMod val="95000"/>
                </a:schemeClr>
              </a:gs>
              <a:gs pos="43000">
                <a:schemeClr val="tx1">
                  <a:lumMod val="75000"/>
                </a:schemeClr>
              </a:gs>
              <a:gs pos="100000">
                <a:schemeClr val="bg1">
                  <a:lumMod val="65000"/>
                  <a:lumOff val="35000"/>
                </a:schemeClr>
              </a:gs>
              <a:gs pos="76000">
                <a:schemeClr val="tx1">
                  <a:lumMod val="50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47" name="Rectangle 131"/>
          <p:cNvSpPr/>
          <p:nvPr userDrawn="1"/>
        </p:nvSpPr>
        <p:spPr>
          <a:xfrm rot="16200000">
            <a:off x="3712099" y="1246499"/>
            <a:ext cx="379535" cy="49395"/>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48" name="Picture Placeholder 16"/>
          <p:cNvSpPr>
            <a:spLocks noGrp="1"/>
          </p:cNvSpPr>
          <p:nvPr>
            <p:ph type="pic" sz="quarter" idx="92"/>
          </p:nvPr>
        </p:nvSpPr>
        <p:spPr>
          <a:xfrm>
            <a:off x="3307177" y="415419"/>
            <a:ext cx="942851" cy="1222448"/>
          </a:xfrm>
          <a:solidFill>
            <a:schemeClr val="tx1"/>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149" name="Rectangle 133"/>
          <p:cNvSpPr/>
          <p:nvPr userDrawn="1"/>
        </p:nvSpPr>
        <p:spPr>
          <a:xfrm rot="16200000">
            <a:off x="5153144" y="1252706"/>
            <a:ext cx="379535" cy="49395"/>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50" name="Picture Placeholder 16"/>
          <p:cNvSpPr>
            <a:spLocks noGrp="1"/>
          </p:cNvSpPr>
          <p:nvPr>
            <p:ph type="pic" sz="quarter" idx="93"/>
          </p:nvPr>
        </p:nvSpPr>
        <p:spPr>
          <a:xfrm>
            <a:off x="4906083" y="415802"/>
            <a:ext cx="942851" cy="1222448"/>
          </a:xfrm>
          <a:solidFill>
            <a:schemeClr val="tx1"/>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151" name="Rectangle 136"/>
          <p:cNvSpPr/>
          <p:nvPr userDrawn="1"/>
        </p:nvSpPr>
        <p:spPr>
          <a:xfrm>
            <a:off x="6840783" y="1464295"/>
            <a:ext cx="1607281" cy="48100"/>
          </a:xfrm>
          <a:prstGeom prst="rect">
            <a:avLst/>
          </a:prstGeom>
          <a:gradFill flip="none" rotWithShape="1">
            <a:gsLst>
              <a:gs pos="0">
                <a:schemeClr val="tx1">
                  <a:lumMod val="95000"/>
                </a:schemeClr>
              </a:gs>
              <a:gs pos="43000">
                <a:schemeClr val="tx1">
                  <a:lumMod val="75000"/>
                </a:schemeClr>
              </a:gs>
              <a:gs pos="100000">
                <a:schemeClr val="bg1">
                  <a:lumMod val="65000"/>
                  <a:lumOff val="35000"/>
                </a:schemeClr>
              </a:gs>
              <a:gs pos="76000">
                <a:schemeClr val="tx1">
                  <a:lumMod val="50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52" name="Rectangle 137"/>
          <p:cNvSpPr/>
          <p:nvPr userDrawn="1"/>
        </p:nvSpPr>
        <p:spPr>
          <a:xfrm rot="16200000">
            <a:off x="6612408" y="1250613"/>
            <a:ext cx="379535" cy="49395"/>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53" name="Picture Placeholder 16"/>
          <p:cNvSpPr>
            <a:spLocks noGrp="1"/>
          </p:cNvSpPr>
          <p:nvPr>
            <p:ph type="pic" sz="quarter" idx="94"/>
          </p:nvPr>
        </p:nvSpPr>
        <p:spPr>
          <a:xfrm>
            <a:off x="6373742" y="419533"/>
            <a:ext cx="942851" cy="1222448"/>
          </a:xfrm>
          <a:solidFill>
            <a:schemeClr val="tx1"/>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154" name="Rectangle 139"/>
          <p:cNvSpPr/>
          <p:nvPr userDrawn="1"/>
        </p:nvSpPr>
        <p:spPr>
          <a:xfrm rot="16200000">
            <a:off x="8053453" y="1256820"/>
            <a:ext cx="379535" cy="49395"/>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55" name="Picture Placeholder 16"/>
          <p:cNvSpPr>
            <a:spLocks noGrp="1"/>
          </p:cNvSpPr>
          <p:nvPr>
            <p:ph type="pic" sz="quarter" idx="95"/>
          </p:nvPr>
        </p:nvSpPr>
        <p:spPr>
          <a:xfrm>
            <a:off x="7941475" y="419916"/>
            <a:ext cx="942851" cy="1222448"/>
          </a:xfrm>
          <a:solidFill>
            <a:schemeClr val="tx1"/>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156" name="Rectangle 183"/>
          <p:cNvSpPr/>
          <p:nvPr userDrawn="1"/>
        </p:nvSpPr>
        <p:spPr>
          <a:xfrm>
            <a:off x="9931177" y="1460181"/>
            <a:ext cx="1607281" cy="48100"/>
          </a:xfrm>
          <a:prstGeom prst="rect">
            <a:avLst/>
          </a:prstGeom>
          <a:gradFill flip="none" rotWithShape="1">
            <a:gsLst>
              <a:gs pos="0">
                <a:schemeClr val="tx1">
                  <a:lumMod val="95000"/>
                </a:schemeClr>
              </a:gs>
              <a:gs pos="43000">
                <a:schemeClr val="tx1">
                  <a:lumMod val="75000"/>
                </a:schemeClr>
              </a:gs>
              <a:gs pos="100000">
                <a:schemeClr val="bg1">
                  <a:lumMod val="65000"/>
                  <a:lumOff val="35000"/>
                </a:schemeClr>
              </a:gs>
              <a:gs pos="76000">
                <a:schemeClr val="tx1">
                  <a:lumMod val="50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57" name="Rectangle 192"/>
          <p:cNvSpPr/>
          <p:nvPr userDrawn="1"/>
        </p:nvSpPr>
        <p:spPr>
          <a:xfrm rot="16200000">
            <a:off x="9459914" y="1246499"/>
            <a:ext cx="379535" cy="49395"/>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58" name="Picture Placeholder 16"/>
          <p:cNvSpPr>
            <a:spLocks noGrp="1"/>
          </p:cNvSpPr>
          <p:nvPr>
            <p:ph type="pic" sz="quarter" idx="96"/>
          </p:nvPr>
        </p:nvSpPr>
        <p:spPr>
          <a:xfrm>
            <a:off x="9481023" y="415419"/>
            <a:ext cx="942851" cy="1222448"/>
          </a:xfrm>
          <a:solidFill>
            <a:schemeClr val="tx1"/>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latin typeface="Calibri" charset="0"/>
                <a:ea typeface="Calibri" charset="0"/>
                <a:cs typeface="Calibri" charset="0"/>
              </a:defRPr>
            </a:lvl1pPr>
          </a:lstStyle>
          <a:p>
            <a:endParaRPr lang="en-US" dirty="0"/>
          </a:p>
        </p:txBody>
      </p:sp>
      <p:sp>
        <p:nvSpPr>
          <p:cNvPr id="159" name="Rectangle 211"/>
          <p:cNvSpPr/>
          <p:nvPr userDrawn="1"/>
        </p:nvSpPr>
        <p:spPr>
          <a:xfrm rot="16200000">
            <a:off x="10900959" y="1252706"/>
            <a:ext cx="379535" cy="49395"/>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60" name="Picture Placeholder 16"/>
          <p:cNvSpPr>
            <a:spLocks noGrp="1"/>
          </p:cNvSpPr>
          <p:nvPr>
            <p:ph type="pic" sz="quarter" idx="97"/>
          </p:nvPr>
        </p:nvSpPr>
        <p:spPr>
          <a:xfrm>
            <a:off x="11056295" y="415802"/>
            <a:ext cx="942851" cy="1222448"/>
          </a:xfrm>
          <a:solidFill>
            <a:schemeClr val="tx1"/>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161" name="Rectangle 232"/>
          <p:cNvSpPr/>
          <p:nvPr userDrawn="1"/>
        </p:nvSpPr>
        <p:spPr>
          <a:xfrm rot="16200000">
            <a:off x="9013892" y="3055367"/>
            <a:ext cx="360744" cy="56641"/>
          </a:xfrm>
          <a:prstGeom prst="rect">
            <a:avLst/>
          </a:prstGeom>
          <a:gradFill flip="none" rotWithShape="1">
            <a:gsLst>
              <a:gs pos="0">
                <a:schemeClr val="tx1">
                  <a:lumMod val="95000"/>
                </a:schemeClr>
              </a:gs>
              <a:gs pos="43000">
                <a:schemeClr val="tx1">
                  <a:lumMod val="75000"/>
                </a:schemeClr>
              </a:gs>
              <a:gs pos="100000">
                <a:schemeClr val="bg1">
                  <a:lumMod val="65000"/>
                  <a:lumOff val="35000"/>
                </a:schemeClr>
              </a:gs>
              <a:gs pos="76000">
                <a:schemeClr val="tx1">
                  <a:lumMod val="50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62" name="Rectangle 233"/>
          <p:cNvSpPr/>
          <p:nvPr userDrawn="1"/>
        </p:nvSpPr>
        <p:spPr>
          <a:xfrm>
            <a:off x="7748505" y="2881556"/>
            <a:ext cx="2886940" cy="46653"/>
          </a:xfrm>
          <a:prstGeom prst="rect">
            <a:avLst/>
          </a:prstGeom>
          <a:gradFill flip="none" rotWithShape="1">
            <a:gsLst>
              <a:gs pos="0">
                <a:schemeClr val="tx1">
                  <a:lumMod val="95000"/>
                </a:schemeClr>
              </a:gs>
              <a:gs pos="43000">
                <a:schemeClr val="tx1">
                  <a:lumMod val="75000"/>
                </a:schemeClr>
              </a:gs>
              <a:gs pos="100000">
                <a:schemeClr val="bg1">
                  <a:lumMod val="65000"/>
                  <a:lumOff val="35000"/>
                </a:schemeClr>
              </a:gs>
              <a:gs pos="76000">
                <a:schemeClr val="tx1">
                  <a:lumMod val="50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63" name="Rectangle 234"/>
          <p:cNvSpPr/>
          <p:nvPr userDrawn="1"/>
        </p:nvSpPr>
        <p:spPr>
          <a:xfrm rot="16200000">
            <a:off x="7311654" y="2676727"/>
            <a:ext cx="360744"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64" name="Picture Placeholder 16"/>
          <p:cNvSpPr>
            <a:spLocks noGrp="1"/>
          </p:cNvSpPr>
          <p:nvPr>
            <p:ph type="pic" sz="quarter" idx="98"/>
          </p:nvPr>
        </p:nvSpPr>
        <p:spPr>
          <a:xfrm>
            <a:off x="7101958" y="1874165"/>
            <a:ext cx="999789" cy="1272533"/>
          </a:xfrm>
          <a:solidFill>
            <a:schemeClr val="tx1"/>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165" name="Rectangle 236"/>
          <p:cNvSpPr/>
          <p:nvPr userDrawn="1"/>
        </p:nvSpPr>
        <p:spPr>
          <a:xfrm rot="16200000">
            <a:off x="10157843" y="2682934"/>
            <a:ext cx="360744"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66" name="Picture Placeholder 16"/>
          <p:cNvSpPr>
            <a:spLocks noGrp="1"/>
          </p:cNvSpPr>
          <p:nvPr>
            <p:ph type="pic" sz="quarter" idx="99"/>
          </p:nvPr>
        </p:nvSpPr>
        <p:spPr>
          <a:xfrm>
            <a:off x="10237627" y="1874548"/>
            <a:ext cx="999789" cy="1272533"/>
          </a:xfrm>
          <a:solidFill>
            <a:schemeClr val="tx1"/>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168" name="Picture Placeholder 16"/>
          <p:cNvSpPr>
            <a:spLocks noGrp="1"/>
          </p:cNvSpPr>
          <p:nvPr>
            <p:ph type="pic" sz="quarter" idx="100"/>
          </p:nvPr>
        </p:nvSpPr>
        <p:spPr>
          <a:xfrm>
            <a:off x="8661477" y="3189118"/>
            <a:ext cx="1017657" cy="1376462"/>
          </a:xfrm>
          <a:solidFill>
            <a:schemeClr val="tx1"/>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171" name="Text Placeholder 6"/>
          <p:cNvSpPr>
            <a:spLocks noGrp="1"/>
          </p:cNvSpPr>
          <p:nvPr>
            <p:ph type="body" sz="quarter" idx="101" hasCustomPrompt="1"/>
          </p:nvPr>
        </p:nvSpPr>
        <p:spPr>
          <a:xfrm>
            <a:off x="80682" y="1641980"/>
            <a:ext cx="1098674" cy="167885"/>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72" name="Text Placeholder 6"/>
          <p:cNvSpPr>
            <a:spLocks noGrp="1"/>
          </p:cNvSpPr>
          <p:nvPr>
            <p:ph type="body" sz="quarter" idx="102" hasCustomPrompt="1"/>
          </p:nvPr>
        </p:nvSpPr>
        <p:spPr>
          <a:xfrm>
            <a:off x="1605111" y="1643961"/>
            <a:ext cx="1124008" cy="163366"/>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73" name="Text Placeholder 6"/>
          <p:cNvSpPr>
            <a:spLocks noGrp="1"/>
          </p:cNvSpPr>
          <p:nvPr>
            <p:ph type="body" sz="quarter" idx="103" hasCustomPrompt="1"/>
          </p:nvPr>
        </p:nvSpPr>
        <p:spPr>
          <a:xfrm>
            <a:off x="3194696" y="1637016"/>
            <a:ext cx="1186579" cy="174728"/>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74" name="Text Placeholder 6"/>
          <p:cNvSpPr>
            <a:spLocks noGrp="1"/>
          </p:cNvSpPr>
          <p:nvPr>
            <p:ph type="body" sz="quarter" idx="104" hasCustomPrompt="1"/>
          </p:nvPr>
        </p:nvSpPr>
        <p:spPr>
          <a:xfrm>
            <a:off x="4839468" y="1640858"/>
            <a:ext cx="1094978" cy="164341"/>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80" name="Text Placeholder 6"/>
          <p:cNvSpPr>
            <a:spLocks noGrp="1"/>
          </p:cNvSpPr>
          <p:nvPr>
            <p:ph type="body" sz="quarter" idx="107" hasCustomPrompt="1"/>
          </p:nvPr>
        </p:nvSpPr>
        <p:spPr>
          <a:xfrm>
            <a:off x="3560584" y="4176426"/>
            <a:ext cx="2520362" cy="184979"/>
          </a:xfrm>
        </p:spPr>
        <p:txBody>
          <a:bodyPr>
            <a:noAutofit/>
          </a:bodyPr>
          <a:lstStyle>
            <a:lvl1pPr algn="l">
              <a:defRPr sz="900" baseline="0">
                <a:solidFill>
                  <a:schemeClr val="bg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Mors navn  her. Klik rammen for at indsætte foto</a:t>
            </a:r>
            <a:endParaRPr lang="en-US" dirty="0"/>
          </a:p>
        </p:txBody>
      </p:sp>
      <p:sp>
        <p:nvSpPr>
          <p:cNvPr id="181" name="Text Placeholder 6"/>
          <p:cNvSpPr>
            <a:spLocks noGrp="1"/>
          </p:cNvSpPr>
          <p:nvPr>
            <p:ph type="body" sz="quarter" idx="108" hasCustomPrompt="1"/>
          </p:nvPr>
        </p:nvSpPr>
        <p:spPr>
          <a:xfrm>
            <a:off x="6157644" y="4177923"/>
            <a:ext cx="2390976" cy="170400"/>
          </a:xfrm>
        </p:spPr>
        <p:txBody>
          <a:bodyPr>
            <a:noAutofit/>
          </a:bodyPr>
          <a:lstStyle>
            <a:lvl1pPr algn="r">
              <a:defRPr sz="900" baseline="0">
                <a:solidFill>
                  <a:schemeClr val="bg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Fars navn her</a:t>
            </a:r>
            <a:endParaRPr lang="en-US" dirty="0"/>
          </a:p>
        </p:txBody>
      </p:sp>
      <p:sp>
        <p:nvSpPr>
          <p:cNvPr id="182" name="Text Placeholder 6"/>
          <p:cNvSpPr>
            <a:spLocks noGrp="1"/>
          </p:cNvSpPr>
          <p:nvPr>
            <p:ph type="body" sz="quarter" idx="109" hasCustomPrompt="1"/>
          </p:nvPr>
        </p:nvSpPr>
        <p:spPr>
          <a:xfrm>
            <a:off x="1836482" y="6073805"/>
            <a:ext cx="1287861" cy="143789"/>
          </a:xfrm>
        </p:spPr>
        <p:txBody>
          <a:bodyPr anchor="ctr">
            <a:noAutofit/>
          </a:bodyPr>
          <a:lstStyle>
            <a:lvl1pPr algn="ctr">
              <a:defRPr sz="900">
                <a:solidFill>
                  <a:schemeClr val="bg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5" name="Text Placeholder 6"/>
          <p:cNvSpPr>
            <a:spLocks noGrp="1"/>
          </p:cNvSpPr>
          <p:nvPr>
            <p:ph type="body" sz="quarter" idx="110" hasCustomPrompt="1"/>
          </p:nvPr>
        </p:nvSpPr>
        <p:spPr>
          <a:xfrm>
            <a:off x="3286455" y="6065043"/>
            <a:ext cx="1319917" cy="155672"/>
          </a:xfrm>
        </p:spPr>
        <p:txBody>
          <a:bodyPr anchor="ctr">
            <a:noAutofit/>
          </a:bodyPr>
          <a:lstStyle>
            <a:lvl1pPr algn="ctr">
              <a:defRPr sz="900">
                <a:solidFill>
                  <a:schemeClr val="bg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6" name="Text Placeholder 6"/>
          <p:cNvSpPr>
            <a:spLocks noGrp="1"/>
          </p:cNvSpPr>
          <p:nvPr>
            <p:ph type="body" sz="quarter" idx="111" hasCustomPrompt="1"/>
          </p:nvPr>
        </p:nvSpPr>
        <p:spPr>
          <a:xfrm>
            <a:off x="4712829" y="6056403"/>
            <a:ext cx="1282726" cy="152552"/>
          </a:xfrm>
        </p:spPr>
        <p:txBody>
          <a:bodyPr anchor="ctr">
            <a:noAutofit/>
          </a:bodyPr>
          <a:lstStyle>
            <a:lvl1pPr algn="ctr">
              <a:defRPr sz="900">
                <a:solidFill>
                  <a:schemeClr val="bg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7" name="Text Placeholder 6"/>
          <p:cNvSpPr>
            <a:spLocks noGrp="1"/>
          </p:cNvSpPr>
          <p:nvPr>
            <p:ph type="body" sz="quarter" idx="112" hasCustomPrompt="1"/>
          </p:nvPr>
        </p:nvSpPr>
        <p:spPr>
          <a:xfrm>
            <a:off x="6179271" y="6059270"/>
            <a:ext cx="1297940" cy="169138"/>
          </a:xfrm>
        </p:spPr>
        <p:txBody>
          <a:bodyPr anchor="ctr">
            <a:noAutofit/>
          </a:bodyPr>
          <a:lstStyle>
            <a:lvl1pPr algn="ctr">
              <a:defRPr sz="900">
                <a:solidFill>
                  <a:schemeClr val="bg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8" name="Text Placeholder 6"/>
          <p:cNvSpPr>
            <a:spLocks noGrp="1"/>
          </p:cNvSpPr>
          <p:nvPr>
            <p:ph type="body" sz="quarter" idx="113" hasCustomPrompt="1"/>
          </p:nvPr>
        </p:nvSpPr>
        <p:spPr>
          <a:xfrm>
            <a:off x="7661299" y="6055500"/>
            <a:ext cx="1322043" cy="162095"/>
          </a:xfrm>
        </p:spPr>
        <p:txBody>
          <a:bodyPr anchor="ctr">
            <a:noAutofit/>
          </a:bodyPr>
          <a:lstStyle>
            <a:lvl1pPr algn="ctr">
              <a:defRPr sz="900">
                <a:solidFill>
                  <a:schemeClr val="bg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9" name="TextBox 92"/>
          <p:cNvSpPr txBox="1"/>
          <p:nvPr userDrawn="1"/>
        </p:nvSpPr>
        <p:spPr>
          <a:xfrm>
            <a:off x="4744727" y="3410800"/>
            <a:ext cx="2724439" cy="646331"/>
          </a:xfrm>
          <a:prstGeom prst="rect">
            <a:avLst/>
          </a:prstGeom>
          <a:noFill/>
        </p:spPr>
        <p:txBody>
          <a:bodyPr wrap="square" rtlCol="0">
            <a:spAutoFit/>
          </a:bodyPr>
          <a:lstStyle/>
          <a:p>
            <a:pPr algn="ctr"/>
            <a:r>
              <a:rPr lang="en-US" sz="3600" b="0" cap="none" spc="0" dirty="0" err="1" smtClean="0">
                <a:ln w="0"/>
                <a:solidFill>
                  <a:schemeClr val="tx1"/>
                </a:solidFill>
                <a:effectLst>
                  <a:outerShdw blurRad="38100" dist="19050" dir="2700000" algn="tl" rotWithShape="0">
                    <a:schemeClr val="dk1">
                      <a:alpha val="40000"/>
                    </a:schemeClr>
                  </a:outerShdw>
                </a:effectLst>
                <a:latin typeface="Calibri" charset="0"/>
                <a:ea typeface="Calibri" charset="0"/>
                <a:cs typeface="Calibri" charset="0"/>
              </a:rPr>
              <a:t>Forældre</a:t>
            </a:r>
            <a:endParaRPr lang="en-US" sz="3600" b="0" cap="none" spc="0" dirty="0">
              <a:ln w="0"/>
              <a:solidFill>
                <a:schemeClr val="tx1"/>
              </a:solidFill>
              <a:effectLst>
                <a:outerShdw blurRad="38100" dist="19050" dir="2700000" algn="tl" rotWithShape="0">
                  <a:schemeClr val="dk1">
                    <a:alpha val="40000"/>
                  </a:schemeClr>
                </a:outerShdw>
              </a:effectLst>
              <a:latin typeface="Calibri" charset="0"/>
              <a:ea typeface="Calibri" charset="0"/>
              <a:cs typeface="Calibri" charset="0"/>
            </a:endParaRPr>
          </a:p>
        </p:txBody>
      </p:sp>
      <p:sp>
        <p:nvSpPr>
          <p:cNvPr id="190" name="Afrundet rektangel 35">
            <a:hlinkClick r:id="" action="ppaction://hlinkshowjump?jump=endshow" highlightClick="1"/>
          </p:cNvPr>
          <p:cNvSpPr/>
          <p:nvPr userDrawn="1"/>
        </p:nvSpPr>
        <p:spPr>
          <a:xfrm>
            <a:off x="6776934" y="6421556"/>
            <a:ext cx="1296658" cy="381061"/>
          </a:xfrm>
          <a:prstGeom prst="roundRect">
            <a:avLst/>
          </a:prstGeom>
          <a:gradFill flip="none" rotWithShape="1">
            <a:gsLst>
              <a:gs pos="70000">
                <a:schemeClr val="tx1">
                  <a:lumMod val="75000"/>
                </a:schemeClr>
              </a:gs>
              <a:gs pos="43000">
                <a:schemeClr val="tx1">
                  <a:lumMod val="85000"/>
                </a:schemeClr>
              </a:gs>
              <a:gs pos="99000">
                <a:schemeClr val="tx1">
                  <a:lumMod val="50000"/>
                  <a:alpha val="74000"/>
                </a:schemeClr>
              </a:gs>
              <a:gs pos="3000">
                <a:schemeClr val="accent2">
                  <a:lumMod val="0"/>
                  <a:lumOff val="100000"/>
                </a:schemeClr>
              </a:gs>
              <a:gs pos="95000">
                <a:schemeClr val="tx1">
                  <a:lumMod val="79000"/>
                </a:schemeClr>
              </a:gs>
              <a:gs pos="0">
                <a:schemeClr val="bg1">
                  <a:lumMod val="65000"/>
                  <a:lumOff val="35000"/>
                </a:schemeClr>
              </a:gs>
            </a:gsLst>
            <a:lin ang="5400000" scaled="0"/>
            <a:tileRect/>
          </a:gradFill>
          <a:ln>
            <a:solidFill>
              <a:schemeClr val="bg1">
                <a:lumMod val="50000"/>
                <a:lumOff val="50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bg1">
                    <a:lumMod val="75000"/>
                    <a:lumOff val="25000"/>
                  </a:schemeClr>
                </a:solidFill>
                <a:latin typeface="Calibri"/>
                <a:cs typeface="Calibri"/>
              </a:rPr>
              <a:t>Rediger</a:t>
            </a:r>
            <a:endParaRPr lang="da-DK" sz="2000" dirty="0">
              <a:solidFill>
                <a:schemeClr val="bg1">
                  <a:lumMod val="75000"/>
                  <a:lumOff val="25000"/>
                </a:schemeClr>
              </a:solidFill>
              <a:latin typeface="Calibri"/>
              <a:cs typeface="Calibri"/>
            </a:endParaRPr>
          </a:p>
        </p:txBody>
      </p:sp>
      <p:sp>
        <p:nvSpPr>
          <p:cNvPr id="191" name="Afrundet rektangel 35">
            <a:hlinkClick r:id="" action="ppaction://hlinkshowjump?jump=nextslide" highlightClick="1"/>
          </p:cNvPr>
          <p:cNvSpPr/>
          <p:nvPr userDrawn="1"/>
        </p:nvSpPr>
        <p:spPr>
          <a:xfrm>
            <a:off x="10806155" y="6421555"/>
            <a:ext cx="1337681" cy="392401"/>
          </a:xfrm>
          <a:prstGeom prst="roundRect">
            <a:avLst/>
          </a:prstGeom>
          <a:gradFill flip="none" rotWithShape="1">
            <a:gsLst>
              <a:gs pos="70000">
                <a:schemeClr val="tx1">
                  <a:lumMod val="75000"/>
                </a:schemeClr>
              </a:gs>
              <a:gs pos="43000">
                <a:schemeClr val="tx1">
                  <a:lumMod val="85000"/>
                </a:schemeClr>
              </a:gs>
              <a:gs pos="99000">
                <a:schemeClr val="tx1">
                  <a:lumMod val="50000"/>
                  <a:alpha val="74000"/>
                </a:schemeClr>
              </a:gs>
              <a:gs pos="3000">
                <a:schemeClr val="accent2">
                  <a:lumMod val="0"/>
                  <a:lumOff val="100000"/>
                </a:schemeClr>
              </a:gs>
              <a:gs pos="95000">
                <a:schemeClr val="tx1">
                  <a:lumMod val="79000"/>
                </a:schemeClr>
              </a:gs>
              <a:gs pos="0">
                <a:schemeClr val="bg1">
                  <a:lumMod val="65000"/>
                  <a:lumOff val="35000"/>
                </a:schemeClr>
              </a:gs>
            </a:gsLst>
            <a:lin ang="5400000" scaled="0"/>
            <a:tileRect/>
          </a:gradFill>
          <a:ln>
            <a:solidFill>
              <a:schemeClr val="bg1">
                <a:lumMod val="50000"/>
                <a:lumOff val="50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bg1">
                    <a:lumMod val="75000"/>
                    <a:lumOff val="25000"/>
                  </a:schemeClr>
                </a:solidFill>
                <a:latin typeface="Calibri"/>
                <a:cs typeface="Calibri"/>
              </a:rPr>
              <a:t>Næste</a:t>
            </a:r>
            <a:endParaRPr lang="da-DK" sz="2000" dirty="0">
              <a:solidFill>
                <a:schemeClr val="bg1">
                  <a:lumMod val="75000"/>
                  <a:lumOff val="25000"/>
                </a:schemeClr>
              </a:solidFill>
              <a:latin typeface="Calibri"/>
              <a:cs typeface="Calibri"/>
            </a:endParaRPr>
          </a:p>
        </p:txBody>
      </p:sp>
      <p:sp>
        <p:nvSpPr>
          <p:cNvPr id="192" name="Afrundet rektangel 35">
            <a:hlinkClick r:id="" action="ppaction://hlinkshowjump?jump=previousslide" highlightClick="1"/>
          </p:cNvPr>
          <p:cNvSpPr/>
          <p:nvPr userDrawn="1"/>
        </p:nvSpPr>
        <p:spPr>
          <a:xfrm>
            <a:off x="9429930" y="6421555"/>
            <a:ext cx="1337681" cy="391944"/>
          </a:xfrm>
          <a:prstGeom prst="roundRect">
            <a:avLst/>
          </a:prstGeom>
          <a:gradFill flip="none" rotWithShape="1">
            <a:gsLst>
              <a:gs pos="70000">
                <a:schemeClr val="tx1">
                  <a:lumMod val="75000"/>
                </a:schemeClr>
              </a:gs>
              <a:gs pos="43000">
                <a:schemeClr val="tx1">
                  <a:lumMod val="85000"/>
                </a:schemeClr>
              </a:gs>
              <a:gs pos="99000">
                <a:schemeClr val="tx1">
                  <a:lumMod val="50000"/>
                  <a:alpha val="74000"/>
                </a:schemeClr>
              </a:gs>
              <a:gs pos="3000">
                <a:schemeClr val="accent2">
                  <a:lumMod val="0"/>
                  <a:lumOff val="100000"/>
                </a:schemeClr>
              </a:gs>
              <a:gs pos="95000">
                <a:schemeClr val="tx1">
                  <a:lumMod val="79000"/>
                </a:schemeClr>
              </a:gs>
              <a:gs pos="0">
                <a:schemeClr val="bg1">
                  <a:lumMod val="65000"/>
                  <a:lumOff val="35000"/>
                </a:schemeClr>
              </a:gs>
            </a:gsLst>
            <a:lin ang="5400000" scaled="0"/>
            <a:tileRect/>
          </a:gradFill>
          <a:ln>
            <a:solidFill>
              <a:schemeClr val="bg1">
                <a:lumMod val="50000"/>
                <a:lumOff val="50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bg1">
                    <a:lumMod val="75000"/>
                    <a:lumOff val="25000"/>
                  </a:schemeClr>
                </a:solidFill>
                <a:latin typeface="Calibri"/>
                <a:cs typeface="Calibri"/>
              </a:rPr>
              <a:t>Tilbage</a:t>
            </a:r>
            <a:endParaRPr lang="da-DK" sz="2000" dirty="0">
              <a:solidFill>
                <a:schemeClr val="bg1">
                  <a:lumMod val="75000"/>
                  <a:lumOff val="25000"/>
                </a:schemeClr>
              </a:solidFill>
              <a:latin typeface="Calibri"/>
              <a:cs typeface="Calibri"/>
            </a:endParaRPr>
          </a:p>
        </p:txBody>
      </p:sp>
      <p:sp>
        <p:nvSpPr>
          <p:cNvPr id="195" name="Afrundet rektangel 35">
            <a:hlinkClick r:id="rId4" action="ppaction://hlinksldjump" highlightClick="1"/>
          </p:cNvPr>
          <p:cNvSpPr/>
          <p:nvPr userDrawn="1"/>
        </p:nvSpPr>
        <p:spPr>
          <a:xfrm>
            <a:off x="8114792" y="6421556"/>
            <a:ext cx="1279990" cy="380606"/>
          </a:xfrm>
          <a:prstGeom prst="roundRect">
            <a:avLst/>
          </a:prstGeom>
          <a:gradFill flip="none" rotWithShape="1">
            <a:gsLst>
              <a:gs pos="70000">
                <a:schemeClr val="tx1">
                  <a:lumMod val="75000"/>
                </a:schemeClr>
              </a:gs>
              <a:gs pos="43000">
                <a:schemeClr val="tx1">
                  <a:lumMod val="85000"/>
                </a:schemeClr>
              </a:gs>
              <a:gs pos="99000">
                <a:schemeClr val="tx1">
                  <a:lumMod val="50000"/>
                  <a:alpha val="74000"/>
                </a:schemeClr>
              </a:gs>
              <a:gs pos="3000">
                <a:schemeClr val="accent2">
                  <a:lumMod val="0"/>
                  <a:lumOff val="100000"/>
                </a:schemeClr>
              </a:gs>
              <a:gs pos="95000">
                <a:schemeClr val="tx1">
                  <a:lumMod val="79000"/>
                </a:schemeClr>
              </a:gs>
              <a:gs pos="0">
                <a:schemeClr val="bg1">
                  <a:lumMod val="65000"/>
                  <a:lumOff val="35000"/>
                </a:schemeClr>
              </a:gs>
            </a:gsLst>
            <a:lin ang="5400000" scaled="0"/>
            <a:tileRect/>
          </a:gradFill>
          <a:ln>
            <a:solidFill>
              <a:schemeClr val="bg1">
                <a:lumMod val="50000"/>
                <a:lumOff val="50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bg1">
                    <a:lumMod val="75000"/>
                    <a:lumOff val="25000"/>
                  </a:schemeClr>
                </a:solidFill>
                <a:latin typeface="Calibri"/>
                <a:cs typeface="Calibri"/>
              </a:rPr>
              <a:t>Oversigt</a:t>
            </a:r>
            <a:endParaRPr lang="da-DK" sz="2000" dirty="0">
              <a:solidFill>
                <a:schemeClr val="bg1">
                  <a:lumMod val="75000"/>
                  <a:lumOff val="25000"/>
                </a:schemeClr>
              </a:solidFill>
              <a:latin typeface="Calibri"/>
              <a:cs typeface="Calibri"/>
            </a:endParaRPr>
          </a:p>
        </p:txBody>
      </p:sp>
      <p:sp>
        <p:nvSpPr>
          <p:cNvPr id="196" name="Footer Placeholder 2"/>
          <p:cNvSpPr>
            <a:spLocks noGrp="1"/>
          </p:cNvSpPr>
          <p:nvPr>
            <p:ph type="ftr" sz="quarter" idx="11"/>
          </p:nvPr>
        </p:nvSpPr>
        <p:spPr>
          <a:xfrm>
            <a:off x="4207775" y="-68360"/>
            <a:ext cx="3833586" cy="365125"/>
          </a:xfrm>
        </p:spPr>
        <p:txBody>
          <a:bodyPr/>
          <a:lstStyle>
            <a:lvl1pPr>
              <a:defRPr b="0">
                <a:solidFill>
                  <a:schemeClr val="bg1"/>
                </a:solidFill>
                <a:effectLst/>
                <a:latin typeface="Calibri" charset="0"/>
                <a:ea typeface="Calibri" charset="0"/>
                <a:cs typeface="Calibri" charset="0"/>
              </a:defRPr>
            </a:lvl1pPr>
          </a:lstStyle>
          <a:p>
            <a:r>
              <a:rPr lang="en-US" smtClean="0"/>
              <a:t>Dit navn her</a:t>
            </a:r>
            <a:endParaRPr lang="en-US" dirty="0"/>
          </a:p>
        </p:txBody>
      </p:sp>
      <p:sp>
        <p:nvSpPr>
          <p:cNvPr id="197" name="Afrundet rektangel 35">
            <a:hlinkClick r:id="rId5" action="ppaction://hlinksldjump" highlightClick="1"/>
          </p:cNvPr>
          <p:cNvSpPr/>
          <p:nvPr userDrawn="1"/>
        </p:nvSpPr>
        <p:spPr>
          <a:xfrm>
            <a:off x="5435996" y="6424623"/>
            <a:ext cx="1296658" cy="381061"/>
          </a:xfrm>
          <a:prstGeom prst="roundRect">
            <a:avLst/>
          </a:prstGeom>
          <a:gradFill flip="none" rotWithShape="1">
            <a:gsLst>
              <a:gs pos="70000">
                <a:schemeClr val="tx1">
                  <a:lumMod val="75000"/>
                </a:schemeClr>
              </a:gs>
              <a:gs pos="43000">
                <a:schemeClr val="tx1">
                  <a:lumMod val="85000"/>
                </a:schemeClr>
              </a:gs>
              <a:gs pos="99000">
                <a:schemeClr val="tx1">
                  <a:lumMod val="50000"/>
                  <a:alpha val="74000"/>
                </a:schemeClr>
              </a:gs>
              <a:gs pos="3000">
                <a:schemeClr val="accent2">
                  <a:lumMod val="0"/>
                  <a:lumOff val="100000"/>
                </a:schemeClr>
              </a:gs>
              <a:gs pos="95000">
                <a:schemeClr val="tx1">
                  <a:lumMod val="79000"/>
                </a:schemeClr>
              </a:gs>
              <a:gs pos="0">
                <a:schemeClr val="bg1">
                  <a:lumMod val="65000"/>
                  <a:lumOff val="35000"/>
                </a:schemeClr>
              </a:gs>
            </a:gsLst>
            <a:lin ang="5400000" scaled="0"/>
            <a:tileRect/>
          </a:gradFill>
          <a:ln>
            <a:solidFill>
              <a:schemeClr val="bg1">
                <a:lumMod val="50000"/>
                <a:lumOff val="50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bg1">
                    <a:lumMod val="75000"/>
                    <a:lumOff val="25000"/>
                  </a:schemeClr>
                </a:solidFill>
                <a:latin typeface="Calibri"/>
                <a:cs typeface="Calibri"/>
              </a:rPr>
              <a:t>Børn</a:t>
            </a:r>
            <a:endParaRPr lang="da-DK" sz="2000" dirty="0">
              <a:solidFill>
                <a:schemeClr val="bg1">
                  <a:lumMod val="75000"/>
                  <a:lumOff val="25000"/>
                </a:schemeClr>
              </a:solidFill>
              <a:latin typeface="Calibri"/>
              <a:cs typeface="Calibri"/>
            </a:endParaRPr>
          </a:p>
        </p:txBody>
      </p:sp>
      <p:sp>
        <p:nvSpPr>
          <p:cNvPr id="198" name="TextBox 92"/>
          <p:cNvSpPr txBox="1"/>
          <p:nvPr userDrawn="1"/>
        </p:nvSpPr>
        <p:spPr>
          <a:xfrm>
            <a:off x="53334" y="5039679"/>
            <a:ext cx="2017963" cy="584775"/>
          </a:xfrm>
          <a:prstGeom prst="rect">
            <a:avLst/>
          </a:prstGeom>
          <a:noFill/>
        </p:spPr>
        <p:txBody>
          <a:bodyPr wrap="square" rtlCol="0">
            <a:spAutoFit/>
          </a:bodyPr>
          <a:lstStyle/>
          <a:p>
            <a:pPr algn="ctr"/>
            <a:r>
              <a:rPr lang="en-US" sz="3200" b="0" cap="none" spc="0" dirty="0" smtClean="0">
                <a:ln w="0"/>
                <a:solidFill>
                  <a:schemeClr val="tx1"/>
                </a:solidFill>
                <a:effectLst>
                  <a:outerShdw blurRad="38100" dist="19050" dir="2700000" algn="tl" rotWithShape="0">
                    <a:schemeClr val="dk1">
                      <a:alpha val="40000"/>
                    </a:schemeClr>
                  </a:outerShdw>
                </a:effectLst>
                <a:latin typeface="Calibri" charset="0"/>
                <a:ea typeface="Calibri" charset="0"/>
                <a:cs typeface="Calibri" charset="0"/>
              </a:rPr>
              <a:t>Søskende</a:t>
            </a:r>
            <a:endParaRPr lang="en-US" sz="3200" b="1" cap="none" spc="50" dirty="0">
              <a:ln w="13500">
                <a:solidFill>
                  <a:schemeClr val="accent1">
                    <a:shade val="2500"/>
                    <a:alpha val="6500"/>
                  </a:schemeClr>
                </a:solidFill>
                <a:prstDash val="solid"/>
              </a:ln>
              <a:solidFill>
                <a:schemeClr val="tx1">
                  <a:lumMod val="95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199" name="TextBox 92"/>
          <p:cNvSpPr txBox="1"/>
          <p:nvPr userDrawn="1"/>
        </p:nvSpPr>
        <p:spPr>
          <a:xfrm>
            <a:off x="10046917" y="5042663"/>
            <a:ext cx="2074639" cy="584775"/>
          </a:xfrm>
          <a:prstGeom prst="rect">
            <a:avLst/>
          </a:prstGeom>
          <a:noFill/>
        </p:spPr>
        <p:txBody>
          <a:bodyPr wrap="square" rtlCol="0">
            <a:spAutoFit/>
          </a:bodyPr>
          <a:lstStyle/>
          <a:p>
            <a:pPr algn="ctr"/>
            <a:r>
              <a:rPr lang="en-US" sz="3200" b="0" cap="none" spc="0" dirty="0" smtClean="0">
                <a:ln w="0"/>
                <a:solidFill>
                  <a:schemeClr val="tx1"/>
                </a:solidFill>
                <a:effectLst>
                  <a:outerShdw blurRad="38100" dist="19050" dir="2700000" algn="tl" rotWithShape="0">
                    <a:schemeClr val="dk1">
                      <a:alpha val="40000"/>
                    </a:schemeClr>
                  </a:outerShdw>
                </a:effectLst>
                <a:latin typeface="Calibri" charset="0"/>
                <a:ea typeface="Calibri" charset="0"/>
                <a:cs typeface="Calibri" charset="0"/>
              </a:rPr>
              <a:t>Søskende</a:t>
            </a:r>
            <a:endParaRPr lang="en-US" sz="3200" b="0" cap="none" spc="0" dirty="0">
              <a:ln w="0"/>
              <a:solidFill>
                <a:schemeClr val="tx1"/>
              </a:solidFill>
              <a:effectLst>
                <a:outerShdw blurRad="38100" dist="19050" dir="2700000" algn="tl" rotWithShape="0">
                  <a:schemeClr val="dk1">
                    <a:alpha val="40000"/>
                  </a:schemeClr>
                </a:outerShdw>
              </a:effectLst>
              <a:latin typeface="Calibri" charset="0"/>
              <a:ea typeface="Calibri" charset="0"/>
              <a:cs typeface="Calibri" charset="0"/>
            </a:endParaRPr>
          </a:p>
        </p:txBody>
      </p:sp>
      <p:sp>
        <p:nvSpPr>
          <p:cNvPr id="201" name="Text Placeholder 6"/>
          <p:cNvSpPr>
            <a:spLocks noGrp="1"/>
          </p:cNvSpPr>
          <p:nvPr>
            <p:ph type="body" sz="quarter" idx="115" hasCustomPrompt="1"/>
          </p:nvPr>
        </p:nvSpPr>
        <p:spPr>
          <a:xfrm>
            <a:off x="9050482" y="6056402"/>
            <a:ext cx="1264873" cy="171687"/>
          </a:xfrm>
        </p:spPr>
        <p:txBody>
          <a:bodyPr anchor="ctr">
            <a:noAutofit/>
          </a:bodyPr>
          <a:lstStyle>
            <a:lvl1pPr algn="ctr">
              <a:defRPr sz="900">
                <a:solidFill>
                  <a:schemeClr val="bg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02" name="TextBox 7"/>
          <p:cNvSpPr txBox="1"/>
          <p:nvPr userDrawn="1"/>
        </p:nvSpPr>
        <p:spPr>
          <a:xfrm>
            <a:off x="1895286" y="2184454"/>
            <a:ext cx="2195567" cy="430887"/>
          </a:xfrm>
          <a:prstGeom prst="rect">
            <a:avLst/>
          </a:prstGeom>
          <a:noFill/>
        </p:spPr>
        <p:txBody>
          <a:bodyPr wrap="square" rtlCol="0">
            <a:spAutoFit/>
          </a:bodyPr>
          <a:lstStyle/>
          <a:p>
            <a:pPr algn="ctr"/>
            <a:r>
              <a:rPr lang="en-US" sz="2200" b="0" cap="none" spc="0" dirty="0" err="1" smtClean="0">
                <a:ln w="0"/>
                <a:solidFill>
                  <a:schemeClr val="tx1"/>
                </a:solidFill>
                <a:effectLst>
                  <a:outerShdw blurRad="38100" dist="19050" dir="2700000" algn="tl" rotWithShape="0">
                    <a:schemeClr val="dk1">
                      <a:alpha val="40000"/>
                    </a:schemeClr>
                  </a:outerShdw>
                </a:effectLst>
                <a:latin typeface="Calibri" charset="0"/>
                <a:ea typeface="Calibri" charset="0"/>
                <a:cs typeface="Calibri" charset="0"/>
              </a:rPr>
              <a:t>Bedsteforældre</a:t>
            </a:r>
            <a:endParaRPr lang="en-US" sz="2200" b="0" cap="none" spc="0" dirty="0">
              <a:ln w="0"/>
              <a:solidFill>
                <a:schemeClr val="tx1"/>
              </a:solidFill>
              <a:effectLst>
                <a:outerShdw blurRad="38100" dist="19050" dir="2700000" algn="tl" rotWithShape="0">
                  <a:schemeClr val="dk1">
                    <a:alpha val="40000"/>
                  </a:schemeClr>
                </a:outerShdw>
              </a:effectLst>
              <a:latin typeface="Calibri" charset="0"/>
              <a:ea typeface="Calibri" charset="0"/>
              <a:cs typeface="Calibri" charset="0"/>
            </a:endParaRPr>
          </a:p>
        </p:txBody>
      </p:sp>
      <p:sp>
        <p:nvSpPr>
          <p:cNvPr id="203" name="Picture Placeholder 16"/>
          <p:cNvSpPr>
            <a:spLocks noGrp="1"/>
          </p:cNvSpPr>
          <p:nvPr>
            <p:ph type="pic" sz="quarter" idx="13"/>
          </p:nvPr>
        </p:nvSpPr>
        <p:spPr>
          <a:xfrm>
            <a:off x="6320312" y="4810417"/>
            <a:ext cx="986737" cy="1228071"/>
          </a:xfrm>
          <a:solidFill>
            <a:schemeClr val="tx1"/>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204" name="Picture Placeholder 16"/>
          <p:cNvSpPr>
            <a:spLocks noGrp="1"/>
          </p:cNvSpPr>
          <p:nvPr>
            <p:ph type="pic" sz="quarter" idx="82"/>
          </p:nvPr>
        </p:nvSpPr>
        <p:spPr>
          <a:xfrm>
            <a:off x="4858248" y="4816218"/>
            <a:ext cx="986737" cy="1228071"/>
          </a:xfrm>
          <a:solidFill>
            <a:schemeClr val="tx1"/>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205" name="Picture Placeholder 16"/>
          <p:cNvSpPr>
            <a:spLocks noGrp="1"/>
          </p:cNvSpPr>
          <p:nvPr>
            <p:ph type="pic" sz="quarter" idx="83"/>
          </p:nvPr>
        </p:nvSpPr>
        <p:spPr>
          <a:xfrm>
            <a:off x="3435546" y="4816962"/>
            <a:ext cx="986737" cy="1228071"/>
          </a:xfrm>
          <a:solidFill>
            <a:schemeClr val="tx1"/>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206" name="Picture Placeholder 16"/>
          <p:cNvSpPr>
            <a:spLocks noGrp="1"/>
          </p:cNvSpPr>
          <p:nvPr>
            <p:ph type="pic" sz="quarter" idx="84"/>
          </p:nvPr>
        </p:nvSpPr>
        <p:spPr>
          <a:xfrm>
            <a:off x="7740135" y="4803469"/>
            <a:ext cx="986737" cy="1228071"/>
          </a:xfrm>
          <a:solidFill>
            <a:schemeClr val="tx1"/>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207" name="Picture Placeholder 16"/>
          <p:cNvSpPr>
            <a:spLocks noGrp="1"/>
          </p:cNvSpPr>
          <p:nvPr>
            <p:ph type="pic" sz="quarter" idx="89"/>
          </p:nvPr>
        </p:nvSpPr>
        <p:spPr>
          <a:xfrm>
            <a:off x="2024686" y="4821774"/>
            <a:ext cx="986737" cy="1228071"/>
          </a:xfrm>
          <a:solidFill>
            <a:schemeClr val="tx1"/>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208" name="Picture Placeholder 16"/>
          <p:cNvSpPr>
            <a:spLocks noGrp="1"/>
          </p:cNvSpPr>
          <p:nvPr>
            <p:ph type="pic" sz="quarter" idx="114"/>
          </p:nvPr>
        </p:nvSpPr>
        <p:spPr>
          <a:xfrm>
            <a:off x="9150501" y="4808326"/>
            <a:ext cx="986737" cy="1228071"/>
          </a:xfrm>
          <a:solidFill>
            <a:schemeClr val="tx1"/>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tx1">
                    <a:lumMod val="50000"/>
                  </a:schemeClr>
                </a:solidFill>
              </a:defRPr>
            </a:lvl1pPr>
          </a:lstStyle>
          <a:p>
            <a:endParaRPr lang="en-US" dirty="0"/>
          </a:p>
        </p:txBody>
      </p:sp>
      <p:sp>
        <p:nvSpPr>
          <p:cNvPr id="209" name="TextBox 7"/>
          <p:cNvSpPr txBox="1"/>
          <p:nvPr userDrawn="1"/>
        </p:nvSpPr>
        <p:spPr>
          <a:xfrm>
            <a:off x="8050810" y="2190027"/>
            <a:ext cx="2153803" cy="430887"/>
          </a:xfrm>
          <a:prstGeom prst="rect">
            <a:avLst/>
          </a:prstGeom>
          <a:noFill/>
        </p:spPr>
        <p:txBody>
          <a:bodyPr wrap="square" rtlCol="0">
            <a:spAutoFit/>
          </a:bodyPr>
          <a:lstStyle/>
          <a:p>
            <a:pPr algn="ctr"/>
            <a:r>
              <a:rPr lang="en-US" sz="2200" b="0" cap="none" spc="0" dirty="0" err="1" smtClean="0">
                <a:ln w="0"/>
                <a:solidFill>
                  <a:schemeClr val="tx1"/>
                </a:solidFill>
                <a:effectLst>
                  <a:outerShdw blurRad="38100" dist="19050" dir="2700000" algn="tl" rotWithShape="0">
                    <a:schemeClr val="dk1">
                      <a:alpha val="40000"/>
                    </a:schemeClr>
                  </a:outerShdw>
                </a:effectLst>
                <a:latin typeface="Calibri" charset="0"/>
                <a:ea typeface="Calibri" charset="0"/>
                <a:cs typeface="Calibri" charset="0"/>
              </a:rPr>
              <a:t>Bedsteforældre</a:t>
            </a:r>
            <a:endParaRPr lang="en-US" sz="2200" b="0" cap="none" spc="0" dirty="0">
              <a:ln w="0"/>
              <a:solidFill>
                <a:schemeClr val="tx1"/>
              </a:solidFill>
              <a:effectLst>
                <a:outerShdw blurRad="38100" dist="19050" dir="2700000" algn="tl" rotWithShape="0">
                  <a:schemeClr val="dk1">
                    <a:alpha val="40000"/>
                  </a:schemeClr>
                </a:outerShdw>
              </a:effectLst>
              <a:latin typeface="Calibri" charset="0"/>
              <a:ea typeface="Calibri" charset="0"/>
              <a:cs typeface="Calibri" charset="0"/>
            </a:endParaRPr>
          </a:p>
        </p:txBody>
      </p:sp>
      <p:sp>
        <p:nvSpPr>
          <p:cNvPr id="92" name="Text Placeholder 6"/>
          <p:cNvSpPr>
            <a:spLocks noGrp="1"/>
          </p:cNvSpPr>
          <p:nvPr>
            <p:ph type="body" sz="quarter" idx="116" hasCustomPrompt="1"/>
          </p:nvPr>
        </p:nvSpPr>
        <p:spPr>
          <a:xfrm>
            <a:off x="6290072" y="1643102"/>
            <a:ext cx="1098674" cy="167885"/>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93" name="Text Placeholder 6"/>
          <p:cNvSpPr>
            <a:spLocks noGrp="1"/>
          </p:cNvSpPr>
          <p:nvPr>
            <p:ph type="body" sz="quarter" idx="117" hasCustomPrompt="1"/>
          </p:nvPr>
        </p:nvSpPr>
        <p:spPr>
          <a:xfrm>
            <a:off x="7850361" y="1645083"/>
            <a:ext cx="1124008" cy="163366"/>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94" name="Text Placeholder 6"/>
          <p:cNvSpPr>
            <a:spLocks noGrp="1"/>
          </p:cNvSpPr>
          <p:nvPr>
            <p:ph type="body" sz="quarter" idx="118" hasCustomPrompt="1"/>
          </p:nvPr>
        </p:nvSpPr>
        <p:spPr>
          <a:xfrm>
            <a:off x="9395121" y="1638138"/>
            <a:ext cx="1186579" cy="174728"/>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96" name="Text Placeholder 6"/>
          <p:cNvSpPr>
            <a:spLocks noGrp="1"/>
          </p:cNvSpPr>
          <p:nvPr>
            <p:ph type="body" sz="quarter" idx="119" hasCustomPrompt="1"/>
          </p:nvPr>
        </p:nvSpPr>
        <p:spPr>
          <a:xfrm>
            <a:off x="11012998" y="1641980"/>
            <a:ext cx="1094978" cy="164341"/>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97" name="Text Placeholder 6"/>
          <p:cNvSpPr>
            <a:spLocks noGrp="1"/>
          </p:cNvSpPr>
          <p:nvPr>
            <p:ph type="body" sz="quarter" idx="105" hasCustomPrompt="1"/>
          </p:nvPr>
        </p:nvSpPr>
        <p:spPr>
          <a:xfrm>
            <a:off x="874977" y="3169210"/>
            <a:ext cx="1212668" cy="122373"/>
          </a:xfrm>
        </p:spPr>
        <p:txBody>
          <a:bodyPr anchor="ctr">
            <a:noAutofit/>
          </a:bodyPr>
          <a:lstStyle>
            <a:lvl1pPr algn="ctr">
              <a:defRPr sz="9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98" name="Text Placeholder 6"/>
          <p:cNvSpPr>
            <a:spLocks noGrp="1"/>
          </p:cNvSpPr>
          <p:nvPr>
            <p:ph type="body" sz="quarter" idx="106" hasCustomPrompt="1"/>
          </p:nvPr>
        </p:nvSpPr>
        <p:spPr>
          <a:xfrm>
            <a:off x="4027595" y="3174024"/>
            <a:ext cx="1079212" cy="143665"/>
          </a:xfrm>
        </p:spPr>
        <p:txBody>
          <a:bodyPr anchor="ctr">
            <a:noAutofit/>
          </a:bodyPr>
          <a:lstStyle>
            <a:lvl1pPr algn="ctr">
              <a:defRPr sz="9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99" name="Text Placeholder 6"/>
          <p:cNvSpPr>
            <a:spLocks noGrp="1"/>
          </p:cNvSpPr>
          <p:nvPr>
            <p:ph type="body" sz="quarter" idx="120" hasCustomPrompt="1"/>
          </p:nvPr>
        </p:nvSpPr>
        <p:spPr>
          <a:xfrm>
            <a:off x="7030852" y="3168918"/>
            <a:ext cx="1212668" cy="122373"/>
          </a:xfrm>
        </p:spPr>
        <p:txBody>
          <a:bodyPr anchor="ctr">
            <a:noAutofit/>
          </a:bodyPr>
          <a:lstStyle>
            <a:lvl1pPr algn="ctr">
              <a:defRPr sz="9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100" name="Text Placeholder 6"/>
          <p:cNvSpPr>
            <a:spLocks noGrp="1"/>
          </p:cNvSpPr>
          <p:nvPr>
            <p:ph type="body" sz="quarter" idx="121" hasCustomPrompt="1"/>
          </p:nvPr>
        </p:nvSpPr>
        <p:spPr>
          <a:xfrm>
            <a:off x="10183470" y="3173732"/>
            <a:ext cx="1079212" cy="143665"/>
          </a:xfrm>
        </p:spPr>
        <p:txBody>
          <a:bodyPr anchor="ctr">
            <a:noAutofit/>
          </a:bodyPr>
          <a:lstStyle>
            <a:lvl1pPr algn="ctr">
              <a:defRPr sz="9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101" name="Pladsholder til slidenummer 3"/>
          <p:cNvSpPr>
            <a:spLocks noGrp="1"/>
          </p:cNvSpPr>
          <p:nvPr>
            <p:ph type="sldNum" sz="quarter" idx="122"/>
          </p:nvPr>
        </p:nvSpPr>
        <p:spPr>
          <a:xfrm>
            <a:off x="0" y="6388878"/>
            <a:ext cx="383177" cy="503119"/>
          </a:xfrm>
        </p:spPr>
        <p:txBody>
          <a:bodyPr/>
          <a:lstStyle/>
          <a:p>
            <a:fld id="{B0EB8CF6-47F3-4747-94A2-C5AAF9298AFB}" type="slidenum">
              <a:rPr lang="da-DK" smtClean="0"/>
              <a:pPr/>
              <a:t>‹nr.›</a:t>
            </a:fld>
            <a:endParaRPr lang="da-DK"/>
          </a:p>
        </p:txBody>
      </p:sp>
      <p:sp>
        <p:nvSpPr>
          <p:cNvPr id="102" name="Pladsholder til tekst 13"/>
          <p:cNvSpPr>
            <a:spLocks noGrp="1"/>
          </p:cNvSpPr>
          <p:nvPr>
            <p:ph type="body" sz="quarter" idx="15" hasCustomPrompt="1"/>
          </p:nvPr>
        </p:nvSpPr>
        <p:spPr>
          <a:xfrm>
            <a:off x="383177" y="6487719"/>
            <a:ext cx="5014276" cy="321053"/>
          </a:xfrm>
        </p:spPr>
        <p:txBody>
          <a:bodyPr>
            <a:noAutofit/>
          </a:bodyPr>
          <a:lstStyle>
            <a:lvl1pPr>
              <a:defRPr sz="1400">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Vælg Layout før indsætning af fotos og tekst</a:t>
            </a:r>
            <a:endParaRPr lang="da-DK" dirty="0"/>
          </a:p>
        </p:txBody>
      </p:sp>
      <p:sp>
        <p:nvSpPr>
          <p:cNvPr id="83" name="Rektangel 82"/>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Forfædre BlåSort">
    <p:bg>
      <p:bgPr>
        <a:gradFill>
          <a:gsLst>
            <a:gs pos="100000">
              <a:srgbClr val="8EA5CA"/>
            </a:gs>
            <a:gs pos="0">
              <a:schemeClr val="bg1">
                <a:lumMod val="95000"/>
                <a:lumOff val="5000"/>
              </a:schemeClr>
            </a:gs>
            <a:gs pos="66000">
              <a:srgbClr val="465C8C"/>
            </a:gs>
            <a:gs pos="49000">
              <a:srgbClr val="41537B"/>
            </a:gs>
            <a:gs pos="79000">
              <a:srgbClr val="4D67A1"/>
            </a:gs>
          </a:gsLst>
          <a:lin ang="16200000" scaled="0"/>
        </a:gradFill>
        <a:effectLst/>
      </p:bgPr>
    </p:bg>
    <p:spTree>
      <p:nvGrpSpPr>
        <p:cNvPr id="1" name=""/>
        <p:cNvGrpSpPr/>
        <p:nvPr/>
      </p:nvGrpSpPr>
      <p:grpSpPr>
        <a:xfrm>
          <a:off x="0" y="0"/>
          <a:ext cx="0" cy="0"/>
          <a:chOff x="0" y="0"/>
          <a:chExt cx="0" cy="0"/>
        </a:xfrm>
      </p:grpSpPr>
      <p:sp>
        <p:nvSpPr>
          <p:cNvPr id="110" name="Rectangle 109"/>
          <p:cNvSpPr/>
          <p:nvPr userDrawn="1"/>
        </p:nvSpPr>
        <p:spPr>
          <a:xfrm>
            <a:off x="0" y="-22682"/>
            <a:ext cx="12344400" cy="292063"/>
          </a:xfrm>
          <a:prstGeom prst="rect">
            <a:avLst/>
          </a:prstGeom>
          <a:gradFill flip="none" rotWithShape="1">
            <a:gsLst>
              <a:gs pos="99000">
                <a:srgbClr val="3B5379">
                  <a:alpha val="48000"/>
                </a:srgbClr>
              </a:gs>
              <a:gs pos="1000">
                <a:srgbClr val="263142">
                  <a:alpha val="74000"/>
                </a:srgbClr>
              </a:gs>
              <a:gs pos="48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tx1">
                    <a:lumMod val="85000"/>
                  </a:schemeClr>
                </a:solidFill>
                <a:latin typeface="Calibri" charset="0"/>
                <a:ea typeface="Calibri" charset="0"/>
                <a:cs typeface="Calibri" charset="0"/>
              </a:rPr>
              <a:t>OS – LIVSFORTÆLLINGER    </a:t>
            </a:r>
            <a:r>
              <a:rPr lang="en-US" i="1" dirty="0" smtClean="0">
                <a:solidFill>
                  <a:schemeClr val="tx1">
                    <a:lumMod val="85000"/>
                  </a:schemeClr>
                </a:solidFill>
              </a:rPr>
              <a:t>.</a:t>
            </a:r>
            <a:endParaRPr lang="en-US" i="1" dirty="0">
              <a:solidFill>
                <a:schemeClr val="tx1">
                  <a:lumMod val="85000"/>
                </a:schemeClr>
              </a:solidFill>
            </a:endParaRPr>
          </a:p>
        </p:txBody>
      </p:sp>
      <p:sp>
        <p:nvSpPr>
          <p:cNvPr id="111" name="Title 1"/>
          <p:cNvSpPr>
            <a:spLocks noGrp="1"/>
          </p:cNvSpPr>
          <p:nvPr>
            <p:ph type="title" hasCustomPrompt="1"/>
          </p:nvPr>
        </p:nvSpPr>
        <p:spPr>
          <a:xfrm>
            <a:off x="179601" y="-307766"/>
            <a:ext cx="7496739"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r>
              <a:rPr lang="da-DK" dirty="0" smtClean="0"/>
              <a:t>Slægten</a:t>
            </a:r>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bg2">
                    <a:lumMod val="20000"/>
                    <a:lumOff val="80000"/>
                  </a:schemeClr>
                </a:solidFill>
              </a:defRPr>
            </a:lvl1pPr>
          </a:lstStyle>
          <a:p>
            <a:r>
              <a:rPr lang="en-US" smtClean="0"/>
              <a:t>Dit navn her</a:t>
            </a:r>
            <a:endParaRPr lang="en-US" dirty="0"/>
          </a:p>
        </p:txBody>
      </p:sp>
      <p:sp>
        <p:nvSpPr>
          <p:cNvPr id="19" name="TextBox 7"/>
          <p:cNvSpPr txBox="1"/>
          <p:nvPr userDrawn="1"/>
        </p:nvSpPr>
        <p:spPr>
          <a:xfrm>
            <a:off x="1962230" y="2240120"/>
            <a:ext cx="2125232" cy="400110"/>
          </a:xfrm>
          <a:prstGeom prst="rect">
            <a:avLst/>
          </a:prstGeom>
          <a:noFill/>
        </p:spPr>
        <p:txBody>
          <a:bodyPr wrap="square" rtlCol="0">
            <a:spAutoFit/>
          </a:bodyPr>
          <a:lstStyle/>
          <a:p>
            <a:pPr algn="ctr"/>
            <a:r>
              <a:rPr lang="en-US" sz="2000" b="1" cap="none" spc="50" dirty="0" smtClean="0">
                <a:ln w="13500">
                  <a:solidFill>
                    <a:schemeClr val="accent1">
                      <a:shade val="2500"/>
                      <a:alpha val="6500"/>
                    </a:schemeClr>
                  </a:solidFill>
                  <a:prstDash val="solid"/>
                </a:ln>
                <a:solidFill>
                  <a:srgbClr val="798FBF">
                    <a:alpha val="95000"/>
                  </a:srgbClr>
                </a:solidFill>
                <a:effectLst>
                  <a:innerShdw blurRad="50900" dist="38500" dir="13500000">
                    <a:srgbClr val="000000">
                      <a:alpha val="60000"/>
                    </a:srgbClr>
                  </a:innerShdw>
                </a:effectLst>
                <a:latin typeface="Calibri" charset="0"/>
                <a:ea typeface="Calibri" charset="0"/>
                <a:cs typeface="Calibri" charset="0"/>
              </a:rPr>
              <a:t>Bedsteforældre</a:t>
            </a:r>
            <a:endParaRPr lang="en-US" sz="2000" b="1" cap="none" spc="50" dirty="0">
              <a:ln w="13500">
                <a:solidFill>
                  <a:schemeClr val="accent1">
                    <a:shade val="2500"/>
                    <a:alpha val="6500"/>
                  </a:schemeClr>
                </a:solidFill>
                <a:prstDash val="solid"/>
              </a:ln>
              <a:solidFill>
                <a:srgbClr val="798FBF">
                  <a:alpha val="95000"/>
                </a:srgbClr>
              </a:solidFill>
              <a:effectLst>
                <a:innerShdw blurRad="50900" dist="38500" dir="13500000">
                  <a:srgbClr val="000000">
                    <a:alpha val="60000"/>
                  </a:srgbClr>
                </a:innerShdw>
              </a:effectLst>
              <a:latin typeface="Calibri" charset="0"/>
              <a:ea typeface="Calibri" charset="0"/>
              <a:cs typeface="Calibri" charset="0"/>
            </a:endParaRPr>
          </a:p>
        </p:txBody>
      </p:sp>
      <p:sp>
        <p:nvSpPr>
          <p:cNvPr id="20" name="TextBox 92"/>
          <p:cNvSpPr txBox="1"/>
          <p:nvPr userDrawn="1"/>
        </p:nvSpPr>
        <p:spPr>
          <a:xfrm>
            <a:off x="4722507" y="3379180"/>
            <a:ext cx="2724439" cy="584776"/>
          </a:xfrm>
          <a:prstGeom prst="rect">
            <a:avLst/>
          </a:prstGeom>
          <a:noFill/>
        </p:spPr>
        <p:txBody>
          <a:bodyPr wrap="square" rtlCol="0">
            <a:spAutoFit/>
          </a:bodyPr>
          <a:lstStyle/>
          <a:p>
            <a:pPr algn="ctr"/>
            <a:r>
              <a:rPr lang="en-US" sz="3200" b="1" cap="none" spc="50" dirty="0" smtClean="0">
                <a:ln w="13500">
                  <a:solidFill>
                    <a:schemeClr val="accent1">
                      <a:shade val="2500"/>
                      <a:alpha val="6500"/>
                    </a:schemeClr>
                  </a:solidFill>
                  <a:prstDash val="solid"/>
                </a:ln>
                <a:solidFill>
                  <a:srgbClr val="798FBF">
                    <a:alpha val="95000"/>
                  </a:srgbClr>
                </a:solidFill>
                <a:effectLst>
                  <a:innerShdw blurRad="50900" dist="38500" dir="13500000">
                    <a:srgbClr val="000000">
                      <a:alpha val="60000"/>
                    </a:srgbClr>
                  </a:innerShdw>
                </a:effectLst>
                <a:latin typeface="Calibri" charset="0"/>
                <a:ea typeface="Calibri" charset="0"/>
                <a:cs typeface="Calibri" charset="0"/>
              </a:rPr>
              <a:t>Forældre</a:t>
            </a:r>
            <a:endParaRPr lang="en-US" sz="3200" b="1" cap="none" spc="50" dirty="0">
              <a:ln w="13500">
                <a:solidFill>
                  <a:schemeClr val="accent1">
                    <a:shade val="2500"/>
                    <a:alpha val="6500"/>
                  </a:schemeClr>
                </a:solidFill>
                <a:prstDash val="solid"/>
              </a:ln>
              <a:solidFill>
                <a:srgbClr val="798FBF">
                  <a:alpha val="95000"/>
                </a:srgbClr>
              </a:solidFill>
              <a:effectLst>
                <a:innerShdw blurRad="50900" dist="38500" dir="13500000">
                  <a:srgbClr val="000000">
                    <a:alpha val="60000"/>
                  </a:srgbClr>
                </a:innerShdw>
              </a:effectLst>
              <a:latin typeface="Calibri" charset="0"/>
              <a:ea typeface="Calibri" charset="0"/>
              <a:cs typeface="Calibri" charset="0"/>
            </a:endParaRPr>
          </a:p>
        </p:txBody>
      </p:sp>
      <p:sp>
        <p:nvSpPr>
          <p:cNvPr id="21" name="TextBox 93"/>
          <p:cNvSpPr txBox="1"/>
          <p:nvPr userDrawn="1"/>
        </p:nvSpPr>
        <p:spPr>
          <a:xfrm>
            <a:off x="8127797" y="2221420"/>
            <a:ext cx="2125232" cy="400110"/>
          </a:xfrm>
          <a:prstGeom prst="rect">
            <a:avLst/>
          </a:prstGeom>
          <a:noFill/>
        </p:spPr>
        <p:txBody>
          <a:bodyPr wrap="square" rtlCol="0">
            <a:spAutoFit/>
          </a:bodyPr>
          <a:lstStyle/>
          <a:p>
            <a:pPr algn="ctr"/>
            <a:r>
              <a:rPr lang="en-US" sz="2000" b="1" cap="none" spc="50" dirty="0" smtClean="0">
                <a:ln w="13500">
                  <a:solidFill>
                    <a:schemeClr val="accent1">
                      <a:shade val="2500"/>
                      <a:alpha val="6500"/>
                    </a:schemeClr>
                  </a:solidFill>
                  <a:prstDash val="solid"/>
                </a:ln>
                <a:solidFill>
                  <a:srgbClr val="798FBF">
                    <a:alpha val="95000"/>
                  </a:srgbClr>
                </a:solidFill>
                <a:effectLst>
                  <a:innerShdw blurRad="50900" dist="38500" dir="13500000">
                    <a:srgbClr val="000000">
                      <a:alpha val="60000"/>
                    </a:srgbClr>
                  </a:innerShdw>
                </a:effectLst>
                <a:latin typeface="Calibri" charset="0"/>
                <a:ea typeface="Calibri" charset="0"/>
                <a:cs typeface="Calibri" charset="0"/>
              </a:rPr>
              <a:t>Bedsteforældre</a:t>
            </a:r>
            <a:endParaRPr lang="en-US" sz="2000" b="1" cap="none" spc="50" dirty="0">
              <a:ln w="13500">
                <a:solidFill>
                  <a:schemeClr val="accent1">
                    <a:shade val="2500"/>
                    <a:alpha val="6500"/>
                  </a:schemeClr>
                </a:solidFill>
                <a:prstDash val="solid"/>
              </a:ln>
              <a:solidFill>
                <a:srgbClr val="798FBF">
                  <a:alpha val="95000"/>
                </a:srgbClr>
              </a:solidFill>
              <a:effectLst>
                <a:innerShdw blurRad="50900" dist="38500" dir="13500000">
                  <a:srgbClr val="000000">
                    <a:alpha val="60000"/>
                  </a:srgbClr>
                </a:innerShdw>
              </a:effectLst>
              <a:latin typeface="Calibri" charset="0"/>
              <a:ea typeface="Calibri" charset="0"/>
              <a:cs typeface="Calibri" charset="0"/>
            </a:endParaRPr>
          </a:p>
        </p:txBody>
      </p:sp>
      <p:sp>
        <p:nvSpPr>
          <p:cNvPr id="22" name="Rectangle 241"/>
          <p:cNvSpPr/>
          <p:nvPr userDrawn="1"/>
        </p:nvSpPr>
        <p:spPr>
          <a:xfrm rot="16200000">
            <a:off x="10565564" y="1694328"/>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23" name="Rectangle 242"/>
          <p:cNvSpPr/>
          <p:nvPr userDrawn="1"/>
        </p:nvSpPr>
        <p:spPr>
          <a:xfrm rot="16200000">
            <a:off x="7459218" y="1702622"/>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26" name="Rectangle 178"/>
          <p:cNvSpPr/>
          <p:nvPr userDrawn="1"/>
        </p:nvSpPr>
        <p:spPr>
          <a:xfrm rot="16200000">
            <a:off x="4406306" y="1681448"/>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27" name="Rectangle 63"/>
          <p:cNvSpPr/>
          <p:nvPr userDrawn="1"/>
        </p:nvSpPr>
        <p:spPr>
          <a:xfrm rot="16200000">
            <a:off x="1184133" y="1729609"/>
            <a:ext cx="458407"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28" name="Rectangle 51"/>
          <p:cNvSpPr/>
          <p:nvPr userDrawn="1"/>
        </p:nvSpPr>
        <p:spPr>
          <a:xfrm rot="16200000">
            <a:off x="2872822" y="3085972"/>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30" name="Rectangle 21"/>
          <p:cNvSpPr/>
          <p:nvPr userDrawn="1"/>
        </p:nvSpPr>
        <p:spPr>
          <a:xfrm rot="5400000" flipV="1">
            <a:off x="5941500" y="4542522"/>
            <a:ext cx="320383"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32" name="Rectangle 46"/>
          <p:cNvSpPr/>
          <p:nvPr userDrawn="1"/>
        </p:nvSpPr>
        <p:spPr>
          <a:xfrm>
            <a:off x="1790003" y="2906700"/>
            <a:ext cx="2901227" cy="50444"/>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33" name="Picture Placeholder 16"/>
          <p:cNvSpPr>
            <a:spLocks noGrp="1"/>
          </p:cNvSpPr>
          <p:nvPr>
            <p:ph type="pic" sz="quarter" idx="25"/>
          </p:nvPr>
        </p:nvSpPr>
        <p:spPr>
          <a:xfrm>
            <a:off x="946434" y="1883074"/>
            <a:ext cx="999789" cy="1272533"/>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34" name="Picture Placeholder 16"/>
          <p:cNvSpPr>
            <a:spLocks noGrp="1"/>
          </p:cNvSpPr>
          <p:nvPr>
            <p:ph type="pic" sz="quarter" idx="69"/>
          </p:nvPr>
        </p:nvSpPr>
        <p:spPr>
          <a:xfrm>
            <a:off x="4095092" y="1883457"/>
            <a:ext cx="999789" cy="1272533"/>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35" name="Rectangle 212"/>
          <p:cNvSpPr/>
          <p:nvPr userDrawn="1"/>
        </p:nvSpPr>
        <p:spPr>
          <a:xfrm>
            <a:off x="3218722" y="4396225"/>
            <a:ext cx="5731294" cy="4846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36" name="Picture Placeholder 16"/>
          <p:cNvSpPr>
            <a:spLocks noGrp="1"/>
          </p:cNvSpPr>
          <p:nvPr>
            <p:ph type="pic" sz="quarter" idx="81"/>
          </p:nvPr>
        </p:nvSpPr>
        <p:spPr>
          <a:xfrm>
            <a:off x="2517032" y="3197406"/>
            <a:ext cx="1017657" cy="1353166"/>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39" name="Rectangle 125"/>
          <p:cNvSpPr/>
          <p:nvPr userDrawn="1"/>
        </p:nvSpPr>
        <p:spPr>
          <a:xfrm>
            <a:off x="1028672" y="1493230"/>
            <a:ext cx="1607281" cy="48100"/>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40" name="Picture Placeholder 16"/>
          <p:cNvSpPr>
            <a:spLocks noGrp="1"/>
          </p:cNvSpPr>
          <p:nvPr>
            <p:ph type="pic" sz="quarter" idx="90"/>
          </p:nvPr>
        </p:nvSpPr>
        <p:spPr>
          <a:xfrm>
            <a:off x="147941" y="432233"/>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EA5CA"/>
                </a:solidFill>
              </a:defRPr>
            </a:lvl1pPr>
          </a:lstStyle>
          <a:p>
            <a:endParaRPr lang="en-US" dirty="0"/>
          </a:p>
        </p:txBody>
      </p:sp>
      <p:sp>
        <p:nvSpPr>
          <p:cNvPr id="41" name="Picture Placeholder 16"/>
          <p:cNvSpPr>
            <a:spLocks noGrp="1"/>
          </p:cNvSpPr>
          <p:nvPr>
            <p:ph type="pic" sz="quarter" idx="91"/>
          </p:nvPr>
        </p:nvSpPr>
        <p:spPr>
          <a:xfrm>
            <a:off x="1715674" y="432616"/>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EA5CA"/>
                </a:solidFill>
              </a:defRPr>
            </a:lvl1pPr>
          </a:lstStyle>
          <a:p>
            <a:endParaRPr lang="en-US" dirty="0"/>
          </a:p>
        </p:txBody>
      </p:sp>
      <p:sp>
        <p:nvSpPr>
          <p:cNvPr id="42" name="Rectangle 130"/>
          <p:cNvSpPr/>
          <p:nvPr userDrawn="1"/>
        </p:nvSpPr>
        <p:spPr>
          <a:xfrm>
            <a:off x="3876178" y="1489116"/>
            <a:ext cx="1607281" cy="48100"/>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43" name="Picture Placeholder 16"/>
          <p:cNvSpPr>
            <a:spLocks noGrp="1"/>
          </p:cNvSpPr>
          <p:nvPr>
            <p:ph type="pic" sz="quarter" idx="92"/>
          </p:nvPr>
        </p:nvSpPr>
        <p:spPr>
          <a:xfrm>
            <a:off x="3307177" y="428119"/>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EA5CA"/>
                </a:solidFill>
              </a:defRPr>
            </a:lvl1pPr>
          </a:lstStyle>
          <a:p>
            <a:endParaRPr lang="en-US" dirty="0"/>
          </a:p>
        </p:txBody>
      </p:sp>
      <p:sp>
        <p:nvSpPr>
          <p:cNvPr id="44" name="Picture Placeholder 16"/>
          <p:cNvSpPr>
            <a:spLocks noGrp="1"/>
          </p:cNvSpPr>
          <p:nvPr>
            <p:ph type="pic" sz="quarter" idx="93"/>
          </p:nvPr>
        </p:nvSpPr>
        <p:spPr>
          <a:xfrm>
            <a:off x="4906083" y="428502"/>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EA5CA"/>
                </a:solidFill>
              </a:defRPr>
            </a:lvl1pPr>
          </a:lstStyle>
          <a:p>
            <a:endParaRPr lang="en-US" dirty="0"/>
          </a:p>
        </p:txBody>
      </p:sp>
      <p:sp>
        <p:nvSpPr>
          <p:cNvPr id="45" name="Rectangle 136"/>
          <p:cNvSpPr/>
          <p:nvPr userDrawn="1"/>
        </p:nvSpPr>
        <p:spPr>
          <a:xfrm>
            <a:off x="6776487" y="1493230"/>
            <a:ext cx="1607281" cy="48100"/>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46" name="Picture Placeholder 16"/>
          <p:cNvSpPr>
            <a:spLocks noGrp="1"/>
          </p:cNvSpPr>
          <p:nvPr>
            <p:ph type="pic" sz="quarter" idx="94"/>
          </p:nvPr>
        </p:nvSpPr>
        <p:spPr>
          <a:xfrm>
            <a:off x="6373742" y="432233"/>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EA5CA"/>
                </a:solidFill>
              </a:defRPr>
            </a:lvl1pPr>
          </a:lstStyle>
          <a:p>
            <a:endParaRPr lang="en-US" dirty="0"/>
          </a:p>
        </p:txBody>
      </p:sp>
      <p:sp>
        <p:nvSpPr>
          <p:cNvPr id="47" name="Picture Placeholder 16"/>
          <p:cNvSpPr>
            <a:spLocks noGrp="1"/>
          </p:cNvSpPr>
          <p:nvPr>
            <p:ph type="pic" sz="quarter" idx="95"/>
          </p:nvPr>
        </p:nvSpPr>
        <p:spPr>
          <a:xfrm>
            <a:off x="7941475" y="432616"/>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EA5CA"/>
                </a:solidFill>
              </a:defRPr>
            </a:lvl1pPr>
          </a:lstStyle>
          <a:p>
            <a:endParaRPr lang="en-US" dirty="0"/>
          </a:p>
        </p:txBody>
      </p:sp>
      <p:sp>
        <p:nvSpPr>
          <p:cNvPr id="48" name="Rectangle 183"/>
          <p:cNvSpPr/>
          <p:nvPr userDrawn="1"/>
        </p:nvSpPr>
        <p:spPr>
          <a:xfrm>
            <a:off x="9623993" y="1489116"/>
            <a:ext cx="1607281" cy="48100"/>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49" name="Picture Placeholder 16"/>
          <p:cNvSpPr>
            <a:spLocks noGrp="1"/>
          </p:cNvSpPr>
          <p:nvPr>
            <p:ph type="pic" sz="quarter" idx="96"/>
          </p:nvPr>
        </p:nvSpPr>
        <p:spPr>
          <a:xfrm>
            <a:off x="9481023" y="428119"/>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EA5CA"/>
                </a:solidFill>
              </a:defRPr>
            </a:lvl1pPr>
          </a:lstStyle>
          <a:p>
            <a:endParaRPr lang="en-US" dirty="0"/>
          </a:p>
        </p:txBody>
      </p:sp>
      <p:sp>
        <p:nvSpPr>
          <p:cNvPr id="50" name="Picture Placeholder 16"/>
          <p:cNvSpPr>
            <a:spLocks noGrp="1"/>
          </p:cNvSpPr>
          <p:nvPr>
            <p:ph type="pic" sz="quarter" idx="97"/>
          </p:nvPr>
        </p:nvSpPr>
        <p:spPr>
          <a:xfrm>
            <a:off x="11038365" y="428502"/>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EA5CA"/>
                </a:solidFill>
              </a:defRPr>
            </a:lvl1pPr>
          </a:lstStyle>
          <a:p>
            <a:endParaRPr lang="en-US" dirty="0"/>
          </a:p>
        </p:txBody>
      </p:sp>
      <p:sp>
        <p:nvSpPr>
          <p:cNvPr id="51" name="Rectangle 232"/>
          <p:cNvSpPr/>
          <p:nvPr userDrawn="1"/>
        </p:nvSpPr>
        <p:spPr>
          <a:xfrm rot="16200000">
            <a:off x="9008430" y="3089763"/>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52" name="Rectangle 233"/>
          <p:cNvSpPr/>
          <p:nvPr userDrawn="1"/>
        </p:nvSpPr>
        <p:spPr>
          <a:xfrm>
            <a:off x="7469896" y="2910491"/>
            <a:ext cx="2886940" cy="46653"/>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53" name="Picture Placeholder 16"/>
          <p:cNvSpPr>
            <a:spLocks noGrp="1"/>
          </p:cNvSpPr>
          <p:nvPr>
            <p:ph type="pic" sz="quarter" idx="98"/>
          </p:nvPr>
        </p:nvSpPr>
        <p:spPr>
          <a:xfrm>
            <a:off x="7101958" y="1886865"/>
            <a:ext cx="999789" cy="1272533"/>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54" name="Picture Placeholder 16"/>
          <p:cNvSpPr>
            <a:spLocks noGrp="1"/>
          </p:cNvSpPr>
          <p:nvPr>
            <p:ph type="pic" sz="quarter" idx="99"/>
          </p:nvPr>
        </p:nvSpPr>
        <p:spPr>
          <a:xfrm>
            <a:off x="10237627" y="1887248"/>
            <a:ext cx="999789" cy="1272533"/>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55" name="Picture Placeholder 16"/>
          <p:cNvSpPr>
            <a:spLocks noGrp="1"/>
          </p:cNvSpPr>
          <p:nvPr>
            <p:ph type="pic" sz="quarter" idx="100"/>
          </p:nvPr>
        </p:nvSpPr>
        <p:spPr>
          <a:xfrm>
            <a:off x="8661477" y="3197404"/>
            <a:ext cx="1017657" cy="1353167"/>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57" name="Text Placeholder 6"/>
          <p:cNvSpPr>
            <a:spLocks noGrp="1"/>
          </p:cNvSpPr>
          <p:nvPr>
            <p:ph type="body" sz="quarter" idx="105" hasCustomPrompt="1"/>
          </p:nvPr>
        </p:nvSpPr>
        <p:spPr>
          <a:xfrm>
            <a:off x="874977" y="3181910"/>
            <a:ext cx="1212668" cy="122373"/>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58" name="Text Placeholder 6"/>
          <p:cNvSpPr>
            <a:spLocks noGrp="1"/>
          </p:cNvSpPr>
          <p:nvPr>
            <p:ph type="body" sz="quarter" idx="106" hasCustomPrompt="1"/>
          </p:nvPr>
        </p:nvSpPr>
        <p:spPr>
          <a:xfrm>
            <a:off x="4027595" y="3186724"/>
            <a:ext cx="1079212" cy="143665"/>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59" name="Text Placeholder 6"/>
          <p:cNvSpPr>
            <a:spLocks noGrp="1"/>
          </p:cNvSpPr>
          <p:nvPr>
            <p:ph type="body" sz="quarter" idx="107" hasCustomPrompt="1"/>
          </p:nvPr>
        </p:nvSpPr>
        <p:spPr>
          <a:xfrm>
            <a:off x="3560584" y="4177653"/>
            <a:ext cx="2520362" cy="184979"/>
          </a:xfrm>
        </p:spPr>
        <p:txBody>
          <a:bodyPr>
            <a:noAutofit/>
          </a:bodyPr>
          <a:lstStyle>
            <a:lvl1pPr algn="l">
              <a:defRPr sz="1000" baseline="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Mors navn her. Klik ramme for indsætte foto</a:t>
            </a:r>
            <a:endParaRPr lang="en-US" dirty="0"/>
          </a:p>
        </p:txBody>
      </p:sp>
      <p:sp>
        <p:nvSpPr>
          <p:cNvPr id="60" name="Text Placeholder 6"/>
          <p:cNvSpPr>
            <a:spLocks noGrp="1"/>
          </p:cNvSpPr>
          <p:nvPr>
            <p:ph type="body" sz="quarter" idx="108" hasCustomPrompt="1"/>
          </p:nvPr>
        </p:nvSpPr>
        <p:spPr>
          <a:xfrm>
            <a:off x="6179076" y="4186294"/>
            <a:ext cx="2390976" cy="170400"/>
          </a:xfrm>
        </p:spPr>
        <p:txBody>
          <a:bodyPr>
            <a:noAutofit/>
          </a:bodyPr>
          <a:lstStyle>
            <a:lvl1pPr algn="r">
              <a:defRPr sz="1000" baseline="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Fars navn her</a:t>
            </a:r>
            <a:endParaRPr lang="en-US" dirty="0"/>
          </a:p>
        </p:txBody>
      </p:sp>
      <p:sp>
        <p:nvSpPr>
          <p:cNvPr id="61" name="Text Placeholder 6"/>
          <p:cNvSpPr>
            <a:spLocks noGrp="1"/>
          </p:cNvSpPr>
          <p:nvPr>
            <p:ph type="body" sz="quarter" idx="109" hasCustomPrompt="1"/>
          </p:nvPr>
        </p:nvSpPr>
        <p:spPr>
          <a:xfrm>
            <a:off x="1836482" y="6102740"/>
            <a:ext cx="1287861" cy="143789"/>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62" name="Text Placeholder 6"/>
          <p:cNvSpPr>
            <a:spLocks noGrp="1"/>
          </p:cNvSpPr>
          <p:nvPr>
            <p:ph type="body" sz="quarter" idx="110" hasCustomPrompt="1"/>
          </p:nvPr>
        </p:nvSpPr>
        <p:spPr>
          <a:xfrm>
            <a:off x="3286455" y="6093978"/>
            <a:ext cx="1319917" cy="155672"/>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63" name="Text Placeholder 6"/>
          <p:cNvSpPr>
            <a:spLocks noGrp="1"/>
          </p:cNvSpPr>
          <p:nvPr>
            <p:ph type="body" sz="quarter" idx="111" hasCustomPrompt="1"/>
          </p:nvPr>
        </p:nvSpPr>
        <p:spPr>
          <a:xfrm>
            <a:off x="4712829" y="6085338"/>
            <a:ext cx="1282726" cy="152552"/>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64" name="Text Placeholder 6"/>
          <p:cNvSpPr>
            <a:spLocks noGrp="1"/>
          </p:cNvSpPr>
          <p:nvPr>
            <p:ph type="body" sz="quarter" idx="112" hasCustomPrompt="1"/>
          </p:nvPr>
        </p:nvSpPr>
        <p:spPr>
          <a:xfrm>
            <a:off x="6179271" y="6088205"/>
            <a:ext cx="1297940" cy="169138"/>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65" name="Text Placeholder 6"/>
          <p:cNvSpPr>
            <a:spLocks noGrp="1"/>
          </p:cNvSpPr>
          <p:nvPr>
            <p:ph type="body" sz="quarter" idx="113" hasCustomPrompt="1"/>
          </p:nvPr>
        </p:nvSpPr>
        <p:spPr>
          <a:xfrm>
            <a:off x="7661299" y="6084435"/>
            <a:ext cx="1322043" cy="162095"/>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67" name="Text Placeholder 6"/>
          <p:cNvSpPr>
            <a:spLocks noGrp="1"/>
          </p:cNvSpPr>
          <p:nvPr>
            <p:ph type="body" sz="quarter" idx="115" hasCustomPrompt="1"/>
          </p:nvPr>
        </p:nvSpPr>
        <p:spPr>
          <a:xfrm>
            <a:off x="9050482" y="6085337"/>
            <a:ext cx="1264873" cy="171687"/>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68" name="Picture Placeholder 16"/>
          <p:cNvSpPr>
            <a:spLocks noGrp="1"/>
          </p:cNvSpPr>
          <p:nvPr>
            <p:ph type="pic" sz="quarter" idx="13"/>
          </p:nvPr>
        </p:nvSpPr>
        <p:spPr>
          <a:xfrm>
            <a:off x="6320312" y="4823117"/>
            <a:ext cx="986737" cy="1228071"/>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69" name="Picture Placeholder 16"/>
          <p:cNvSpPr>
            <a:spLocks noGrp="1"/>
          </p:cNvSpPr>
          <p:nvPr>
            <p:ph type="pic" sz="quarter" idx="82"/>
          </p:nvPr>
        </p:nvSpPr>
        <p:spPr>
          <a:xfrm>
            <a:off x="4858248" y="4828918"/>
            <a:ext cx="986737" cy="1228071"/>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70" name="Picture Placeholder 16"/>
          <p:cNvSpPr>
            <a:spLocks noGrp="1"/>
          </p:cNvSpPr>
          <p:nvPr>
            <p:ph type="pic" sz="quarter" idx="83"/>
          </p:nvPr>
        </p:nvSpPr>
        <p:spPr>
          <a:xfrm>
            <a:off x="3435546" y="4829662"/>
            <a:ext cx="986737" cy="1228071"/>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71" name="Picture Placeholder 16"/>
          <p:cNvSpPr>
            <a:spLocks noGrp="1"/>
          </p:cNvSpPr>
          <p:nvPr>
            <p:ph type="pic" sz="quarter" idx="84"/>
          </p:nvPr>
        </p:nvSpPr>
        <p:spPr>
          <a:xfrm>
            <a:off x="7740135" y="4816169"/>
            <a:ext cx="986737" cy="1228071"/>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72" name="Picture Placeholder 16"/>
          <p:cNvSpPr>
            <a:spLocks noGrp="1"/>
          </p:cNvSpPr>
          <p:nvPr>
            <p:ph type="pic" sz="quarter" idx="89"/>
          </p:nvPr>
        </p:nvSpPr>
        <p:spPr>
          <a:xfrm>
            <a:off x="2024686" y="4834474"/>
            <a:ext cx="986737" cy="1228071"/>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73" name="Picture Placeholder 16"/>
          <p:cNvSpPr>
            <a:spLocks noGrp="1"/>
          </p:cNvSpPr>
          <p:nvPr>
            <p:ph type="pic" sz="quarter" idx="114"/>
          </p:nvPr>
        </p:nvSpPr>
        <p:spPr>
          <a:xfrm>
            <a:off x="9150501" y="4821026"/>
            <a:ext cx="986737" cy="1228071"/>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74" name="Text Placeholder 6"/>
          <p:cNvSpPr>
            <a:spLocks noGrp="1"/>
          </p:cNvSpPr>
          <p:nvPr>
            <p:ph type="body" sz="quarter" idx="101" hasCustomPrompt="1"/>
          </p:nvPr>
        </p:nvSpPr>
        <p:spPr>
          <a:xfrm>
            <a:off x="80682" y="1654680"/>
            <a:ext cx="1098674" cy="167885"/>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75" name="Text Placeholder 6"/>
          <p:cNvSpPr>
            <a:spLocks noGrp="1"/>
          </p:cNvSpPr>
          <p:nvPr>
            <p:ph type="body" sz="quarter" idx="102" hasCustomPrompt="1"/>
          </p:nvPr>
        </p:nvSpPr>
        <p:spPr>
          <a:xfrm>
            <a:off x="1605111" y="1656661"/>
            <a:ext cx="1124008" cy="163366"/>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76" name="Text Placeholder 6"/>
          <p:cNvSpPr>
            <a:spLocks noGrp="1"/>
          </p:cNvSpPr>
          <p:nvPr>
            <p:ph type="body" sz="quarter" idx="103" hasCustomPrompt="1"/>
          </p:nvPr>
        </p:nvSpPr>
        <p:spPr>
          <a:xfrm>
            <a:off x="3194696" y="1649716"/>
            <a:ext cx="1186579" cy="174728"/>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77" name="Text Placeholder 6"/>
          <p:cNvSpPr>
            <a:spLocks noGrp="1"/>
          </p:cNvSpPr>
          <p:nvPr>
            <p:ph type="body" sz="quarter" idx="104" hasCustomPrompt="1"/>
          </p:nvPr>
        </p:nvSpPr>
        <p:spPr>
          <a:xfrm>
            <a:off x="4839468" y="1653558"/>
            <a:ext cx="1094978" cy="164341"/>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78" name="Text Placeholder 6"/>
          <p:cNvSpPr>
            <a:spLocks noGrp="1"/>
          </p:cNvSpPr>
          <p:nvPr>
            <p:ph type="body" sz="quarter" idx="116" hasCustomPrompt="1"/>
          </p:nvPr>
        </p:nvSpPr>
        <p:spPr>
          <a:xfrm>
            <a:off x="6290072" y="1655802"/>
            <a:ext cx="1098674" cy="167885"/>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79" name="Text Placeholder 6"/>
          <p:cNvSpPr>
            <a:spLocks noGrp="1"/>
          </p:cNvSpPr>
          <p:nvPr>
            <p:ph type="body" sz="quarter" idx="117" hasCustomPrompt="1"/>
          </p:nvPr>
        </p:nvSpPr>
        <p:spPr>
          <a:xfrm>
            <a:off x="7850361" y="1657783"/>
            <a:ext cx="1124008" cy="163366"/>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80" name="Text Placeholder 6"/>
          <p:cNvSpPr>
            <a:spLocks noGrp="1"/>
          </p:cNvSpPr>
          <p:nvPr>
            <p:ph type="body" sz="quarter" idx="118" hasCustomPrompt="1"/>
          </p:nvPr>
        </p:nvSpPr>
        <p:spPr>
          <a:xfrm>
            <a:off x="9395121" y="1650838"/>
            <a:ext cx="1186579" cy="174728"/>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81" name="Text Placeholder 6"/>
          <p:cNvSpPr>
            <a:spLocks noGrp="1"/>
          </p:cNvSpPr>
          <p:nvPr>
            <p:ph type="body" sz="quarter" idx="119" hasCustomPrompt="1"/>
          </p:nvPr>
        </p:nvSpPr>
        <p:spPr>
          <a:xfrm>
            <a:off x="11012998" y="1654680"/>
            <a:ext cx="1094978" cy="164341"/>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82" name="Text Placeholder 6"/>
          <p:cNvSpPr>
            <a:spLocks noGrp="1"/>
          </p:cNvSpPr>
          <p:nvPr>
            <p:ph type="body" sz="quarter" idx="120" hasCustomPrompt="1"/>
          </p:nvPr>
        </p:nvSpPr>
        <p:spPr>
          <a:xfrm>
            <a:off x="7030852" y="3181618"/>
            <a:ext cx="1212668" cy="122373"/>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83" name="Text Placeholder 6"/>
          <p:cNvSpPr>
            <a:spLocks noGrp="1"/>
          </p:cNvSpPr>
          <p:nvPr>
            <p:ph type="body" sz="quarter" idx="121" hasCustomPrompt="1"/>
          </p:nvPr>
        </p:nvSpPr>
        <p:spPr>
          <a:xfrm>
            <a:off x="10183470" y="3186432"/>
            <a:ext cx="1079212" cy="143665"/>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84" name="TextBox 92"/>
          <p:cNvSpPr txBox="1"/>
          <p:nvPr userDrawn="1"/>
        </p:nvSpPr>
        <p:spPr>
          <a:xfrm>
            <a:off x="-283524" y="5049207"/>
            <a:ext cx="2724439" cy="523220"/>
          </a:xfrm>
          <a:prstGeom prst="rect">
            <a:avLst/>
          </a:prstGeom>
          <a:noFill/>
        </p:spPr>
        <p:txBody>
          <a:bodyPr wrap="square" rtlCol="0">
            <a:spAutoFit/>
          </a:bodyPr>
          <a:lstStyle/>
          <a:p>
            <a:pPr algn="ctr"/>
            <a:r>
              <a:rPr lang="en-US" sz="2800" b="1" cap="none" spc="50" dirty="0" smtClean="0">
                <a:ln w="13500">
                  <a:solidFill>
                    <a:schemeClr val="accent1">
                      <a:shade val="2500"/>
                      <a:alpha val="6500"/>
                    </a:schemeClr>
                  </a:solidFill>
                  <a:prstDash val="solid"/>
                </a:ln>
                <a:solidFill>
                  <a:srgbClr val="3C527E"/>
                </a:solidFill>
                <a:effectLst>
                  <a:innerShdw blurRad="50900" dist="38500" dir="13500000">
                    <a:srgbClr val="000000">
                      <a:alpha val="60000"/>
                    </a:srgbClr>
                  </a:innerShdw>
                </a:effectLst>
                <a:latin typeface="Calibri" charset="0"/>
                <a:ea typeface="Calibri" charset="0"/>
                <a:cs typeface="Calibri" charset="0"/>
              </a:rPr>
              <a:t>Søskende</a:t>
            </a:r>
            <a:endParaRPr lang="en-US" sz="2800" b="1" cap="none" spc="50" dirty="0">
              <a:ln w="13500">
                <a:solidFill>
                  <a:schemeClr val="accent1">
                    <a:shade val="2500"/>
                    <a:alpha val="6500"/>
                  </a:schemeClr>
                </a:solidFill>
                <a:prstDash val="solid"/>
              </a:ln>
              <a:solidFill>
                <a:srgbClr val="3C527E"/>
              </a:solidFill>
              <a:effectLst>
                <a:innerShdw blurRad="50900" dist="38500" dir="13500000">
                  <a:srgbClr val="000000">
                    <a:alpha val="60000"/>
                  </a:srgbClr>
                </a:innerShdw>
              </a:effectLst>
              <a:latin typeface="Calibri" charset="0"/>
              <a:ea typeface="Calibri" charset="0"/>
              <a:cs typeface="Calibri" charset="0"/>
            </a:endParaRPr>
          </a:p>
        </p:txBody>
      </p:sp>
      <p:sp>
        <p:nvSpPr>
          <p:cNvPr id="85" name="TextBox 92"/>
          <p:cNvSpPr txBox="1"/>
          <p:nvPr userDrawn="1"/>
        </p:nvSpPr>
        <p:spPr>
          <a:xfrm>
            <a:off x="9744074" y="5049207"/>
            <a:ext cx="2724439" cy="523220"/>
          </a:xfrm>
          <a:prstGeom prst="rect">
            <a:avLst/>
          </a:prstGeom>
          <a:noFill/>
        </p:spPr>
        <p:txBody>
          <a:bodyPr wrap="square" rtlCol="0">
            <a:spAutoFit/>
          </a:bodyPr>
          <a:lstStyle/>
          <a:p>
            <a:pPr algn="ctr"/>
            <a:r>
              <a:rPr lang="en-US" sz="2800" b="1" cap="none" spc="50" dirty="0" smtClean="0">
                <a:ln w="13500">
                  <a:solidFill>
                    <a:schemeClr val="accent1">
                      <a:shade val="2500"/>
                      <a:alpha val="6500"/>
                    </a:schemeClr>
                  </a:solidFill>
                  <a:prstDash val="solid"/>
                </a:ln>
                <a:solidFill>
                  <a:srgbClr val="3C527E"/>
                </a:solidFill>
                <a:effectLst>
                  <a:innerShdw blurRad="50900" dist="38500" dir="13500000">
                    <a:srgbClr val="000000">
                      <a:alpha val="60000"/>
                    </a:srgbClr>
                  </a:innerShdw>
                </a:effectLst>
                <a:latin typeface="Calibri" charset="0"/>
                <a:ea typeface="Calibri" charset="0"/>
                <a:cs typeface="Calibri" charset="0"/>
              </a:rPr>
              <a:t>Søskende</a:t>
            </a:r>
            <a:endParaRPr lang="en-US" sz="2800" b="1" cap="none" spc="50" dirty="0">
              <a:ln w="13500">
                <a:solidFill>
                  <a:schemeClr val="accent1">
                    <a:shade val="2500"/>
                    <a:alpha val="6500"/>
                  </a:schemeClr>
                </a:solidFill>
                <a:prstDash val="solid"/>
              </a:ln>
              <a:solidFill>
                <a:srgbClr val="3C527E"/>
              </a:solidFill>
              <a:effectLst>
                <a:innerShdw blurRad="50900" dist="38500" dir="13500000">
                  <a:srgbClr val="000000">
                    <a:alpha val="60000"/>
                  </a:srgbClr>
                </a:innerShdw>
              </a:effectLst>
              <a:latin typeface="Calibri" charset="0"/>
              <a:ea typeface="Calibri" charset="0"/>
              <a:cs typeface="Calibri" charset="0"/>
            </a:endParaRPr>
          </a:p>
        </p:txBody>
      </p:sp>
      <p:sp>
        <p:nvSpPr>
          <p:cNvPr id="86" name="Snip Single Corner Rectangle 119"/>
          <p:cNvSpPr/>
          <p:nvPr userDrawn="1"/>
        </p:nvSpPr>
        <p:spPr>
          <a:xfrm flipH="1">
            <a:off x="0" y="6558068"/>
            <a:ext cx="12192000" cy="299931"/>
          </a:xfrm>
          <a:prstGeom prst="snip1Rect">
            <a:avLst>
              <a:gd name="adj" fmla="val 0"/>
            </a:avLst>
          </a:prstGeom>
          <a:solidFill>
            <a:schemeClr val="bg1">
              <a:lumMod val="95000"/>
              <a:lumOff val="5000"/>
            </a:schemeClr>
          </a:solidFill>
          <a:ln>
            <a:noFill/>
          </a:ln>
          <a:effectLst>
            <a:innerShdw blurRad="114300" dist="25400" dir="18720000">
              <a:schemeClr val="bg1">
                <a:lumMod val="95000"/>
                <a:lumOff val="5000"/>
                <a:alpha val="6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Afrundet rektangel 35">
            <a:hlinkClick r:id="" action="ppaction://hlinkshowjump?jump=lastslideviewed" highlightClick="1"/>
          </p:cNvPr>
          <p:cNvSpPr/>
          <p:nvPr userDrawn="1"/>
        </p:nvSpPr>
        <p:spPr>
          <a:xfrm>
            <a:off x="10560324" y="6593952"/>
            <a:ext cx="749179" cy="221280"/>
          </a:xfrm>
          <a:prstGeom prst="roundRect">
            <a:avLst/>
          </a:prstGeom>
          <a:solidFill>
            <a:srgbClr val="3C527E"/>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Tilbage</a:t>
            </a:r>
            <a:endParaRPr lang="da-DK" sz="1400" dirty="0">
              <a:solidFill>
                <a:schemeClr val="tx1">
                  <a:lumMod val="85000"/>
                </a:schemeClr>
              </a:solidFill>
              <a:latin typeface="Calibri"/>
              <a:cs typeface="Calibri"/>
            </a:endParaRPr>
          </a:p>
        </p:txBody>
      </p:sp>
      <p:sp>
        <p:nvSpPr>
          <p:cNvPr id="88" name="Afrundet rektangel 35">
            <a:hlinkClick r:id="rId2" action="ppaction://hlinksldjump" highlightClick="1"/>
          </p:cNvPr>
          <p:cNvSpPr/>
          <p:nvPr userDrawn="1"/>
        </p:nvSpPr>
        <p:spPr>
          <a:xfrm>
            <a:off x="9678337" y="6593953"/>
            <a:ext cx="807472" cy="221280"/>
          </a:xfrm>
          <a:prstGeom prst="roundRect">
            <a:avLst/>
          </a:prstGeom>
          <a:solidFill>
            <a:srgbClr val="3C527E"/>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Oversigt</a:t>
            </a:r>
            <a:endParaRPr lang="da-DK" sz="1400" dirty="0">
              <a:solidFill>
                <a:schemeClr val="tx1">
                  <a:lumMod val="85000"/>
                </a:schemeClr>
              </a:solidFill>
              <a:latin typeface="Calibri"/>
              <a:cs typeface="Calibri"/>
            </a:endParaRPr>
          </a:p>
        </p:txBody>
      </p:sp>
      <p:sp>
        <p:nvSpPr>
          <p:cNvPr id="89" name="Afrundet rektangel 35">
            <a:hlinkClick r:id="" action="ppaction://hlinkshowjump?jump=nextslide" highlightClick="1"/>
          </p:cNvPr>
          <p:cNvSpPr/>
          <p:nvPr userDrawn="1"/>
        </p:nvSpPr>
        <p:spPr>
          <a:xfrm>
            <a:off x="11383512" y="6593951"/>
            <a:ext cx="749688" cy="221281"/>
          </a:xfrm>
          <a:prstGeom prst="roundRect">
            <a:avLst/>
          </a:prstGeom>
          <a:solidFill>
            <a:srgbClr val="3C527E"/>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Næste</a:t>
            </a:r>
            <a:endParaRPr lang="da-DK" sz="1400" dirty="0">
              <a:solidFill>
                <a:schemeClr val="tx1">
                  <a:lumMod val="85000"/>
                </a:schemeClr>
              </a:solidFill>
              <a:latin typeface="Calibri"/>
              <a:cs typeface="Calibri"/>
            </a:endParaRPr>
          </a:p>
        </p:txBody>
      </p:sp>
      <p:sp>
        <p:nvSpPr>
          <p:cNvPr id="90" name="Afrundet rektangel 35">
            <a:hlinkClick r:id="" action="ppaction://hlinkshowjump?jump=endshow" highlightClick="1"/>
          </p:cNvPr>
          <p:cNvSpPr/>
          <p:nvPr userDrawn="1"/>
        </p:nvSpPr>
        <p:spPr>
          <a:xfrm>
            <a:off x="8808109" y="6593951"/>
            <a:ext cx="783981" cy="221281"/>
          </a:xfrm>
          <a:prstGeom prst="roundRect">
            <a:avLst/>
          </a:prstGeom>
          <a:solidFill>
            <a:srgbClr val="3C527E"/>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Rediger</a:t>
            </a:r>
            <a:endParaRPr lang="da-DK" sz="1400" dirty="0">
              <a:solidFill>
                <a:schemeClr val="tx1">
                  <a:lumMod val="85000"/>
                </a:schemeClr>
              </a:solidFill>
              <a:latin typeface="Calibri"/>
              <a:cs typeface="Calibri"/>
            </a:endParaRPr>
          </a:p>
        </p:txBody>
      </p:sp>
      <p:sp>
        <p:nvSpPr>
          <p:cNvPr id="91" name="Afrundet rektangel 35">
            <a:hlinkClick r:id="rId3" action="ppaction://hlinksldjump" highlightClick="1"/>
          </p:cNvPr>
          <p:cNvSpPr/>
          <p:nvPr userDrawn="1"/>
        </p:nvSpPr>
        <p:spPr>
          <a:xfrm>
            <a:off x="5200916" y="6597250"/>
            <a:ext cx="1688841" cy="217982"/>
          </a:xfrm>
          <a:prstGeom prst="roundRect">
            <a:avLst/>
          </a:prstGeom>
          <a:solidFill>
            <a:srgbClr val="3C527E"/>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Børne</a:t>
            </a:r>
            <a:r>
              <a:rPr lang="da-DK" sz="800" dirty="0" smtClean="0">
                <a:solidFill>
                  <a:schemeClr val="tx1">
                    <a:lumMod val="85000"/>
                  </a:schemeClr>
                </a:solidFill>
                <a:latin typeface="Calibri"/>
                <a:cs typeface="Calibri"/>
              </a:rPr>
              <a:t> </a:t>
            </a:r>
            <a:r>
              <a:rPr lang="da-DK" sz="1400" dirty="0" smtClean="0">
                <a:solidFill>
                  <a:schemeClr val="tx1">
                    <a:lumMod val="85000"/>
                  </a:schemeClr>
                </a:solidFill>
                <a:latin typeface="Calibri"/>
                <a:cs typeface="Calibri"/>
              </a:rPr>
              <a:t>generationen</a:t>
            </a:r>
            <a:endParaRPr lang="da-DK" sz="1400" dirty="0">
              <a:solidFill>
                <a:schemeClr val="tx1">
                  <a:lumMod val="85000"/>
                </a:schemeClr>
              </a:solidFill>
              <a:latin typeface="Calibri"/>
              <a:cs typeface="Calibri"/>
            </a:endParaRPr>
          </a:p>
        </p:txBody>
      </p:sp>
      <p:sp>
        <p:nvSpPr>
          <p:cNvPr id="92" name="Pladsholder til slidenummer 3"/>
          <p:cNvSpPr>
            <a:spLocks noGrp="1"/>
          </p:cNvSpPr>
          <p:nvPr>
            <p:ph type="sldNum" sz="quarter" idx="122"/>
          </p:nvPr>
        </p:nvSpPr>
        <p:spPr>
          <a:xfrm>
            <a:off x="0" y="6477778"/>
            <a:ext cx="383177" cy="503119"/>
          </a:xfrm>
        </p:spPr>
        <p:txBody>
          <a:bodyPr/>
          <a:lstStyle>
            <a:lvl1pPr>
              <a:defRPr>
                <a:solidFill>
                  <a:srgbClr val="C3D4E5"/>
                </a:solidFill>
              </a:defRPr>
            </a:lvl1pPr>
          </a:lstStyle>
          <a:p>
            <a:fld id="{B0EB8CF6-47F3-4747-94A2-C5AAF9298AFB}" type="slidenum">
              <a:rPr lang="da-DK" smtClean="0"/>
              <a:pPr/>
              <a:t>‹nr.›</a:t>
            </a:fld>
            <a:endParaRPr lang="da-DK"/>
          </a:p>
        </p:txBody>
      </p:sp>
      <p:sp>
        <p:nvSpPr>
          <p:cNvPr id="93" name="Pladsholder til tekst 13"/>
          <p:cNvSpPr>
            <a:spLocks noGrp="1"/>
          </p:cNvSpPr>
          <p:nvPr>
            <p:ph type="body" sz="quarter" idx="15" hasCustomPrompt="1"/>
          </p:nvPr>
        </p:nvSpPr>
        <p:spPr>
          <a:xfrm>
            <a:off x="383177" y="6576619"/>
            <a:ext cx="4809064" cy="281381"/>
          </a:xfrm>
        </p:spPr>
        <p:txBody>
          <a:bodyPr>
            <a:noAutofit/>
          </a:bodyPr>
          <a:lstStyle>
            <a:lvl1pPr>
              <a:defRPr sz="1400">
                <a:solidFill>
                  <a:srgbClr val="8EA5CA"/>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Vælg Layout før indsætning af fotos og tekst</a:t>
            </a:r>
            <a:endParaRPr lang="da-DK" dirty="0"/>
          </a:p>
        </p:txBody>
      </p:sp>
      <p:sp>
        <p:nvSpPr>
          <p:cNvPr id="94" name="Rektangel 93"/>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Efterkommere m Oldebørn navy">
    <p:bg>
      <p:bgPr>
        <a:gradFill flip="none" rotWithShape="1">
          <a:gsLst>
            <a:gs pos="2000">
              <a:srgbClr val="99ACC7"/>
            </a:gs>
            <a:gs pos="74000">
              <a:srgbClr val="6B86AD"/>
            </a:gs>
            <a:gs pos="61000">
              <a:srgbClr val="537AB4"/>
            </a:gs>
            <a:gs pos="34000">
              <a:srgbClr val="4A76B6"/>
            </a:gs>
            <a:gs pos="94000">
              <a:srgbClr val="DFE0D5">
                <a:lumMod val="64000"/>
                <a:lumOff val="36000"/>
              </a:srgbClr>
            </a:gs>
          </a:gsLst>
          <a:lin ang="5400000" scaled="0"/>
          <a:tileRect/>
        </a:gradFill>
        <a:effectLst/>
      </p:bgPr>
    </p:bg>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6739098" y="2183961"/>
            <a:ext cx="806762" cy="1015881"/>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lvl1pPr>
          </a:lstStyle>
          <a:p>
            <a:endParaRPr lang="en-US" dirty="0"/>
          </a:p>
        </p:txBody>
      </p:sp>
      <p:sp>
        <p:nvSpPr>
          <p:cNvPr id="216" name="Rectangle 215"/>
          <p:cNvSpPr/>
          <p:nvPr userDrawn="1"/>
        </p:nvSpPr>
        <p:spPr>
          <a:xfrm rot="16200000">
            <a:off x="3405340" y="1539404"/>
            <a:ext cx="360744" cy="45719"/>
          </a:xfrm>
          <a:prstGeom prst="rect">
            <a:avLst/>
          </a:prstGeom>
          <a:gradFill>
            <a:gsLst>
              <a:gs pos="82000">
                <a:schemeClr val="tx1"/>
              </a:gs>
              <a:gs pos="100000">
                <a:srgbClr val="6B86AD"/>
              </a:gs>
              <a:gs pos="0">
                <a:srgbClr val="4A76B6"/>
              </a:gs>
              <a:gs pos="28000">
                <a:srgbClr val="DFE0D5">
                  <a:lumMod val="64000"/>
                  <a:lumOff val="36000"/>
                </a:srgbClr>
              </a:gs>
            </a:gsLst>
            <a:lin ang="5400000" scaled="0"/>
          </a:gradFill>
          <a:ln>
            <a:solidFill>
              <a:srgbClr val="4A76B6"/>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17" name="Picture Placeholder 16"/>
          <p:cNvSpPr>
            <a:spLocks noGrp="1"/>
          </p:cNvSpPr>
          <p:nvPr>
            <p:ph type="pic" sz="quarter" idx="81"/>
          </p:nvPr>
        </p:nvSpPr>
        <p:spPr>
          <a:xfrm>
            <a:off x="3221949" y="593477"/>
            <a:ext cx="745964" cy="966225"/>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800"/>
            </a:lvl1pPr>
          </a:lstStyle>
          <a:p>
            <a:endParaRPr lang="en-US" dirty="0"/>
          </a:p>
        </p:txBody>
      </p:sp>
      <p:sp>
        <p:nvSpPr>
          <p:cNvPr id="218" name="Picture Placeholder 16"/>
          <p:cNvSpPr>
            <a:spLocks noGrp="1"/>
          </p:cNvSpPr>
          <p:nvPr>
            <p:ph type="pic" sz="quarter" idx="82"/>
          </p:nvPr>
        </p:nvSpPr>
        <p:spPr>
          <a:xfrm>
            <a:off x="5682283" y="2176012"/>
            <a:ext cx="806762" cy="1015881"/>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lvl1pPr>
          </a:lstStyle>
          <a:p>
            <a:endParaRPr lang="en-US" dirty="0"/>
          </a:p>
        </p:txBody>
      </p:sp>
      <p:sp>
        <p:nvSpPr>
          <p:cNvPr id="219" name="Picture Placeholder 16"/>
          <p:cNvSpPr>
            <a:spLocks noGrp="1"/>
          </p:cNvSpPr>
          <p:nvPr>
            <p:ph type="pic" sz="quarter" idx="83"/>
          </p:nvPr>
        </p:nvSpPr>
        <p:spPr>
          <a:xfrm>
            <a:off x="4633657" y="2183961"/>
            <a:ext cx="806762" cy="1015881"/>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lvl1pPr>
          </a:lstStyle>
          <a:p>
            <a:endParaRPr lang="en-US" dirty="0"/>
          </a:p>
        </p:txBody>
      </p:sp>
      <p:sp>
        <p:nvSpPr>
          <p:cNvPr id="221" name="Picture Placeholder 16"/>
          <p:cNvSpPr>
            <a:spLocks noGrp="1"/>
          </p:cNvSpPr>
          <p:nvPr>
            <p:ph type="pic" sz="quarter" idx="84"/>
          </p:nvPr>
        </p:nvSpPr>
        <p:spPr>
          <a:xfrm>
            <a:off x="7795236" y="2177013"/>
            <a:ext cx="806762" cy="1015881"/>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lvl1pPr>
          </a:lstStyle>
          <a:p>
            <a:endParaRPr lang="en-US" dirty="0"/>
          </a:p>
        </p:txBody>
      </p:sp>
      <p:sp>
        <p:nvSpPr>
          <p:cNvPr id="110" name="Rectangle 109"/>
          <p:cNvSpPr/>
          <p:nvPr userDrawn="1"/>
        </p:nvSpPr>
        <p:spPr>
          <a:xfrm>
            <a:off x="-102049" y="-22682"/>
            <a:ext cx="12451115" cy="292063"/>
          </a:xfrm>
          <a:prstGeom prst="rect">
            <a:avLst/>
          </a:prstGeom>
          <a:gradFill flip="none" rotWithShape="1">
            <a:gsLst>
              <a:gs pos="99000">
                <a:schemeClr val="bg1">
                  <a:alpha val="51000"/>
                </a:schemeClr>
              </a:gs>
              <a:gs pos="1000">
                <a:schemeClr val="bg1">
                  <a:lumMod val="85000"/>
                  <a:lumOff val="15000"/>
                  <a:alpha val="53000"/>
                </a:schemeClr>
              </a:gs>
              <a:gs pos="50000">
                <a:schemeClr val="accent6">
                  <a:lumMod val="50000"/>
                  <a:alpha val="23000"/>
                </a:schemeClr>
              </a:gs>
            </a:gsLst>
            <a:lin ang="0" scaled="1"/>
            <a:tileRect/>
          </a:gradFill>
          <a:ln>
            <a:solidFill>
              <a:schemeClr val="bg1">
                <a:lumMod val="85000"/>
                <a:lumOff val="15000"/>
              </a:schemeClr>
            </a:solidFill>
          </a:ln>
          <a:effectLst>
            <a:outerShdw blurRad="88900" dist="114300" dir="6660000" algn="tl" rotWithShape="0">
              <a:schemeClr val="tx2">
                <a:lumMod val="1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latin typeface="Calibri" charset="0"/>
                <a:ea typeface="Calibri" charset="0"/>
                <a:cs typeface="Calibri" charset="0"/>
              </a:rPr>
              <a:t>OS – LIVSFORTÆLLINGER       </a:t>
            </a:r>
            <a:r>
              <a:rPr lang="en-US" i="1" dirty="0" smtClean="0">
                <a:solidFill>
                  <a:schemeClr val="bg1">
                    <a:lumMod val="75000"/>
                    <a:lumOff val="25000"/>
                  </a:schemeClr>
                </a:solidFill>
              </a:rPr>
              <a:t>.</a:t>
            </a:r>
            <a:endParaRPr lang="en-US" i="1" dirty="0">
              <a:solidFill>
                <a:schemeClr val="bg1">
                  <a:lumMod val="75000"/>
                  <a:lumOff val="25000"/>
                </a:schemeClr>
              </a:solidFill>
            </a:endParaRPr>
          </a:p>
        </p:txBody>
      </p:sp>
      <p:sp>
        <p:nvSpPr>
          <p:cNvPr id="111" name="Title 1"/>
          <p:cNvSpPr>
            <a:spLocks noGrp="1"/>
          </p:cNvSpPr>
          <p:nvPr>
            <p:ph type="title" hasCustomPrompt="1"/>
          </p:nvPr>
        </p:nvSpPr>
        <p:spPr>
          <a:xfrm>
            <a:off x="179601" y="-307766"/>
            <a:ext cx="7496739"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r>
              <a:rPr lang="da-DK" dirty="0" smtClean="0"/>
              <a:t>Børnegenerationen</a:t>
            </a:r>
            <a:endParaRPr dirty="0"/>
          </a:p>
        </p:txBody>
      </p:sp>
      <p:sp>
        <p:nvSpPr>
          <p:cNvPr id="3" name="Footer Placeholder 2"/>
          <p:cNvSpPr>
            <a:spLocks noGrp="1"/>
          </p:cNvSpPr>
          <p:nvPr>
            <p:ph type="ftr" sz="quarter" idx="11"/>
          </p:nvPr>
        </p:nvSpPr>
        <p:spPr>
          <a:xfrm>
            <a:off x="4207775" y="-62798"/>
            <a:ext cx="3833586" cy="365125"/>
          </a:xfrm>
        </p:spPr>
        <p:txBody>
          <a:bodyPr/>
          <a:lstStyle>
            <a:lvl1pPr>
              <a:defRPr>
                <a:solidFill>
                  <a:schemeClr val="bg1">
                    <a:lumMod val="85000"/>
                    <a:lumOff val="15000"/>
                  </a:schemeClr>
                </a:solidFill>
              </a:defRPr>
            </a:lvl1pPr>
          </a:lstStyle>
          <a:p>
            <a:r>
              <a:rPr lang="en-US" smtClean="0"/>
              <a:t>Dit navn her</a:t>
            </a:r>
            <a:endParaRPr lang="en-US" dirty="0"/>
          </a:p>
        </p:txBody>
      </p:sp>
      <p:sp>
        <p:nvSpPr>
          <p:cNvPr id="112" name="Picture Placeholder 16"/>
          <p:cNvSpPr>
            <a:spLocks noGrp="1"/>
          </p:cNvSpPr>
          <p:nvPr>
            <p:ph type="pic" sz="quarter" idx="89"/>
          </p:nvPr>
        </p:nvSpPr>
        <p:spPr>
          <a:xfrm>
            <a:off x="3586480" y="2188773"/>
            <a:ext cx="806762" cy="1015881"/>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lvl1pPr>
          </a:lstStyle>
          <a:p>
            <a:endParaRPr lang="en-US" dirty="0"/>
          </a:p>
        </p:txBody>
      </p:sp>
      <p:sp>
        <p:nvSpPr>
          <p:cNvPr id="239" name="Rectangle 238"/>
          <p:cNvSpPr/>
          <p:nvPr userDrawn="1"/>
        </p:nvSpPr>
        <p:spPr>
          <a:xfrm rot="16200000">
            <a:off x="8350319" y="1537721"/>
            <a:ext cx="360744" cy="45719"/>
          </a:xfrm>
          <a:prstGeom prst="rect">
            <a:avLst/>
          </a:prstGeom>
          <a:gradFill>
            <a:gsLst>
              <a:gs pos="82000">
                <a:schemeClr val="tx1"/>
              </a:gs>
              <a:gs pos="100000">
                <a:srgbClr val="6B86AD"/>
              </a:gs>
              <a:gs pos="0">
                <a:srgbClr val="4A76B6"/>
              </a:gs>
              <a:gs pos="28000">
                <a:srgbClr val="DFE0D5">
                  <a:lumMod val="64000"/>
                  <a:lumOff val="36000"/>
                </a:srgbClr>
              </a:gs>
            </a:gsLst>
            <a:lin ang="5400000" scaled="0"/>
          </a:gradFill>
          <a:ln>
            <a:solidFill>
              <a:srgbClr val="4A76B6"/>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40" name="Picture Placeholder 16"/>
          <p:cNvSpPr>
            <a:spLocks noGrp="1"/>
          </p:cNvSpPr>
          <p:nvPr>
            <p:ph type="pic" sz="quarter" idx="100"/>
          </p:nvPr>
        </p:nvSpPr>
        <p:spPr>
          <a:xfrm>
            <a:off x="8168912" y="583304"/>
            <a:ext cx="745964" cy="966225"/>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800"/>
            </a:lvl1pPr>
          </a:lstStyle>
          <a:p>
            <a:endParaRPr lang="en-US" dirty="0"/>
          </a:p>
        </p:txBody>
      </p:sp>
      <p:sp>
        <p:nvSpPr>
          <p:cNvPr id="249" name="Rectangle 248"/>
          <p:cNvSpPr/>
          <p:nvPr userDrawn="1"/>
        </p:nvSpPr>
        <p:spPr>
          <a:xfrm>
            <a:off x="7498413" y="-586035"/>
            <a:ext cx="4257357" cy="51579"/>
          </a:xfrm>
          <a:prstGeom prst="rect">
            <a:avLst/>
          </a:prstGeom>
          <a:gradFill>
            <a:gsLst>
              <a:gs pos="46000">
                <a:srgbClr val="ABBAD1"/>
              </a:gs>
              <a:gs pos="79000">
                <a:schemeClr val="tx1"/>
              </a:gs>
              <a:gs pos="9000">
                <a:srgbClr val="4A76B6"/>
              </a:gs>
              <a:gs pos="94000">
                <a:srgbClr val="DFE0D5">
                  <a:lumMod val="64000"/>
                  <a:lumOff val="36000"/>
                </a:srgbClr>
              </a:gs>
            </a:gsLst>
            <a:lin ang="5400000" scaled="0"/>
          </a:gradFill>
          <a:ln>
            <a:solidFill>
              <a:srgbClr val="6B86AD"/>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51" name="Rectangle 250"/>
          <p:cNvSpPr/>
          <p:nvPr userDrawn="1"/>
        </p:nvSpPr>
        <p:spPr>
          <a:xfrm rot="16200000">
            <a:off x="9463156" y="-416839"/>
            <a:ext cx="252201" cy="45719"/>
          </a:xfrm>
          <a:prstGeom prst="rect">
            <a:avLst/>
          </a:prstGeom>
          <a:gradFill>
            <a:gsLst>
              <a:gs pos="6000">
                <a:schemeClr val="tx1"/>
              </a:gs>
              <a:gs pos="49000">
                <a:schemeClr val="tx1"/>
              </a:gs>
              <a:gs pos="100000">
                <a:srgbClr val="4A76B6"/>
              </a:gs>
              <a:gs pos="78000">
                <a:srgbClr val="DFE0D5">
                  <a:lumMod val="64000"/>
                  <a:lumOff val="36000"/>
                </a:srgbClr>
              </a:gs>
            </a:gsLst>
            <a:lin ang="4200000" scaled="0"/>
          </a:gradFill>
          <a:ln>
            <a:solidFill>
              <a:srgbClr val="6B86AD"/>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83" name="Text Placeholder 6"/>
          <p:cNvSpPr>
            <a:spLocks noGrp="1"/>
          </p:cNvSpPr>
          <p:nvPr>
            <p:ph type="body" sz="quarter" idx="107" hasCustomPrompt="1"/>
          </p:nvPr>
        </p:nvSpPr>
        <p:spPr>
          <a:xfrm>
            <a:off x="3682346" y="1530173"/>
            <a:ext cx="2390976" cy="170400"/>
          </a:xfrm>
        </p:spPr>
        <p:txBody>
          <a:bodyPr>
            <a:noAutofit/>
          </a:bodyPr>
          <a:lstStyle>
            <a:lvl1pPr algn="l">
              <a:defRPr sz="900" baseline="0">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Klik på billede for at indsætte foto</a:t>
            </a:r>
            <a:endParaRPr lang="en-US" dirty="0"/>
          </a:p>
        </p:txBody>
      </p:sp>
      <p:sp>
        <p:nvSpPr>
          <p:cNvPr id="84" name="Text Placeholder 6"/>
          <p:cNvSpPr>
            <a:spLocks noGrp="1"/>
          </p:cNvSpPr>
          <p:nvPr>
            <p:ph type="body" sz="quarter" idx="108" hasCustomPrompt="1"/>
          </p:nvPr>
        </p:nvSpPr>
        <p:spPr>
          <a:xfrm>
            <a:off x="6099093" y="1516637"/>
            <a:ext cx="2390976" cy="170400"/>
          </a:xfrm>
        </p:spPr>
        <p:txBody>
          <a:bodyPr>
            <a:noAutofit/>
          </a:bodyPr>
          <a:lstStyle>
            <a:lvl1pPr algn="r">
              <a:defRPr sz="900" baseline="0">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Faders navn her</a:t>
            </a:r>
            <a:endParaRPr lang="en-US" dirty="0"/>
          </a:p>
        </p:txBody>
      </p:sp>
      <p:sp>
        <p:nvSpPr>
          <p:cNvPr id="85" name="Text Placeholder 6"/>
          <p:cNvSpPr>
            <a:spLocks noGrp="1"/>
          </p:cNvSpPr>
          <p:nvPr>
            <p:ph type="body" sz="quarter" idx="109" hasCustomPrompt="1"/>
          </p:nvPr>
        </p:nvSpPr>
        <p:spPr>
          <a:xfrm>
            <a:off x="3507495" y="3191856"/>
            <a:ext cx="976223" cy="158072"/>
          </a:xfrm>
        </p:spPr>
        <p:txBody>
          <a:bodyPr>
            <a:noAutofit/>
          </a:bodyPr>
          <a:lstStyle>
            <a:lvl1pPr algn="ctr">
              <a:defRPr sz="900">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87" name="Text Placeholder 6"/>
          <p:cNvSpPr>
            <a:spLocks noGrp="1"/>
          </p:cNvSpPr>
          <p:nvPr>
            <p:ph type="body" sz="quarter" idx="110" hasCustomPrompt="1"/>
          </p:nvPr>
        </p:nvSpPr>
        <p:spPr>
          <a:xfrm>
            <a:off x="4558007" y="3206016"/>
            <a:ext cx="971049" cy="152552"/>
          </a:xfrm>
        </p:spPr>
        <p:txBody>
          <a:bodyPr>
            <a:noAutofit/>
          </a:bodyPr>
          <a:lstStyle>
            <a:lvl1pPr algn="ctr">
              <a:defRPr sz="900">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88" name="Text Placeholder 6"/>
          <p:cNvSpPr>
            <a:spLocks noGrp="1"/>
          </p:cNvSpPr>
          <p:nvPr>
            <p:ph type="body" sz="quarter" idx="111" hasCustomPrompt="1"/>
          </p:nvPr>
        </p:nvSpPr>
        <p:spPr>
          <a:xfrm>
            <a:off x="5600240" y="3202896"/>
            <a:ext cx="971049" cy="152552"/>
          </a:xfrm>
        </p:spPr>
        <p:txBody>
          <a:bodyPr>
            <a:noAutofit/>
          </a:bodyPr>
          <a:lstStyle>
            <a:lvl1pPr algn="ctr">
              <a:defRPr sz="900">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89" name="Text Placeholder 6"/>
          <p:cNvSpPr>
            <a:spLocks noGrp="1"/>
          </p:cNvSpPr>
          <p:nvPr>
            <p:ph type="body" sz="quarter" idx="112" hasCustomPrompt="1"/>
          </p:nvPr>
        </p:nvSpPr>
        <p:spPr>
          <a:xfrm>
            <a:off x="6680133" y="3202896"/>
            <a:ext cx="971049" cy="152552"/>
          </a:xfrm>
        </p:spPr>
        <p:txBody>
          <a:bodyPr>
            <a:noAutofit/>
          </a:bodyPr>
          <a:lstStyle>
            <a:lvl1pPr algn="ctr">
              <a:defRPr sz="900">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0" name="Text Placeholder 6"/>
          <p:cNvSpPr>
            <a:spLocks noGrp="1"/>
          </p:cNvSpPr>
          <p:nvPr>
            <p:ph type="body" sz="quarter" idx="113" hasCustomPrompt="1"/>
          </p:nvPr>
        </p:nvSpPr>
        <p:spPr>
          <a:xfrm>
            <a:off x="7725470" y="3194256"/>
            <a:ext cx="971049" cy="152552"/>
          </a:xfrm>
        </p:spPr>
        <p:txBody>
          <a:bodyPr>
            <a:noAutofit/>
          </a:bodyPr>
          <a:lstStyle>
            <a:lvl1pPr algn="ctr">
              <a:defRPr sz="900">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3" name="TextBox 92"/>
          <p:cNvSpPr txBox="1"/>
          <p:nvPr userDrawn="1"/>
        </p:nvSpPr>
        <p:spPr>
          <a:xfrm>
            <a:off x="4162179" y="714753"/>
            <a:ext cx="3836930" cy="584775"/>
          </a:xfrm>
          <a:prstGeom prst="rect">
            <a:avLst/>
          </a:prstGeom>
          <a:noFill/>
        </p:spPr>
        <p:txBody>
          <a:bodyPr wrap="square" rtlCol="0">
            <a:spAutoFit/>
          </a:bodyPr>
          <a:lstStyle/>
          <a:p>
            <a:pPr algn="ctr"/>
            <a:r>
              <a:rPr lang="en-US" sz="3200" b="1" cap="none" spc="50" dirty="0" smtClean="0">
                <a:ln w="13500">
                  <a:solidFill>
                    <a:schemeClr val="accent1">
                      <a:shade val="2500"/>
                      <a:alpha val="6500"/>
                    </a:schemeClr>
                  </a:solidFill>
                  <a:prstDash val="solid"/>
                </a:ln>
                <a:solidFill>
                  <a:srgbClr val="4D67A1"/>
                </a:solidFill>
                <a:effectLst>
                  <a:innerShdw blurRad="50900" dist="38500" dir="13500000">
                    <a:srgbClr val="000000">
                      <a:alpha val="60000"/>
                    </a:srgbClr>
                  </a:innerShdw>
                </a:effectLst>
                <a:latin typeface="Calibri" charset="0"/>
                <a:ea typeface="Calibri" charset="0"/>
                <a:cs typeface="Calibri" charset="0"/>
              </a:rPr>
              <a:t>Min partner og </a:t>
            </a:r>
            <a:r>
              <a:rPr lang="en-US" sz="3200" b="1" cap="none" spc="50" dirty="0" err="1" smtClean="0">
                <a:ln w="13500">
                  <a:solidFill>
                    <a:schemeClr val="accent1">
                      <a:shade val="2500"/>
                      <a:alpha val="6500"/>
                    </a:schemeClr>
                  </a:solidFill>
                  <a:prstDash val="solid"/>
                </a:ln>
                <a:solidFill>
                  <a:srgbClr val="4D67A1"/>
                </a:solidFill>
                <a:effectLst>
                  <a:innerShdw blurRad="50900" dist="38500" dir="13500000">
                    <a:srgbClr val="000000">
                      <a:alpha val="60000"/>
                    </a:srgbClr>
                  </a:innerShdw>
                </a:effectLst>
                <a:latin typeface="Calibri" charset="0"/>
                <a:ea typeface="Calibri" charset="0"/>
                <a:cs typeface="Calibri" charset="0"/>
              </a:rPr>
              <a:t>mig</a:t>
            </a:r>
            <a:endParaRPr lang="en-US" sz="3200" b="1" cap="none" spc="50" dirty="0">
              <a:ln w="13500">
                <a:solidFill>
                  <a:schemeClr val="accent1">
                    <a:shade val="2500"/>
                    <a:alpha val="6500"/>
                  </a:schemeClr>
                </a:solidFill>
                <a:prstDash val="solid"/>
              </a:ln>
              <a:solidFill>
                <a:srgbClr val="4D67A1"/>
              </a:solidFill>
              <a:effectLst>
                <a:innerShdw blurRad="50900" dist="38500" dir="13500000">
                  <a:srgbClr val="000000">
                    <a:alpha val="60000"/>
                  </a:srgbClr>
                </a:innerShdw>
              </a:effectLst>
              <a:latin typeface="Calibri" charset="0"/>
              <a:ea typeface="Calibri" charset="0"/>
              <a:cs typeface="Calibri" charset="0"/>
            </a:endParaRPr>
          </a:p>
        </p:txBody>
      </p:sp>
      <p:sp>
        <p:nvSpPr>
          <p:cNvPr id="108" name="Picture Placeholder 16"/>
          <p:cNvSpPr>
            <a:spLocks noGrp="1"/>
          </p:cNvSpPr>
          <p:nvPr>
            <p:ph type="pic" sz="quarter" idx="124"/>
          </p:nvPr>
        </p:nvSpPr>
        <p:spPr>
          <a:xfrm>
            <a:off x="298187" y="593476"/>
            <a:ext cx="745964" cy="966225"/>
          </a:xfrm>
          <a:solidFill>
            <a:srgbClr val="C3CED7"/>
          </a:solidFill>
          <a:effectLst>
            <a:innerShdw blurRad="63500" dist="50800" dir="16200000">
              <a:prstClr val="black">
                <a:alpha val="50000"/>
              </a:prstClr>
            </a:innerShdw>
          </a:effectLst>
        </p:spPr>
        <p:txBody>
          <a:bodyPr>
            <a:normAutofit/>
          </a:bodyPr>
          <a:lstStyle>
            <a:lvl1pPr>
              <a:defRPr sz="800"/>
            </a:lvl1pPr>
          </a:lstStyle>
          <a:p>
            <a:endParaRPr lang="en-US" dirty="0"/>
          </a:p>
        </p:txBody>
      </p:sp>
      <p:sp>
        <p:nvSpPr>
          <p:cNvPr id="109" name="Picture Placeholder 16"/>
          <p:cNvSpPr>
            <a:spLocks noGrp="1"/>
          </p:cNvSpPr>
          <p:nvPr>
            <p:ph type="pic" sz="quarter" idx="125"/>
          </p:nvPr>
        </p:nvSpPr>
        <p:spPr>
          <a:xfrm>
            <a:off x="11135775" y="589267"/>
            <a:ext cx="745964" cy="966225"/>
          </a:xfrm>
          <a:solidFill>
            <a:srgbClr val="C3CED7"/>
          </a:solidFill>
          <a:ln>
            <a:noFill/>
          </a:ln>
          <a:effectLst>
            <a:innerShdw blurRad="63500" dist="50800" dir="16200000">
              <a:prstClr val="black">
                <a:alpha val="50000"/>
              </a:prstClr>
            </a:innerShdw>
          </a:effectLst>
        </p:spPr>
        <p:txBody>
          <a:bodyPr>
            <a:normAutofit/>
          </a:bodyPr>
          <a:lstStyle>
            <a:lvl1pPr>
              <a:defRPr sz="800"/>
            </a:lvl1pPr>
          </a:lstStyle>
          <a:p>
            <a:endParaRPr lang="en-US" dirty="0"/>
          </a:p>
        </p:txBody>
      </p:sp>
      <p:sp>
        <p:nvSpPr>
          <p:cNvPr id="114" name="Text Placeholder 6"/>
          <p:cNvSpPr>
            <a:spLocks noGrp="1"/>
          </p:cNvSpPr>
          <p:nvPr>
            <p:ph type="body" sz="quarter" idx="126" hasCustomPrompt="1"/>
          </p:nvPr>
        </p:nvSpPr>
        <p:spPr>
          <a:xfrm>
            <a:off x="10830926" y="1522713"/>
            <a:ext cx="1253912" cy="207190"/>
          </a:xfrm>
        </p:spPr>
        <p:txBody>
          <a:bodyPr>
            <a:noAutofit/>
          </a:bodyPr>
          <a:lstStyle>
            <a:lvl1pPr algn="r">
              <a:defRPr sz="900" baseline="0">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173" name="Picture Placeholder 16"/>
          <p:cNvSpPr>
            <a:spLocks noGrp="1"/>
          </p:cNvSpPr>
          <p:nvPr>
            <p:ph type="pic" sz="quarter" idx="150"/>
          </p:nvPr>
        </p:nvSpPr>
        <p:spPr>
          <a:xfrm>
            <a:off x="11218763" y="3902763"/>
            <a:ext cx="806762" cy="1015881"/>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174" name="Text Placeholder 6"/>
          <p:cNvSpPr>
            <a:spLocks noGrp="1"/>
          </p:cNvSpPr>
          <p:nvPr>
            <p:ph type="body" sz="quarter" idx="151" hasCustomPrompt="1"/>
          </p:nvPr>
        </p:nvSpPr>
        <p:spPr>
          <a:xfrm>
            <a:off x="11240849" y="4957461"/>
            <a:ext cx="764894" cy="152516"/>
          </a:xfrm>
        </p:spPr>
        <p:txBody>
          <a:bodyPr anchor="ctr">
            <a:noAutofit/>
          </a:bodyPr>
          <a:lstStyle>
            <a:lvl1pPr algn="ctr">
              <a:defRPr sz="900">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6" name="Picture Placeholder 16"/>
          <p:cNvSpPr>
            <a:spLocks noGrp="1"/>
          </p:cNvSpPr>
          <p:nvPr>
            <p:ph type="pic" sz="quarter" idx="152"/>
          </p:nvPr>
        </p:nvSpPr>
        <p:spPr>
          <a:xfrm>
            <a:off x="10215188" y="3905338"/>
            <a:ext cx="806762" cy="1015881"/>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180" name="Text Placeholder 6"/>
          <p:cNvSpPr>
            <a:spLocks noGrp="1"/>
          </p:cNvSpPr>
          <p:nvPr>
            <p:ph type="body" sz="quarter" idx="153" hasCustomPrompt="1"/>
          </p:nvPr>
        </p:nvSpPr>
        <p:spPr>
          <a:xfrm>
            <a:off x="10231390" y="4960085"/>
            <a:ext cx="764894" cy="152516"/>
          </a:xfrm>
        </p:spPr>
        <p:txBody>
          <a:bodyPr anchor="ctr">
            <a:noAutofit/>
          </a:bodyPr>
          <a:lstStyle>
            <a:lvl1pPr algn="ctr">
              <a:defRPr sz="900">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1" name="Text Placeholder 6"/>
          <p:cNvSpPr>
            <a:spLocks noGrp="1"/>
          </p:cNvSpPr>
          <p:nvPr>
            <p:ph type="body" sz="quarter" idx="154" hasCustomPrompt="1"/>
          </p:nvPr>
        </p:nvSpPr>
        <p:spPr>
          <a:xfrm>
            <a:off x="71375" y="1521704"/>
            <a:ext cx="1238559" cy="220234"/>
          </a:xfrm>
        </p:spPr>
        <p:txBody>
          <a:bodyPr>
            <a:noAutofit/>
          </a:bodyPr>
          <a:lstStyle>
            <a:lvl1pPr algn="r">
              <a:defRPr sz="900" baseline="0">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232" name="Picture Placeholder 16"/>
          <p:cNvSpPr>
            <a:spLocks noGrp="1"/>
          </p:cNvSpPr>
          <p:nvPr>
            <p:ph type="pic" sz="quarter" idx="214" hasCustomPrompt="1"/>
          </p:nvPr>
        </p:nvSpPr>
        <p:spPr>
          <a:xfrm>
            <a:off x="11058934" y="5582732"/>
            <a:ext cx="477486" cy="594417"/>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800">
                <a:latin typeface="Calibri" panose="020F0502020204030204" pitchFamily="34" charset="0"/>
              </a:defRPr>
            </a:lvl1pPr>
          </a:lstStyle>
          <a:p>
            <a:r>
              <a:rPr lang="en-US" dirty="0" err="1" smtClean="0"/>
              <a:t>Foto</a:t>
            </a:r>
            <a:endParaRPr lang="en-US" dirty="0"/>
          </a:p>
        </p:txBody>
      </p:sp>
      <p:sp>
        <p:nvSpPr>
          <p:cNvPr id="233" name="Text Placeholder 6"/>
          <p:cNvSpPr>
            <a:spLocks noGrp="1"/>
          </p:cNvSpPr>
          <p:nvPr>
            <p:ph type="body" sz="quarter" idx="215" hasCustomPrompt="1"/>
          </p:nvPr>
        </p:nvSpPr>
        <p:spPr>
          <a:xfrm>
            <a:off x="11067302" y="6278003"/>
            <a:ext cx="465781" cy="81854"/>
          </a:xfrm>
        </p:spPr>
        <p:txBody>
          <a:bodyPr anchor="ctr">
            <a:noAutofit/>
          </a:bodyPr>
          <a:lstStyle>
            <a:lvl1pPr algn="ctr">
              <a:defRPr sz="900">
                <a:solidFill>
                  <a:srgbClr val="4A76B6"/>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36" name="Picture Placeholder 16"/>
          <p:cNvSpPr>
            <a:spLocks noGrp="1"/>
          </p:cNvSpPr>
          <p:nvPr>
            <p:ph type="pic" sz="quarter" idx="218" hasCustomPrompt="1"/>
          </p:nvPr>
        </p:nvSpPr>
        <p:spPr>
          <a:xfrm>
            <a:off x="11579902" y="5582098"/>
            <a:ext cx="477486" cy="594417"/>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latin typeface="Calibri" panose="020F0502020204030204" pitchFamily="34" charset="0"/>
              </a:defRPr>
            </a:lvl1pPr>
          </a:lstStyle>
          <a:p>
            <a:r>
              <a:rPr lang="en-US" dirty="0" err="1" smtClean="0"/>
              <a:t>Foto</a:t>
            </a:r>
            <a:endParaRPr lang="en-US" dirty="0" smtClean="0"/>
          </a:p>
        </p:txBody>
      </p:sp>
      <p:sp>
        <p:nvSpPr>
          <p:cNvPr id="254" name="Picture Placeholder 16"/>
          <p:cNvSpPr>
            <a:spLocks noGrp="1"/>
          </p:cNvSpPr>
          <p:nvPr>
            <p:ph type="pic" sz="quarter" idx="221"/>
          </p:nvPr>
        </p:nvSpPr>
        <p:spPr>
          <a:xfrm>
            <a:off x="9207304" y="3907538"/>
            <a:ext cx="806762" cy="1015881"/>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55" name="Text Placeholder 6"/>
          <p:cNvSpPr>
            <a:spLocks noGrp="1"/>
          </p:cNvSpPr>
          <p:nvPr>
            <p:ph type="body" sz="quarter" idx="222" hasCustomPrompt="1"/>
          </p:nvPr>
        </p:nvSpPr>
        <p:spPr>
          <a:xfrm>
            <a:off x="9229390" y="4962236"/>
            <a:ext cx="764894" cy="152516"/>
          </a:xfrm>
        </p:spPr>
        <p:txBody>
          <a:bodyPr anchor="ctr">
            <a:noAutofit/>
          </a:bodyPr>
          <a:lstStyle>
            <a:lvl1pPr algn="ctr">
              <a:defRPr sz="900">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57" name="Picture Placeholder 16"/>
          <p:cNvSpPr>
            <a:spLocks noGrp="1"/>
          </p:cNvSpPr>
          <p:nvPr>
            <p:ph type="pic" sz="quarter" idx="223"/>
          </p:nvPr>
        </p:nvSpPr>
        <p:spPr>
          <a:xfrm>
            <a:off x="8203729" y="3910113"/>
            <a:ext cx="806762" cy="1015881"/>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58" name="Text Placeholder 6"/>
          <p:cNvSpPr>
            <a:spLocks noGrp="1"/>
          </p:cNvSpPr>
          <p:nvPr>
            <p:ph type="body" sz="quarter" idx="224" hasCustomPrompt="1"/>
          </p:nvPr>
        </p:nvSpPr>
        <p:spPr>
          <a:xfrm>
            <a:off x="8219931" y="4964860"/>
            <a:ext cx="764894" cy="152516"/>
          </a:xfrm>
        </p:spPr>
        <p:txBody>
          <a:bodyPr anchor="ctr">
            <a:noAutofit/>
          </a:bodyPr>
          <a:lstStyle>
            <a:lvl1pPr algn="ctr">
              <a:defRPr sz="900">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0" name="Picture Placeholder 16"/>
          <p:cNvSpPr>
            <a:spLocks noGrp="1"/>
          </p:cNvSpPr>
          <p:nvPr>
            <p:ph type="pic" sz="quarter" idx="225"/>
          </p:nvPr>
        </p:nvSpPr>
        <p:spPr>
          <a:xfrm>
            <a:off x="7187894" y="3903934"/>
            <a:ext cx="806762" cy="1015881"/>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61" name="Text Placeholder 6"/>
          <p:cNvSpPr>
            <a:spLocks noGrp="1"/>
          </p:cNvSpPr>
          <p:nvPr>
            <p:ph type="body" sz="quarter" idx="226" hasCustomPrompt="1"/>
          </p:nvPr>
        </p:nvSpPr>
        <p:spPr>
          <a:xfrm>
            <a:off x="7209980" y="4958632"/>
            <a:ext cx="764894" cy="152516"/>
          </a:xfrm>
        </p:spPr>
        <p:txBody>
          <a:bodyPr anchor="ctr">
            <a:noAutofit/>
          </a:bodyPr>
          <a:lstStyle>
            <a:lvl1pPr algn="ctr">
              <a:defRPr sz="900">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3" name="Picture Placeholder 16"/>
          <p:cNvSpPr>
            <a:spLocks noGrp="1"/>
          </p:cNvSpPr>
          <p:nvPr>
            <p:ph type="pic" sz="quarter" idx="227"/>
          </p:nvPr>
        </p:nvSpPr>
        <p:spPr>
          <a:xfrm>
            <a:off x="6184319" y="3906509"/>
            <a:ext cx="806762" cy="1015881"/>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64" name="Text Placeholder 6"/>
          <p:cNvSpPr>
            <a:spLocks noGrp="1"/>
          </p:cNvSpPr>
          <p:nvPr>
            <p:ph type="body" sz="quarter" idx="228" hasCustomPrompt="1"/>
          </p:nvPr>
        </p:nvSpPr>
        <p:spPr>
          <a:xfrm>
            <a:off x="6200521" y="4961256"/>
            <a:ext cx="764894" cy="152516"/>
          </a:xfrm>
        </p:spPr>
        <p:txBody>
          <a:bodyPr anchor="ctr">
            <a:noAutofit/>
          </a:bodyPr>
          <a:lstStyle>
            <a:lvl1pPr algn="ctr">
              <a:defRPr sz="900">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6" name="Picture Placeholder 16"/>
          <p:cNvSpPr>
            <a:spLocks noGrp="1"/>
          </p:cNvSpPr>
          <p:nvPr>
            <p:ph type="pic" sz="quarter" idx="229"/>
          </p:nvPr>
        </p:nvSpPr>
        <p:spPr>
          <a:xfrm>
            <a:off x="5176435" y="3908709"/>
            <a:ext cx="806762" cy="1015881"/>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67" name="Text Placeholder 6"/>
          <p:cNvSpPr>
            <a:spLocks noGrp="1"/>
          </p:cNvSpPr>
          <p:nvPr>
            <p:ph type="body" sz="quarter" idx="230" hasCustomPrompt="1"/>
          </p:nvPr>
        </p:nvSpPr>
        <p:spPr>
          <a:xfrm>
            <a:off x="5198521" y="4963407"/>
            <a:ext cx="764894" cy="152516"/>
          </a:xfrm>
        </p:spPr>
        <p:txBody>
          <a:bodyPr anchor="ctr">
            <a:noAutofit/>
          </a:bodyPr>
          <a:lstStyle>
            <a:lvl1pPr algn="ctr">
              <a:defRPr sz="900">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9" name="Picture Placeholder 16"/>
          <p:cNvSpPr>
            <a:spLocks noGrp="1"/>
          </p:cNvSpPr>
          <p:nvPr>
            <p:ph type="pic" sz="quarter" idx="231"/>
          </p:nvPr>
        </p:nvSpPr>
        <p:spPr>
          <a:xfrm>
            <a:off x="4172860" y="3911284"/>
            <a:ext cx="806762" cy="1015881"/>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70" name="Text Placeholder 6"/>
          <p:cNvSpPr>
            <a:spLocks noGrp="1"/>
          </p:cNvSpPr>
          <p:nvPr>
            <p:ph type="body" sz="quarter" idx="232" hasCustomPrompt="1"/>
          </p:nvPr>
        </p:nvSpPr>
        <p:spPr>
          <a:xfrm>
            <a:off x="4189062" y="4966031"/>
            <a:ext cx="764894" cy="152516"/>
          </a:xfrm>
        </p:spPr>
        <p:txBody>
          <a:bodyPr anchor="ctr">
            <a:noAutofit/>
          </a:bodyPr>
          <a:lstStyle>
            <a:lvl1pPr algn="ctr">
              <a:defRPr sz="900">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72" name="Picture Placeholder 16"/>
          <p:cNvSpPr>
            <a:spLocks noGrp="1"/>
          </p:cNvSpPr>
          <p:nvPr>
            <p:ph type="pic" sz="quarter" idx="233"/>
          </p:nvPr>
        </p:nvSpPr>
        <p:spPr>
          <a:xfrm>
            <a:off x="3158363" y="3906152"/>
            <a:ext cx="806762" cy="1015881"/>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73" name="Text Placeholder 6"/>
          <p:cNvSpPr>
            <a:spLocks noGrp="1"/>
          </p:cNvSpPr>
          <p:nvPr>
            <p:ph type="body" sz="quarter" idx="234" hasCustomPrompt="1"/>
          </p:nvPr>
        </p:nvSpPr>
        <p:spPr>
          <a:xfrm>
            <a:off x="3180449" y="4960850"/>
            <a:ext cx="764894" cy="152516"/>
          </a:xfrm>
        </p:spPr>
        <p:txBody>
          <a:bodyPr anchor="ctr">
            <a:noAutofit/>
          </a:bodyPr>
          <a:lstStyle>
            <a:lvl1pPr algn="ctr">
              <a:defRPr sz="900">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75" name="Picture Placeholder 16"/>
          <p:cNvSpPr>
            <a:spLocks noGrp="1"/>
          </p:cNvSpPr>
          <p:nvPr>
            <p:ph type="pic" sz="quarter" idx="235"/>
          </p:nvPr>
        </p:nvSpPr>
        <p:spPr>
          <a:xfrm>
            <a:off x="2154788" y="3908727"/>
            <a:ext cx="806762" cy="1015881"/>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76" name="Text Placeholder 6"/>
          <p:cNvSpPr>
            <a:spLocks noGrp="1"/>
          </p:cNvSpPr>
          <p:nvPr>
            <p:ph type="body" sz="quarter" idx="236" hasCustomPrompt="1"/>
          </p:nvPr>
        </p:nvSpPr>
        <p:spPr>
          <a:xfrm>
            <a:off x="2170990" y="4963474"/>
            <a:ext cx="764894" cy="152516"/>
          </a:xfrm>
        </p:spPr>
        <p:txBody>
          <a:bodyPr anchor="ctr">
            <a:noAutofit/>
          </a:bodyPr>
          <a:lstStyle>
            <a:lvl1pPr algn="ctr">
              <a:defRPr sz="900">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78" name="Picture Placeholder 16"/>
          <p:cNvSpPr>
            <a:spLocks noGrp="1"/>
          </p:cNvSpPr>
          <p:nvPr>
            <p:ph type="pic" sz="quarter" idx="237"/>
          </p:nvPr>
        </p:nvSpPr>
        <p:spPr>
          <a:xfrm>
            <a:off x="1146904" y="3910927"/>
            <a:ext cx="806762" cy="1015881"/>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79" name="Text Placeholder 6"/>
          <p:cNvSpPr>
            <a:spLocks noGrp="1"/>
          </p:cNvSpPr>
          <p:nvPr>
            <p:ph type="body" sz="quarter" idx="238" hasCustomPrompt="1"/>
          </p:nvPr>
        </p:nvSpPr>
        <p:spPr>
          <a:xfrm>
            <a:off x="1168990" y="4965625"/>
            <a:ext cx="764894" cy="152516"/>
          </a:xfrm>
        </p:spPr>
        <p:txBody>
          <a:bodyPr anchor="ctr">
            <a:noAutofit/>
          </a:bodyPr>
          <a:lstStyle>
            <a:lvl1pPr algn="ctr">
              <a:defRPr sz="900">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1" name="Picture Placeholder 16"/>
          <p:cNvSpPr>
            <a:spLocks noGrp="1"/>
          </p:cNvSpPr>
          <p:nvPr>
            <p:ph type="pic" sz="quarter" idx="239"/>
          </p:nvPr>
        </p:nvSpPr>
        <p:spPr>
          <a:xfrm>
            <a:off x="143329" y="3913502"/>
            <a:ext cx="806762" cy="1015881"/>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82" name="Text Placeholder 6"/>
          <p:cNvSpPr>
            <a:spLocks noGrp="1"/>
          </p:cNvSpPr>
          <p:nvPr>
            <p:ph type="body" sz="quarter" idx="240" hasCustomPrompt="1"/>
          </p:nvPr>
        </p:nvSpPr>
        <p:spPr>
          <a:xfrm>
            <a:off x="159531" y="4968249"/>
            <a:ext cx="764894" cy="152516"/>
          </a:xfrm>
        </p:spPr>
        <p:txBody>
          <a:bodyPr anchor="ctr">
            <a:noAutofit/>
          </a:bodyPr>
          <a:lstStyle>
            <a:lvl1pPr algn="ctr">
              <a:defRPr sz="900">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6" name="Rectangle 8"/>
          <p:cNvSpPr/>
          <p:nvPr userDrawn="1"/>
        </p:nvSpPr>
        <p:spPr>
          <a:xfrm>
            <a:off x="422733" y="3423372"/>
            <a:ext cx="11456734" cy="45719"/>
          </a:xfrm>
          <a:prstGeom prst="rect">
            <a:avLst/>
          </a:prstGeom>
          <a:gradFill>
            <a:gsLst>
              <a:gs pos="82000">
                <a:schemeClr val="tx1"/>
              </a:gs>
              <a:gs pos="100000">
                <a:srgbClr val="6B86AD"/>
              </a:gs>
              <a:gs pos="0">
                <a:srgbClr val="4A76B6"/>
              </a:gs>
              <a:gs pos="28000">
                <a:srgbClr val="DFE0D5">
                  <a:lumMod val="64000"/>
                  <a:lumOff val="36000"/>
                </a:srgbClr>
              </a:gs>
            </a:gsLst>
            <a:lin ang="5400000" scaled="0"/>
          </a:gradFill>
          <a:ln>
            <a:solidFill>
              <a:srgbClr val="4A76B6"/>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83" name="Text Placeholder 6"/>
          <p:cNvSpPr>
            <a:spLocks noGrp="1"/>
          </p:cNvSpPr>
          <p:nvPr>
            <p:ph type="body" sz="quarter" idx="241" hasCustomPrompt="1"/>
          </p:nvPr>
        </p:nvSpPr>
        <p:spPr>
          <a:xfrm>
            <a:off x="11585754" y="6278551"/>
            <a:ext cx="465781" cy="81854"/>
          </a:xfrm>
        </p:spPr>
        <p:txBody>
          <a:bodyPr anchor="ctr">
            <a:noAutofit/>
          </a:bodyPr>
          <a:lstStyle>
            <a:lvl1pPr algn="ctr">
              <a:defRPr sz="900">
                <a:solidFill>
                  <a:srgbClr val="4A76B6"/>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4" name="Picture Placeholder 16"/>
          <p:cNvSpPr>
            <a:spLocks noGrp="1"/>
          </p:cNvSpPr>
          <p:nvPr>
            <p:ph type="pic" sz="quarter" idx="242" hasCustomPrompt="1"/>
          </p:nvPr>
        </p:nvSpPr>
        <p:spPr>
          <a:xfrm>
            <a:off x="10016177" y="5582233"/>
            <a:ext cx="477486" cy="594417"/>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latin typeface="Calibri" panose="020F0502020204030204" pitchFamily="34" charset="0"/>
              </a:defRPr>
            </a:lvl1pPr>
          </a:lstStyle>
          <a:p>
            <a:r>
              <a:rPr lang="en-US" dirty="0" err="1" smtClean="0"/>
              <a:t>Foto</a:t>
            </a:r>
            <a:endParaRPr lang="en-US" dirty="0" smtClean="0"/>
          </a:p>
        </p:txBody>
      </p:sp>
      <p:sp>
        <p:nvSpPr>
          <p:cNvPr id="285" name="Text Placeholder 6"/>
          <p:cNvSpPr>
            <a:spLocks noGrp="1"/>
          </p:cNvSpPr>
          <p:nvPr>
            <p:ph type="body" sz="quarter" idx="243" hasCustomPrompt="1"/>
          </p:nvPr>
        </p:nvSpPr>
        <p:spPr>
          <a:xfrm>
            <a:off x="10024545" y="6277504"/>
            <a:ext cx="465781" cy="81854"/>
          </a:xfrm>
        </p:spPr>
        <p:txBody>
          <a:bodyPr anchor="ctr">
            <a:noAutofit/>
          </a:bodyPr>
          <a:lstStyle>
            <a:lvl1pPr algn="ctr">
              <a:defRPr sz="900">
                <a:solidFill>
                  <a:srgbClr val="4A76B6"/>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6" name="Picture Placeholder 16"/>
          <p:cNvSpPr>
            <a:spLocks noGrp="1"/>
          </p:cNvSpPr>
          <p:nvPr>
            <p:ph type="pic" sz="quarter" idx="244" hasCustomPrompt="1"/>
          </p:nvPr>
        </p:nvSpPr>
        <p:spPr>
          <a:xfrm>
            <a:off x="10537145" y="5581599"/>
            <a:ext cx="477486" cy="594417"/>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latin typeface="Calibri" panose="020F0502020204030204" pitchFamily="34" charset="0"/>
              </a:defRPr>
            </a:lvl1pPr>
          </a:lstStyle>
          <a:p>
            <a:r>
              <a:rPr lang="en-US" dirty="0" err="1" smtClean="0"/>
              <a:t>Foto</a:t>
            </a:r>
            <a:endParaRPr lang="en-US" dirty="0" smtClean="0"/>
          </a:p>
        </p:txBody>
      </p:sp>
      <p:sp>
        <p:nvSpPr>
          <p:cNvPr id="287" name="Text Placeholder 6"/>
          <p:cNvSpPr>
            <a:spLocks noGrp="1"/>
          </p:cNvSpPr>
          <p:nvPr>
            <p:ph type="body" sz="quarter" idx="245" hasCustomPrompt="1"/>
          </p:nvPr>
        </p:nvSpPr>
        <p:spPr>
          <a:xfrm>
            <a:off x="10542997" y="6278052"/>
            <a:ext cx="465781" cy="81854"/>
          </a:xfrm>
        </p:spPr>
        <p:txBody>
          <a:bodyPr anchor="ctr">
            <a:noAutofit/>
          </a:bodyPr>
          <a:lstStyle>
            <a:lvl1pPr algn="ctr">
              <a:defRPr sz="900">
                <a:solidFill>
                  <a:srgbClr val="4A76B6"/>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8" name="Picture Placeholder 16"/>
          <p:cNvSpPr>
            <a:spLocks noGrp="1"/>
          </p:cNvSpPr>
          <p:nvPr>
            <p:ph type="pic" sz="quarter" idx="246" hasCustomPrompt="1"/>
          </p:nvPr>
        </p:nvSpPr>
        <p:spPr>
          <a:xfrm>
            <a:off x="8975696" y="5583610"/>
            <a:ext cx="477486" cy="594417"/>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latin typeface="Calibri" panose="020F0502020204030204" pitchFamily="34" charset="0"/>
              </a:defRPr>
            </a:lvl1pPr>
          </a:lstStyle>
          <a:p>
            <a:r>
              <a:rPr lang="en-US" dirty="0" err="1" smtClean="0"/>
              <a:t>Foto</a:t>
            </a:r>
            <a:endParaRPr lang="en-US" dirty="0"/>
          </a:p>
        </p:txBody>
      </p:sp>
      <p:sp>
        <p:nvSpPr>
          <p:cNvPr id="289" name="Text Placeholder 6"/>
          <p:cNvSpPr>
            <a:spLocks noGrp="1"/>
          </p:cNvSpPr>
          <p:nvPr>
            <p:ph type="body" sz="quarter" idx="247" hasCustomPrompt="1"/>
          </p:nvPr>
        </p:nvSpPr>
        <p:spPr>
          <a:xfrm>
            <a:off x="8984064" y="6278881"/>
            <a:ext cx="465781" cy="81854"/>
          </a:xfrm>
        </p:spPr>
        <p:txBody>
          <a:bodyPr anchor="ctr">
            <a:noAutofit/>
          </a:bodyPr>
          <a:lstStyle>
            <a:lvl1pPr algn="ctr">
              <a:defRPr sz="900">
                <a:solidFill>
                  <a:srgbClr val="4A76B6"/>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90" name="Picture Placeholder 16"/>
          <p:cNvSpPr>
            <a:spLocks noGrp="1"/>
          </p:cNvSpPr>
          <p:nvPr>
            <p:ph type="pic" sz="quarter" idx="248" hasCustomPrompt="1"/>
          </p:nvPr>
        </p:nvSpPr>
        <p:spPr>
          <a:xfrm>
            <a:off x="9496664" y="5582976"/>
            <a:ext cx="477486" cy="594417"/>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latin typeface="Calibri" panose="020F0502020204030204" pitchFamily="34" charset="0"/>
              </a:defRPr>
            </a:lvl1pPr>
          </a:lstStyle>
          <a:p>
            <a:r>
              <a:rPr lang="en-US" dirty="0" err="1" smtClean="0"/>
              <a:t>Foto</a:t>
            </a:r>
            <a:endParaRPr lang="en-US" dirty="0"/>
          </a:p>
        </p:txBody>
      </p:sp>
      <p:sp>
        <p:nvSpPr>
          <p:cNvPr id="291" name="Text Placeholder 6"/>
          <p:cNvSpPr>
            <a:spLocks noGrp="1"/>
          </p:cNvSpPr>
          <p:nvPr>
            <p:ph type="body" sz="quarter" idx="249" hasCustomPrompt="1"/>
          </p:nvPr>
        </p:nvSpPr>
        <p:spPr>
          <a:xfrm>
            <a:off x="9502516" y="6279429"/>
            <a:ext cx="465781" cy="81854"/>
          </a:xfrm>
        </p:spPr>
        <p:txBody>
          <a:bodyPr anchor="ctr">
            <a:noAutofit/>
          </a:bodyPr>
          <a:lstStyle>
            <a:lvl1pPr algn="ctr">
              <a:defRPr sz="900">
                <a:solidFill>
                  <a:srgbClr val="4A76B6"/>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92" name="Picture Placeholder 16"/>
          <p:cNvSpPr>
            <a:spLocks noGrp="1"/>
          </p:cNvSpPr>
          <p:nvPr>
            <p:ph type="pic" sz="quarter" idx="250" hasCustomPrompt="1"/>
          </p:nvPr>
        </p:nvSpPr>
        <p:spPr>
          <a:xfrm>
            <a:off x="7932939" y="5583111"/>
            <a:ext cx="477486" cy="594417"/>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latin typeface="Calibri" panose="020F0502020204030204" pitchFamily="34" charset="0"/>
              </a:defRPr>
            </a:lvl1pPr>
          </a:lstStyle>
          <a:p>
            <a:r>
              <a:rPr lang="en-US" dirty="0" err="1" smtClean="0"/>
              <a:t>Foto</a:t>
            </a:r>
            <a:endParaRPr lang="en-US" dirty="0" smtClean="0"/>
          </a:p>
          <a:p>
            <a:endParaRPr lang="en-US" dirty="0"/>
          </a:p>
        </p:txBody>
      </p:sp>
      <p:sp>
        <p:nvSpPr>
          <p:cNvPr id="293" name="Text Placeholder 6"/>
          <p:cNvSpPr>
            <a:spLocks noGrp="1"/>
          </p:cNvSpPr>
          <p:nvPr>
            <p:ph type="body" sz="quarter" idx="251" hasCustomPrompt="1"/>
          </p:nvPr>
        </p:nvSpPr>
        <p:spPr>
          <a:xfrm>
            <a:off x="7941307" y="6278382"/>
            <a:ext cx="465781" cy="81854"/>
          </a:xfrm>
        </p:spPr>
        <p:txBody>
          <a:bodyPr anchor="ctr">
            <a:noAutofit/>
          </a:bodyPr>
          <a:lstStyle>
            <a:lvl1pPr algn="ctr">
              <a:defRPr sz="900">
                <a:solidFill>
                  <a:srgbClr val="4A76B6"/>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94" name="Picture Placeholder 16"/>
          <p:cNvSpPr>
            <a:spLocks noGrp="1"/>
          </p:cNvSpPr>
          <p:nvPr>
            <p:ph type="pic" sz="quarter" idx="252" hasCustomPrompt="1"/>
          </p:nvPr>
        </p:nvSpPr>
        <p:spPr>
          <a:xfrm>
            <a:off x="8453907" y="5582477"/>
            <a:ext cx="477486" cy="594417"/>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latin typeface="Calibri" panose="020F0502020204030204" pitchFamily="34" charset="0"/>
              </a:defRPr>
            </a:lvl1pPr>
          </a:lstStyle>
          <a:p>
            <a:r>
              <a:rPr lang="en-US" dirty="0" err="1" smtClean="0"/>
              <a:t>Foto</a:t>
            </a:r>
            <a:endParaRPr lang="en-US" dirty="0" smtClean="0"/>
          </a:p>
          <a:p>
            <a:endParaRPr lang="en-US" dirty="0"/>
          </a:p>
        </p:txBody>
      </p:sp>
      <p:sp>
        <p:nvSpPr>
          <p:cNvPr id="295" name="Text Placeholder 6"/>
          <p:cNvSpPr>
            <a:spLocks noGrp="1"/>
          </p:cNvSpPr>
          <p:nvPr>
            <p:ph type="body" sz="quarter" idx="253" hasCustomPrompt="1"/>
          </p:nvPr>
        </p:nvSpPr>
        <p:spPr>
          <a:xfrm>
            <a:off x="8459759" y="6278930"/>
            <a:ext cx="465781" cy="81854"/>
          </a:xfrm>
        </p:spPr>
        <p:txBody>
          <a:bodyPr anchor="ctr">
            <a:noAutofit/>
          </a:bodyPr>
          <a:lstStyle>
            <a:lvl1pPr algn="ctr">
              <a:defRPr sz="900">
                <a:solidFill>
                  <a:srgbClr val="4A76B6"/>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96" name="Picture Placeholder 16"/>
          <p:cNvSpPr>
            <a:spLocks noGrp="1"/>
          </p:cNvSpPr>
          <p:nvPr>
            <p:ph type="pic" sz="quarter" idx="254" hasCustomPrompt="1"/>
          </p:nvPr>
        </p:nvSpPr>
        <p:spPr>
          <a:xfrm>
            <a:off x="6895013" y="5584382"/>
            <a:ext cx="477486" cy="594417"/>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latin typeface="Calibri" panose="020F0502020204030204" pitchFamily="34" charset="0"/>
              </a:defRPr>
            </a:lvl1pPr>
          </a:lstStyle>
          <a:p>
            <a:r>
              <a:rPr lang="en-US" dirty="0" err="1" smtClean="0"/>
              <a:t>Foto</a:t>
            </a:r>
            <a:endParaRPr lang="en-US" dirty="0" smtClean="0"/>
          </a:p>
          <a:p>
            <a:endParaRPr lang="en-US" dirty="0"/>
          </a:p>
        </p:txBody>
      </p:sp>
      <p:sp>
        <p:nvSpPr>
          <p:cNvPr id="297" name="Text Placeholder 6"/>
          <p:cNvSpPr>
            <a:spLocks noGrp="1"/>
          </p:cNvSpPr>
          <p:nvPr>
            <p:ph type="body" sz="quarter" idx="255" hasCustomPrompt="1"/>
          </p:nvPr>
        </p:nvSpPr>
        <p:spPr>
          <a:xfrm>
            <a:off x="6903381" y="6279653"/>
            <a:ext cx="465781" cy="81854"/>
          </a:xfrm>
        </p:spPr>
        <p:txBody>
          <a:bodyPr anchor="ctr">
            <a:noAutofit/>
          </a:bodyPr>
          <a:lstStyle>
            <a:lvl1pPr algn="ctr">
              <a:defRPr sz="900">
                <a:solidFill>
                  <a:srgbClr val="4A76B6"/>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98" name="Picture Placeholder 16"/>
          <p:cNvSpPr>
            <a:spLocks noGrp="1"/>
          </p:cNvSpPr>
          <p:nvPr>
            <p:ph type="pic" sz="quarter" idx="256" hasCustomPrompt="1"/>
          </p:nvPr>
        </p:nvSpPr>
        <p:spPr>
          <a:xfrm>
            <a:off x="7415981" y="5583748"/>
            <a:ext cx="477486" cy="594417"/>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latin typeface="Calibri" panose="020F0502020204030204" pitchFamily="34" charset="0"/>
              </a:defRPr>
            </a:lvl1pPr>
          </a:lstStyle>
          <a:p>
            <a:r>
              <a:rPr lang="en-US" dirty="0" err="1" smtClean="0"/>
              <a:t>Foto</a:t>
            </a:r>
            <a:endParaRPr lang="en-US" dirty="0" smtClean="0"/>
          </a:p>
          <a:p>
            <a:endParaRPr lang="en-US" dirty="0"/>
          </a:p>
        </p:txBody>
      </p:sp>
      <p:sp>
        <p:nvSpPr>
          <p:cNvPr id="299" name="Text Placeholder 6"/>
          <p:cNvSpPr>
            <a:spLocks noGrp="1"/>
          </p:cNvSpPr>
          <p:nvPr>
            <p:ph type="body" sz="quarter" idx="257" hasCustomPrompt="1"/>
          </p:nvPr>
        </p:nvSpPr>
        <p:spPr>
          <a:xfrm>
            <a:off x="7421833" y="6280201"/>
            <a:ext cx="465781" cy="81854"/>
          </a:xfrm>
        </p:spPr>
        <p:txBody>
          <a:bodyPr anchor="ctr">
            <a:noAutofit/>
          </a:bodyPr>
          <a:lstStyle>
            <a:lvl1pPr algn="ctr">
              <a:defRPr sz="900">
                <a:solidFill>
                  <a:srgbClr val="4A76B6"/>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00" name="Picture Placeholder 16"/>
          <p:cNvSpPr>
            <a:spLocks noGrp="1"/>
          </p:cNvSpPr>
          <p:nvPr>
            <p:ph type="pic" sz="quarter" idx="258" hasCustomPrompt="1"/>
          </p:nvPr>
        </p:nvSpPr>
        <p:spPr>
          <a:xfrm>
            <a:off x="5852256" y="5583883"/>
            <a:ext cx="477486" cy="594417"/>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latin typeface="Calibri" panose="020F0502020204030204" pitchFamily="34" charset="0"/>
              </a:defRPr>
            </a:lvl1pPr>
          </a:lstStyle>
          <a:p>
            <a:r>
              <a:rPr lang="en-US" dirty="0" err="1" smtClean="0"/>
              <a:t>Foto</a:t>
            </a:r>
            <a:endParaRPr lang="en-US" dirty="0" smtClean="0"/>
          </a:p>
          <a:p>
            <a:endParaRPr lang="en-US" dirty="0"/>
          </a:p>
        </p:txBody>
      </p:sp>
      <p:sp>
        <p:nvSpPr>
          <p:cNvPr id="301" name="Text Placeholder 6"/>
          <p:cNvSpPr>
            <a:spLocks noGrp="1"/>
          </p:cNvSpPr>
          <p:nvPr>
            <p:ph type="body" sz="quarter" idx="259" hasCustomPrompt="1"/>
          </p:nvPr>
        </p:nvSpPr>
        <p:spPr>
          <a:xfrm>
            <a:off x="5860624" y="6279154"/>
            <a:ext cx="465781" cy="81854"/>
          </a:xfrm>
        </p:spPr>
        <p:txBody>
          <a:bodyPr anchor="ctr">
            <a:noAutofit/>
          </a:bodyPr>
          <a:lstStyle>
            <a:lvl1pPr algn="ctr">
              <a:defRPr sz="900">
                <a:solidFill>
                  <a:srgbClr val="4A76B6"/>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02" name="Picture Placeholder 16"/>
          <p:cNvSpPr>
            <a:spLocks noGrp="1"/>
          </p:cNvSpPr>
          <p:nvPr>
            <p:ph type="pic" sz="quarter" idx="260" hasCustomPrompt="1"/>
          </p:nvPr>
        </p:nvSpPr>
        <p:spPr>
          <a:xfrm>
            <a:off x="6373224" y="5583249"/>
            <a:ext cx="477486" cy="594417"/>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latin typeface="Calibri" panose="020F0502020204030204" pitchFamily="34" charset="0"/>
              </a:defRPr>
            </a:lvl1pPr>
          </a:lstStyle>
          <a:p>
            <a:r>
              <a:rPr lang="en-US" dirty="0" err="1" smtClean="0"/>
              <a:t>Foto</a:t>
            </a:r>
            <a:endParaRPr lang="en-US" dirty="0" smtClean="0"/>
          </a:p>
          <a:p>
            <a:endParaRPr lang="en-US" dirty="0"/>
          </a:p>
        </p:txBody>
      </p:sp>
      <p:sp>
        <p:nvSpPr>
          <p:cNvPr id="303" name="Text Placeholder 6"/>
          <p:cNvSpPr>
            <a:spLocks noGrp="1"/>
          </p:cNvSpPr>
          <p:nvPr>
            <p:ph type="body" sz="quarter" idx="261" hasCustomPrompt="1"/>
          </p:nvPr>
        </p:nvSpPr>
        <p:spPr>
          <a:xfrm>
            <a:off x="6379076" y="6279702"/>
            <a:ext cx="465781" cy="81854"/>
          </a:xfrm>
        </p:spPr>
        <p:txBody>
          <a:bodyPr anchor="ctr">
            <a:noAutofit/>
          </a:bodyPr>
          <a:lstStyle>
            <a:lvl1pPr algn="ctr">
              <a:defRPr sz="900">
                <a:solidFill>
                  <a:srgbClr val="4A76B6"/>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04" name="Picture Placeholder 16"/>
          <p:cNvSpPr>
            <a:spLocks noGrp="1"/>
          </p:cNvSpPr>
          <p:nvPr>
            <p:ph type="pic" sz="quarter" idx="262" hasCustomPrompt="1"/>
          </p:nvPr>
        </p:nvSpPr>
        <p:spPr>
          <a:xfrm>
            <a:off x="4811775" y="5585260"/>
            <a:ext cx="477486" cy="594417"/>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latin typeface="Calibri" panose="020F0502020204030204" pitchFamily="34" charset="0"/>
              </a:defRPr>
            </a:lvl1pPr>
          </a:lstStyle>
          <a:p>
            <a:r>
              <a:rPr lang="en-US" dirty="0" err="1" smtClean="0"/>
              <a:t>Foto</a:t>
            </a:r>
            <a:endParaRPr lang="en-US" dirty="0" smtClean="0"/>
          </a:p>
          <a:p>
            <a:endParaRPr lang="en-US" dirty="0"/>
          </a:p>
        </p:txBody>
      </p:sp>
      <p:sp>
        <p:nvSpPr>
          <p:cNvPr id="305" name="Text Placeholder 6"/>
          <p:cNvSpPr>
            <a:spLocks noGrp="1"/>
          </p:cNvSpPr>
          <p:nvPr>
            <p:ph type="body" sz="quarter" idx="263" hasCustomPrompt="1"/>
          </p:nvPr>
        </p:nvSpPr>
        <p:spPr>
          <a:xfrm>
            <a:off x="4820143" y="6280531"/>
            <a:ext cx="465781" cy="81854"/>
          </a:xfrm>
        </p:spPr>
        <p:txBody>
          <a:bodyPr anchor="ctr">
            <a:noAutofit/>
          </a:bodyPr>
          <a:lstStyle>
            <a:lvl1pPr algn="ctr">
              <a:defRPr sz="900">
                <a:solidFill>
                  <a:srgbClr val="4A76B6"/>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06" name="Picture Placeholder 16"/>
          <p:cNvSpPr>
            <a:spLocks noGrp="1"/>
          </p:cNvSpPr>
          <p:nvPr>
            <p:ph type="pic" sz="quarter" idx="264" hasCustomPrompt="1"/>
          </p:nvPr>
        </p:nvSpPr>
        <p:spPr>
          <a:xfrm>
            <a:off x="5332743" y="5584626"/>
            <a:ext cx="477486" cy="594417"/>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latin typeface="Calibri" panose="020F0502020204030204" pitchFamily="34" charset="0"/>
              </a:defRPr>
            </a:lvl1pPr>
          </a:lstStyle>
          <a:p>
            <a:r>
              <a:rPr lang="en-US" dirty="0" err="1" smtClean="0"/>
              <a:t>Foto</a:t>
            </a:r>
            <a:endParaRPr lang="en-US" dirty="0" smtClean="0"/>
          </a:p>
          <a:p>
            <a:endParaRPr lang="en-US" dirty="0"/>
          </a:p>
        </p:txBody>
      </p:sp>
      <p:sp>
        <p:nvSpPr>
          <p:cNvPr id="307" name="Text Placeholder 6"/>
          <p:cNvSpPr>
            <a:spLocks noGrp="1"/>
          </p:cNvSpPr>
          <p:nvPr>
            <p:ph type="body" sz="quarter" idx="265" hasCustomPrompt="1"/>
          </p:nvPr>
        </p:nvSpPr>
        <p:spPr>
          <a:xfrm>
            <a:off x="5338595" y="6281079"/>
            <a:ext cx="465781" cy="81854"/>
          </a:xfrm>
        </p:spPr>
        <p:txBody>
          <a:bodyPr anchor="ctr">
            <a:noAutofit/>
          </a:bodyPr>
          <a:lstStyle>
            <a:lvl1pPr algn="ctr">
              <a:defRPr sz="900">
                <a:solidFill>
                  <a:srgbClr val="4A76B6"/>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08" name="Picture Placeholder 16"/>
          <p:cNvSpPr>
            <a:spLocks noGrp="1"/>
          </p:cNvSpPr>
          <p:nvPr>
            <p:ph type="pic" sz="quarter" idx="266" hasCustomPrompt="1"/>
          </p:nvPr>
        </p:nvSpPr>
        <p:spPr>
          <a:xfrm>
            <a:off x="3769018" y="5584761"/>
            <a:ext cx="477486" cy="594417"/>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latin typeface="Calibri" panose="020F0502020204030204" pitchFamily="34" charset="0"/>
              </a:defRPr>
            </a:lvl1pPr>
          </a:lstStyle>
          <a:p>
            <a:r>
              <a:rPr lang="en-US" dirty="0" err="1" smtClean="0"/>
              <a:t>Foto</a:t>
            </a:r>
            <a:endParaRPr lang="en-US" dirty="0" smtClean="0"/>
          </a:p>
          <a:p>
            <a:endParaRPr lang="en-US" dirty="0"/>
          </a:p>
        </p:txBody>
      </p:sp>
      <p:sp>
        <p:nvSpPr>
          <p:cNvPr id="309" name="Text Placeholder 6"/>
          <p:cNvSpPr>
            <a:spLocks noGrp="1"/>
          </p:cNvSpPr>
          <p:nvPr>
            <p:ph type="body" sz="quarter" idx="267" hasCustomPrompt="1"/>
          </p:nvPr>
        </p:nvSpPr>
        <p:spPr>
          <a:xfrm>
            <a:off x="3777386" y="6280032"/>
            <a:ext cx="465781" cy="81854"/>
          </a:xfrm>
        </p:spPr>
        <p:txBody>
          <a:bodyPr anchor="ctr">
            <a:noAutofit/>
          </a:bodyPr>
          <a:lstStyle>
            <a:lvl1pPr algn="ctr">
              <a:defRPr sz="900">
                <a:solidFill>
                  <a:srgbClr val="4A76B6"/>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10" name="Picture Placeholder 16"/>
          <p:cNvSpPr>
            <a:spLocks noGrp="1"/>
          </p:cNvSpPr>
          <p:nvPr>
            <p:ph type="pic" sz="quarter" idx="268" hasCustomPrompt="1"/>
          </p:nvPr>
        </p:nvSpPr>
        <p:spPr>
          <a:xfrm>
            <a:off x="4289986" y="5584127"/>
            <a:ext cx="477486" cy="594417"/>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latin typeface="Calibri" panose="020F0502020204030204" pitchFamily="34" charset="0"/>
              </a:defRPr>
            </a:lvl1pPr>
          </a:lstStyle>
          <a:p>
            <a:r>
              <a:rPr lang="en-US" dirty="0" err="1" smtClean="0"/>
              <a:t>Foto</a:t>
            </a:r>
            <a:endParaRPr lang="en-US" dirty="0" smtClean="0"/>
          </a:p>
          <a:p>
            <a:endParaRPr lang="en-US" dirty="0"/>
          </a:p>
        </p:txBody>
      </p:sp>
      <p:sp>
        <p:nvSpPr>
          <p:cNvPr id="311" name="Text Placeholder 6"/>
          <p:cNvSpPr>
            <a:spLocks noGrp="1"/>
          </p:cNvSpPr>
          <p:nvPr>
            <p:ph type="body" sz="quarter" idx="269" hasCustomPrompt="1"/>
          </p:nvPr>
        </p:nvSpPr>
        <p:spPr>
          <a:xfrm>
            <a:off x="4295838" y="6280580"/>
            <a:ext cx="465781" cy="81854"/>
          </a:xfrm>
        </p:spPr>
        <p:txBody>
          <a:bodyPr anchor="ctr">
            <a:noAutofit/>
          </a:bodyPr>
          <a:lstStyle>
            <a:lvl1pPr algn="ctr">
              <a:defRPr sz="900">
                <a:solidFill>
                  <a:srgbClr val="4A76B6"/>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12" name="Picture Placeholder 16"/>
          <p:cNvSpPr>
            <a:spLocks noGrp="1"/>
          </p:cNvSpPr>
          <p:nvPr>
            <p:ph type="pic" sz="quarter" idx="270" hasCustomPrompt="1"/>
          </p:nvPr>
        </p:nvSpPr>
        <p:spPr>
          <a:xfrm>
            <a:off x="2728369" y="5582723"/>
            <a:ext cx="477486" cy="594417"/>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latin typeface="Calibri" panose="020F0502020204030204" pitchFamily="34" charset="0"/>
              </a:defRPr>
            </a:lvl1pPr>
          </a:lstStyle>
          <a:p>
            <a:r>
              <a:rPr lang="en-US" dirty="0" err="1" smtClean="0"/>
              <a:t>Foto</a:t>
            </a:r>
            <a:endParaRPr lang="en-US" dirty="0" smtClean="0"/>
          </a:p>
          <a:p>
            <a:endParaRPr lang="en-US" dirty="0"/>
          </a:p>
        </p:txBody>
      </p:sp>
      <p:sp>
        <p:nvSpPr>
          <p:cNvPr id="313" name="Text Placeholder 6"/>
          <p:cNvSpPr>
            <a:spLocks noGrp="1"/>
          </p:cNvSpPr>
          <p:nvPr>
            <p:ph type="body" sz="quarter" idx="271" hasCustomPrompt="1"/>
          </p:nvPr>
        </p:nvSpPr>
        <p:spPr>
          <a:xfrm>
            <a:off x="2736737" y="6277994"/>
            <a:ext cx="465781" cy="81854"/>
          </a:xfrm>
        </p:spPr>
        <p:txBody>
          <a:bodyPr anchor="ctr">
            <a:noAutofit/>
          </a:bodyPr>
          <a:lstStyle>
            <a:lvl1pPr algn="ctr">
              <a:defRPr sz="900">
                <a:solidFill>
                  <a:srgbClr val="4A76B6"/>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14" name="Picture Placeholder 16"/>
          <p:cNvSpPr>
            <a:spLocks noGrp="1"/>
          </p:cNvSpPr>
          <p:nvPr>
            <p:ph type="pic" sz="quarter" idx="272" hasCustomPrompt="1"/>
          </p:nvPr>
        </p:nvSpPr>
        <p:spPr>
          <a:xfrm>
            <a:off x="3249337" y="5582089"/>
            <a:ext cx="477486" cy="594417"/>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latin typeface="Calibri" panose="020F0502020204030204" pitchFamily="34" charset="0"/>
              </a:defRPr>
            </a:lvl1pPr>
          </a:lstStyle>
          <a:p>
            <a:r>
              <a:rPr lang="en-US" dirty="0" err="1" smtClean="0"/>
              <a:t>Foto</a:t>
            </a:r>
            <a:endParaRPr lang="en-US" dirty="0" smtClean="0"/>
          </a:p>
          <a:p>
            <a:endParaRPr lang="en-US" dirty="0"/>
          </a:p>
        </p:txBody>
      </p:sp>
      <p:sp>
        <p:nvSpPr>
          <p:cNvPr id="315" name="Text Placeholder 6"/>
          <p:cNvSpPr>
            <a:spLocks noGrp="1"/>
          </p:cNvSpPr>
          <p:nvPr>
            <p:ph type="body" sz="quarter" idx="273" hasCustomPrompt="1"/>
          </p:nvPr>
        </p:nvSpPr>
        <p:spPr>
          <a:xfrm>
            <a:off x="3255189" y="6278542"/>
            <a:ext cx="465781" cy="81854"/>
          </a:xfrm>
        </p:spPr>
        <p:txBody>
          <a:bodyPr anchor="ctr">
            <a:noAutofit/>
          </a:bodyPr>
          <a:lstStyle>
            <a:lvl1pPr algn="ctr">
              <a:defRPr sz="900">
                <a:solidFill>
                  <a:srgbClr val="4A76B6"/>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16" name="Picture Placeholder 16"/>
          <p:cNvSpPr>
            <a:spLocks noGrp="1"/>
          </p:cNvSpPr>
          <p:nvPr>
            <p:ph type="pic" sz="quarter" idx="274" hasCustomPrompt="1"/>
          </p:nvPr>
        </p:nvSpPr>
        <p:spPr>
          <a:xfrm>
            <a:off x="1685612" y="5582224"/>
            <a:ext cx="477486" cy="594417"/>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latin typeface="Calibri" panose="020F0502020204030204" pitchFamily="34" charset="0"/>
              </a:defRPr>
            </a:lvl1pPr>
          </a:lstStyle>
          <a:p>
            <a:r>
              <a:rPr lang="en-US" dirty="0" err="1" smtClean="0"/>
              <a:t>Foto</a:t>
            </a:r>
            <a:endParaRPr lang="en-US" dirty="0" smtClean="0"/>
          </a:p>
          <a:p>
            <a:endParaRPr lang="en-US" dirty="0"/>
          </a:p>
        </p:txBody>
      </p:sp>
      <p:sp>
        <p:nvSpPr>
          <p:cNvPr id="317" name="Text Placeholder 6"/>
          <p:cNvSpPr>
            <a:spLocks noGrp="1"/>
          </p:cNvSpPr>
          <p:nvPr>
            <p:ph type="body" sz="quarter" idx="275" hasCustomPrompt="1"/>
          </p:nvPr>
        </p:nvSpPr>
        <p:spPr>
          <a:xfrm>
            <a:off x="1693980" y="6277495"/>
            <a:ext cx="465781" cy="81854"/>
          </a:xfrm>
        </p:spPr>
        <p:txBody>
          <a:bodyPr anchor="ctr">
            <a:noAutofit/>
          </a:bodyPr>
          <a:lstStyle>
            <a:lvl1pPr algn="ctr">
              <a:defRPr sz="900">
                <a:solidFill>
                  <a:srgbClr val="4A76B6"/>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18" name="Picture Placeholder 16"/>
          <p:cNvSpPr>
            <a:spLocks noGrp="1"/>
          </p:cNvSpPr>
          <p:nvPr>
            <p:ph type="pic" sz="quarter" idx="276" hasCustomPrompt="1"/>
          </p:nvPr>
        </p:nvSpPr>
        <p:spPr>
          <a:xfrm>
            <a:off x="2206580" y="5581590"/>
            <a:ext cx="477486" cy="594417"/>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latin typeface="Calibri" panose="020F0502020204030204" pitchFamily="34" charset="0"/>
              </a:defRPr>
            </a:lvl1pPr>
          </a:lstStyle>
          <a:p>
            <a:r>
              <a:rPr lang="en-US" dirty="0" err="1" smtClean="0"/>
              <a:t>Foto</a:t>
            </a:r>
            <a:endParaRPr lang="en-US" dirty="0" smtClean="0"/>
          </a:p>
          <a:p>
            <a:endParaRPr lang="en-US" dirty="0"/>
          </a:p>
        </p:txBody>
      </p:sp>
      <p:sp>
        <p:nvSpPr>
          <p:cNvPr id="319" name="Text Placeholder 6"/>
          <p:cNvSpPr>
            <a:spLocks noGrp="1"/>
          </p:cNvSpPr>
          <p:nvPr>
            <p:ph type="body" sz="quarter" idx="277" hasCustomPrompt="1"/>
          </p:nvPr>
        </p:nvSpPr>
        <p:spPr>
          <a:xfrm>
            <a:off x="2212432" y="6278043"/>
            <a:ext cx="465781" cy="81854"/>
          </a:xfrm>
        </p:spPr>
        <p:txBody>
          <a:bodyPr anchor="ctr">
            <a:noAutofit/>
          </a:bodyPr>
          <a:lstStyle>
            <a:lvl1pPr algn="ctr">
              <a:defRPr sz="900">
                <a:solidFill>
                  <a:srgbClr val="4A76B6"/>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20" name="Picture Placeholder 16"/>
          <p:cNvSpPr>
            <a:spLocks noGrp="1"/>
          </p:cNvSpPr>
          <p:nvPr>
            <p:ph type="pic" sz="quarter" idx="278" hasCustomPrompt="1"/>
          </p:nvPr>
        </p:nvSpPr>
        <p:spPr>
          <a:xfrm>
            <a:off x="645131" y="5583601"/>
            <a:ext cx="477486" cy="594417"/>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latin typeface="Calibri" panose="020F0502020204030204" pitchFamily="34" charset="0"/>
              </a:defRPr>
            </a:lvl1pPr>
          </a:lstStyle>
          <a:p>
            <a:r>
              <a:rPr lang="en-US" dirty="0" err="1" smtClean="0"/>
              <a:t>Foto</a:t>
            </a:r>
            <a:endParaRPr lang="en-US" dirty="0" smtClean="0"/>
          </a:p>
          <a:p>
            <a:endParaRPr lang="en-US" dirty="0"/>
          </a:p>
        </p:txBody>
      </p:sp>
      <p:sp>
        <p:nvSpPr>
          <p:cNvPr id="321" name="Text Placeholder 6"/>
          <p:cNvSpPr>
            <a:spLocks noGrp="1"/>
          </p:cNvSpPr>
          <p:nvPr>
            <p:ph type="body" sz="quarter" idx="279" hasCustomPrompt="1"/>
          </p:nvPr>
        </p:nvSpPr>
        <p:spPr>
          <a:xfrm>
            <a:off x="653499" y="6278872"/>
            <a:ext cx="465781" cy="81854"/>
          </a:xfrm>
        </p:spPr>
        <p:txBody>
          <a:bodyPr anchor="ctr">
            <a:noAutofit/>
          </a:bodyPr>
          <a:lstStyle>
            <a:lvl1pPr algn="ctr">
              <a:defRPr sz="900">
                <a:solidFill>
                  <a:srgbClr val="4A76B6"/>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22" name="Picture Placeholder 16"/>
          <p:cNvSpPr>
            <a:spLocks noGrp="1"/>
          </p:cNvSpPr>
          <p:nvPr>
            <p:ph type="pic" sz="quarter" idx="280" hasCustomPrompt="1"/>
          </p:nvPr>
        </p:nvSpPr>
        <p:spPr>
          <a:xfrm>
            <a:off x="1166099" y="5582967"/>
            <a:ext cx="477486" cy="594417"/>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marL="0" marR="0" indent="0" algn="l" defTabSz="914400" rtl="0" eaLnBrk="1" fontAlgn="auto" latinLnBrk="0" hangingPunct="1">
              <a:lnSpc>
                <a:spcPct val="100000"/>
              </a:lnSpc>
              <a:spcBef>
                <a:spcPts val="2400"/>
              </a:spcBef>
              <a:spcAft>
                <a:spcPts val="0"/>
              </a:spcAft>
              <a:buClrTx/>
              <a:buSzPct val="90000"/>
              <a:buFont typeface="Wingdings" pitchFamily="2" charset="2"/>
              <a:buNone/>
              <a:tabLst/>
              <a:defRPr sz="800">
                <a:latin typeface="Calibri" panose="020F0502020204030204" pitchFamily="34" charset="0"/>
              </a:defRPr>
            </a:lvl1pPr>
          </a:lstStyle>
          <a:p>
            <a:r>
              <a:rPr lang="en-US" dirty="0" err="1" smtClean="0"/>
              <a:t>Foto</a:t>
            </a:r>
            <a:endParaRPr lang="en-US" dirty="0" smtClean="0"/>
          </a:p>
          <a:p>
            <a:endParaRPr lang="en-US" dirty="0"/>
          </a:p>
        </p:txBody>
      </p:sp>
      <p:sp>
        <p:nvSpPr>
          <p:cNvPr id="323" name="Text Placeholder 6"/>
          <p:cNvSpPr>
            <a:spLocks noGrp="1"/>
          </p:cNvSpPr>
          <p:nvPr>
            <p:ph type="body" sz="quarter" idx="281" hasCustomPrompt="1"/>
          </p:nvPr>
        </p:nvSpPr>
        <p:spPr>
          <a:xfrm>
            <a:off x="1171951" y="6279420"/>
            <a:ext cx="465781" cy="81854"/>
          </a:xfrm>
        </p:spPr>
        <p:txBody>
          <a:bodyPr anchor="ctr">
            <a:noAutofit/>
          </a:bodyPr>
          <a:lstStyle>
            <a:lvl1pPr algn="ctr">
              <a:defRPr sz="900">
                <a:solidFill>
                  <a:srgbClr val="4A76B6"/>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26" name="Picture Placeholder 16"/>
          <p:cNvSpPr>
            <a:spLocks noGrp="1"/>
          </p:cNvSpPr>
          <p:nvPr>
            <p:ph type="pic" sz="quarter" idx="284" hasCustomPrompt="1"/>
          </p:nvPr>
        </p:nvSpPr>
        <p:spPr>
          <a:xfrm>
            <a:off x="123342" y="5582468"/>
            <a:ext cx="477486" cy="594417"/>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800">
                <a:latin typeface="Calibri" panose="020F0502020204030204" pitchFamily="34" charset="0"/>
              </a:defRPr>
            </a:lvl1pPr>
          </a:lstStyle>
          <a:p>
            <a:r>
              <a:rPr lang="en-US" dirty="0" err="1" smtClean="0"/>
              <a:t>Foto</a:t>
            </a:r>
            <a:endParaRPr lang="en-US" dirty="0"/>
          </a:p>
        </p:txBody>
      </p:sp>
      <p:sp>
        <p:nvSpPr>
          <p:cNvPr id="327" name="Text Placeholder 6"/>
          <p:cNvSpPr>
            <a:spLocks noGrp="1"/>
          </p:cNvSpPr>
          <p:nvPr>
            <p:ph type="body" sz="quarter" idx="285" hasCustomPrompt="1"/>
          </p:nvPr>
        </p:nvSpPr>
        <p:spPr>
          <a:xfrm>
            <a:off x="129194" y="6278921"/>
            <a:ext cx="465781" cy="81854"/>
          </a:xfrm>
        </p:spPr>
        <p:txBody>
          <a:bodyPr anchor="ctr">
            <a:noAutofit/>
          </a:bodyPr>
          <a:lstStyle>
            <a:lvl1pPr algn="ctr">
              <a:defRPr sz="900">
                <a:solidFill>
                  <a:srgbClr val="4A76B6"/>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29" name="Picture Placeholder 16"/>
          <p:cNvSpPr>
            <a:spLocks noGrp="1"/>
          </p:cNvSpPr>
          <p:nvPr>
            <p:ph type="pic" sz="quarter" idx="287"/>
          </p:nvPr>
        </p:nvSpPr>
        <p:spPr>
          <a:xfrm>
            <a:off x="10984153" y="2176489"/>
            <a:ext cx="806762" cy="1015881"/>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lvl1pPr>
          </a:lstStyle>
          <a:p>
            <a:endParaRPr lang="en-US" dirty="0"/>
          </a:p>
        </p:txBody>
      </p:sp>
      <p:sp>
        <p:nvSpPr>
          <p:cNvPr id="330" name="Picture Placeholder 16"/>
          <p:cNvSpPr>
            <a:spLocks noGrp="1"/>
          </p:cNvSpPr>
          <p:nvPr>
            <p:ph type="pic" sz="quarter" idx="288"/>
          </p:nvPr>
        </p:nvSpPr>
        <p:spPr>
          <a:xfrm>
            <a:off x="9935527" y="2184438"/>
            <a:ext cx="806762" cy="1015881"/>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lvl1pPr>
          </a:lstStyle>
          <a:p>
            <a:endParaRPr lang="en-US" dirty="0"/>
          </a:p>
        </p:txBody>
      </p:sp>
      <p:sp>
        <p:nvSpPr>
          <p:cNvPr id="332" name="Picture Placeholder 16"/>
          <p:cNvSpPr>
            <a:spLocks noGrp="1"/>
          </p:cNvSpPr>
          <p:nvPr>
            <p:ph type="pic" sz="quarter" idx="290"/>
          </p:nvPr>
        </p:nvSpPr>
        <p:spPr>
          <a:xfrm>
            <a:off x="8888350" y="2189250"/>
            <a:ext cx="806762" cy="1015881"/>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lvl1pPr>
          </a:lstStyle>
          <a:p>
            <a:endParaRPr lang="en-US" dirty="0"/>
          </a:p>
        </p:txBody>
      </p:sp>
      <p:sp>
        <p:nvSpPr>
          <p:cNvPr id="333" name="Text Placeholder 6"/>
          <p:cNvSpPr>
            <a:spLocks noGrp="1"/>
          </p:cNvSpPr>
          <p:nvPr>
            <p:ph type="body" sz="quarter" idx="291" hasCustomPrompt="1"/>
          </p:nvPr>
        </p:nvSpPr>
        <p:spPr>
          <a:xfrm>
            <a:off x="8809365" y="3192333"/>
            <a:ext cx="976223" cy="158072"/>
          </a:xfrm>
        </p:spPr>
        <p:txBody>
          <a:bodyPr>
            <a:noAutofit/>
          </a:bodyPr>
          <a:lstStyle>
            <a:lvl1pPr algn="ctr">
              <a:defRPr sz="900">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34" name="Text Placeholder 6"/>
          <p:cNvSpPr>
            <a:spLocks noGrp="1"/>
          </p:cNvSpPr>
          <p:nvPr>
            <p:ph type="body" sz="quarter" idx="292" hasCustomPrompt="1"/>
          </p:nvPr>
        </p:nvSpPr>
        <p:spPr>
          <a:xfrm>
            <a:off x="9859877" y="3206493"/>
            <a:ext cx="971049" cy="152552"/>
          </a:xfrm>
        </p:spPr>
        <p:txBody>
          <a:bodyPr>
            <a:noAutofit/>
          </a:bodyPr>
          <a:lstStyle>
            <a:lvl1pPr algn="ctr">
              <a:defRPr sz="900">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35" name="Text Placeholder 6"/>
          <p:cNvSpPr>
            <a:spLocks noGrp="1"/>
          </p:cNvSpPr>
          <p:nvPr>
            <p:ph type="body" sz="quarter" idx="293" hasCustomPrompt="1"/>
          </p:nvPr>
        </p:nvSpPr>
        <p:spPr>
          <a:xfrm>
            <a:off x="10902110" y="3203373"/>
            <a:ext cx="971049" cy="152552"/>
          </a:xfrm>
        </p:spPr>
        <p:txBody>
          <a:bodyPr>
            <a:noAutofit/>
          </a:bodyPr>
          <a:lstStyle>
            <a:lvl1pPr algn="ctr">
              <a:defRPr sz="900">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38" name="Picture Placeholder 16"/>
          <p:cNvSpPr>
            <a:spLocks noGrp="1"/>
          </p:cNvSpPr>
          <p:nvPr>
            <p:ph type="pic" sz="quarter" idx="294"/>
          </p:nvPr>
        </p:nvSpPr>
        <p:spPr>
          <a:xfrm>
            <a:off x="1477743" y="2190909"/>
            <a:ext cx="806762" cy="1015881"/>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lvl1pPr>
          </a:lstStyle>
          <a:p>
            <a:endParaRPr lang="en-US" dirty="0"/>
          </a:p>
        </p:txBody>
      </p:sp>
      <p:sp>
        <p:nvSpPr>
          <p:cNvPr id="339" name="Picture Placeholder 16"/>
          <p:cNvSpPr>
            <a:spLocks noGrp="1"/>
          </p:cNvSpPr>
          <p:nvPr>
            <p:ph type="pic" sz="quarter" idx="295"/>
          </p:nvPr>
        </p:nvSpPr>
        <p:spPr>
          <a:xfrm>
            <a:off x="420928" y="2182960"/>
            <a:ext cx="806762" cy="1015881"/>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lvl1pPr>
          </a:lstStyle>
          <a:p>
            <a:endParaRPr lang="en-US" dirty="0"/>
          </a:p>
        </p:txBody>
      </p:sp>
      <p:sp>
        <p:nvSpPr>
          <p:cNvPr id="341" name="Picture Placeholder 16"/>
          <p:cNvSpPr>
            <a:spLocks noGrp="1"/>
          </p:cNvSpPr>
          <p:nvPr>
            <p:ph type="pic" sz="quarter" idx="297"/>
          </p:nvPr>
        </p:nvSpPr>
        <p:spPr>
          <a:xfrm>
            <a:off x="2533881" y="2183961"/>
            <a:ext cx="806762" cy="1015881"/>
          </a:xfrm>
          <a:solidFill>
            <a:srgbClr val="C3CED7"/>
          </a:solidFill>
          <a:ln>
            <a:solidFill>
              <a:schemeClr val="bg1">
                <a:lumMod val="65000"/>
                <a:lumOff val="35000"/>
              </a:schemeClr>
            </a:solidFill>
          </a:ln>
          <a:effectLst>
            <a:innerShdw blurRad="63500" dist="50800" dir="16200000">
              <a:prstClr val="black">
                <a:alpha val="50000"/>
              </a:prstClr>
            </a:innerShdw>
          </a:effectLst>
        </p:spPr>
        <p:txBody>
          <a:bodyPr>
            <a:normAutofit/>
          </a:bodyPr>
          <a:lstStyle>
            <a:lvl1pPr>
              <a:defRPr sz="1000"/>
            </a:lvl1pPr>
          </a:lstStyle>
          <a:p>
            <a:endParaRPr lang="en-US" dirty="0"/>
          </a:p>
        </p:txBody>
      </p:sp>
      <p:sp>
        <p:nvSpPr>
          <p:cNvPr id="345" name="Text Placeholder 6"/>
          <p:cNvSpPr>
            <a:spLocks noGrp="1"/>
          </p:cNvSpPr>
          <p:nvPr>
            <p:ph type="body" sz="quarter" idx="301" hasCustomPrompt="1"/>
          </p:nvPr>
        </p:nvSpPr>
        <p:spPr>
          <a:xfrm>
            <a:off x="338885" y="3209844"/>
            <a:ext cx="971049" cy="152552"/>
          </a:xfrm>
        </p:spPr>
        <p:txBody>
          <a:bodyPr>
            <a:noAutofit/>
          </a:bodyPr>
          <a:lstStyle>
            <a:lvl1pPr algn="ctr">
              <a:defRPr sz="900">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46" name="Text Placeholder 6"/>
          <p:cNvSpPr>
            <a:spLocks noGrp="1"/>
          </p:cNvSpPr>
          <p:nvPr>
            <p:ph type="body" sz="quarter" idx="302" hasCustomPrompt="1"/>
          </p:nvPr>
        </p:nvSpPr>
        <p:spPr>
          <a:xfrm>
            <a:off x="1418778" y="3209844"/>
            <a:ext cx="971049" cy="152552"/>
          </a:xfrm>
        </p:spPr>
        <p:txBody>
          <a:bodyPr>
            <a:noAutofit/>
          </a:bodyPr>
          <a:lstStyle>
            <a:lvl1pPr algn="ctr">
              <a:defRPr sz="900">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47" name="Text Placeholder 6"/>
          <p:cNvSpPr>
            <a:spLocks noGrp="1"/>
          </p:cNvSpPr>
          <p:nvPr>
            <p:ph type="body" sz="quarter" idx="303" hasCustomPrompt="1"/>
          </p:nvPr>
        </p:nvSpPr>
        <p:spPr>
          <a:xfrm>
            <a:off x="2464115" y="3201204"/>
            <a:ext cx="971049" cy="152552"/>
          </a:xfrm>
        </p:spPr>
        <p:txBody>
          <a:bodyPr>
            <a:noAutofit/>
          </a:bodyPr>
          <a:lstStyle>
            <a:lvl1pPr algn="ctr">
              <a:defRPr sz="900">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48" name="TextBox 92"/>
          <p:cNvSpPr txBox="1"/>
          <p:nvPr userDrawn="1"/>
        </p:nvSpPr>
        <p:spPr>
          <a:xfrm>
            <a:off x="4192910" y="1705360"/>
            <a:ext cx="3811271" cy="461665"/>
          </a:xfrm>
          <a:prstGeom prst="rect">
            <a:avLst/>
          </a:prstGeom>
          <a:noFill/>
        </p:spPr>
        <p:txBody>
          <a:bodyPr wrap="square" rtlCol="0">
            <a:spAutoFit/>
          </a:bodyPr>
          <a:lstStyle/>
          <a:p>
            <a:pPr algn="ctr"/>
            <a:r>
              <a:rPr lang="en-US" sz="2400" b="1" cap="none" spc="50" dirty="0" smtClean="0">
                <a:ln w="13500">
                  <a:solidFill>
                    <a:schemeClr val="accent1">
                      <a:shade val="2500"/>
                      <a:alpha val="6500"/>
                    </a:schemeClr>
                  </a:solidFill>
                  <a:prstDash val="solid"/>
                </a:ln>
                <a:solidFill>
                  <a:srgbClr val="4D67A1"/>
                </a:solidFill>
                <a:effectLst>
                  <a:innerShdw blurRad="50900" dist="38500" dir="13500000">
                    <a:srgbClr val="000000">
                      <a:alpha val="60000"/>
                    </a:srgbClr>
                  </a:innerShdw>
                </a:effectLst>
                <a:latin typeface="Calibri" charset="0"/>
                <a:ea typeface="Calibri" charset="0"/>
                <a:cs typeface="Calibri" charset="0"/>
              </a:rPr>
              <a:t>Børn &amp; svigerbørn</a:t>
            </a:r>
            <a:endParaRPr lang="en-US" sz="2400" b="1" cap="none" spc="50" dirty="0">
              <a:ln w="13500">
                <a:solidFill>
                  <a:schemeClr val="accent1">
                    <a:shade val="2500"/>
                    <a:alpha val="6500"/>
                  </a:schemeClr>
                </a:solidFill>
                <a:prstDash val="solid"/>
              </a:ln>
              <a:solidFill>
                <a:srgbClr val="4D67A1"/>
              </a:solidFill>
              <a:effectLst>
                <a:innerShdw blurRad="50900" dist="38500" dir="13500000">
                  <a:srgbClr val="000000">
                    <a:alpha val="60000"/>
                  </a:srgbClr>
                </a:innerShdw>
              </a:effectLst>
              <a:latin typeface="Calibri" charset="0"/>
              <a:ea typeface="Calibri" charset="0"/>
              <a:cs typeface="Calibri" charset="0"/>
            </a:endParaRPr>
          </a:p>
        </p:txBody>
      </p:sp>
      <p:sp>
        <p:nvSpPr>
          <p:cNvPr id="349" name="TextBox 92"/>
          <p:cNvSpPr txBox="1"/>
          <p:nvPr userDrawn="1"/>
        </p:nvSpPr>
        <p:spPr>
          <a:xfrm>
            <a:off x="4173860" y="3486534"/>
            <a:ext cx="3836930" cy="400110"/>
          </a:xfrm>
          <a:prstGeom prst="rect">
            <a:avLst/>
          </a:prstGeom>
          <a:noFill/>
        </p:spPr>
        <p:txBody>
          <a:bodyPr wrap="square" rtlCol="0">
            <a:spAutoFit/>
          </a:bodyPr>
          <a:lstStyle/>
          <a:p>
            <a:pPr algn="ctr"/>
            <a:r>
              <a:rPr lang="en-US" sz="2000" b="1" cap="none" spc="50" dirty="0" smtClean="0">
                <a:ln w="13500">
                  <a:solidFill>
                    <a:schemeClr val="accent1">
                      <a:shade val="2500"/>
                      <a:alpha val="6500"/>
                    </a:schemeClr>
                  </a:solidFill>
                  <a:prstDash val="solid"/>
                </a:ln>
                <a:solidFill>
                  <a:srgbClr val="4D67A1">
                    <a:alpha val="95000"/>
                  </a:srgbClr>
                </a:solidFill>
                <a:effectLst>
                  <a:innerShdw blurRad="50900" dist="38500" dir="13500000">
                    <a:srgbClr val="000000">
                      <a:alpha val="60000"/>
                    </a:srgbClr>
                  </a:innerShdw>
                </a:effectLst>
                <a:latin typeface="Calibri" charset="0"/>
                <a:ea typeface="Calibri" charset="0"/>
                <a:cs typeface="Calibri" charset="0"/>
              </a:rPr>
              <a:t>Børnebørn</a:t>
            </a:r>
            <a:endParaRPr lang="en-US" sz="2000" b="1" cap="none" spc="50" dirty="0">
              <a:ln w="13500">
                <a:solidFill>
                  <a:schemeClr val="accent1">
                    <a:shade val="2500"/>
                    <a:alpha val="6500"/>
                  </a:schemeClr>
                </a:solidFill>
                <a:prstDash val="solid"/>
              </a:ln>
              <a:solidFill>
                <a:srgbClr val="4D67A1">
                  <a:alpha val="95000"/>
                </a:srgbClr>
              </a:solidFill>
              <a:effectLst>
                <a:innerShdw blurRad="50900" dist="38500" dir="13500000">
                  <a:srgbClr val="000000">
                    <a:alpha val="60000"/>
                  </a:srgbClr>
                </a:innerShdw>
              </a:effectLst>
              <a:latin typeface="Calibri" charset="0"/>
              <a:ea typeface="Calibri" charset="0"/>
              <a:cs typeface="Calibri" charset="0"/>
            </a:endParaRPr>
          </a:p>
        </p:txBody>
      </p:sp>
      <p:sp>
        <p:nvSpPr>
          <p:cNvPr id="350" name="TextBox 92"/>
          <p:cNvSpPr txBox="1"/>
          <p:nvPr userDrawn="1"/>
        </p:nvSpPr>
        <p:spPr>
          <a:xfrm>
            <a:off x="4202274" y="5236464"/>
            <a:ext cx="3745362" cy="338554"/>
          </a:xfrm>
          <a:prstGeom prst="rect">
            <a:avLst/>
          </a:prstGeom>
          <a:noFill/>
        </p:spPr>
        <p:txBody>
          <a:bodyPr wrap="square" rtlCol="0">
            <a:spAutoFit/>
          </a:bodyPr>
          <a:lstStyle/>
          <a:p>
            <a:pPr algn="ctr"/>
            <a:r>
              <a:rPr lang="en-US" sz="1600" b="1" cap="none" spc="50" dirty="0" smtClean="0">
                <a:ln w="13500">
                  <a:solidFill>
                    <a:schemeClr val="accent1">
                      <a:shade val="2500"/>
                      <a:alpha val="6500"/>
                    </a:schemeClr>
                  </a:solidFill>
                  <a:prstDash val="solid"/>
                </a:ln>
                <a:solidFill>
                  <a:srgbClr val="4D67A1">
                    <a:alpha val="95000"/>
                  </a:srgbClr>
                </a:solidFill>
                <a:effectLst>
                  <a:innerShdw blurRad="50900" dist="38500" dir="13500000">
                    <a:srgbClr val="000000">
                      <a:alpha val="60000"/>
                    </a:srgbClr>
                  </a:innerShdw>
                </a:effectLst>
                <a:latin typeface="Calibri" charset="0"/>
                <a:ea typeface="Calibri" charset="0"/>
                <a:cs typeface="Calibri" charset="0"/>
              </a:rPr>
              <a:t>Oldebørn</a:t>
            </a:r>
            <a:endParaRPr lang="en-US" sz="1600" b="1" cap="none" spc="50" dirty="0">
              <a:ln w="13500">
                <a:solidFill>
                  <a:schemeClr val="accent1">
                    <a:shade val="2500"/>
                    <a:alpha val="6500"/>
                  </a:schemeClr>
                </a:solidFill>
                <a:prstDash val="solid"/>
              </a:ln>
              <a:solidFill>
                <a:srgbClr val="4D67A1">
                  <a:alpha val="95000"/>
                </a:srgbClr>
              </a:solidFill>
              <a:effectLst>
                <a:innerShdw blurRad="50900" dist="38500" dir="13500000">
                  <a:srgbClr val="000000">
                    <a:alpha val="60000"/>
                  </a:srgbClr>
                </a:innerShdw>
              </a:effectLst>
              <a:latin typeface="Calibri" charset="0"/>
              <a:ea typeface="Calibri" charset="0"/>
              <a:cs typeface="Calibri" charset="0"/>
            </a:endParaRPr>
          </a:p>
        </p:txBody>
      </p:sp>
      <p:sp>
        <p:nvSpPr>
          <p:cNvPr id="351" name="Rectangle 8"/>
          <p:cNvSpPr/>
          <p:nvPr userDrawn="1"/>
        </p:nvSpPr>
        <p:spPr>
          <a:xfrm flipV="1">
            <a:off x="3078480" y="1710774"/>
            <a:ext cx="5932012" cy="45719"/>
          </a:xfrm>
          <a:prstGeom prst="rect">
            <a:avLst/>
          </a:prstGeom>
          <a:gradFill>
            <a:gsLst>
              <a:gs pos="82000">
                <a:schemeClr val="tx1"/>
              </a:gs>
              <a:gs pos="100000">
                <a:srgbClr val="6B86AD"/>
              </a:gs>
              <a:gs pos="0">
                <a:srgbClr val="4A76B6"/>
              </a:gs>
              <a:gs pos="28000">
                <a:srgbClr val="DFE0D5">
                  <a:lumMod val="64000"/>
                  <a:lumOff val="36000"/>
                </a:srgbClr>
              </a:gs>
            </a:gsLst>
            <a:lin ang="5400000" scaled="0"/>
          </a:gradFill>
          <a:ln>
            <a:solidFill>
              <a:srgbClr val="4A76B6"/>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52" name="Rectangle 8"/>
          <p:cNvSpPr/>
          <p:nvPr userDrawn="1"/>
        </p:nvSpPr>
        <p:spPr>
          <a:xfrm flipV="1">
            <a:off x="1688742" y="1710777"/>
            <a:ext cx="380551" cy="45719"/>
          </a:xfrm>
          <a:prstGeom prst="rect">
            <a:avLst/>
          </a:prstGeom>
          <a:gradFill>
            <a:gsLst>
              <a:gs pos="82000">
                <a:schemeClr val="tx1"/>
              </a:gs>
              <a:gs pos="100000">
                <a:srgbClr val="6B86AD"/>
              </a:gs>
              <a:gs pos="0">
                <a:srgbClr val="4A76B6"/>
              </a:gs>
              <a:gs pos="28000">
                <a:srgbClr val="DFE0D5">
                  <a:lumMod val="64000"/>
                  <a:lumOff val="36000"/>
                </a:srgbClr>
              </a:gs>
            </a:gsLst>
            <a:lin ang="5400000" scaled="0"/>
          </a:gradFill>
          <a:ln>
            <a:solidFill>
              <a:srgbClr val="4A76B6"/>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53" name="Rectangle 8"/>
          <p:cNvSpPr/>
          <p:nvPr userDrawn="1"/>
        </p:nvSpPr>
        <p:spPr>
          <a:xfrm flipV="1">
            <a:off x="10049537" y="1710776"/>
            <a:ext cx="380551" cy="45719"/>
          </a:xfrm>
          <a:prstGeom prst="rect">
            <a:avLst/>
          </a:prstGeom>
          <a:gradFill>
            <a:gsLst>
              <a:gs pos="82000">
                <a:schemeClr val="tx1"/>
              </a:gs>
              <a:gs pos="100000">
                <a:srgbClr val="6B86AD"/>
              </a:gs>
              <a:gs pos="0">
                <a:srgbClr val="4A76B6"/>
              </a:gs>
              <a:gs pos="28000">
                <a:srgbClr val="DFE0D5">
                  <a:lumMod val="64000"/>
                  <a:lumOff val="36000"/>
                </a:srgbClr>
              </a:gs>
            </a:gsLst>
            <a:lin ang="5400000" scaled="0"/>
          </a:gradFill>
          <a:ln>
            <a:solidFill>
              <a:srgbClr val="4A76B6"/>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54" name="Rectangle 8"/>
          <p:cNvSpPr/>
          <p:nvPr userDrawn="1"/>
        </p:nvSpPr>
        <p:spPr>
          <a:xfrm flipV="1">
            <a:off x="10517007" y="1710775"/>
            <a:ext cx="150993" cy="45719"/>
          </a:xfrm>
          <a:prstGeom prst="rect">
            <a:avLst/>
          </a:prstGeom>
          <a:gradFill>
            <a:gsLst>
              <a:gs pos="82000">
                <a:schemeClr val="tx1"/>
              </a:gs>
              <a:gs pos="100000">
                <a:srgbClr val="6B86AD"/>
              </a:gs>
              <a:gs pos="0">
                <a:srgbClr val="4A76B6"/>
              </a:gs>
              <a:gs pos="28000">
                <a:srgbClr val="DFE0D5">
                  <a:lumMod val="64000"/>
                  <a:lumOff val="36000"/>
                </a:srgbClr>
              </a:gs>
            </a:gsLst>
            <a:lin ang="5400000" scaled="0"/>
          </a:gradFill>
          <a:ln>
            <a:solidFill>
              <a:srgbClr val="4A76B6"/>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55" name="Rectangle 8"/>
          <p:cNvSpPr/>
          <p:nvPr userDrawn="1"/>
        </p:nvSpPr>
        <p:spPr>
          <a:xfrm flipV="1">
            <a:off x="1471526" y="1708810"/>
            <a:ext cx="150993" cy="45719"/>
          </a:xfrm>
          <a:prstGeom prst="rect">
            <a:avLst/>
          </a:prstGeom>
          <a:gradFill>
            <a:gsLst>
              <a:gs pos="82000">
                <a:schemeClr val="tx1"/>
              </a:gs>
              <a:gs pos="100000">
                <a:srgbClr val="6B86AD"/>
              </a:gs>
              <a:gs pos="0">
                <a:srgbClr val="4A76B6"/>
              </a:gs>
              <a:gs pos="28000">
                <a:srgbClr val="DFE0D5">
                  <a:lumMod val="64000"/>
                  <a:lumOff val="36000"/>
                </a:srgbClr>
              </a:gs>
            </a:gsLst>
            <a:lin ang="5400000" scaled="0"/>
          </a:gradFill>
          <a:ln>
            <a:solidFill>
              <a:srgbClr val="4A76B6"/>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56" name="Rectangle 8"/>
          <p:cNvSpPr/>
          <p:nvPr userDrawn="1"/>
        </p:nvSpPr>
        <p:spPr>
          <a:xfrm flipV="1">
            <a:off x="2118549" y="1710773"/>
            <a:ext cx="910173" cy="53182"/>
          </a:xfrm>
          <a:prstGeom prst="rect">
            <a:avLst/>
          </a:prstGeom>
          <a:gradFill>
            <a:gsLst>
              <a:gs pos="82000">
                <a:schemeClr val="tx1"/>
              </a:gs>
              <a:gs pos="100000">
                <a:srgbClr val="6B86AD"/>
              </a:gs>
              <a:gs pos="0">
                <a:srgbClr val="4A76B6"/>
              </a:gs>
              <a:gs pos="28000">
                <a:srgbClr val="DFE0D5">
                  <a:lumMod val="64000"/>
                  <a:lumOff val="36000"/>
                </a:srgbClr>
              </a:gs>
            </a:gsLst>
            <a:lin ang="5400000" scaled="0"/>
          </a:gradFill>
          <a:ln>
            <a:solidFill>
              <a:srgbClr val="4A76B6"/>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57" name="Rectangle 8"/>
          <p:cNvSpPr/>
          <p:nvPr userDrawn="1"/>
        </p:nvSpPr>
        <p:spPr>
          <a:xfrm flipV="1">
            <a:off x="9067685" y="1710773"/>
            <a:ext cx="910173" cy="53182"/>
          </a:xfrm>
          <a:prstGeom prst="rect">
            <a:avLst/>
          </a:prstGeom>
          <a:gradFill>
            <a:gsLst>
              <a:gs pos="82000">
                <a:schemeClr val="tx1"/>
              </a:gs>
              <a:gs pos="100000">
                <a:srgbClr val="6B86AD"/>
              </a:gs>
              <a:gs pos="0">
                <a:srgbClr val="4A76B6"/>
              </a:gs>
              <a:gs pos="28000">
                <a:srgbClr val="DFE0D5">
                  <a:lumMod val="64000"/>
                  <a:lumOff val="36000"/>
                </a:srgbClr>
              </a:gs>
            </a:gsLst>
            <a:lin ang="5400000" scaled="0"/>
          </a:gradFill>
          <a:ln>
            <a:solidFill>
              <a:srgbClr val="4A76B6"/>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28" name="Rectangle 8"/>
          <p:cNvSpPr/>
          <p:nvPr userDrawn="1"/>
        </p:nvSpPr>
        <p:spPr>
          <a:xfrm>
            <a:off x="472154" y="5179668"/>
            <a:ext cx="11456734" cy="45719"/>
          </a:xfrm>
          <a:prstGeom prst="rect">
            <a:avLst/>
          </a:prstGeom>
          <a:gradFill>
            <a:gsLst>
              <a:gs pos="82000">
                <a:schemeClr val="tx1"/>
              </a:gs>
              <a:gs pos="100000">
                <a:srgbClr val="6B86AD"/>
              </a:gs>
              <a:gs pos="0">
                <a:srgbClr val="4A76B6"/>
              </a:gs>
              <a:gs pos="28000">
                <a:srgbClr val="DFE0D5">
                  <a:lumMod val="64000"/>
                  <a:lumOff val="36000"/>
                </a:srgbClr>
              </a:gs>
            </a:gsLst>
            <a:lin ang="5400000" scaled="0"/>
          </a:gradFill>
          <a:ln>
            <a:solidFill>
              <a:srgbClr val="4A76B6"/>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0" name="Pladsholder til slidenummer 3"/>
          <p:cNvSpPr>
            <a:spLocks noGrp="1"/>
          </p:cNvSpPr>
          <p:nvPr>
            <p:ph type="sldNum" sz="quarter" idx="122"/>
          </p:nvPr>
        </p:nvSpPr>
        <p:spPr>
          <a:xfrm>
            <a:off x="0" y="6465078"/>
            <a:ext cx="383177" cy="503119"/>
          </a:xfrm>
        </p:spPr>
        <p:txBody>
          <a:bodyPr/>
          <a:lstStyle>
            <a:lvl1pPr>
              <a:defRPr>
                <a:solidFill>
                  <a:srgbClr val="C3D4E5"/>
                </a:solidFill>
              </a:defRPr>
            </a:lvl1pPr>
          </a:lstStyle>
          <a:p>
            <a:fld id="{B0EB8CF6-47F3-4747-94A2-C5AAF9298AFB}" type="slidenum">
              <a:rPr lang="da-DK" smtClean="0"/>
              <a:pPr/>
              <a:t>‹nr.›</a:t>
            </a:fld>
            <a:endParaRPr lang="da-DK"/>
          </a:p>
        </p:txBody>
      </p:sp>
      <p:sp>
        <p:nvSpPr>
          <p:cNvPr id="132" name="Snip Single Corner Rectangle 119"/>
          <p:cNvSpPr/>
          <p:nvPr userDrawn="1"/>
        </p:nvSpPr>
        <p:spPr>
          <a:xfrm flipH="1">
            <a:off x="0" y="6558068"/>
            <a:ext cx="12192000" cy="299931"/>
          </a:xfrm>
          <a:prstGeom prst="snip1Rect">
            <a:avLst>
              <a:gd name="adj" fmla="val 0"/>
            </a:avLst>
          </a:prstGeom>
          <a:gradFill>
            <a:gsLst>
              <a:gs pos="100000">
                <a:srgbClr val="3B5379">
                  <a:alpha val="48000"/>
                </a:srgbClr>
              </a:gs>
              <a:gs pos="0">
                <a:schemeClr val="bg1"/>
              </a:gs>
              <a:gs pos="82000">
                <a:srgbClr val="424C6E"/>
              </a:gs>
            </a:gsLst>
            <a:lin ang="5400000" scaled="0"/>
          </a:gradFill>
          <a:ln w="12700">
            <a:solidFill>
              <a:schemeClr val="dk1">
                <a:shade val="95000"/>
                <a:satMod val="105000"/>
              </a:schemeClr>
            </a:solidFill>
          </a:ln>
          <a:effectLst>
            <a:innerShdw blurRad="114300" dist="50800" dir="18720000">
              <a:schemeClr val="bg1">
                <a:lumMod val="95000"/>
                <a:lumOff val="5000"/>
                <a:alpha val="6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Afrundet rektangel 35">
            <a:hlinkClick r:id="" action="ppaction://hlinkshowjump?jump=lastslideviewed" highlightClick="1"/>
          </p:cNvPr>
          <p:cNvSpPr/>
          <p:nvPr userDrawn="1"/>
        </p:nvSpPr>
        <p:spPr>
          <a:xfrm>
            <a:off x="10537146" y="6584620"/>
            <a:ext cx="772358" cy="235933"/>
          </a:xfrm>
          <a:prstGeom prst="roundRect">
            <a:avLst/>
          </a:prstGeom>
          <a:solidFill>
            <a:schemeClr val="bg1">
              <a:lumMod val="75000"/>
              <a:lumOff val="2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ABBAD1"/>
                </a:solidFill>
                <a:latin typeface="Calibri"/>
                <a:cs typeface="Calibri"/>
              </a:rPr>
              <a:t>Tilbage</a:t>
            </a:r>
            <a:endParaRPr lang="da-DK" sz="1400" dirty="0">
              <a:solidFill>
                <a:srgbClr val="ABBAD1"/>
              </a:solidFill>
              <a:latin typeface="Calibri"/>
              <a:cs typeface="Calibri"/>
            </a:endParaRPr>
          </a:p>
        </p:txBody>
      </p:sp>
      <p:sp>
        <p:nvSpPr>
          <p:cNvPr id="134" name="Afrundet rektangel 35">
            <a:hlinkClick r:id="rId2" action="ppaction://hlinksldjump" highlightClick="1"/>
          </p:cNvPr>
          <p:cNvSpPr/>
          <p:nvPr userDrawn="1"/>
        </p:nvSpPr>
        <p:spPr>
          <a:xfrm>
            <a:off x="9677827" y="6584621"/>
            <a:ext cx="807982" cy="238557"/>
          </a:xfrm>
          <a:prstGeom prst="roundRect">
            <a:avLst/>
          </a:prstGeom>
          <a:solidFill>
            <a:schemeClr val="bg1">
              <a:lumMod val="75000"/>
              <a:lumOff val="2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ABBAD1"/>
                </a:solidFill>
                <a:latin typeface="Calibri"/>
                <a:cs typeface="Calibri"/>
              </a:rPr>
              <a:t>Oversigt</a:t>
            </a:r>
            <a:endParaRPr lang="da-DK" sz="1400" dirty="0">
              <a:solidFill>
                <a:srgbClr val="ABBAD1"/>
              </a:solidFill>
              <a:latin typeface="Calibri"/>
              <a:cs typeface="Calibri"/>
            </a:endParaRPr>
          </a:p>
        </p:txBody>
      </p:sp>
      <p:sp>
        <p:nvSpPr>
          <p:cNvPr id="135" name="Afrundet rektangel 35">
            <a:hlinkClick r:id="" action="ppaction://hlinkshowjump?jump=nextslide" highlightClick="1"/>
          </p:cNvPr>
          <p:cNvSpPr/>
          <p:nvPr userDrawn="1"/>
        </p:nvSpPr>
        <p:spPr>
          <a:xfrm>
            <a:off x="11360841" y="6584620"/>
            <a:ext cx="772359" cy="235933"/>
          </a:xfrm>
          <a:prstGeom prst="roundRect">
            <a:avLst/>
          </a:prstGeom>
          <a:solidFill>
            <a:schemeClr val="bg1">
              <a:lumMod val="75000"/>
              <a:lumOff val="2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ABBAD1"/>
                </a:solidFill>
                <a:latin typeface="Calibri"/>
                <a:cs typeface="Calibri"/>
              </a:rPr>
              <a:t>Næste</a:t>
            </a:r>
            <a:endParaRPr lang="da-DK" sz="1400" dirty="0">
              <a:solidFill>
                <a:srgbClr val="ABBAD1"/>
              </a:solidFill>
              <a:latin typeface="Calibri"/>
              <a:cs typeface="Calibri"/>
            </a:endParaRPr>
          </a:p>
        </p:txBody>
      </p:sp>
      <p:sp>
        <p:nvSpPr>
          <p:cNvPr id="136" name="Afrundet rektangel 35">
            <a:hlinkClick r:id="" action="ppaction://hlinkshowjump?jump=endshow" highlightClick="1"/>
          </p:cNvPr>
          <p:cNvSpPr/>
          <p:nvPr userDrawn="1"/>
        </p:nvSpPr>
        <p:spPr>
          <a:xfrm>
            <a:off x="8804230" y="6584620"/>
            <a:ext cx="823186" cy="240709"/>
          </a:xfrm>
          <a:prstGeom prst="roundRect">
            <a:avLst/>
          </a:prstGeom>
          <a:solidFill>
            <a:schemeClr val="bg1">
              <a:lumMod val="75000"/>
              <a:lumOff val="2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ABBAD1"/>
                </a:solidFill>
                <a:latin typeface="Calibri"/>
                <a:cs typeface="Calibri"/>
              </a:rPr>
              <a:t>Rediger</a:t>
            </a:r>
            <a:endParaRPr lang="da-DK" sz="1400" dirty="0">
              <a:solidFill>
                <a:srgbClr val="ABBAD1"/>
              </a:solidFill>
              <a:latin typeface="Calibri"/>
              <a:cs typeface="Calibri"/>
            </a:endParaRPr>
          </a:p>
        </p:txBody>
      </p:sp>
      <p:sp>
        <p:nvSpPr>
          <p:cNvPr id="137" name="Pladsholder til slidenummer 3"/>
          <p:cNvSpPr txBox="1">
            <a:spLocks/>
          </p:cNvSpPr>
          <p:nvPr userDrawn="1"/>
        </p:nvSpPr>
        <p:spPr>
          <a:xfrm>
            <a:off x="0" y="6477778"/>
            <a:ext cx="383177" cy="503119"/>
          </a:xfrm>
          <a:prstGeom prst="rect">
            <a:avLst/>
          </a:prstGeom>
          <a:noFill/>
        </p:spPr>
        <p:txBody>
          <a:bodyPr vert="horz" lIns="91440" tIns="45720" rIns="91440" bIns="45720" rtlCol="0" anchor="ctr"/>
          <a:lstStyle>
            <a:defPPr>
              <a:defRPr lang="da-DK"/>
            </a:defPPr>
            <a:lvl1pPr marL="0" algn="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EB8CF6-47F3-4747-94A2-C5AAF9298AFB}" type="slidenum">
              <a:rPr lang="da-DK" smtClean="0"/>
              <a:pPr/>
              <a:t>‹nr.›</a:t>
            </a:fld>
            <a:endParaRPr lang="da-DK"/>
          </a:p>
        </p:txBody>
      </p:sp>
      <p:sp>
        <p:nvSpPr>
          <p:cNvPr id="138" name="Pladsholder til tekst 13"/>
          <p:cNvSpPr>
            <a:spLocks noGrp="1"/>
          </p:cNvSpPr>
          <p:nvPr>
            <p:ph type="body" sz="quarter" idx="16" hasCustomPrompt="1"/>
          </p:nvPr>
        </p:nvSpPr>
        <p:spPr>
          <a:xfrm>
            <a:off x="383176" y="6565986"/>
            <a:ext cx="5641703" cy="281381"/>
          </a:xfrm>
          <a:noFill/>
        </p:spPr>
        <p:txBody>
          <a:bodyPr>
            <a:noAutofit/>
          </a:bodyPr>
          <a:lstStyle>
            <a:lvl1pPr>
              <a:defRPr sz="1400">
                <a:solidFill>
                  <a:srgbClr val="C3D4E5"/>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Vælg Layout før du indsætter fotos og navn</a:t>
            </a:r>
            <a:endParaRPr lang="da-DK" dirty="0"/>
          </a:p>
        </p:txBody>
      </p:sp>
      <p:sp>
        <p:nvSpPr>
          <p:cNvPr id="131" name="Rektangel 130"/>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Efterkommere m oldebørn grå">
    <p:bg>
      <p:bgPr>
        <a:gradFill>
          <a:gsLst>
            <a:gs pos="99000">
              <a:srgbClr val="3B5379">
                <a:alpha val="48000"/>
              </a:srgbClr>
            </a:gs>
            <a:gs pos="1000">
              <a:srgbClr val="4B5561"/>
            </a:gs>
            <a:gs pos="48000">
              <a:srgbClr val="3B5379">
                <a:alpha val="0"/>
              </a:srgbClr>
            </a:gs>
          </a:gsLst>
          <a:lin ang="16200000" scaled="0"/>
        </a:gradFill>
        <a:effectLst/>
      </p:bgPr>
    </p:bg>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6739098" y="2183961"/>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latin typeface="Calibri" charset="0"/>
                <a:ea typeface="Calibri" charset="0"/>
                <a:cs typeface="Calibri" charset="0"/>
              </a:defRPr>
            </a:lvl1pPr>
          </a:lstStyle>
          <a:p>
            <a:endParaRPr lang="en-US" dirty="0"/>
          </a:p>
        </p:txBody>
      </p:sp>
      <p:sp>
        <p:nvSpPr>
          <p:cNvPr id="216" name="Rectangle 215"/>
          <p:cNvSpPr/>
          <p:nvPr userDrawn="1"/>
        </p:nvSpPr>
        <p:spPr>
          <a:xfrm rot="16200000">
            <a:off x="3405340" y="1520742"/>
            <a:ext cx="360744" cy="45719"/>
          </a:xfrm>
          <a:prstGeom prst="rect">
            <a:avLst/>
          </a:prstGeom>
          <a:gradFill flip="none" rotWithShape="1">
            <a:gsLst>
              <a:gs pos="76000">
                <a:schemeClr val="accent6">
                  <a:lumMod val="5000"/>
                  <a:lumOff val="95000"/>
                </a:schemeClr>
              </a:gs>
              <a:gs pos="16000">
                <a:srgbClr val="656A7F"/>
              </a:gs>
            </a:gsLst>
            <a:lin ang="3600000" scaled="0"/>
            <a:tileRect/>
          </a:gradFill>
          <a:ln>
            <a:noFill/>
          </a:ln>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217" name="Picture Placeholder 16"/>
          <p:cNvSpPr>
            <a:spLocks noGrp="1"/>
          </p:cNvSpPr>
          <p:nvPr>
            <p:ph type="pic" sz="quarter" idx="81"/>
          </p:nvPr>
        </p:nvSpPr>
        <p:spPr>
          <a:xfrm>
            <a:off x="3221949" y="593477"/>
            <a:ext cx="745964" cy="966225"/>
          </a:xfrm>
          <a:solidFill>
            <a:schemeClr val="tx1"/>
          </a:solidFill>
          <a:ln>
            <a:solidFill>
              <a:schemeClr val="bg1">
                <a:lumMod val="75000"/>
                <a:lumOff val="2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charset="0"/>
                <a:ea typeface="Calibri" charset="0"/>
                <a:cs typeface="Calibri" charset="0"/>
              </a:defRPr>
            </a:lvl1pPr>
          </a:lstStyle>
          <a:p>
            <a:endParaRPr lang="en-US" dirty="0"/>
          </a:p>
        </p:txBody>
      </p:sp>
      <p:sp>
        <p:nvSpPr>
          <p:cNvPr id="218" name="Picture Placeholder 16"/>
          <p:cNvSpPr>
            <a:spLocks noGrp="1"/>
          </p:cNvSpPr>
          <p:nvPr>
            <p:ph type="pic" sz="quarter" idx="82"/>
          </p:nvPr>
        </p:nvSpPr>
        <p:spPr>
          <a:xfrm>
            <a:off x="5682283" y="2176012"/>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latin typeface="Calibri" charset="0"/>
                <a:ea typeface="Calibri" charset="0"/>
                <a:cs typeface="Calibri" charset="0"/>
              </a:defRPr>
            </a:lvl1pPr>
          </a:lstStyle>
          <a:p>
            <a:endParaRPr lang="en-US" dirty="0"/>
          </a:p>
        </p:txBody>
      </p:sp>
      <p:sp>
        <p:nvSpPr>
          <p:cNvPr id="219" name="Picture Placeholder 16"/>
          <p:cNvSpPr>
            <a:spLocks noGrp="1"/>
          </p:cNvSpPr>
          <p:nvPr>
            <p:ph type="pic" sz="quarter" idx="83"/>
          </p:nvPr>
        </p:nvSpPr>
        <p:spPr>
          <a:xfrm>
            <a:off x="4633657" y="2183961"/>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latin typeface="Calibri" charset="0"/>
                <a:ea typeface="Calibri" charset="0"/>
                <a:cs typeface="Calibri" charset="0"/>
              </a:defRPr>
            </a:lvl1pPr>
          </a:lstStyle>
          <a:p>
            <a:endParaRPr lang="en-US" dirty="0"/>
          </a:p>
        </p:txBody>
      </p:sp>
      <p:sp>
        <p:nvSpPr>
          <p:cNvPr id="221" name="Picture Placeholder 16"/>
          <p:cNvSpPr>
            <a:spLocks noGrp="1"/>
          </p:cNvSpPr>
          <p:nvPr>
            <p:ph type="pic" sz="quarter" idx="84"/>
          </p:nvPr>
        </p:nvSpPr>
        <p:spPr>
          <a:xfrm>
            <a:off x="7795236" y="2177013"/>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latin typeface="Calibri" charset="0"/>
                <a:ea typeface="Calibri" charset="0"/>
                <a:cs typeface="Calibri" charset="0"/>
              </a:defRPr>
            </a:lvl1pPr>
          </a:lstStyle>
          <a:p>
            <a:endParaRPr lang="en-US" dirty="0"/>
          </a:p>
        </p:txBody>
      </p:sp>
      <p:sp>
        <p:nvSpPr>
          <p:cNvPr id="110" name="Rectangle 109"/>
          <p:cNvSpPr/>
          <p:nvPr userDrawn="1"/>
        </p:nvSpPr>
        <p:spPr>
          <a:xfrm>
            <a:off x="0" y="-22681"/>
            <a:ext cx="12382500" cy="257132"/>
          </a:xfrm>
          <a:prstGeom prst="rect">
            <a:avLst/>
          </a:prstGeom>
          <a:gradFill flip="none" rotWithShape="1">
            <a:gsLst>
              <a:gs pos="99000">
                <a:srgbClr val="3B5379">
                  <a:alpha val="48000"/>
                </a:srgbClr>
              </a:gs>
              <a:gs pos="1000">
                <a:srgbClr val="263142">
                  <a:alpha val="74000"/>
                </a:srgbClr>
              </a:gs>
              <a:gs pos="48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800" i="1" dirty="0" smtClean="0">
                <a:solidFill>
                  <a:schemeClr val="tx1">
                    <a:lumMod val="75000"/>
                  </a:schemeClr>
                </a:solidFill>
                <a:latin typeface="Calibri" charset="0"/>
                <a:ea typeface="Calibri" charset="0"/>
                <a:cs typeface="Calibri" charset="0"/>
              </a:rPr>
              <a:t>OS – </a:t>
            </a:r>
            <a:r>
              <a:rPr lang="en-US" sz="1800" i="1" smtClean="0">
                <a:solidFill>
                  <a:schemeClr val="tx1">
                    <a:lumMod val="75000"/>
                  </a:schemeClr>
                </a:solidFill>
                <a:latin typeface="Calibri" charset="0"/>
                <a:ea typeface="Calibri" charset="0"/>
                <a:cs typeface="Calibri" charset="0"/>
              </a:rPr>
              <a:t>LIVSFORTÆLLINGER     </a:t>
            </a:r>
            <a:r>
              <a:rPr lang="en-US" sz="1800" i="1" dirty="0" smtClean="0">
                <a:solidFill>
                  <a:schemeClr val="tx1">
                    <a:lumMod val="75000"/>
                  </a:schemeClr>
                </a:solidFill>
              </a:rPr>
              <a:t>.</a:t>
            </a:r>
            <a:endParaRPr lang="en-US" sz="1800" i="1" dirty="0">
              <a:solidFill>
                <a:schemeClr val="tx1">
                  <a:lumMod val="75000"/>
                </a:schemeClr>
              </a:solidFill>
            </a:endParaRPr>
          </a:p>
        </p:txBody>
      </p:sp>
      <p:sp>
        <p:nvSpPr>
          <p:cNvPr id="111" name="Title 1"/>
          <p:cNvSpPr>
            <a:spLocks noGrp="1"/>
          </p:cNvSpPr>
          <p:nvPr>
            <p:ph type="title" hasCustomPrompt="1"/>
          </p:nvPr>
        </p:nvSpPr>
        <p:spPr>
          <a:xfrm>
            <a:off x="179602" y="-333166"/>
            <a:ext cx="4378406"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r>
              <a:rPr lang="da-DK" dirty="0" smtClean="0"/>
              <a:t>Børnegenerationen</a:t>
            </a:r>
            <a:endParaRPr dirty="0"/>
          </a:p>
        </p:txBody>
      </p:sp>
      <p:sp>
        <p:nvSpPr>
          <p:cNvPr id="3" name="Footer Placeholder 2"/>
          <p:cNvSpPr>
            <a:spLocks noGrp="1"/>
          </p:cNvSpPr>
          <p:nvPr>
            <p:ph type="ftr" sz="quarter" idx="11"/>
          </p:nvPr>
        </p:nvSpPr>
        <p:spPr>
          <a:xfrm>
            <a:off x="4207775" y="-78560"/>
            <a:ext cx="3833586" cy="365125"/>
          </a:xfrm>
        </p:spPr>
        <p:txBody>
          <a:bodyPr/>
          <a:lstStyle>
            <a:lvl1pPr>
              <a:defRPr sz="1800">
                <a:solidFill>
                  <a:schemeClr val="tx1">
                    <a:lumMod val="85000"/>
                  </a:schemeClr>
                </a:solidFill>
              </a:defRPr>
            </a:lvl1pPr>
          </a:lstStyle>
          <a:p>
            <a:r>
              <a:rPr lang="en-US" smtClean="0"/>
              <a:t>Dit navn her</a:t>
            </a:r>
            <a:endParaRPr lang="en-US" dirty="0"/>
          </a:p>
        </p:txBody>
      </p:sp>
      <p:sp>
        <p:nvSpPr>
          <p:cNvPr id="112" name="Picture Placeholder 16"/>
          <p:cNvSpPr>
            <a:spLocks noGrp="1"/>
          </p:cNvSpPr>
          <p:nvPr>
            <p:ph type="pic" sz="quarter" idx="89"/>
          </p:nvPr>
        </p:nvSpPr>
        <p:spPr>
          <a:xfrm>
            <a:off x="3586480" y="2188773"/>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latin typeface="Calibri" charset="0"/>
                <a:ea typeface="Calibri" charset="0"/>
                <a:cs typeface="Calibri" charset="0"/>
              </a:defRPr>
            </a:lvl1pPr>
          </a:lstStyle>
          <a:p>
            <a:endParaRPr lang="en-US" dirty="0"/>
          </a:p>
        </p:txBody>
      </p:sp>
      <p:sp>
        <p:nvSpPr>
          <p:cNvPr id="120" name="Snip Single Corner Rectangle 119"/>
          <p:cNvSpPr/>
          <p:nvPr userDrawn="1"/>
        </p:nvSpPr>
        <p:spPr>
          <a:xfrm flipH="1">
            <a:off x="0" y="6558068"/>
            <a:ext cx="12192000" cy="299931"/>
          </a:xfrm>
          <a:prstGeom prst="snip1Rect">
            <a:avLst>
              <a:gd name="adj" fmla="val 0"/>
            </a:avLst>
          </a:prstGeom>
          <a:solidFill>
            <a:srgbClr val="4B5561"/>
          </a:solidFill>
          <a:ln>
            <a:noFill/>
          </a:ln>
          <a:effectLst>
            <a:innerShdw blurRad="114300" dist="25400" dir="18720000">
              <a:schemeClr val="bg1">
                <a:lumMod val="95000"/>
                <a:lumOff val="5000"/>
                <a:alpha val="6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Afrundet rektangel 35">
            <a:hlinkClick r:id="" action="ppaction://hlinkshowjump?jump=lastslideviewed" highlightClick="1"/>
          </p:cNvPr>
          <p:cNvSpPr/>
          <p:nvPr userDrawn="1"/>
        </p:nvSpPr>
        <p:spPr>
          <a:xfrm>
            <a:off x="10560324" y="6593952"/>
            <a:ext cx="749179" cy="226884"/>
          </a:xfrm>
          <a:prstGeom prst="roundRect">
            <a:avLst/>
          </a:prstGeom>
          <a:solidFill>
            <a:srgbClr val="4B5561"/>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Tilbage</a:t>
            </a:r>
            <a:endParaRPr lang="da-DK" sz="1400" dirty="0">
              <a:solidFill>
                <a:schemeClr val="tx1">
                  <a:lumMod val="85000"/>
                </a:schemeClr>
              </a:solidFill>
              <a:latin typeface="Calibri"/>
              <a:cs typeface="Calibri"/>
            </a:endParaRPr>
          </a:p>
        </p:txBody>
      </p:sp>
      <p:sp>
        <p:nvSpPr>
          <p:cNvPr id="122" name="Afrundet rektangel 35">
            <a:hlinkClick r:id="rId2" action="ppaction://hlinksldjump" highlightClick="1"/>
          </p:cNvPr>
          <p:cNvSpPr/>
          <p:nvPr userDrawn="1"/>
        </p:nvSpPr>
        <p:spPr>
          <a:xfrm>
            <a:off x="9678337" y="6593952"/>
            <a:ext cx="807472" cy="225753"/>
          </a:xfrm>
          <a:prstGeom prst="roundRect">
            <a:avLst/>
          </a:prstGeom>
          <a:solidFill>
            <a:srgbClr val="4B5561"/>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Oversigt</a:t>
            </a:r>
            <a:endParaRPr lang="da-DK" sz="1400" dirty="0">
              <a:solidFill>
                <a:schemeClr val="tx1">
                  <a:lumMod val="85000"/>
                </a:schemeClr>
              </a:solidFill>
              <a:latin typeface="Calibri"/>
              <a:cs typeface="Calibri"/>
            </a:endParaRPr>
          </a:p>
        </p:txBody>
      </p:sp>
      <p:sp>
        <p:nvSpPr>
          <p:cNvPr id="123" name="Afrundet rektangel 35">
            <a:hlinkClick r:id="" action="ppaction://hlinkshowjump?jump=nextslide" highlightClick="1"/>
          </p:cNvPr>
          <p:cNvSpPr/>
          <p:nvPr userDrawn="1"/>
        </p:nvSpPr>
        <p:spPr>
          <a:xfrm>
            <a:off x="11383512" y="6593951"/>
            <a:ext cx="749688" cy="221281"/>
          </a:xfrm>
          <a:prstGeom prst="roundRect">
            <a:avLst/>
          </a:prstGeom>
          <a:solidFill>
            <a:srgbClr val="4B5561"/>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Næste</a:t>
            </a:r>
            <a:endParaRPr lang="da-DK" sz="1400" dirty="0">
              <a:solidFill>
                <a:schemeClr val="tx1">
                  <a:lumMod val="85000"/>
                </a:schemeClr>
              </a:solidFill>
              <a:latin typeface="Calibri"/>
              <a:cs typeface="Calibri"/>
            </a:endParaRPr>
          </a:p>
        </p:txBody>
      </p:sp>
      <p:sp>
        <p:nvSpPr>
          <p:cNvPr id="124" name="Afrundet rektangel 35">
            <a:hlinkClick r:id="" action="ppaction://hlinkshowjump?jump=endshow" highlightClick="1"/>
          </p:cNvPr>
          <p:cNvSpPr/>
          <p:nvPr userDrawn="1"/>
        </p:nvSpPr>
        <p:spPr>
          <a:xfrm>
            <a:off x="8808109" y="6593951"/>
            <a:ext cx="783981" cy="221282"/>
          </a:xfrm>
          <a:prstGeom prst="roundRect">
            <a:avLst/>
          </a:prstGeom>
          <a:solidFill>
            <a:srgbClr val="4B5561"/>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Rediger</a:t>
            </a:r>
            <a:endParaRPr lang="da-DK" sz="1400" dirty="0">
              <a:solidFill>
                <a:schemeClr val="tx1">
                  <a:lumMod val="85000"/>
                </a:schemeClr>
              </a:solidFill>
              <a:latin typeface="Calibri"/>
              <a:cs typeface="Calibri"/>
            </a:endParaRPr>
          </a:p>
        </p:txBody>
      </p:sp>
      <p:sp>
        <p:nvSpPr>
          <p:cNvPr id="239" name="Rectangle 238"/>
          <p:cNvSpPr/>
          <p:nvPr userDrawn="1"/>
        </p:nvSpPr>
        <p:spPr>
          <a:xfrm rot="16200000">
            <a:off x="8350319" y="1537721"/>
            <a:ext cx="360744" cy="45719"/>
          </a:xfrm>
          <a:prstGeom prst="rect">
            <a:avLst/>
          </a:prstGeom>
          <a:gradFill flip="none" rotWithShape="1">
            <a:gsLst>
              <a:gs pos="76000">
                <a:schemeClr val="accent6">
                  <a:lumMod val="5000"/>
                  <a:lumOff val="95000"/>
                </a:schemeClr>
              </a:gs>
              <a:gs pos="16000">
                <a:srgbClr val="656A7F"/>
              </a:gs>
            </a:gsLst>
            <a:lin ang="3600000" scaled="0"/>
            <a:tileRect/>
          </a:gradFill>
          <a:ln>
            <a:noFill/>
          </a:ln>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240" name="Picture Placeholder 16"/>
          <p:cNvSpPr>
            <a:spLocks noGrp="1"/>
          </p:cNvSpPr>
          <p:nvPr>
            <p:ph type="pic" sz="quarter" idx="100"/>
          </p:nvPr>
        </p:nvSpPr>
        <p:spPr>
          <a:xfrm>
            <a:off x="8168912" y="583304"/>
            <a:ext cx="745964" cy="966225"/>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charset="0"/>
                <a:ea typeface="Calibri" charset="0"/>
                <a:cs typeface="Calibri" charset="0"/>
              </a:defRPr>
            </a:lvl1pPr>
          </a:lstStyle>
          <a:p>
            <a:endParaRPr lang="en-US" dirty="0"/>
          </a:p>
        </p:txBody>
      </p:sp>
      <p:sp>
        <p:nvSpPr>
          <p:cNvPr id="248" name="Afrundet rektangel 35">
            <a:hlinkClick r:id="rId3" action="ppaction://hlinksldjump" highlightClick="1"/>
          </p:cNvPr>
          <p:cNvSpPr/>
          <p:nvPr userDrawn="1"/>
        </p:nvSpPr>
        <p:spPr>
          <a:xfrm>
            <a:off x="5649970" y="6589932"/>
            <a:ext cx="921319" cy="225300"/>
          </a:xfrm>
          <a:prstGeom prst="roundRect">
            <a:avLst/>
          </a:prstGeom>
          <a:solidFill>
            <a:srgbClr val="4B5561"/>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Slægten</a:t>
            </a:r>
            <a:endParaRPr lang="da-DK" sz="1400" dirty="0">
              <a:solidFill>
                <a:schemeClr val="tx1">
                  <a:lumMod val="85000"/>
                </a:schemeClr>
              </a:solidFill>
              <a:latin typeface="Calibri"/>
              <a:cs typeface="Calibri"/>
            </a:endParaRPr>
          </a:p>
        </p:txBody>
      </p:sp>
      <p:sp>
        <p:nvSpPr>
          <p:cNvPr id="83" name="Text Placeholder 6"/>
          <p:cNvSpPr>
            <a:spLocks noGrp="1"/>
          </p:cNvSpPr>
          <p:nvPr>
            <p:ph type="body" sz="quarter" idx="107" hasCustomPrompt="1"/>
          </p:nvPr>
        </p:nvSpPr>
        <p:spPr>
          <a:xfrm>
            <a:off x="3682346" y="1530173"/>
            <a:ext cx="2390976" cy="170400"/>
          </a:xfrm>
        </p:spPr>
        <p:txBody>
          <a:bodyPr>
            <a:noAutofit/>
          </a:bodyPr>
          <a:lstStyle>
            <a:lvl1pPr algn="l">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Klik på billede for at indsætte foto</a:t>
            </a:r>
            <a:endParaRPr lang="en-US" dirty="0"/>
          </a:p>
        </p:txBody>
      </p:sp>
      <p:sp>
        <p:nvSpPr>
          <p:cNvPr id="84" name="Text Placeholder 6"/>
          <p:cNvSpPr>
            <a:spLocks noGrp="1"/>
          </p:cNvSpPr>
          <p:nvPr>
            <p:ph type="body" sz="quarter" idx="108" hasCustomPrompt="1"/>
          </p:nvPr>
        </p:nvSpPr>
        <p:spPr>
          <a:xfrm>
            <a:off x="6099093" y="1516637"/>
            <a:ext cx="2390976" cy="170400"/>
          </a:xfrm>
        </p:spPr>
        <p:txBody>
          <a:bodyPr>
            <a:noAutofit/>
          </a:bodyPr>
          <a:lstStyle>
            <a:lvl1pPr algn="r">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Faders navn her</a:t>
            </a:r>
            <a:endParaRPr lang="en-US" dirty="0"/>
          </a:p>
        </p:txBody>
      </p:sp>
      <p:sp>
        <p:nvSpPr>
          <p:cNvPr id="85" name="Text Placeholder 6"/>
          <p:cNvSpPr>
            <a:spLocks noGrp="1"/>
          </p:cNvSpPr>
          <p:nvPr>
            <p:ph type="body" sz="quarter" idx="109" hasCustomPrompt="1"/>
          </p:nvPr>
        </p:nvSpPr>
        <p:spPr>
          <a:xfrm>
            <a:off x="3507495" y="3191856"/>
            <a:ext cx="976223" cy="15807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87" name="Text Placeholder 6"/>
          <p:cNvSpPr>
            <a:spLocks noGrp="1"/>
          </p:cNvSpPr>
          <p:nvPr>
            <p:ph type="body" sz="quarter" idx="110" hasCustomPrompt="1"/>
          </p:nvPr>
        </p:nvSpPr>
        <p:spPr>
          <a:xfrm>
            <a:off x="4558007" y="3206016"/>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88" name="Text Placeholder 6"/>
          <p:cNvSpPr>
            <a:spLocks noGrp="1"/>
          </p:cNvSpPr>
          <p:nvPr>
            <p:ph type="body" sz="quarter" idx="111" hasCustomPrompt="1"/>
          </p:nvPr>
        </p:nvSpPr>
        <p:spPr>
          <a:xfrm>
            <a:off x="5600240" y="3202896"/>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89" name="Text Placeholder 6"/>
          <p:cNvSpPr>
            <a:spLocks noGrp="1"/>
          </p:cNvSpPr>
          <p:nvPr>
            <p:ph type="body" sz="quarter" idx="112" hasCustomPrompt="1"/>
          </p:nvPr>
        </p:nvSpPr>
        <p:spPr>
          <a:xfrm>
            <a:off x="6680133" y="3202896"/>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0" name="Text Placeholder 6"/>
          <p:cNvSpPr>
            <a:spLocks noGrp="1"/>
          </p:cNvSpPr>
          <p:nvPr>
            <p:ph type="body" sz="quarter" idx="113" hasCustomPrompt="1"/>
          </p:nvPr>
        </p:nvSpPr>
        <p:spPr>
          <a:xfrm>
            <a:off x="7725470" y="3194256"/>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3" name="TextBox 92"/>
          <p:cNvSpPr txBox="1"/>
          <p:nvPr userDrawn="1"/>
        </p:nvSpPr>
        <p:spPr>
          <a:xfrm>
            <a:off x="4162179" y="714753"/>
            <a:ext cx="3836930" cy="523220"/>
          </a:xfrm>
          <a:prstGeom prst="rect">
            <a:avLst/>
          </a:prstGeom>
          <a:noFill/>
        </p:spPr>
        <p:txBody>
          <a:bodyPr wrap="square" rtlCol="0">
            <a:spAutoFit/>
          </a:bodyPr>
          <a:lstStyle/>
          <a:p>
            <a:pPr algn="ctr"/>
            <a:r>
              <a:rPr lang="en-US" sz="2800" b="1" cap="none" spc="50" dirty="0" smtClean="0">
                <a:ln w="13500">
                  <a:solidFill>
                    <a:schemeClr val="accent1">
                      <a:shade val="2500"/>
                      <a:alpha val="6500"/>
                    </a:schemeClr>
                  </a:solidFill>
                  <a:prstDash val="solid"/>
                </a:ln>
                <a:solidFill>
                  <a:schemeClr val="tx1">
                    <a:lumMod val="95000"/>
                  </a:schemeClr>
                </a:solidFill>
                <a:effectLst>
                  <a:innerShdw blurRad="50900" dist="38500" dir="13500000">
                    <a:srgbClr val="000000">
                      <a:alpha val="60000"/>
                    </a:srgbClr>
                  </a:innerShdw>
                </a:effectLst>
                <a:latin typeface="Calibri" charset="0"/>
                <a:ea typeface="Calibri" charset="0"/>
                <a:cs typeface="Calibri" charset="0"/>
              </a:rPr>
              <a:t>Min partner og </a:t>
            </a:r>
            <a:r>
              <a:rPr lang="en-US" sz="2800" b="1" cap="none" spc="50" dirty="0" err="1" smtClean="0">
                <a:ln w="13500">
                  <a:solidFill>
                    <a:schemeClr val="accent1">
                      <a:shade val="2500"/>
                      <a:alpha val="6500"/>
                    </a:schemeClr>
                  </a:solidFill>
                  <a:prstDash val="solid"/>
                </a:ln>
                <a:solidFill>
                  <a:schemeClr val="tx1">
                    <a:lumMod val="95000"/>
                  </a:schemeClr>
                </a:solidFill>
                <a:effectLst>
                  <a:innerShdw blurRad="50900" dist="38500" dir="13500000">
                    <a:srgbClr val="000000">
                      <a:alpha val="60000"/>
                    </a:srgbClr>
                  </a:innerShdw>
                </a:effectLst>
                <a:latin typeface="Calibri" charset="0"/>
                <a:ea typeface="Calibri" charset="0"/>
                <a:cs typeface="Calibri" charset="0"/>
              </a:rPr>
              <a:t>mig</a:t>
            </a:r>
            <a:endParaRPr lang="en-US" sz="2800" b="1" cap="none" spc="50" dirty="0">
              <a:ln w="13500">
                <a:solidFill>
                  <a:schemeClr val="accent1">
                    <a:shade val="2500"/>
                    <a:alpha val="6500"/>
                  </a:schemeClr>
                </a:solidFill>
                <a:prstDash val="solid"/>
              </a:ln>
              <a:solidFill>
                <a:schemeClr val="tx1">
                  <a:lumMod val="95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108" name="Picture Placeholder 16"/>
          <p:cNvSpPr>
            <a:spLocks noGrp="1"/>
          </p:cNvSpPr>
          <p:nvPr>
            <p:ph type="pic" sz="quarter" idx="124"/>
          </p:nvPr>
        </p:nvSpPr>
        <p:spPr>
          <a:xfrm>
            <a:off x="298187" y="593476"/>
            <a:ext cx="745964" cy="966225"/>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charset="0"/>
                <a:ea typeface="Calibri" charset="0"/>
                <a:cs typeface="Calibri" charset="0"/>
              </a:defRPr>
            </a:lvl1pPr>
          </a:lstStyle>
          <a:p>
            <a:endParaRPr lang="en-US" dirty="0"/>
          </a:p>
        </p:txBody>
      </p:sp>
      <p:sp>
        <p:nvSpPr>
          <p:cNvPr id="109" name="Picture Placeholder 16"/>
          <p:cNvSpPr>
            <a:spLocks noGrp="1"/>
          </p:cNvSpPr>
          <p:nvPr>
            <p:ph type="pic" sz="quarter" idx="125"/>
          </p:nvPr>
        </p:nvSpPr>
        <p:spPr>
          <a:xfrm>
            <a:off x="11135775" y="589267"/>
            <a:ext cx="745964" cy="966225"/>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charset="0"/>
                <a:ea typeface="Calibri" charset="0"/>
                <a:cs typeface="Calibri" charset="0"/>
              </a:defRPr>
            </a:lvl1pPr>
          </a:lstStyle>
          <a:p>
            <a:endParaRPr lang="en-US" dirty="0"/>
          </a:p>
        </p:txBody>
      </p:sp>
      <p:sp>
        <p:nvSpPr>
          <p:cNvPr id="114" name="Text Placeholder 6"/>
          <p:cNvSpPr>
            <a:spLocks noGrp="1"/>
          </p:cNvSpPr>
          <p:nvPr>
            <p:ph type="body" sz="quarter" idx="126" hasCustomPrompt="1"/>
          </p:nvPr>
        </p:nvSpPr>
        <p:spPr>
          <a:xfrm>
            <a:off x="10830926" y="1522713"/>
            <a:ext cx="1253912" cy="207190"/>
          </a:xfrm>
        </p:spPr>
        <p:txBody>
          <a:bodyPr>
            <a:noAutofit/>
          </a:bodyPr>
          <a:lstStyle>
            <a:lvl1pPr algn="r">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173" name="Picture Placeholder 16"/>
          <p:cNvSpPr>
            <a:spLocks noGrp="1"/>
          </p:cNvSpPr>
          <p:nvPr>
            <p:ph type="pic" sz="quarter" idx="150"/>
          </p:nvPr>
        </p:nvSpPr>
        <p:spPr>
          <a:xfrm>
            <a:off x="11218763" y="3902763"/>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latin typeface="Calibri" charset="0"/>
                <a:ea typeface="Calibri" charset="0"/>
                <a:cs typeface="Calibri" charset="0"/>
              </a:defRPr>
            </a:lvl1pPr>
          </a:lstStyle>
          <a:p>
            <a:endParaRPr lang="en-US" dirty="0"/>
          </a:p>
        </p:txBody>
      </p:sp>
      <p:sp>
        <p:nvSpPr>
          <p:cNvPr id="174" name="Text Placeholder 6"/>
          <p:cNvSpPr>
            <a:spLocks noGrp="1"/>
          </p:cNvSpPr>
          <p:nvPr>
            <p:ph type="body" sz="quarter" idx="151" hasCustomPrompt="1"/>
          </p:nvPr>
        </p:nvSpPr>
        <p:spPr>
          <a:xfrm>
            <a:off x="11240849" y="4957461"/>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6" name="Picture Placeholder 16"/>
          <p:cNvSpPr>
            <a:spLocks noGrp="1"/>
          </p:cNvSpPr>
          <p:nvPr>
            <p:ph type="pic" sz="quarter" idx="152"/>
          </p:nvPr>
        </p:nvSpPr>
        <p:spPr>
          <a:xfrm>
            <a:off x="10215188" y="3905338"/>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latin typeface="Calibri" charset="0"/>
                <a:ea typeface="Calibri" charset="0"/>
                <a:cs typeface="Calibri" charset="0"/>
              </a:defRPr>
            </a:lvl1pPr>
          </a:lstStyle>
          <a:p>
            <a:endParaRPr lang="en-US" dirty="0"/>
          </a:p>
        </p:txBody>
      </p:sp>
      <p:sp>
        <p:nvSpPr>
          <p:cNvPr id="180" name="Text Placeholder 6"/>
          <p:cNvSpPr>
            <a:spLocks noGrp="1"/>
          </p:cNvSpPr>
          <p:nvPr>
            <p:ph type="body" sz="quarter" idx="153" hasCustomPrompt="1"/>
          </p:nvPr>
        </p:nvSpPr>
        <p:spPr>
          <a:xfrm>
            <a:off x="10231390" y="4960085"/>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1" name="Text Placeholder 6"/>
          <p:cNvSpPr>
            <a:spLocks noGrp="1"/>
          </p:cNvSpPr>
          <p:nvPr>
            <p:ph type="body" sz="quarter" idx="154" hasCustomPrompt="1"/>
          </p:nvPr>
        </p:nvSpPr>
        <p:spPr>
          <a:xfrm>
            <a:off x="71375" y="1521704"/>
            <a:ext cx="1238559" cy="220234"/>
          </a:xfrm>
        </p:spPr>
        <p:txBody>
          <a:bodyPr>
            <a:noAutofit/>
          </a:bodyPr>
          <a:lstStyle>
            <a:lvl1pPr algn="r">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232" name="Picture Placeholder 16"/>
          <p:cNvSpPr>
            <a:spLocks noGrp="1"/>
          </p:cNvSpPr>
          <p:nvPr>
            <p:ph type="pic" sz="quarter" idx="214"/>
          </p:nvPr>
        </p:nvSpPr>
        <p:spPr>
          <a:xfrm>
            <a:off x="11058934" y="5582732"/>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charset="0"/>
                <a:ea typeface="Calibri" charset="0"/>
                <a:cs typeface="Calibri" charset="0"/>
              </a:defRPr>
            </a:lvl1pPr>
          </a:lstStyle>
          <a:p>
            <a:endParaRPr lang="en-US" dirty="0"/>
          </a:p>
        </p:txBody>
      </p:sp>
      <p:sp>
        <p:nvSpPr>
          <p:cNvPr id="233" name="Text Placeholder 6"/>
          <p:cNvSpPr>
            <a:spLocks noGrp="1"/>
          </p:cNvSpPr>
          <p:nvPr>
            <p:ph type="body" sz="quarter" idx="215" hasCustomPrompt="1"/>
          </p:nvPr>
        </p:nvSpPr>
        <p:spPr>
          <a:xfrm>
            <a:off x="11067302" y="6278003"/>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36" name="Picture Placeholder 16"/>
          <p:cNvSpPr>
            <a:spLocks noGrp="1"/>
          </p:cNvSpPr>
          <p:nvPr>
            <p:ph type="pic" sz="quarter" idx="218"/>
          </p:nvPr>
        </p:nvSpPr>
        <p:spPr>
          <a:xfrm>
            <a:off x="11579902" y="5582098"/>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charset="0"/>
                <a:ea typeface="Calibri" charset="0"/>
                <a:cs typeface="Calibri" charset="0"/>
              </a:defRPr>
            </a:lvl1pPr>
          </a:lstStyle>
          <a:p>
            <a:endParaRPr lang="en-US" dirty="0"/>
          </a:p>
        </p:txBody>
      </p:sp>
      <p:sp>
        <p:nvSpPr>
          <p:cNvPr id="254" name="Picture Placeholder 16"/>
          <p:cNvSpPr>
            <a:spLocks noGrp="1"/>
          </p:cNvSpPr>
          <p:nvPr>
            <p:ph type="pic" sz="quarter" idx="221"/>
          </p:nvPr>
        </p:nvSpPr>
        <p:spPr>
          <a:xfrm>
            <a:off x="9207304" y="3907538"/>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latin typeface="Calibri" charset="0"/>
                <a:ea typeface="Calibri" charset="0"/>
                <a:cs typeface="Calibri" charset="0"/>
              </a:defRPr>
            </a:lvl1pPr>
          </a:lstStyle>
          <a:p>
            <a:endParaRPr lang="en-US" dirty="0"/>
          </a:p>
        </p:txBody>
      </p:sp>
      <p:sp>
        <p:nvSpPr>
          <p:cNvPr id="255" name="Text Placeholder 6"/>
          <p:cNvSpPr>
            <a:spLocks noGrp="1"/>
          </p:cNvSpPr>
          <p:nvPr>
            <p:ph type="body" sz="quarter" idx="222" hasCustomPrompt="1"/>
          </p:nvPr>
        </p:nvSpPr>
        <p:spPr>
          <a:xfrm>
            <a:off x="9229390" y="4962236"/>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57" name="Picture Placeholder 16"/>
          <p:cNvSpPr>
            <a:spLocks noGrp="1"/>
          </p:cNvSpPr>
          <p:nvPr>
            <p:ph type="pic" sz="quarter" idx="223"/>
          </p:nvPr>
        </p:nvSpPr>
        <p:spPr>
          <a:xfrm>
            <a:off x="8203729" y="3910113"/>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latin typeface="Calibri" charset="0"/>
                <a:ea typeface="Calibri" charset="0"/>
                <a:cs typeface="Calibri" charset="0"/>
              </a:defRPr>
            </a:lvl1pPr>
          </a:lstStyle>
          <a:p>
            <a:endParaRPr lang="en-US" dirty="0"/>
          </a:p>
        </p:txBody>
      </p:sp>
      <p:sp>
        <p:nvSpPr>
          <p:cNvPr id="258" name="Text Placeholder 6"/>
          <p:cNvSpPr>
            <a:spLocks noGrp="1"/>
          </p:cNvSpPr>
          <p:nvPr>
            <p:ph type="body" sz="quarter" idx="224" hasCustomPrompt="1"/>
          </p:nvPr>
        </p:nvSpPr>
        <p:spPr>
          <a:xfrm>
            <a:off x="8219931" y="4964860"/>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0" name="Picture Placeholder 16"/>
          <p:cNvSpPr>
            <a:spLocks noGrp="1"/>
          </p:cNvSpPr>
          <p:nvPr>
            <p:ph type="pic" sz="quarter" idx="225"/>
          </p:nvPr>
        </p:nvSpPr>
        <p:spPr>
          <a:xfrm>
            <a:off x="7187894" y="3903934"/>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latin typeface="Calibri" charset="0"/>
                <a:ea typeface="Calibri" charset="0"/>
                <a:cs typeface="Calibri" charset="0"/>
              </a:defRPr>
            </a:lvl1pPr>
          </a:lstStyle>
          <a:p>
            <a:endParaRPr lang="en-US" dirty="0"/>
          </a:p>
        </p:txBody>
      </p:sp>
      <p:sp>
        <p:nvSpPr>
          <p:cNvPr id="261" name="Text Placeholder 6"/>
          <p:cNvSpPr>
            <a:spLocks noGrp="1"/>
          </p:cNvSpPr>
          <p:nvPr>
            <p:ph type="body" sz="quarter" idx="226" hasCustomPrompt="1"/>
          </p:nvPr>
        </p:nvSpPr>
        <p:spPr>
          <a:xfrm>
            <a:off x="7209980" y="4958632"/>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3" name="Picture Placeholder 16"/>
          <p:cNvSpPr>
            <a:spLocks noGrp="1"/>
          </p:cNvSpPr>
          <p:nvPr>
            <p:ph type="pic" sz="quarter" idx="227"/>
          </p:nvPr>
        </p:nvSpPr>
        <p:spPr>
          <a:xfrm>
            <a:off x="6184319" y="3906509"/>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latin typeface="Calibri" charset="0"/>
                <a:ea typeface="Calibri" charset="0"/>
                <a:cs typeface="Calibri" charset="0"/>
              </a:defRPr>
            </a:lvl1pPr>
          </a:lstStyle>
          <a:p>
            <a:endParaRPr lang="en-US" dirty="0"/>
          </a:p>
        </p:txBody>
      </p:sp>
      <p:sp>
        <p:nvSpPr>
          <p:cNvPr id="264" name="Text Placeholder 6"/>
          <p:cNvSpPr>
            <a:spLocks noGrp="1"/>
          </p:cNvSpPr>
          <p:nvPr>
            <p:ph type="body" sz="quarter" idx="228" hasCustomPrompt="1"/>
          </p:nvPr>
        </p:nvSpPr>
        <p:spPr>
          <a:xfrm>
            <a:off x="6200521" y="4961256"/>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6" name="Picture Placeholder 16"/>
          <p:cNvSpPr>
            <a:spLocks noGrp="1"/>
          </p:cNvSpPr>
          <p:nvPr>
            <p:ph type="pic" sz="quarter" idx="229"/>
          </p:nvPr>
        </p:nvSpPr>
        <p:spPr>
          <a:xfrm>
            <a:off x="5176435" y="3908709"/>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latin typeface="Calibri" charset="0"/>
                <a:ea typeface="Calibri" charset="0"/>
                <a:cs typeface="Calibri" charset="0"/>
              </a:defRPr>
            </a:lvl1pPr>
          </a:lstStyle>
          <a:p>
            <a:endParaRPr lang="en-US" dirty="0"/>
          </a:p>
        </p:txBody>
      </p:sp>
      <p:sp>
        <p:nvSpPr>
          <p:cNvPr id="267" name="Text Placeholder 6"/>
          <p:cNvSpPr>
            <a:spLocks noGrp="1"/>
          </p:cNvSpPr>
          <p:nvPr>
            <p:ph type="body" sz="quarter" idx="230" hasCustomPrompt="1"/>
          </p:nvPr>
        </p:nvSpPr>
        <p:spPr>
          <a:xfrm>
            <a:off x="5198521" y="4963407"/>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9" name="Picture Placeholder 16"/>
          <p:cNvSpPr>
            <a:spLocks noGrp="1"/>
          </p:cNvSpPr>
          <p:nvPr>
            <p:ph type="pic" sz="quarter" idx="231"/>
          </p:nvPr>
        </p:nvSpPr>
        <p:spPr>
          <a:xfrm>
            <a:off x="4172860" y="3911284"/>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latin typeface="Calibri" charset="0"/>
                <a:ea typeface="Calibri" charset="0"/>
                <a:cs typeface="Calibri" charset="0"/>
              </a:defRPr>
            </a:lvl1pPr>
          </a:lstStyle>
          <a:p>
            <a:endParaRPr lang="en-US" dirty="0"/>
          </a:p>
        </p:txBody>
      </p:sp>
      <p:sp>
        <p:nvSpPr>
          <p:cNvPr id="270" name="Text Placeholder 6"/>
          <p:cNvSpPr>
            <a:spLocks noGrp="1"/>
          </p:cNvSpPr>
          <p:nvPr>
            <p:ph type="body" sz="quarter" idx="232" hasCustomPrompt="1"/>
          </p:nvPr>
        </p:nvSpPr>
        <p:spPr>
          <a:xfrm>
            <a:off x="4189062" y="4966031"/>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72" name="Picture Placeholder 16"/>
          <p:cNvSpPr>
            <a:spLocks noGrp="1"/>
          </p:cNvSpPr>
          <p:nvPr>
            <p:ph type="pic" sz="quarter" idx="233"/>
          </p:nvPr>
        </p:nvSpPr>
        <p:spPr>
          <a:xfrm>
            <a:off x="3158363" y="3906152"/>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latin typeface="Calibri" charset="0"/>
                <a:ea typeface="Calibri" charset="0"/>
                <a:cs typeface="Calibri" charset="0"/>
              </a:defRPr>
            </a:lvl1pPr>
          </a:lstStyle>
          <a:p>
            <a:endParaRPr lang="en-US" dirty="0"/>
          </a:p>
        </p:txBody>
      </p:sp>
      <p:sp>
        <p:nvSpPr>
          <p:cNvPr id="273" name="Text Placeholder 6"/>
          <p:cNvSpPr>
            <a:spLocks noGrp="1"/>
          </p:cNvSpPr>
          <p:nvPr>
            <p:ph type="body" sz="quarter" idx="234" hasCustomPrompt="1"/>
          </p:nvPr>
        </p:nvSpPr>
        <p:spPr>
          <a:xfrm>
            <a:off x="3180449" y="4960850"/>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75" name="Picture Placeholder 16"/>
          <p:cNvSpPr>
            <a:spLocks noGrp="1"/>
          </p:cNvSpPr>
          <p:nvPr>
            <p:ph type="pic" sz="quarter" idx="235"/>
          </p:nvPr>
        </p:nvSpPr>
        <p:spPr>
          <a:xfrm>
            <a:off x="2154788" y="3908727"/>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latin typeface="Calibri" charset="0"/>
                <a:ea typeface="Calibri" charset="0"/>
                <a:cs typeface="Calibri" charset="0"/>
              </a:defRPr>
            </a:lvl1pPr>
          </a:lstStyle>
          <a:p>
            <a:endParaRPr lang="en-US" dirty="0"/>
          </a:p>
        </p:txBody>
      </p:sp>
      <p:sp>
        <p:nvSpPr>
          <p:cNvPr id="276" name="Text Placeholder 6"/>
          <p:cNvSpPr>
            <a:spLocks noGrp="1"/>
          </p:cNvSpPr>
          <p:nvPr>
            <p:ph type="body" sz="quarter" idx="236" hasCustomPrompt="1"/>
          </p:nvPr>
        </p:nvSpPr>
        <p:spPr>
          <a:xfrm>
            <a:off x="2170990" y="4963474"/>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78" name="Picture Placeholder 16"/>
          <p:cNvSpPr>
            <a:spLocks noGrp="1"/>
          </p:cNvSpPr>
          <p:nvPr>
            <p:ph type="pic" sz="quarter" idx="237"/>
          </p:nvPr>
        </p:nvSpPr>
        <p:spPr>
          <a:xfrm>
            <a:off x="1146904" y="3910927"/>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latin typeface="Calibri" charset="0"/>
                <a:ea typeface="Calibri" charset="0"/>
                <a:cs typeface="Calibri" charset="0"/>
              </a:defRPr>
            </a:lvl1pPr>
          </a:lstStyle>
          <a:p>
            <a:endParaRPr lang="en-US" dirty="0"/>
          </a:p>
        </p:txBody>
      </p:sp>
      <p:sp>
        <p:nvSpPr>
          <p:cNvPr id="279" name="Text Placeholder 6"/>
          <p:cNvSpPr>
            <a:spLocks noGrp="1"/>
          </p:cNvSpPr>
          <p:nvPr>
            <p:ph type="body" sz="quarter" idx="238" hasCustomPrompt="1"/>
          </p:nvPr>
        </p:nvSpPr>
        <p:spPr>
          <a:xfrm>
            <a:off x="1168990" y="4965625"/>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1" name="Picture Placeholder 16"/>
          <p:cNvSpPr>
            <a:spLocks noGrp="1"/>
          </p:cNvSpPr>
          <p:nvPr>
            <p:ph type="pic" sz="quarter" idx="239"/>
          </p:nvPr>
        </p:nvSpPr>
        <p:spPr>
          <a:xfrm>
            <a:off x="143329" y="3913502"/>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latin typeface="Calibri" charset="0"/>
                <a:ea typeface="Calibri" charset="0"/>
                <a:cs typeface="Calibri" charset="0"/>
              </a:defRPr>
            </a:lvl1pPr>
          </a:lstStyle>
          <a:p>
            <a:endParaRPr lang="en-US" dirty="0"/>
          </a:p>
        </p:txBody>
      </p:sp>
      <p:sp>
        <p:nvSpPr>
          <p:cNvPr id="282" name="Text Placeholder 6"/>
          <p:cNvSpPr>
            <a:spLocks noGrp="1"/>
          </p:cNvSpPr>
          <p:nvPr>
            <p:ph type="body" sz="quarter" idx="240" hasCustomPrompt="1"/>
          </p:nvPr>
        </p:nvSpPr>
        <p:spPr>
          <a:xfrm>
            <a:off x="159531" y="4968249"/>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6" name="Rectangle 8"/>
          <p:cNvSpPr/>
          <p:nvPr userDrawn="1"/>
        </p:nvSpPr>
        <p:spPr>
          <a:xfrm>
            <a:off x="422733" y="3423372"/>
            <a:ext cx="11456734" cy="45719"/>
          </a:xfrm>
          <a:prstGeom prst="rect">
            <a:avLst/>
          </a:prstGeom>
          <a:gradFill flip="none" rotWithShape="1">
            <a:gsLst>
              <a:gs pos="41000">
                <a:schemeClr val="accent6">
                  <a:lumMod val="0"/>
                  <a:lumOff val="100000"/>
                </a:schemeClr>
              </a:gs>
              <a:gs pos="72000">
                <a:srgbClr val="656A7F"/>
              </a:gs>
              <a:gs pos="100000">
                <a:srgbClr val="656A7F"/>
              </a:gs>
            </a:gsLst>
            <a:lin ang="5400000" scaled="0"/>
            <a:tileRec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83" name="Text Placeholder 6"/>
          <p:cNvSpPr>
            <a:spLocks noGrp="1"/>
          </p:cNvSpPr>
          <p:nvPr>
            <p:ph type="body" sz="quarter" idx="241" hasCustomPrompt="1"/>
          </p:nvPr>
        </p:nvSpPr>
        <p:spPr>
          <a:xfrm>
            <a:off x="11585754" y="6278551"/>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4" name="Picture Placeholder 16"/>
          <p:cNvSpPr>
            <a:spLocks noGrp="1"/>
          </p:cNvSpPr>
          <p:nvPr>
            <p:ph type="pic" sz="quarter" idx="242"/>
          </p:nvPr>
        </p:nvSpPr>
        <p:spPr>
          <a:xfrm>
            <a:off x="10016177" y="5582233"/>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charset="0"/>
                <a:ea typeface="Calibri" charset="0"/>
                <a:cs typeface="Calibri" charset="0"/>
              </a:defRPr>
            </a:lvl1pPr>
          </a:lstStyle>
          <a:p>
            <a:endParaRPr lang="en-US" dirty="0"/>
          </a:p>
        </p:txBody>
      </p:sp>
      <p:sp>
        <p:nvSpPr>
          <p:cNvPr id="285" name="Text Placeholder 6"/>
          <p:cNvSpPr>
            <a:spLocks noGrp="1"/>
          </p:cNvSpPr>
          <p:nvPr>
            <p:ph type="body" sz="quarter" idx="243" hasCustomPrompt="1"/>
          </p:nvPr>
        </p:nvSpPr>
        <p:spPr>
          <a:xfrm>
            <a:off x="10024545" y="6277504"/>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6" name="Picture Placeholder 16"/>
          <p:cNvSpPr>
            <a:spLocks noGrp="1"/>
          </p:cNvSpPr>
          <p:nvPr>
            <p:ph type="pic" sz="quarter" idx="244"/>
          </p:nvPr>
        </p:nvSpPr>
        <p:spPr>
          <a:xfrm>
            <a:off x="10537145" y="5581599"/>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charset="0"/>
                <a:ea typeface="Calibri" charset="0"/>
                <a:cs typeface="Calibri" charset="0"/>
              </a:defRPr>
            </a:lvl1pPr>
          </a:lstStyle>
          <a:p>
            <a:endParaRPr lang="en-US" dirty="0"/>
          </a:p>
        </p:txBody>
      </p:sp>
      <p:sp>
        <p:nvSpPr>
          <p:cNvPr id="287" name="Text Placeholder 6"/>
          <p:cNvSpPr>
            <a:spLocks noGrp="1"/>
          </p:cNvSpPr>
          <p:nvPr>
            <p:ph type="body" sz="quarter" idx="245" hasCustomPrompt="1"/>
          </p:nvPr>
        </p:nvSpPr>
        <p:spPr>
          <a:xfrm>
            <a:off x="10542997" y="6278052"/>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8" name="Picture Placeholder 16"/>
          <p:cNvSpPr>
            <a:spLocks noGrp="1"/>
          </p:cNvSpPr>
          <p:nvPr>
            <p:ph type="pic" sz="quarter" idx="246"/>
          </p:nvPr>
        </p:nvSpPr>
        <p:spPr>
          <a:xfrm>
            <a:off x="8975696" y="5583610"/>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charset="0"/>
                <a:ea typeface="Calibri" charset="0"/>
                <a:cs typeface="Calibri" charset="0"/>
              </a:defRPr>
            </a:lvl1pPr>
          </a:lstStyle>
          <a:p>
            <a:endParaRPr lang="en-US" dirty="0"/>
          </a:p>
        </p:txBody>
      </p:sp>
      <p:sp>
        <p:nvSpPr>
          <p:cNvPr id="289" name="Text Placeholder 6"/>
          <p:cNvSpPr>
            <a:spLocks noGrp="1"/>
          </p:cNvSpPr>
          <p:nvPr>
            <p:ph type="body" sz="quarter" idx="247" hasCustomPrompt="1"/>
          </p:nvPr>
        </p:nvSpPr>
        <p:spPr>
          <a:xfrm>
            <a:off x="8984064" y="6278881"/>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90" name="Picture Placeholder 16"/>
          <p:cNvSpPr>
            <a:spLocks noGrp="1"/>
          </p:cNvSpPr>
          <p:nvPr>
            <p:ph type="pic" sz="quarter" idx="248"/>
          </p:nvPr>
        </p:nvSpPr>
        <p:spPr>
          <a:xfrm>
            <a:off x="9496664" y="5582976"/>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charset="0"/>
                <a:ea typeface="Calibri" charset="0"/>
                <a:cs typeface="Calibri" charset="0"/>
              </a:defRPr>
            </a:lvl1pPr>
          </a:lstStyle>
          <a:p>
            <a:endParaRPr lang="en-US" dirty="0"/>
          </a:p>
        </p:txBody>
      </p:sp>
      <p:sp>
        <p:nvSpPr>
          <p:cNvPr id="291" name="Text Placeholder 6"/>
          <p:cNvSpPr>
            <a:spLocks noGrp="1"/>
          </p:cNvSpPr>
          <p:nvPr>
            <p:ph type="body" sz="quarter" idx="249" hasCustomPrompt="1"/>
          </p:nvPr>
        </p:nvSpPr>
        <p:spPr>
          <a:xfrm>
            <a:off x="9502516" y="6279429"/>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92" name="Picture Placeholder 16"/>
          <p:cNvSpPr>
            <a:spLocks noGrp="1"/>
          </p:cNvSpPr>
          <p:nvPr>
            <p:ph type="pic" sz="quarter" idx="250"/>
          </p:nvPr>
        </p:nvSpPr>
        <p:spPr>
          <a:xfrm>
            <a:off x="7932939" y="5583111"/>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charset="0"/>
                <a:ea typeface="Calibri" charset="0"/>
                <a:cs typeface="Calibri" charset="0"/>
              </a:defRPr>
            </a:lvl1pPr>
          </a:lstStyle>
          <a:p>
            <a:endParaRPr lang="en-US" dirty="0"/>
          </a:p>
        </p:txBody>
      </p:sp>
      <p:sp>
        <p:nvSpPr>
          <p:cNvPr id="293" name="Text Placeholder 6"/>
          <p:cNvSpPr>
            <a:spLocks noGrp="1"/>
          </p:cNvSpPr>
          <p:nvPr>
            <p:ph type="body" sz="quarter" idx="251" hasCustomPrompt="1"/>
          </p:nvPr>
        </p:nvSpPr>
        <p:spPr>
          <a:xfrm>
            <a:off x="7941307" y="6278382"/>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94" name="Picture Placeholder 16"/>
          <p:cNvSpPr>
            <a:spLocks noGrp="1"/>
          </p:cNvSpPr>
          <p:nvPr>
            <p:ph type="pic" sz="quarter" idx="252"/>
          </p:nvPr>
        </p:nvSpPr>
        <p:spPr>
          <a:xfrm>
            <a:off x="8453907" y="5582477"/>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charset="0"/>
                <a:ea typeface="Calibri" charset="0"/>
                <a:cs typeface="Calibri" charset="0"/>
              </a:defRPr>
            </a:lvl1pPr>
          </a:lstStyle>
          <a:p>
            <a:endParaRPr lang="en-US" dirty="0"/>
          </a:p>
        </p:txBody>
      </p:sp>
      <p:sp>
        <p:nvSpPr>
          <p:cNvPr id="295" name="Text Placeholder 6"/>
          <p:cNvSpPr>
            <a:spLocks noGrp="1"/>
          </p:cNvSpPr>
          <p:nvPr>
            <p:ph type="body" sz="quarter" idx="253" hasCustomPrompt="1"/>
          </p:nvPr>
        </p:nvSpPr>
        <p:spPr>
          <a:xfrm>
            <a:off x="8459759" y="6278930"/>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96" name="Picture Placeholder 16"/>
          <p:cNvSpPr>
            <a:spLocks noGrp="1"/>
          </p:cNvSpPr>
          <p:nvPr>
            <p:ph type="pic" sz="quarter" idx="254"/>
          </p:nvPr>
        </p:nvSpPr>
        <p:spPr>
          <a:xfrm>
            <a:off x="6895013" y="5584382"/>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charset="0"/>
                <a:ea typeface="Calibri" charset="0"/>
                <a:cs typeface="Calibri" charset="0"/>
              </a:defRPr>
            </a:lvl1pPr>
          </a:lstStyle>
          <a:p>
            <a:endParaRPr lang="en-US" dirty="0"/>
          </a:p>
        </p:txBody>
      </p:sp>
      <p:sp>
        <p:nvSpPr>
          <p:cNvPr id="297" name="Text Placeholder 6"/>
          <p:cNvSpPr>
            <a:spLocks noGrp="1"/>
          </p:cNvSpPr>
          <p:nvPr>
            <p:ph type="body" sz="quarter" idx="255" hasCustomPrompt="1"/>
          </p:nvPr>
        </p:nvSpPr>
        <p:spPr>
          <a:xfrm>
            <a:off x="6903381" y="6279653"/>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98" name="Picture Placeholder 16"/>
          <p:cNvSpPr>
            <a:spLocks noGrp="1"/>
          </p:cNvSpPr>
          <p:nvPr>
            <p:ph type="pic" sz="quarter" idx="256"/>
          </p:nvPr>
        </p:nvSpPr>
        <p:spPr>
          <a:xfrm>
            <a:off x="7415981" y="5583748"/>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charset="0"/>
                <a:ea typeface="Calibri" charset="0"/>
                <a:cs typeface="Calibri" charset="0"/>
              </a:defRPr>
            </a:lvl1pPr>
          </a:lstStyle>
          <a:p>
            <a:endParaRPr lang="en-US" dirty="0"/>
          </a:p>
        </p:txBody>
      </p:sp>
      <p:sp>
        <p:nvSpPr>
          <p:cNvPr id="299" name="Text Placeholder 6"/>
          <p:cNvSpPr>
            <a:spLocks noGrp="1"/>
          </p:cNvSpPr>
          <p:nvPr>
            <p:ph type="body" sz="quarter" idx="257" hasCustomPrompt="1"/>
          </p:nvPr>
        </p:nvSpPr>
        <p:spPr>
          <a:xfrm>
            <a:off x="7421833" y="6280201"/>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00" name="Picture Placeholder 16"/>
          <p:cNvSpPr>
            <a:spLocks noGrp="1"/>
          </p:cNvSpPr>
          <p:nvPr>
            <p:ph type="pic" sz="quarter" idx="258"/>
          </p:nvPr>
        </p:nvSpPr>
        <p:spPr>
          <a:xfrm>
            <a:off x="5852256" y="5583883"/>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charset="0"/>
                <a:ea typeface="Calibri" charset="0"/>
                <a:cs typeface="Calibri" charset="0"/>
              </a:defRPr>
            </a:lvl1pPr>
          </a:lstStyle>
          <a:p>
            <a:endParaRPr lang="en-US" dirty="0"/>
          </a:p>
        </p:txBody>
      </p:sp>
      <p:sp>
        <p:nvSpPr>
          <p:cNvPr id="301" name="Text Placeholder 6"/>
          <p:cNvSpPr>
            <a:spLocks noGrp="1"/>
          </p:cNvSpPr>
          <p:nvPr>
            <p:ph type="body" sz="quarter" idx="259" hasCustomPrompt="1"/>
          </p:nvPr>
        </p:nvSpPr>
        <p:spPr>
          <a:xfrm>
            <a:off x="5860624" y="6279154"/>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02" name="Picture Placeholder 16"/>
          <p:cNvSpPr>
            <a:spLocks noGrp="1"/>
          </p:cNvSpPr>
          <p:nvPr>
            <p:ph type="pic" sz="quarter" idx="260"/>
          </p:nvPr>
        </p:nvSpPr>
        <p:spPr>
          <a:xfrm>
            <a:off x="6373224" y="5583249"/>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charset="0"/>
                <a:ea typeface="Calibri" charset="0"/>
                <a:cs typeface="Calibri" charset="0"/>
              </a:defRPr>
            </a:lvl1pPr>
          </a:lstStyle>
          <a:p>
            <a:endParaRPr lang="en-US" dirty="0"/>
          </a:p>
        </p:txBody>
      </p:sp>
      <p:sp>
        <p:nvSpPr>
          <p:cNvPr id="303" name="Text Placeholder 6"/>
          <p:cNvSpPr>
            <a:spLocks noGrp="1"/>
          </p:cNvSpPr>
          <p:nvPr>
            <p:ph type="body" sz="quarter" idx="261" hasCustomPrompt="1"/>
          </p:nvPr>
        </p:nvSpPr>
        <p:spPr>
          <a:xfrm>
            <a:off x="6379076" y="6279702"/>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04" name="Picture Placeholder 16"/>
          <p:cNvSpPr>
            <a:spLocks noGrp="1"/>
          </p:cNvSpPr>
          <p:nvPr>
            <p:ph type="pic" sz="quarter" idx="262"/>
          </p:nvPr>
        </p:nvSpPr>
        <p:spPr>
          <a:xfrm>
            <a:off x="4811775" y="5585260"/>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charset="0"/>
                <a:ea typeface="Calibri" charset="0"/>
                <a:cs typeface="Calibri" charset="0"/>
              </a:defRPr>
            </a:lvl1pPr>
          </a:lstStyle>
          <a:p>
            <a:endParaRPr lang="en-US" dirty="0"/>
          </a:p>
        </p:txBody>
      </p:sp>
      <p:sp>
        <p:nvSpPr>
          <p:cNvPr id="305" name="Text Placeholder 6"/>
          <p:cNvSpPr>
            <a:spLocks noGrp="1"/>
          </p:cNvSpPr>
          <p:nvPr>
            <p:ph type="body" sz="quarter" idx="263" hasCustomPrompt="1"/>
          </p:nvPr>
        </p:nvSpPr>
        <p:spPr>
          <a:xfrm>
            <a:off x="4820143" y="6280531"/>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06" name="Picture Placeholder 16"/>
          <p:cNvSpPr>
            <a:spLocks noGrp="1"/>
          </p:cNvSpPr>
          <p:nvPr>
            <p:ph type="pic" sz="quarter" idx="264"/>
          </p:nvPr>
        </p:nvSpPr>
        <p:spPr>
          <a:xfrm>
            <a:off x="5332743" y="5584626"/>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charset="0"/>
                <a:ea typeface="Calibri" charset="0"/>
                <a:cs typeface="Calibri" charset="0"/>
              </a:defRPr>
            </a:lvl1pPr>
          </a:lstStyle>
          <a:p>
            <a:endParaRPr lang="en-US" dirty="0"/>
          </a:p>
        </p:txBody>
      </p:sp>
      <p:sp>
        <p:nvSpPr>
          <p:cNvPr id="307" name="Text Placeholder 6"/>
          <p:cNvSpPr>
            <a:spLocks noGrp="1"/>
          </p:cNvSpPr>
          <p:nvPr>
            <p:ph type="body" sz="quarter" idx="265" hasCustomPrompt="1"/>
          </p:nvPr>
        </p:nvSpPr>
        <p:spPr>
          <a:xfrm>
            <a:off x="5338595" y="6281079"/>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08" name="Picture Placeholder 16"/>
          <p:cNvSpPr>
            <a:spLocks noGrp="1"/>
          </p:cNvSpPr>
          <p:nvPr>
            <p:ph type="pic" sz="quarter" idx="266"/>
          </p:nvPr>
        </p:nvSpPr>
        <p:spPr>
          <a:xfrm>
            <a:off x="3769018" y="5584761"/>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charset="0"/>
                <a:ea typeface="Calibri" charset="0"/>
                <a:cs typeface="Calibri" charset="0"/>
              </a:defRPr>
            </a:lvl1pPr>
          </a:lstStyle>
          <a:p>
            <a:endParaRPr lang="en-US" dirty="0"/>
          </a:p>
        </p:txBody>
      </p:sp>
      <p:sp>
        <p:nvSpPr>
          <p:cNvPr id="309" name="Text Placeholder 6"/>
          <p:cNvSpPr>
            <a:spLocks noGrp="1"/>
          </p:cNvSpPr>
          <p:nvPr>
            <p:ph type="body" sz="quarter" idx="267" hasCustomPrompt="1"/>
          </p:nvPr>
        </p:nvSpPr>
        <p:spPr>
          <a:xfrm>
            <a:off x="3777386" y="6280032"/>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10" name="Picture Placeholder 16"/>
          <p:cNvSpPr>
            <a:spLocks noGrp="1"/>
          </p:cNvSpPr>
          <p:nvPr>
            <p:ph type="pic" sz="quarter" idx="268"/>
          </p:nvPr>
        </p:nvSpPr>
        <p:spPr>
          <a:xfrm>
            <a:off x="4289986" y="5584127"/>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charset="0"/>
                <a:ea typeface="Calibri" charset="0"/>
                <a:cs typeface="Calibri" charset="0"/>
              </a:defRPr>
            </a:lvl1pPr>
          </a:lstStyle>
          <a:p>
            <a:endParaRPr lang="en-US" dirty="0"/>
          </a:p>
        </p:txBody>
      </p:sp>
      <p:sp>
        <p:nvSpPr>
          <p:cNvPr id="311" name="Text Placeholder 6"/>
          <p:cNvSpPr>
            <a:spLocks noGrp="1"/>
          </p:cNvSpPr>
          <p:nvPr>
            <p:ph type="body" sz="quarter" idx="269" hasCustomPrompt="1"/>
          </p:nvPr>
        </p:nvSpPr>
        <p:spPr>
          <a:xfrm>
            <a:off x="4295838" y="6280580"/>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12" name="Picture Placeholder 16"/>
          <p:cNvSpPr>
            <a:spLocks noGrp="1"/>
          </p:cNvSpPr>
          <p:nvPr>
            <p:ph type="pic" sz="quarter" idx="270"/>
          </p:nvPr>
        </p:nvSpPr>
        <p:spPr>
          <a:xfrm>
            <a:off x="2728369" y="5582723"/>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charset="0"/>
                <a:ea typeface="Calibri" charset="0"/>
                <a:cs typeface="Calibri" charset="0"/>
              </a:defRPr>
            </a:lvl1pPr>
          </a:lstStyle>
          <a:p>
            <a:endParaRPr lang="en-US" dirty="0"/>
          </a:p>
        </p:txBody>
      </p:sp>
      <p:sp>
        <p:nvSpPr>
          <p:cNvPr id="313" name="Text Placeholder 6"/>
          <p:cNvSpPr>
            <a:spLocks noGrp="1"/>
          </p:cNvSpPr>
          <p:nvPr>
            <p:ph type="body" sz="quarter" idx="271" hasCustomPrompt="1"/>
          </p:nvPr>
        </p:nvSpPr>
        <p:spPr>
          <a:xfrm>
            <a:off x="2736737" y="6277994"/>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14" name="Picture Placeholder 16"/>
          <p:cNvSpPr>
            <a:spLocks noGrp="1"/>
          </p:cNvSpPr>
          <p:nvPr>
            <p:ph type="pic" sz="quarter" idx="272"/>
          </p:nvPr>
        </p:nvSpPr>
        <p:spPr>
          <a:xfrm>
            <a:off x="3249337" y="5582089"/>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charset="0"/>
                <a:ea typeface="Calibri" charset="0"/>
                <a:cs typeface="Calibri" charset="0"/>
              </a:defRPr>
            </a:lvl1pPr>
          </a:lstStyle>
          <a:p>
            <a:endParaRPr lang="en-US" dirty="0"/>
          </a:p>
        </p:txBody>
      </p:sp>
      <p:sp>
        <p:nvSpPr>
          <p:cNvPr id="315" name="Text Placeholder 6"/>
          <p:cNvSpPr>
            <a:spLocks noGrp="1"/>
          </p:cNvSpPr>
          <p:nvPr>
            <p:ph type="body" sz="quarter" idx="273" hasCustomPrompt="1"/>
          </p:nvPr>
        </p:nvSpPr>
        <p:spPr>
          <a:xfrm>
            <a:off x="3255189" y="6278542"/>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16" name="Picture Placeholder 16"/>
          <p:cNvSpPr>
            <a:spLocks noGrp="1"/>
          </p:cNvSpPr>
          <p:nvPr>
            <p:ph type="pic" sz="quarter" idx="274"/>
          </p:nvPr>
        </p:nvSpPr>
        <p:spPr>
          <a:xfrm>
            <a:off x="1685612" y="5582224"/>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charset="0"/>
                <a:ea typeface="Calibri" charset="0"/>
                <a:cs typeface="Calibri" charset="0"/>
              </a:defRPr>
            </a:lvl1pPr>
          </a:lstStyle>
          <a:p>
            <a:endParaRPr lang="en-US" dirty="0"/>
          </a:p>
        </p:txBody>
      </p:sp>
      <p:sp>
        <p:nvSpPr>
          <p:cNvPr id="317" name="Text Placeholder 6"/>
          <p:cNvSpPr>
            <a:spLocks noGrp="1"/>
          </p:cNvSpPr>
          <p:nvPr>
            <p:ph type="body" sz="quarter" idx="275" hasCustomPrompt="1"/>
          </p:nvPr>
        </p:nvSpPr>
        <p:spPr>
          <a:xfrm>
            <a:off x="1693980" y="6277495"/>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18" name="Picture Placeholder 16"/>
          <p:cNvSpPr>
            <a:spLocks noGrp="1"/>
          </p:cNvSpPr>
          <p:nvPr>
            <p:ph type="pic" sz="quarter" idx="276"/>
          </p:nvPr>
        </p:nvSpPr>
        <p:spPr>
          <a:xfrm>
            <a:off x="2206580" y="5581590"/>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charset="0"/>
                <a:ea typeface="Calibri" charset="0"/>
                <a:cs typeface="Calibri" charset="0"/>
              </a:defRPr>
            </a:lvl1pPr>
          </a:lstStyle>
          <a:p>
            <a:endParaRPr lang="en-US" dirty="0"/>
          </a:p>
        </p:txBody>
      </p:sp>
      <p:sp>
        <p:nvSpPr>
          <p:cNvPr id="319" name="Text Placeholder 6"/>
          <p:cNvSpPr>
            <a:spLocks noGrp="1"/>
          </p:cNvSpPr>
          <p:nvPr>
            <p:ph type="body" sz="quarter" idx="277" hasCustomPrompt="1"/>
          </p:nvPr>
        </p:nvSpPr>
        <p:spPr>
          <a:xfrm>
            <a:off x="2212432" y="6278043"/>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20" name="Picture Placeholder 16"/>
          <p:cNvSpPr>
            <a:spLocks noGrp="1"/>
          </p:cNvSpPr>
          <p:nvPr>
            <p:ph type="pic" sz="quarter" idx="278"/>
          </p:nvPr>
        </p:nvSpPr>
        <p:spPr>
          <a:xfrm>
            <a:off x="645131" y="5583601"/>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charset="0"/>
                <a:ea typeface="Calibri" charset="0"/>
                <a:cs typeface="Calibri" charset="0"/>
              </a:defRPr>
            </a:lvl1pPr>
          </a:lstStyle>
          <a:p>
            <a:endParaRPr lang="en-US" dirty="0"/>
          </a:p>
        </p:txBody>
      </p:sp>
      <p:sp>
        <p:nvSpPr>
          <p:cNvPr id="321" name="Text Placeholder 6"/>
          <p:cNvSpPr>
            <a:spLocks noGrp="1"/>
          </p:cNvSpPr>
          <p:nvPr>
            <p:ph type="body" sz="quarter" idx="279" hasCustomPrompt="1"/>
          </p:nvPr>
        </p:nvSpPr>
        <p:spPr>
          <a:xfrm>
            <a:off x="653499" y="6278872"/>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22" name="Picture Placeholder 16"/>
          <p:cNvSpPr>
            <a:spLocks noGrp="1"/>
          </p:cNvSpPr>
          <p:nvPr>
            <p:ph type="pic" sz="quarter" idx="280"/>
          </p:nvPr>
        </p:nvSpPr>
        <p:spPr>
          <a:xfrm>
            <a:off x="1166099" y="5582967"/>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charset="0"/>
                <a:ea typeface="Calibri" charset="0"/>
                <a:cs typeface="Calibri" charset="0"/>
              </a:defRPr>
            </a:lvl1pPr>
          </a:lstStyle>
          <a:p>
            <a:endParaRPr lang="en-US" dirty="0"/>
          </a:p>
        </p:txBody>
      </p:sp>
      <p:sp>
        <p:nvSpPr>
          <p:cNvPr id="323" name="Text Placeholder 6"/>
          <p:cNvSpPr>
            <a:spLocks noGrp="1"/>
          </p:cNvSpPr>
          <p:nvPr>
            <p:ph type="body" sz="quarter" idx="281" hasCustomPrompt="1"/>
          </p:nvPr>
        </p:nvSpPr>
        <p:spPr>
          <a:xfrm>
            <a:off x="1171951" y="6279420"/>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26" name="Picture Placeholder 16"/>
          <p:cNvSpPr>
            <a:spLocks noGrp="1"/>
          </p:cNvSpPr>
          <p:nvPr>
            <p:ph type="pic" sz="quarter" idx="284"/>
          </p:nvPr>
        </p:nvSpPr>
        <p:spPr>
          <a:xfrm>
            <a:off x="123342" y="5582468"/>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65000"/>
                  </a:schemeClr>
                </a:solidFill>
                <a:latin typeface="Calibri" charset="0"/>
                <a:ea typeface="Calibri" charset="0"/>
                <a:cs typeface="Calibri" charset="0"/>
              </a:defRPr>
            </a:lvl1pPr>
          </a:lstStyle>
          <a:p>
            <a:endParaRPr lang="en-US" dirty="0"/>
          </a:p>
        </p:txBody>
      </p:sp>
      <p:sp>
        <p:nvSpPr>
          <p:cNvPr id="327" name="Text Placeholder 6"/>
          <p:cNvSpPr>
            <a:spLocks noGrp="1"/>
          </p:cNvSpPr>
          <p:nvPr>
            <p:ph type="body" sz="quarter" idx="285" hasCustomPrompt="1"/>
          </p:nvPr>
        </p:nvSpPr>
        <p:spPr>
          <a:xfrm>
            <a:off x="129194" y="6278921"/>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29" name="Picture Placeholder 16"/>
          <p:cNvSpPr>
            <a:spLocks noGrp="1"/>
          </p:cNvSpPr>
          <p:nvPr>
            <p:ph type="pic" sz="quarter" idx="287"/>
          </p:nvPr>
        </p:nvSpPr>
        <p:spPr>
          <a:xfrm>
            <a:off x="10984153" y="2176489"/>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latin typeface="Calibri" charset="0"/>
                <a:ea typeface="Calibri" charset="0"/>
                <a:cs typeface="Calibri" charset="0"/>
              </a:defRPr>
            </a:lvl1pPr>
          </a:lstStyle>
          <a:p>
            <a:endParaRPr lang="en-US" dirty="0"/>
          </a:p>
        </p:txBody>
      </p:sp>
      <p:sp>
        <p:nvSpPr>
          <p:cNvPr id="330" name="Picture Placeholder 16"/>
          <p:cNvSpPr>
            <a:spLocks noGrp="1"/>
          </p:cNvSpPr>
          <p:nvPr>
            <p:ph type="pic" sz="quarter" idx="288"/>
          </p:nvPr>
        </p:nvSpPr>
        <p:spPr>
          <a:xfrm>
            <a:off x="9935527" y="2184438"/>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latin typeface="Calibri" charset="0"/>
                <a:ea typeface="Calibri" charset="0"/>
                <a:cs typeface="Calibri" charset="0"/>
              </a:defRPr>
            </a:lvl1pPr>
          </a:lstStyle>
          <a:p>
            <a:endParaRPr lang="en-US" dirty="0"/>
          </a:p>
        </p:txBody>
      </p:sp>
      <p:sp>
        <p:nvSpPr>
          <p:cNvPr id="332" name="Picture Placeholder 16"/>
          <p:cNvSpPr>
            <a:spLocks noGrp="1"/>
          </p:cNvSpPr>
          <p:nvPr>
            <p:ph type="pic" sz="quarter" idx="290"/>
          </p:nvPr>
        </p:nvSpPr>
        <p:spPr>
          <a:xfrm>
            <a:off x="8888350" y="2189250"/>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latin typeface="Calibri" charset="0"/>
                <a:ea typeface="Calibri" charset="0"/>
                <a:cs typeface="Calibri" charset="0"/>
              </a:defRPr>
            </a:lvl1pPr>
          </a:lstStyle>
          <a:p>
            <a:endParaRPr lang="en-US" dirty="0"/>
          </a:p>
        </p:txBody>
      </p:sp>
      <p:sp>
        <p:nvSpPr>
          <p:cNvPr id="333" name="Text Placeholder 6"/>
          <p:cNvSpPr>
            <a:spLocks noGrp="1"/>
          </p:cNvSpPr>
          <p:nvPr>
            <p:ph type="body" sz="quarter" idx="291" hasCustomPrompt="1"/>
          </p:nvPr>
        </p:nvSpPr>
        <p:spPr>
          <a:xfrm>
            <a:off x="8809365" y="3192333"/>
            <a:ext cx="976223" cy="15807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34" name="Text Placeholder 6"/>
          <p:cNvSpPr>
            <a:spLocks noGrp="1"/>
          </p:cNvSpPr>
          <p:nvPr>
            <p:ph type="body" sz="quarter" idx="292" hasCustomPrompt="1"/>
          </p:nvPr>
        </p:nvSpPr>
        <p:spPr>
          <a:xfrm>
            <a:off x="9859877" y="3206493"/>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35" name="Text Placeholder 6"/>
          <p:cNvSpPr>
            <a:spLocks noGrp="1"/>
          </p:cNvSpPr>
          <p:nvPr>
            <p:ph type="body" sz="quarter" idx="293" hasCustomPrompt="1"/>
          </p:nvPr>
        </p:nvSpPr>
        <p:spPr>
          <a:xfrm>
            <a:off x="10902110" y="3203373"/>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38" name="Picture Placeholder 16"/>
          <p:cNvSpPr>
            <a:spLocks noGrp="1"/>
          </p:cNvSpPr>
          <p:nvPr>
            <p:ph type="pic" sz="quarter" idx="294"/>
          </p:nvPr>
        </p:nvSpPr>
        <p:spPr>
          <a:xfrm>
            <a:off x="1477743" y="2190909"/>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latin typeface="Calibri" charset="0"/>
                <a:ea typeface="Calibri" charset="0"/>
                <a:cs typeface="Calibri" charset="0"/>
              </a:defRPr>
            </a:lvl1pPr>
          </a:lstStyle>
          <a:p>
            <a:endParaRPr lang="en-US" dirty="0"/>
          </a:p>
        </p:txBody>
      </p:sp>
      <p:sp>
        <p:nvSpPr>
          <p:cNvPr id="339" name="Picture Placeholder 16"/>
          <p:cNvSpPr>
            <a:spLocks noGrp="1"/>
          </p:cNvSpPr>
          <p:nvPr>
            <p:ph type="pic" sz="quarter" idx="295"/>
          </p:nvPr>
        </p:nvSpPr>
        <p:spPr>
          <a:xfrm>
            <a:off x="420928" y="2182960"/>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latin typeface="Calibri" charset="0"/>
                <a:ea typeface="Calibri" charset="0"/>
                <a:cs typeface="Calibri" charset="0"/>
              </a:defRPr>
            </a:lvl1pPr>
          </a:lstStyle>
          <a:p>
            <a:endParaRPr lang="en-US" dirty="0"/>
          </a:p>
        </p:txBody>
      </p:sp>
      <p:sp>
        <p:nvSpPr>
          <p:cNvPr id="341" name="Picture Placeholder 16"/>
          <p:cNvSpPr>
            <a:spLocks noGrp="1"/>
          </p:cNvSpPr>
          <p:nvPr>
            <p:ph type="pic" sz="quarter" idx="297"/>
          </p:nvPr>
        </p:nvSpPr>
        <p:spPr>
          <a:xfrm>
            <a:off x="2533881" y="2183961"/>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65000"/>
                  </a:schemeClr>
                </a:solidFill>
                <a:latin typeface="Calibri" charset="0"/>
                <a:ea typeface="Calibri" charset="0"/>
                <a:cs typeface="Calibri" charset="0"/>
              </a:defRPr>
            </a:lvl1pPr>
          </a:lstStyle>
          <a:p>
            <a:endParaRPr lang="en-US" dirty="0"/>
          </a:p>
        </p:txBody>
      </p:sp>
      <p:sp>
        <p:nvSpPr>
          <p:cNvPr id="345" name="Text Placeholder 6"/>
          <p:cNvSpPr>
            <a:spLocks noGrp="1"/>
          </p:cNvSpPr>
          <p:nvPr>
            <p:ph type="body" sz="quarter" idx="301" hasCustomPrompt="1"/>
          </p:nvPr>
        </p:nvSpPr>
        <p:spPr>
          <a:xfrm>
            <a:off x="338885" y="3209844"/>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46" name="Text Placeholder 6"/>
          <p:cNvSpPr>
            <a:spLocks noGrp="1"/>
          </p:cNvSpPr>
          <p:nvPr>
            <p:ph type="body" sz="quarter" idx="302" hasCustomPrompt="1"/>
          </p:nvPr>
        </p:nvSpPr>
        <p:spPr>
          <a:xfrm>
            <a:off x="1418778" y="3209844"/>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47" name="Text Placeholder 6"/>
          <p:cNvSpPr>
            <a:spLocks noGrp="1"/>
          </p:cNvSpPr>
          <p:nvPr>
            <p:ph type="body" sz="quarter" idx="303" hasCustomPrompt="1"/>
          </p:nvPr>
        </p:nvSpPr>
        <p:spPr>
          <a:xfrm>
            <a:off x="2464115" y="3201204"/>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48" name="TextBox 92"/>
          <p:cNvSpPr txBox="1"/>
          <p:nvPr userDrawn="1"/>
        </p:nvSpPr>
        <p:spPr>
          <a:xfrm>
            <a:off x="4192910" y="1738016"/>
            <a:ext cx="3811271" cy="461665"/>
          </a:xfrm>
          <a:prstGeom prst="rect">
            <a:avLst/>
          </a:prstGeom>
          <a:noFill/>
        </p:spPr>
        <p:txBody>
          <a:bodyPr wrap="square" rtlCol="0">
            <a:spAutoFit/>
          </a:bodyPr>
          <a:lstStyle/>
          <a:p>
            <a:pPr algn="ctr"/>
            <a:r>
              <a:rPr lang="en-US" sz="2400" b="1" cap="none" spc="50" dirty="0" smtClean="0">
                <a:ln w="13500">
                  <a:solidFill>
                    <a:schemeClr val="accent1">
                      <a:shade val="2500"/>
                      <a:alpha val="6500"/>
                    </a:schemeClr>
                  </a:solidFill>
                  <a:prstDash val="solid"/>
                </a:ln>
                <a:solidFill>
                  <a:schemeClr val="tx1"/>
                </a:solidFill>
                <a:effectLst>
                  <a:innerShdw blurRad="50900" dist="38500" dir="13500000">
                    <a:srgbClr val="000000">
                      <a:alpha val="60000"/>
                    </a:srgbClr>
                  </a:innerShdw>
                </a:effectLst>
                <a:latin typeface="Calibri" charset="0"/>
                <a:ea typeface="Calibri" charset="0"/>
                <a:cs typeface="Calibri" charset="0"/>
              </a:rPr>
              <a:t>Børn &amp; svigerbørn</a:t>
            </a:r>
            <a:endParaRPr lang="en-US" sz="2400" b="1" cap="none" spc="50" dirty="0">
              <a:ln w="13500">
                <a:solidFill>
                  <a:schemeClr val="accent1">
                    <a:shade val="2500"/>
                    <a:alpha val="6500"/>
                  </a:schemeClr>
                </a:solidFill>
                <a:prstDash val="solid"/>
              </a:ln>
              <a:solidFill>
                <a:schemeClr val="tx1"/>
              </a:solidFill>
              <a:effectLst>
                <a:innerShdw blurRad="50900" dist="38500" dir="13500000">
                  <a:srgbClr val="000000">
                    <a:alpha val="60000"/>
                  </a:srgbClr>
                </a:innerShdw>
              </a:effectLst>
              <a:latin typeface="Calibri" charset="0"/>
              <a:ea typeface="Calibri" charset="0"/>
              <a:cs typeface="Calibri" charset="0"/>
            </a:endParaRPr>
          </a:p>
        </p:txBody>
      </p:sp>
      <p:sp>
        <p:nvSpPr>
          <p:cNvPr id="349" name="TextBox 92"/>
          <p:cNvSpPr txBox="1"/>
          <p:nvPr userDrawn="1"/>
        </p:nvSpPr>
        <p:spPr>
          <a:xfrm>
            <a:off x="4173860" y="3502862"/>
            <a:ext cx="3836930" cy="400110"/>
          </a:xfrm>
          <a:prstGeom prst="rect">
            <a:avLst/>
          </a:prstGeom>
          <a:noFill/>
        </p:spPr>
        <p:txBody>
          <a:bodyPr wrap="square" rtlCol="0">
            <a:spAutoFit/>
          </a:bodyPr>
          <a:lstStyle/>
          <a:p>
            <a:pPr algn="ctr"/>
            <a:r>
              <a:rPr lang="en-US" sz="2000" b="1" cap="none" spc="50" dirty="0" smtClean="0">
                <a:ln w="13500">
                  <a:solidFill>
                    <a:schemeClr val="accent1">
                      <a:shade val="2500"/>
                      <a:alpha val="6500"/>
                    </a:schemeClr>
                  </a:solidFill>
                  <a:prstDash val="solid"/>
                </a:ln>
                <a:solidFill>
                  <a:srgbClr val="C3D4E5"/>
                </a:solidFill>
                <a:effectLst>
                  <a:innerShdw blurRad="50900" dist="38500" dir="13500000">
                    <a:srgbClr val="000000">
                      <a:alpha val="60000"/>
                    </a:srgbClr>
                  </a:innerShdw>
                </a:effectLst>
                <a:latin typeface="Calibri" charset="0"/>
                <a:ea typeface="Calibri" charset="0"/>
                <a:cs typeface="Calibri" charset="0"/>
              </a:rPr>
              <a:t>Børnebørn</a:t>
            </a:r>
            <a:endParaRPr lang="en-US" sz="2000" b="1" cap="none" spc="50" dirty="0">
              <a:ln w="13500">
                <a:solidFill>
                  <a:schemeClr val="accent1">
                    <a:shade val="2500"/>
                    <a:alpha val="6500"/>
                  </a:schemeClr>
                </a:solidFill>
                <a:prstDash val="solid"/>
              </a:ln>
              <a:solidFill>
                <a:srgbClr val="C3D4E5"/>
              </a:solidFill>
              <a:effectLst>
                <a:innerShdw blurRad="50900" dist="38500" dir="13500000">
                  <a:srgbClr val="000000">
                    <a:alpha val="60000"/>
                  </a:srgbClr>
                </a:innerShdw>
              </a:effectLst>
              <a:latin typeface="Calibri" charset="0"/>
              <a:ea typeface="Calibri" charset="0"/>
              <a:cs typeface="Calibri" charset="0"/>
            </a:endParaRPr>
          </a:p>
        </p:txBody>
      </p:sp>
      <p:sp>
        <p:nvSpPr>
          <p:cNvPr id="350" name="TextBox 92"/>
          <p:cNvSpPr txBox="1"/>
          <p:nvPr userDrawn="1"/>
        </p:nvSpPr>
        <p:spPr>
          <a:xfrm>
            <a:off x="4202274" y="5252792"/>
            <a:ext cx="3745362" cy="338554"/>
          </a:xfrm>
          <a:prstGeom prst="rect">
            <a:avLst/>
          </a:prstGeom>
          <a:noFill/>
        </p:spPr>
        <p:txBody>
          <a:bodyPr wrap="square" rtlCol="0">
            <a:spAutoFit/>
          </a:bodyPr>
          <a:lstStyle/>
          <a:p>
            <a:pPr algn="ctr"/>
            <a:r>
              <a:rPr lang="en-US" sz="1600" b="1" cap="none" spc="50" dirty="0" smtClean="0">
                <a:ln w="13500">
                  <a:solidFill>
                    <a:schemeClr val="accent1">
                      <a:shade val="2500"/>
                      <a:alpha val="6500"/>
                    </a:schemeClr>
                  </a:solidFill>
                  <a:prstDash val="solid"/>
                </a:ln>
                <a:solidFill>
                  <a:schemeClr val="tx1">
                    <a:lumMod val="95000"/>
                  </a:schemeClr>
                </a:solidFill>
                <a:effectLst>
                  <a:innerShdw blurRad="50900" dist="38500" dir="13500000">
                    <a:srgbClr val="000000">
                      <a:alpha val="60000"/>
                    </a:srgbClr>
                  </a:innerShdw>
                </a:effectLst>
                <a:latin typeface="Calibri" charset="0"/>
                <a:ea typeface="Calibri" charset="0"/>
                <a:cs typeface="Calibri" charset="0"/>
              </a:rPr>
              <a:t>Oldebørn</a:t>
            </a:r>
            <a:endParaRPr lang="en-US" sz="1600" b="1" cap="none" spc="50" dirty="0">
              <a:ln w="13500">
                <a:solidFill>
                  <a:schemeClr val="accent1">
                    <a:shade val="2500"/>
                    <a:alpha val="6500"/>
                  </a:schemeClr>
                </a:solidFill>
                <a:prstDash val="solid"/>
              </a:ln>
              <a:solidFill>
                <a:schemeClr val="tx1">
                  <a:lumMod val="95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351" name="Rectangle 8"/>
          <p:cNvSpPr/>
          <p:nvPr userDrawn="1"/>
        </p:nvSpPr>
        <p:spPr>
          <a:xfrm flipV="1">
            <a:off x="3078480" y="1710773"/>
            <a:ext cx="5905584" cy="45719"/>
          </a:xfrm>
          <a:prstGeom prst="rect">
            <a:avLst/>
          </a:prstGeom>
          <a:gradFill flip="none" rotWithShape="1">
            <a:gsLst>
              <a:gs pos="76000">
                <a:schemeClr val="accent6">
                  <a:lumMod val="5000"/>
                  <a:lumOff val="95000"/>
                </a:schemeClr>
              </a:gs>
              <a:gs pos="16000">
                <a:srgbClr val="656A7F"/>
              </a:gs>
            </a:gsLst>
            <a:lin ang="5400000" scaled="1"/>
            <a:tileRec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352" name="Rectangle 8"/>
          <p:cNvSpPr/>
          <p:nvPr userDrawn="1"/>
        </p:nvSpPr>
        <p:spPr>
          <a:xfrm flipV="1">
            <a:off x="1688742" y="1710777"/>
            <a:ext cx="380551" cy="45719"/>
          </a:xfrm>
          <a:prstGeom prst="rect">
            <a:avLst/>
          </a:prstGeom>
          <a:gradFill flip="none" rotWithShape="1">
            <a:gsLst>
              <a:gs pos="76000">
                <a:schemeClr val="accent6">
                  <a:lumMod val="5000"/>
                  <a:lumOff val="95000"/>
                </a:schemeClr>
              </a:gs>
              <a:gs pos="16000">
                <a:srgbClr val="656A7F"/>
              </a:gs>
            </a:gsLst>
            <a:lin ang="5400000" scaled="1"/>
            <a:tileRec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353" name="Rectangle 8"/>
          <p:cNvSpPr/>
          <p:nvPr userDrawn="1"/>
        </p:nvSpPr>
        <p:spPr>
          <a:xfrm flipV="1">
            <a:off x="9973337" y="1710776"/>
            <a:ext cx="380551" cy="45719"/>
          </a:xfrm>
          <a:prstGeom prst="rect">
            <a:avLst/>
          </a:prstGeom>
          <a:gradFill flip="none" rotWithShape="1">
            <a:gsLst>
              <a:gs pos="76000">
                <a:schemeClr val="accent6">
                  <a:lumMod val="5000"/>
                  <a:lumOff val="95000"/>
                </a:schemeClr>
              </a:gs>
              <a:gs pos="16000">
                <a:srgbClr val="656A7F"/>
              </a:gs>
            </a:gsLst>
            <a:lin ang="5400000" scaled="1"/>
            <a:tileRec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354" name="Rectangle 8"/>
          <p:cNvSpPr/>
          <p:nvPr userDrawn="1"/>
        </p:nvSpPr>
        <p:spPr>
          <a:xfrm flipV="1">
            <a:off x="10428107" y="1710775"/>
            <a:ext cx="150993" cy="45719"/>
          </a:xfrm>
          <a:prstGeom prst="rect">
            <a:avLst/>
          </a:prstGeom>
          <a:gradFill flip="none" rotWithShape="1">
            <a:gsLst>
              <a:gs pos="76000">
                <a:schemeClr val="accent6">
                  <a:lumMod val="5000"/>
                  <a:lumOff val="95000"/>
                </a:schemeClr>
              </a:gs>
              <a:gs pos="16000">
                <a:srgbClr val="656A7F"/>
              </a:gs>
            </a:gsLst>
            <a:lin ang="5400000" scaled="1"/>
            <a:tileRec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355" name="Rectangle 8"/>
          <p:cNvSpPr/>
          <p:nvPr userDrawn="1"/>
        </p:nvSpPr>
        <p:spPr>
          <a:xfrm flipV="1">
            <a:off x="1471526" y="1708810"/>
            <a:ext cx="150993" cy="45719"/>
          </a:xfrm>
          <a:prstGeom prst="rect">
            <a:avLst/>
          </a:prstGeom>
          <a:gradFill flip="none" rotWithShape="1">
            <a:gsLst>
              <a:gs pos="76000">
                <a:schemeClr val="accent6">
                  <a:lumMod val="5000"/>
                  <a:lumOff val="95000"/>
                </a:schemeClr>
              </a:gs>
              <a:gs pos="16000">
                <a:srgbClr val="656A7F"/>
              </a:gs>
            </a:gsLst>
            <a:lin ang="5400000" scaled="1"/>
            <a:tileRec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356" name="Rectangle 8"/>
          <p:cNvSpPr/>
          <p:nvPr userDrawn="1"/>
        </p:nvSpPr>
        <p:spPr>
          <a:xfrm flipV="1">
            <a:off x="2118550" y="1710773"/>
            <a:ext cx="873012" cy="45719"/>
          </a:xfrm>
          <a:prstGeom prst="rect">
            <a:avLst/>
          </a:prstGeom>
          <a:gradFill flip="none" rotWithShape="1">
            <a:gsLst>
              <a:gs pos="76000">
                <a:schemeClr val="accent6">
                  <a:lumMod val="5000"/>
                  <a:lumOff val="95000"/>
                </a:schemeClr>
              </a:gs>
              <a:gs pos="16000">
                <a:srgbClr val="656A7F"/>
              </a:gs>
            </a:gsLst>
            <a:lin ang="5400000" scaled="1"/>
            <a:tileRec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357" name="Rectangle 8"/>
          <p:cNvSpPr/>
          <p:nvPr userDrawn="1"/>
        </p:nvSpPr>
        <p:spPr>
          <a:xfrm flipV="1">
            <a:off x="9042286" y="1710773"/>
            <a:ext cx="852546" cy="45719"/>
          </a:xfrm>
          <a:prstGeom prst="rect">
            <a:avLst/>
          </a:prstGeom>
          <a:gradFill flip="none" rotWithShape="1">
            <a:gsLst>
              <a:gs pos="76000">
                <a:schemeClr val="accent6">
                  <a:lumMod val="5000"/>
                  <a:lumOff val="95000"/>
                </a:schemeClr>
              </a:gs>
              <a:gs pos="16000">
                <a:srgbClr val="656A7F"/>
              </a:gs>
            </a:gsLst>
            <a:lin ang="5400000" scaled="1"/>
            <a:tileRec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28" name="Rectangle 8"/>
          <p:cNvSpPr/>
          <p:nvPr userDrawn="1"/>
        </p:nvSpPr>
        <p:spPr>
          <a:xfrm>
            <a:off x="266876" y="5207661"/>
            <a:ext cx="11608237" cy="45719"/>
          </a:xfrm>
          <a:prstGeom prst="rect">
            <a:avLst/>
          </a:prstGeom>
          <a:gradFill flip="none" rotWithShape="1">
            <a:gsLst>
              <a:gs pos="0">
                <a:schemeClr val="accent6">
                  <a:lumMod val="0"/>
                  <a:lumOff val="100000"/>
                </a:schemeClr>
              </a:gs>
              <a:gs pos="34000">
                <a:srgbClr val="656A7F"/>
              </a:gs>
              <a:gs pos="99000">
                <a:schemeClr val="bg1">
                  <a:lumMod val="75000"/>
                  <a:lumOff val="25000"/>
                </a:schemeClr>
              </a:gs>
            </a:gsLst>
            <a:lin ang="5400000" scaled="0"/>
            <a:tileRec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26" name="Pladsholder til slidenummer 3"/>
          <p:cNvSpPr>
            <a:spLocks noGrp="1"/>
          </p:cNvSpPr>
          <p:nvPr>
            <p:ph type="sldNum" sz="quarter" idx="304"/>
          </p:nvPr>
        </p:nvSpPr>
        <p:spPr>
          <a:xfrm>
            <a:off x="0" y="6428578"/>
            <a:ext cx="340173" cy="552319"/>
          </a:xfrm>
        </p:spPr>
        <p:txBody>
          <a:bodyPr/>
          <a:lstStyle>
            <a:lvl1pPr>
              <a:defRPr>
                <a:solidFill>
                  <a:srgbClr val="F4F4F2"/>
                </a:solidFill>
              </a:defRPr>
            </a:lvl1pPr>
          </a:lstStyle>
          <a:p>
            <a:fld id="{B0EB8CF6-47F3-4747-94A2-C5AAF9298AFB}" type="slidenum">
              <a:rPr lang="da-DK" smtClean="0"/>
              <a:pPr/>
              <a:t>‹nr.›</a:t>
            </a:fld>
            <a:endParaRPr lang="da-DK"/>
          </a:p>
        </p:txBody>
      </p:sp>
      <p:sp>
        <p:nvSpPr>
          <p:cNvPr id="127" name="Pladsholder til tekst 13"/>
          <p:cNvSpPr>
            <a:spLocks noGrp="1"/>
          </p:cNvSpPr>
          <p:nvPr>
            <p:ph type="body" sz="quarter" idx="15" hasCustomPrompt="1"/>
          </p:nvPr>
        </p:nvSpPr>
        <p:spPr>
          <a:xfrm>
            <a:off x="383177" y="6549103"/>
            <a:ext cx="5008540" cy="308897"/>
          </a:xfrm>
        </p:spPr>
        <p:txBody>
          <a:bodyPr>
            <a:noAutofit/>
          </a:bodyPr>
          <a:lstStyle>
            <a:lvl1pPr>
              <a:defRPr sz="1400">
                <a:solidFill>
                  <a:srgbClr val="F4F4F2"/>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Vælg Layout før du indsætter fotos og navn</a:t>
            </a:r>
            <a:endParaRPr lang="da-DK" dirty="0"/>
          </a:p>
        </p:txBody>
      </p:sp>
      <p:sp>
        <p:nvSpPr>
          <p:cNvPr id="129" name="Rektangel 128"/>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Efterkommere m oldebørn lysegråt">
    <p:bg>
      <p:bgPr>
        <a:solidFill>
          <a:schemeClr val="tx1">
            <a:lumMod val="95000"/>
          </a:schemeClr>
        </a:solidFill>
        <a:effectLst/>
      </p:bgPr>
    </p:bg>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6739098" y="2183961"/>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216" name="Rectangle 215"/>
          <p:cNvSpPr/>
          <p:nvPr userDrawn="1"/>
        </p:nvSpPr>
        <p:spPr>
          <a:xfrm rot="16200000">
            <a:off x="3405340" y="1539404"/>
            <a:ext cx="360744" cy="45719"/>
          </a:xfrm>
          <a:prstGeom prst="rect">
            <a:avLst/>
          </a:prstGeom>
          <a:gradFill>
            <a:gsLst>
              <a:gs pos="82000">
                <a:schemeClr val="tx1"/>
              </a:gs>
              <a:gs pos="100000">
                <a:srgbClr val="6B86AD"/>
              </a:gs>
              <a:gs pos="0">
                <a:srgbClr val="4A76B6"/>
              </a:gs>
              <a:gs pos="28000">
                <a:srgbClr val="DFE0D5">
                  <a:lumMod val="64000"/>
                  <a:lumOff val="36000"/>
                </a:srgbClr>
              </a:gs>
            </a:gsLst>
            <a:lin ang="5400000" scaled="0"/>
          </a:gradFill>
          <a:ln>
            <a:solidFill>
              <a:srgbClr val="4A76B6"/>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217" name="Picture Placeholder 16"/>
          <p:cNvSpPr>
            <a:spLocks noGrp="1"/>
          </p:cNvSpPr>
          <p:nvPr>
            <p:ph type="pic" sz="quarter" idx="81"/>
          </p:nvPr>
        </p:nvSpPr>
        <p:spPr>
          <a:xfrm>
            <a:off x="3221949" y="593477"/>
            <a:ext cx="745964" cy="966225"/>
          </a:xfrm>
          <a:solidFill>
            <a:schemeClr val="tx1"/>
          </a:solidFill>
          <a:ln>
            <a:solidFill>
              <a:schemeClr val="bg1">
                <a:lumMod val="75000"/>
                <a:lumOff val="25000"/>
              </a:schemeClr>
            </a:solidFill>
          </a:ln>
          <a:effectLst>
            <a:innerShdw blurRad="63500" dist="25400" dir="16200000">
              <a:prstClr val="black">
                <a:alpha val="50000"/>
              </a:prstClr>
            </a:innerShdw>
          </a:effectLst>
        </p:spPr>
        <p:txBody>
          <a:bodyPr>
            <a:normAutofit/>
          </a:bodyPr>
          <a:lstStyle>
            <a:lvl1pPr>
              <a:defRPr sz="800"/>
            </a:lvl1pPr>
          </a:lstStyle>
          <a:p>
            <a:endParaRPr lang="en-US" dirty="0"/>
          </a:p>
        </p:txBody>
      </p:sp>
      <p:sp>
        <p:nvSpPr>
          <p:cNvPr id="218" name="Picture Placeholder 16"/>
          <p:cNvSpPr>
            <a:spLocks noGrp="1"/>
          </p:cNvSpPr>
          <p:nvPr>
            <p:ph type="pic" sz="quarter" idx="82"/>
          </p:nvPr>
        </p:nvSpPr>
        <p:spPr>
          <a:xfrm>
            <a:off x="5682283" y="2176012"/>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219" name="Picture Placeholder 16"/>
          <p:cNvSpPr>
            <a:spLocks noGrp="1"/>
          </p:cNvSpPr>
          <p:nvPr>
            <p:ph type="pic" sz="quarter" idx="83"/>
          </p:nvPr>
        </p:nvSpPr>
        <p:spPr>
          <a:xfrm>
            <a:off x="4633657" y="2183961"/>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221" name="Picture Placeholder 16"/>
          <p:cNvSpPr>
            <a:spLocks noGrp="1"/>
          </p:cNvSpPr>
          <p:nvPr>
            <p:ph type="pic" sz="quarter" idx="84"/>
          </p:nvPr>
        </p:nvSpPr>
        <p:spPr>
          <a:xfrm>
            <a:off x="7795236" y="2177013"/>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110" name="Rectangle 109"/>
          <p:cNvSpPr/>
          <p:nvPr userDrawn="1"/>
        </p:nvSpPr>
        <p:spPr>
          <a:xfrm>
            <a:off x="-102049" y="-22682"/>
            <a:ext cx="12451115" cy="292063"/>
          </a:xfrm>
          <a:prstGeom prst="rect">
            <a:avLst/>
          </a:prstGeom>
          <a:gradFill flip="none" rotWithShape="1">
            <a:gsLst>
              <a:gs pos="99000">
                <a:srgbClr val="3B5379">
                  <a:alpha val="48000"/>
                </a:srgbClr>
              </a:gs>
              <a:gs pos="1000">
                <a:srgbClr val="263142">
                  <a:alpha val="74000"/>
                </a:srgbClr>
              </a:gs>
              <a:gs pos="50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latin typeface="Calibri" charset="0"/>
                <a:ea typeface="Calibri" charset="0"/>
                <a:cs typeface="Calibri" charset="0"/>
              </a:rPr>
              <a:t>OS – LIVSFORTÆLLINGER    </a:t>
            </a:r>
            <a:r>
              <a:rPr lang="en-US" i="1" dirty="0" smtClean="0">
                <a:solidFill>
                  <a:srgbClr val="99ACC7"/>
                </a:solidFill>
              </a:rPr>
              <a:t>.</a:t>
            </a:r>
            <a:endParaRPr lang="en-US" i="1" dirty="0">
              <a:solidFill>
                <a:srgbClr val="99ACC7"/>
              </a:solidFill>
            </a:endParaRPr>
          </a:p>
        </p:txBody>
      </p:sp>
      <p:sp>
        <p:nvSpPr>
          <p:cNvPr id="111" name="Title 1"/>
          <p:cNvSpPr>
            <a:spLocks noGrp="1"/>
          </p:cNvSpPr>
          <p:nvPr>
            <p:ph type="title" hasCustomPrompt="1"/>
          </p:nvPr>
        </p:nvSpPr>
        <p:spPr>
          <a:xfrm>
            <a:off x="179601" y="-307766"/>
            <a:ext cx="7496739"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r>
              <a:rPr lang="da-DK" dirty="0" smtClean="0"/>
              <a:t>Børnegenerationen</a:t>
            </a:r>
            <a:endParaRPr dirty="0"/>
          </a:p>
        </p:txBody>
      </p:sp>
      <p:sp>
        <p:nvSpPr>
          <p:cNvPr id="3" name="Footer Placeholder 2"/>
          <p:cNvSpPr>
            <a:spLocks noGrp="1"/>
          </p:cNvSpPr>
          <p:nvPr>
            <p:ph type="ftr" sz="quarter" idx="11"/>
          </p:nvPr>
        </p:nvSpPr>
        <p:spPr>
          <a:xfrm>
            <a:off x="4207775" y="-72323"/>
            <a:ext cx="3833586" cy="365125"/>
          </a:xfrm>
        </p:spPr>
        <p:txBody>
          <a:bodyPr/>
          <a:lstStyle>
            <a:lvl1pPr>
              <a:defRPr>
                <a:solidFill>
                  <a:schemeClr val="bg1">
                    <a:lumMod val="85000"/>
                    <a:lumOff val="15000"/>
                  </a:schemeClr>
                </a:solidFill>
              </a:defRPr>
            </a:lvl1pPr>
          </a:lstStyle>
          <a:p>
            <a:r>
              <a:rPr lang="en-US" smtClean="0"/>
              <a:t>Dit navn her</a:t>
            </a:r>
            <a:endParaRPr lang="en-US" dirty="0"/>
          </a:p>
        </p:txBody>
      </p:sp>
      <p:sp>
        <p:nvSpPr>
          <p:cNvPr id="112" name="Picture Placeholder 16"/>
          <p:cNvSpPr>
            <a:spLocks noGrp="1"/>
          </p:cNvSpPr>
          <p:nvPr>
            <p:ph type="pic" sz="quarter" idx="89"/>
          </p:nvPr>
        </p:nvSpPr>
        <p:spPr>
          <a:xfrm>
            <a:off x="3586480" y="2188773"/>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120" name="Snip Single Corner Rectangle 119"/>
          <p:cNvSpPr/>
          <p:nvPr userDrawn="1"/>
        </p:nvSpPr>
        <p:spPr>
          <a:xfrm flipH="1">
            <a:off x="0" y="6548034"/>
            <a:ext cx="12192000" cy="309966"/>
          </a:xfrm>
          <a:prstGeom prst="snip1Rect">
            <a:avLst>
              <a:gd name="adj" fmla="val 0"/>
            </a:avLst>
          </a:prstGeom>
          <a:solidFill>
            <a:schemeClr val="tx1">
              <a:lumMod val="85000"/>
            </a:schemeClr>
          </a:solidFill>
          <a:ln>
            <a:noFill/>
          </a:ln>
          <a:effectLst>
            <a:innerShdw blurRad="114300" dist="25400" dir="18720000">
              <a:schemeClr val="bg1">
                <a:lumMod val="95000"/>
                <a:lumOff val="5000"/>
                <a:alpha val="6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Afrundet rektangel 35">
            <a:hlinkClick r:id="" action="ppaction://hlinkshowjump?jump=lastslideviewed" highlightClick="1"/>
          </p:cNvPr>
          <p:cNvSpPr/>
          <p:nvPr userDrawn="1"/>
        </p:nvSpPr>
        <p:spPr>
          <a:xfrm>
            <a:off x="10560324" y="6584621"/>
            <a:ext cx="749179" cy="226884"/>
          </a:xfrm>
          <a:prstGeom prst="roundRect">
            <a:avLst/>
          </a:prstGeom>
          <a:solidFill>
            <a:srgbClr val="657189"/>
          </a:solidFill>
          <a:ln>
            <a:noFill/>
          </a:ln>
          <a:effectLst>
            <a:outerShdw blurRad="50800" dist="25400" dir="5400000" algn="t" rotWithShape="0">
              <a:prstClr val="black">
                <a:alpha val="3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95000"/>
                  </a:schemeClr>
                </a:solidFill>
                <a:latin typeface="Calibri"/>
                <a:cs typeface="Calibri"/>
              </a:rPr>
              <a:t>Tilbage</a:t>
            </a:r>
            <a:endParaRPr lang="da-DK" sz="1400" dirty="0">
              <a:solidFill>
                <a:schemeClr val="tx1">
                  <a:lumMod val="95000"/>
                </a:schemeClr>
              </a:solidFill>
              <a:latin typeface="Calibri"/>
              <a:cs typeface="Calibri"/>
            </a:endParaRPr>
          </a:p>
        </p:txBody>
      </p:sp>
      <p:sp>
        <p:nvSpPr>
          <p:cNvPr id="122" name="Afrundet rektangel 35">
            <a:hlinkClick r:id="rId2" action="ppaction://hlinksldjump" highlightClick="1"/>
          </p:cNvPr>
          <p:cNvSpPr/>
          <p:nvPr userDrawn="1"/>
        </p:nvSpPr>
        <p:spPr>
          <a:xfrm>
            <a:off x="9678337" y="6584621"/>
            <a:ext cx="807472" cy="225753"/>
          </a:xfrm>
          <a:prstGeom prst="roundRect">
            <a:avLst/>
          </a:prstGeom>
          <a:solidFill>
            <a:srgbClr val="657189"/>
          </a:solidFill>
          <a:ln>
            <a:noFill/>
          </a:ln>
          <a:effectLst>
            <a:outerShdw blurRad="50800" dist="25400" dir="5400000" algn="t" rotWithShape="0">
              <a:prstClr val="black">
                <a:alpha val="3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95000"/>
                  </a:schemeClr>
                </a:solidFill>
                <a:latin typeface="Calibri"/>
                <a:cs typeface="Calibri"/>
              </a:rPr>
              <a:t>Oversigt</a:t>
            </a:r>
            <a:endParaRPr lang="da-DK" sz="1400" dirty="0">
              <a:solidFill>
                <a:schemeClr val="tx1">
                  <a:lumMod val="95000"/>
                </a:schemeClr>
              </a:solidFill>
              <a:latin typeface="Calibri"/>
              <a:cs typeface="Calibri"/>
            </a:endParaRPr>
          </a:p>
        </p:txBody>
      </p:sp>
      <p:sp>
        <p:nvSpPr>
          <p:cNvPr id="123" name="Afrundet rektangel 35">
            <a:hlinkClick r:id="" action="ppaction://hlinkshowjump?jump=nextslide" highlightClick="1"/>
          </p:cNvPr>
          <p:cNvSpPr/>
          <p:nvPr userDrawn="1"/>
        </p:nvSpPr>
        <p:spPr>
          <a:xfrm>
            <a:off x="11383512" y="6584620"/>
            <a:ext cx="749688" cy="221281"/>
          </a:xfrm>
          <a:prstGeom prst="roundRect">
            <a:avLst/>
          </a:prstGeom>
          <a:solidFill>
            <a:srgbClr val="657189"/>
          </a:solidFill>
          <a:ln>
            <a:noFill/>
          </a:ln>
          <a:effectLst>
            <a:outerShdw blurRad="50800" dist="25400" dir="5400000" algn="t" rotWithShape="0">
              <a:prstClr val="black">
                <a:alpha val="3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95000"/>
                  </a:schemeClr>
                </a:solidFill>
                <a:latin typeface="Calibri"/>
                <a:cs typeface="Calibri"/>
              </a:rPr>
              <a:t>Næste</a:t>
            </a:r>
            <a:endParaRPr lang="da-DK" sz="1400" dirty="0">
              <a:solidFill>
                <a:schemeClr val="tx1">
                  <a:lumMod val="95000"/>
                </a:schemeClr>
              </a:solidFill>
              <a:latin typeface="Calibri"/>
              <a:cs typeface="Calibri"/>
            </a:endParaRPr>
          </a:p>
        </p:txBody>
      </p:sp>
      <p:sp>
        <p:nvSpPr>
          <p:cNvPr id="124" name="Afrundet rektangel 35">
            <a:hlinkClick r:id="" action="ppaction://hlinkshowjump?jump=endshow" highlightClick="1"/>
          </p:cNvPr>
          <p:cNvSpPr/>
          <p:nvPr userDrawn="1"/>
        </p:nvSpPr>
        <p:spPr>
          <a:xfrm>
            <a:off x="8818269" y="6584620"/>
            <a:ext cx="783981" cy="221282"/>
          </a:xfrm>
          <a:prstGeom prst="roundRect">
            <a:avLst/>
          </a:prstGeom>
          <a:solidFill>
            <a:srgbClr val="657189"/>
          </a:solidFill>
          <a:ln>
            <a:noFill/>
          </a:ln>
          <a:effectLst>
            <a:outerShdw blurRad="50800" dist="25400" dir="5400000" algn="t" rotWithShape="0">
              <a:prstClr val="black">
                <a:alpha val="3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95000"/>
                  </a:schemeClr>
                </a:solidFill>
                <a:latin typeface="Calibri"/>
                <a:cs typeface="Calibri"/>
              </a:rPr>
              <a:t>Rediger</a:t>
            </a:r>
            <a:endParaRPr lang="da-DK" sz="1400" dirty="0">
              <a:solidFill>
                <a:schemeClr val="tx1">
                  <a:lumMod val="95000"/>
                </a:schemeClr>
              </a:solidFill>
              <a:latin typeface="Calibri"/>
              <a:cs typeface="Calibri"/>
            </a:endParaRPr>
          </a:p>
        </p:txBody>
      </p:sp>
      <p:sp>
        <p:nvSpPr>
          <p:cNvPr id="239" name="Rectangle 238"/>
          <p:cNvSpPr/>
          <p:nvPr userDrawn="1"/>
        </p:nvSpPr>
        <p:spPr>
          <a:xfrm rot="16200000">
            <a:off x="8350319" y="1537721"/>
            <a:ext cx="360744" cy="45719"/>
          </a:xfrm>
          <a:prstGeom prst="rect">
            <a:avLst/>
          </a:prstGeom>
          <a:gradFill>
            <a:gsLst>
              <a:gs pos="82000">
                <a:schemeClr val="tx1"/>
              </a:gs>
              <a:gs pos="100000">
                <a:srgbClr val="6B86AD"/>
              </a:gs>
              <a:gs pos="0">
                <a:srgbClr val="4A76B6"/>
              </a:gs>
              <a:gs pos="28000">
                <a:srgbClr val="DFE0D5">
                  <a:lumMod val="64000"/>
                  <a:lumOff val="36000"/>
                </a:srgbClr>
              </a:gs>
            </a:gsLst>
            <a:lin ang="5400000" scaled="0"/>
          </a:gradFill>
          <a:ln>
            <a:solidFill>
              <a:srgbClr val="4A76B6"/>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240" name="Picture Placeholder 16"/>
          <p:cNvSpPr>
            <a:spLocks noGrp="1"/>
          </p:cNvSpPr>
          <p:nvPr>
            <p:ph type="pic" sz="quarter" idx="100"/>
          </p:nvPr>
        </p:nvSpPr>
        <p:spPr>
          <a:xfrm>
            <a:off x="8168912" y="583304"/>
            <a:ext cx="745964" cy="966225"/>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vl1pPr>
          </a:lstStyle>
          <a:p>
            <a:endParaRPr lang="en-US" dirty="0"/>
          </a:p>
        </p:txBody>
      </p:sp>
      <p:sp>
        <p:nvSpPr>
          <p:cNvPr id="248" name="Afrundet rektangel 35">
            <a:hlinkClick r:id="rId3" action="ppaction://hlinksldjump" highlightClick="1"/>
          </p:cNvPr>
          <p:cNvSpPr/>
          <p:nvPr userDrawn="1"/>
        </p:nvSpPr>
        <p:spPr>
          <a:xfrm>
            <a:off x="5649970" y="6580601"/>
            <a:ext cx="921319" cy="225300"/>
          </a:xfrm>
          <a:prstGeom prst="roundRect">
            <a:avLst/>
          </a:prstGeom>
          <a:solidFill>
            <a:srgbClr val="657189"/>
          </a:solidFill>
          <a:ln>
            <a:noFill/>
          </a:ln>
          <a:effectLst>
            <a:outerShdw blurRad="50800" dist="38100" dir="4500000" algn="tl" rotWithShape="0">
              <a:srgbClr val="000000">
                <a:alpha val="22000"/>
              </a:srgb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95000"/>
                  </a:schemeClr>
                </a:solidFill>
                <a:latin typeface="Calibri"/>
                <a:cs typeface="Calibri"/>
              </a:rPr>
              <a:t>Slægten</a:t>
            </a:r>
            <a:endParaRPr lang="da-DK" sz="1400" dirty="0">
              <a:solidFill>
                <a:schemeClr val="tx1">
                  <a:lumMod val="95000"/>
                </a:schemeClr>
              </a:solidFill>
              <a:latin typeface="Calibri"/>
              <a:cs typeface="Calibri"/>
            </a:endParaRPr>
          </a:p>
        </p:txBody>
      </p:sp>
      <p:sp>
        <p:nvSpPr>
          <p:cNvPr id="249" name="Rectangle 248"/>
          <p:cNvSpPr/>
          <p:nvPr userDrawn="1"/>
        </p:nvSpPr>
        <p:spPr>
          <a:xfrm>
            <a:off x="7498413" y="-586035"/>
            <a:ext cx="4257357" cy="51579"/>
          </a:xfrm>
          <a:prstGeom prst="rect">
            <a:avLst/>
          </a:prstGeom>
          <a:gradFill>
            <a:gsLst>
              <a:gs pos="46000">
                <a:srgbClr val="ABBAD1"/>
              </a:gs>
              <a:gs pos="79000">
                <a:schemeClr val="tx1"/>
              </a:gs>
              <a:gs pos="9000">
                <a:srgbClr val="4A76B6"/>
              </a:gs>
              <a:gs pos="94000">
                <a:srgbClr val="DFE0D5">
                  <a:lumMod val="64000"/>
                  <a:lumOff val="36000"/>
                </a:srgbClr>
              </a:gs>
            </a:gsLst>
            <a:lin ang="5400000" scaled="0"/>
          </a:gradFill>
          <a:ln>
            <a:solidFill>
              <a:srgbClr val="6B86AD"/>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51" name="Rectangle 250"/>
          <p:cNvSpPr/>
          <p:nvPr userDrawn="1"/>
        </p:nvSpPr>
        <p:spPr>
          <a:xfrm rot="16200000">
            <a:off x="9463156" y="-416839"/>
            <a:ext cx="252201" cy="45719"/>
          </a:xfrm>
          <a:prstGeom prst="rect">
            <a:avLst/>
          </a:prstGeom>
          <a:gradFill>
            <a:gsLst>
              <a:gs pos="6000">
                <a:schemeClr val="tx1"/>
              </a:gs>
              <a:gs pos="49000">
                <a:schemeClr val="tx1"/>
              </a:gs>
              <a:gs pos="100000">
                <a:srgbClr val="4A76B6"/>
              </a:gs>
              <a:gs pos="78000">
                <a:srgbClr val="DFE0D5">
                  <a:lumMod val="64000"/>
                  <a:lumOff val="36000"/>
                </a:srgbClr>
              </a:gs>
            </a:gsLst>
            <a:lin ang="4200000" scaled="0"/>
          </a:gradFill>
          <a:ln>
            <a:solidFill>
              <a:srgbClr val="6B86AD"/>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83" name="Text Placeholder 6"/>
          <p:cNvSpPr>
            <a:spLocks noGrp="1"/>
          </p:cNvSpPr>
          <p:nvPr>
            <p:ph type="body" sz="quarter" idx="107" hasCustomPrompt="1"/>
          </p:nvPr>
        </p:nvSpPr>
        <p:spPr>
          <a:xfrm>
            <a:off x="3682346" y="1530173"/>
            <a:ext cx="2390976" cy="170400"/>
          </a:xfrm>
        </p:spPr>
        <p:txBody>
          <a:bodyPr>
            <a:noAutofit/>
          </a:bodyPr>
          <a:lstStyle>
            <a:lvl1pPr algn="l">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Klik på billede for at indsætte foto</a:t>
            </a:r>
            <a:endParaRPr lang="en-US" dirty="0"/>
          </a:p>
        </p:txBody>
      </p:sp>
      <p:sp>
        <p:nvSpPr>
          <p:cNvPr id="84" name="Text Placeholder 6"/>
          <p:cNvSpPr>
            <a:spLocks noGrp="1"/>
          </p:cNvSpPr>
          <p:nvPr>
            <p:ph type="body" sz="quarter" idx="108" hasCustomPrompt="1"/>
          </p:nvPr>
        </p:nvSpPr>
        <p:spPr>
          <a:xfrm>
            <a:off x="6099093" y="1516637"/>
            <a:ext cx="2390976" cy="170400"/>
          </a:xfrm>
        </p:spPr>
        <p:txBody>
          <a:bodyPr>
            <a:noAutofit/>
          </a:bodyPr>
          <a:lstStyle>
            <a:lvl1pPr algn="r">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Faders navn her</a:t>
            </a:r>
            <a:endParaRPr lang="en-US" dirty="0"/>
          </a:p>
        </p:txBody>
      </p:sp>
      <p:sp>
        <p:nvSpPr>
          <p:cNvPr id="85" name="Text Placeholder 6"/>
          <p:cNvSpPr>
            <a:spLocks noGrp="1"/>
          </p:cNvSpPr>
          <p:nvPr>
            <p:ph type="body" sz="quarter" idx="109" hasCustomPrompt="1"/>
          </p:nvPr>
        </p:nvSpPr>
        <p:spPr>
          <a:xfrm>
            <a:off x="3507495" y="3191856"/>
            <a:ext cx="976223" cy="15807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87" name="Text Placeholder 6"/>
          <p:cNvSpPr>
            <a:spLocks noGrp="1"/>
          </p:cNvSpPr>
          <p:nvPr>
            <p:ph type="body" sz="quarter" idx="110" hasCustomPrompt="1"/>
          </p:nvPr>
        </p:nvSpPr>
        <p:spPr>
          <a:xfrm>
            <a:off x="4558007" y="3206016"/>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88" name="Text Placeholder 6"/>
          <p:cNvSpPr>
            <a:spLocks noGrp="1"/>
          </p:cNvSpPr>
          <p:nvPr>
            <p:ph type="body" sz="quarter" idx="111" hasCustomPrompt="1"/>
          </p:nvPr>
        </p:nvSpPr>
        <p:spPr>
          <a:xfrm>
            <a:off x="5600240" y="3202896"/>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89" name="Text Placeholder 6"/>
          <p:cNvSpPr>
            <a:spLocks noGrp="1"/>
          </p:cNvSpPr>
          <p:nvPr>
            <p:ph type="body" sz="quarter" idx="112" hasCustomPrompt="1"/>
          </p:nvPr>
        </p:nvSpPr>
        <p:spPr>
          <a:xfrm>
            <a:off x="6680133" y="3202896"/>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0" name="Text Placeholder 6"/>
          <p:cNvSpPr>
            <a:spLocks noGrp="1"/>
          </p:cNvSpPr>
          <p:nvPr>
            <p:ph type="body" sz="quarter" idx="113" hasCustomPrompt="1"/>
          </p:nvPr>
        </p:nvSpPr>
        <p:spPr>
          <a:xfrm>
            <a:off x="7725470" y="3194256"/>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3" name="TextBox 92"/>
          <p:cNvSpPr txBox="1"/>
          <p:nvPr userDrawn="1"/>
        </p:nvSpPr>
        <p:spPr>
          <a:xfrm>
            <a:off x="4162179" y="714753"/>
            <a:ext cx="3836930" cy="584775"/>
          </a:xfrm>
          <a:prstGeom prst="rect">
            <a:avLst/>
          </a:prstGeom>
          <a:noFill/>
        </p:spPr>
        <p:txBody>
          <a:bodyPr wrap="square" rtlCol="0">
            <a:spAutoFit/>
          </a:bodyPr>
          <a:lstStyle/>
          <a:p>
            <a:pPr algn="ctr"/>
            <a:r>
              <a:rPr lang="en-US" sz="3200" b="1" cap="none" spc="50" dirty="0" smtClean="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rPr>
              <a:t>Min partner og </a:t>
            </a:r>
            <a:r>
              <a:rPr lang="en-US" sz="3200" b="1" cap="none" spc="50" dirty="0" err="1" smtClean="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rPr>
              <a:t>mig</a:t>
            </a:r>
            <a:endParaRPr lang="en-US" sz="3200" b="1" cap="none" spc="50" dirty="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endParaRPr>
          </a:p>
        </p:txBody>
      </p:sp>
      <p:sp>
        <p:nvSpPr>
          <p:cNvPr id="108" name="Picture Placeholder 16"/>
          <p:cNvSpPr>
            <a:spLocks noGrp="1"/>
          </p:cNvSpPr>
          <p:nvPr>
            <p:ph type="pic" sz="quarter" idx="124"/>
          </p:nvPr>
        </p:nvSpPr>
        <p:spPr>
          <a:xfrm>
            <a:off x="298187" y="593476"/>
            <a:ext cx="745964" cy="966225"/>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vl1pPr>
          </a:lstStyle>
          <a:p>
            <a:endParaRPr lang="en-US" dirty="0"/>
          </a:p>
        </p:txBody>
      </p:sp>
      <p:sp>
        <p:nvSpPr>
          <p:cNvPr id="109" name="Picture Placeholder 16"/>
          <p:cNvSpPr>
            <a:spLocks noGrp="1"/>
          </p:cNvSpPr>
          <p:nvPr>
            <p:ph type="pic" sz="quarter" idx="125"/>
          </p:nvPr>
        </p:nvSpPr>
        <p:spPr>
          <a:xfrm>
            <a:off x="11135775" y="589267"/>
            <a:ext cx="745964" cy="966225"/>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vl1pPr>
          </a:lstStyle>
          <a:p>
            <a:endParaRPr lang="en-US" dirty="0"/>
          </a:p>
        </p:txBody>
      </p:sp>
      <p:sp>
        <p:nvSpPr>
          <p:cNvPr id="114" name="Text Placeholder 6"/>
          <p:cNvSpPr>
            <a:spLocks noGrp="1"/>
          </p:cNvSpPr>
          <p:nvPr>
            <p:ph type="body" sz="quarter" idx="126" hasCustomPrompt="1"/>
          </p:nvPr>
        </p:nvSpPr>
        <p:spPr>
          <a:xfrm>
            <a:off x="10830926" y="1522713"/>
            <a:ext cx="1253912" cy="207190"/>
          </a:xfrm>
        </p:spPr>
        <p:txBody>
          <a:bodyPr>
            <a:noAutofit/>
          </a:bodyPr>
          <a:lstStyle>
            <a:lvl1pPr algn="r">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173" name="Picture Placeholder 16"/>
          <p:cNvSpPr>
            <a:spLocks noGrp="1"/>
          </p:cNvSpPr>
          <p:nvPr>
            <p:ph type="pic" sz="quarter" idx="150"/>
          </p:nvPr>
        </p:nvSpPr>
        <p:spPr>
          <a:xfrm>
            <a:off x="11218763" y="3902763"/>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174" name="Text Placeholder 6"/>
          <p:cNvSpPr>
            <a:spLocks noGrp="1"/>
          </p:cNvSpPr>
          <p:nvPr>
            <p:ph type="body" sz="quarter" idx="151" hasCustomPrompt="1"/>
          </p:nvPr>
        </p:nvSpPr>
        <p:spPr>
          <a:xfrm>
            <a:off x="11240849" y="4957461"/>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6" name="Picture Placeholder 16"/>
          <p:cNvSpPr>
            <a:spLocks noGrp="1"/>
          </p:cNvSpPr>
          <p:nvPr>
            <p:ph type="pic" sz="quarter" idx="152"/>
          </p:nvPr>
        </p:nvSpPr>
        <p:spPr>
          <a:xfrm>
            <a:off x="10215188" y="3905338"/>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180" name="Text Placeholder 6"/>
          <p:cNvSpPr>
            <a:spLocks noGrp="1"/>
          </p:cNvSpPr>
          <p:nvPr>
            <p:ph type="body" sz="quarter" idx="153" hasCustomPrompt="1"/>
          </p:nvPr>
        </p:nvSpPr>
        <p:spPr>
          <a:xfrm>
            <a:off x="10231390" y="4960085"/>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1" name="Text Placeholder 6"/>
          <p:cNvSpPr>
            <a:spLocks noGrp="1"/>
          </p:cNvSpPr>
          <p:nvPr>
            <p:ph type="body" sz="quarter" idx="154" hasCustomPrompt="1"/>
          </p:nvPr>
        </p:nvSpPr>
        <p:spPr>
          <a:xfrm>
            <a:off x="71375" y="1521704"/>
            <a:ext cx="1238559" cy="220234"/>
          </a:xfrm>
        </p:spPr>
        <p:txBody>
          <a:bodyPr>
            <a:noAutofit/>
          </a:bodyPr>
          <a:lstStyle>
            <a:lvl1pPr algn="r">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232" name="Picture Placeholder 16"/>
          <p:cNvSpPr>
            <a:spLocks noGrp="1"/>
          </p:cNvSpPr>
          <p:nvPr>
            <p:ph type="pic" sz="quarter" idx="214"/>
          </p:nvPr>
        </p:nvSpPr>
        <p:spPr>
          <a:xfrm>
            <a:off x="11058934" y="5582732"/>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233" name="Text Placeholder 6"/>
          <p:cNvSpPr>
            <a:spLocks noGrp="1"/>
          </p:cNvSpPr>
          <p:nvPr>
            <p:ph type="body" sz="quarter" idx="215" hasCustomPrompt="1"/>
          </p:nvPr>
        </p:nvSpPr>
        <p:spPr>
          <a:xfrm>
            <a:off x="11067302" y="6278003"/>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36" name="Picture Placeholder 16"/>
          <p:cNvSpPr>
            <a:spLocks noGrp="1"/>
          </p:cNvSpPr>
          <p:nvPr>
            <p:ph type="pic" sz="quarter" idx="218"/>
          </p:nvPr>
        </p:nvSpPr>
        <p:spPr>
          <a:xfrm>
            <a:off x="11579902" y="5582098"/>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254" name="Picture Placeholder 16"/>
          <p:cNvSpPr>
            <a:spLocks noGrp="1"/>
          </p:cNvSpPr>
          <p:nvPr>
            <p:ph type="pic" sz="quarter" idx="221"/>
          </p:nvPr>
        </p:nvSpPr>
        <p:spPr>
          <a:xfrm>
            <a:off x="9207304" y="3907538"/>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55" name="Text Placeholder 6"/>
          <p:cNvSpPr>
            <a:spLocks noGrp="1"/>
          </p:cNvSpPr>
          <p:nvPr>
            <p:ph type="body" sz="quarter" idx="222" hasCustomPrompt="1"/>
          </p:nvPr>
        </p:nvSpPr>
        <p:spPr>
          <a:xfrm>
            <a:off x="9229390" y="4962236"/>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57" name="Picture Placeholder 16"/>
          <p:cNvSpPr>
            <a:spLocks noGrp="1"/>
          </p:cNvSpPr>
          <p:nvPr>
            <p:ph type="pic" sz="quarter" idx="223"/>
          </p:nvPr>
        </p:nvSpPr>
        <p:spPr>
          <a:xfrm>
            <a:off x="8203729" y="3910113"/>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58" name="Text Placeholder 6"/>
          <p:cNvSpPr>
            <a:spLocks noGrp="1"/>
          </p:cNvSpPr>
          <p:nvPr>
            <p:ph type="body" sz="quarter" idx="224" hasCustomPrompt="1"/>
          </p:nvPr>
        </p:nvSpPr>
        <p:spPr>
          <a:xfrm>
            <a:off x="8219931" y="4964860"/>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0" name="Picture Placeholder 16"/>
          <p:cNvSpPr>
            <a:spLocks noGrp="1"/>
          </p:cNvSpPr>
          <p:nvPr>
            <p:ph type="pic" sz="quarter" idx="225"/>
          </p:nvPr>
        </p:nvSpPr>
        <p:spPr>
          <a:xfrm>
            <a:off x="7187894" y="3903934"/>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61" name="Text Placeholder 6"/>
          <p:cNvSpPr>
            <a:spLocks noGrp="1"/>
          </p:cNvSpPr>
          <p:nvPr>
            <p:ph type="body" sz="quarter" idx="226" hasCustomPrompt="1"/>
          </p:nvPr>
        </p:nvSpPr>
        <p:spPr>
          <a:xfrm>
            <a:off x="7209980" y="4958632"/>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3" name="Picture Placeholder 16"/>
          <p:cNvSpPr>
            <a:spLocks noGrp="1"/>
          </p:cNvSpPr>
          <p:nvPr>
            <p:ph type="pic" sz="quarter" idx="227"/>
          </p:nvPr>
        </p:nvSpPr>
        <p:spPr>
          <a:xfrm>
            <a:off x="6184319" y="3906509"/>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64" name="Text Placeholder 6"/>
          <p:cNvSpPr>
            <a:spLocks noGrp="1"/>
          </p:cNvSpPr>
          <p:nvPr>
            <p:ph type="body" sz="quarter" idx="228" hasCustomPrompt="1"/>
          </p:nvPr>
        </p:nvSpPr>
        <p:spPr>
          <a:xfrm>
            <a:off x="6200521" y="4961256"/>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6" name="Picture Placeholder 16"/>
          <p:cNvSpPr>
            <a:spLocks noGrp="1"/>
          </p:cNvSpPr>
          <p:nvPr>
            <p:ph type="pic" sz="quarter" idx="229"/>
          </p:nvPr>
        </p:nvSpPr>
        <p:spPr>
          <a:xfrm>
            <a:off x="5176435" y="3908709"/>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67" name="Text Placeholder 6"/>
          <p:cNvSpPr>
            <a:spLocks noGrp="1"/>
          </p:cNvSpPr>
          <p:nvPr>
            <p:ph type="body" sz="quarter" idx="230" hasCustomPrompt="1"/>
          </p:nvPr>
        </p:nvSpPr>
        <p:spPr>
          <a:xfrm>
            <a:off x="5198521" y="4963407"/>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9" name="Picture Placeholder 16"/>
          <p:cNvSpPr>
            <a:spLocks noGrp="1"/>
          </p:cNvSpPr>
          <p:nvPr>
            <p:ph type="pic" sz="quarter" idx="231"/>
          </p:nvPr>
        </p:nvSpPr>
        <p:spPr>
          <a:xfrm>
            <a:off x="4172860" y="3911284"/>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70" name="Text Placeholder 6"/>
          <p:cNvSpPr>
            <a:spLocks noGrp="1"/>
          </p:cNvSpPr>
          <p:nvPr>
            <p:ph type="body" sz="quarter" idx="232" hasCustomPrompt="1"/>
          </p:nvPr>
        </p:nvSpPr>
        <p:spPr>
          <a:xfrm>
            <a:off x="4189062" y="4966031"/>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72" name="Picture Placeholder 16"/>
          <p:cNvSpPr>
            <a:spLocks noGrp="1"/>
          </p:cNvSpPr>
          <p:nvPr>
            <p:ph type="pic" sz="quarter" idx="233"/>
          </p:nvPr>
        </p:nvSpPr>
        <p:spPr>
          <a:xfrm>
            <a:off x="3158363" y="3906152"/>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73" name="Text Placeholder 6"/>
          <p:cNvSpPr>
            <a:spLocks noGrp="1"/>
          </p:cNvSpPr>
          <p:nvPr>
            <p:ph type="body" sz="quarter" idx="234" hasCustomPrompt="1"/>
          </p:nvPr>
        </p:nvSpPr>
        <p:spPr>
          <a:xfrm>
            <a:off x="3180449" y="4960850"/>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75" name="Picture Placeholder 16"/>
          <p:cNvSpPr>
            <a:spLocks noGrp="1"/>
          </p:cNvSpPr>
          <p:nvPr>
            <p:ph type="pic" sz="quarter" idx="235"/>
          </p:nvPr>
        </p:nvSpPr>
        <p:spPr>
          <a:xfrm>
            <a:off x="2154788" y="3908727"/>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76" name="Text Placeholder 6"/>
          <p:cNvSpPr>
            <a:spLocks noGrp="1"/>
          </p:cNvSpPr>
          <p:nvPr>
            <p:ph type="body" sz="quarter" idx="236" hasCustomPrompt="1"/>
          </p:nvPr>
        </p:nvSpPr>
        <p:spPr>
          <a:xfrm>
            <a:off x="2170990" y="4963474"/>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78" name="Picture Placeholder 16"/>
          <p:cNvSpPr>
            <a:spLocks noGrp="1"/>
          </p:cNvSpPr>
          <p:nvPr>
            <p:ph type="pic" sz="quarter" idx="237"/>
          </p:nvPr>
        </p:nvSpPr>
        <p:spPr>
          <a:xfrm>
            <a:off x="1146904" y="3910927"/>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79" name="Text Placeholder 6"/>
          <p:cNvSpPr>
            <a:spLocks noGrp="1"/>
          </p:cNvSpPr>
          <p:nvPr>
            <p:ph type="body" sz="quarter" idx="238" hasCustomPrompt="1"/>
          </p:nvPr>
        </p:nvSpPr>
        <p:spPr>
          <a:xfrm>
            <a:off x="1168990" y="4965625"/>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1" name="Picture Placeholder 16"/>
          <p:cNvSpPr>
            <a:spLocks noGrp="1"/>
          </p:cNvSpPr>
          <p:nvPr>
            <p:ph type="pic" sz="quarter" idx="239"/>
          </p:nvPr>
        </p:nvSpPr>
        <p:spPr>
          <a:xfrm>
            <a:off x="143329" y="3913502"/>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82" name="Text Placeholder 6"/>
          <p:cNvSpPr>
            <a:spLocks noGrp="1"/>
          </p:cNvSpPr>
          <p:nvPr>
            <p:ph type="body" sz="quarter" idx="240" hasCustomPrompt="1"/>
          </p:nvPr>
        </p:nvSpPr>
        <p:spPr>
          <a:xfrm>
            <a:off x="159531" y="4968249"/>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6" name="Rectangle 8"/>
          <p:cNvSpPr/>
          <p:nvPr userDrawn="1"/>
        </p:nvSpPr>
        <p:spPr>
          <a:xfrm>
            <a:off x="422733" y="3423372"/>
            <a:ext cx="1145673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83" name="Text Placeholder 6"/>
          <p:cNvSpPr>
            <a:spLocks noGrp="1"/>
          </p:cNvSpPr>
          <p:nvPr>
            <p:ph type="body" sz="quarter" idx="241" hasCustomPrompt="1"/>
          </p:nvPr>
        </p:nvSpPr>
        <p:spPr>
          <a:xfrm>
            <a:off x="11585754" y="6278551"/>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4" name="Picture Placeholder 16"/>
          <p:cNvSpPr>
            <a:spLocks noGrp="1"/>
          </p:cNvSpPr>
          <p:nvPr>
            <p:ph type="pic" sz="quarter" idx="242"/>
          </p:nvPr>
        </p:nvSpPr>
        <p:spPr>
          <a:xfrm>
            <a:off x="10016177" y="5582233"/>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285" name="Text Placeholder 6"/>
          <p:cNvSpPr>
            <a:spLocks noGrp="1"/>
          </p:cNvSpPr>
          <p:nvPr>
            <p:ph type="body" sz="quarter" idx="243" hasCustomPrompt="1"/>
          </p:nvPr>
        </p:nvSpPr>
        <p:spPr>
          <a:xfrm>
            <a:off x="10024545" y="6277504"/>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6" name="Picture Placeholder 16"/>
          <p:cNvSpPr>
            <a:spLocks noGrp="1"/>
          </p:cNvSpPr>
          <p:nvPr>
            <p:ph type="pic" sz="quarter" idx="244"/>
          </p:nvPr>
        </p:nvSpPr>
        <p:spPr>
          <a:xfrm>
            <a:off x="10537145" y="5581599"/>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287" name="Text Placeholder 6"/>
          <p:cNvSpPr>
            <a:spLocks noGrp="1"/>
          </p:cNvSpPr>
          <p:nvPr>
            <p:ph type="body" sz="quarter" idx="245" hasCustomPrompt="1"/>
          </p:nvPr>
        </p:nvSpPr>
        <p:spPr>
          <a:xfrm>
            <a:off x="10542997" y="6278052"/>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8" name="Picture Placeholder 16"/>
          <p:cNvSpPr>
            <a:spLocks noGrp="1"/>
          </p:cNvSpPr>
          <p:nvPr>
            <p:ph type="pic" sz="quarter" idx="246"/>
          </p:nvPr>
        </p:nvSpPr>
        <p:spPr>
          <a:xfrm>
            <a:off x="8975696" y="5583610"/>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289" name="Text Placeholder 6"/>
          <p:cNvSpPr>
            <a:spLocks noGrp="1"/>
          </p:cNvSpPr>
          <p:nvPr>
            <p:ph type="body" sz="quarter" idx="247" hasCustomPrompt="1"/>
          </p:nvPr>
        </p:nvSpPr>
        <p:spPr>
          <a:xfrm>
            <a:off x="8984064" y="6278881"/>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90" name="Picture Placeholder 16"/>
          <p:cNvSpPr>
            <a:spLocks noGrp="1"/>
          </p:cNvSpPr>
          <p:nvPr>
            <p:ph type="pic" sz="quarter" idx="248"/>
          </p:nvPr>
        </p:nvSpPr>
        <p:spPr>
          <a:xfrm>
            <a:off x="9496664" y="5582976"/>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291" name="Text Placeholder 6"/>
          <p:cNvSpPr>
            <a:spLocks noGrp="1"/>
          </p:cNvSpPr>
          <p:nvPr>
            <p:ph type="body" sz="quarter" idx="249" hasCustomPrompt="1"/>
          </p:nvPr>
        </p:nvSpPr>
        <p:spPr>
          <a:xfrm>
            <a:off x="9502516" y="6279429"/>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92" name="Picture Placeholder 16"/>
          <p:cNvSpPr>
            <a:spLocks noGrp="1"/>
          </p:cNvSpPr>
          <p:nvPr>
            <p:ph type="pic" sz="quarter" idx="250"/>
          </p:nvPr>
        </p:nvSpPr>
        <p:spPr>
          <a:xfrm>
            <a:off x="7932939" y="5583111"/>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293" name="Text Placeholder 6"/>
          <p:cNvSpPr>
            <a:spLocks noGrp="1"/>
          </p:cNvSpPr>
          <p:nvPr>
            <p:ph type="body" sz="quarter" idx="251" hasCustomPrompt="1"/>
          </p:nvPr>
        </p:nvSpPr>
        <p:spPr>
          <a:xfrm>
            <a:off x="7941307" y="6278382"/>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94" name="Picture Placeholder 16"/>
          <p:cNvSpPr>
            <a:spLocks noGrp="1"/>
          </p:cNvSpPr>
          <p:nvPr>
            <p:ph type="pic" sz="quarter" idx="252"/>
          </p:nvPr>
        </p:nvSpPr>
        <p:spPr>
          <a:xfrm>
            <a:off x="8453907" y="5582477"/>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295" name="Text Placeholder 6"/>
          <p:cNvSpPr>
            <a:spLocks noGrp="1"/>
          </p:cNvSpPr>
          <p:nvPr>
            <p:ph type="body" sz="quarter" idx="253" hasCustomPrompt="1"/>
          </p:nvPr>
        </p:nvSpPr>
        <p:spPr>
          <a:xfrm>
            <a:off x="8459759" y="6278930"/>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96" name="Picture Placeholder 16"/>
          <p:cNvSpPr>
            <a:spLocks noGrp="1"/>
          </p:cNvSpPr>
          <p:nvPr>
            <p:ph type="pic" sz="quarter" idx="254"/>
          </p:nvPr>
        </p:nvSpPr>
        <p:spPr>
          <a:xfrm>
            <a:off x="6895013" y="5584382"/>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297" name="Text Placeholder 6"/>
          <p:cNvSpPr>
            <a:spLocks noGrp="1"/>
          </p:cNvSpPr>
          <p:nvPr>
            <p:ph type="body" sz="quarter" idx="255" hasCustomPrompt="1"/>
          </p:nvPr>
        </p:nvSpPr>
        <p:spPr>
          <a:xfrm>
            <a:off x="6903381" y="6279653"/>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98" name="Picture Placeholder 16"/>
          <p:cNvSpPr>
            <a:spLocks noGrp="1"/>
          </p:cNvSpPr>
          <p:nvPr>
            <p:ph type="pic" sz="quarter" idx="256"/>
          </p:nvPr>
        </p:nvSpPr>
        <p:spPr>
          <a:xfrm>
            <a:off x="7415981" y="5583748"/>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299" name="Text Placeholder 6"/>
          <p:cNvSpPr>
            <a:spLocks noGrp="1"/>
          </p:cNvSpPr>
          <p:nvPr>
            <p:ph type="body" sz="quarter" idx="257" hasCustomPrompt="1"/>
          </p:nvPr>
        </p:nvSpPr>
        <p:spPr>
          <a:xfrm>
            <a:off x="7421833" y="6280201"/>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00" name="Picture Placeholder 16"/>
          <p:cNvSpPr>
            <a:spLocks noGrp="1"/>
          </p:cNvSpPr>
          <p:nvPr>
            <p:ph type="pic" sz="quarter" idx="258"/>
          </p:nvPr>
        </p:nvSpPr>
        <p:spPr>
          <a:xfrm>
            <a:off x="5852256" y="5583883"/>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01" name="Text Placeholder 6"/>
          <p:cNvSpPr>
            <a:spLocks noGrp="1"/>
          </p:cNvSpPr>
          <p:nvPr>
            <p:ph type="body" sz="quarter" idx="259" hasCustomPrompt="1"/>
          </p:nvPr>
        </p:nvSpPr>
        <p:spPr>
          <a:xfrm>
            <a:off x="5860624" y="6279154"/>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02" name="Picture Placeholder 16"/>
          <p:cNvSpPr>
            <a:spLocks noGrp="1"/>
          </p:cNvSpPr>
          <p:nvPr>
            <p:ph type="pic" sz="quarter" idx="260"/>
          </p:nvPr>
        </p:nvSpPr>
        <p:spPr>
          <a:xfrm>
            <a:off x="6373224" y="5583249"/>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03" name="Text Placeholder 6"/>
          <p:cNvSpPr>
            <a:spLocks noGrp="1"/>
          </p:cNvSpPr>
          <p:nvPr>
            <p:ph type="body" sz="quarter" idx="261" hasCustomPrompt="1"/>
          </p:nvPr>
        </p:nvSpPr>
        <p:spPr>
          <a:xfrm>
            <a:off x="6379076" y="6279702"/>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04" name="Picture Placeholder 16"/>
          <p:cNvSpPr>
            <a:spLocks noGrp="1"/>
          </p:cNvSpPr>
          <p:nvPr>
            <p:ph type="pic" sz="quarter" idx="262"/>
          </p:nvPr>
        </p:nvSpPr>
        <p:spPr>
          <a:xfrm>
            <a:off x="4811775" y="5585260"/>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05" name="Text Placeholder 6"/>
          <p:cNvSpPr>
            <a:spLocks noGrp="1"/>
          </p:cNvSpPr>
          <p:nvPr>
            <p:ph type="body" sz="quarter" idx="263" hasCustomPrompt="1"/>
          </p:nvPr>
        </p:nvSpPr>
        <p:spPr>
          <a:xfrm>
            <a:off x="4820143" y="6280531"/>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06" name="Picture Placeholder 16"/>
          <p:cNvSpPr>
            <a:spLocks noGrp="1"/>
          </p:cNvSpPr>
          <p:nvPr>
            <p:ph type="pic" sz="quarter" idx="264"/>
          </p:nvPr>
        </p:nvSpPr>
        <p:spPr>
          <a:xfrm>
            <a:off x="5332743" y="5584626"/>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07" name="Text Placeholder 6"/>
          <p:cNvSpPr>
            <a:spLocks noGrp="1"/>
          </p:cNvSpPr>
          <p:nvPr>
            <p:ph type="body" sz="quarter" idx="265" hasCustomPrompt="1"/>
          </p:nvPr>
        </p:nvSpPr>
        <p:spPr>
          <a:xfrm>
            <a:off x="5338595" y="6281079"/>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08" name="Picture Placeholder 16"/>
          <p:cNvSpPr>
            <a:spLocks noGrp="1"/>
          </p:cNvSpPr>
          <p:nvPr>
            <p:ph type="pic" sz="quarter" idx="266"/>
          </p:nvPr>
        </p:nvSpPr>
        <p:spPr>
          <a:xfrm>
            <a:off x="3769018" y="5584761"/>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09" name="Text Placeholder 6"/>
          <p:cNvSpPr>
            <a:spLocks noGrp="1"/>
          </p:cNvSpPr>
          <p:nvPr>
            <p:ph type="body" sz="quarter" idx="267" hasCustomPrompt="1"/>
          </p:nvPr>
        </p:nvSpPr>
        <p:spPr>
          <a:xfrm>
            <a:off x="3777386" y="6280032"/>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10" name="Picture Placeholder 16"/>
          <p:cNvSpPr>
            <a:spLocks noGrp="1"/>
          </p:cNvSpPr>
          <p:nvPr>
            <p:ph type="pic" sz="quarter" idx="268"/>
          </p:nvPr>
        </p:nvSpPr>
        <p:spPr>
          <a:xfrm>
            <a:off x="4289986" y="5584127"/>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11" name="Text Placeholder 6"/>
          <p:cNvSpPr>
            <a:spLocks noGrp="1"/>
          </p:cNvSpPr>
          <p:nvPr>
            <p:ph type="body" sz="quarter" idx="269" hasCustomPrompt="1"/>
          </p:nvPr>
        </p:nvSpPr>
        <p:spPr>
          <a:xfrm>
            <a:off x="4295838" y="6280580"/>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12" name="Picture Placeholder 16"/>
          <p:cNvSpPr>
            <a:spLocks noGrp="1"/>
          </p:cNvSpPr>
          <p:nvPr>
            <p:ph type="pic" sz="quarter" idx="270"/>
          </p:nvPr>
        </p:nvSpPr>
        <p:spPr>
          <a:xfrm>
            <a:off x="2728369" y="5582723"/>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13" name="Text Placeholder 6"/>
          <p:cNvSpPr>
            <a:spLocks noGrp="1"/>
          </p:cNvSpPr>
          <p:nvPr>
            <p:ph type="body" sz="quarter" idx="271" hasCustomPrompt="1"/>
          </p:nvPr>
        </p:nvSpPr>
        <p:spPr>
          <a:xfrm>
            <a:off x="2736737" y="6277994"/>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14" name="Picture Placeholder 16"/>
          <p:cNvSpPr>
            <a:spLocks noGrp="1"/>
          </p:cNvSpPr>
          <p:nvPr>
            <p:ph type="pic" sz="quarter" idx="272"/>
          </p:nvPr>
        </p:nvSpPr>
        <p:spPr>
          <a:xfrm>
            <a:off x="3249337" y="5582089"/>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15" name="Text Placeholder 6"/>
          <p:cNvSpPr>
            <a:spLocks noGrp="1"/>
          </p:cNvSpPr>
          <p:nvPr>
            <p:ph type="body" sz="quarter" idx="273" hasCustomPrompt="1"/>
          </p:nvPr>
        </p:nvSpPr>
        <p:spPr>
          <a:xfrm>
            <a:off x="3255189" y="6278542"/>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16" name="Picture Placeholder 16"/>
          <p:cNvSpPr>
            <a:spLocks noGrp="1"/>
          </p:cNvSpPr>
          <p:nvPr>
            <p:ph type="pic" sz="quarter" idx="274"/>
          </p:nvPr>
        </p:nvSpPr>
        <p:spPr>
          <a:xfrm>
            <a:off x="1685612" y="5582224"/>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17" name="Text Placeholder 6"/>
          <p:cNvSpPr>
            <a:spLocks noGrp="1"/>
          </p:cNvSpPr>
          <p:nvPr>
            <p:ph type="body" sz="quarter" idx="275" hasCustomPrompt="1"/>
          </p:nvPr>
        </p:nvSpPr>
        <p:spPr>
          <a:xfrm>
            <a:off x="1693980" y="6277495"/>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18" name="Picture Placeholder 16"/>
          <p:cNvSpPr>
            <a:spLocks noGrp="1"/>
          </p:cNvSpPr>
          <p:nvPr>
            <p:ph type="pic" sz="quarter" idx="276"/>
          </p:nvPr>
        </p:nvSpPr>
        <p:spPr>
          <a:xfrm>
            <a:off x="2206580" y="5581590"/>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19" name="Text Placeholder 6"/>
          <p:cNvSpPr>
            <a:spLocks noGrp="1"/>
          </p:cNvSpPr>
          <p:nvPr>
            <p:ph type="body" sz="quarter" idx="277" hasCustomPrompt="1"/>
          </p:nvPr>
        </p:nvSpPr>
        <p:spPr>
          <a:xfrm>
            <a:off x="2212432" y="6278043"/>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20" name="Picture Placeholder 16"/>
          <p:cNvSpPr>
            <a:spLocks noGrp="1"/>
          </p:cNvSpPr>
          <p:nvPr>
            <p:ph type="pic" sz="quarter" idx="278"/>
          </p:nvPr>
        </p:nvSpPr>
        <p:spPr>
          <a:xfrm>
            <a:off x="645131" y="5583601"/>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21" name="Text Placeholder 6"/>
          <p:cNvSpPr>
            <a:spLocks noGrp="1"/>
          </p:cNvSpPr>
          <p:nvPr>
            <p:ph type="body" sz="quarter" idx="279" hasCustomPrompt="1"/>
          </p:nvPr>
        </p:nvSpPr>
        <p:spPr>
          <a:xfrm>
            <a:off x="653499" y="6278872"/>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22" name="Picture Placeholder 16"/>
          <p:cNvSpPr>
            <a:spLocks noGrp="1"/>
          </p:cNvSpPr>
          <p:nvPr>
            <p:ph type="pic" sz="quarter" idx="280"/>
          </p:nvPr>
        </p:nvSpPr>
        <p:spPr>
          <a:xfrm>
            <a:off x="1166099" y="5582967"/>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23" name="Text Placeholder 6"/>
          <p:cNvSpPr>
            <a:spLocks noGrp="1"/>
          </p:cNvSpPr>
          <p:nvPr>
            <p:ph type="body" sz="quarter" idx="281" hasCustomPrompt="1"/>
          </p:nvPr>
        </p:nvSpPr>
        <p:spPr>
          <a:xfrm>
            <a:off x="1171951" y="6279420"/>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26" name="Picture Placeholder 16"/>
          <p:cNvSpPr>
            <a:spLocks noGrp="1"/>
          </p:cNvSpPr>
          <p:nvPr>
            <p:ph type="pic" sz="quarter" idx="284"/>
          </p:nvPr>
        </p:nvSpPr>
        <p:spPr>
          <a:xfrm>
            <a:off x="123342" y="5582468"/>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27" name="Text Placeholder 6"/>
          <p:cNvSpPr>
            <a:spLocks noGrp="1"/>
          </p:cNvSpPr>
          <p:nvPr>
            <p:ph type="body" sz="quarter" idx="285" hasCustomPrompt="1"/>
          </p:nvPr>
        </p:nvSpPr>
        <p:spPr>
          <a:xfrm>
            <a:off x="129194" y="6278921"/>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29" name="Picture Placeholder 16"/>
          <p:cNvSpPr>
            <a:spLocks noGrp="1"/>
          </p:cNvSpPr>
          <p:nvPr>
            <p:ph type="pic" sz="quarter" idx="287"/>
          </p:nvPr>
        </p:nvSpPr>
        <p:spPr>
          <a:xfrm>
            <a:off x="10984153" y="2176489"/>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330" name="Picture Placeholder 16"/>
          <p:cNvSpPr>
            <a:spLocks noGrp="1"/>
          </p:cNvSpPr>
          <p:nvPr>
            <p:ph type="pic" sz="quarter" idx="288"/>
          </p:nvPr>
        </p:nvSpPr>
        <p:spPr>
          <a:xfrm>
            <a:off x="9935527" y="2184438"/>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332" name="Picture Placeholder 16"/>
          <p:cNvSpPr>
            <a:spLocks noGrp="1"/>
          </p:cNvSpPr>
          <p:nvPr>
            <p:ph type="pic" sz="quarter" idx="290"/>
          </p:nvPr>
        </p:nvSpPr>
        <p:spPr>
          <a:xfrm>
            <a:off x="8888350" y="2189250"/>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333" name="Text Placeholder 6"/>
          <p:cNvSpPr>
            <a:spLocks noGrp="1"/>
          </p:cNvSpPr>
          <p:nvPr>
            <p:ph type="body" sz="quarter" idx="291" hasCustomPrompt="1"/>
          </p:nvPr>
        </p:nvSpPr>
        <p:spPr>
          <a:xfrm>
            <a:off x="8809365" y="3192333"/>
            <a:ext cx="976223" cy="15807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34" name="Text Placeholder 6"/>
          <p:cNvSpPr>
            <a:spLocks noGrp="1"/>
          </p:cNvSpPr>
          <p:nvPr>
            <p:ph type="body" sz="quarter" idx="292" hasCustomPrompt="1"/>
          </p:nvPr>
        </p:nvSpPr>
        <p:spPr>
          <a:xfrm>
            <a:off x="9859877" y="3206493"/>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35" name="Text Placeholder 6"/>
          <p:cNvSpPr>
            <a:spLocks noGrp="1"/>
          </p:cNvSpPr>
          <p:nvPr>
            <p:ph type="body" sz="quarter" idx="293" hasCustomPrompt="1"/>
          </p:nvPr>
        </p:nvSpPr>
        <p:spPr>
          <a:xfrm>
            <a:off x="10902110" y="3203373"/>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38" name="Picture Placeholder 16"/>
          <p:cNvSpPr>
            <a:spLocks noGrp="1"/>
          </p:cNvSpPr>
          <p:nvPr>
            <p:ph type="pic" sz="quarter" idx="294"/>
          </p:nvPr>
        </p:nvSpPr>
        <p:spPr>
          <a:xfrm>
            <a:off x="1477743" y="2190909"/>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339" name="Picture Placeholder 16"/>
          <p:cNvSpPr>
            <a:spLocks noGrp="1"/>
          </p:cNvSpPr>
          <p:nvPr>
            <p:ph type="pic" sz="quarter" idx="295"/>
          </p:nvPr>
        </p:nvSpPr>
        <p:spPr>
          <a:xfrm>
            <a:off x="420928" y="2182960"/>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341" name="Picture Placeholder 16"/>
          <p:cNvSpPr>
            <a:spLocks noGrp="1"/>
          </p:cNvSpPr>
          <p:nvPr>
            <p:ph type="pic" sz="quarter" idx="297"/>
          </p:nvPr>
        </p:nvSpPr>
        <p:spPr>
          <a:xfrm>
            <a:off x="2533881" y="2183961"/>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345" name="Text Placeholder 6"/>
          <p:cNvSpPr>
            <a:spLocks noGrp="1"/>
          </p:cNvSpPr>
          <p:nvPr>
            <p:ph type="body" sz="quarter" idx="301" hasCustomPrompt="1"/>
          </p:nvPr>
        </p:nvSpPr>
        <p:spPr>
          <a:xfrm>
            <a:off x="338885" y="3209844"/>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46" name="Text Placeholder 6"/>
          <p:cNvSpPr>
            <a:spLocks noGrp="1"/>
          </p:cNvSpPr>
          <p:nvPr>
            <p:ph type="body" sz="quarter" idx="302" hasCustomPrompt="1"/>
          </p:nvPr>
        </p:nvSpPr>
        <p:spPr>
          <a:xfrm>
            <a:off x="1418778" y="3209844"/>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47" name="Text Placeholder 6"/>
          <p:cNvSpPr>
            <a:spLocks noGrp="1"/>
          </p:cNvSpPr>
          <p:nvPr>
            <p:ph type="body" sz="quarter" idx="303" hasCustomPrompt="1"/>
          </p:nvPr>
        </p:nvSpPr>
        <p:spPr>
          <a:xfrm>
            <a:off x="2464115" y="3201204"/>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48" name="TextBox 92"/>
          <p:cNvSpPr txBox="1"/>
          <p:nvPr userDrawn="1"/>
        </p:nvSpPr>
        <p:spPr>
          <a:xfrm>
            <a:off x="4192910" y="1705360"/>
            <a:ext cx="3811271" cy="461665"/>
          </a:xfrm>
          <a:prstGeom prst="rect">
            <a:avLst/>
          </a:prstGeom>
          <a:noFill/>
        </p:spPr>
        <p:txBody>
          <a:bodyPr wrap="square" rtlCol="0">
            <a:spAutoFit/>
          </a:bodyPr>
          <a:lstStyle/>
          <a:p>
            <a:pPr algn="ctr"/>
            <a:r>
              <a:rPr lang="en-US" sz="2400" b="1" cap="none" spc="50" dirty="0" smtClean="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rPr>
              <a:t>Børn &amp; svigerbørn</a:t>
            </a:r>
            <a:endParaRPr lang="en-US" sz="2400" b="1" cap="none" spc="50" dirty="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endParaRPr>
          </a:p>
        </p:txBody>
      </p:sp>
      <p:sp>
        <p:nvSpPr>
          <p:cNvPr id="349" name="TextBox 92"/>
          <p:cNvSpPr txBox="1"/>
          <p:nvPr userDrawn="1"/>
        </p:nvSpPr>
        <p:spPr>
          <a:xfrm>
            <a:off x="4173860" y="3486534"/>
            <a:ext cx="3836930" cy="400110"/>
          </a:xfrm>
          <a:prstGeom prst="rect">
            <a:avLst/>
          </a:prstGeom>
          <a:noFill/>
        </p:spPr>
        <p:txBody>
          <a:bodyPr wrap="square" rtlCol="0">
            <a:spAutoFit/>
          </a:bodyPr>
          <a:lstStyle/>
          <a:p>
            <a:pPr algn="ctr"/>
            <a:r>
              <a:rPr lang="en-US" sz="2000" b="1" cap="none" spc="50" dirty="0" smtClean="0">
                <a:ln w="13500">
                  <a:solidFill>
                    <a:schemeClr val="accent1">
                      <a:shade val="2500"/>
                      <a:alpha val="6500"/>
                    </a:schemeClr>
                  </a:solidFill>
                  <a:prstDash val="solid"/>
                </a:ln>
                <a:solidFill>
                  <a:srgbClr val="CECECC">
                    <a:alpha val="95000"/>
                  </a:srgbClr>
                </a:solidFill>
                <a:effectLst>
                  <a:innerShdw blurRad="50900" dist="38500" dir="13500000">
                    <a:srgbClr val="000000">
                      <a:alpha val="60000"/>
                    </a:srgbClr>
                  </a:innerShdw>
                </a:effectLst>
                <a:latin typeface="Calibri" charset="0"/>
                <a:ea typeface="Calibri" charset="0"/>
                <a:cs typeface="Calibri" charset="0"/>
              </a:rPr>
              <a:t>Børnebørn</a:t>
            </a:r>
            <a:endParaRPr lang="en-US" sz="2000" b="1" cap="none" spc="50" dirty="0">
              <a:ln w="13500">
                <a:solidFill>
                  <a:schemeClr val="accent1">
                    <a:shade val="2500"/>
                    <a:alpha val="6500"/>
                  </a:schemeClr>
                </a:solidFill>
                <a:prstDash val="solid"/>
              </a:ln>
              <a:solidFill>
                <a:srgbClr val="CECECC">
                  <a:alpha val="95000"/>
                </a:srgbClr>
              </a:solidFill>
              <a:effectLst>
                <a:innerShdw blurRad="50900" dist="38500" dir="13500000">
                  <a:srgbClr val="000000">
                    <a:alpha val="60000"/>
                  </a:srgbClr>
                </a:innerShdw>
              </a:effectLst>
              <a:latin typeface="Calibri" charset="0"/>
              <a:ea typeface="Calibri" charset="0"/>
              <a:cs typeface="Calibri" charset="0"/>
            </a:endParaRPr>
          </a:p>
        </p:txBody>
      </p:sp>
      <p:sp>
        <p:nvSpPr>
          <p:cNvPr id="350" name="TextBox 92"/>
          <p:cNvSpPr txBox="1"/>
          <p:nvPr userDrawn="1"/>
        </p:nvSpPr>
        <p:spPr>
          <a:xfrm>
            <a:off x="4202274" y="5236464"/>
            <a:ext cx="3745362" cy="338554"/>
          </a:xfrm>
          <a:prstGeom prst="rect">
            <a:avLst/>
          </a:prstGeom>
          <a:noFill/>
        </p:spPr>
        <p:txBody>
          <a:bodyPr wrap="square" rtlCol="0">
            <a:spAutoFit/>
          </a:bodyPr>
          <a:lstStyle/>
          <a:p>
            <a:pPr algn="ctr"/>
            <a:r>
              <a:rPr lang="en-US" sz="1600" b="1" cap="none" spc="50" dirty="0" smtClean="0">
                <a:ln w="13500">
                  <a:solidFill>
                    <a:schemeClr val="accent1">
                      <a:shade val="2500"/>
                      <a:alpha val="6500"/>
                    </a:schemeClr>
                  </a:solidFill>
                  <a:prstDash val="solid"/>
                </a:ln>
                <a:solidFill>
                  <a:srgbClr val="CECECC">
                    <a:alpha val="95000"/>
                  </a:srgbClr>
                </a:solidFill>
                <a:effectLst>
                  <a:innerShdw blurRad="50900" dist="38500" dir="13500000">
                    <a:srgbClr val="000000">
                      <a:alpha val="60000"/>
                    </a:srgbClr>
                  </a:innerShdw>
                </a:effectLst>
                <a:latin typeface="Calibri" charset="0"/>
                <a:ea typeface="Calibri" charset="0"/>
                <a:cs typeface="Calibri" charset="0"/>
              </a:rPr>
              <a:t>Oldebørn</a:t>
            </a:r>
            <a:endParaRPr lang="en-US" sz="1600" b="1" cap="none" spc="50" dirty="0">
              <a:ln w="13500">
                <a:solidFill>
                  <a:schemeClr val="accent1">
                    <a:shade val="2500"/>
                    <a:alpha val="6500"/>
                  </a:schemeClr>
                </a:solidFill>
                <a:prstDash val="solid"/>
              </a:ln>
              <a:solidFill>
                <a:srgbClr val="CECECC">
                  <a:alpha val="95000"/>
                </a:srgbClr>
              </a:solidFill>
              <a:effectLst>
                <a:innerShdw blurRad="50900" dist="38500" dir="13500000">
                  <a:srgbClr val="000000">
                    <a:alpha val="60000"/>
                  </a:srgbClr>
                </a:innerShdw>
              </a:effectLst>
              <a:latin typeface="Calibri" charset="0"/>
              <a:ea typeface="Calibri" charset="0"/>
              <a:cs typeface="Calibri" charset="0"/>
            </a:endParaRPr>
          </a:p>
        </p:txBody>
      </p:sp>
      <p:sp>
        <p:nvSpPr>
          <p:cNvPr id="351" name="Rectangle 8"/>
          <p:cNvSpPr/>
          <p:nvPr userDrawn="1"/>
        </p:nvSpPr>
        <p:spPr>
          <a:xfrm flipV="1">
            <a:off x="3078480" y="1710773"/>
            <a:ext cx="590558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352" name="Rectangle 8"/>
          <p:cNvSpPr/>
          <p:nvPr userDrawn="1"/>
        </p:nvSpPr>
        <p:spPr>
          <a:xfrm flipV="1">
            <a:off x="1688742" y="1710777"/>
            <a:ext cx="380551"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353" name="Rectangle 8"/>
          <p:cNvSpPr/>
          <p:nvPr userDrawn="1"/>
        </p:nvSpPr>
        <p:spPr>
          <a:xfrm flipV="1">
            <a:off x="10011437" y="1710776"/>
            <a:ext cx="380551"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354" name="Rectangle 8"/>
          <p:cNvSpPr/>
          <p:nvPr userDrawn="1"/>
        </p:nvSpPr>
        <p:spPr>
          <a:xfrm flipV="1">
            <a:off x="10466207" y="1710775"/>
            <a:ext cx="150993"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355" name="Rectangle 8"/>
          <p:cNvSpPr/>
          <p:nvPr userDrawn="1"/>
        </p:nvSpPr>
        <p:spPr>
          <a:xfrm flipV="1">
            <a:off x="1471526" y="1708810"/>
            <a:ext cx="150993"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356" name="Rectangle 8"/>
          <p:cNvSpPr/>
          <p:nvPr userDrawn="1"/>
        </p:nvSpPr>
        <p:spPr>
          <a:xfrm flipV="1">
            <a:off x="2118550" y="1710773"/>
            <a:ext cx="873012"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357" name="Rectangle 8"/>
          <p:cNvSpPr/>
          <p:nvPr userDrawn="1"/>
        </p:nvSpPr>
        <p:spPr>
          <a:xfrm flipV="1">
            <a:off x="9067686" y="1710773"/>
            <a:ext cx="852546"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28" name="Rectangle 8"/>
          <p:cNvSpPr/>
          <p:nvPr userDrawn="1"/>
        </p:nvSpPr>
        <p:spPr>
          <a:xfrm>
            <a:off x="472154" y="5179668"/>
            <a:ext cx="1145673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0" name="Pladsholder til slidenummer 3"/>
          <p:cNvSpPr>
            <a:spLocks noGrp="1"/>
          </p:cNvSpPr>
          <p:nvPr>
            <p:ph type="sldNum" sz="quarter" idx="304"/>
          </p:nvPr>
        </p:nvSpPr>
        <p:spPr>
          <a:xfrm>
            <a:off x="0" y="6453978"/>
            <a:ext cx="340173" cy="552319"/>
          </a:xfrm>
        </p:spPr>
        <p:txBody>
          <a:bodyPr/>
          <a:lstStyle>
            <a:lvl1pPr>
              <a:defRPr>
                <a:solidFill>
                  <a:schemeClr val="bg1">
                    <a:lumMod val="65000"/>
                    <a:lumOff val="35000"/>
                  </a:schemeClr>
                </a:solidFill>
              </a:defRPr>
            </a:lvl1pPr>
          </a:lstStyle>
          <a:p>
            <a:fld id="{B0EB8CF6-47F3-4747-94A2-C5AAF9298AFB}" type="slidenum">
              <a:rPr lang="da-DK" smtClean="0"/>
              <a:pPr/>
              <a:t>‹nr.›</a:t>
            </a:fld>
            <a:endParaRPr lang="da-DK"/>
          </a:p>
        </p:txBody>
      </p:sp>
      <p:sp>
        <p:nvSpPr>
          <p:cNvPr id="131" name="Pladsholder til tekst 13"/>
          <p:cNvSpPr>
            <a:spLocks noGrp="1"/>
          </p:cNvSpPr>
          <p:nvPr>
            <p:ph type="body" sz="quarter" idx="15" hasCustomPrompt="1"/>
          </p:nvPr>
        </p:nvSpPr>
        <p:spPr>
          <a:xfrm>
            <a:off x="383177" y="6542135"/>
            <a:ext cx="5008540" cy="308897"/>
          </a:xfrm>
        </p:spPr>
        <p:txBody>
          <a:bodyPr>
            <a:noAutofit/>
          </a:bodyPr>
          <a:lstStyle>
            <a:lvl1pPr>
              <a:defRPr sz="1400" baseline="0">
                <a:solidFill>
                  <a:schemeClr val="bg1">
                    <a:lumMod val="65000"/>
                    <a:lumOff val="35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Vælg Layout før du indsætter fotos og navn</a:t>
            </a:r>
            <a:endParaRPr lang="da-DK" dirty="0"/>
          </a:p>
        </p:txBody>
      </p:sp>
      <p:sp>
        <p:nvSpPr>
          <p:cNvPr id="132" name="Rektangel 131"/>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Forfædre Grå &amp; Blå">
    <p:bg>
      <p:bgPr>
        <a:solidFill>
          <a:schemeClr val="tx1">
            <a:lumMod val="95000"/>
          </a:schemeClr>
        </a:solidFill>
        <a:effectLst/>
      </p:bgPr>
    </p:bg>
    <p:spTree>
      <p:nvGrpSpPr>
        <p:cNvPr id="1" name=""/>
        <p:cNvGrpSpPr/>
        <p:nvPr/>
      </p:nvGrpSpPr>
      <p:grpSpPr>
        <a:xfrm>
          <a:off x="0" y="0"/>
          <a:ext cx="0" cy="0"/>
          <a:chOff x="0" y="0"/>
          <a:chExt cx="0" cy="0"/>
        </a:xfrm>
      </p:grpSpPr>
      <p:sp>
        <p:nvSpPr>
          <p:cNvPr id="110" name="Rectangle 109"/>
          <p:cNvSpPr/>
          <p:nvPr userDrawn="1"/>
        </p:nvSpPr>
        <p:spPr>
          <a:xfrm>
            <a:off x="-102049" y="-22682"/>
            <a:ext cx="12451115" cy="292063"/>
          </a:xfrm>
          <a:prstGeom prst="rect">
            <a:avLst/>
          </a:prstGeom>
          <a:gradFill flip="none" rotWithShape="1">
            <a:gsLst>
              <a:gs pos="99000">
                <a:srgbClr val="3B5379">
                  <a:alpha val="48000"/>
                </a:srgbClr>
              </a:gs>
              <a:gs pos="1000">
                <a:srgbClr val="263142">
                  <a:alpha val="74000"/>
                </a:srgbClr>
              </a:gs>
              <a:gs pos="50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latin typeface="Calibri" charset="0"/>
                <a:ea typeface="Calibri" charset="0"/>
                <a:cs typeface="Calibri" charset="0"/>
              </a:rPr>
              <a:t>OS – LIVSFORTÆLLINGER    </a:t>
            </a:r>
            <a:r>
              <a:rPr lang="en-US" i="1" dirty="0" smtClean="0">
                <a:solidFill>
                  <a:srgbClr val="99ACC7"/>
                </a:solidFill>
              </a:rPr>
              <a:t>.</a:t>
            </a:r>
            <a:endParaRPr lang="en-US" i="1" dirty="0">
              <a:solidFill>
                <a:srgbClr val="99ACC7"/>
              </a:solidFill>
            </a:endParaRPr>
          </a:p>
        </p:txBody>
      </p:sp>
      <p:sp>
        <p:nvSpPr>
          <p:cNvPr id="111" name="Title 1"/>
          <p:cNvSpPr>
            <a:spLocks noGrp="1"/>
          </p:cNvSpPr>
          <p:nvPr>
            <p:ph type="title" hasCustomPrompt="1"/>
          </p:nvPr>
        </p:nvSpPr>
        <p:spPr>
          <a:xfrm>
            <a:off x="179601" y="-307766"/>
            <a:ext cx="4426771"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r>
              <a:rPr lang="da-DK" dirty="0" smtClean="0"/>
              <a:t>Slægten</a:t>
            </a:r>
            <a:endParaRPr dirty="0"/>
          </a:p>
        </p:txBody>
      </p:sp>
      <p:sp>
        <p:nvSpPr>
          <p:cNvPr id="3" name="Footer Placeholder 2"/>
          <p:cNvSpPr>
            <a:spLocks noGrp="1"/>
          </p:cNvSpPr>
          <p:nvPr>
            <p:ph type="ftr" sz="quarter" idx="11"/>
          </p:nvPr>
        </p:nvSpPr>
        <p:spPr>
          <a:xfrm>
            <a:off x="4207775" y="-75191"/>
            <a:ext cx="3833586" cy="365125"/>
          </a:xfrm>
        </p:spPr>
        <p:txBody>
          <a:bodyPr/>
          <a:lstStyle>
            <a:lvl1pPr>
              <a:defRPr>
                <a:solidFill>
                  <a:schemeClr val="bg1">
                    <a:lumMod val="85000"/>
                    <a:lumOff val="15000"/>
                  </a:schemeClr>
                </a:solidFill>
              </a:defRPr>
            </a:lvl1pPr>
          </a:lstStyle>
          <a:p>
            <a:r>
              <a:rPr lang="en-US" smtClean="0"/>
              <a:t>Dit navn her</a:t>
            </a:r>
            <a:endParaRPr lang="en-US" dirty="0"/>
          </a:p>
        </p:txBody>
      </p:sp>
      <p:sp>
        <p:nvSpPr>
          <p:cNvPr id="120" name="Snip Single Corner Rectangle 119"/>
          <p:cNvSpPr/>
          <p:nvPr userDrawn="1"/>
        </p:nvSpPr>
        <p:spPr>
          <a:xfrm flipH="1">
            <a:off x="0" y="6548034"/>
            <a:ext cx="12192000" cy="309967"/>
          </a:xfrm>
          <a:prstGeom prst="snip1Rect">
            <a:avLst>
              <a:gd name="adj" fmla="val 0"/>
            </a:avLst>
          </a:prstGeom>
          <a:solidFill>
            <a:schemeClr val="tx1">
              <a:lumMod val="85000"/>
            </a:schemeClr>
          </a:solidFill>
          <a:ln>
            <a:noFill/>
          </a:ln>
          <a:effectLst>
            <a:innerShdw blurRad="114300" dist="25400" dir="18720000">
              <a:schemeClr val="bg1">
                <a:lumMod val="95000"/>
                <a:lumOff val="5000"/>
                <a:alpha val="6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Afrundet rektangel 35">
            <a:hlinkClick r:id="" action="ppaction://hlinkshowjump?jump=lastslideviewed" highlightClick="1"/>
          </p:cNvPr>
          <p:cNvSpPr/>
          <p:nvPr userDrawn="1"/>
        </p:nvSpPr>
        <p:spPr>
          <a:xfrm>
            <a:off x="10560324" y="6584621"/>
            <a:ext cx="749179" cy="236708"/>
          </a:xfrm>
          <a:prstGeom prst="roundRect">
            <a:avLst/>
          </a:prstGeom>
          <a:solidFill>
            <a:srgbClr val="657189"/>
          </a:solidFill>
          <a:ln>
            <a:noFill/>
          </a:ln>
          <a:effectLst>
            <a:outerShdw blurRad="50800" dist="12700" dir="2700000" algn="tl" rotWithShape="0">
              <a:prstClr val="black">
                <a:alpha val="62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95000"/>
                  </a:schemeClr>
                </a:solidFill>
                <a:latin typeface="Calibri"/>
                <a:cs typeface="Calibri"/>
              </a:rPr>
              <a:t>Tilbage</a:t>
            </a:r>
            <a:endParaRPr lang="da-DK" sz="1400" dirty="0">
              <a:solidFill>
                <a:schemeClr val="tx1">
                  <a:lumMod val="95000"/>
                </a:schemeClr>
              </a:solidFill>
              <a:latin typeface="Calibri"/>
              <a:cs typeface="Calibri"/>
            </a:endParaRPr>
          </a:p>
        </p:txBody>
      </p:sp>
      <p:sp>
        <p:nvSpPr>
          <p:cNvPr id="122" name="Afrundet rektangel 35">
            <a:hlinkClick r:id="rId2" action="ppaction://hlinksldjump" highlightClick="1"/>
          </p:cNvPr>
          <p:cNvSpPr/>
          <p:nvPr userDrawn="1"/>
        </p:nvSpPr>
        <p:spPr>
          <a:xfrm>
            <a:off x="9678337" y="6584621"/>
            <a:ext cx="807472" cy="235528"/>
          </a:xfrm>
          <a:prstGeom prst="roundRect">
            <a:avLst/>
          </a:prstGeom>
          <a:solidFill>
            <a:srgbClr val="657189"/>
          </a:solidFill>
          <a:ln>
            <a:noFill/>
          </a:ln>
          <a:effectLst>
            <a:outerShdw blurRad="50800" dist="12700" dir="2700000" algn="tl" rotWithShape="0">
              <a:prstClr val="black">
                <a:alpha val="62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95000"/>
                  </a:schemeClr>
                </a:solidFill>
                <a:latin typeface="Calibri"/>
                <a:cs typeface="Calibri"/>
              </a:rPr>
              <a:t>Oversigt</a:t>
            </a:r>
            <a:endParaRPr lang="da-DK" sz="1400" dirty="0">
              <a:solidFill>
                <a:schemeClr val="tx1">
                  <a:lumMod val="95000"/>
                </a:schemeClr>
              </a:solidFill>
              <a:latin typeface="Calibri"/>
              <a:cs typeface="Calibri"/>
            </a:endParaRPr>
          </a:p>
        </p:txBody>
      </p:sp>
      <p:sp>
        <p:nvSpPr>
          <p:cNvPr id="123" name="Afrundet rektangel 35">
            <a:hlinkClick r:id="" action="ppaction://hlinkshowjump?jump=nextslide" highlightClick="1"/>
          </p:cNvPr>
          <p:cNvSpPr/>
          <p:nvPr userDrawn="1"/>
        </p:nvSpPr>
        <p:spPr>
          <a:xfrm>
            <a:off x="11383512" y="6584620"/>
            <a:ext cx="749688" cy="230862"/>
          </a:xfrm>
          <a:prstGeom prst="roundRect">
            <a:avLst/>
          </a:prstGeom>
          <a:solidFill>
            <a:srgbClr val="657189"/>
          </a:solidFill>
          <a:ln>
            <a:noFill/>
          </a:ln>
          <a:effectLst>
            <a:outerShdw blurRad="50800" dist="12700" dir="2700000" algn="tl" rotWithShape="0">
              <a:prstClr val="black">
                <a:alpha val="62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95000"/>
                  </a:schemeClr>
                </a:solidFill>
                <a:latin typeface="Calibri"/>
                <a:cs typeface="Calibri"/>
              </a:rPr>
              <a:t>Næste</a:t>
            </a:r>
            <a:endParaRPr lang="da-DK" sz="1400" dirty="0">
              <a:solidFill>
                <a:schemeClr val="tx1">
                  <a:lumMod val="95000"/>
                </a:schemeClr>
              </a:solidFill>
              <a:latin typeface="Calibri"/>
              <a:cs typeface="Calibri"/>
            </a:endParaRPr>
          </a:p>
        </p:txBody>
      </p:sp>
      <p:sp>
        <p:nvSpPr>
          <p:cNvPr id="124" name="Afrundet rektangel 35">
            <a:hlinkClick r:id="" action="ppaction://hlinkshowjump?jump=endshow" highlightClick="1"/>
          </p:cNvPr>
          <p:cNvSpPr/>
          <p:nvPr userDrawn="1"/>
        </p:nvSpPr>
        <p:spPr>
          <a:xfrm>
            <a:off x="8824585" y="6584619"/>
            <a:ext cx="783981" cy="230863"/>
          </a:xfrm>
          <a:prstGeom prst="roundRect">
            <a:avLst/>
          </a:prstGeom>
          <a:solidFill>
            <a:srgbClr val="657189"/>
          </a:solidFill>
          <a:ln>
            <a:noFill/>
          </a:ln>
          <a:effectLst>
            <a:outerShdw blurRad="50800" dist="12700" dir="2700000" algn="tl" rotWithShape="0">
              <a:prstClr val="black">
                <a:alpha val="62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95000"/>
                  </a:schemeClr>
                </a:solidFill>
                <a:latin typeface="Calibri"/>
                <a:cs typeface="Calibri"/>
              </a:rPr>
              <a:t>Rediger</a:t>
            </a:r>
            <a:endParaRPr lang="da-DK" sz="1400" dirty="0">
              <a:solidFill>
                <a:schemeClr val="tx1">
                  <a:lumMod val="95000"/>
                </a:schemeClr>
              </a:solidFill>
              <a:latin typeface="Calibri"/>
              <a:cs typeface="Calibri"/>
            </a:endParaRPr>
          </a:p>
        </p:txBody>
      </p:sp>
      <p:sp>
        <p:nvSpPr>
          <p:cNvPr id="248" name="Afrundet rektangel 35">
            <a:hlinkClick r:id="rId3" action="ppaction://hlinksldjump" highlightClick="1"/>
          </p:cNvPr>
          <p:cNvSpPr/>
          <p:nvPr userDrawn="1"/>
        </p:nvSpPr>
        <p:spPr>
          <a:xfrm>
            <a:off x="5649970" y="6580600"/>
            <a:ext cx="921319" cy="235055"/>
          </a:xfrm>
          <a:prstGeom prst="roundRect">
            <a:avLst/>
          </a:prstGeom>
          <a:solidFill>
            <a:srgbClr val="657189"/>
          </a:solidFill>
          <a:ln>
            <a:noFill/>
          </a:ln>
          <a:effectLst>
            <a:outerShdw blurRad="50800" dist="38100" dir="4500000" algn="tl" rotWithShape="0">
              <a:srgbClr val="000000">
                <a:alpha val="22000"/>
              </a:srgb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95000"/>
                  </a:schemeClr>
                </a:solidFill>
                <a:latin typeface="Calibri"/>
                <a:cs typeface="Calibri"/>
              </a:rPr>
              <a:t>Børn</a:t>
            </a:r>
            <a:endParaRPr lang="da-DK" sz="1400" dirty="0">
              <a:solidFill>
                <a:schemeClr val="tx1">
                  <a:lumMod val="95000"/>
                </a:schemeClr>
              </a:solidFill>
              <a:latin typeface="Calibri"/>
              <a:cs typeface="Calibri"/>
            </a:endParaRPr>
          </a:p>
        </p:txBody>
      </p:sp>
      <p:sp>
        <p:nvSpPr>
          <p:cNvPr id="130" name="Rectangle 241"/>
          <p:cNvSpPr/>
          <p:nvPr userDrawn="1"/>
        </p:nvSpPr>
        <p:spPr>
          <a:xfrm rot="16200000">
            <a:off x="10565564" y="1754093"/>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31" name="Rectangle 242"/>
          <p:cNvSpPr/>
          <p:nvPr userDrawn="1"/>
        </p:nvSpPr>
        <p:spPr>
          <a:xfrm rot="16200000">
            <a:off x="7459218" y="1748099"/>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34" name="Rectangle 178"/>
          <p:cNvSpPr/>
          <p:nvPr userDrawn="1"/>
        </p:nvSpPr>
        <p:spPr>
          <a:xfrm rot="16200000">
            <a:off x="4406306" y="1723283"/>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35" name="Rectangle 63"/>
          <p:cNvSpPr/>
          <p:nvPr userDrawn="1"/>
        </p:nvSpPr>
        <p:spPr>
          <a:xfrm rot="16200000">
            <a:off x="1192909" y="1779791"/>
            <a:ext cx="458407" cy="46955"/>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36" name="Rectangle 51"/>
          <p:cNvSpPr/>
          <p:nvPr userDrawn="1"/>
        </p:nvSpPr>
        <p:spPr>
          <a:xfrm rot="16200000">
            <a:off x="2872822" y="3136772"/>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38" name="Rectangle 21"/>
          <p:cNvSpPr/>
          <p:nvPr userDrawn="1"/>
        </p:nvSpPr>
        <p:spPr>
          <a:xfrm rot="16200000" flipV="1">
            <a:off x="5970437" y="4604328"/>
            <a:ext cx="267434" cy="58726"/>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40" name="Rectangle 46"/>
          <p:cNvSpPr/>
          <p:nvPr userDrawn="1"/>
        </p:nvSpPr>
        <p:spPr>
          <a:xfrm>
            <a:off x="1604264" y="2957500"/>
            <a:ext cx="2901227" cy="50444"/>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41" name="Picture Placeholder 16"/>
          <p:cNvSpPr>
            <a:spLocks noGrp="1"/>
          </p:cNvSpPr>
          <p:nvPr>
            <p:ph type="pic" sz="quarter" idx="25"/>
          </p:nvPr>
        </p:nvSpPr>
        <p:spPr>
          <a:xfrm>
            <a:off x="946434" y="1933874"/>
            <a:ext cx="999789" cy="1272533"/>
          </a:xfrm>
          <a:solidFill>
            <a:schemeClr val="tx1"/>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65000"/>
                    <a:lumOff val="35000"/>
                  </a:schemeClr>
                </a:solidFill>
              </a:defRPr>
            </a:lvl1pPr>
          </a:lstStyle>
          <a:p>
            <a:endParaRPr lang="en-US" dirty="0"/>
          </a:p>
        </p:txBody>
      </p:sp>
      <p:sp>
        <p:nvSpPr>
          <p:cNvPr id="142" name="Picture Placeholder 16"/>
          <p:cNvSpPr>
            <a:spLocks noGrp="1"/>
          </p:cNvSpPr>
          <p:nvPr>
            <p:ph type="pic" sz="quarter" idx="69"/>
          </p:nvPr>
        </p:nvSpPr>
        <p:spPr>
          <a:xfrm>
            <a:off x="4095092" y="1934257"/>
            <a:ext cx="999789" cy="1272533"/>
          </a:xfrm>
          <a:solidFill>
            <a:schemeClr val="tx1"/>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65000"/>
                    <a:lumOff val="35000"/>
                  </a:schemeClr>
                </a:solidFill>
              </a:defRPr>
            </a:lvl1pPr>
          </a:lstStyle>
          <a:p>
            <a:endParaRPr lang="en-US" dirty="0"/>
          </a:p>
        </p:txBody>
      </p:sp>
      <p:sp>
        <p:nvSpPr>
          <p:cNvPr id="143" name="Rectangle 212"/>
          <p:cNvSpPr/>
          <p:nvPr userDrawn="1"/>
        </p:nvSpPr>
        <p:spPr>
          <a:xfrm>
            <a:off x="3218722" y="4455990"/>
            <a:ext cx="5731294" cy="4846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44" name="Picture Placeholder 16"/>
          <p:cNvSpPr>
            <a:spLocks noGrp="1"/>
          </p:cNvSpPr>
          <p:nvPr>
            <p:ph type="pic" sz="quarter" idx="81"/>
          </p:nvPr>
        </p:nvSpPr>
        <p:spPr>
          <a:xfrm>
            <a:off x="2517032" y="3248205"/>
            <a:ext cx="1017657" cy="1354245"/>
          </a:xfrm>
          <a:solidFill>
            <a:schemeClr val="tx1"/>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65000"/>
                    <a:lumOff val="35000"/>
                  </a:schemeClr>
                </a:solidFill>
              </a:defRPr>
            </a:lvl1pPr>
          </a:lstStyle>
          <a:p>
            <a:endParaRPr lang="en-US" dirty="0"/>
          </a:p>
        </p:txBody>
      </p:sp>
      <p:sp>
        <p:nvSpPr>
          <p:cNvPr id="147" name="Rectangle 125"/>
          <p:cNvSpPr/>
          <p:nvPr userDrawn="1"/>
        </p:nvSpPr>
        <p:spPr>
          <a:xfrm>
            <a:off x="628619" y="1544030"/>
            <a:ext cx="1607281" cy="48100"/>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48" name="Picture Placeholder 16"/>
          <p:cNvSpPr>
            <a:spLocks noGrp="1"/>
          </p:cNvSpPr>
          <p:nvPr>
            <p:ph type="pic" sz="quarter" idx="90"/>
          </p:nvPr>
        </p:nvSpPr>
        <p:spPr>
          <a:xfrm>
            <a:off x="147941" y="483033"/>
            <a:ext cx="942851" cy="1222448"/>
          </a:xfrm>
          <a:solidFill>
            <a:schemeClr val="tx1"/>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65000"/>
                    <a:lumOff val="35000"/>
                  </a:schemeClr>
                </a:solidFill>
              </a:defRPr>
            </a:lvl1pPr>
          </a:lstStyle>
          <a:p>
            <a:endParaRPr lang="en-US" dirty="0"/>
          </a:p>
        </p:txBody>
      </p:sp>
      <p:sp>
        <p:nvSpPr>
          <p:cNvPr id="149" name="Picture Placeholder 16"/>
          <p:cNvSpPr>
            <a:spLocks noGrp="1"/>
          </p:cNvSpPr>
          <p:nvPr>
            <p:ph type="pic" sz="quarter" idx="91"/>
          </p:nvPr>
        </p:nvSpPr>
        <p:spPr>
          <a:xfrm>
            <a:off x="1715674" y="483416"/>
            <a:ext cx="942851" cy="1222448"/>
          </a:xfrm>
          <a:solidFill>
            <a:schemeClr val="tx1"/>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65000"/>
                    <a:lumOff val="35000"/>
                  </a:schemeClr>
                </a:solidFill>
              </a:defRPr>
            </a:lvl1pPr>
          </a:lstStyle>
          <a:p>
            <a:endParaRPr lang="en-US" dirty="0"/>
          </a:p>
        </p:txBody>
      </p:sp>
      <p:sp>
        <p:nvSpPr>
          <p:cNvPr id="150" name="Rectangle 130"/>
          <p:cNvSpPr/>
          <p:nvPr userDrawn="1"/>
        </p:nvSpPr>
        <p:spPr>
          <a:xfrm>
            <a:off x="3797594" y="1539916"/>
            <a:ext cx="1607281" cy="48100"/>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51" name="Picture Placeholder 16"/>
          <p:cNvSpPr>
            <a:spLocks noGrp="1"/>
          </p:cNvSpPr>
          <p:nvPr>
            <p:ph type="pic" sz="quarter" idx="92"/>
          </p:nvPr>
        </p:nvSpPr>
        <p:spPr>
          <a:xfrm>
            <a:off x="3307177" y="478919"/>
            <a:ext cx="942851" cy="1222448"/>
          </a:xfrm>
          <a:solidFill>
            <a:schemeClr val="tx1"/>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65000"/>
                    <a:lumOff val="35000"/>
                  </a:schemeClr>
                </a:solidFill>
              </a:defRPr>
            </a:lvl1pPr>
          </a:lstStyle>
          <a:p>
            <a:endParaRPr lang="en-US" dirty="0"/>
          </a:p>
        </p:txBody>
      </p:sp>
      <p:sp>
        <p:nvSpPr>
          <p:cNvPr id="152" name="Picture Placeholder 16"/>
          <p:cNvSpPr>
            <a:spLocks noGrp="1"/>
          </p:cNvSpPr>
          <p:nvPr>
            <p:ph type="pic" sz="quarter" idx="93"/>
          </p:nvPr>
        </p:nvSpPr>
        <p:spPr>
          <a:xfrm>
            <a:off x="4906083" y="479302"/>
            <a:ext cx="942851" cy="1222448"/>
          </a:xfrm>
          <a:solidFill>
            <a:schemeClr val="tx1"/>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65000"/>
                    <a:lumOff val="35000"/>
                  </a:schemeClr>
                </a:solidFill>
              </a:defRPr>
            </a:lvl1pPr>
          </a:lstStyle>
          <a:p>
            <a:endParaRPr lang="en-US" dirty="0"/>
          </a:p>
        </p:txBody>
      </p:sp>
      <p:sp>
        <p:nvSpPr>
          <p:cNvPr id="153" name="Rectangle 136"/>
          <p:cNvSpPr/>
          <p:nvPr userDrawn="1"/>
        </p:nvSpPr>
        <p:spPr>
          <a:xfrm>
            <a:off x="6840783" y="1544030"/>
            <a:ext cx="1607281" cy="48100"/>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54" name="Picture Placeholder 16"/>
          <p:cNvSpPr>
            <a:spLocks noGrp="1"/>
          </p:cNvSpPr>
          <p:nvPr>
            <p:ph type="pic" sz="quarter" idx="94"/>
          </p:nvPr>
        </p:nvSpPr>
        <p:spPr>
          <a:xfrm>
            <a:off x="6373742" y="483033"/>
            <a:ext cx="942851" cy="1222448"/>
          </a:xfrm>
          <a:solidFill>
            <a:schemeClr val="tx1"/>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65000"/>
                    <a:lumOff val="35000"/>
                  </a:schemeClr>
                </a:solidFill>
              </a:defRPr>
            </a:lvl1pPr>
          </a:lstStyle>
          <a:p>
            <a:endParaRPr lang="en-US" dirty="0"/>
          </a:p>
        </p:txBody>
      </p:sp>
      <p:sp>
        <p:nvSpPr>
          <p:cNvPr id="155" name="Picture Placeholder 16"/>
          <p:cNvSpPr>
            <a:spLocks noGrp="1"/>
          </p:cNvSpPr>
          <p:nvPr>
            <p:ph type="pic" sz="quarter" idx="95"/>
          </p:nvPr>
        </p:nvSpPr>
        <p:spPr>
          <a:xfrm>
            <a:off x="7941475" y="483416"/>
            <a:ext cx="942851" cy="1222448"/>
          </a:xfrm>
          <a:solidFill>
            <a:schemeClr val="tx1"/>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65000"/>
                    <a:lumOff val="35000"/>
                  </a:schemeClr>
                </a:solidFill>
              </a:defRPr>
            </a:lvl1pPr>
          </a:lstStyle>
          <a:p>
            <a:endParaRPr lang="en-US" dirty="0"/>
          </a:p>
        </p:txBody>
      </p:sp>
      <p:sp>
        <p:nvSpPr>
          <p:cNvPr id="156" name="Rectangle 183"/>
          <p:cNvSpPr/>
          <p:nvPr userDrawn="1"/>
        </p:nvSpPr>
        <p:spPr>
          <a:xfrm>
            <a:off x="9945465" y="1539916"/>
            <a:ext cx="1607281" cy="48100"/>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57" name="Picture Placeholder 16"/>
          <p:cNvSpPr>
            <a:spLocks noGrp="1"/>
          </p:cNvSpPr>
          <p:nvPr>
            <p:ph type="pic" sz="quarter" idx="96"/>
          </p:nvPr>
        </p:nvSpPr>
        <p:spPr>
          <a:xfrm>
            <a:off x="9481023" y="478919"/>
            <a:ext cx="942851" cy="1222448"/>
          </a:xfrm>
          <a:solidFill>
            <a:schemeClr val="tx1"/>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65000"/>
                    <a:lumOff val="35000"/>
                  </a:schemeClr>
                </a:solidFill>
              </a:defRPr>
            </a:lvl1pPr>
          </a:lstStyle>
          <a:p>
            <a:endParaRPr lang="en-US" dirty="0"/>
          </a:p>
        </p:txBody>
      </p:sp>
      <p:sp>
        <p:nvSpPr>
          <p:cNvPr id="158" name="Picture Placeholder 16"/>
          <p:cNvSpPr>
            <a:spLocks noGrp="1"/>
          </p:cNvSpPr>
          <p:nvPr>
            <p:ph type="pic" sz="quarter" idx="97"/>
          </p:nvPr>
        </p:nvSpPr>
        <p:spPr>
          <a:xfrm>
            <a:off x="11038365" y="479302"/>
            <a:ext cx="942851" cy="1222448"/>
          </a:xfrm>
          <a:solidFill>
            <a:schemeClr val="tx1"/>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65000"/>
                    <a:lumOff val="35000"/>
                  </a:schemeClr>
                </a:solidFill>
              </a:defRPr>
            </a:lvl1pPr>
          </a:lstStyle>
          <a:p>
            <a:endParaRPr lang="en-US" dirty="0"/>
          </a:p>
        </p:txBody>
      </p:sp>
      <p:sp>
        <p:nvSpPr>
          <p:cNvPr id="159" name="Rectangle 232"/>
          <p:cNvSpPr/>
          <p:nvPr userDrawn="1"/>
        </p:nvSpPr>
        <p:spPr>
          <a:xfrm rot="16200000">
            <a:off x="9008430" y="3140563"/>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60" name="Rectangle 233"/>
          <p:cNvSpPr/>
          <p:nvPr userDrawn="1"/>
        </p:nvSpPr>
        <p:spPr>
          <a:xfrm>
            <a:off x="7748507" y="2961291"/>
            <a:ext cx="2886940" cy="46653"/>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61" name="Picture Placeholder 16"/>
          <p:cNvSpPr>
            <a:spLocks noGrp="1"/>
          </p:cNvSpPr>
          <p:nvPr>
            <p:ph type="pic" sz="quarter" idx="98"/>
          </p:nvPr>
        </p:nvSpPr>
        <p:spPr>
          <a:xfrm>
            <a:off x="7129117" y="1937665"/>
            <a:ext cx="999789" cy="1272533"/>
          </a:xfrm>
          <a:solidFill>
            <a:schemeClr val="tx1"/>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65000"/>
                    <a:lumOff val="35000"/>
                  </a:schemeClr>
                </a:solidFill>
              </a:defRPr>
            </a:lvl1pPr>
          </a:lstStyle>
          <a:p>
            <a:endParaRPr lang="en-US" dirty="0"/>
          </a:p>
        </p:txBody>
      </p:sp>
      <p:sp>
        <p:nvSpPr>
          <p:cNvPr id="162" name="Picture Placeholder 16"/>
          <p:cNvSpPr>
            <a:spLocks noGrp="1"/>
          </p:cNvSpPr>
          <p:nvPr>
            <p:ph type="pic" sz="quarter" idx="99"/>
          </p:nvPr>
        </p:nvSpPr>
        <p:spPr>
          <a:xfrm>
            <a:off x="10237627" y="1938048"/>
            <a:ext cx="999789" cy="1272533"/>
          </a:xfrm>
          <a:solidFill>
            <a:schemeClr val="tx1"/>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65000"/>
                    <a:lumOff val="35000"/>
                  </a:schemeClr>
                </a:solidFill>
              </a:defRPr>
            </a:lvl1pPr>
          </a:lstStyle>
          <a:p>
            <a:endParaRPr lang="en-US" dirty="0"/>
          </a:p>
        </p:txBody>
      </p:sp>
      <p:sp>
        <p:nvSpPr>
          <p:cNvPr id="163" name="Picture Placeholder 16"/>
          <p:cNvSpPr>
            <a:spLocks noGrp="1"/>
          </p:cNvSpPr>
          <p:nvPr>
            <p:ph type="pic" sz="quarter" idx="100"/>
          </p:nvPr>
        </p:nvSpPr>
        <p:spPr>
          <a:xfrm>
            <a:off x="8661477" y="3248204"/>
            <a:ext cx="1017657" cy="1353167"/>
          </a:xfrm>
          <a:solidFill>
            <a:schemeClr val="tx1"/>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65000"/>
                    <a:lumOff val="35000"/>
                  </a:schemeClr>
                </a:solidFill>
              </a:defRPr>
            </a:lvl1pPr>
          </a:lstStyle>
          <a:p>
            <a:endParaRPr lang="en-US" dirty="0"/>
          </a:p>
        </p:txBody>
      </p:sp>
      <p:sp>
        <p:nvSpPr>
          <p:cNvPr id="172" name="Text Placeholder 6"/>
          <p:cNvSpPr>
            <a:spLocks noGrp="1"/>
          </p:cNvSpPr>
          <p:nvPr>
            <p:ph type="body" sz="quarter" idx="107" hasCustomPrompt="1"/>
          </p:nvPr>
        </p:nvSpPr>
        <p:spPr>
          <a:xfrm>
            <a:off x="3560584" y="4228453"/>
            <a:ext cx="2520362" cy="184979"/>
          </a:xfrm>
        </p:spPr>
        <p:txBody>
          <a:bodyPr>
            <a:noAutofit/>
          </a:bodyPr>
          <a:lstStyle>
            <a:lvl1pPr algn="l">
              <a:defRPr sz="900" baseline="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Mors navn her. Klik rammen for at indsætte foto</a:t>
            </a:r>
            <a:endParaRPr lang="en-US" dirty="0"/>
          </a:p>
        </p:txBody>
      </p:sp>
      <p:sp>
        <p:nvSpPr>
          <p:cNvPr id="175" name="Text Placeholder 6"/>
          <p:cNvSpPr>
            <a:spLocks noGrp="1"/>
          </p:cNvSpPr>
          <p:nvPr>
            <p:ph type="body" sz="quarter" idx="108" hasCustomPrompt="1"/>
          </p:nvPr>
        </p:nvSpPr>
        <p:spPr>
          <a:xfrm>
            <a:off x="6186220" y="4237094"/>
            <a:ext cx="2390976" cy="170400"/>
          </a:xfrm>
        </p:spPr>
        <p:txBody>
          <a:bodyPr>
            <a:noAutofit/>
          </a:bodyPr>
          <a:lstStyle>
            <a:lvl1pPr algn="r">
              <a:defRPr sz="900" baseline="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Fars navn her</a:t>
            </a:r>
            <a:endParaRPr lang="en-US" dirty="0"/>
          </a:p>
        </p:txBody>
      </p:sp>
      <p:sp>
        <p:nvSpPr>
          <p:cNvPr id="177" name="Text Placeholder 6"/>
          <p:cNvSpPr>
            <a:spLocks noGrp="1"/>
          </p:cNvSpPr>
          <p:nvPr>
            <p:ph type="body" sz="quarter" idx="109" hasCustomPrompt="1"/>
          </p:nvPr>
        </p:nvSpPr>
        <p:spPr>
          <a:xfrm>
            <a:off x="1836482" y="6153540"/>
            <a:ext cx="1287861" cy="143789"/>
          </a:xfrm>
        </p:spPr>
        <p:txBody>
          <a:bodyPr anchor="ctr">
            <a:noAutofit/>
          </a:bodyPr>
          <a:lstStyle>
            <a:lvl1pPr algn="ctr">
              <a:defRPr sz="9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8" name="Text Placeholder 6"/>
          <p:cNvSpPr>
            <a:spLocks noGrp="1"/>
          </p:cNvSpPr>
          <p:nvPr>
            <p:ph type="body" sz="quarter" idx="110" hasCustomPrompt="1"/>
          </p:nvPr>
        </p:nvSpPr>
        <p:spPr>
          <a:xfrm>
            <a:off x="3286455" y="6144778"/>
            <a:ext cx="1319917" cy="155672"/>
          </a:xfrm>
        </p:spPr>
        <p:txBody>
          <a:bodyPr anchor="ctr">
            <a:noAutofit/>
          </a:bodyPr>
          <a:lstStyle>
            <a:lvl1pPr algn="ctr">
              <a:defRPr sz="9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9" name="Text Placeholder 6"/>
          <p:cNvSpPr>
            <a:spLocks noGrp="1"/>
          </p:cNvSpPr>
          <p:nvPr>
            <p:ph type="body" sz="quarter" idx="111" hasCustomPrompt="1"/>
          </p:nvPr>
        </p:nvSpPr>
        <p:spPr>
          <a:xfrm>
            <a:off x="4712829" y="6143282"/>
            <a:ext cx="1282354" cy="164542"/>
          </a:xfrm>
        </p:spPr>
        <p:txBody>
          <a:bodyPr anchor="ctr">
            <a:noAutofit/>
          </a:bodyPr>
          <a:lstStyle>
            <a:lvl1pPr algn="ctr">
              <a:defRPr sz="9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2" name="Text Placeholder 6"/>
          <p:cNvSpPr>
            <a:spLocks noGrp="1"/>
          </p:cNvSpPr>
          <p:nvPr>
            <p:ph type="body" sz="quarter" idx="112" hasCustomPrompt="1"/>
          </p:nvPr>
        </p:nvSpPr>
        <p:spPr>
          <a:xfrm>
            <a:off x="6179271" y="6139005"/>
            <a:ext cx="1297940" cy="169138"/>
          </a:xfrm>
        </p:spPr>
        <p:txBody>
          <a:bodyPr anchor="ctr">
            <a:noAutofit/>
          </a:bodyPr>
          <a:lstStyle>
            <a:lvl1pPr algn="ctr">
              <a:defRPr sz="9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3" name="Text Placeholder 6"/>
          <p:cNvSpPr>
            <a:spLocks noGrp="1"/>
          </p:cNvSpPr>
          <p:nvPr>
            <p:ph type="body" sz="quarter" idx="113" hasCustomPrompt="1"/>
          </p:nvPr>
        </p:nvSpPr>
        <p:spPr>
          <a:xfrm>
            <a:off x="7661300" y="6135235"/>
            <a:ext cx="1163286" cy="172589"/>
          </a:xfrm>
        </p:spPr>
        <p:txBody>
          <a:bodyPr anchor="ctr">
            <a:noAutofit/>
          </a:bodyPr>
          <a:lstStyle>
            <a:lvl1pPr algn="ctr">
              <a:defRPr sz="9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8" name="Text Placeholder 6"/>
          <p:cNvSpPr>
            <a:spLocks noGrp="1"/>
          </p:cNvSpPr>
          <p:nvPr>
            <p:ph type="body" sz="quarter" idx="115" hasCustomPrompt="1"/>
          </p:nvPr>
        </p:nvSpPr>
        <p:spPr>
          <a:xfrm>
            <a:off x="9050482" y="6136137"/>
            <a:ext cx="1264873" cy="171687"/>
          </a:xfrm>
        </p:spPr>
        <p:txBody>
          <a:bodyPr anchor="ctr">
            <a:noAutofit/>
          </a:bodyPr>
          <a:lstStyle>
            <a:lvl1pPr algn="ctr">
              <a:defRPr sz="9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90" name="Picture Placeholder 16"/>
          <p:cNvSpPr>
            <a:spLocks noGrp="1"/>
          </p:cNvSpPr>
          <p:nvPr>
            <p:ph type="pic" sz="quarter" idx="13"/>
          </p:nvPr>
        </p:nvSpPr>
        <p:spPr>
          <a:xfrm>
            <a:off x="6320312" y="4873917"/>
            <a:ext cx="986737" cy="1228071"/>
          </a:xfrm>
          <a:solidFill>
            <a:schemeClr val="tx1"/>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65000"/>
                    <a:lumOff val="35000"/>
                  </a:schemeClr>
                </a:solidFill>
              </a:defRPr>
            </a:lvl1pPr>
          </a:lstStyle>
          <a:p>
            <a:endParaRPr lang="en-US" dirty="0"/>
          </a:p>
        </p:txBody>
      </p:sp>
      <p:sp>
        <p:nvSpPr>
          <p:cNvPr id="191" name="Picture Placeholder 16"/>
          <p:cNvSpPr>
            <a:spLocks noGrp="1"/>
          </p:cNvSpPr>
          <p:nvPr>
            <p:ph type="pic" sz="quarter" idx="82"/>
          </p:nvPr>
        </p:nvSpPr>
        <p:spPr>
          <a:xfrm>
            <a:off x="4858248" y="4879718"/>
            <a:ext cx="986737" cy="1228071"/>
          </a:xfrm>
          <a:solidFill>
            <a:schemeClr val="tx1"/>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65000"/>
                    <a:lumOff val="35000"/>
                  </a:schemeClr>
                </a:solidFill>
              </a:defRPr>
            </a:lvl1pPr>
          </a:lstStyle>
          <a:p>
            <a:endParaRPr lang="en-US" dirty="0"/>
          </a:p>
        </p:txBody>
      </p:sp>
      <p:sp>
        <p:nvSpPr>
          <p:cNvPr id="192" name="Picture Placeholder 16"/>
          <p:cNvSpPr>
            <a:spLocks noGrp="1"/>
          </p:cNvSpPr>
          <p:nvPr>
            <p:ph type="pic" sz="quarter" idx="83"/>
          </p:nvPr>
        </p:nvSpPr>
        <p:spPr>
          <a:xfrm>
            <a:off x="3435546" y="4880462"/>
            <a:ext cx="986737" cy="1228071"/>
          </a:xfrm>
          <a:solidFill>
            <a:schemeClr val="tx1"/>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65000"/>
                    <a:lumOff val="35000"/>
                  </a:schemeClr>
                </a:solidFill>
              </a:defRPr>
            </a:lvl1pPr>
          </a:lstStyle>
          <a:p>
            <a:endParaRPr lang="en-US" dirty="0"/>
          </a:p>
        </p:txBody>
      </p:sp>
      <p:sp>
        <p:nvSpPr>
          <p:cNvPr id="193" name="Picture Placeholder 16"/>
          <p:cNvSpPr>
            <a:spLocks noGrp="1"/>
          </p:cNvSpPr>
          <p:nvPr>
            <p:ph type="pic" sz="quarter" idx="84"/>
          </p:nvPr>
        </p:nvSpPr>
        <p:spPr>
          <a:xfrm>
            <a:off x="7740135" y="4866969"/>
            <a:ext cx="986737" cy="1228071"/>
          </a:xfrm>
          <a:solidFill>
            <a:schemeClr val="tx1"/>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65000"/>
                    <a:lumOff val="35000"/>
                  </a:schemeClr>
                </a:solidFill>
              </a:defRPr>
            </a:lvl1pPr>
          </a:lstStyle>
          <a:p>
            <a:endParaRPr lang="en-US" dirty="0"/>
          </a:p>
        </p:txBody>
      </p:sp>
      <p:sp>
        <p:nvSpPr>
          <p:cNvPr id="194" name="Picture Placeholder 16"/>
          <p:cNvSpPr>
            <a:spLocks noGrp="1"/>
          </p:cNvSpPr>
          <p:nvPr>
            <p:ph type="pic" sz="quarter" idx="89"/>
          </p:nvPr>
        </p:nvSpPr>
        <p:spPr>
          <a:xfrm>
            <a:off x="2024686" y="4885274"/>
            <a:ext cx="986737" cy="1228071"/>
          </a:xfrm>
          <a:solidFill>
            <a:schemeClr val="tx1"/>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65000"/>
                    <a:lumOff val="35000"/>
                  </a:schemeClr>
                </a:solidFill>
              </a:defRPr>
            </a:lvl1pPr>
          </a:lstStyle>
          <a:p>
            <a:endParaRPr lang="en-US" dirty="0"/>
          </a:p>
        </p:txBody>
      </p:sp>
      <p:sp>
        <p:nvSpPr>
          <p:cNvPr id="195" name="Picture Placeholder 16"/>
          <p:cNvSpPr>
            <a:spLocks noGrp="1"/>
          </p:cNvSpPr>
          <p:nvPr>
            <p:ph type="pic" sz="quarter" idx="114"/>
          </p:nvPr>
        </p:nvSpPr>
        <p:spPr>
          <a:xfrm>
            <a:off x="9150501" y="4871826"/>
            <a:ext cx="986737" cy="1228071"/>
          </a:xfrm>
          <a:solidFill>
            <a:schemeClr val="tx1"/>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65000"/>
                    <a:lumOff val="35000"/>
                  </a:schemeClr>
                </a:solidFill>
              </a:defRPr>
            </a:lvl1pPr>
          </a:lstStyle>
          <a:p>
            <a:endParaRPr lang="en-US" dirty="0"/>
          </a:p>
        </p:txBody>
      </p:sp>
      <p:sp>
        <p:nvSpPr>
          <p:cNvPr id="197" name="TextBox 92"/>
          <p:cNvSpPr txBox="1"/>
          <p:nvPr userDrawn="1"/>
        </p:nvSpPr>
        <p:spPr>
          <a:xfrm>
            <a:off x="4151953" y="3473082"/>
            <a:ext cx="3811271" cy="523220"/>
          </a:xfrm>
          <a:prstGeom prst="rect">
            <a:avLst/>
          </a:prstGeom>
          <a:noFill/>
        </p:spPr>
        <p:txBody>
          <a:bodyPr wrap="square" rtlCol="0">
            <a:spAutoFit/>
          </a:bodyPr>
          <a:lstStyle/>
          <a:p>
            <a:pPr algn="ctr"/>
            <a:r>
              <a:rPr lang="en-US" sz="2800" b="1" cap="none" spc="50" dirty="0" err="1" smtClean="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rPr>
              <a:t>Forældre</a:t>
            </a:r>
            <a:endParaRPr lang="en-US" sz="2800" b="1" cap="none" spc="50" dirty="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endParaRPr>
          </a:p>
        </p:txBody>
      </p:sp>
      <p:sp>
        <p:nvSpPr>
          <p:cNvPr id="198" name="TextBox 92"/>
          <p:cNvSpPr txBox="1"/>
          <p:nvPr userDrawn="1"/>
        </p:nvSpPr>
        <p:spPr>
          <a:xfrm>
            <a:off x="1974389" y="2272191"/>
            <a:ext cx="2107714" cy="400110"/>
          </a:xfrm>
          <a:prstGeom prst="rect">
            <a:avLst/>
          </a:prstGeom>
          <a:noFill/>
        </p:spPr>
        <p:txBody>
          <a:bodyPr wrap="square" rtlCol="0">
            <a:spAutoFit/>
          </a:bodyPr>
          <a:lstStyle/>
          <a:p>
            <a:pPr algn="ctr"/>
            <a:r>
              <a:rPr lang="en-US" sz="2000" b="1" cap="none" spc="50" smtClean="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rPr>
              <a:t>Bedsteforældre</a:t>
            </a:r>
            <a:endParaRPr lang="en-US" sz="2000" b="1" cap="none" spc="50" dirty="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endParaRPr>
          </a:p>
        </p:txBody>
      </p:sp>
      <p:sp>
        <p:nvSpPr>
          <p:cNvPr id="199" name="TextBox 92"/>
          <p:cNvSpPr txBox="1"/>
          <p:nvPr userDrawn="1"/>
        </p:nvSpPr>
        <p:spPr>
          <a:xfrm>
            <a:off x="8123749" y="2272191"/>
            <a:ext cx="2107714" cy="400110"/>
          </a:xfrm>
          <a:prstGeom prst="rect">
            <a:avLst/>
          </a:prstGeom>
          <a:noFill/>
        </p:spPr>
        <p:txBody>
          <a:bodyPr wrap="square" rtlCol="0">
            <a:spAutoFit/>
          </a:bodyPr>
          <a:lstStyle/>
          <a:p>
            <a:pPr algn="ctr"/>
            <a:r>
              <a:rPr lang="en-US" sz="2000" b="1" cap="none" spc="50" smtClean="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rPr>
              <a:t>Bedsteforældre</a:t>
            </a:r>
            <a:endParaRPr lang="en-US" sz="2000" b="1" cap="none" spc="50" dirty="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endParaRPr>
          </a:p>
        </p:txBody>
      </p:sp>
      <p:sp>
        <p:nvSpPr>
          <p:cNvPr id="200" name="TextBox 92"/>
          <p:cNvSpPr txBox="1"/>
          <p:nvPr userDrawn="1"/>
        </p:nvSpPr>
        <p:spPr>
          <a:xfrm>
            <a:off x="10082073" y="5221419"/>
            <a:ext cx="1898523" cy="461665"/>
          </a:xfrm>
          <a:prstGeom prst="rect">
            <a:avLst/>
          </a:prstGeom>
          <a:noFill/>
        </p:spPr>
        <p:txBody>
          <a:bodyPr wrap="square" rtlCol="0">
            <a:spAutoFit/>
          </a:bodyPr>
          <a:lstStyle/>
          <a:p>
            <a:pPr algn="ctr"/>
            <a:r>
              <a:rPr lang="en-US" sz="2400" b="1" cap="none" spc="50" dirty="0" smtClean="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rPr>
              <a:t>Søskende</a:t>
            </a:r>
            <a:endParaRPr lang="en-US" sz="2400" b="1" cap="none" spc="50" dirty="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endParaRPr>
          </a:p>
        </p:txBody>
      </p:sp>
      <p:sp>
        <p:nvSpPr>
          <p:cNvPr id="201" name="TextBox 92"/>
          <p:cNvSpPr txBox="1"/>
          <p:nvPr userDrawn="1"/>
        </p:nvSpPr>
        <p:spPr>
          <a:xfrm>
            <a:off x="226926" y="5221419"/>
            <a:ext cx="1719297" cy="461665"/>
          </a:xfrm>
          <a:prstGeom prst="rect">
            <a:avLst/>
          </a:prstGeom>
          <a:noFill/>
        </p:spPr>
        <p:txBody>
          <a:bodyPr wrap="square" rtlCol="0">
            <a:spAutoFit/>
          </a:bodyPr>
          <a:lstStyle/>
          <a:p>
            <a:pPr algn="ctr"/>
            <a:r>
              <a:rPr lang="en-US" sz="2400" b="1" cap="none" spc="50" dirty="0" smtClean="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rPr>
              <a:t>Søskende</a:t>
            </a:r>
            <a:endParaRPr lang="en-US" sz="2400" b="1" cap="none" spc="50" dirty="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endParaRPr>
          </a:p>
        </p:txBody>
      </p:sp>
      <p:sp>
        <p:nvSpPr>
          <p:cNvPr id="202" name="Text Placeholder 6"/>
          <p:cNvSpPr>
            <a:spLocks noGrp="1"/>
          </p:cNvSpPr>
          <p:nvPr>
            <p:ph type="body" sz="quarter" idx="101" hasCustomPrompt="1"/>
          </p:nvPr>
        </p:nvSpPr>
        <p:spPr>
          <a:xfrm>
            <a:off x="80682" y="1705480"/>
            <a:ext cx="1098674" cy="167885"/>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203" name="Text Placeholder 6"/>
          <p:cNvSpPr>
            <a:spLocks noGrp="1"/>
          </p:cNvSpPr>
          <p:nvPr>
            <p:ph type="body" sz="quarter" idx="102" hasCustomPrompt="1"/>
          </p:nvPr>
        </p:nvSpPr>
        <p:spPr>
          <a:xfrm>
            <a:off x="1605111" y="1707461"/>
            <a:ext cx="1124008" cy="163366"/>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204" name="Text Placeholder 6"/>
          <p:cNvSpPr>
            <a:spLocks noGrp="1"/>
          </p:cNvSpPr>
          <p:nvPr>
            <p:ph type="body" sz="quarter" idx="103" hasCustomPrompt="1"/>
          </p:nvPr>
        </p:nvSpPr>
        <p:spPr>
          <a:xfrm>
            <a:off x="3194696" y="1700516"/>
            <a:ext cx="1186579" cy="174728"/>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205" name="Text Placeholder 6"/>
          <p:cNvSpPr>
            <a:spLocks noGrp="1"/>
          </p:cNvSpPr>
          <p:nvPr>
            <p:ph type="body" sz="quarter" idx="104" hasCustomPrompt="1"/>
          </p:nvPr>
        </p:nvSpPr>
        <p:spPr>
          <a:xfrm>
            <a:off x="4839468" y="1704358"/>
            <a:ext cx="1094978" cy="164341"/>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206" name="Text Placeholder 6"/>
          <p:cNvSpPr>
            <a:spLocks noGrp="1"/>
          </p:cNvSpPr>
          <p:nvPr>
            <p:ph type="body" sz="quarter" idx="116" hasCustomPrompt="1"/>
          </p:nvPr>
        </p:nvSpPr>
        <p:spPr>
          <a:xfrm>
            <a:off x="6290072" y="1706602"/>
            <a:ext cx="1098674" cy="167885"/>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207" name="Text Placeholder 6"/>
          <p:cNvSpPr>
            <a:spLocks noGrp="1"/>
          </p:cNvSpPr>
          <p:nvPr>
            <p:ph type="body" sz="quarter" idx="117" hasCustomPrompt="1"/>
          </p:nvPr>
        </p:nvSpPr>
        <p:spPr>
          <a:xfrm>
            <a:off x="7850361" y="1708583"/>
            <a:ext cx="1124008" cy="163366"/>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208" name="Text Placeholder 6"/>
          <p:cNvSpPr>
            <a:spLocks noGrp="1"/>
          </p:cNvSpPr>
          <p:nvPr>
            <p:ph type="body" sz="quarter" idx="118" hasCustomPrompt="1"/>
          </p:nvPr>
        </p:nvSpPr>
        <p:spPr>
          <a:xfrm>
            <a:off x="9395121" y="1701638"/>
            <a:ext cx="1186579" cy="174728"/>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209" name="Text Placeholder 6"/>
          <p:cNvSpPr>
            <a:spLocks noGrp="1"/>
          </p:cNvSpPr>
          <p:nvPr>
            <p:ph type="body" sz="quarter" idx="119" hasCustomPrompt="1"/>
          </p:nvPr>
        </p:nvSpPr>
        <p:spPr>
          <a:xfrm>
            <a:off x="11012998" y="1705480"/>
            <a:ext cx="1094978" cy="164341"/>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210" name="Text Placeholder 6"/>
          <p:cNvSpPr>
            <a:spLocks noGrp="1"/>
          </p:cNvSpPr>
          <p:nvPr>
            <p:ph type="body" sz="quarter" idx="105" hasCustomPrompt="1"/>
          </p:nvPr>
        </p:nvSpPr>
        <p:spPr>
          <a:xfrm>
            <a:off x="874977" y="3232710"/>
            <a:ext cx="1212668" cy="122373"/>
          </a:xfrm>
        </p:spPr>
        <p:txBody>
          <a:bodyPr anchor="ctr">
            <a:noAutofit/>
          </a:bodyPr>
          <a:lstStyle>
            <a:lvl1pPr algn="ctr">
              <a:defRPr sz="9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211" name="Text Placeholder 6"/>
          <p:cNvSpPr>
            <a:spLocks noGrp="1"/>
          </p:cNvSpPr>
          <p:nvPr>
            <p:ph type="body" sz="quarter" idx="106" hasCustomPrompt="1"/>
          </p:nvPr>
        </p:nvSpPr>
        <p:spPr>
          <a:xfrm>
            <a:off x="4027595" y="3237524"/>
            <a:ext cx="1079212" cy="143665"/>
          </a:xfrm>
        </p:spPr>
        <p:txBody>
          <a:bodyPr anchor="ctr">
            <a:noAutofit/>
          </a:bodyPr>
          <a:lstStyle>
            <a:lvl1pPr algn="ctr">
              <a:defRPr sz="9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212" name="Text Placeholder 6"/>
          <p:cNvSpPr>
            <a:spLocks noGrp="1"/>
          </p:cNvSpPr>
          <p:nvPr>
            <p:ph type="body" sz="quarter" idx="120" hasCustomPrompt="1"/>
          </p:nvPr>
        </p:nvSpPr>
        <p:spPr>
          <a:xfrm>
            <a:off x="7058011" y="3232418"/>
            <a:ext cx="1212668" cy="122373"/>
          </a:xfrm>
        </p:spPr>
        <p:txBody>
          <a:bodyPr anchor="ctr">
            <a:noAutofit/>
          </a:bodyPr>
          <a:lstStyle>
            <a:lvl1pPr algn="ctr">
              <a:defRPr sz="9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213" name="Text Placeholder 6"/>
          <p:cNvSpPr>
            <a:spLocks noGrp="1"/>
          </p:cNvSpPr>
          <p:nvPr>
            <p:ph type="body" sz="quarter" idx="121" hasCustomPrompt="1"/>
          </p:nvPr>
        </p:nvSpPr>
        <p:spPr>
          <a:xfrm>
            <a:off x="10183470" y="3237232"/>
            <a:ext cx="1079212" cy="143665"/>
          </a:xfrm>
        </p:spPr>
        <p:txBody>
          <a:bodyPr anchor="ctr">
            <a:noAutofit/>
          </a:bodyPr>
          <a:lstStyle>
            <a:lvl1pPr algn="ctr">
              <a:defRPr sz="9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80" name="Pladsholder til slidenummer 3"/>
          <p:cNvSpPr>
            <a:spLocks noGrp="1"/>
          </p:cNvSpPr>
          <p:nvPr>
            <p:ph type="sldNum" sz="quarter" idx="122"/>
          </p:nvPr>
        </p:nvSpPr>
        <p:spPr>
          <a:xfrm>
            <a:off x="0" y="6477778"/>
            <a:ext cx="383177" cy="503119"/>
          </a:xfrm>
        </p:spPr>
        <p:txBody>
          <a:bodyPr/>
          <a:lstStyle>
            <a:lvl1pPr>
              <a:defRPr>
                <a:solidFill>
                  <a:schemeClr val="bg1">
                    <a:lumMod val="65000"/>
                    <a:lumOff val="35000"/>
                  </a:schemeClr>
                </a:solidFill>
              </a:defRPr>
            </a:lvl1pPr>
          </a:lstStyle>
          <a:p>
            <a:fld id="{B0EB8CF6-47F3-4747-94A2-C5AAF9298AFB}" type="slidenum">
              <a:rPr lang="da-DK" smtClean="0"/>
              <a:pPr/>
              <a:t>‹nr.›</a:t>
            </a:fld>
            <a:endParaRPr lang="da-DK" dirty="0"/>
          </a:p>
        </p:txBody>
      </p:sp>
      <p:sp>
        <p:nvSpPr>
          <p:cNvPr id="81" name="Pladsholder til tekst 13"/>
          <p:cNvSpPr>
            <a:spLocks noGrp="1"/>
          </p:cNvSpPr>
          <p:nvPr>
            <p:ph type="body" sz="quarter" idx="15" hasCustomPrompt="1"/>
          </p:nvPr>
        </p:nvSpPr>
        <p:spPr>
          <a:xfrm>
            <a:off x="383177" y="6576619"/>
            <a:ext cx="5207994" cy="281382"/>
          </a:xfrm>
        </p:spPr>
        <p:txBody>
          <a:bodyPr>
            <a:noAutofit/>
          </a:bodyPr>
          <a:lstStyle>
            <a:lvl1pPr>
              <a:defRPr sz="1400">
                <a:solidFill>
                  <a:schemeClr val="bg1">
                    <a:lumMod val="65000"/>
                    <a:lumOff val="35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Vælg Layout før indsætning af fotos og tekst</a:t>
            </a:r>
            <a:endParaRPr lang="da-DK" dirty="0"/>
          </a:p>
        </p:txBody>
      </p:sp>
      <p:sp>
        <p:nvSpPr>
          <p:cNvPr id="72" name="Rektangel 71"/>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2 x indhold Akvarel">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0" name="Rectangle 109"/>
          <p:cNvSpPr/>
          <p:nvPr userDrawn="1"/>
        </p:nvSpPr>
        <p:spPr>
          <a:xfrm>
            <a:off x="-102049" y="-22682"/>
            <a:ext cx="12451115" cy="324984"/>
          </a:xfrm>
          <a:prstGeom prst="rect">
            <a:avLst/>
          </a:prstGeom>
          <a:solidFill>
            <a:srgbClr val="4A5C7A">
              <a:alpha val="33000"/>
            </a:srgbClr>
          </a:solidFill>
          <a:ln w="9525">
            <a:solidFill>
              <a:schemeClr val="bg1">
                <a:lumMod val="85000"/>
                <a:lumOff val="15000"/>
              </a:schemeClr>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latin typeface="Calibri" charset="0"/>
                <a:ea typeface="Calibri" charset="0"/>
                <a:cs typeface="Calibri" charset="0"/>
              </a:rPr>
              <a:t>OS – LIVSFORTÆLLINGER     </a:t>
            </a:r>
            <a:r>
              <a:rPr lang="en-US" i="1" dirty="0" smtClean="0">
                <a:solidFill>
                  <a:schemeClr val="bg1">
                    <a:lumMod val="75000"/>
                    <a:lumOff val="25000"/>
                  </a:schemeClr>
                </a:solidFill>
              </a:rPr>
              <a:t>.</a:t>
            </a:r>
            <a:endParaRPr lang="en-US" i="1" dirty="0">
              <a:solidFill>
                <a:schemeClr val="bg1">
                  <a:lumMod val="75000"/>
                  <a:lumOff val="25000"/>
                </a:schemeClr>
              </a:solidFill>
            </a:endParaRPr>
          </a:p>
        </p:txBody>
      </p:sp>
      <p:sp>
        <p:nvSpPr>
          <p:cNvPr id="111" name="Title 1"/>
          <p:cNvSpPr>
            <a:spLocks noGrp="1"/>
          </p:cNvSpPr>
          <p:nvPr>
            <p:ph type="title"/>
          </p:nvPr>
        </p:nvSpPr>
        <p:spPr>
          <a:xfrm>
            <a:off x="115804" y="-292398"/>
            <a:ext cx="4279216"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endParaRPr dirty="0"/>
          </a:p>
        </p:txBody>
      </p:sp>
      <p:sp>
        <p:nvSpPr>
          <p:cNvPr id="3" name="Footer Placeholder 2"/>
          <p:cNvSpPr>
            <a:spLocks noGrp="1"/>
          </p:cNvSpPr>
          <p:nvPr>
            <p:ph type="ftr" sz="quarter" idx="11"/>
          </p:nvPr>
        </p:nvSpPr>
        <p:spPr>
          <a:xfrm>
            <a:off x="4207775" y="-72630"/>
            <a:ext cx="3833586" cy="365125"/>
          </a:xfrm>
        </p:spPr>
        <p:txBody>
          <a:bodyPr/>
          <a:lstStyle>
            <a:lvl1pPr>
              <a:defRPr>
                <a:solidFill>
                  <a:schemeClr val="tx1">
                    <a:lumMod val="65000"/>
                  </a:schemeClr>
                </a:solidFill>
              </a:defRPr>
            </a:lvl1pPr>
          </a:lstStyle>
          <a:p>
            <a:r>
              <a:rPr lang="en-US" smtClean="0"/>
              <a:t>Dit navn her</a:t>
            </a:r>
            <a:endParaRPr lang="en-US" dirty="0"/>
          </a:p>
        </p:txBody>
      </p:sp>
      <p:sp>
        <p:nvSpPr>
          <p:cNvPr id="120" name="Snip Single Corner Rectangle 119"/>
          <p:cNvSpPr/>
          <p:nvPr userDrawn="1"/>
        </p:nvSpPr>
        <p:spPr>
          <a:xfrm flipH="1">
            <a:off x="0" y="6472824"/>
            <a:ext cx="12192000" cy="385176"/>
          </a:xfrm>
          <a:prstGeom prst="snip1Rect">
            <a:avLst>
              <a:gd name="adj" fmla="val 0"/>
            </a:avLst>
          </a:prstGeom>
          <a:solidFill>
            <a:schemeClr val="tx1">
              <a:lumMod val="95000"/>
            </a:schemeClr>
          </a:solidFill>
          <a:ln>
            <a:no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5" name="Subtitle 2"/>
          <p:cNvSpPr>
            <a:spLocks noGrp="1"/>
          </p:cNvSpPr>
          <p:nvPr>
            <p:ph type="subTitle" idx="1" hasCustomPrompt="1"/>
          </p:nvPr>
        </p:nvSpPr>
        <p:spPr>
          <a:xfrm>
            <a:off x="148742" y="420229"/>
            <a:ext cx="8706082" cy="576032"/>
          </a:xfrm>
        </p:spPr>
        <p:txBody>
          <a:bodyPr>
            <a:normAutofit/>
          </a:bodyPr>
          <a:lstStyle>
            <a:lvl1pPr marL="0" indent="0" algn="l">
              <a:buNone/>
              <a:defRPr sz="2200">
                <a:solidFill>
                  <a:schemeClr val="bg1"/>
                </a:solidFill>
                <a:effectLst>
                  <a:outerShdw blurRad="34925" dist="12700" dir="14400000" rotWithShape="0">
                    <a:prstClr val="black">
                      <a:alpha val="21000"/>
                    </a:prstClr>
                  </a:outerShdw>
                </a:effectLst>
                <a:latin typeface="Calibri" panose="020F050202020403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dirty="0" smtClean="0"/>
              <a:t>Din overskrift her</a:t>
            </a:r>
            <a:endParaRPr lang="en-US" dirty="0"/>
          </a:p>
        </p:txBody>
      </p:sp>
      <p:sp>
        <p:nvSpPr>
          <p:cNvPr id="19" name="Pladsholder til indhold 9"/>
          <p:cNvSpPr>
            <a:spLocks noGrp="1"/>
          </p:cNvSpPr>
          <p:nvPr>
            <p:ph sz="quarter" idx="13"/>
          </p:nvPr>
        </p:nvSpPr>
        <p:spPr>
          <a:xfrm>
            <a:off x="233917" y="892624"/>
            <a:ext cx="7612914" cy="5251696"/>
          </a:xfrm>
          <a:solidFill>
            <a:schemeClr val="tx1">
              <a:alpha val="15000"/>
            </a:schemeClr>
          </a:solidFill>
          <a:ln w="6350">
            <a:solidFill>
              <a:srgbClr val="97A9C3">
                <a:alpha val="41000"/>
              </a:srgbClr>
            </a:solidFill>
          </a:ln>
          <a:effectLst>
            <a:outerShdw blurRad="63500" dist="25400" dir="5400000" algn="t" rotWithShape="0">
              <a:prstClr val="black">
                <a:alpha val="40000"/>
              </a:prstClr>
            </a:outerShdw>
          </a:effectLst>
        </p:spPr>
        <p:txBody>
          <a:bodyPr/>
          <a:lstStyle>
            <a:lvl1pPr>
              <a:defRPr>
                <a:solidFill>
                  <a:schemeClr val="bg1"/>
                </a:solidFill>
                <a:latin typeface="Calibri" panose="020F0502020204030204" pitchFamily="34" charset="0"/>
              </a:defRPr>
            </a:lvl1pPr>
            <a:lvl2pPr>
              <a:defRPr>
                <a:solidFill>
                  <a:schemeClr val="bg1"/>
                </a:solidFill>
                <a:latin typeface="Calibri" panose="020F0502020204030204" pitchFamily="34" charset="0"/>
              </a:defRPr>
            </a:lvl2pPr>
            <a:lvl3pPr>
              <a:defRPr>
                <a:solidFill>
                  <a:schemeClr val="bg1"/>
                </a:solidFill>
                <a:latin typeface="Calibri" panose="020F0502020204030204" pitchFamily="34" charset="0"/>
              </a:defRPr>
            </a:lvl3pPr>
            <a:lvl4pPr>
              <a:defRPr>
                <a:solidFill>
                  <a:schemeClr val="bg1"/>
                </a:solidFill>
                <a:latin typeface="Calibri" panose="020F0502020204030204" pitchFamily="34" charset="0"/>
              </a:defRPr>
            </a:lvl4pPr>
            <a:lvl5pPr>
              <a:defRPr>
                <a:solidFill>
                  <a:schemeClr val="bg1"/>
                </a:solidFill>
                <a:latin typeface="Calibri" panose="020F0502020204030204" pitchFamily="34" charset="0"/>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20" name="Pladsholder til indhold 9"/>
          <p:cNvSpPr>
            <a:spLocks noGrp="1"/>
          </p:cNvSpPr>
          <p:nvPr>
            <p:ph sz="quarter" idx="14"/>
          </p:nvPr>
        </p:nvSpPr>
        <p:spPr>
          <a:xfrm>
            <a:off x="8088680" y="881518"/>
            <a:ext cx="3777299" cy="5251696"/>
          </a:xfrm>
          <a:solidFill>
            <a:schemeClr val="tx1">
              <a:alpha val="15000"/>
            </a:schemeClr>
          </a:solidFill>
          <a:ln w="6350">
            <a:solidFill>
              <a:srgbClr val="97A9C3">
                <a:alpha val="41000"/>
              </a:srgbClr>
            </a:solidFill>
          </a:ln>
          <a:effectLst>
            <a:outerShdw blurRad="63500" dist="25400" dir="5400000" algn="t" rotWithShape="0">
              <a:prstClr val="black">
                <a:alpha val="40000"/>
              </a:prstClr>
            </a:outerShdw>
          </a:effectLst>
        </p:spPr>
        <p:txBody>
          <a:bodyPr/>
          <a:lstStyle>
            <a:lvl1pPr>
              <a:defRPr>
                <a:solidFill>
                  <a:schemeClr val="bg1"/>
                </a:solidFill>
                <a:latin typeface="Calibri" panose="020F0502020204030204" pitchFamily="34" charset="0"/>
              </a:defRPr>
            </a:lvl1pPr>
            <a:lvl2pPr>
              <a:defRPr>
                <a:solidFill>
                  <a:schemeClr val="bg1"/>
                </a:solidFill>
                <a:latin typeface="Calibri" panose="020F0502020204030204" pitchFamily="34" charset="0"/>
              </a:defRPr>
            </a:lvl2pPr>
            <a:lvl3pPr>
              <a:defRPr>
                <a:solidFill>
                  <a:schemeClr val="bg1"/>
                </a:solidFill>
                <a:latin typeface="Calibri" panose="020F0502020204030204" pitchFamily="34" charset="0"/>
              </a:defRPr>
            </a:lvl3pPr>
            <a:lvl4pPr>
              <a:defRPr>
                <a:solidFill>
                  <a:schemeClr val="bg1"/>
                </a:solidFill>
                <a:latin typeface="Calibri" panose="020F0502020204030204" pitchFamily="34" charset="0"/>
              </a:defRPr>
            </a:lvl4pPr>
            <a:lvl5pPr>
              <a:defRPr>
                <a:solidFill>
                  <a:schemeClr val="bg1"/>
                </a:solidFill>
                <a:latin typeface="Calibri" panose="020F0502020204030204" pitchFamily="34" charset="0"/>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16" name="Pladsholder til slidenummer 3"/>
          <p:cNvSpPr>
            <a:spLocks noGrp="1"/>
          </p:cNvSpPr>
          <p:nvPr>
            <p:ph type="sldNum" sz="quarter" idx="122"/>
          </p:nvPr>
        </p:nvSpPr>
        <p:spPr>
          <a:xfrm>
            <a:off x="0" y="6449710"/>
            <a:ext cx="383177" cy="503119"/>
          </a:xfrm>
        </p:spPr>
        <p:txBody>
          <a:bodyPr/>
          <a:lstStyle>
            <a:lvl1pPr>
              <a:defRPr>
                <a:solidFill>
                  <a:schemeClr val="bg1">
                    <a:lumMod val="50000"/>
                    <a:lumOff val="50000"/>
                  </a:schemeClr>
                </a:solidFill>
              </a:defRPr>
            </a:lvl1pPr>
          </a:lstStyle>
          <a:p>
            <a:fld id="{B0EB8CF6-47F3-4747-94A2-C5AAF9298AFB}" type="slidenum">
              <a:rPr lang="da-DK" smtClean="0"/>
              <a:pPr/>
              <a:t>‹nr.›</a:t>
            </a:fld>
            <a:endParaRPr lang="da-DK"/>
          </a:p>
        </p:txBody>
      </p:sp>
      <p:sp>
        <p:nvSpPr>
          <p:cNvPr id="17" name="Pladsholder til tekst 13"/>
          <p:cNvSpPr>
            <a:spLocks noGrp="1"/>
          </p:cNvSpPr>
          <p:nvPr>
            <p:ph type="body" sz="quarter" idx="15"/>
          </p:nvPr>
        </p:nvSpPr>
        <p:spPr>
          <a:xfrm>
            <a:off x="383177" y="6569251"/>
            <a:ext cx="5014276" cy="321053"/>
          </a:xfrm>
        </p:spPr>
        <p:txBody>
          <a:bodyPr>
            <a:noAutofit/>
          </a:bodyPr>
          <a:lstStyle>
            <a:lvl1pPr>
              <a:defRPr sz="1400">
                <a:solidFill>
                  <a:schemeClr val="bg1">
                    <a:lumMod val="50000"/>
                    <a:lumOff val="5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18" name="Rektangel 17"/>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
        <p:nvSpPr>
          <p:cNvPr id="21" name="Afrundet rektangel 35">
            <a:hlinkClick r:id="" action="ppaction://hlinkshowjump?jump=endshow" highlightClick="1"/>
          </p:cNvPr>
          <p:cNvSpPr/>
          <p:nvPr userDrawn="1"/>
        </p:nvSpPr>
        <p:spPr>
          <a:xfrm>
            <a:off x="10211870" y="6514532"/>
            <a:ext cx="908511" cy="317900"/>
          </a:xfrm>
          <a:prstGeom prst="roundRect">
            <a:avLst/>
          </a:prstGeom>
          <a:gradFill>
            <a:gsLst>
              <a:gs pos="0">
                <a:srgbClr val="4A5C7A"/>
              </a:gs>
              <a:gs pos="12000">
                <a:srgbClr val="3A496F"/>
              </a:gs>
              <a:gs pos="81000">
                <a:srgbClr val="3A496F">
                  <a:lumMod val="46000"/>
                </a:srgbClr>
              </a:gs>
            </a:gsLst>
            <a:lin ang="5400000" scaled="1"/>
          </a:gradFill>
          <a:ln w="9525">
            <a:gradFill flip="none" rotWithShape="1">
              <a:gsLst>
                <a:gs pos="0">
                  <a:schemeClr val="accent6">
                    <a:lumMod val="5000"/>
                    <a:lumOff val="95000"/>
                  </a:schemeClr>
                </a:gs>
                <a:gs pos="90000">
                  <a:srgbClr val="798FBF"/>
                </a:gs>
                <a:gs pos="44000">
                  <a:srgbClr val="97A9C3"/>
                </a:gs>
                <a:gs pos="100000">
                  <a:schemeClr val="tx1"/>
                </a:gs>
              </a:gsLst>
              <a:lin ang="5400000" scaled="1"/>
              <a:tileRect/>
            </a:gradFill>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6350" prstMaterial="matte">
            <a:bevelT w="63500" h="63500" prst="coolSlant"/>
            <a:contourClr>
              <a:schemeClr val="tx1"/>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1600" dirty="0" smtClean="0">
                <a:solidFill>
                  <a:srgbClr val="EBEEF9"/>
                </a:solidFill>
                <a:latin typeface="Calibri"/>
                <a:cs typeface="Calibri"/>
              </a:rPr>
              <a:t>Oversigt</a:t>
            </a:r>
            <a:endParaRPr lang="da-DK" sz="1600" dirty="0">
              <a:solidFill>
                <a:srgbClr val="EBEEF9"/>
              </a:solidFill>
              <a:latin typeface="Calibri"/>
              <a:cs typeface="Calibri"/>
            </a:endParaRPr>
          </a:p>
        </p:txBody>
      </p:sp>
      <p:sp>
        <p:nvSpPr>
          <p:cNvPr id="22" name="Afrundet rektangel 35">
            <a:hlinkClick r:id="rId3" highlightClick="1"/>
          </p:cNvPr>
          <p:cNvSpPr/>
          <p:nvPr userDrawn="1"/>
        </p:nvSpPr>
        <p:spPr>
          <a:xfrm>
            <a:off x="11181255" y="6505861"/>
            <a:ext cx="949871" cy="316446"/>
          </a:xfrm>
          <a:prstGeom prst="roundRect">
            <a:avLst/>
          </a:prstGeom>
          <a:gradFill>
            <a:gsLst>
              <a:gs pos="6000">
                <a:srgbClr val="6A7C99"/>
              </a:gs>
              <a:gs pos="88000">
                <a:srgbClr val="4A5C7A"/>
              </a:gs>
              <a:gs pos="100000">
                <a:schemeClr val="accent1">
                  <a:lumMod val="46000"/>
                  <a:lumOff val="54000"/>
                </a:schemeClr>
              </a:gs>
              <a:gs pos="0">
                <a:schemeClr val="accent1">
                  <a:lumMod val="40000"/>
                  <a:lumOff val="60000"/>
                </a:schemeClr>
              </a:gs>
            </a:gsLst>
            <a:lin ang="5400000" scaled="1"/>
          </a:gradFill>
          <a:ln w="12700">
            <a:gradFill flip="none" rotWithShape="1">
              <a:gsLst>
                <a:gs pos="0">
                  <a:schemeClr val="accent6">
                    <a:lumMod val="5000"/>
                    <a:lumOff val="95000"/>
                  </a:schemeClr>
                </a:gs>
                <a:gs pos="90000">
                  <a:srgbClr val="798FBF"/>
                </a:gs>
                <a:gs pos="44000">
                  <a:srgbClr val="97A9C3"/>
                </a:gs>
                <a:gs pos="100000">
                  <a:schemeClr val="tx1"/>
                </a:gs>
              </a:gsLst>
              <a:lin ang="5400000" scaled="1"/>
              <a:tileRect/>
            </a:gradFill>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6350" prstMaterial="matte">
            <a:bevelT w="63500" h="63500" prst="coolSlant"/>
            <a:contourClr>
              <a:schemeClr val="tx1"/>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1600" smtClean="0">
                <a:solidFill>
                  <a:srgbClr val="EBEEF9"/>
                </a:solidFill>
                <a:latin typeface="Calibri" panose="020F0502020204030204" pitchFamily="34" charset="0"/>
                <a:ea typeface="Calibri Light" charset="0"/>
                <a:cs typeface="Calibri Light" charset="0"/>
              </a:rPr>
              <a:t>Oversigt</a:t>
            </a:r>
            <a:endParaRPr lang="da-DK" sz="1600" dirty="0">
              <a:solidFill>
                <a:srgbClr val="EBEEF9"/>
              </a:solidFill>
              <a:latin typeface="Calibri" panose="020F0502020204030204" pitchFamily="34" charset="0"/>
              <a:ea typeface="Calibri Light" charset="0"/>
              <a:cs typeface="Calibri Light" charset="0"/>
            </a:endParaRPr>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x indhold Kurver kølig">
    <p:spTree>
      <p:nvGrpSpPr>
        <p:cNvPr id="1" name=""/>
        <p:cNvGrpSpPr/>
        <p:nvPr/>
      </p:nvGrpSpPr>
      <p:grpSpPr>
        <a:xfrm>
          <a:off x="0" y="0"/>
          <a:ext cx="0" cy="0"/>
          <a:chOff x="0" y="0"/>
          <a:chExt cx="0" cy="0"/>
        </a:xfrm>
      </p:grpSpPr>
      <p:sp>
        <p:nvSpPr>
          <p:cNvPr id="8" name="Rectangle 7"/>
          <p:cNvSpPr/>
          <p:nvPr userDrawn="1"/>
        </p:nvSpPr>
        <p:spPr>
          <a:xfrm>
            <a:off x="-194235" y="-138883"/>
            <a:ext cx="2204059" cy="7355472"/>
          </a:xfrm>
          <a:prstGeom prst="rect">
            <a:avLst/>
          </a:prstGeom>
          <a:solidFill>
            <a:schemeClr val="tx2">
              <a:lumMod val="75000"/>
            </a:schemeClr>
          </a:solidFill>
          <a:effectLst>
            <a:outerShdw blurRad="180975"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任意多边形 16"/>
          <p:cNvSpPr/>
          <p:nvPr userDrawn="1"/>
        </p:nvSpPr>
        <p:spPr>
          <a:xfrm flipH="1">
            <a:off x="499758" y="-46647"/>
            <a:ext cx="2413770" cy="7009235"/>
          </a:xfrm>
          <a:custGeom>
            <a:avLst/>
            <a:gdLst>
              <a:gd name="connsiteX0" fmla="*/ 0 w 5286380"/>
              <a:gd name="connsiteY0" fmla="*/ 0 h 6858000"/>
              <a:gd name="connsiteX1" fmla="*/ 5286380 w 5286380"/>
              <a:gd name="connsiteY1" fmla="*/ 0 h 6858000"/>
              <a:gd name="connsiteX2" fmla="*/ 5286380 w 5286380"/>
              <a:gd name="connsiteY2" fmla="*/ 6858000 h 6858000"/>
              <a:gd name="connsiteX3" fmla="*/ 0 w 5286380"/>
              <a:gd name="connsiteY3" fmla="*/ 6858000 h 6858000"/>
              <a:gd name="connsiteX4" fmla="*/ 0 w 5286380"/>
              <a:gd name="connsiteY4" fmla="*/ 0 h 6858000"/>
              <a:gd name="connsiteX0" fmla="*/ 0 w 5927604"/>
              <a:gd name="connsiteY0" fmla="*/ 0 h 6858000"/>
              <a:gd name="connsiteX1" fmla="*/ 5286380 w 5927604"/>
              <a:gd name="connsiteY1" fmla="*/ 0 h 6858000"/>
              <a:gd name="connsiteX2" fmla="*/ 5927604 w 5927604"/>
              <a:gd name="connsiteY2" fmla="*/ 139488 h 6858000"/>
              <a:gd name="connsiteX3" fmla="*/ 5286380 w 5927604"/>
              <a:gd name="connsiteY3" fmla="*/ 6858000 h 6858000"/>
              <a:gd name="connsiteX4" fmla="*/ 0 w 5927604"/>
              <a:gd name="connsiteY4" fmla="*/ 6858000 h 6858000"/>
              <a:gd name="connsiteX5" fmla="*/ 0 w 5927604"/>
              <a:gd name="connsiteY5" fmla="*/ 0 h 6858000"/>
              <a:gd name="connsiteX0" fmla="*/ 0 w 5927604"/>
              <a:gd name="connsiteY0" fmla="*/ 0 h 6858000"/>
              <a:gd name="connsiteX1" fmla="*/ 5286380 w 5927604"/>
              <a:gd name="connsiteY1" fmla="*/ 0 h 6858000"/>
              <a:gd name="connsiteX2" fmla="*/ 5927604 w 5927604"/>
              <a:gd name="connsiteY2" fmla="*/ 139488 h 6858000"/>
              <a:gd name="connsiteX3" fmla="*/ 5121612 w 5927604"/>
              <a:gd name="connsiteY3" fmla="*/ 874059 h 6858000"/>
              <a:gd name="connsiteX4" fmla="*/ 5286380 w 5927604"/>
              <a:gd name="connsiteY4" fmla="*/ 6858000 h 6858000"/>
              <a:gd name="connsiteX5" fmla="*/ 0 w 5927604"/>
              <a:gd name="connsiteY5" fmla="*/ 6858000 h 6858000"/>
              <a:gd name="connsiteX6" fmla="*/ 0 w 5927604"/>
              <a:gd name="connsiteY6" fmla="*/ 0 h 6858000"/>
              <a:gd name="connsiteX0" fmla="*/ 0 w 5927604"/>
              <a:gd name="connsiteY0" fmla="*/ 0 h 6858000"/>
              <a:gd name="connsiteX1" fmla="*/ 5286380 w 5927604"/>
              <a:gd name="connsiteY1" fmla="*/ 0 h 6858000"/>
              <a:gd name="connsiteX2" fmla="*/ 5927604 w 5927604"/>
              <a:gd name="connsiteY2" fmla="*/ 139488 h 6858000"/>
              <a:gd name="connsiteX3" fmla="*/ 5121612 w 5927604"/>
              <a:gd name="connsiteY3" fmla="*/ 874059 h 6858000"/>
              <a:gd name="connsiteX4" fmla="*/ 5851124 w 5927604"/>
              <a:gd name="connsiteY4" fmla="*/ 1896850 h 6858000"/>
              <a:gd name="connsiteX5" fmla="*/ 5286380 w 5927604"/>
              <a:gd name="connsiteY5" fmla="*/ 6858000 h 6858000"/>
              <a:gd name="connsiteX6" fmla="*/ 0 w 5927604"/>
              <a:gd name="connsiteY6" fmla="*/ 6858000 h 6858000"/>
              <a:gd name="connsiteX7" fmla="*/ 0 w 5927604"/>
              <a:gd name="connsiteY7" fmla="*/ 0 h 6858000"/>
              <a:gd name="connsiteX0" fmla="*/ 0 w 5927604"/>
              <a:gd name="connsiteY0" fmla="*/ 0 h 6858000"/>
              <a:gd name="connsiteX1" fmla="*/ 5286380 w 5927604"/>
              <a:gd name="connsiteY1" fmla="*/ 0 h 6858000"/>
              <a:gd name="connsiteX2" fmla="*/ 5927604 w 5927604"/>
              <a:gd name="connsiteY2" fmla="*/ 139488 h 6858000"/>
              <a:gd name="connsiteX3" fmla="*/ 5121612 w 5927604"/>
              <a:gd name="connsiteY3" fmla="*/ 874059 h 6858000"/>
              <a:gd name="connsiteX4" fmla="*/ 5851124 w 5927604"/>
              <a:gd name="connsiteY4" fmla="*/ 1896850 h 6858000"/>
              <a:gd name="connsiteX5" fmla="*/ 5442663 w 5927604"/>
              <a:gd name="connsiteY5" fmla="*/ 2944043 h 6858000"/>
              <a:gd name="connsiteX6" fmla="*/ 5286380 w 5927604"/>
              <a:gd name="connsiteY6" fmla="*/ 6858000 h 6858000"/>
              <a:gd name="connsiteX7" fmla="*/ 0 w 5927604"/>
              <a:gd name="connsiteY7" fmla="*/ 6858000 h 6858000"/>
              <a:gd name="connsiteX8" fmla="*/ 0 w 5927604"/>
              <a:gd name="connsiteY8" fmla="*/ 0 h 6858000"/>
              <a:gd name="connsiteX0" fmla="*/ 0 w 6021734"/>
              <a:gd name="connsiteY0" fmla="*/ 0 h 6858000"/>
              <a:gd name="connsiteX1" fmla="*/ 5286380 w 6021734"/>
              <a:gd name="connsiteY1" fmla="*/ 0 h 6858000"/>
              <a:gd name="connsiteX2" fmla="*/ 5927604 w 6021734"/>
              <a:gd name="connsiteY2" fmla="*/ 139488 h 6858000"/>
              <a:gd name="connsiteX3" fmla="*/ 5121612 w 6021734"/>
              <a:gd name="connsiteY3" fmla="*/ 874059 h 6858000"/>
              <a:gd name="connsiteX4" fmla="*/ 5851124 w 6021734"/>
              <a:gd name="connsiteY4" fmla="*/ 1896850 h 6858000"/>
              <a:gd name="connsiteX5" fmla="*/ 5442663 w 6021734"/>
              <a:gd name="connsiteY5" fmla="*/ 2944043 h 6858000"/>
              <a:gd name="connsiteX6" fmla="*/ 6021734 w 6021734"/>
              <a:gd name="connsiteY6" fmla="*/ 4561054 h 6858000"/>
              <a:gd name="connsiteX7" fmla="*/ 5286380 w 6021734"/>
              <a:gd name="connsiteY7" fmla="*/ 6858000 h 6858000"/>
              <a:gd name="connsiteX8" fmla="*/ 0 w 6021734"/>
              <a:gd name="connsiteY8" fmla="*/ 6858000 h 6858000"/>
              <a:gd name="connsiteX9" fmla="*/ 0 w 6021734"/>
              <a:gd name="connsiteY9" fmla="*/ 0 h 6858000"/>
              <a:gd name="connsiteX0" fmla="*/ 0 w 6021734"/>
              <a:gd name="connsiteY0" fmla="*/ 0 h 6858000"/>
              <a:gd name="connsiteX1" fmla="*/ 5286380 w 6021734"/>
              <a:gd name="connsiteY1" fmla="*/ 0 h 6858000"/>
              <a:gd name="connsiteX2" fmla="*/ 5927604 w 6021734"/>
              <a:gd name="connsiteY2" fmla="*/ 139488 h 6858000"/>
              <a:gd name="connsiteX3" fmla="*/ 5121612 w 6021734"/>
              <a:gd name="connsiteY3" fmla="*/ 874059 h 6858000"/>
              <a:gd name="connsiteX4" fmla="*/ 5851124 w 6021734"/>
              <a:gd name="connsiteY4" fmla="*/ 1896850 h 6858000"/>
              <a:gd name="connsiteX5" fmla="*/ 5442663 w 6021734"/>
              <a:gd name="connsiteY5" fmla="*/ 2944043 h 6858000"/>
              <a:gd name="connsiteX6" fmla="*/ 6021734 w 6021734"/>
              <a:gd name="connsiteY6" fmla="*/ 4561054 h 6858000"/>
              <a:gd name="connsiteX7" fmla="*/ 5277096 w 6021734"/>
              <a:gd name="connsiteY7" fmla="*/ 5768788 h 6858000"/>
              <a:gd name="connsiteX8" fmla="*/ 5286380 w 6021734"/>
              <a:gd name="connsiteY8" fmla="*/ 6858000 h 6858000"/>
              <a:gd name="connsiteX9" fmla="*/ 0 w 6021734"/>
              <a:gd name="connsiteY9" fmla="*/ 6858000 h 6858000"/>
              <a:gd name="connsiteX10" fmla="*/ 0 w 6021734"/>
              <a:gd name="connsiteY10" fmla="*/ 0 h 6858000"/>
              <a:gd name="connsiteX0" fmla="*/ 0 w 6188009"/>
              <a:gd name="connsiteY0" fmla="*/ 0 h 6858000"/>
              <a:gd name="connsiteX1" fmla="*/ 5286380 w 6188009"/>
              <a:gd name="connsiteY1" fmla="*/ 0 h 6858000"/>
              <a:gd name="connsiteX2" fmla="*/ 5927604 w 6188009"/>
              <a:gd name="connsiteY2" fmla="*/ 139488 h 6858000"/>
              <a:gd name="connsiteX3" fmla="*/ 5121612 w 6188009"/>
              <a:gd name="connsiteY3" fmla="*/ 874059 h 6858000"/>
              <a:gd name="connsiteX4" fmla="*/ 5851124 w 6188009"/>
              <a:gd name="connsiteY4" fmla="*/ 1896850 h 6858000"/>
              <a:gd name="connsiteX5" fmla="*/ 5442663 w 6188009"/>
              <a:gd name="connsiteY5" fmla="*/ 2944043 h 6858000"/>
              <a:gd name="connsiteX6" fmla="*/ 6021734 w 6188009"/>
              <a:gd name="connsiteY6" fmla="*/ 4561054 h 6858000"/>
              <a:gd name="connsiteX7" fmla="*/ 5277096 w 6188009"/>
              <a:gd name="connsiteY7" fmla="*/ 5768788 h 6858000"/>
              <a:gd name="connsiteX8" fmla="*/ 6186462 w 6188009"/>
              <a:gd name="connsiteY8" fmla="*/ 6476417 h 6858000"/>
              <a:gd name="connsiteX9" fmla="*/ 5286380 w 6188009"/>
              <a:gd name="connsiteY9" fmla="*/ 6858000 h 6858000"/>
              <a:gd name="connsiteX10" fmla="*/ 0 w 6188009"/>
              <a:gd name="connsiteY10" fmla="*/ 6858000 h 6858000"/>
              <a:gd name="connsiteX11" fmla="*/ 0 w 6188009"/>
              <a:gd name="connsiteY11" fmla="*/ 0 h 6858000"/>
              <a:gd name="connsiteX0" fmla="*/ 0 w 6188009"/>
              <a:gd name="connsiteY0" fmla="*/ 0 h 6858000"/>
              <a:gd name="connsiteX1" fmla="*/ 5286380 w 6188009"/>
              <a:gd name="connsiteY1" fmla="*/ 0 h 6858000"/>
              <a:gd name="connsiteX2" fmla="*/ 5927604 w 6188009"/>
              <a:gd name="connsiteY2" fmla="*/ 139488 h 6858000"/>
              <a:gd name="connsiteX3" fmla="*/ 5121612 w 6188009"/>
              <a:gd name="connsiteY3" fmla="*/ 874059 h 6858000"/>
              <a:gd name="connsiteX4" fmla="*/ 5851124 w 6188009"/>
              <a:gd name="connsiteY4" fmla="*/ 1896850 h 6858000"/>
              <a:gd name="connsiteX5" fmla="*/ 5442663 w 6188009"/>
              <a:gd name="connsiteY5" fmla="*/ 2944043 h 6858000"/>
              <a:gd name="connsiteX6" fmla="*/ 6021734 w 6188009"/>
              <a:gd name="connsiteY6" fmla="*/ 4561054 h 6858000"/>
              <a:gd name="connsiteX7" fmla="*/ 5277096 w 6188009"/>
              <a:gd name="connsiteY7" fmla="*/ 5768788 h 6858000"/>
              <a:gd name="connsiteX8" fmla="*/ 6186462 w 6188009"/>
              <a:gd name="connsiteY8" fmla="*/ 6476417 h 6858000"/>
              <a:gd name="connsiteX9" fmla="*/ 5286380 w 6188009"/>
              <a:gd name="connsiteY9" fmla="*/ 6858000 h 6858000"/>
              <a:gd name="connsiteX10" fmla="*/ 0 w 6188009"/>
              <a:gd name="connsiteY10" fmla="*/ 6858000 h 6858000"/>
              <a:gd name="connsiteX11" fmla="*/ 0 w 6188009"/>
              <a:gd name="connsiteY11" fmla="*/ 0 h 6858000"/>
              <a:gd name="connsiteX0" fmla="*/ 0 w 6188009"/>
              <a:gd name="connsiteY0" fmla="*/ 0 h 6858000"/>
              <a:gd name="connsiteX1" fmla="*/ 5286380 w 6188009"/>
              <a:gd name="connsiteY1" fmla="*/ 0 h 6858000"/>
              <a:gd name="connsiteX2" fmla="*/ 5927604 w 6188009"/>
              <a:gd name="connsiteY2" fmla="*/ 139488 h 6858000"/>
              <a:gd name="connsiteX3" fmla="*/ 5121612 w 6188009"/>
              <a:gd name="connsiteY3" fmla="*/ 874059 h 6858000"/>
              <a:gd name="connsiteX4" fmla="*/ 5851124 w 6188009"/>
              <a:gd name="connsiteY4" fmla="*/ 1896850 h 6858000"/>
              <a:gd name="connsiteX5" fmla="*/ 5442663 w 6188009"/>
              <a:gd name="connsiteY5" fmla="*/ 2944043 h 6858000"/>
              <a:gd name="connsiteX6" fmla="*/ 6021734 w 6188009"/>
              <a:gd name="connsiteY6" fmla="*/ 4561054 h 6858000"/>
              <a:gd name="connsiteX7" fmla="*/ 5277096 w 6188009"/>
              <a:gd name="connsiteY7" fmla="*/ 5768788 h 6858000"/>
              <a:gd name="connsiteX8" fmla="*/ 6186462 w 6188009"/>
              <a:gd name="connsiteY8" fmla="*/ 6476417 h 6858000"/>
              <a:gd name="connsiteX9" fmla="*/ 5286380 w 6188009"/>
              <a:gd name="connsiteY9" fmla="*/ 6858000 h 6858000"/>
              <a:gd name="connsiteX10" fmla="*/ 0 w 6188009"/>
              <a:gd name="connsiteY10" fmla="*/ 6858000 h 6858000"/>
              <a:gd name="connsiteX11" fmla="*/ 0 w 6188009"/>
              <a:gd name="connsiteY11" fmla="*/ 0 h 6858000"/>
              <a:gd name="connsiteX0" fmla="*/ 0 w 6188009"/>
              <a:gd name="connsiteY0" fmla="*/ 0 h 6858000"/>
              <a:gd name="connsiteX1" fmla="*/ 5286380 w 6188009"/>
              <a:gd name="connsiteY1" fmla="*/ 0 h 6858000"/>
              <a:gd name="connsiteX2" fmla="*/ 5927604 w 6188009"/>
              <a:gd name="connsiteY2" fmla="*/ 139488 h 6858000"/>
              <a:gd name="connsiteX3" fmla="*/ 5121612 w 6188009"/>
              <a:gd name="connsiteY3" fmla="*/ 874059 h 6858000"/>
              <a:gd name="connsiteX4" fmla="*/ 5851124 w 6188009"/>
              <a:gd name="connsiteY4" fmla="*/ 1896850 h 6858000"/>
              <a:gd name="connsiteX5" fmla="*/ 5442663 w 6188009"/>
              <a:gd name="connsiteY5" fmla="*/ 2944043 h 6858000"/>
              <a:gd name="connsiteX6" fmla="*/ 6021734 w 6188009"/>
              <a:gd name="connsiteY6" fmla="*/ 4561054 h 6858000"/>
              <a:gd name="connsiteX7" fmla="*/ 5277096 w 6188009"/>
              <a:gd name="connsiteY7" fmla="*/ 5768788 h 6858000"/>
              <a:gd name="connsiteX8" fmla="*/ 6186462 w 6188009"/>
              <a:gd name="connsiteY8" fmla="*/ 6476417 h 6858000"/>
              <a:gd name="connsiteX9" fmla="*/ 5286380 w 6188009"/>
              <a:gd name="connsiteY9" fmla="*/ 6858000 h 6858000"/>
              <a:gd name="connsiteX10" fmla="*/ 0 w 6188009"/>
              <a:gd name="connsiteY10" fmla="*/ 6858000 h 6858000"/>
              <a:gd name="connsiteX11" fmla="*/ 0 w 6188009"/>
              <a:gd name="connsiteY11" fmla="*/ 0 h 6858000"/>
              <a:gd name="connsiteX0" fmla="*/ 0 w 6188009"/>
              <a:gd name="connsiteY0" fmla="*/ 0 h 6858000"/>
              <a:gd name="connsiteX1" fmla="*/ 5286380 w 6188009"/>
              <a:gd name="connsiteY1" fmla="*/ 0 h 6858000"/>
              <a:gd name="connsiteX2" fmla="*/ 5927604 w 6188009"/>
              <a:gd name="connsiteY2" fmla="*/ 139488 h 6858000"/>
              <a:gd name="connsiteX3" fmla="*/ 5121612 w 6188009"/>
              <a:gd name="connsiteY3" fmla="*/ 874059 h 6858000"/>
              <a:gd name="connsiteX4" fmla="*/ 5851124 w 6188009"/>
              <a:gd name="connsiteY4" fmla="*/ 1896850 h 6858000"/>
              <a:gd name="connsiteX5" fmla="*/ 5442663 w 6188009"/>
              <a:gd name="connsiteY5" fmla="*/ 2944043 h 6858000"/>
              <a:gd name="connsiteX6" fmla="*/ 6021734 w 6188009"/>
              <a:gd name="connsiteY6" fmla="*/ 4561054 h 6858000"/>
              <a:gd name="connsiteX7" fmla="*/ 5277096 w 6188009"/>
              <a:gd name="connsiteY7" fmla="*/ 5768788 h 6858000"/>
              <a:gd name="connsiteX8" fmla="*/ 6186462 w 6188009"/>
              <a:gd name="connsiteY8" fmla="*/ 6476417 h 6858000"/>
              <a:gd name="connsiteX9" fmla="*/ 5286380 w 6188009"/>
              <a:gd name="connsiteY9" fmla="*/ 6858000 h 6858000"/>
              <a:gd name="connsiteX10" fmla="*/ 0 w 6188009"/>
              <a:gd name="connsiteY10" fmla="*/ 6858000 h 6858000"/>
              <a:gd name="connsiteX11" fmla="*/ 0 w 6188009"/>
              <a:gd name="connsiteY11" fmla="*/ 0 h 6858000"/>
              <a:gd name="connsiteX0" fmla="*/ 0 w 6188009"/>
              <a:gd name="connsiteY0" fmla="*/ 0 h 6858000"/>
              <a:gd name="connsiteX1" fmla="*/ 5286380 w 6188009"/>
              <a:gd name="connsiteY1" fmla="*/ 0 h 6858000"/>
              <a:gd name="connsiteX2" fmla="*/ 5927604 w 6188009"/>
              <a:gd name="connsiteY2" fmla="*/ 139488 h 6858000"/>
              <a:gd name="connsiteX3" fmla="*/ 5121612 w 6188009"/>
              <a:gd name="connsiteY3" fmla="*/ 874059 h 6858000"/>
              <a:gd name="connsiteX4" fmla="*/ 5851124 w 6188009"/>
              <a:gd name="connsiteY4" fmla="*/ 1896850 h 6858000"/>
              <a:gd name="connsiteX5" fmla="*/ 5442663 w 6188009"/>
              <a:gd name="connsiteY5" fmla="*/ 2944043 h 6858000"/>
              <a:gd name="connsiteX6" fmla="*/ 6021734 w 6188009"/>
              <a:gd name="connsiteY6" fmla="*/ 4561054 h 6858000"/>
              <a:gd name="connsiteX7" fmla="*/ 5277096 w 6188009"/>
              <a:gd name="connsiteY7" fmla="*/ 5768788 h 6858000"/>
              <a:gd name="connsiteX8" fmla="*/ 6186462 w 6188009"/>
              <a:gd name="connsiteY8" fmla="*/ 6476417 h 6858000"/>
              <a:gd name="connsiteX9" fmla="*/ 5286380 w 6188009"/>
              <a:gd name="connsiteY9" fmla="*/ 6858000 h 6858000"/>
              <a:gd name="connsiteX10" fmla="*/ 0 w 6188009"/>
              <a:gd name="connsiteY10" fmla="*/ 6858000 h 6858000"/>
              <a:gd name="connsiteX11" fmla="*/ 0 w 6188009"/>
              <a:gd name="connsiteY11" fmla="*/ 0 h 6858000"/>
              <a:gd name="connsiteX0" fmla="*/ 0 w 6274314"/>
              <a:gd name="connsiteY0" fmla="*/ 6188 h 6864188"/>
              <a:gd name="connsiteX1" fmla="*/ 5286380 w 6274314"/>
              <a:gd name="connsiteY1" fmla="*/ 6188 h 6864188"/>
              <a:gd name="connsiteX2" fmla="*/ 5927604 w 6274314"/>
              <a:gd name="connsiteY2" fmla="*/ 145676 h 6864188"/>
              <a:gd name="connsiteX3" fmla="*/ 5121612 w 6274314"/>
              <a:gd name="connsiteY3" fmla="*/ 880247 h 6864188"/>
              <a:gd name="connsiteX4" fmla="*/ 5851124 w 6274314"/>
              <a:gd name="connsiteY4" fmla="*/ 1903038 h 6864188"/>
              <a:gd name="connsiteX5" fmla="*/ 5442663 w 6274314"/>
              <a:gd name="connsiteY5" fmla="*/ 2950231 h 6864188"/>
              <a:gd name="connsiteX6" fmla="*/ 6021734 w 6274314"/>
              <a:gd name="connsiteY6" fmla="*/ 4567242 h 6864188"/>
              <a:gd name="connsiteX7" fmla="*/ 5277096 w 6274314"/>
              <a:gd name="connsiteY7" fmla="*/ 5774976 h 6864188"/>
              <a:gd name="connsiteX8" fmla="*/ 6186462 w 6274314"/>
              <a:gd name="connsiteY8" fmla="*/ 6482605 h 6864188"/>
              <a:gd name="connsiteX9" fmla="*/ 5286380 w 6274314"/>
              <a:gd name="connsiteY9" fmla="*/ 6864188 h 6864188"/>
              <a:gd name="connsiteX10" fmla="*/ 0 w 6274314"/>
              <a:gd name="connsiteY10" fmla="*/ 6864188 h 6864188"/>
              <a:gd name="connsiteX11" fmla="*/ 0 w 6274314"/>
              <a:gd name="connsiteY11" fmla="*/ 6188 h 6864188"/>
              <a:gd name="connsiteX0" fmla="*/ 0 w 6274314"/>
              <a:gd name="connsiteY0" fmla="*/ 6188 h 6864188"/>
              <a:gd name="connsiteX1" fmla="*/ 5286380 w 6274314"/>
              <a:gd name="connsiteY1" fmla="*/ 6188 h 6864188"/>
              <a:gd name="connsiteX2" fmla="*/ 5927604 w 6274314"/>
              <a:gd name="connsiteY2" fmla="*/ 145676 h 6864188"/>
              <a:gd name="connsiteX3" fmla="*/ 5930152 w 6274314"/>
              <a:gd name="connsiteY3" fmla="*/ 167553 h 6864188"/>
              <a:gd name="connsiteX4" fmla="*/ 5121612 w 6274314"/>
              <a:gd name="connsiteY4" fmla="*/ 880247 h 6864188"/>
              <a:gd name="connsiteX5" fmla="*/ 5851124 w 6274314"/>
              <a:gd name="connsiteY5" fmla="*/ 1903038 h 6864188"/>
              <a:gd name="connsiteX6" fmla="*/ 5442663 w 6274314"/>
              <a:gd name="connsiteY6" fmla="*/ 2950231 h 6864188"/>
              <a:gd name="connsiteX7" fmla="*/ 6021734 w 6274314"/>
              <a:gd name="connsiteY7" fmla="*/ 4567242 h 6864188"/>
              <a:gd name="connsiteX8" fmla="*/ 5277096 w 6274314"/>
              <a:gd name="connsiteY8" fmla="*/ 5774976 h 6864188"/>
              <a:gd name="connsiteX9" fmla="*/ 6186462 w 6274314"/>
              <a:gd name="connsiteY9" fmla="*/ 6482605 h 6864188"/>
              <a:gd name="connsiteX10" fmla="*/ 5286380 w 6274314"/>
              <a:gd name="connsiteY10" fmla="*/ 6864188 h 6864188"/>
              <a:gd name="connsiteX11" fmla="*/ 0 w 6274314"/>
              <a:gd name="connsiteY11" fmla="*/ 6864188 h 6864188"/>
              <a:gd name="connsiteX12" fmla="*/ 0 w 6274314"/>
              <a:gd name="connsiteY12" fmla="*/ 6188 h 6864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74314" h="6864188">
                <a:moveTo>
                  <a:pt x="0" y="6188"/>
                </a:moveTo>
                <a:lnTo>
                  <a:pt x="5286380" y="6188"/>
                </a:lnTo>
                <a:cubicBezTo>
                  <a:pt x="6274314" y="29436"/>
                  <a:pt x="5955065" y="0"/>
                  <a:pt x="5927604" y="145676"/>
                </a:cubicBezTo>
                <a:cubicBezTo>
                  <a:pt x="6034899" y="172570"/>
                  <a:pt x="6064484" y="45125"/>
                  <a:pt x="5930152" y="167553"/>
                </a:cubicBezTo>
                <a:cubicBezTo>
                  <a:pt x="5795820" y="289981"/>
                  <a:pt x="5134783" y="591000"/>
                  <a:pt x="5121612" y="880247"/>
                </a:cubicBezTo>
                <a:cubicBezTo>
                  <a:pt x="5108441" y="1169494"/>
                  <a:pt x="5797616" y="1558041"/>
                  <a:pt x="5851124" y="1903038"/>
                </a:cubicBezTo>
                <a:cubicBezTo>
                  <a:pt x="5904632" y="2248035"/>
                  <a:pt x="5414228" y="2506197"/>
                  <a:pt x="5442663" y="2950231"/>
                </a:cubicBezTo>
                <a:cubicBezTo>
                  <a:pt x="5471098" y="3394265"/>
                  <a:pt x="6049328" y="4096451"/>
                  <a:pt x="6021734" y="4567242"/>
                </a:cubicBezTo>
                <a:cubicBezTo>
                  <a:pt x="5994140" y="5038033"/>
                  <a:pt x="5404418" y="5479557"/>
                  <a:pt x="5277096" y="5774976"/>
                </a:cubicBezTo>
                <a:cubicBezTo>
                  <a:pt x="5149774" y="6070395"/>
                  <a:pt x="6184915" y="6301070"/>
                  <a:pt x="6186462" y="6482605"/>
                </a:cubicBezTo>
                <a:cubicBezTo>
                  <a:pt x="6188009" y="6664140"/>
                  <a:pt x="6162680" y="6776782"/>
                  <a:pt x="5286380" y="6864188"/>
                </a:cubicBezTo>
                <a:lnTo>
                  <a:pt x="0" y="6864188"/>
                </a:lnTo>
                <a:lnTo>
                  <a:pt x="0" y="6188"/>
                </a:lnTo>
                <a:close/>
              </a:path>
            </a:pathLst>
          </a:custGeom>
          <a:solidFill>
            <a:schemeClr val="bg1">
              <a:alpha val="60000"/>
            </a:schemeClr>
          </a:solidFill>
          <a:ln>
            <a:no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13"/>
          <p:cNvSpPr/>
          <p:nvPr userDrawn="1"/>
        </p:nvSpPr>
        <p:spPr>
          <a:xfrm flipH="1">
            <a:off x="18516" y="-138883"/>
            <a:ext cx="2080676" cy="7101123"/>
          </a:xfrm>
          <a:custGeom>
            <a:avLst/>
            <a:gdLst>
              <a:gd name="connsiteX0" fmla="*/ 0 w 8286776"/>
              <a:gd name="connsiteY0" fmla="*/ 0 h 6858000"/>
              <a:gd name="connsiteX1" fmla="*/ 8286776 w 8286776"/>
              <a:gd name="connsiteY1" fmla="*/ 0 h 6858000"/>
              <a:gd name="connsiteX2" fmla="*/ 8286776 w 8286776"/>
              <a:gd name="connsiteY2" fmla="*/ 6858000 h 6858000"/>
              <a:gd name="connsiteX3" fmla="*/ 0 w 8286776"/>
              <a:gd name="connsiteY3" fmla="*/ 6858000 h 6858000"/>
              <a:gd name="connsiteX4" fmla="*/ 0 w 8286776"/>
              <a:gd name="connsiteY4" fmla="*/ 0 h 6858000"/>
              <a:gd name="connsiteX0" fmla="*/ 0 w 8286776"/>
              <a:gd name="connsiteY0" fmla="*/ 0 h 6858000"/>
              <a:gd name="connsiteX1" fmla="*/ 8286776 w 8286776"/>
              <a:gd name="connsiteY1" fmla="*/ 0 h 6858000"/>
              <a:gd name="connsiteX2" fmla="*/ 8011051 w 8286776"/>
              <a:gd name="connsiteY2" fmla="*/ 632012 h 6858000"/>
              <a:gd name="connsiteX3" fmla="*/ 8286776 w 8286776"/>
              <a:gd name="connsiteY3" fmla="*/ 6858000 h 6858000"/>
              <a:gd name="connsiteX4" fmla="*/ 0 w 8286776"/>
              <a:gd name="connsiteY4" fmla="*/ 6858000 h 6858000"/>
              <a:gd name="connsiteX5" fmla="*/ 0 w 8286776"/>
              <a:gd name="connsiteY5" fmla="*/ 0 h 6858000"/>
              <a:gd name="connsiteX0" fmla="*/ 0 w 8871671"/>
              <a:gd name="connsiteY0" fmla="*/ 0 h 6858000"/>
              <a:gd name="connsiteX1" fmla="*/ 8286776 w 8871671"/>
              <a:gd name="connsiteY1" fmla="*/ 0 h 6858000"/>
              <a:gd name="connsiteX2" fmla="*/ 8011051 w 8871671"/>
              <a:gd name="connsiteY2" fmla="*/ 632012 h 6858000"/>
              <a:gd name="connsiteX3" fmla="*/ 8871671 w 8871671"/>
              <a:gd name="connsiteY3" fmla="*/ 632012 h 6858000"/>
              <a:gd name="connsiteX4" fmla="*/ 8286776 w 8871671"/>
              <a:gd name="connsiteY4" fmla="*/ 6858000 h 6858000"/>
              <a:gd name="connsiteX5" fmla="*/ 0 w 8871671"/>
              <a:gd name="connsiteY5" fmla="*/ 6858000 h 6858000"/>
              <a:gd name="connsiteX6" fmla="*/ 0 w 8871671"/>
              <a:gd name="connsiteY6" fmla="*/ 0 h 6858000"/>
              <a:gd name="connsiteX0" fmla="*/ 0 w 8871671"/>
              <a:gd name="connsiteY0" fmla="*/ 0 h 6858000"/>
              <a:gd name="connsiteX1" fmla="*/ 8286776 w 8871671"/>
              <a:gd name="connsiteY1" fmla="*/ 0 h 6858000"/>
              <a:gd name="connsiteX2" fmla="*/ 8011051 w 8871671"/>
              <a:gd name="connsiteY2" fmla="*/ 632012 h 6858000"/>
              <a:gd name="connsiteX3" fmla="*/ 8871671 w 8871671"/>
              <a:gd name="connsiteY3" fmla="*/ 632012 h 6858000"/>
              <a:gd name="connsiteX4" fmla="*/ 8081682 w 8871671"/>
              <a:gd name="connsiteY4" fmla="*/ 1371600 h 6858000"/>
              <a:gd name="connsiteX5" fmla="*/ 8286776 w 8871671"/>
              <a:gd name="connsiteY5" fmla="*/ 6858000 h 6858000"/>
              <a:gd name="connsiteX6" fmla="*/ 0 w 8871671"/>
              <a:gd name="connsiteY6" fmla="*/ 6858000 h 6858000"/>
              <a:gd name="connsiteX7" fmla="*/ 0 w 8871671"/>
              <a:gd name="connsiteY7" fmla="*/ 0 h 6858000"/>
              <a:gd name="connsiteX0" fmla="*/ 0 w 8992695"/>
              <a:gd name="connsiteY0" fmla="*/ 0 h 6858000"/>
              <a:gd name="connsiteX1" fmla="*/ 8286776 w 8992695"/>
              <a:gd name="connsiteY1" fmla="*/ 0 h 6858000"/>
              <a:gd name="connsiteX2" fmla="*/ 8011051 w 8992695"/>
              <a:gd name="connsiteY2" fmla="*/ 632012 h 6858000"/>
              <a:gd name="connsiteX3" fmla="*/ 8871671 w 8992695"/>
              <a:gd name="connsiteY3" fmla="*/ 632012 h 6858000"/>
              <a:gd name="connsiteX4" fmla="*/ 8081682 w 8992695"/>
              <a:gd name="connsiteY4" fmla="*/ 1371600 h 6858000"/>
              <a:gd name="connsiteX5" fmla="*/ 8992695 w 8992695"/>
              <a:gd name="connsiteY5" fmla="*/ 2514600 h 6858000"/>
              <a:gd name="connsiteX6" fmla="*/ 8286776 w 8992695"/>
              <a:gd name="connsiteY6" fmla="*/ 6858000 h 6858000"/>
              <a:gd name="connsiteX7" fmla="*/ 0 w 8992695"/>
              <a:gd name="connsiteY7" fmla="*/ 6858000 h 6858000"/>
              <a:gd name="connsiteX8" fmla="*/ 0 w 8992695"/>
              <a:gd name="connsiteY8" fmla="*/ 0 h 6858000"/>
              <a:gd name="connsiteX0" fmla="*/ 0 w 8992695"/>
              <a:gd name="connsiteY0" fmla="*/ 0 h 6858000"/>
              <a:gd name="connsiteX1" fmla="*/ 8286776 w 8992695"/>
              <a:gd name="connsiteY1" fmla="*/ 0 h 6858000"/>
              <a:gd name="connsiteX2" fmla="*/ 8011051 w 8992695"/>
              <a:gd name="connsiteY2" fmla="*/ 632012 h 6858000"/>
              <a:gd name="connsiteX3" fmla="*/ 8871671 w 8992695"/>
              <a:gd name="connsiteY3" fmla="*/ 632012 h 6858000"/>
              <a:gd name="connsiteX4" fmla="*/ 8081682 w 8992695"/>
              <a:gd name="connsiteY4" fmla="*/ 1371600 h 6858000"/>
              <a:gd name="connsiteX5" fmla="*/ 8992695 w 8992695"/>
              <a:gd name="connsiteY5" fmla="*/ 2514600 h 6858000"/>
              <a:gd name="connsiteX6" fmla="*/ 8093412 w 8992695"/>
              <a:gd name="connsiteY6" fmla="*/ 3805518 h 6858000"/>
              <a:gd name="connsiteX7" fmla="*/ 8286776 w 8992695"/>
              <a:gd name="connsiteY7" fmla="*/ 6858000 h 6858000"/>
              <a:gd name="connsiteX8" fmla="*/ 0 w 8992695"/>
              <a:gd name="connsiteY8" fmla="*/ 6858000 h 6858000"/>
              <a:gd name="connsiteX9" fmla="*/ 0 w 8992695"/>
              <a:gd name="connsiteY9" fmla="*/ 0 h 6858000"/>
              <a:gd name="connsiteX0" fmla="*/ 0 w 9059930"/>
              <a:gd name="connsiteY0" fmla="*/ 0 h 6858000"/>
              <a:gd name="connsiteX1" fmla="*/ 8286776 w 9059930"/>
              <a:gd name="connsiteY1" fmla="*/ 0 h 6858000"/>
              <a:gd name="connsiteX2" fmla="*/ 8011051 w 9059930"/>
              <a:gd name="connsiteY2" fmla="*/ 632012 h 6858000"/>
              <a:gd name="connsiteX3" fmla="*/ 8871671 w 9059930"/>
              <a:gd name="connsiteY3" fmla="*/ 632012 h 6858000"/>
              <a:gd name="connsiteX4" fmla="*/ 8081682 w 9059930"/>
              <a:gd name="connsiteY4" fmla="*/ 1371600 h 6858000"/>
              <a:gd name="connsiteX5" fmla="*/ 8992695 w 9059930"/>
              <a:gd name="connsiteY5" fmla="*/ 2514600 h 6858000"/>
              <a:gd name="connsiteX6" fmla="*/ 8093412 w 9059930"/>
              <a:gd name="connsiteY6" fmla="*/ 3805518 h 6858000"/>
              <a:gd name="connsiteX7" fmla="*/ 9059930 w 9059930"/>
              <a:gd name="connsiteY7" fmla="*/ 5405718 h 6858000"/>
              <a:gd name="connsiteX8" fmla="*/ 8286776 w 9059930"/>
              <a:gd name="connsiteY8" fmla="*/ 6858000 h 6858000"/>
              <a:gd name="connsiteX9" fmla="*/ 0 w 9059930"/>
              <a:gd name="connsiteY9" fmla="*/ 6858000 h 6858000"/>
              <a:gd name="connsiteX10" fmla="*/ 0 w 9059930"/>
              <a:gd name="connsiteY10" fmla="*/ 0 h 6858000"/>
              <a:gd name="connsiteX0" fmla="*/ 0 w 9059930"/>
              <a:gd name="connsiteY0" fmla="*/ 0 h 6858000"/>
              <a:gd name="connsiteX1" fmla="*/ 8286776 w 9059930"/>
              <a:gd name="connsiteY1" fmla="*/ 0 h 6858000"/>
              <a:gd name="connsiteX2" fmla="*/ 8011051 w 9059930"/>
              <a:gd name="connsiteY2" fmla="*/ 632012 h 6858000"/>
              <a:gd name="connsiteX3" fmla="*/ 8871671 w 9059930"/>
              <a:gd name="connsiteY3" fmla="*/ 632012 h 6858000"/>
              <a:gd name="connsiteX4" fmla="*/ 8081682 w 9059930"/>
              <a:gd name="connsiteY4" fmla="*/ 1371600 h 6858000"/>
              <a:gd name="connsiteX5" fmla="*/ 8992695 w 9059930"/>
              <a:gd name="connsiteY5" fmla="*/ 2514600 h 6858000"/>
              <a:gd name="connsiteX6" fmla="*/ 8093412 w 9059930"/>
              <a:gd name="connsiteY6" fmla="*/ 3805518 h 6858000"/>
              <a:gd name="connsiteX7" fmla="*/ 9059930 w 9059930"/>
              <a:gd name="connsiteY7" fmla="*/ 5405718 h 6858000"/>
              <a:gd name="connsiteX8" fmla="*/ 8286776 w 9059930"/>
              <a:gd name="connsiteY8" fmla="*/ 6858000 h 6858000"/>
              <a:gd name="connsiteX9" fmla="*/ 0 w 9059930"/>
              <a:gd name="connsiteY9" fmla="*/ 6858000 h 6858000"/>
              <a:gd name="connsiteX10" fmla="*/ 0 w 9059930"/>
              <a:gd name="connsiteY10" fmla="*/ 0 h 6858000"/>
              <a:gd name="connsiteX0" fmla="*/ 0 w 9059930"/>
              <a:gd name="connsiteY0" fmla="*/ 0 h 6858000"/>
              <a:gd name="connsiteX1" fmla="*/ 8286776 w 9059930"/>
              <a:gd name="connsiteY1" fmla="*/ 0 h 6858000"/>
              <a:gd name="connsiteX2" fmla="*/ 8011051 w 9059930"/>
              <a:gd name="connsiteY2" fmla="*/ 632012 h 6858000"/>
              <a:gd name="connsiteX3" fmla="*/ 8871671 w 9059930"/>
              <a:gd name="connsiteY3" fmla="*/ 632012 h 6858000"/>
              <a:gd name="connsiteX4" fmla="*/ 8081682 w 9059930"/>
              <a:gd name="connsiteY4" fmla="*/ 1371600 h 6858000"/>
              <a:gd name="connsiteX5" fmla="*/ 8992695 w 9059930"/>
              <a:gd name="connsiteY5" fmla="*/ 2514600 h 6858000"/>
              <a:gd name="connsiteX6" fmla="*/ 8093412 w 9059930"/>
              <a:gd name="connsiteY6" fmla="*/ 3805518 h 6858000"/>
              <a:gd name="connsiteX7" fmla="*/ 9059930 w 9059930"/>
              <a:gd name="connsiteY7" fmla="*/ 5405718 h 6858000"/>
              <a:gd name="connsiteX8" fmla="*/ 8286776 w 9059930"/>
              <a:gd name="connsiteY8" fmla="*/ 6858000 h 6858000"/>
              <a:gd name="connsiteX9" fmla="*/ 0 w 9059930"/>
              <a:gd name="connsiteY9" fmla="*/ 6858000 h 6858000"/>
              <a:gd name="connsiteX10" fmla="*/ 0 w 9059930"/>
              <a:gd name="connsiteY10" fmla="*/ 0 h 6858000"/>
              <a:gd name="connsiteX0" fmla="*/ 0 w 9059930"/>
              <a:gd name="connsiteY0" fmla="*/ 0 h 6858000"/>
              <a:gd name="connsiteX1" fmla="*/ 8286776 w 9059930"/>
              <a:gd name="connsiteY1" fmla="*/ 0 h 6858000"/>
              <a:gd name="connsiteX2" fmla="*/ 8011051 w 9059930"/>
              <a:gd name="connsiteY2" fmla="*/ 632012 h 6858000"/>
              <a:gd name="connsiteX3" fmla="*/ 8871671 w 9059930"/>
              <a:gd name="connsiteY3" fmla="*/ 632012 h 6858000"/>
              <a:gd name="connsiteX4" fmla="*/ 8081682 w 9059930"/>
              <a:gd name="connsiteY4" fmla="*/ 1371600 h 6858000"/>
              <a:gd name="connsiteX5" fmla="*/ 8992695 w 9059930"/>
              <a:gd name="connsiteY5" fmla="*/ 2514600 h 6858000"/>
              <a:gd name="connsiteX6" fmla="*/ 8093412 w 9059930"/>
              <a:gd name="connsiteY6" fmla="*/ 3805518 h 6858000"/>
              <a:gd name="connsiteX7" fmla="*/ 9059930 w 9059930"/>
              <a:gd name="connsiteY7" fmla="*/ 5405718 h 6858000"/>
              <a:gd name="connsiteX8" fmla="*/ 8286776 w 9059930"/>
              <a:gd name="connsiteY8" fmla="*/ 6858000 h 6858000"/>
              <a:gd name="connsiteX9" fmla="*/ 0 w 9059930"/>
              <a:gd name="connsiteY9" fmla="*/ 6858000 h 6858000"/>
              <a:gd name="connsiteX10" fmla="*/ 0 w 9059930"/>
              <a:gd name="connsiteY10" fmla="*/ 0 h 6858000"/>
              <a:gd name="connsiteX0" fmla="*/ 0 w 9621951"/>
              <a:gd name="connsiteY0" fmla="*/ 0 h 6858000"/>
              <a:gd name="connsiteX1" fmla="*/ 8286776 w 9621951"/>
              <a:gd name="connsiteY1" fmla="*/ 0 h 6858000"/>
              <a:gd name="connsiteX2" fmla="*/ 8011051 w 9621951"/>
              <a:gd name="connsiteY2" fmla="*/ 632012 h 6858000"/>
              <a:gd name="connsiteX3" fmla="*/ 8871671 w 9621951"/>
              <a:gd name="connsiteY3" fmla="*/ 632012 h 6858000"/>
              <a:gd name="connsiteX4" fmla="*/ 8081682 w 9621951"/>
              <a:gd name="connsiteY4" fmla="*/ 1371600 h 6858000"/>
              <a:gd name="connsiteX5" fmla="*/ 8992695 w 9621951"/>
              <a:gd name="connsiteY5" fmla="*/ 2514600 h 6858000"/>
              <a:gd name="connsiteX6" fmla="*/ 8093412 w 9621951"/>
              <a:gd name="connsiteY6" fmla="*/ 3805518 h 6858000"/>
              <a:gd name="connsiteX7" fmla="*/ 9059930 w 9621951"/>
              <a:gd name="connsiteY7" fmla="*/ 5405718 h 6858000"/>
              <a:gd name="connsiteX8" fmla="*/ 8286776 w 9621951"/>
              <a:gd name="connsiteY8" fmla="*/ 6858000 h 6858000"/>
              <a:gd name="connsiteX9" fmla="*/ 0 w 9621951"/>
              <a:gd name="connsiteY9" fmla="*/ 6858000 h 6858000"/>
              <a:gd name="connsiteX10" fmla="*/ 0 w 9621951"/>
              <a:gd name="connsiteY10" fmla="*/ 0 h 6858000"/>
              <a:gd name="connsiteX0" fmla="*/ 0 w 9621951"/>
              <a:gd name="connsiteY0" fmla="*/ 0 h 6858000"/>
              <a:gd name="connsiteX1" fmla="*/ 8286776 w 9621951"/>
              <a:gd name="connsiteY1" fmla="*/ 0 h 6858000"/>
              <a:gd name="connsiteX2" fmla="*/ 8011051 w 9621951"/>
              <a:gd name="connsiteY2" fmla="*/ 632012 h 6858000"/>
              <a:gd name="connsiteX3" fmla="*/ 8871671 w 9621951"/>
              <a:gd name="connsiteY3" fmla="*/ 632012 h 6858000"/>
              <a:gd name="connsiteX4" fmla="*/ 8081682 w 9621951"/>
              <a:gd name="connsiteY4" fmla="*/ 1371600 h 6858000"/>
              <a:gd name="connsiteX5" fmla="*/ 8992695 w 9621951"/>
              <a:gd name="connsiteY5" fmla="*/ 2514600 h 6858000"/>
              <a:gd name="connsiteX6" fmla="*/ 8093412 w 9621951"/>
              <a:gd name="connsiteY6" fmla="*/ 3805518 h 6858000"/>
              <a:gd name="connsiteX7" fmla="*/ 9059930 w 9621951"/>
              <a:gd name="connsiteY7" fmla="*/ 5405718 h 6858000"/>
              <a:gd name="connsiteX8" fmla="*/ 8286776 w 9621951"/>
              <a:gd name="connsiteY8" fmla="*/ 6858000 h 6858000"/>
              <a:gd name="connsiteX9" fmla="*/ 0 w 9621951"/>
              <a:gd name="connsiteY9" fmla="*/ 6858000 h 6858000"/>
              <a:gd name="connsiteX10" fmla="*/ 0 w 9621951"/>
              <a:gd name="connsiteY10" fmla="*/ 0 h 6858000"/>
              <a:gd name="connsiteX0" fmla="*/ 0 w 9621951"/>
              <a:gd name="connsiteY0" fmla="*/ 0 h 6858000"/>
              <a:gd name="connsiteX1" fmla="*/ 8286776 w 9621951"/>
              <a:gd name="connsiteY1" fmla="*/ 0 h 6858000"/>
              <a:gd name="connsiteX2" fmla="*/ 8011051 w 9621951"/>
              <a:gd name="connsiteY2" fmla="*/ 632012 h 6858000"/>
              <a:gd name="connsiteX3" fmla="*/ 8871671 w 9621951"/>
              <a:gd name="connsiteY3" fmla="*/ 632012 h 6858000"/>
              <a:gd name="connsiteX4" fmla="*/ 8081682 w 9621951"/>
              <a:gd name="connsiteY4" fmla="*/ 1371600 h 6858000"/>
              <a:gd name="connsiteX5" fmla="*/ 8992695 w 9621951"/>
              <a:gd name="connsiteY5" fmla="*/ 2514600 h 6858000"/>
              <a:gd name="connsiteX6" fmla="*/ 8093412 w 9621951"/>
              <a:gd name="connsiteY6" fmla="*/ 3805518 h 6858000"/>
              <a:gd name="connsiteX7" fmla="*/ 9059930 w 9621951"/>
              <a:gd name="connsiteY7" fmla="*/ 5405718 h 6858000"/>
              <a:gd name="connsiteX8" fmla="*/ 8286776 w 9621951"/>
              <a:gd name="connsiteY8" fmla="*/ 6858000 h 6858000"/>
              <a:gd name="connsiteX9" fmla="*/ 0 w 9621951"/>
              <a:gd name="connsiteY9" fmla="*/ 6858000 h 6858000"/>
              <a:gd name="connsiteX10" fmla="*/ 0 w 9621951"/>
              <a:gd name="connsiteY10" fmla="*/ 0 h 6858000"/>
              <a:gd name="connsiteX0" fmla="*/ 0 w 9796764"/>
              <a:gd name="connsiteY0" fmla="*/ 0 h 6858000"/>
              <a:gd name="connsiteX1" fmla="*/ 8286776 w 9796764"/>
              <a:gd name="connsiteY1" fmla="*/ 0 h 6858000"/>
              <a:gd name="connsiteX2" fmla="*/ 8011051 w 9796764"/>
              <a:gd name="connsiteY2" fmla="*/ 632012 h 6858000"/>
              <a:gd name="connsiteX3" fmla="*/ 8871671 w 9796764"/>
              <a:gd name="connsiteY3" fmla="*/ 632012 h 6858000"/>
              <a:gd name="connsiteX4" fmla="*/ 8081682 w 9796764"/>
              <a:gd name="connsiteY4" fmla="*/ 1371600 h 6858000"/>
              <a:gd name="connsiteX5" fmla="*/ 8992695 w 9796764"/>
              <a:gd name="connsiteY5" fmla="*/ 2514600 h 6858000"/>
              <a:gd name="connsiteX6" fmla="*/ 8093412 w 9796764"/>
              <a:gd name="connsiteY6" fmla="*/ 3805518 h 6858000"/>
              <a:gd name="connsiteX7" fmla="*/ 9059930 w 9796764"/>
              <a:gd name="connsiteY7" fmla="*/ 5405718 h 6858000"/>
              <a:gd name="connsiteX8" fmla="*/ 8286776 w 9796764"/>
              <a:gd name="connsiteY8" fmla="*/ 6858000 h 6858000"/>
              <a:gd name="connsiteX9" fmla="*/ 0 w 9796764"/>
              <a:gd name="connsiteY9" fmla="*/ 6858000 h 6858000"/>
              <a:gd name="connsiteX10" fmla="*/ 0 w 9796764"/>
              <a:gd name="connsiteY10" fmla="*/ 0 h 6858000"/>
              <a:gd name="connsiteX0" fmla="*/ 0 w 9826464"/>
              <a:gd name="connsiteY0" fmla="*/ 0 h 6858000"/>
              <a:gd name="connsiteX1" fmla="*/ 8286776 w 9826464"/>
              <a:gd name="connsiteY1" fmla="*/ 0 h 6858000"/>
              <a:gd name="connsiteX2" fmla="*/ 8011051 w 9826464"/>
              <a:gd name="connsiteY2" fmla="*/ 632012 h 6858000"/>
              <a:gd name="connsiteX3" fmla="*/ 8871671 w 9826464"/>
              <a:gd name="connsiteY3" fmla="*/ 632012 h 6858000"/>
              <a:gd name="connsiteX4" fmla="*/ 8081682 w 9826464"/>
              <a:gd name="connsiteY4" fmla="*/ 1371600 h 6858000"/>
              <a:gd name="connsiteX5" fmla="*/ 8992695 w 9826464"/>
              <a:gd name="connsiteY5" fmla="*/ 2514600 h 6858000"/>
              <a:gd name="connsiteX6" fmla="*/ 8093412 w 9826464"/>
              <a:gd name="connsiteY6" fmla="*/ 3805518 h 6858000"/>
              <a:gd name="connsiteX7" fmla="*/ 9059930 w 9826464"/>
              <a:gd name="connsiteY7" fmla="*/ 5405718 h 6858000"/>
              <a:gd name="connsiteX8" fmla="*/ 8380839 w 9826464"/>
              <a:gd name="connsiteY8" fmla="*/ 6030139 h 6858000"/>
              <a:gd name="connsiteX9" fmla="*/ 8286776 w 9826464"/>
              <a:gd name="connsiteY9" fmla="*/ 6858000 h 6858000"/>
              <a:gd name="connsiteX10" fmla="*/ 0 w 9826464"/>
              <a:gd name="connsiteY10" fmla="*/ 6858000 h 6858000"/>
              <a:gd name="connsiteX11" fmla="*/ 0 w 9826464"/>
              <a:gd name="connsiteY11" fmla="*/ 0 h 6858000"/>
              <a:gd name="connsiteX0" fmla="*/ 0 w 9062652"/>
              <a:gd name="connsiteY0" fmla="*/ 0 h 6858000"/>
              <a:gd name="connsiteX1" fmla="*/ 8286776 w 9062652"/>
              <a:gd name="connsiteY1" fmla="*/ 0 h 6858000"/>
              <a:gd name="connsiteX2" fmla="*/ 8011051 w 9062652"/>
              <a:gd name="connsiteY2" fmla="*/ 632012 h 6858000"/>
              <a:gd name="connsiteX3" fmla="*/ 8871671 w 9062652"/>
              <a:gd name="connsiteY3" fmla="*/ 632012 h 6858000"/>
              <a:gd name="connsiteX4" fmla="*/ 8081682 w 9062652"/>
              <a:gd name="connsiteY4" fmla="*/ 1371600 h 6858000"/>
              <a:gd name="connsiteX5" fmla="*/ 8992695 w 9062652"/>
              <a:gd name="connsiteY5" fmla="*/ 2514600 h 6858000"/>
              <a:gd name="connsiteX6" fmla="*/ 8752832 w 9062652"/>
              <a:gd name="connsiteY6" fmla="*/ 2980864 h 6858000"/>
              <a:gd name="connsiteX7" fmla="*/ 8093412 w 9062652"/>
              <a:gd name="connsiteY7" fmla="*/ 3805518 h 6858000"/>
              <a:gd name="connsiteX8" fmla="*/ 9059930 w 9062652"/>
              <a:gd name="connsiteY8" fmla="*/ 5405718 h 6858000"/>
              <a:gd name="connsiteX9" fmla="*/ 8380839 w 9062652"/>
              <a:gd name="connsiteY9" fmla="*/ 6030139 h 6858000"/>
              <a:gd name="connsiteX10" fmla="*/ 8286776 w 9062652"/>
              <a:gd name="connsiteY10" fmla="*/ 6858000 h 6858000"/>
              <a:gd name="connsiteX11" fmla="*/ 0 w 9062652"/>
              <a:gd name="connsiteY11" fmla="*/ 6858000 h 6858000"/>
              <a:gd name="connsiteX12" fmla="*/ 0 w 9062652"/>
              <a:gd name="connsiteY12" fmla="*/ 0 h 6858000"/>
              <a:gd name="connsiteX0" fmla="*/ 0 w 9062652"/>
              <a:gd name="connsiteY0" fmla="*/ 0 h 6858000"/>
              <a:gd name="connsiteX1" fmla="*/ 8286776 w 9062652"/>
              <a:gd name="connsiteY1" fmla="*/ 0 h 6858000"/>
              <a:gd name="connsiteX2" fmla="*/ 8011051 w 9062652"/>
              <a:gd name="connsiteY2" fmla="*/ 632012 h 6858000"/>
              <a:gd name="connsiteX3" fmla="*/ 8871671 w 9062652"/>
              <a:gd name="connsiteY3" fmla="*/ 632012 h 6858000"/>
              <a:gd name="connsiteX4" fmla="*/ 8081682 w 9062652"/>
              <a:gd name="connsiteY4" fmla="*/ 1371600 h 6858000"/>
              <a:gd name="connsiteX5" fmla="*/ 8992695 w 9062652"/>
              <a:gd name="connsiteY5" fmla="*/ 2514600 h 6858000"/>
              <a:gd name="connsiteX6" fmla="*/ 8752832 w 9062652"/>
              <a:gd name="connsiteY6" fmla="*/ 2980864 h 6858000"/>
              <a:gd name="connsiteX7" fmla="*/ 8093412 w 9062652"/>
              <a:gd name="connsiteY7" fmla="*/ 3805518 h 6858000"/>
              <a:gd name="connsiteX8" fmla="*/ 9059930 w 9062652"/>
              <a:gd name="connsiteY8" fmla="*/ 5405718 h 6858000"/>
              <a:gd name="connsiteX9" fmla="*/ 8380839 w 9062652"/>
              <a:gd name="connsiteY9" fmla="*/ 6030139 h 6858000"/>
              <a:gd name="connsiteX10" fmla="*/ 8286776 w 9062652"/>
              <a:gd name="connsiteY10" fmla="*/ 6858000 h 6858000"/>
              <a:gd name="connsiteX11" fmla="*/ 0 w 9062652"/>
              <a:gd name="connsiteY11" fmla="*/ 6858000 h 6858000"/>
              <a:gd name="connsiteX12" fmla="*/ 0 w 9062652"/>
              <a:gd name="connsiteY12" fmla="*/ 0 h 6858000"/>
              <a:gd name="connsiteX0" fmla="*/ 0 w 9117725"/>
              <a:gd name="connsiteY0" fmla="*/ 0 h 6858000"/>
              <a:gd name="connsiteX1" fmla="*/ 8286776 w 9117725"/>
              <a:gd name="connsiteY1" fmla="*/ 0 h 6858000"/>
              <a:gd name="connsiteX2" fmla="*/ 8011051 w 9117725"/>
              <a:gd name="connsiteY2" fmla="*/ 632012 h 6858000"/>
              <a:gd name="connsiteX3" fmla="*/ 8871671 w 9117725"/>
              <a:gd name="connsiteY3" fmla="*/ 632012 h 6858000"/>
              <a:gd name="connsiteX4" fmla="*/ 8081682 w 9117725"/>
              <a:gd name="connsiteY4" fmla="*/ 1371600 h 6858000"/>
              <a:gd name="connsiteX5" fmla="*/ 8992695 w 9117725"/>
              <a:gd name="connsiteY5" fmla="*/ 2514600 h 6858000"/>
              <a:gd name="connsiteX6" fmla="*/ 8752832 w 9117725"/>
              <a:gd name="connsiteY6" fmla="*/ 2980864 h 6858000"/>
              <a:gd name="connsiteX7" fmla="*/ 8093412 w 9117725"/>
              <a:gd name="connsiteY7" fmla="*/ 3805518 h 6858000"/>
              <a:gd name="connsiteX8" fmla="*/ 9059930 w 9117725"/>
              <a:gd name="connsiteY8" fmla="*/ 5405718 h 6858000"/>
              <a:gd name="connsiteX9" fmla="*/ 8380839 w 9117725"/>
              <a:gd name="connsiteY9" fmla="*/ 6030139 h 6858000"/>
              <a:gd name="connsiteX10" fmla="*/ 8286776 w 9117725"/>
              <a:gd name="connsiteY10" fmla="*/ 6858000 h 6858000"/>
              <a:gd name="connsiteX11" fmla="*/ 0 w 9117725"/>
              <a:gd name="connsiteY11" fmla="*/ 6858000 h 6858000"/>
              <a:gd name="connsiteX12" fmla="*/ 0 w 9117725"/>
              <a:gd name="connsiteY12" fmla="*/ 0 h 6858000"/>
              <a:gd name="connsiteX0" fmla="*/ 0 w 9062652"/>
              <a:gd name="connsiteY0" fmla="*/ 0 h 6858000"/>
              <a:gd name="connsiteX1" fmla="*/ 8286776 w 9062652"/>
              <a:gd name="connsiteY1" fmla="*/ 0 h 6858000"/>
              <a:gd name="connsiteX2" fmla="*/ 8011051 w 9062652"/>
              <a:gd name="connsiteY2" fmla="*/ 632012 h 6858000"/>
              <a:gd name="connsiteX3" fmla="*/ 8871671 w 9062652"/>
              <a:gd name="connsiteY3" fmla="*/ 632012 h 6858000"/>
              <a:gd name="connsiteX4" fmla="*/ 8081682 w 9062652"/>
              <a:gd name="connsiteY4" fmla="*/ 1371600 h 6858000"/>
              <a:gd name="connsiteX5" fmla="*/ 8667305 w 9062652"/>
              <a:gd name="connsiteY5" fmla="*/ 2353648 h 6858000"/>
              <a:gd name="connsiteX6" fmla="*/ 8752832 w 9062652"/>
              <a:gd name="connsiteY6" fmla="*/ 2980864 h 6858000"/>
              <a:gd name="connsiteX7" fmla="*/ 8093412 w 9062652"/>
              <a:gd name="connsiteY7" fmla="*/ 3805518 h 6858000"/>
              <a:gd name="connsiteX8" fmla="*/ 9059930 w 9062652"/>
              <a:gd name="connsiteY8" fmla="*/ 5405718 h 6858000"/>
              <a:gd name="connsiteX9" fmla="*/ 8380839 w 9062652"/>
              <a:gd name="connsiteY9" fmla="*/ 6030139 h 6858000"/>
              <a:gd name="connsiteX10" fmla="*/ 8286776 w 9062652"/>
              <a:gd name="connsiteY10" fmla="*/ 6858000 h 6858000"/>
              <a:gd name="connsiteX11" fmla="*/ 0 w 9062652"/>
              <a:gd name="connsiteY11" fmla="*/ 6858000 h 6858000"/>
              <a:gd name="connsiteX12" fmla="*/ 0 w 9062652"/>
              <a:gd name="connsiteY12" fmla="*/ 0 h 6858000"/>
              <a:gd name="connsiteX0" fmla="*/ 0 w 9716950"/>
              <a:gd name="connsiteY0" fmla="*/ 0 h 6858000"/>
              <a:gd name="connsiteX1" fmla="*/ 8286776 w 9716950"/>
              <a:gd name="connsiteY1" fmla="*/ 0 h 6858000"/>
              <a:gd name="connsiteX2" fmla="*/ 8011051 w 9716950"/>
              <a:gd name="connsiteY2" fmla="*/ 632012 h 6858000"/>
              <a:gd name="connsiteX3" fmla="*/ 8871671 w 9716950"/>
              <a:gd name="connsiteY3" fmla="*/ 632012 h 6858000"/>
              <a:gd name="connsiteX4" fmla="*/ 8081682 w 9716950"/>
              <a:gd name="connsiteY4" fmla="*/ 1371600 h 6858000"/>
              <a:gd name="connsiteX5" fmla="*/ 8667305 w 9716950"/>
              <a:gd name="connsiteY5" fmla="*/ 2353648 h 6858000"/>
              <a:gd name="connsiteX6" fmla="*/ 8752832 w 9716950"/>
              <a:gd name="connsiteY6" fmla="*/ 2980864 h 6858000"/>
              <a:gd name="connsiteX7" fmla="*/ 8093412 w 9716950"/>
              <a:gd name="connsiteY7" fmla="*/ 3805518 h 6858000"/>
              <a:gd name="connsiteX8" fmla="*/ 9059930 w 9716950"/>
              <a:gd name="connsiteY8" fmla="*/ 5405718 h 6858000"/>
              <a:gd name="connsiteX9" fmla="*/ 8380839 w 9716950"/>
              <a:gd name="connsiteY9" fmla="*/ 6030139 h 6858000"/>
              <a:gd name="connsiteX10" fmla="*/ 8286776 w 9716950"/>
              <a:gd name="connsiteY10" fmla="*/ 6858000 h 6858000"/>
              <a:gd name="connsiteX11" fmla="*/ 0 w 9716950"/>
              <a:gd name="connsiteY11" fmla="*/ 6858000 h 6858000"/>
              <a:gd name="connsiteX12" fmla="*/ 0 w 9716950"/>
              <a:gd name="connsiteY12" fmla="*/ 0 h 6858000"/>
              <a:gd name="connsiteX0" fmla="*/ 0 w 9382586"/>
              <a:gd name="connsiteY0" fmla="*/ 0 h 6858000"/>
              <a:gd name="connsiteX1" fmla="*/ 8286776 w 9382586"/>
              <a:gd name="connsiteY1" fmla="*/ 0 h 6858000"/>
              <a:gd name="connsiteX2" fmla="*/ 8011051 w 9382586"/>
              <a:gd name="connsiteY2" fmla="*/ 632012 h 6858000"/>
              <a:gd name="connsiteX3" fmla="*/ 8871671 w 9382586"/>
              <a:gd name="connsiteY3" fmla="*/ 632012 h 6858000"/>
              <a:gd name="connsiteX4" fmla="*/ 8081682 w 9382586"/>
              <a:gd name="connsiteY4" fmla="*/ 1371600 h 6858000"/>
              <a:gd name="connsiteX5" fmla="*/ 8667305 w 9382586"/>
              <a:gd name="connsiteY5" fmla="*/ 2353648 h 6858000"/>
              <a:gd name="connsiteX6" fmla="*/ 8752832 w 9382586"/>
              <a:gd name="connsiteY6" fmla="*/ 2980864 h 6858000"/>
              <a:gd name="connsiteX7" fmla="*/ 8093412 w 9382586"/>
              <a:gd name="connsiteY7" fmla="*/ 3805518 h 6858000"/>
              <a:gd name="connsiteX8" fmla="*/ 9059930 w 9382586"/>
              <a:gd name="connsiteY8" fmla="*/ 5405718 h 6858000"/>
              <a:gd name="connsiteX9" fmla="*/ 8380839 w 9382586"/>
              <a:gd name="connsiteY9" fmla="*/ 6030139 h 6858000"/>
              <a:gd name="connsiteX10" fmla="*/ 8286776 w 9382586"/>
              <a:gd name="connsiteY10" fmla="*/ 6858000 h 6858000"/>
              <a:gd name="connsiteX11" fmla="*/ 0 w 9382586"/>
              <a:gd name="connsiteY11" fmla="*/ 6858000 h 6858000"/>
              <a:gd name="connsiteX12" fmla="*/ 0 w 9382586"/>
              <a:gd name="connsiteY12" fmla="*/ 0 h 6858000"/>
              <a:gd name="connsiteX0" fmla="*/ 0 w 9062652"/>
              <a:gd name="connsiteY0" fmla="*/ 0 h 6858000"/>
              <a:gd name="connsiteX1" fmla="*/ 8286776 w 9062652"/>
              <a:gd name="connsiteY1" fmla="*/ 0 h 6858000"/>
              <a:gd name="connsiteX2" fmla="*/ 8011051 w 9062652"/>
              <a:gd name="connsiteY2" fmla="*/ 632012 h 6858000"/>
              <a:gd name="connsiteX3" fmla="*/ 8871671 w 9062652"/>
              <a:gd name="connsiteY3" fmla="*/ 632012 h 6858000"/>
              <a:gd name="connsiteX4" fmla="*/ 8081682 w 9062652"/>
              <a:gd name="connsiteY4" fmla="*/ 1371600 h 6858000"/>
              <a:gd name="connsiteX5" fmla="*/ 8667305 w 9062652"/>
              <a:gd name="connsiteY5" fmla="*/ 2353648 h 6858000"/>
              <a:gd name="connsiteX6" fmla="*/ 8557595 w 9062652"/>
              <a:gd name="connsiteY6" fmla="*/ 3302768 h 6858000"/>
              <a:gd name="connsiteX7" fmla="*/ 8093412 w 9062652"/>
              <a:gd name="connsiteY7" fmla="*/ 3805518 h 6858000"/>
              <a:gd name="connsiteX8" fmla="*/ 9059930 w 9062652"/>
              <a:gd name="connsiteY8" fmla="*/ 5405718 h 6858000"/>
              <a:gd name="connsiteX9" fmla="*/ 8380839 w 9062652"/>
              <a:gd name="connsiteY9" fmla="*/ 6030139 h 6858000"/>
              <a:gd name="connsiteX10" fmla="*/ 8286776 w 9062652"/>
              <a:gd name="connsiteY10" fmla="*/ 6858000 h 6858000"/>
              <a:gd name="connsiteX11" fmla="*/ 0 w 9062652"/>
              <a:gd name="connsiteY11" fmla="*/ 6858000 h 6858000"/>
              <a:gd name="connsiteX12" fmla="*/ 0 w 9062652"/>
              <a:gd name="connsiteY12" fmla="*/ 0 h 6858000"/>
              <a:gd name="connsiteX0" fmla="*/ 0 w 9062652"/>
              <a:gd name="connsiteY0" fmla="*/ 0 h 6858000"/>
              <a:gd name="connsiteX1" fmla="*/ 8286776 w 9062652"/>
              <a:gd name="connsiteY1" fmla="*/ 0 h 6858000"/>
              <a:gd name="connsiteX2" fmla="*/ 8011051 w 9062652"/>
              <a:gd name="connsiteY2" fmla="*/ 632012 h 6858000"/>
              <a:gd name="connsiteX3" fmla="*/ 8871671 w 9062652"/>
              <a:gd name="connsiteY3" fmla="*/ 632012 h 6858000"/>
              <a:gd name="connsiteX4" fmla="*/ 8081682 w 9062652"/>
              <a:gd name="connsiteY4" fmla="*/ 1371600 h 6858000"/>
              <a:gd name="connsiteX5" fmla="*/ 8667305 w 9062652"/>
              <a:gd name="connsiteY5" fmla="*/ 2353648 h 6858000"/>
              <a:gd name="connsiteX6" fmla="*/ 8557595 w 9062652"/>
              <a:gd name="connsiteY6" fmla="*/ 3302768 h 6858000"/>
              <a:gd name="connsiteX7" fmla="*/ 8093412 w 9062652"/>
              <a:gd name="connsiteY7" fmla="*/ 3805518 h 6858000"/>
              <a:gd name="connsiteX8" fmla="*/ 9059930 w 9062652"/>
              <a:gd name="connsiteY8" fmla="*/ 5405718 h 6858000"/>
              <a:gd name="connsiteX9" fmla="*/ 8380839 w 9062652"/>
              <a:gd name="connsiteY9" fmla="*/ 6030139 h 6858000"/>
              <a:gd name="connsiteX10" fmla="*/ 8286776 w 9062652"/>
              <a:gd name="connsiteY10" fmla="*/ 6858000 h 6858000"/>
              <a:gd name="connsiteX11" fmla="*/ 0 w 9062652"/>
              <a:gd name="connsiteY11" fmla="*/ 6858000 h 6858000"/>
              <a:gd name="connsiteX12" fmla="*/ 0 w 9062652"/>
              <a:gd name="connsiteY12" fmla="*/ 0 h 6858000"/>
              <a:gd name="connsiteX0" fmla="*/ 0 w 9062652"/>
              <a:gd name="connsiteY0" fmla="*/ 0 h 6858000"/>
              <a:gd name="connsiteX1" fmla="*/ 8286776 w 9062652"/>
              <a:gd name="connsiteY1" fmla="*/ 0 h 6858000"/>
              <a:gd name="connsiteX2" fmla="*/ 8011051 w 9062652"/>
              <a:gd name="connsiteY2" fmla="*/ 632012 h 6858000"/>
              <a:gd name="connsiteX3" fmla="*/ 8871671 w 9062652"/>
              <a:gd name="connsiteY3" fmla="*/ 632012 h 6858000"/>
              <a:gd name="connsiteX4" fmla="*/ 8081682 w 9062652"/>
              <a:gd name="connsiteY4" fmla="*/ 1371600 h 6858000"/>
              <a:gd name="connsiteX5" fmla="*/ 8667305 w 9062652"/>
              <a:gd name="connsiteY5" fmla="*/ 2353648 h 6858000"/>
              <a:gd name="connsiteX6" fmla="*/ 8557595 w 9062652"/>
              <a:gd name="connsiteY6" fmla="*/ 3302768 h 6858000"/>
              <a:gd name="connsiteX7" fmla="*/ 8093411 w 9062652"/>
              <a:gd name="connsiteY7" fmla="*/ 4039630 h 6858000"/>
              <a:gd name="connsiteX8" fmla="*/ 9059930 w 9062652"/>
              <a:gd name="connsiteY8" fmla="*/ 5405718 h 6858000"/>
              <a:gd name="connsiteX9" fmla="*/ 8380839 w 9062652"/>
              <a:gd name="connsiteY9" fmla="*/ 6030139 h 6858000"/>
              <a:gd name="connsiteX10" fmla="*/ 8286776 w 9062652"/>
              <a:gd name="connsiteY10" fmla="*/ 6858000 h 6858000"/>
              <a:gd name="connsiteX11" fmla="*/ 0 w 9062652"/>
              <a:gd name="connsiteY11" fmla="*/ 6858000 h 6858000"/>
              <a:gd name="connsiteX12" fmla="*/ 0 w 9062652"/>
              <a:gd name="connsiteY1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62652" h="6858000">
                <a:moveTo>
                  <a:pt x="0" y="0"/>
                </a:moveTo>
                <a:lnTo>
                  <a:pt x="8286776" y="0"/>
                </a:lnTo>
                <a:cubicBezTo>
                  <a:pt x="9621951" y="105335"/>
                  <a:pt x="7913569" y="526677"/>
                  <a:pt x="8011051" y="632012"/>
                </a:cubicBezTo>
                <a:cubicBezTo>
                  <a:pt x="8108533" y="737347"/>
                  <a:pt x="8859899" y="508747"/>
                  <a:pt x="8871671" y="632012"/>
                </a:cubicBezTo>
                <a:cubicBezTo>
                  <a:pt x="8883443" y="755277"/>
                  <a:pt x="8115743" y="1084661"/>
                  <a:pt x="8081682" y="1371600"/>
                </a:cubicBezTo>
                <a:cubicBezTo>
                  <a:pt x="8047621" y="1658539"/>
                  <a:pt x="8587986" y="2031787"/>
                  <a:pt x="8667305" y="2353648"/>
                </a:cubicBezTo>
                <a:cubicBezTo>
                  <a:pt x="8746624" y="2675509"/>
                  <a:pt x="9097945" y="3190039"/>
                  <a:pt x="8557595" y="3302768"/>
                </a:cubicBezTo>
                <a:cubicBezTo>
                  <a:pt x="7626771" y="3620346"/>
                  <a:pt x="8009689" y="3689138"/>
                  <a:pt x="8093411" y="4039630"/>
                </a:cubicBezTo>
                <a:cubicBezTo>
                  <a:pt x="8177133" y="4390122"/>
                  <a:pt x="9012025" y="5073967"/>
                  <a:pt x="9059930" y="5405718"/>
                </a:cubicBezTo>
                <a:cubicBezTo>
                  <a:pt x="9107835" y="5737470"/>
                  <a:pt x="8509698" y="5788092"/>
                  <a:pt x="8380839" y="6030139"/>
                </a:cubicBezTo>
                <a:cubicBezTo>
                  <a:pt x="8251980" y="6272186"/>
                  <a:pt x="9826464" y="6779559"/>
                  <a:pt x="8286776" y="6858000"/>
                </a:cubicBezTo>
                <a:lnTo>
                  <a:pt x="0" y="6858000"/>
                </a:lnTo>
                <a:lnTo>
                  <a:pt x="0" y="0"/>
                </a:lnTo>
                <a:close/>
              </a:path>
            </a:pathLst>
          </a:custGeom>
          <a:solidFill>
            <a:schemeClr val="tx2">
              <a:lumMod val="60000"/>
              <a:lumOff val="40000"/>
            </a:schemeClr>
          </a:solidFill>
          <a:ln>
            <a:noFill/>
          </a:ln>
          <a:effectLst>
            <a:innerShdw blurRad="139700">
              <a:schemeClr val="tx1">
                <a:alpha val="86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14"/>
          <p:cNvSpPr/>
          <p:nvPr userDrawn="1"/>
        </p:nvSpPr>
        <p:spPr>
          <a:xfrm flipH="1">
            <a:off x="235082" y="-138535"/>
            <a:ext cx="1082703" cy="7100775"/>
          </a:xfrm>
          <a:custGeom>
            <a:avLst/>
            <a:gdLst>
              <a:gd name="connsiteX0" fmla="*/ 0 w 7143768"/>
              <a:gd name="connsiteY0" fmla="*/ 0 h 6858000"/>
              <a:gd name="connsiteX1" fmla="*/ 7143768 w 7143768"/>
              <a:gd name="connsiteY1" fmla="*/ 0 h 6858000"/>
              <a:gd name="connsiteX2" fmla="*/ 7143768 w 7143768"/>
              <a:gd name="connsiteY2" fmla="*/ 6858000 h 6858000"/>
              <a:gd name="connsiteX3" fmla="*/ 0 w 7143768"/>
              <a:gd name="connsiteY3" fmla="*/ 6858000 h 6858000"/>
              <a:gd name="connsiteX4" fmla="*/ 0 w 7143768"/>
              <a:gd name="connsiteY4" fmla="*/ 0 h 6858000"/>
              <a:gd name="connsiteX0" fmla="*/ 0 w 7147124"/>
              <a:gd name="connsiteY0" fmla="*/ 0 h 6858000"/>
              <a:gd name="connsiteX1" fmla="*/ 7143768 w 7147124"/>
              <a:gd name="connsiteY1" fmla="*/ 0 h 6858000"/>
              <a:gd name="connsiteX2" fmla="*/ 6725175 w 7147124"/>
              <a:gd name="connsiteY2" fmla="*/ 753035 h 6858000"/>
              <a:gd name="connsiteX3" fmla="*/ 7143768 w 7147124"/>
              <a:gd name="connsiteY3" fmla="*/ 6858000 h 6858000"/>
              <a:gd name="connsiteX4" fmla="*/ 0 w 7147124"/>
              <a:gd name="connsiteY4" fmla="*/ 6858000 h 6858000"/>
              <a:gd name="connsiteX5" fmla="*/ 0 w 7147124"/>
              <a:gd name="connsiteY5" fmla="*/ 0 h 6858000"/>
              <a:gd name="connsiteX0" fmla="*/ 0 w 8273321"/>
              <a:gd name="connsiteY0" fmla="*/ 0 h 6858000"/>
              <a:gd name="connsiteX1" fmla="*/ 7143768 w 8273321"/>
              <a:gd name="connsiteY1" fmla="*/ 0 h 6858000"/>
              <a:gd name="connsiteX2" fmla="*/ 6725175 w 8273321"/>
              <a:gd name="connsiteY2" fmla="*/ 753035 h 6858000"/>
              <a:gd name="connsiteX3" fmla="*/ 7205914 w 8273321"/>
              <a:gd name="connsiteY3" fmla="*/ 2124635 h 6858000"/>
              <a:gd name="connsiteX4" fmla="*/ 7143768 w 8273321"/>
              <a:gd name="connsiteY4" fmla="*/ 6858000 h 6858000"/>
              <a:gd name="connsiteX5" fmla="*/ 0 w 8273321"/>
              <a:gd name="connsiteY5" fmla="*/ 6858000 h 6858000"/>
              <a:gd name="connsiteX6" fmla="*/ 0 w 8273321"/>
              <a:gd name="connsiteY6" fmla="*/ 0 h 6858000"/>
              <a:gd name="connsiteX0" fmla="*/ 0 w 8273321"/>
              <a:gd name="connsiteY0" fmla="*/ 0 h 6858000"/>
              <a:gd name="connsiteX1" fmla="*/ 7143768 w 8273321"/>
              <a:gd name="connsiteY1" fmla="*/ 0 h 6858000"/>
              <a:gd name="connsiteX2" fmla="*/ 6725175 w 8273321"/>
              <a:gd name="connsiteY2" fmla="*/ 753035 h 6858000"/>
              <a:gd name="connsiteX3" fmla="*/ 7205914 w 8273321"/>
              <a:gd name="connsiteY3" fmla="*/ 2124635 h 6858000"/>
              <a:gd name="connsiteX4" fmla="*/ 7143768 w 8273321"/>
              <a:gd name="connsiteY4" fmla="*/ 6858000 h 6858000"/>
              <a:gd name="connsiteX5" fmla="*/ 0 w 8273321"/>
              <a:gd name="connsiteY5" fmla="*/ 6858000 h 6858000"/>
              <a:gd name="connsiteX6" fmla="*/ 0 w 8273321"/>
              <a:gd name="connsiteY6" fmla="*/ 0 h 6858000"/>
              <a:gd name="connsiteX0" fmla="*/ 0 w 8360727"/>
              <a:gd name="connsiteY0" fmla="*/ 0 h 6858000"/>
              <a:gd name="connsiteX1" fmla="*/ 7143768 w 8360727"/>
              <a:gd name="connsiteY1" fmla="*/ 0 h 6858000"/>
              <a:gd name="connsiteX2" fmla="*/ 6725175 w 8360727"/>
              <a:gd name="connsiteY2" fmla="*/ 753035 h 6858000"/>
              <a:gd name="connsiteX3" fmla="*/ 7205914 w 8360727"/>
              <a:gd name="connsiteY3" fmla="*/ 2124635 h 6858000"/>
              <a:gd name="connsiteX4" fmla="*/ 7730349 w 8360727"/>
              <a:gd name="connsiteY4" fmla="*/ 2689412 h 6858000"/>
              <a:gd name="connsiteX5" fmla="*/ 7143768 w 8360727"/>
              <a:gd name="connsiteY5" fmla="*/ 6858000 h 6858000"/>
              <a:gd name="connsiteX6" fmla="*/ 0 w 8360727"/>
              <a:gd name="connsiteY6" fmla="*/ 6858000 h 6858000"/>
              <a:gd name="connsiteX7" fmla="*/ 0 w 8360727"/>
              <a:gd name="connsiteY7" fmla="*/ 0 h 6858000"/>
              <a:gd name="connsiteX0" fmla="*/ 0 w 8452615"/>
              <a:gd name="connsiteY0" fmla="*/ 0 h 6858000"/>
              <a:gd name="connsiteX1" fmla="*/ 7143768 w 8452615"/>
              <a:gd name="connsiteY1" fmla="*/ 0 h 6858000"/>
              <a:gd name="connsiteX2" fmla="*/ 6725175 w 8452615"/>
              <a:gd name="connsiteY2" fmla="*/ 753035 h 6858000"/>
              <a:gd name="connsiteX3" fmla="*/ 7205914 w 8452615"/>
              <a:gd name="connsiteY3" fmla="*/ 2124635 h 6858000"/>
              <a:gd name="connsiteX4" fmla="*/ 7730349 w 8452615"/>
              <a:gd name="connsiteY4" fmla="*/ 2689412 h 6858000"/>
              <a:gd name="connsiteX5" fmla="*/ 6924356 w 8452615"/>
              <a:gd name="connsiteY5" fmla="*/ 4007224 h 6858000"/>
              <a:gd name="connsiteX6" fmla="*/ 7143768 w 8452615"/>
              <a:gd name="connsiteY6" fmla="*/ 6858000 h 6858000"/>
              <a:gd name="connsiteX7" fmla="*/ 0 w 8452615"/>
              <a:gd name="connsiteY7" fmla="*/ 6858000 h 6858000"/>
              <a:gd name="connsiteX8" fmla="*/ 0 w 8452615"/>
              <a:gd name="connsiteY8" fmla="*/ 0 h 6858000"/>
              <a:gd name="connsiteX0" fmla="*/ 0 w 8452615"/>
              <a:gd name="connsiteY0" fmla="*/ 0 h 6858000"/>
              <a:gd name="connsiteX1" fmla="*/ 7143768 w 8452615"/>
              <a:gd name="connsiteY1" fmla="*/ 0 h 6858000"/>
              <a:gd name="connsiteX2" fmla="*/ 6725175 w 8452615"/>
              <a:gd name="connsiteY2" fmla="*/ 753035 h 6858000"/>
              <a:gd name="connsiteX3" fmla="*/ 7197508 w 8452615"/>
              <a:gd name="connsiteY3" fmla="*/ 1532965 h 6858000"/>
              <a:gd name="connsiteX4" fmla="*/ 7205914 w 8452615"/>
              <a:gd name="connsiteY4" fmla="*/ 2124635 h 6858000"/>
              <a:gd name="connsiteX5" fmla="*/ 7730349 w 8452615"/>
              <a:gd name="connsiteY5" fmla="*/ 2689412 h 6858000"/>
              <a:gd name="connsiteX6" fmla="*/ 6924356 w 8452615"/>
              <a:gd name="connsiteY6" fmla="*/ 4007224 h 6858000"/>
              <a:gd name="connsiteX7" fmla="*/ 7143768 w 8452615"/>
              <a:gd name="connsiteY7" fmla="*/ 6858000 h 6858000"/>
              <a:gd name="connsiteX8" fmla="*/ 0 w 8452615"/>
              <a:gd name="connsiteY8" fmla="*/ 6858000 h 6858000"/>
              <a:gd name="connsiteX9" fmla="*/ 0 w 8452615"/>
              <a:gd name="connsiteY9" fmla="*/ 0 h 6858000"/>
              <a:gd name="connsiteX0" fmla="*/ 0 w 8405550"/>
              <a:gd name="connsiteY0" fmla="*/ 0 h 6858000"/>
              <a:gd name="connsiteX1" fmla="*/ 7143768 w 8405550"/>
              <a:gd name="connsiteY1" fmla="*/ 0 h 6858000"/>
              <a:gd name="connsiteX2" fmla="*/ 6725175 w 8405550"/>
              <a:gd name="connsiteY2" fmla="*/ 753035 h 6858000"/>
              <a:gd name="connsiteX3" fmla="*/ 7197508 w 8405550"/>
              <a:gd name="connsiteY3" fmla="*/ 1532965 h 6858000"/>
              <a:gd name="connsiteX4" fmla="*/ 7205914 w 8405550"/>
              <a:gd name="connsiteY4" fmla="*/ 2124635 h 6858000"/>
              <a:gd name="connsiteX5" fmla="*/ 7730349 w 8405550"/>
              <a:gd name="connsiteY5" fmla="*/ 2689412 h 6858000"/>
              <a:gd name="connsiteX6" fmla="*/ 6924356 w 8405550"/>
              <a:gd name="connsiteY6" fmla="*/ 4007224 h 6858000"/>
              <a:gd name="connsiteX7" fmla="*/ 6856282 w 8405550"/>
              <a:gd name="connsiteY7" fmla="*/ 5674659 h 6858000"/>
              <a:gd name="connsiteX8" fmla="*/ 7143768 w 8405550"/>
              <a:gd name="connsiteY8" fmla="*/ 6858000 h 6858000"/>
              <a:gd name="connsiteX9" fmla="*/ 0 w 8405550"/>
              <a:gd name="connsiteY9" fmla="*/ 6858000 h 6858000"/>
              <a:gd name="connsiteX10" fmla="*/ 0 w 8405550"/>
              <a:gd name="connsiteY10" fmla="*/ 0 h 6858000"/>
              <a:gd name="connsiteX0" fmla="*/ 0 w 8405550"/>
              <a:gd name="connsiteY0" fmla="*/ 0 h 6858000"/>
              <a:gd name="connsiteX1" fmla="*/ 7143768 w 8405550"/>
              <a:gd name="connsiteY1" fmla="*/ 0 h 6858000"/>
              <a:gd name="connsiteX2" fmla="*/ 6725175 w 8405550"/>
              <a:gd name="connsiteY2" fmla="*/ 753035 h 6858000"/>
              <a:gd name="connsiteX3" fmla="*/ 7197508 w 8405550"/>
              <a:gd name="connsiteY3" fmla="*/ 1532965 h 6858000"/>
              <a:gd name="connsiteX4" fmla="*/ 7205914 w 8405550"/>
              <a:gd name="connsiteY4" fmla="*/ 2124635 h 6858000"/>
              <a:gd name="connsiteX5" fmla="*/ 7730349 w 8405550"/>
              <a:gd name="connsiteY5" fmla="*/ 2689412 h 6858000"/>
              <a:gd name="connsiteX6" fmla="*/ 6924356 w 8405550"/>
              <a:gd name="connsiteY6" fmla="*/ 4007224 h 6858000"/>
              <a:gd name="connsiteX7" fmla="*/ 7831206 w 8405550"/>
              <a:gd name="connsiteY7" fmla="*/ 4746812 h 6858000"/>
              <a:gd name="connsiteX8" fmla="*/ 6856282 w 8405550"/>
              <a:gd name="connsiteY8" fmla="*/ 5674659 h 6858000"/>
              <a:gd name="connsiteX9" fmla="*/ 7143768 w 8405550"/>
              <a:gd name="connsiteY9" fmla="*/ 6858000 h 6858000"/>
              <a:gd name="connsiteX10" fmla="*/ 0 w 8405550"/>
              <a:gd name="connsiteY10" fmla="*/ 6858000 h 6858000"/>
              <a:gd name="connsiteX11" fmla="*/ 0 w 8405550"/>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05550" h="6858000">
                <a:moveTo>
                  <a:pt x="0" y="0"/>
                </a:moveTo>
                <a:lnTo>
                  <a:pt x="7143768" y="0"/>
                </a:lnTo>
                <a:cubicBezTo>
                  <a:pt x="8264631" y="125506"/>
                  <a:pt x="6786250" y="398929"/>
                  <a:pt x="6725175" y="753035"/>
                </a:cubicBezTo>
                <a:cubicBezTo>
                  <a:pt x="6686512" y="1008529"/>
                  <a:pt x="7117385" y="1304365"/>
                  <a:pt x="7197508" y="1532965"/>
                </a:cubicBezTo>
                <a:cubicBezTo>
                  <a:pt x="7277631" y="1761565"/>
                  <a:pt x="7117107" y="1931894"/>
                  <a:pt x="7205914" y="2124635"/>
                </a:cubicBezTo>
                <a:cubicBezTo>
                  <a:pt x="7294721" y="2317376"/>
                  <a:pt x="7777275" y="2375647"/>
                  <a:pt x="7730349" y="2689412"/>
                </a:cubicBezTo>
                <a:cubicBezTo>
                  <a:pt x="7683423" y="3003177"/>
                  <a:pt x="6907547" y="3664324"/>
                  <a:pt x="6924356" y="4007224"/>
                </a:cubicBezTo>
                <a:cubicBezTo>
                  <a:pt x="6941165" y="4350124"/>
                  <a:pt x="7842552" y="4468906"/>
                  <a:pt x="7831206" y="4746812"/>
                </a:cubicBezTo>
                <a:cubicBezTo>
                  <a:pt x="7819860" y="5024718"/>
                  <a:pt x="6970855" y="5322794"/>
                  <a:pt x="6856282" y="5674659"/>
                </a:cubicBezTo>
                <a:cubicBezTo>
                  <a:pt x="6741709" y="6026524"/>
                  <a:pt x="8405550" y="6660777"/>
                  <a:pt x="7143768" y="6858000"/>
                </a:cubicBezTo>
                <a:lnTo>
                  <a:pt x="0" y="6858000"/>
                </a:lnTo>
                <a:lnTo>
                  <a:pt x="0" y="0"/>
                </a:lnTo>
                <a:close/>
              </a:path>
            </a:pathLst>
          </a:custGeom>
          <a:solidFill>
            <a:schemeClr val="tx2">
              <a:lumMod val="20000"/>
              <a:lumOff val="80000"/>
            </a:schemeClr>
          </a:solidFill>
          <a:ln>
            <a:noFill/>
          </a:ln>
          <a:effectLst>
            <a:innerShdw blurRad="165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15"/>
          <p:cNvSpPr/>
          <p:nvPr userDrawn="1"/>
        </p:nvSpPr>
        <p:spPr>
          <a:xfrm flipH="1">
            <a:off x="289641" y="-242596"/>
            <a:ext cx="2290792" cy="7459185"/>
          </a:xfrm>
          <a:custGeom>
            <a:avLst/>
            <a:gdLst>
              <a:gd name="connsiteX0" fmla="*/ 0 w 6000760"/>
              <a:gd name="connsiteY0" fmla="*/ 0 h 6858000"/>
              <a:gd name="connsiteX1" fmla="*/ 6000760 w 6000760"/>
              <a:gd name="connsiteY1" fmla="*/ 0 h 6858000"/>
              <a:gd name="connsiteX2" fmla="*/ 6000760 w 6000760"/>
              <a:gd name="connsiteY2" fmla="*/ 6858000 h 6858000"/>
              <a:gd name="connsiteX3" fmla="*/ 0 w 6000760"/>
              <a:gd name="connsiteY3" fmla="*/ 6858000 h 6858000"/>
              <a:gd name="connsiteX4" fmla="*/ 0 w 6000760"/>
              <a:gd name="connsiteY4" fmla="*/ 0 h 6858000"/>
              <a:gd name="connsiteX0" fmla="*/ 0 w 6004118"/>
              <a:gd name="connsiteY0" fmla="*/ 0 h 6858000"/>
              <a:gd name="connsiteX1" fmla="*/ 6000760 w 6004118"/>
              <a:gd name="connsiteY1" fmla="*/ 0 h 6858000"/>
              <a:gd name="connsiteX2" fmla="*/ 5296423 w 6004118"/>
              <a:gd name="connsiteY2" fmla="*/ 805961 h 6858000"/>
              <a:gd name="connsiteX3" fmla="*/ 6000760 w 6004118"/>
              <a:gd name="connsiteY3" fmla="*/ 6858000 h 6858000"/>
              <a:gd name="connsiteX4" fmla="*/ 0 w 6004118"/>
              <a:gd name="connsiteY4" fmla="*/ 6858000 h 6858000"/>
              <a:gd name="connsiteX5" fmla="*/ 0 w 6004118"/>
              <a:gd name="connsiteY5" fmla="*/ 0 h 6858000"/>
              <a:gd name="connsiteX0" fmla="*/ 0 w 6892748"/>
              <a:gd name="connsiteY0" fmla="*/ 0 h 6858000"/>
              <a:gd name="connsiteX1" fmla="*/ 6000760 w 6892748"/>
              <a:gd name="connsiteY1" fmla="*/ 0 h 6858000"/>
              <a:gd name="connsiteX2" fmla="*/ 5296423 w 6892748"/>
              <a:gd name="connsiteY2" fmla="*/ 805961 h 6858000"/>
              <a:gd name="connsiteX3" fmla="*/ 5994839 w 6892748"/>
              <a:gd name="connsiteY3" fmla="*/ 1801906 h 6858000"/>
              <a:gd name="connsiteX4" fmla="*/ 6000760 w 6892748"/>
              <a:gd name="connsiteY4" fmla="*/ 6858000 h 6858000"/>
              <a:gd name="connsiteX5" fmla="*/ 0 w 6892748"/>
              <a:gd name="connsiteY5" fmla="*/ 6858000 h 6858000"/>
              <a:gd name="connsiteX6" fmla="*/ 0 w 6892748"/>
              <a:gd name="connsiteY6" fmla="*/ 0 h 6858000"/>
              <a:gd name="connsiteX0" fmla="*/ 0 w 6000760"/>
              <a:gd name="connsiteY0" fmla="*/ 0 h 6858000"/>
              <a:gd name="connsiteX1" fmla="*/ 6000760 w 6000760"/>
              <a:gd name="connsiteY1" fmla="*/ 0 h 6858000"/>
              <a:gd name="connsiteX2" fmla="*/ 5296423 w 6000760"/>
              <a:gd name="connsiteY2" fmla="*/ 805961 h 6858000"/>
              <a:gd name="connsiteX3" fmla="*/ 5994839 w 6000760"/>
              <a:gd name="connsiteY3" fmla="*/ 1801906 h 6858000"/>
              <a:gd name="connsiteX4" fmla="*/ 6000760 w 6000760"/>
              <a:gd name="connsiteY4" fmla="*/ 6858000 h 6858000"/>
              <a:gd name="connsiteX5" fmla="*/ 0 w 6000760"/>
              <a:gd name="connsiteY5" fmla="*/ 6858000 h 6858000"/>
              <a:gd name="connsiteX6" fmla="*/ 0 w 6000760"/>
              <a:gd name="connsiteY6" fmla="*/ 0 h 6858000"/>
              <a:gd name="connsiteX0" fmla="*/ 0 w 6000760"/>
              <a:gd name="connsiteY0" fmla="*/ 0 h 6858000"/>
              <a:gd name="connsiteX1" fmla="*/ 6000760 w 6000760"/>
              <a:gd name="connsiteY1" fmla="*/ 0 h 6858000"/>
              <a:gd name="connsiteX2" fmla="*/ 5296423 w 6000760"/>
              <a:gd name="connsiteY2" fmla="*/ 805961 h 6858000"/>
              <a:gd name="connsiteX3" fmla="*/ 5994839 w 6000760"/>
              <a:gd name="connsiteY3" fmla="*/ 1801906 h 6858000"/>
              <a:gd name="connsiteX4" fmla="*/ 6000760 w 6000760"/>
              <a:gd name="connsiteY4" fmla="*/ 6858000 h 6858000"/>
              <a:gd name="connsiteX5" fmla="*/ 0 w 6000760"/>
              <a:gd name="connsiteY5" fmla="*/ 6858000 h 6858000"/>
              <a:gd name="connsiteX6" fmla="*/ 0 w 6000760"/>
              <a:gd name="connsiteY6" fmla="*/ 0 h 6858000"/>
              <a:gd name="connsiteX0" fmla="*/ 0 w 6998083"/>
              <a:gd name="connsiteY0" fmla="*/ 0 h 6858000"/>
              <a:gd name="connsiteX1" fmla="*/ 6000760 w 6998083"/>
              <a:gd name="connsiteY1" fmla="*/ 0 h 6858000"/>
              <a:gd name="connsiteX2" fmla="*/ 5296423 w 6998083"/>
              <a:gd name="connsiteY2" fmla="*/ 805961 h 6858000"/>
              <a:gd name="connsiteX3" fmla="*/ 5994839 w 6998083"/>
              <a:gd name="connsiteY3" fmla="*/ 1801906 h 6858000"/>
              <a:gd name="connsiteX4" fmla="*/ 5626719 w 6998083"/>
              <a:gd name="connsiteY4" fmla="*/ 3065929 h 6858000"/>
              <a:gd name="connsiteX5" fmla="*/ 6000760 w 6998083"/>
              <a:gd name="connsiteY5" fmla="*/ 6858000 h 6858000"/>
              <a:gd name="connsiteX6" fmla="*/ 0 w 6998083"/>
              <a:gd name="connsiteY6" fmla="*/ 6858000 h 6858000"/>
              <a:gd name="connsiteX7" fmla="*/ 0 w 6998083"/>
              <a:gd name="connsiteY7" fmla="*/ 0 h 6858000"/>
              <a:gd name="connsiteX0" fmla="*/ 0 w 6998083"/>
              <a:gd name="connsiteY0" fmla="*/ 0 h 6858000"/>
              <a:gd name="connsiteX1" fmla="*/ 6000760 w 6998083"/>
              <a:gd name="connsiteY1" fmla="*/ 0 h 6858000"/>
              <a:gd name="connsiteX2" fmla="*/ 5296423 w 6998083"/>
              <a:gd name="connsiteY2" fmla="*/ 805961 h 6858000"/>
              <a:gd name="connsiteX3" fmla="*/ 5994839 w 6998083"/>
              <a:gd name="connsiteY3" fmla="*/ 1801906 h 6858000"/>
              <a:gd name="connsiteX4" fmla="*/ 5626719 w 6998083"/>
              <a:gd name="connsiteY4" fmla="*/ 3065929 h 6858000"/>
              <a:gd name="connsiteX5" fmla="*/ 6000760 w 6998083"/>
              <a:gd name="connsiteY5" fmla="*/ 6858000 h 6858000"/>
              <a:gd name="connsiteX6" fmla="*/ 0 w 6998083"/>
              <a:gd name="connsiteY6" fmla="*/ 6858000 h 6858000"/>
              <a:gd name="connsiteX7" fmla="*/ 0 w 6998083"/>
              <a:gd name="connsiteY7" fmla="*/ 0 h 6858000"/>
              <a:gd name="connsiteX0" fmla="*/ 0 w 7013772"/>
              <a:gd name="connsiteY0" fmla="*/ 0 h 6858000"/>
              <a:gd name="connsiteX1" fmla="*/ 6000760 w 7013772"/>
              <a:gd name="connsiteY1" fmla="*/ 0 h 6858000"/>
              <a:gd name="connsiteX2" fmla="*/ 5296423 w 7013772"/>
              <a:gd name="connsiteY2" fmla="*/ 805961 h 6858000"/>
              <a:gd name="connsiteX3" fmla="*/ 5994839 w 7013772"/>
              <a:gd name="connsiteY3" fmla="*/ 1801906 h 6858000"/>
              <a:gd name="connsiteX4" fmla="*/ 5626719 w 7013772"/>
              <a:gd name="connsiteY4" fmla="*/ 3065929 h 6858000"/>
              <a:gd name="connsiteX5" fmla="*/ 6292353 w 7013772"/>
              <a:gd name="connsiteY5" fmla="*/ 4719918 h 6858000"/>
              <a:gd name="connsiteX6" fmla="*/ 6000760 w 7013772"/>
              <a:gd name="connsiteY6" fmla="*/ 6858000 h 6858000"/>
              <a:gd name="connsiteX7" fmla="*/ 0 w 7013772"/>
              <a:gd name="connsiteY7" fmla="*/ 6858000 h 6858000"/>
              <a:gd name="connsiteX8" fmla="*/ 0 w 7013772"/>
              <a:gd name="connsiteY8" fmla="*/ 0 h 6858000"/>
              <a:gd name="connsiteX0" fmla="*/ 0 w 7085489"/>
              <a:gd name="connsiteY0" fmla="*/ 0 h 6858000"/>
              <a:gd name="connsiteX1" fmla="*/ 6000760 w 7085489"/>
              <a:gd name="connsiteY1" fmla="*/ 0 h 6858000"/>
              <a:gd name="connsiteX2" fmla="*/ 5296423 w 7085489"/>
              <a:gd name="connsiteY2" fmla="*/ 805961 h 6858000"/>
              <a:gd name="connsiteX3" fmla="*/ 5994839 w 7085489"/>
              <a:gd name="connsiteY3" fmla="*/ 1801906 h 6858000"/>
              <a:gd name="connsiteX4" fmla="*/ 5626719 w 7085489"/>
              <a:gd name="connsiteY4" fmla="*/ 3065929 h 6858000"/>
              <a:gd name="connsiteX5" fmla="*/ 6292353 w 7085489"/>
              <a:gd name="connsiteY5" fmla="*/ 4719918 h 6858000"/>
              <a:gd name="connsiteX6" fmla="*/ 5722525 w 7085489"/>
              <a:gd name="connsiteY6" fmla="*/ 5701553 h 6858000"/>
              <a:gd name="connsiteX7" fmla="*/ 6000760 w 7085489"/>
              <a:gd name="connsiteY7" fmla="*/ 6858000 h 6858000"/>
              <a:gd name="connsiteX8" fmla="*/ 0 w 7085489"/>
              <a:gd name="connsiteY8" fmla="*/ 6858000 h 6858000"/>
              <a:gd name="connsiteX9" fmla="*/ 0 w 708548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85489" h="6858000">
                <a:moveTo>
                  <a:pt x="0" y="0"/>
                </a:moveTo>
                <a:lnTo>
                  <a:pt x="6000760" y="0"/>
                </a:lnTo>
                <a:cubicBezTo>
                  <a:pt x="6883497" y="134327"/>
                  <a:pt x="5297410" y="505643"/>
                  <a:pt x="5296423" y="805961"/>
                </a:cubicBezTo>
                <a:cubicBezTo>
                  <a:pt x="5295436" y="1106279"/>
                  <a:pt x="5939790" y="1425245"/>
                  <a:pt x="5994839" y="1801906"/>
                </a:cubicBezTo>
                <a:cubicBezTo>
                  <a:pt x="6109425" y="2178567"/>
                  <a:pt x="5625732" y="2223247"/>
                  <a:pt x="5626719" y="3065929"/>
                </a:cubicBezTo>
                <a:cubicBezTo>
                  <a:pt x="5640591" y="3552264"/>
                  <a:pt x="6230013" y="4087906"/>
                  <a:pt x="6292353" y="4719918"/>
                </a:cubicBezTo>
                <a:cubicBezTo>
                  <a:pt x="6439296" y="5159189"/>
                  <a:pt x="5771124" y="5345206"/>
                  <a:pt x="5722525" y="5701553"/>
                </a:cubicBezTo>
                <a:cubicBezTo>
                  <a:pt x="5673926" y="6057900"/>
                  <a:pt x="7085489" y="6665259"/>
                  <a:pt x="6000760" y="6858000"/>
                </a:cubicBezTo>
                <a:lnTo>
                  <a:pt x="0" y="6858000"/>
                </a:lnTo>
                <a:lnTo>
                  <a:pt x="0" y="0"/>
                </a:lnTo>
                <a:close/>
              </a:path>
            </a:pathLst>
          </a:custGeom>
          <a:solidFill>
            <a:schemeClr val="bg1"/>
          </a:solidFill>
          <a:ln>
            <a:noFill/>
          </a:ln>
          <a:effectLst>
            <a:innerShdw blurRad="263525" dir="156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ectangle 8"/>
          <p:cNvSpPr/>
          <p:nvPr userDrawn="1"/>
        </p:nvSpPr>
        <p:spPr>
          <a:xfrm>
            <a:off x="2274498" y="0"/>
            <a:ext cx="9992206" cy="698787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2202380" y="-71934"/>
            <a:ext cx="10198795" cy="430522"/>
          </a:xfrm>
          <a:prstGeom prst="rect">
            <a:avLst/>
          </a:prstGeom>
          <a:gradFill flip="none" rotWithShape="1">
            <a:gsLst>
              <a:gs pos="100000">
                <a:schemeClr val="tx2">
                  <a:lumMod val="60000"/>
                  <a:lumOff val="40000"/>
                </a:schemeClr>
              </a:gs>
              <a:gs pos="29000">
                <a:srgbClr val="FFFFFF"/>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2000" i="1" dirty="0" smtClean="0">
                <a:solidFill>
                  <a:schemeClr val="tx2">
                    <a:lumMod val="20000"/>
                    <a:lumOff val="80000"/>
                  </a:schemeClr>
                </a:solidFill>
              </a:rPr>
              <a:t>OS – LIVSFORTÆLLINGER</a:t>
            </a:r>
            <a:r>
              <a:rPr lang="en-US" sz="2000" i="1" baseline="0" dirty="0" smtClean="0">
                <a:solidFill>
                  <a:schemeClr val="tx2">
                    <a:lumMod val="20000"/>
                    <a:lumOff val="80000"/>
                  </a:schemeClr>
                </a:solidFill>
              </a:rPr>
              <a:t>      </a:t>
            </a:r>
            <a:r>
              <a:rPr lang="en-US" baseline="0" dirty="0" smtClean="0">
                <a:solidFill>
                  <a:schemeClr val="tx2">
                    <a:lumMod val="60000"/>
                    <a:lumOff val="40000"/>
                  </a:schemeClr>
                </a:solidFill>
              </a:rPr>
              <a:t>.</a:t>
            </a:r>
            <a:endParaRPr lang="en-US" dirty="0">
              <a:solidFill>
                <a:schemeClr val="tx2">
                  <a:lumMod val="60000"/>
                  <a:lumOff val="40000"/>
                </a:schemeClr>
              </a:solidFill>
            </a:endParaRPr>
          </a:p>
        </p:txBody>
      </p:sp>
      <p:sp>
        <p:nvSpPr>
          <p:cNvPr id="2" name="Title 1"/>
          <p:cNvSpPr>
            <a:spLocks noGrp="1"/>
          </p:cNvSpPr>
          <p:nvPr>
            <p:ph type="title"/>
          </p:nvPr>
        </p:nvSpPr>
        <p:spPr>
          <a:xfrm>
            <a:off x="792353" y="-6182"/>
            <a:ext cx="4452748" cy="354747"/>
          </a:xfrm>
        </p:spPr>
        <p:txBody>
          <a:bodyPr/>
          <a:lstStyle>
            <a:lvl1pPr>
              <a:defRPr>
                <a:solidFill>
                  <a:schemeClr val="tx2">
                    <a:lumMod val="75000"/>
                  </a:schemeClr>
                </a:solidFill>
              </a:defRPr>
            </a:lvl1pPr>
          </a:lstStyle>
          <a:p>
            <a:r>
              <a:rPr lang="da-DK" dirty="0" err="1" smtClean="0"/>
              <a:t>Click</a:t>
            </a:r>
            <a:r>
              <a:rPr lang="da-DK" dirty="0" smtClean="0"/>
              <a:t> to </a:t>
            </a:r>
            <a:r>
              <a:rPr lang="da-DK" dirty="0" err="1" smtClean="0"/>
              <a:t>edit</a:t>
            </a:r>
            <a:r>
              <a:rPr lang="da-DK" dirty="0" smtClean="0"/>
              <a:t> Master </a:t>
            </a:r>
            <a:r>
              <a:rPr lang="da-DK" dirty="0" err="1" smtClean="0"/>
              <a:t>title</a:t>
            </a:r>
            <a:r>
              <a:rPr lang="da-DK" dirty="0" smtClean="0"/>
              <a:t> </a:t>
            </a:r>
            <a:r>
              <a:rPr lang="da-DK" dirty="0" err="1" smtClean="0"/>
              <a:t>style</a:t>
            </a:r>
            <a:endParaRPr lang="en-US" dirty="0"/>
          </a:p>
        </p:txBody>
      </p:sp>
      <p:sp>
        <p:nvSpPr>
          <p:cNvPr id="3" name="Footer Placeholder 2"/>
          <p:cNvSpPr>
            <a:spLocks noGrp="1"/>
          </p:cNvSpPr>
          <p:nvPr>
            <p:ph type="ftr" sz="quarter" idx="10"/>
          </p:nvPr>
        </p:nvSpPr>
        <p:spPr>
          <a:xfrm>
            <a:off x="4823542" y="-24399"/>
            <a:ext cx="3166497" cy="365125"/>
          </a:xfrm>
        </p:spPr>
        <p:txBody>
          <a:bodyPr/>
          <a:lstStyle>
            <a:lvl1pPr>
              <a:defRPr>
                <a:solidFill>
                  <a:schemeClr val="tx2">
                    <a:lumMod val="40000"/>
                    <a:lumOff val="60000"/>
                  </a:schemeClr>
                </a:solidFill>
              </a:defRPr>
            </a:lvl1pPr>
          </a:lstStyle>
          <a:p>
            <a:r>
              <a:rPr lang="en-US" smtClean="0"/>
              <a:t>Dit navn her</a:t>
            </a:r>
            <a:endParaRPr lang="en-US" dirty="0"/>
          </a:p>
        </p:txBody>
      </p:sp>
      <p:sp>
        <p:nvSpPr>
          <p:cNvPr id="16" name="Content Placeholder 15"/>
          <p:cNvSpPr>
            <a:spLocks noGrp="1"/>
          </p:cNvSpPr>
          <p:nvPr>
            <p:ph sz="quarter" idx="11"/>
          </p:nvPr>
        </p:nvSpPr>
        <p:spPr>
          <a:xfrm>
            <a:off x="1030941" y="842430"/>
            <a:ext cx="5139765" cy="5461366"/>
          </a:xfrm>
          <a:solidFill>
            <a:schemeClr val="bg2"/>
          </a:solidFill>
          <a:effectLst>
            <a:innerShdw blurRad="111125" dist="50800" dir="13020000">
              <a:srgbClr val="000000">
                <a:alpha val="50000"/>
              </a:srgbClr>
            </a:innerShdw>
          </a:effectLst>
        </p:spPr>
        <p:txBody>
          <a:bodyPr/>
          <a:lstStyle>
            <a:lvl1pPr>
              <a:defRPr sz="2000"/>
            </a:lvl1pPr>
            <a:lvl2pPr>
              <a:defRPr sz="1800"/>
            </a:lvl2pPr>
            <a:lvl3pPr>
              <a:defRPr sz="1600"/>
            </a:lvl3pPr>
            <a:lvl4pPr>
              <a:defRPr sz="1400"/>
            </a:lvl4pPr>
            <a:lvl5pPr>
              <a:defRPr sz="1200"/>
            </a:lvl5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lang="en-US" dirty="0"/>
          </a:p>
        </p:txBody>
      </p:sp>
      <p:sp>
        <p:nvSpPr>
          <p:cNvPr id="17" name="Content Placeholder 15"/>
          <p:cNvSpPr>
            <a:spLocks noGrp="1"/>
          </p:cNvSpPr>
          <p:nvPr>
            <p:ph sz="quarter" idx="12"/>
          </p:nvPr>
        </p:nvSpPr>
        <p:spPr>
          <a:xfrm>
            <a:off x="6502402" y="854038"/>
            <a:ext cx="5286186" cy="5445162"/>
          </a:xfrm>
          <a:solidFill>
            <a:schemeClr val="bg2"/>
          </a:solidFill>
          <a:effectLst>
            <a:innerShdw blurRad="111125" dist="50800" dir="13020000">
              <a:srgbClr val="000000">
                <a:alpha val="50000"/>
              </a:srgbClr>
            </a:innerShdw>
          </a:effectLst>
        </p:spPr>
        <p:txBody>
          <a:bodyPr/>
          <a:lstStyle>
            <a:lvl1pPr>
              <a:defRPr sz="2000"/>
            </a:lvl1pPr>
            <a:lvl2pPr>
              <a:defRPr sz="1800"/>
            </a:lvl2pPr>
            <a:lvl3pPr>
              <a:defRPr sz="1600"/>
            </a:lvl3pPr>
            <a:lvl4pPr>
              <a:defRPr sz="1400"/>
            </a:lvl4pPr>
            <a:lvl5pPr>
              <a:defRPr sz="1200"/>
            </a:lvl5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lang="en-US" dirty="0"/>
          </a:p>
        </p:txBody>
      </p:sp>
      <p:sp>
        <p:nvSpPr>
          <p:cNvPr id="19" name="Text Placeholder 18"/>
          <p:cNvSpPr>
            <a:spLocks noGrp="1"/>
          </p:cNvSpPr>
          <p:nvPr>
            <p:ph type="body" sz="quarter" idx="13"/>
          </p:nvPr>
        </p:nvSpPr>
        <p:spPr>
          <a:xfrm>
            <a:off x="981871" y="438961"/>
            <a:ext cx="11041062" cy="299477"/>
          </a:xfrm>
        </p:spPr>
        <p:txBody>
          <a:bodyPr>
            <a:noAutofit/>
          </a:bodyPr>
          <a:lstStyle>
            <a:lvl1pPr>
              <a:defRPr sz="1800"/>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21" name="Rectangle 20"/>
          <p:cNvSpPr/>
          <p:nvPr userDrawn="1"/>
        </p:nvSpPr>
        <p:spPr>
          <a:xfrm>
            <a:off x="3178203" y="6414801"/>
            <a:ext cx="9088501" cy="573076"/>
          </a:xfrm>
          <a:prstGeom prst="rect">
            <a:avLst/>
          </a:prstGeom>
          <a:gradFill flip="none" rotWithShape="1">
            <a:gsLst>
              <a:gs pos="100000">
                <a:schemeClr val="tx2">
                  <a:lumMod val="60000"/>
                  <a:lumOff val="40000"/>
                </a:schemeClr>
              </a:gs>
              <a:gs pos="29000">
                <a:srgbClr val="FFFFFF"/>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dirty="0"/>
          </a:p>
        </p:txBody>
      </p:sp>
      <p:sp>
        <p:nvSpPr>
          <p:cNvPr id="24" name="Afrundet rektangel 35">
            <a:hlinkClick r:id="" action="ppaction://hlinkshowjump?jump=nextslide" highlightClick="1"/>
          </p:cNvPr>
          <p:cNvSpPr/>
          <p:nvPr userDrawn="1"/>
        </p:nvSpPr>
        <p:spPr>
          <a:xfrm>
            <a:off x="11297252" y="6509759"/>
            <a:ext cx="835948" cy="296142"/>
          </a:xfrm>
          <a:prstGeom prst="roundRect">
            <a:avLst/>
          </a:prstGeom>
          <a:solidFill>
            <a:schemeClr val="tx2">
              <a:lumMod val="20000"/>
              <a:lumOff val="80000"/>
            </a:schemeClr>
          </a:solidFill>
          <a:ln>
            <a:solidFill>
              <a:schemeClr val="tx1"/>
            </a:solidFill>
          </a:ln>
          <a:effectLst>
            <a:outerShdw blurRad="63500" dist="12700" dir="2280000" sx="103000" sy="103000" algn="ctr" rotWithShape="0">
              <a:prstClr val="black">
                <a:alpha val="76000"/>
              </a:prstClr>
            </a:outerShdw>
          </a:effectLst>
          <a:scene3d>
            <a:camera prst="orthographicFront">
              <a:rot lat="0" lon="0" rev="0"/>
            </a:camera>
            <a:lightRig rig="soft" dir="t">
              <a:rot lat="0" lon="0" rev="0"/>
            </a:lightRig>
          </a:scene3d>
          <a:sp3d contourW="44450" prstMaterial="matte">
            <a:bevelT w="63500" h="63500" prst="coolSlant"/>
            <a:bevelB w="165100" prst="coolSlant"/>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1600" dirty="0" smtClean="0">
                <a:solidFill>
                  <a:schemeClr val="tx1">
                    <a:lumMod val="95000"/>
                    <a:lumOff val="5000"/>
                  </a:schemeClr>
                </a:solidFill>
                <a:latin typeface="Calibri" charset="0"/>
                <a:ea typeface="Calibri" charset="0"/>
                <a:cs typeface="Calibri" charset="0"/>
              </a:rPr>
              <a:t>Næste</a:t>
            </a:r>
            <a:endParaRPr lang="da-DK" sz="1600" dirty="0">
              <a:solidFill>
                <a:schemeClr val="bg1"/>
              </a:solidFill>
              <a:latin typeface="Calibri" charset="0"/>
              <a:ea typeface="Calibri" charset="0"/>
              <a:cs typeface="Calibri" charset="0"/>
            </a:endParaRPr>
          </a:p>
        </p:txBody>
      </p:sp>
      <p:sp>
        <p:nvSpPr>
          <p:cNvPr id="26" name="Slide Number Placeholder 6"/>
          <p:cNvSpPr>
            <a:spLocks noGrp="1"/>
          </p:cNvSpPr>
          <p:nvPr>
            <p:ph type="sldNum" sz="quarter" idx="14"/>
          </p:nvPr>
        </p:nvSpPr>
        <p:spPr>
          <a:xfrm>
            <a:off x="-635" y="6571091"/>
            <a:ext cx="429260" cy="382159"/>
          </a:xfrm>
          <a:prstGeom prst="rect">
            <a:avLst/>
          </a:prstGeom>
        </p:spPr>
        <p:txBody>
          <a:bodyPr lIns="121917" tIns="60958" rIns="121917" bIns="60958"/>
          <a:lstStyle>
            <a:lvl1pPr>
              <a:defRPr sz="800"/>
            </a:lvl1pPr>
          </a:lstStyle>
          <a:p>
            <a:fld id="{430841EC-99BE-4340-888E-D714765BA307}" type="slidenum">
              <a:rPr lang="en-US" smtClean="0"/>
              <a:pPr/>
              <a:t>‹nr.›</a:t>
            </a:fld>
            <a:endParaRPr lang="en-US" dirty="0"/>
          </a:p>
        </p:txBody>
      </p:sp>
      <p:sp>
        <p:nvSpPr>
          <p:cNvPr id="10" name="Rektangel 9"/>
          <p:cNvSpPr/>
          <p:nvPr userDrawn="1"/>
        </p:nvSpPr>
        <p:spPr>
          <a:xfrm>
            <a:off x="-194236" y="6987875"/>
            <a:ext cx="3303196" cy="399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Rektangel 26"/>
          <p:cNvSpPr/>
          <p:nvPr userDrawn="1"/>
        </p:nvSpPr>
        <p:spPr>
          <a:xfrm>
            <a:off x="-194236" y="-358167"/>
            <a:ext cx="12595410" cy="319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Afrundet rektangel 35">
            <a:hlinkClick r:id="" action="ppaction://hlinkshowjump?jump=previousslide" highlightClick="1"/>
          </p:cNvPr>
          <p:cNvSpPr/>
          <p:nvPr userDrawn="1"/>
        </p:nvSpPr>
        <p:spPr>
          <a:xfrm>
            <a:off x="10374890" y="6509761"/>
            <a:ext cx="835381" cy="296140"/>
          </a:xfrm>
          <a:prstGeom prst="roundRect">
            <a:avLst/>
          </a:prstGeom>
          <a:solidFill>
            <a:schemeClr val="tx2">
              <a:lumMod val="20000"/>
              <a:lumOff val="80000"/>
            </a:schemeClr>
          </a:solidFill>
          <a:ln>
            <a:solidFill>
              <a:schemeClr val="tx1"/>
            </a:solidFill>
          </a:ln>
          <a:effectLst>
            <a:outerShdw blurRad="63500" dist="12700" dir="2280000" sx="103000" sy="103000" algn="ctr" rotWithShape="0">
              <a:prstClr val="black">
                <a:alpha val="75000"/>
              </a:prstClr>
            </a:outerShdw>
          </a:effectLst>
          <a:scene3d>
            <a:camera prst="orthographicFront">
              <a:rot lat="0" lon="0" rev="0"/>
            </a:camera>
            <a:lightRig rig="soft" dir="t">
              <a:rot lat="0" lon="0" rev="0"/>
            </a:lightRig>
          </a:scene3d>
          <a:sp3d contourW="44450" prstMaterial="matte">
            <a:bevelT w="63500" h="63500" prst="coolSlant"/>
            <a:bevelB w="165100" prst="coolSlant"/>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1600" dirty="0" smtClean="0">
                <a:solidFill>
                  <a:schemeClr val="tx1">
                    <a:lumMod val="95000"/>
                    <a:lumOff val="5000"/>
                  </a:schemeClr>
                </a:solidFill>
                <a:latin typeface="Calibri" charset="0"/>
                <a:ea typeface="Calibri" charset="0"/>
                <a:cs typeface="Calibri" charset="0"/>
              </a:rPr>
              <a:t>Tilbage</a:t>
            </a:r>
            <a:endParaRPr lang="da-DK" sz="1600" dirty="0">
              <a:solidFill>
                <a:schemeClr val="bg1"/>
              </a:solidFill>
              <a:latin typeface="Calibri" charset="0"/>
              <a:ea typeface="Calibri" charset="0"/>
              <a:cs typeface="Calibri" charset="0"/>
            </a:endParaRPr>
          </a:p>
        </p:txBody>
      </p:sp>
      <p:sp>
        <p:nvSpPr>
          <p:cNvPr id="29" name="Afrundet rektangel 35">
            <a:hlinkClick r:id="rId2" action="ppaction://hlinksldjump" highlightClick="1"/>
          </p:cNvPr>
          <p:cNvSpPr/>
          <p:nvPr userDrawn="1"/>
        </p:nvSpPr>
        <p:spPr>
          <a:xfrm>
            <a:off x="9394052" y="6509761"/>
            <a:ext cx="900381" cy="296139"/>
          </a:xfrm>
          <a:prstGeom prst="roundRect">
            <a:avLst/>
          </a:prstGeom>
          <a:solidFill>
            <a:schemeClr val="tx2">
              <a:lumMod val="20000"/>
              <a:lumOff val="80000"/>
            </a:schemeClr>
          </a:solidFill>
          <a:ln>
            <a:solidFill>
              <a:schemeClr val="tx1"/>
            </a:solidFill>
          </a:ln>
          <a:effectLst>
            <a:outerShdw blurRad="63500" dist="12700" dir="2280000" sx="103000" sy="103000" algn="ctr" rotWithShape="0">
              <a:prstClr val="black">
                <a:alpha val="75000"/>
              </a:prstClr>
            </a:outerShdw>
          </a:effectLst>
          <a:scene3d>
            <a:camera prst="orthographicFront">
              <a:rot lat="0" lon="0" rev="0"/>
            </a:camera>
            <a:lightRig rig="soft" dir="t">
              <a:rot lat="0" lon="0" rev="0"/>
            </a:lightRig>
          </a:scene3d>
          <a:sp3d contourW="44450" prstMaterial="matte">
            <a:bevelT w="63500" h="63500" prst="coolSlant"/>
            <a:bevelB w="165100" prst="coolSlant"/>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1600" dirty="0" smtClean="0">
                <a:solidFill>
                  <a:schemeClr val="tx1">
                    <a:lumMod val="95000"/>
                    <a:lumOff val="5000"/>
                  </a:schemeClr>
                </a:solidFill>
                <a:latin typeface="Calibri" charset="0"/>
                <a:ea typeface="Calibri" charset="0"/>
                <a:cs typeface="Calibri" charset="0"/>
              </a:rPr>
              <a:t>Oversigt</a:t>
            </a:r>
            <a:endParaRPr lang="da-DK" sz="1600" dirty="0">
              <a:solidFill>
                <a:schemeClr val="bg1"/>
              </a:solidFill>
              <a:latin typeface="Calibri" charset="0"/>
              <a:ea typeface="Calibri" charset="0"/>
              <a:cs typeface="Calibri" charset="0"/>
            </a:endParaRPr>
          </a:p>
        </p:txBody>
      </p:sp>
      <p:sp>
        <p:nvSpPr>
          <p:cNvPr id="30" name="Afrundet rektangel 35">
            <a:hlinkClick r:id="" action="ppaction://hlinkshowjump?jump=endshow" highlightClick="1"/>
          </p:cNvPr>
          <p:cNvSpPr/>
          <p:nvPr userDrawn="1"/>
        </p:nvSpPr>
        <p:spPr>
          <a:xfrm>
            <a:off x="8435178" y="6509757"/>
            <a:ext cx="874187" cy="296143"/>
          </a:xfrm>
          <a:prstGeom prst="roundRect">
            <a:avLst/>
          </a:prstGeom>
          <a:solidFill>
            <a:schemeClr val="tx2">
              <a:lumMod val="20000"/>
              <a:lumOff val="80000"/>
            </a:schemeClr>
          </a:solidFill>
          <a:ln>
            <a:solidFill>
              <a:schemeClr val="tx1"/>
            </a:solidFill>
          </a:ln>
          <a:effectLst>
            <a:outerShdw blurRad="63500" dist="12700" dir="2880000" sx="103000" sy="103000" algn="ctr" rotWithShape="0">
              <a:prstClr val="black">
                <a:alpha val="72000"/>
              </a:prstClr>
            </a:outerShdw>
          </a:effectLst>
          <a:scene3d>
            <a:camera prst="orthographicFront">
              <a:rot lat="0" lon="0" rev="0"/>
            </a:camera>
            <a:lightRig rig="soft" dir="t">
              <a:rot lat="0" lon="0" rev="0"/>
            </a:lightRig>
          </a:scene3d>
          <a:sp3d contourW="44450" prstMaterial="matte">
            <a:bevelT w="63500" h="63500" prst="coolSlant"/>
            <a:bevelB w="165100" prst="coolSlant"/>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1600" dirty="0" smtClean="0">
                <a:solidFill>
                  <a:schemeClr val="tx1">
                    <a:lumMod val="95000"/>
                    <a:lumOff val="5000"/>
                  </a:schemeClr>
                </a:solidFill>
                <a:latin typeface="Calibri" charset="0"/>
                <a:ea typeface="Calibri" charset="0"/>
                <a:cs typeface="Calibri" charset="0"/>
              </a:rPr>
              <a:t>Rediger</a:t>
            </a:r>
            <a:endParaRPr lang="da-DK" sz="1600" dirty="0">
              <a:solidFill>
                <a:schemeClr val="bg1"/>
              </a:solidFill>
              <a:latin typeface="Calibri" charset="0"/>
              <a:ea typeface="Calibri" charset="0"/>
              <a:cs typeface="Calibri" charset="0"/>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 indhold træudskæring STORE knappe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ounded Rectangle 13"/>
          <p:cNvSpPr/>
          <p:nvPr userDrawn="1"/>
        </p:nvSpPr>
        <p:spPr>
          <a:xfrm>
            <a:off x="657412" y="605790"/>
            <a:ext cx="10802469" cy="5280660"/>
          </a:xfrm>
          <a:prstGeom prst="roundRect">
            <a:avLst>
              <a:gd name="adj" fmla="val 5170"/>
            </a:avLst>
          </a:prstGeom>
          <a:blipFill>
            <a:blip r:embed="rId3" cstate="print">
              <a:extLst>
                <a:ext uri="{28A0092B-C50C-407E-A947-70E740481C1C}">
                  <a14:useLocalDpi xmlns:a14="http://schemas.microsoft.com/office/drawing/2010/main"/>
                </a:ext>
              </a:extLst>
            </a:blip>
            <a:stretch>
              <a:fillRect/>
            </a:stretch>
          </a:blipFill>
          <a:ln>
            <a:noFill/>
          </a:ln>
          <a:effectLst>
            <a:innerShdw blurRad="177800" dist="76200" dir="14040000">
              <a:prstClr val="black">
                <a:alpha val="78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ubtitle 2"/>
          <p:cNvSpPr>
            <a:spLocks noGrp="1"/>
          </p:cNvSpPr>
          <p:nvPr>
            <p:ph type="subTitle" idx="13" hasCustomPrompt="1"/>
          </p:nvPr>
        </p:nvSpPr>
        <p:spPr>
          <a:xfrm>
            <a:off x="1042930" y="711849"/>
            <a:ext cx="10307060" cy="321993"/>
          </a:xfrm>
        </p:spPr>
        <p:txBody>
          <a:bodyPr>
            <a:noAutofit/>
          </a:bodyPr>
          <a:lstStyle>
            <a:lvl1pPr marL="0" indent="0" algn="l">
              <a:spcBef>
                <a:spcPts val="0"/>
              </a:spcBef>
              <a:buNone/>
              <a:defRPr sz="2400">
                <a:solidFill>
                  <a:srgbClr val="41350F"/>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smtClean="0"/>
              <a:t>Din overskrift her</a:t>
            </a:r>
            <a:endParaRPr dirty="0"/>
          </a:p>
        </p:txBody>
      </p:sp>
      <p:sp useBgFill="1">
        <p:nvSpPr>
          <p:cNvPr id="5" name="Snip Single Corner Rectangle 18"/>
          <p:cNvSpPr/>
          <p:nvPr userDrawn="1"/>
        </p:nvSpPr>
        <p:spPr>
          <a:xfrm flipH="1">
            <a:off x="-194308" y="6202882"/>
            <a:ext cx="12386307" cy="669085"/>
          </a:xfrm>
          <a:custGeom>
            <a:avLst/>
            <a:gdLst>
              <a:gd name="connsiteX0" fmla="*/ 0 w 6194967"/>
              <a:gd name="connsiteY0" fmla="*/ 0 h 579094"/>
              <a:gd name="connsiteX1" fmla="*/ 5905420 w 6194967"/>
              <a:gd name="connsiteY1" fmla="*/ 0 h 579094"/>
              <a:gd name="connsiteX2" fmla="*/ 6194967 w 6194967"/>
              <a:gd name="connsiteY2" fmla="*/ 289547 h 579094"/>
              <a:gd name="connsiteX3" fmla="*/ 6194967 w 6194967"/>
              <a:gd name="connsiteY3" fmla="*/ 579094 h 579094"/>
              <a:gd name="connsiteX4" fmla="*/ 0 w 6194967"/>
              <a:gd name="connsiteY4" fmla="*/ 579094 h 579094"/>
              <a:gd name="connsiteX5" fmla="*/ 0 w 6194967"/>
              <a:gd name="connsiteY5" fmla="*/ 0 h 579094"/>
              <a:gd name="connsiteX0" fmla="*/ 0 w 6205136"/>
              <a:gd name="connsiteY0" fmla="*/ 0 h 579094"/>
              <a:gd name="connsiteX1" fmla="*/ 5905420 w 6205136"/>
              <a:gd name="connsiteY1" fmla="*/ 0 h 579094"/>
              <a:gd name="connsiteX2" fmla="*/ 6194967 w 6205136"/>
              <a:gd name="connsiteY2" fmla="*/ 289547 h 579094"/>
              <a:gd name="connsiteX3" fmla="*/ 6205136 w 6205136"/>
              <a:gd name="connsiteY3" fmla="*/ 434506 h 579094"/>
              <a:gd name="connsiteX4" fmla="*/ 6194967 w 6205136"/>
              <a:gd name="connsiteY4" fmla="*/ 579094 h 579094"/>
              <a:gd name="connsiteX5" fmla="*/ 0 w 6205136"/>
              <a:gd name="connsiteY5" fmla="*/ 579094 h 579094"/>
              <a:gd name="connsiteX6" fmla="*/ 0 w 6205136"/>
              <a:gd name="connsiteY6" fmla="*/ 0 h 579094"/>
              <a:gd name="connsiteX0" fmla="*/ 0 w 7350743"/>
              <a:gd name="connsiteY0" fmla="*/ 0 h 579094"/>
              <a:gd name="connsiteX1" fmla="*/ 5905420 w 7350743"/>
              <a:gd name="connsiteY1" fmla="*/ 0 h 579094"/>
              <a:gd name="connsiteX2" fmla="*/ 6194967 w 7350743"/>
              <a:gd name="connsiteY2" fmla="*/ 289547 h 579094"/>
              <a:gd name="connsiteX3" fmla="*/ 6205136 w 7350743"/>
              <a:gd name="connsiteY3" fmla="*/ 434506 h 579094"/>
              <a:gd name="connsiteX4" fmla="*/ 6194967 w 7350743"/>
              <a:gd name="connsiteY4" fmla="*/ 579094 h 579094"/>
              <a:gd name="connsiteX5" fmla="*/ 0 w 7350743"/>
              <a:gd name="connsiteY5" fmla="*/ 579094 h 579094"/>
              <a:gd name="connsiteX6" fmla="*/ 0 w 7350743"/>
              <a:gd name="connsiteY6" fmla="*/ 0 h 579094"/>
              <a:gd name="connsiteX0" fmla="*/ 0 w 6785195"/>
              <a:gd name="connsiteY0" fmla="*/ 0 h 579094"/>
              <a:gd name="connsiteX1" fmla="*/ 5905420 w 6785195"/>
              <a:gd name="connsiteY1" fmla="*/ 0 h 579094"/>
              <a:gd name="connsiteX2" fmla="*/ 6194967 w 6785195"/>
              <a:gd name="connsiteY2" fmla="*/ 289547 h 579094"/>
              <a:gd name="connsiteX3" fmla="*/ 6205136 w 6785195"/>
              <a:gd name="connsiteY3" fmla="*/ 434506 h 579094"/>
              <a:gd name="connsiteX4" fmla="*/ 6533959 w 6785195"/>
              <a:gd name="connsiteY4" fmla="*/ 513888 h 579094"/>
              <a:gd name="connsiteX5" fmla="*/ 6194967 w 6785195"/>
              <a:gd name="connsiteY5" fmla="*/ 579094 h 579094"/>
              <a:gd name="connsiteX6" fmla="*/ 0 w 6785195"/>
              <a:gd name="connsiteY6" fmla="*/ 579094 h 579094"/>
              <a:gd name="connsiteX7" fmla="*/ 0 w 6785195"/>
              <a:gd name="connsiteY7" fmla="*/ 0 h 579094"/>
              <a:gd name="connsiteX0" fmla="*/ 0 w 7316335"/>
              <a:gd name="connsiteY0" fmla="*/ 0 h 579094"/>
              <a:gd name="connsiteX1" fmla="*/ 5905420 w 7316335"/>
              <a:gd name="connsiteY1" fmla="*/ 0 h 579094"/>
              <a:gd name="connsiteX2" fmla="*/ 6194967 w 7316335"/>
              <a:gd name="connsiteY2" fmla="*/ 289547 h 579094"/>
              <a:gd name="connsiteX3" fmla="*/ 6205136 w 7316335"/>
              <a:gd name="connsiteY3" fmla="*/ 434506 h 579094"/>
              <a:gd name="connsiteX4" fmla="*/ 7316333 w 7316335"/>
              <a:gd name="connsiteY4" fmla="*/ 411826 h 579094"/>
              <a:gd name="connsiteX5" fmla="*/ 6194967 w 7316335"/>
              <a:gd name="connsiteY5" fmla="*/ 579094 h 579094"/>
              <a:gd name="connsiteX6" fmla="*/ 0 w 7316335"/>
              <a:gd name="connsiteY6" fmla="*/ 579094 h 579094"/>
              <a:gd name="connsiteX7" fmla="*/ 0 w 7316335"/>
              <a:gd name="connsiteY7" fmla="*/ 0 h 579094"/>
              <a:gd name="connsiteX0" fmla="*/ 0 w 10525202"/>
              <a:gd name="connsiteY0" fmla="*/ 0 h 579094"/>
              <a:gd name="connsiteX1" fmla="*/ 5905420 w 10525202"/>
              <a:gd name="connsiteY1" fmla="*/ 0 h 579094"/>
              <a:gd name="connsiteX2" fmla="*/ 6194967 w 10525202"/>
              <a:gd name="connsiteY2" fmla="*/ 289547 h 579094"/>
              <a:gd name="connsiteX3" fmla="*/ 6205136 w 10525202"/>
              <a:gd name="connsiteY3" fmla="*/ 434506 h 579094"/>
              <a:gd name="connsiteX4" fmla="*/ 10525202 w 10525202"/>
              <a:gd name="connsiteY4" fmla="*/ 479867 h 579094"/>
              <a:gd name="connsiteX5" fmla="*/ 6194967 w 10525202"/>
              <a:gd name="connsiteY5" fmla="*/ 579094 h 579094"/>
              <a:gd name="connsiteX6" fmla="*/ 0 w 10525202"/>
              <a:gd name="connsiteY6" fmla="*/ 579094 h 579094"/>
              <a:gd name="connsiteX7" fmla="*/ 0 w 10525202"/>
              <a:gd name="connsiteY7" fmla="*/ 0 h 579094"/>
              <a:gd name="connsiteX0" fmla="*/ 0 w 11502578"/>
              <a:gd name="connsiteY0" fmla="*/ 0 h 579094"/>
              <a:gd name="connsiteX1" fmla="*/ 5905420 w 11502578"/>
              <a:gd name="connsiteY1" fmla="*/ 0 h 579094"/>
              <a:gd name="connsiteX2" fmla="*/ 6194967 w 11502578"/>
              <a:gd name="connsiteY2" fmla="*/ 289547 h 579094"/>
              <a:gd name="connsiteX3" fmla="*/ 11500336 w 11502578"/>
              <a:gd name="connsiteY3" fmla="*/ 253063 h 579094"/>
              <a:gd name="connsiteX4" fmla="*/ 10525202 w 11502578"/>
              <a:gd name="connsiteY4" fmla="*/ 479867 h 579094"/>
              <a:gd name="connsiteX5" fmla="*/ 6194967 w 11502578"/>
              <a:gd name="connsiteY5" fmla="*/ 579094 h 579094"/>
              <a:gd name="connsiteX6" fmla="*/ 0 w 11502578"/>
              <a:gd name="connsiteY6" fmla="*/ 579094 h 579094"/>
              <a:gd name="connsiteX7" fmla="*/ 0 w 11502578"/>
              <a:gd name="connsiteY7" fmla="*/ 0 h 579094"/>
              <a:gd name="connsiteX0" fmla="*/ 0 w 12192003"/>
              <a:gd name="connsiteY0" fmla="*/ 0 h 590124"/>
              <a:gd name="connsiteX1" fmla="*/ 5905420 w 12192003"/>
              <a:gd name="connsiteY1" fmla="*/ 0 h 590124"/>
              <a:gd name="connsiteX2" fmla="*/ 6194967 w 12192003"/>
              <a:gd name="connsiteY2" fmla="*/ 289547 h 590124"/>
              <a:gd name="connsiteX3" fmla="*/ 11500336 w 12192003"/>
              <a:gd name="connsiteY3" fmla="*/ 253063 h 590124"/>
              <a:gd name="connsiteX4" fmla="*/ 12192000 w 12192003"/>
              <a:gd name="connsiteY4" fmla="*/ 581929 h 590124"/>
              <a:gd name="connsiteX5" fmla="*/ 6194967 w 12192003"/>
              <a:gd name="connsiteY5" fmla="*/ 579094 h 590124"/>
              <a:gd name="connsiteX6" fmla="*/ 0 w 12192003"/>
              <a:gd name="connsiteY6" fmla="*/ 579094 h 590124"/>
              <a:gd name="connsiteX7" fmla="*/ 0 w 12192003"/>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09559"/>
              <a:gd name="connsiteY0" fmla="*/ 0 h 590124"/>
              <a:gd name="connsiteX1" fmla="*/ 5905420 w 12209559"/>
              <a:gd name="connsiteY1" fmla="*/ 0 h 590124"/>
              <a:gd name="connsiteX2" fmla="*/ 6194967 w 12209559"/>
              <a:gd name="connsiteY2" fmla="*/ 289547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209559"/>
              <a:gd name="connsiteY0" fmla="*/ 0 h 590124"/>
              <a:gd name="connsiteX1" fmla="*/ 5905420 w 12209559"/>
              <a:gd name="connsiteY1" fmla="*/ 0 h 590124"/>
              <a:gd name="connsiteX2" fmla="*/ 6170611 w 12209559"/>
              <a:gd name="connsiteY2" fmla="*/ 251274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0388"/>
              <a:gd name="connsiteY0" fmla="*/ 0 h 603614"/>
              <a:gd name="connsiteX1" fmla="*/ 5905420 w 12640388"/>
              <a:gd name="connsiteY1" fmla="*/ 0 h 603614"/>
              <a:gd name="connsiteX2" fmla="*/ 6170611 w 12640388"/>
              <a:gd name="connsiteY2" fmla="*/ 251274 h 603614"/>
              <a:gd name="connsiteX3" fmla="*/ 12194579 w 12640388"/>
              <a:gd name="connsiteY3" fmla="*/ 247908 h 603614"/>
              <a:gd name="connsiteX4" fmla="*/ 12192000 w 12640388"/>
              <a:gd name="connsiteY4" fmla="*/ 581929 h 603614"/>
              <a:gd name="connsiteX5" fmla="*/ 6194967 w 12640388"/>
              <a:gd name="connsiteY5" fmla="*/ 579094 h 603614"/>
              <a:gd name="connsiteX6" fmla="*/ 0 w 12640388"/>
              <a:gd name="connsiteY6" fmla="*/ 579094 h 603614"/>
              <a:gd name="connsiteX7" fmla="*/ 0 w 12640388"/>
              <a:gd name="connsiteY7" fmla="*/ 0 h 603614"/>
              <a:gd name="connsiteX0" fmla="*/ 0 w 12200783"/>
              <a:gd name="connsiteY0" fmla="*/ 0 h 618966"/>
              <a:gd name="connsiteX1" fmla="*/ 5905420 w 12200783"/>
              <a:gd name="connsiteY1" fmla="*/ 0 h 618966"/>
              <a:gd name="connsiteX2" fmla="*/ 6170611 w 12200783"/>
              <a:gd name="connsiteY2" fmla="*/ 251274 h 618966"/>
              <a:gd name="connsiteX3" fmla="*/ 12194579 w 12200783"/>
              <a:gd name="connsiteY3" fmla="*/ 247908 h 618966"/>
              <a:gd name="connsiteX4" fmla="*/ 12192000 w 12200783"/>
              <a:gd name="connsiteY4" fmla="*/ 581929 h 618966"/>
              <a:gd name="connsiteX5" fmla="*/ 6194967 w 12200783"/>
              <a:gd name="connsiteY5" fmla="*/ 579094 h 618966"/>
              <a:gd name="connsiteX6" fmla="*/ 0 w 12200783"/>
              <a:gd name="connsiteY6" fmla="*/ 579094 h 618966"/>
              <a:gd name="connsiteX7" fmla="*/ 0 w 12200783"/>
              <a:gd name="connsiteY7" fmla="*/ 0 h 618966"/>
              <a:gd name="connsiteX0" fmla="*/ 0 w 12247703"/>
              <a:gd name="connsiteY0" fmla="*/ 0 h 608481"/>
              <a:gd name="connsiteX1" fmla="*/ 5905420 w 12247703"/>
              <a:gd name="connsiteY1" fmla="*/ 0 h 608481"/>
              <a:gd name="connsiteX2" fmla="*/ 6170611 w 12247703"/>
              <a:gd name="connsiteY2" fmla="*/ 251274 h 608481"/>
              <a:gd name="connsiteX3" fmla="*/ 12194579 w 12247703"/>
              <a:gd name="connsiteY3" fmla="*/ 247908 h 608481"/>
              <a:gd name="connsiteX4" fmla="*/ 12247671 w 12247703"/>
              <a:gd name="connsiteY4" fmla="*/ 568011 h 608481"/>
              <a:gd name="connsiteX5" fmla="*/ 6194967 w 12247703"/>
              <a:gd name="connsiteY5" fmla="*/ 579094 h 608481"/>
              <a:gd name="connsiteX6" fmla="*/ 0 w 12247703"/>
              <a:gd name="connsiteY6" fmla="*/ 579094 h 608481"/>
              <a:gd name="connsiteX7" fmla="*/ 0 w 12247703"/>
              <a:gd name="connsiteY7" fmla="*/ 0 h 608481"/>
              <a:gd name="connsiteX0" fmla="*/ 0 w 12264255"/>
              <a:gd name="connsiteY0" fmla="*/ 0 h 579094"/>
              <a:gd name="connsiteX1" fmla="*/ 5905420 w 12264255"/>
              <a:gd name="connsiteY1" fmla="*/ 0 h 579094"/>
              <a:gd name="connsiteX2" fmla="*/ 6170611 w 12264255"/>
              <a:gd name="connsiteY2" fmla="*/ 251274 h 579094"/>
              <a:gd name="connsiteX3" fmla="*/ 12194579 w 12264255"/>
              <a:gd name="connsiteY3" fmla="*/ 247908 h 579094"/>
              <a:gd name="connsiteX4" fmla="*/ 12247671 w 12264255"/>
              <a:gd name="connsiteY4" fmla="*/ 568011 h 579094"/>
              <a:gd name="connsiteX5" fmla="*/ 6194967 w 12264255"/>
              <a:gd name="connsiteY5" fmla="*/ 579094 h 579094"/>
              <a:gd name="connsiteX6" fmla="*/ 0 w 12264255"/>
              <a:gd name="connsiteY6" fmla="*/ 579094 h 579094"/>
              <a:gd name="connsiteX7" fmla="*/ 0 w 12264255"/>
              <a:gd name="connsiteY7" fmla="*/ 0 h 579094"/>
              <a:gd name="connsiteX0" fmla="*/ 0 w 12255238"/>
              <a:gd name="connsiteY0" fmla="*/ 0 h 579094"/>
              <a:gd name="connsiteX1" fmla="*/ 5905420 w 12255238"/>
              <a:gd name="connsiteY1" fmla="*/ 0 h 579094"/>
              <a:gd name="connsiteX2" fmla="*/ 6170611 w 12255238"/>
              <a:gd name="connsiteY2" fmla="*/ 251274 h 579094"/>
              <a:gd name="connsiteX3" fmla="*/ 12194579 w 12255238"/>
              <a:gd name="connsiteY3" fmla="*/ 247908 h 579094"/>
              <a:gd name="connsiteX4" fmla="*/ 12237233 w 12255238"/>
              <a:gd name="connsiteY4" fmla="*/ 578449 h 579094"/>
              <a:gd name="connsiteX5" fmla="*/ 6194967 w 12255238"/>
              <a:gd name="connsiteY5" fmla="*/ 579094 h 579094"/>
              <a:gd name="connsiteX6" fmla="*/ 0 w 12255238"/>
              <a:gd name="connsiteY6" fmla="*/ 579094 h 579094"/>
              <a:gd name="connsiteX7" fmla="*/ 0 w 12255238"/>
              <a:gd name="connsiteY7" fmla="*/ 0 h 579094"/>
              <a:gd name="connsiteX0" fmla="*/ 0 w 12255238"/>
              <a:gd name="connsiteY0" fmla="*/ 0 h 589154"/>
              <a:gd name="connsiteX1" fmla="*/ 5905420 w 12255238"/>
              <a:gd name="connsiteY1" fmla="*/ 0 h 589154"/>
              <a:gd name="connsiteX2" fmla="*/ 6170611 w 12255238"/>
              <a:gd name="connsiteY2" fmla="*/ 251274 h 589154"/>
              <a:gd name="connsiteX3" fmla="*/ 12194579 w 12255238"/>
              <a:gd name="connsiteY3" fmla="*/ 247908 h 589154"/>
              <a:gd name="connsiteX4" fmla="*/ 12237233 w 12255238"/>
              <a:gd name="connsiteY4" fmla="*/ 588888 h 589154"/>
              <a:gd name="connsiteX5" fmla="*/ 6194967 w 12255238"/>
              <a:gd name="connsiteY5" fmla="*/ 579094 h 589154"/>
              <a:gd name="connsiteX6" fmla="*/ 0 w 12255238"/>
              <a:gd name="connsiteY6" fmla="*/ 579094 h 589154"/>
              <a:gd name="connsiteX7" fmla="*/ 0 w 12255238"/>
              <a:gd name="connsiteY7" fmla="*/ 0 h 58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5238" h="589154">
                <a:moveTo>
                  <a:pt x="0" y="0"/>
                </a:moveTo>
                <a:lnTo>
                  <a:pt x="5905420" y="0"/>
                </a:lnTo>
                <a:lnTo>
                  <a:pt x="6170611" y="251274"/>
                </a:lnTo>
                <a:lnTo>
                  <a:pt x="12194579" y="247908"/>
                </a:lnTo>
                <a:cubicBezTo>
                  <a:pt x="12209325" y="358366"/>
                  <a:pt x="12290757" y="585881"/>
                  <a:pt x="12237233" y="588888"/>
                </a:cubicBezTo>
                <a:cubicBezTo>
                  <a:pt x="12183709" y="591895"/>
                  <a:pt x="7283960" y="568226"/>
                  <a:pt x="6194967" y="579094"/>
                </a:cubicBezTo>
                <a:lnTo>
                  <a:pt x="0" y="579094"/>
                </a:lnTo>
                <a:lnTo>
                  <a:pt x="0" y="0"/>
                </a:lnTo>
                <a:close/>
              </a:path>
            </a:pathLst>
          </a:custGeom>
          <a:ln w="12700">
            <a:solidFill>
              <a:schemeClr val="bg2">
                <a:lumMod val="10000"/>
              </a:schemeClr>
            </a:solidFill>
          </a:ln>
          <a:effectLst>
            <a:innerShdw blurRad="228600" dist="215900" dir="19140000">
              <a:prstClr val="black">
                <a:alpha val="94000"/>
              </a:prstClr>
            </a:inn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 name="Afrundet rektangel 35">
            <a:hlinkClick r:id="" action="ppaction://hlinkshowjump?jump=nextslide" highlightClick="1"/>
          </p:cNvPr>
          <p:cNvSpPr/>
          <p:nvPr userDrawn="1"/>
        </p:nvSpPr>
        <p:spPr>
          <a:xfrm>
            <a:off x="10757158" y="6386716"/>
            <a:ext cx="1337681" cy="392401"/>
          </a:xfrm>
          <a:prstGeom prst="roundRect">
            <a:avLst/>
          </a:prstGeom>
          <a:gradFill>
            <a:gsLst>
              <a:gs pos="23000">
                <a:schemeClr val="tx1"/>
              </a:gs>
              <a:gs pos="89000">
                <a:srgbClr val="5F594E"/>
              </a:gs>
              <a:gs pos="93000">
                <a:srgbClr val="9B8F78"/>
              </a:gs>
              <a:gs pos="50000">
                <a:schemeClr val="tx1">
                  <a:lumMod val="85000"/>
                  <a:lumOff val="15000"/>
                </a:schemeClr>
              </a:gs>
            </a:gsLst>
            <a:lin ang="5400000" scaled="0"/>
          </a:gradFill>
          <a:ln w="53975"/>
          <a:effectLst>
            <a:outerShdw blurRad="50800" dist="38100" dir="3180000" algn="tl" rotWithShape="0">
              <a:srgbClr val="000000">
                <a:alpha val="43000"/>
              </a:srgbClr>
            </a:outerShdw>
          </a:effectLst>
          <a:scene3d>
            <a:camera prst="orthographicFront"/>
            <a:lightRig rig="threePt" dir="t"/>
          </a:scene3d>
          <a:sp3d contourW="12700">
            <a:bevelT/>
            <a:bevelB w="133350" h="88900" prst="relaxedInset"/>
            <a:contourClr>
              <a:schemeClr val="bg2">
                <a:lumMod val="25000"/>
              </a:schemeClr>
            </a:contourClr>
          </a:sp3d>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bg2"/>
                </a:solidFill>
                <a:latin typeface="Calibri"/>
                <a:cs typeface="Calibri"/>
              </a:rPr>
              <a:t>Næste</a:t>
            </a:r>
            <a:endParaRPr lang="da-DK" sz="2000" dirty="0">
              <a:solidFill>
                <a:schemeClr val="bg2"/>
              </a:solidFill>
              <a:latin typeface="Calibri"/>
              <a:cs typeface="Calibri"/>
            </a:endParaRPr>
          </a:p>
        </p:txBody>
      </p:sp>
      <p:sp>
        <p:nvSpPr>
          <p:cNvPr id="7" name="Afrundet rektangel 35">
            <a:hlinkClick r:id="" action="ppaction://hlinkshowjump?jump=lastslideviewed" highlightClick="1"/>
          </p:cNvPr>
          <p:cNvSpPr/>
          <p:nvPr userDrawn="1"/>
        </p:nvSpPr>
        <p:spPr>
          <a:xfrm>
            <a:off x="9309089" y="6386716"/>
            <a:ext cx="1327476" cy="391944"/>
          </a:xfrm>
          <a:prstGeom prst="roundRect">
            <a:avLst/>
          </a:prstGeom>
          <a:gradFill>
            <a:gsLst>
              <a:gs pos="23000">
                <a:schemeClr val="tx1"/>
              </a:gs>
              <a:gs pos="89000">
                <a:srgbClr val="5F594E"/>
              </a:gs>
              <a:gs pos="93000">
                <a:srgbClr val="9B8F78"/>
              </a:gs>
              <a:gs pos="50000">
                <a:schemeClr val="tx1">
                  <a:lumMod val="85000"/>
                  <a:lumOff val="15000"/>
                </a:schemeClr>
              </a:gs>
            </a:gsLst>
            <a:lin ang="5400000" scaled="0"/>
          </a:gradFill>
          <a:ln w="53975"/>
          <a:effectLst>
            <a:outerShdw blurRad="50800" dist="38100" dir="3600000" algn="tl" rotWithShape="0">
              <a:srgbClr val="000000">
                <a:alpha val="43000"/>
              </a:srgbClr>
            </a:outerShdw>
          </a:effectLst>
          <a:scene3d>
            <a:camera prst="orthographicFront"/>
            <a:lightRig rig="threePt" dir="t"/>
          </a:scene3d>
          <a:sp3d contourW="12700">
            <a:bevelT/>
            <a:bevelB w="133350" h="88900" prst="relaxedInset"/>
            <a:contourClr>
              <a:schemeClr val="bg2">
                <a:lumMod val="25000"/>
              </a:schemeClr>
            </a:contourClr>
          </a:sp3d>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bg2"/>
                </a:solidFill>
                <a:latin typeface="Calibri"/>
                <a:cs typeface="Calibri"/>
              </a:rPr>
              <a:t>Tilbage</a:t>
            </a:r>
            <a:endParaRPr lang="da-DK" sz="2000" dirty="0">
              <a:solidFill>
                <a:schemeClr val="bg2"/>
              </a:solidFill>
              <a:latin typeface="Calibri"/>
              <a:cs typeface="Calibri"/>
            </a:endParaRPr>
          </a:p>
        </p:txBody>
      </p:sp>
      <p:sp>
        <p:nvSpPr>
          <p:cNvPr id="8" name="Afrundet rektangel 35">
            <a:hlinkClick r:id="rId4" action="ppaction://hlinksldjump" highlightClick="1"/>
          </p:cNvPr>
          <p:cNvSpPr/>
          <p:nvPr userDrawn="1"/>
        </p:nvSpPr>
        <p:spPr>
          <a:xfrm>
            <a:off x="7914453" y="6386716"/>
            <a:ext cx="1279990" cy="391947"/>
          </a:xfrm>
          <a:prstGeom prst="roundRect">
            <a:avLst/>
          </a:prstGeom>
          <a:gradFill>
            <a:gsLst>
              <a:gs pos="23000">
                <a:schemeClr val="tx1"/>
              </a:gs>
              <a:gs pos="89000">
                <a:srgbClr val="5F594E"/>
              </a:gs>
              <a:gs pos="93000">
                <a:srgbClr val="9B8F78"/>
              </a:gs>
              <a:gs pos="50000">
                <a:schemeClr val="tx1">
                  <a:lumMod val="85000"/>
                  <a:lumOff val="15000"/>
                </a:schemeClr>
              </a:gs>
            </a:gsLst>
            <a:lin ang="5400000" scaled="0"/>
          </a:gradFill>
          <a:ln w="53975"/>
          <a:effectLst>
            <a:outerShdw blurRad="50800" dist="38100" dir="4260000" algn="tl" rotWithShape="0">
              <a:srgbClr val="000000">
                <a:alpha val="43000"/>
              </a:srgbClr>
            </a:outerShdw>
          </a:effectLst>
          <a:scene3d>
            <a:camera prst="orthographicFront"/>
            <a:lightRig rig="threePt" dir="t"/>
          </a:scene3d>
          <a:sp3d contourW="12700">
            <a:bevelT/>
            <a:bevelB w="133350" h="88900" prst="relaxedInset"/>
            <a:contourClr>
              <a:schemeClr val="bg2">
                <a:lumMod val="25000"/>
              </a:schemeClr>
            </a:contourClr>
          </a:sp3d>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bg2"/>
                </a:solidFill>
                <a:latin typeface="Calibri"/>
                <a:cs typeface="Calibri"/>
              </a:rPr>
              <a:t>Oversigt</a:t>
            </a:r>
            <a:endParaRPr lang="da-DK" sz="2000" dirty="0">
              <a:solidFill>
                <a:schemeClr val="bg2"/>
              </a:solidFill>
              <a:latin typeface="Calibri"/>
              <a:cs typeface="Calibri"/>
            </a:endParaRPr>
          </a:p>
        </p:txBody>
      </p:sp>
      <p:sp>
        <p:nvSpPr>
          <p:cNvPr id="9" name="Afrundet rektangel 35">
            <a:hlinkClick r:id="" action="ppaction://hlinkshowjump?jump=endshow" highlightClick="1"/>
          </p:cNvPr>
          <p:cNvSpPr/>
          <p:nvPr userDrawn="1"/>
        </p:nvSpPr>
        <p:spPr>
          <a:xfrm>
            <a:off x="6485770" y="6386717"/>
            <a:ext cx="1296658" cy="396906"/>
          </a:xfrm>
          <a:prstGeom prst="roundRect">
            <a:avLst/>
          </a:prstGeom>
          <a:gradFill>
            <a:gsLst>
              <a:gs pos="23000">
                <a:schemeClr val="tx1"/>
              </a:gs>
              <a:gs pos="89000">
                <a:srgbClr val="5F594E"/>
              </a:gs>
              <a:gs pos="93000">
                <a:srgbClr val="9B8F78"/>
              </a:gs>
              <a:gs pos="50000">
                <a:schemeClr val="tx1">
                  <a:lumMod val="85000"/>
                  <a:lumOff val="15000"/>
                </a:schemeClr>
              </a:gs>
            </a:gsLst>
            <a:lin ang="5400000" scaled="0"/>
          </a:gradFill>
          <a:ln w="53975"/>
          <a:effectLst>
            <a:outerShdw blurRad="50800" dist="38100" dir="4380000" algn="tl" rotWithShape="0">
              <a:srgbClr val="000000">
                <a:alpha val="43000"/>
              </a:srgbClr>
            </a:outerShdw>
          </a:effectLst>
          <a:scene3d>
            <a:camera prst="orthographicFront"/>
            <a:lightRig rig="threePt" dir="t"/>
          </a:scene3d>
          <a:sp3d contourW="12700">
            <a:bevelT/>
            <a:bevelB w="133350" h="88900" prst="relaxedInset"/>
            <a:contourClr>
              <a:schemeClr val="bg2">
                <a:lumMod val="25000"/>
              </a:schemeClr>
            </a:contourClr>
          </a:sp3d>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bg2"/>
                </a:solidFill>
                <a:latin typeface="Calibri"/>
                <a:cs typeface="Calibri"/>
              </a:rPr>
              <a:t>Rediger</a:t>
            </a:r>
            <a:endParaRPr lang="da-DK" sz="2000" dirty="0">
              <a:solidFill>
                <a:schemeClr val="bg2"/>
              </a:solidFill>
              <a:latin typeface="Calibri"/>
              <a:cs typeface="Calibri"/>
            </a:endParaRPr>
          </a:p>
        </p:txBody>
      </p:sp>
      <p:sp>
        <p:nvSpPr>
          <p:cNvPr id="10" name="Text Placeholder 2"/>
          <p:cNvSpPr>
            <a:spLocks noGrp="1"/>
          </p:cNvSpPr>
          <p:nvPr>
            <p:ph type="body" idx="1"/>
          </p:nvPr>
        </p:nvSpPr>
        <p:spPr>
          <a:xfrm>
            <a:off x="1016862" y="5564382"/>
            <a:ext cx="4374781" cy="367472"/>
          </a:xfrm>
        </p:spPr>
        <p:txBody>
          <a:bodyPr anchor="t" anchorCtr="0">
            <a:noAutofit/>
          </a:bodyPr>
          <a:lstStyle>
            <a:lvl1pPr marL="0" indent="0" algn="l">
              <a:spcBef>
                <a:spcPts val="0"/>
              </a:spcBef>
              <a:buNone/>
              <a:defRPr sz="1600" b="0"/>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p:txBody>
      </p:sp>
      <p:sp>
        <p:nvSpPr>
          <p:cNvPr id="12" name="Text Placeholder 4"/>
          <p:cNvSpPr>
            <a:spLocks noGrp="1"/>
          </p:cNvSpPr>
          <p:nvPr>
            <p:ph type="body" sz="quarter" idx="3"/>
          </p:nvPr>
        </p:nvSpPr>
        <p:spPr>
          <a:xfrm>
            <a:off x="6200158" y="5564382"/>
            <a:ext cx="3657600" cy="382413"/>
          </a:xfrm>
        </p:spPr>
        <p:txBody>
          <a:bodyPr anchor="t" anchorCtr="0">
            <a:noAutofit/>
          </a:bodyPr>
          <a:lstStyle>
            <a:lvl1pPr marL="0" indent="0" algn="l">
              <a:spcBef>
                <a:spcPts val="0"/>
              </a:spcBef>
              <a:buNone/>
              <a:defRPr sz="1400" b="0"/>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p:txBody>
      </p:sp>
      <p:sp>
        <p:nvSpPr>
          <p:cNvPr id="15" name="Rectangle 14"/>
          <p:cNvSpPr/>
          <p:nvPr userDrawn="1"/>
        </p:nvSpPr>
        <p:spPr>
          <a:xfrm>
            <a:off x="1" y="21264"/>
            <a:ext cx="12191999" cy="485518"/>
          </a:xfrm>
          <a:prstGeom prst="rect">
            <a:avLst/>
          </a:prstGeom>
          <a:gradFill flip="none" rotWithShape="1">
            <a:gsLst>
              <a:gs pos="0">
                <a:schemeClr val="tx1">
                  <a:alpha val="64000"/>
                </a:schemeClr>
              </a:gs>
              <a:gs pos="50000">
                <a:schemeClr val="tx1">
                  <a:alpha val="47000"/>
                </a:schemeClr>
              </a:gs>
              <a:gs pos="99000">
                <a:schemeClr val="tx1">
                  <a:alpha val="57000"/>
                </a:schemeClr>
              </a:gs>
            </a:gsLst>
            <a:lin ang="0" scaled="1"/>
            <a:tileRect/>
          </a:gradFill>
          <a:ln>
            <a:noFill/>
          </a:ln>
          <a:effectLst>
            <a:outerShdw blurRad="123825" dist="38100" dir="6240000" sx="101000" sy="101000" algn="tl" rotWithShape="0">
              <a:schemeClr val="tx1">
                <a:alpha val="8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i="1" dirty="0">
              <a:solidFill>
                <a:srgbClr val="9B8F78"/>
              </a:solidFill>
            </a:endParaRPr>
          </a:p>
        </p:txBody>
      </p:sp>
      <p:sp>
        <p:nvSpPr>
          <p:cNvPr id="2" name="Title 1"/>
          <p:cNvSpPr>
            <a:spLocks noGrp="1"/>
          </p:cNvSpPr>
          <p:nvPr>
            <p:ph type="title"/>
          </p:nvPr>
        </p:nvSpPr>
        <p:spPr/>
        <p:txBody>
          <a:bodyPr/>
          <a:lstStyle>
            <a:lvl1pPr>
              <a:defRPr>
                <a:solidFill>
                  <a:srgbClr val="DACEAB"/>
                </a:solidFill>
              </a:defRPr>
            </a:lvl1pPr>
          </a:lstStyle>
          <a:p>
            <a:r>
              <a:rPr lang="da-DK" dirty="0" err="1" smtClean="0"/>
              <a:t>Click</a:t>
            </a:r>
            <a:r>
              <a:rPr lang="da-DK" dirty="0" smtClean="0"/>
              <a:t> to </a:t>
            </a:r>
            <a:r>
              <a:rPr lang="da-DK" dirty="0" err="1" smtClean="0"/>
              <a:t>edit</a:t>
            </a:r>
            <a:r>
              <a:rPr lang="da-DK" dirty="0" smtClean="0"/>
              <a:t> Master </a:t>
            </a:r>
            <a:r>
              <a:rPr lang="da-DK" dirty="0" err="1" smtClean="0"/>
              <a:t>title</a:t>
            </a:r>
            <a:r>
              <a:rPr lang="da-DK" dirty="0" smtClean="0"/>
              <a:t> </a:t>
            </a:r>
            <a:r>
              <a:rPr lang="da-DK" dirty="0" err="1" smtClean="0"/>
              <a:t>style</a:t>
            </a:r>
            <a:endParaRPr lang="en-US" dirty="0"/>
          </a:p>
        </p:txBody>
      </p:sp>
      <p:sp>
        <p:nvSpPr>
          <p:cNvPr id="18" name="Slide Number Placeholder 6"/>
          <p:cNvSpPr>
            <a:spLocks noGrp="1"/>
          </p:cNvSpPr>
          <p:nvPr>
            <p:ph type="sldNum" sz="quarter" idx="12"/>
          </p:nvPr>
        </p:nvSpPr>
        <p:spPr>
          <a:xfrm>
            <a:off x="1" y="6489808"/>
            <a:ext cx="429260" cy="382159"/>
          </a:xfrm>
          <a:prstGeom prst="rect">
            <a:avLst/>
          </a:prstGeom>
        </p:spPr>
        <p:txBody>
          <a:bodyPr lIns="121917" tIns="60958" rIns="121917" bIns="60958"/>
          <a:lstStyle>
            <a:lvl1pPr>
              <a:defRPr sz="800"/>
            </a:lvl1pPr>
          </a:lstStyle>
          <a:p>
            <a:fld id="{430841EC-99BE-4340-888E-D714765BA307}" type="slidenum">
              <a:rPr lang="en-US" smtClean="0"/>
              <a:pPr/>
              <a:t>‹nr.›</a:t>
            </a:fld>
            <a:endParaRPr lang="en-US" dirty="0"/>
          </a:p>
        </p:txBody>
      </p:sp>
      <p:sp>
        <p:nvSpPr>
          <p:cNvPr id="3" name="Footer Placeholder 2"/>
          <p:cNvSpPr>
            <a:spLocks noGrp="1"/>
          </p:cNvSpPr>
          <p:nvPr>
            <p:ph type="ftr" sz="quarter" idx="10"/>
          </p:nvPr>
        </p:nvSpPr>
        <p:spPr>
          <a:xfrm>
            <a:off x="4152485" y="49616"/>
            <a:ext cx="3887029" cy="365125"/>
          </a:xfrm>
        </p:spPr>
        <p:txBody>
          <a:bodyPr/>
          <a:lstStyle>
            <a:lvl1pPr>
              <a:defRPr b="0">
                <a:solidFill>
                  <a:srgbClr val="9B8F78"/>
                </a:solidFill>
                <a:latin typeface="+mj-lt"/>
              </a:defRPr>
            </a:lvl1pPr>
          </a:lstStyle>
          <a:p>
            <a:r>
              <a:rPr lang="en-US" smtClean="0"/>
              <a:t>Dit navn her</a:t>
            </a:r>
            <a:endParaRPr lang="en-US" dirty="0"/>
          </a:p>
        </p:txBody>
      </p:sp>
      <p:sp>
        <p:nvSpPr>
          <p:cNvPr id="19" name="Pladsholder til billede 12"/>
          <p:cNvSpPr>
            <a:spLocks noGrp="1"/>
          </p:cNvSpPr>
          <p:nvPr>
            <p:ph type="pic" sz="quarter" idx="14"/>
          </p:nvPr>
        </p:nvSpPr>
        <p:spPr>
          <a:xfrm>
            <a:off x="1042988" y="1154114"/>
            <a:ext cx="4775200" cy="4349924"/>
          </a:xfrm>
          <a:solidFill>
            <a:schemeClr val="accent4">
              <a:lumMod val="20000"/>
              <a:lumOff val="80000"/>
              <a:alpha val="49000"/>
            </a:schemeClr>
          </a:solidFill>
          <a:ln>
            <a:solidFill>
              <a:schemeClr val="accent4">
                <a:lumMod val="20000"/>
                <a:lumOff val="80000"/>
              </a:schemeClr>
            </a:solidFill>
          </a:ln>
          <a:effectLst>
            <a:outerShdw blurRad="50800" dist="38100" dir="2700000" algn="tl" rotWithShape="0">
              <a:prstClr val="black">
                <a:alpha val="40000"/>
              </a:prstClr>
            </a:outerShdw>
          </a:effectLst>
        </p:spPr>
        <p:txBody>
          <a:bodyPr/>
          <a:lstStyle/>
          <a:p>
            <a:endParaRPr lang="da-DK" dirty="0"/>
          </a:p>
        </p:txBody>
      </p:sp>
      <p:sp>
        <p:nvSpPr>
          <p:cNvPr id="21" name="Pladsholder til billede 12"/>
          <p:cNvSpPr>
            <a:spLocks noGrp="1"/>
          </p:cNvSpPr>
          <p:nvPr>
            <p:ph type="pic" sz="quarter" idx="15"/>
          </p:nvPr>
        </p:nvSpPr>
        <p:spPr>
          <a:xfrm>
            <a:off x="6203764" y="1154114"/>
            <a:ext cx="4775200" cy="4349924"/>
          </a:xfrm>
          <a:solidFill>
            <a:schemeClr val="accent4">
              <a:lumMod val="20000"/>
              <a:lumOff val="80000"/>
              <a:alpha val="49000"/>
            </a:schemeClr>
          </a:solidFill>
          <a:ln>
            <a:solidFill>
              <a:schemeClr val="accent4">
                <a:lumMod val="20000"/>
                <a:lumOff val="80000"/>
              </a:schemeClr>
            </a:solidFill>
          </a:ln>
          <a:effectLst>
            <a:outerShdw blurRad="50800" dist="38100" dir="2700000" algn="tl" rotWithShape="0">
              <a:prstClr val="black">
                <a:alpha val="40000"/>
              </a:prstClr>
            </a:outerShdw>
          </a:effectLst>
        </p:spPr>
        <p:txBody>
          <a:bodyPr/>
          <a:lstStyle/>
          <a:p>
            <a:endParaRPr lang="da-DK"/>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3 indhold - rispapir STORE knapper">
    <p:spTree>
      <p:nvGrpSpPr>
        <p:cNvPr id="1" name=""/>
        <p:cNvGrpSpPr/>
        <p:nvPr/>
      </p:nvGrpSpPr>
      <p:grpSpPr>
        <a:xfrm>
          <a:off x="0" y="0"/>
          <a:ext cx="0" cy="0"/>
          <a:chOff x="0" y="0"/>
          <a:chExt cx="0" cy="0"/>
        </a:xfrm>
      </p:grpSpPr>
      <p:sp>
        <p:nvSpPr>
          <p:cNvPr id="2" name="Titel 1"/>
          <p:cNvSpPr>
            <a:spLocks noGrp="1"/>
          </p:cNvSpPr>
          <p:nvPr>
            <p:ph type="title"/>
          </p:nvPr>
        </p:nvSpPr>
        <p:spPr>
          <a:xfrm>
            <a:off x="117599" y="-19664"/>
            <a:ext cx="3962787" cy="555132"/>
          </a:xfrm>
        </p:spPr>
        <p:txBody>
          <a:bodyPr/>
          <a:lstStyle>
            <a:lvl1pPr>
              <a:defRPr>
                <a:solidFill>
                  <a:schemeClr val="tx1">
                    <a:lumMod val="85000"/>
                    <a:lumOff val="15000"/>
                  </a:schemeClr>
                </a:solidFill>
              </a:defRPr>
            </a:lvl1pPr>
          </a:lstStyle>
          <a:p>
            <a:r>
              <a:rPr lang="da-DK" dirty="0" smtClean="0"/>
              <a:t>Klik for at redigere i master</a:t>
            </a:r>
            <a:endParaRPr lang="da-DK" dirty="0"/>
          </a:p>
        </p:txBody>
      </p:sp>
      <p:sp>
        <p:nvSpPr>
          <p:cNvPr id="3" name="Pladsholder til indhold 2"/>
          <p:cNvSpPr>
            <a:spLocks noGrp="1"/>
          </p:cNvSpPr>
          <p:nvPr>
            <p:ph idx="1"/>
          </p:nvPr>
        </p:nvSpPr>
        <p:spPr>
          <a:xfrm>
            <a:off x="245533" y="808383"/>
            <a:ext cx="3613983" cy="5244063"/>
          </a:xfrm>
        </p:spPr>
        <p:txBody>
          <a:bodyPr/>
          <a:lstStyle>
            <a:lvl1pPr>
              <a:defRPr sz="2400"/>
            </a:lvl1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9" name="Footer Placeholder 4"/>
          <p:cNvSpPr>
            <a:spLocks noGrp="1"/>
          </p:cNvSpPr>
          <p:nvPr>
            <p:ph type="ftr" sz="quarter" idx="3"/>
          </p:nvPr>
        </p:nvSpPr>
        <p:spPr>
          <a:xfrm>
            <a:off x="3418286" y="22140"/>
            <a:ext cx="5174717" cy="365125"/>
          </a:xfrm>
          <a:prstGeom prst="rect">
            <a:avLst/>
          </a:prstGeom>
        </p:spPr>
        <p:txBody>
          <a:bodyPr vert="horz" lIns="91440" tIns="45720" rIns="91440" bIns="45720" rtlCol="0" anchor="ctr"/>
          <a:lstStyle>
            <a:lvl1pPr algn="ctr">
              <a:defRPr sz="2000" i="1">
                <a:solidFill>
                  <a:schemeClr val="bg1">
                    <a:lumMod val="75000"/>
                  </a:schemeClr>
                </a:solidFill>
              </a:defRPr>
            </a:lvl1pPr>
          </a:lstStyle>
          <a:p>
            <a:r>
              <a:rPr lang="en-US" smtClean="0"/>
              <a:t>Dit navn her</a:t>
            </a:r>
            <a:endParaRPr lang="en-US" dirty="0"/>
          </a:p>
        </p:txBody>
      </p:sp>
      <p:sp>
        <p:nvSpPr>
          <p:cNvPr id="10" name="Pladsholder til indhold 2"/>
          <p:cNvSpPr>
            <a:spLocks noGrp="1"/>
          </p:cNvSpPr>
          <p:nvPr>
            <p:ph idx="13"/>
          </p:nvPr>
        </p:nvSpPr>
        <p:spPr>
          <a:xfrm>
            <a:off x="4254847" y="808383"/>
            <a:ext cx="3613983" cy="5239664"/>
          </a:xfrm>
        </p:spPr>
        <p:txBody>
          <a:bodyPr/>
          <a:lstStyle>
            <a:lvl1pPr>
              <a:defRPr sz="2400"/>
            </a:lvl1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11" name="Pladsholder til indhold 2"/>
          <p:cNvSpPr>
            <a:spLocks noGrp="1"/>
          </p:cNvSpPr>
          <p:nvPr>
            <p:ph idx="14"/>
          </p:nvPr>
        </p:nvSpPr>
        <p:spPr>
          <a:xfrm>
            <a:off x="8268544" y="808383"/>
            <a:ext cx="3613983" cy="5239664"/>
          </a:xfrm>
        </p:spPr>
        <p:txBody>
          <a:bodyPr/>
          <a:lstStyle>
            <a:lvl1pPr>
              <a:defRPr sz="2400"/>
            </a:lvl1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5" name="Text Placeholder 4"/>
          <p:cNvSpPr>
            <a:spLocks noGrp="1"/>
          </p:cNvSpPr>
          <p:nvPr>
            <p:ph type="body" sz="quarter" idx="15"/>
          </p:nvPr>
        </p:nvSpPr>
        <p:spPr>
          <a:xfrm>
            <a:off x="203787" y="6147192"/>
            <a:ext cx="7180788" cy="297252"/>
          </a:xfrm>
        </p:spPr>
        <p:txBody>
          <a:bodyPr>
            <a:normAutofit/>
          </a:bodyPr>
          <a:lstStyle>
            <a:lvl1pPr>
              <a:defRPr sz="1600">
                <a:solidFill>
                  <a:schemeClr val="tx1">
                    <a:lumMod val="95000"/>
                    <a:lumOff val="5000"/>
                  </a:schemeClr>
                </a:solidFill>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p:txBody>
      </p:sp>
      <p:sp>
        <p:nvSpPr>
          <p:cNvPr id="12" name="Slide Number Placeholder 6"/>
          <p:cNvSpPr>
            <a:spLocks noGrp="1"/>
          </p:cNvSpPr>
          <p:nvPr>
            <p:ph type="sldNum" sz="quarter" idx="12"/>
          </p:nvPr>
        </p:nvSpPr>
        <p:spPr>
          <a:xfrm>
            <a:off x="-635" y="6571091"/>
            <a:ext cx="429260" cy="382159"/>
          </a:xfrm>
          <a:prstGeom prst="rect">
            <a:avLst/>
          </a:prstGeom>
        </p:spPr>
        <p:txBody>
          <a:bodyPr lIns="121917" tIns="60958" rIns="121917" bIns="60958"/>
          <a:lstStyle>
            <a:lvl1pPr>
              <a:defRPr sz="800"/>
            </a:lvl1pPr>
          </a:lstStyle>
          <a:p>
            <a:fld id="{430841EC-99BE-4340-888E-D714765BA307}" type="slidenum">
              <a:rPr lang="en-US" smtClean="0"/>
              <a:pPr/>
              <a:t>‹nr.›</a:t>
            </a:fld>
            <a:endParaRPr lang="en-US" dirty="0"/>
          </a:p>
        </p:txBody>
      </p:sp>
      <p:sp>
        <p:nvSpPr>
          <p:cNvPr id="13" name="Subtitle 2"/>
          <p:cNvSpPr>
            <a:spLocks noGrp="1"/>
          </p:cNvSpPr>
          <p:nvPr>
            <p:ph type="subTitle" idx="16" hasCustomPrompt="1"/>
          </p:nvPr>
        </p:nvSpPr>
        <p:spPr>
          <a:xfrm>
            <a:off x="214108" y="479367"/>
            <a:ext cx="11798988" cy="357920"/>
          </a:xfrm>
        </p:spPr>
        <p:txBody>
          <a:bodyPr>
            <a:noAutofit/>
          </a:bodyPr>
          <a:lstStyle>
            <a:lvl1pPr marL="0" indent="0" algn="l">
              <a:spcBef>
                <a:spcPts val="0"/>
              </a:spcBef>
              <a:buNone/>
              <a:defRPr sz="1800">
                <a:solidFill>
                  <a:schemeClr val="tx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smtClean="0"/>
              <a:t>Din overskrift her</a:t>
            </a:r>
            <a:endParaRPr dirty="0"/>
          </a:p>
        </p:txBody>
      </p:sp>
    </p:spTree>
    <p:extLst>
      <p:ext uri="{BB962C8B-B14F-4D97-AF65-F5344CB8AC3E}">
        <p14:creationId xmlns:p14="http://schemas.microsoft.com/office/powerpoint/2010/main" val="692844959"/>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01" Type="http://schemas.openxmlformats.org/officeDocument/2006/relationships/slide" Target="../slides/slide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slideLayout" Target="../slideLayouts/slideLayout59.xml"/><Relationship Id="rId70" Type="http://schemas.openxmlformats.org/officeDocument/2006/relationships/slideLayout" Target="../slideLayouts/slideLayout70.xml"/><Relationship Id="rId71" Type="http://schemas.openxmlformats.org/officeDocument/2006/relationships/slideLayout" Target="../slideLayouts/slideLayout71.xml"/><Relationship Id="rId72" Type="http://schemas.openxmlformats.org/officeDocument/2006/relationships/slideLayout" Target="../slideLayouts/slideLayout72.xml"/><Relationship Id="rId73" Type="http://schemas.openxmlformats.org/officeDocument/2006/relationships/slideLayout" Target="../slideLayouts/slideLayout73.xml"/><Relationship Id="rId74" Type="http://schemas.openxmlformats.org/officeDocument/2006/relationships/slideLayout" Target="../slideLayouts/slideLayout74.xml"/><Relationship Id="rId75" Type="http://schemas.openxmlformats.org/officeDocument/2006/relationships/slideLayout" Target="../slideLayouts/slideLayout75.xml"/><Relationship Id="rId76" Type="http://schemas.openxmlformats.org/officeDocument/2006/relationships/slideLayout" Target="../slideLayouts/slideLayout76.xml"/><Relationship Id="rId77" Type="http://schemas.openxmlformats.org/officeDocument/2006/relationships/slideLayout" Target="../slideLayouts/slideLayout77.xml"/><Relationship Id="rId78" Type="http://schemas.openxmlformats.org/officeDocument/2006/relationships/slideLayout" Target="../slideLayouts/slideLayout78.xml"/><Relationship Id="rId79" Type="http://schemas.openxmlformats.org/officeDocument/2006/relationships/slideLayout" Target="../slideLayouts/slideLayout79.xml"/><Relationship Id="rId90" Type="http://schemas.openxmlformats.org/officeDocument/2006/relationships/slideLayout" Target="../slideLayouts/slideLayout90.xml"/><Relationship Id="rId91" Type="http://schemas.openxmlformats.org/officeDocument/2006/relationships/slideLayout" Target="../slideLayouts/slideLayout91.xml"/><Relationship Id="rId92" Type="http://schemas.openxmlformats.org/officeDocument/2006/relationships/slideLayout" Target="../slideLayouts/slideLayout92.xml"/><Relationship Id="rId93" Type="http://schemas.openxmlformats.org/officeDocument/2006/relationships/slideLayout" Target="../slideLayouts/slideLayout93.xml"/><Relationship Id="rId94" Type="http://schemas.openxmlformats.org/officeDocument/2006/relationships/slideLayout" Target="../slideLayouts/slideLayout94.xml"/><Relationship Id="rId95" Type="http://schemas.openxmlformats.org/officeDocument/2006/relationships/slideLayout" Target="../slideLayouts/slideLayout95.xml"/><Relationship Id="rId96" Type="http://schemas.openxmlformats.org/officeDocument/2006/relationships/slideLayout" Target="../slideLayouts/slideLayout96.xml"/><Relationship Id="rId97" Type="http://schemas.openxmlformats.org/officeDocument/2006/relationships/slideLayout" Target="../slideLayouts/slideLayout97.xml"/><Relationship Id="rId98" Type="http://schemas.openxmlformats.org/officeDocument/2006/relationships/slideLayout" Target="../slideLayouts/slideLayout98.xml"/><Relationship Id="rId99" Type="http://schemas.openxmlformats.org/officeDocument/2006/relationships/slideLayout" Target="../slideLayouts/slideLayout9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60" Type="http://schemas.openxmlformats.org/officeDocument/2006/relationships/slideLayout" Target="../slideLayouts/slideLayout60.xml"/><Relationship Id="rId61" Type="http://schemas.openxmlformats.org/officeDocument/2006/relationships/slideLayout" Target="../slideLayouts/slideLayout61.xml"/><Relationship Id="rId62" Type="http://schemas.openxmlformats.org/officeDocument/2006/relationships/slideLayout" Target="../slideLayouts/slideLayout62.xml"/><Relationship Id="rId63" Type="http://schemas.openxmlformats.org/officeDocument/2006/relationships/slideLayout" Target="../slideLayouts/slideLayout63.xml"/><Relationship Id="rId64" Type="http://schemas.openxmlformats.org/officeDocument/2006/relationships/slideLayout" Target="../slideLayouts/slideLayout64.xml"/><Relationship Id="rId65" Type="http://schemas.openxmlformats.org/officeDocument/2006/relationships/slideLayout" Target="../slideLayouts/slideLayout65.xml"/><Relationship Id="rId66" Type="http://schemas.openxmlformats.org/officeDocument/2006/relationships/slideLayout" Target="../slideLayouts/slideLayout66.xml"/><Relationship Id="rId67" Type="http://schemas.openxmlformats.org/officeDocument/2006/relationships/slideLayout" Target="../slideLayouts/slideLayout67.xml"/><Relationship Id="rId68" Type="http://schemas.openxmlformats.org/officeDocument/2006/relationships/slideLayout" Target="../slideLayouts/slideLayout68.xml"/><Relationship Id="rId69" Type="http://schemas.openxmlformats.org/officeDocument/2006/relationships/slideLayout" Target="../slideLayouts/slideLayout69.xml"/><Relationship Id="rId100" Type="http://schemas.openxmlformats.org/officeDocument/2006/relationships/theme" Target="../theme/theme1.xml"/><Relationship Id="rId80" Type="http://schemas.openxmlformats.org/officeDocument/2006/relationships/slideLayout" Target="../slideLayouts/slideLayout80.xml"/><Relationship Id="rId81" Type="http://schemas.openxmlformats.org/officeDocument/2006/relationships/slideLayout" Target="../slideLayouts/slideLayout81.xml"/><Relationship Id="rId82" Type="http://schemas.openxmlformats.org/officeDocument/2006/relationships/slideLayout" Target="../slideLayouts/slideLayout82.xml"/><Relationship Id="rId83" Type="http://schemas.openxmlformats.org/officeDocument/2006/relationships/slideLayout" Target="../slideLayouts/slideLayout83.xml"/><Relationship Id="rId84" Type="http://schemas.openxmlformats.org/officeDocument/2006/relationships/slideLayout" Target="../slideLayouts/slideLayout84.xml"/><Relationship Id="rId85" Type="http://schemas.openxmlformats.org/officeDocument/2006/relationships/slideLayout" Target="../slideLayouts/slideLayout85.xml"/><Relationship Id="rId86" Type="http://schemas.openxmlformats.org/officeDocument/2006/relationships/slideLayout" Target="../slideLayouts/slideLayout86.xml"/><Relationship Id="rId87" Type="http://schemas.openxmlformats.org/officeDocument/2006/relationships/slideLayout" Target="../slideLayouts/slideLayout87.xml"/><Relationship Id="rId88" Type="http://schemas.openxmlformats.org/officeDocument/2006/relationships/slideLayout" Target="../slideLayouts/slideLayout88.xml"/><Relationship Id="rId8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3" name="Rectangle 12"/>
          <p:cNvSpPr/>
          <p:nvPr userDrawn="1"/>
        </p:nvSpPr>
        <p:spPr>
          <a:xfrm>
            <a:off x="0" y="0"/>
            <a:ext cx="12192000" cy="485466"/>
          </a:xfrm>
          <a:prstGeom prst="rect">
            <a:avLst/>
          </a:prstGeom>
          <a:solidFill>
            <a:schemeClr val="bg1"/>
          </a:solidFill>
          <a:ln>
            <a:noFill/>
          </a:ln>
          <a:effectLst>
            <a:outerShdw blurRad="111125" dist="76200" dir="5880000" algn="tl" rotWithShape="0">
              <a:schemeClr val="tx1">
                <a:lumMod val="50000"/>
                <a:lumOff val="50000"/>
                <a:alpha val="2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17600" y="-44825"/>
            <a:ext cx="4670300" cy="555132"/>
          </a:xfrm>
          <a:prstGeom prst="rect">
            <a:avLst/>
          </a:prstGeom>
        </p:spPr>
        <p:txBody>
          <a:bodyPr vert="horz" lIns="91440" tIns="45720" rIns="91440" bIns="45720" rtlCol="0" anchor="ctr">
            <a:noAutofit/>
          </a:bodyPr>
          <a:lstStyle/>
          <a:p>
            <a:r>
              <a:rPr dirty="0"/>
              <a:t>Click to edit title style</a:t>
            </a:r>
          </a:p>
        </p:txBody>
      </p:sp>
      <p:sp>
        <p:nvSpPr>
          <p:cNvPr id="19" name="Snip Single Corner Rectangle 18"/>
          <p:cNvSpPr/>
          <p:nvPr userDrawn="1"/>
        </p:nvSpPr>
        <p:spPr>
          <a:xfrm flipH="1">
            <a:off x="-17562" y="6334592"/>
            <a:ext cx="12209559" cy="534438"/>
          </a:xfrm>
          <a:custGeom>
            <a:avLst/>
            <a:gdLst>
              <a:gd name="connsiteX0" fmla="*/ 0 w 6194967"/>
              <a:gd name="connsiteY0" fmla="*/ 0 h 579094"/>
              <a:gd name="connsiteX1" fmla="*/ 5905420 w 6194967"/>
              <a:gd name="connsiteY1" fmla="*/ 0 h 579094"/>
              <a:gd name="connsiteX2" fmla="*/ 6194967 w 6194967"/>
              <a:gd name="connsiteY2" fmla="*/ 289547 h 579094"/>
              <a:gd name="connsiteX3" fmla="*/ 6194967 w 6194967"/>
              <a:gd name="connsiteY3" fmla="*/ 579094 h 579094"/>
              <a:gd name="connsiteX4" fmla="*/ 0 w 6194967"/>
              <a:gd name="connsiteY4" fmla="*/ 579094 h 579094"/>
              <a:gd name="connsiteX5" fmla="*/ 0 w 6194967"/>
              <a:gd name="connsiteY5" fmla="*/ 0 h 579094"/>
              <a:gd name="connsiteX0" fmla="*/ 0 w 6205136"/>
              <a:gd name="connsiteY0" fmla="*/ 0 h 579094"/>
              <a:gd name="connsiteX1" fmla="*/ 5905420 w 6205136"/>
              <a:gd name="connsiteY1" fmla="*/ 0 h 579094"/>
              <a:gd name="connsiteX2" fmla="*/ 6194967 w 6205136"/>
              <a:gd name="connsiteY2" fmla="*/ 289547 h 579094"/>
              <a:gd name="connsiteX3" fmla="*/ 6205136 w 6205136"/>
              <a:gd name="connsiteY3" fmla="*/ 434506 h 579094"/>
              <a:gd name="connsiteX4" fmla="*/ 6194967 w 6205136"/>
              <a:gd name="connsiteY4" fmla="*/ 579094 h 579094"/>
              <a:gd name="connsiteX5" fmla="*/ 0 w 6205136"/>
              <a:gd name="connsiteY5" fmla="*/ 579094 h 579094"/>
              <a:gd name="connsiteX6" fmla="*/ 0 w 6205136"/>
              <a:gd name="connsiteY6" fmla="*/ 0 h 579094"/>
              <a:gd name="connsiteX0" fmla="*/ 0 w 7350743"/>
              <a:gd name="connsiteY0" fmla="*/ 0 h 579094"/>
              <a:gd name="connsiteX1" fmla="*/ 5905420 w 7350743"/>
              <a:gd name="connsiteY1" fmla="*/ 0 h 579094"/>
              <a:gd name="connsiteX2" fmla="*/ 6194967 w 7350743"/>
              <a:gd name="connsiteY2" fmla="*/ 289547 h 579094"/>
              <a:gd name="connsiteX3" fmla="*/ 6205136 w 7350743"/>
              <a:gd name="connsiteY3" fmla="*/ 434506 h 579094"/>
              <a:gd name="connsiteX4" fmla="*/ 6194967 w 7350743"/>
              <a:gd name="connsiteY4" fmla="*/ 579094 h 579094"/>
              <a:gd name="connsiteX5" fmla="*/ 0 w 7350743"/>
              <a:gd name="connsiteY5" fmla="*/ 579094 h 579094"/>
              <a:gd name="connsiteX6" fmla="*/ 0 w 7350743"/>
              <a:gd name="connsiteY6" fmla="*/ 0 h 579094"/>
              <a:gd name="connsiteX0" fmla="*/ 0 w 6785195"/>
              <a:gd name="connsiteY0" fmla="*/ 0 h 579094"/>
              <a:gd name="connsiteX1" fmla="*/ 5905420 w 6785195"/>
              <a:gd name="connsiteY1" fmla="*/ 0 h 579094"/>
              <a:gd name="connsiteX2" fmla="*/ 6194967 w 6785195"/>
              <a:gd name="connsiteY2" fmla="*/ 289547 h 579094"/>
              <a:gd name="connsiteX3" fmla="*/ 6205136 w 6785195"/>
              <a:gd name="connsiteY3" fmla="*/ 434506 h 579094"/>
              <a:gd name="connsiteX4" fmla="*/ 6533959 w 6785195"/>
              <a:gd name="connsiteY4" fmla="*/ 513888 h 579094"/>
              <a:gd name="connsiteX5" fmla="*/ 6194967 w 6785195"/>
              <a:gd name="connsiteY5" fmla="*/ 579094 h 579094"/>
              <a:gd name="connsiteX6" fmla="*/ 0 w 6785195"/>
              <a:gd name="connsiteY6" fmla="*/ 579094 h 579094"/>
              <a:gd name="connsiteX7" fmla="*/ 0 w 6785195"/>
              <a:gd name="connsiteY7" fmla="*/ 0 h 579094"/>
              <a:gd name="connsiteX0" fmla="*/ 0 w 7316335"/>
              <a:gd name="connsiteY0" fmla="*/ 0 h 579094"/>
              <a:gd name="connsiteX1" fmla="*/ 5905420 w 7316335"/>
              <a:gd name="connsiteY1" fmla="*/ 0 h 579094"/>
              <a:gd name="connsiteX2" fmla="*/ 6194967 w 7316335"/>
              <a:gd name="connsiteY2" fmla="*/ 289547 h 579094"/>
              <a:gd name="connsiteX3" fmla="*/ 6205136 w 7316335"/>
              <a:gd name="connsiteY3" fmla="*/ 434506 h 579094"/>
              <a:gd name="connsiteX4" fmla="*/ 7316333 w 7316335"/>
              <a:gd name="connsiteY4" fmla="*/ 411826 h 579094"/>
              <a:gd name="connsiteX5" fmla="*/ 6194967 w 7316335"/>
              <a:gd name="connsiteY5" fmla="*/ 579094 h 579094"/>
              <a:gd name="connsiteX6" fmla="*/ 0 w 7316335"/>
              <a:gd name="connsiteY6" fmla="*/ 579094 h 579094"/>
              <a:gd name="connsiteX7" fmla="*/ 0 w 7316335"/>
              <a:gd name="connsiteY7" fmla="*/ 0 h 579094"/>
              <a:gd name="connsiteX0" fmla="*/ 0 w 10525202"/>
              <a:gd name="connsiteY0" fmla="*/ 0 h 579094"/>
              <a:gd name="connsiteX1" fmla="*/ 5905420 w 10525202"/>
              <a:gd name="connsiteY1" fmla="*/ 0 h 579094"/>
              <a:gd name="connsiteX2" fmla="*/ 6194967 w 10525202"/>
              <a:gd name="connsiteY2" fmla="*/ 289547 h 579094"/>
              <a:gd name="connsiteX3" fmla="*/ 6205136 w 10525202"/>
              <a:gd name="connsiteY3" fmla="*/ 434506 h 579094"/>
              <a:gd name="connsiteX4" fmla="*/ 10525202 w 10525202"/>
              <a:gd name="connsiteY4" fmla="*/ 479867 h 579094"/>
              <a:gd name="connsiteX5" fmla="*/ 6194967 w 10525202"/>
              <a:gd name="connsiteY5" fmla="*/ 579094 h 579094"/>
              <a:gd name="connsiteX6" fmla="*/ 0 w 10525202"/>
              <a:gd name="connsiteY6" fmla="*/ 579094 h 579094"/>
              <a:gd name="connsiteX7" fmla="*/ 0 w 10525202"/>
              <a:gd name="connsiteY7" fmla="*/ 0 h 579094"/>
              <a:gd name="connsiteX0" fmla="*/ 0 w 11502578"/>
              <a:gd name="connsiteY0" fmla="*/ 0 h 579094"/>
              <a:gd name="connsiteX1" fmla="*/ 5905420 w 11502578"/>
              <a:gd name="connsiteY1" fmla="*/ 0 h 579094"/>
              <a:gd name="connsiteX2" fmla="*/ 6194967 w 11502578"/>
              <a:gd name="connsiteY2" fmla="*/ 289547 h 579094"/>
              <a:gd name="connsiteX3" fmla="*/ 11500336 w 11502578"/>
              <a:gd name="connsiteY3" fmla="*/ 253063 h 579094"/>
              <a:gd name="connsiteX4" fmla="*/ 10525202 w 11502578"/>
              <a:gd name="connsiteY4" fmla="*/ 479867 h 579094"/>
              <a:gd name="connsiteX5" fmla="*/ 6194967 w 11502578"/>
              <a:gd name="connsiteY5" fmla="*/ 579094 h 579094"/>
              <a:gd name="connsiteX6" fmla="*/ 0 w 11502578"/>
              <a:gd name="connsiteY6" fmla="*/ 579094 h 579094"/>
              <a:gd name="connsiteX7" fmla="*/ 0 w 11502578"/>
              <a:gd name="connsiteY7" fmla="*/ 0 h 579094"/>
              <a:gd name="connsiteX0" fmla="*/ 0 w 12192003"/>
              <a:gd name="connsiteY0" fmla="*/ 0 h 590124"/>
              <a:gd name="connsiteX1" fmla="*/ 5905420 w 12192003"/>
              <a:gd name="connsiteY1" fmla="*/ 0 h 590124"/>
              <a:gd name="connsiteX2" fmla="*/ 6194967 w 12192003"/>
              <a:gd name="connsiteY2" fmla="*/ 289547 h 590124"/>
              <a:gd name="connsiteX3" fmla="*/ 11500336 w 12192003"/>
              <a:gd name="connsiteY3" fmla="*/ 253063 h 590124"/>
              <a:gd name="connsiteX4" fmla="*/ 12192000 w 12192003"/>
              <a:gd name="connsiteY4" fmla="*/ 581929 h 590124"/>
              <a:gd name="connsiteX5" fmla="*/ 6194967 w 12192003"/>
              <a:gd name="connsiteY5" fmla="*/ 579094 h 590124"/>
              <a:gd name="connsiteX6" fmla="*/ 0 w 12192003"/>
              <a:gd name="connsiteY6" fmla="*/ 579094 h 590124"/>
              <a:gd name="connsiteX7" fmla="*/ 0 w 12192003"/>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09559"/>
              <a:gd name="connsiteY0" fmla="*/ 0 h 590124"/>
              <a:gd name="connsiteX1" fmla="*/ 5905420 w 12209559"/>
              <a:gd name="connsiteY1" fmla="*/ 0 h 590124"/>
              <a:gd name="connsiteX2" fmla="*/ 6194967 w 12209559"/>
              <a:gd name="connsiteY2" fmla="*/ 289547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9559" h="590124">
                <a:moveTo>
                  <a:pt x="0" y="0"/>
                </a:moveTo>
                <a:lnTo>
                  <a:pt x="5905420" y="0"/>
                </a:lnTo>
                <a:lnTo>
                  <a:pt x="6194967" y="289547"/>
                </a:lnTo>
                <a:lnTo>
                  <a:pt x="12180662" y="275743"/>
                </a:lnTo>
                <a:cubicBezTo>
                  <a:pt x="12237161" y="313133"/>
                  <a:pt x="12193695" y="557831"/>
                  <a:pt x="12192000" y="581929"/>
                </a:cubicBezTo>
                <a:cubicBezTo>
                  <a:pt x="12190305" y="606027"/>
                  <a:pt x="7283960" y="568226"/>
                  <a:pt x="6194967" y="579094"/>
                </a:cubicBezTo>
                <a:lnTo>
                  <a:pt x="0" y="579094"/>
                </a:lnTo>
                <a:lnTo>
                  <a:pt x="0" y="0"/>
                </a:lnTo>
                <a:close/>
              </a:path>
            </a:pathLst>
          </a:custGeom>
          <a:gradFill>
            <a:gsLst>
              <a:gs pos="0">
                <a:srgbClr val="F4F4F2"/>
              </a:gs>
              <a:gs pos="79000">
                <a:schemeClr val="bg1"/>
              </a:gs>
              <a:gs pos="29000">
                <a:schemeClr val="bg1"/>
              </a:gs>
              <a:gs pos="94000">
                <a:srgbClr val="DFE0D5">
                  <a:lumMod val="64000"/>
                  <a:lumOff val="36000"/>
                </a:srgbClr>
              </a:gs>
            </a:gsLst>
            <a:lin ang="16800000" scaled="0"/>
          </a:gradFill>
          <a:ln w="9525">
            <a:solidFill>
              <a:schemeClr val="bg1">
                <a:lumMod val="75000"/>
              </a:schemeClr>
            </a:solidFill>
          </a:ln>
          <a:effectLst>
            <a:innerShdw blurRad="101600" dist="25400" dir="18720000">
              <a:schemeClr val="tx1">
                <a:alpha val="39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109722" y="1166948"/>
            <a:ext cx="4570689" cy="5029649"/>
          </a:xfrm>
          <a:prstGeom prst="rect">
            <a:avLst/>
          </a:prstGeom>
        </p:spPr>
        <p:txBody>
          <a:bodyPr vert="horz" lIns="91440" tIns="45720" rIns="91440" bIns="45720" rtlCol="0">
            <a:normAutofit/>
          </a:body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dirty="0"/>
          </a:p>
        </p:txBody>
      </p:sp>
      <p:sp>
        <p:nvSpPr>
          <p:cNvPr id="14" name="Rectangle 13"/>
          <p:cNvSpPr/>
          <p:nvPr userDrawn="1"/>
        </p:nvSpPr>
        <p:spPr>
          <a:xfrm>
            <a:off x="8825456" y="22695"/>
            <a:ext cx="3254824" cy="42329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2400" i="1" dirty="0" smtClean="0">
                <a:solidFill>
                  <a:srgbClr val="C3CBBF"/>
                </a:solidFill>
                <a:latin typeface="Calibri"/>
                <a:cs typeface="Calibri"/>
              </a:rPr>
              <a:t>OS - LIVSFORTÆLLINGER</a:t>
            </a:r>
            <a:endParaRPr lang="en-US" sz="2400" i="1" dirty="0">
              <a:solidFill>
                <a:srgbClr val="C3CBBF"/>
              </a:solidFill>
              <a:latin typeface="Calibri"/>
              <a:cs typeface="Calibri"/>
            </a:endParaRPr>
          </a:p>
        </p:txBody>
      </p:sp>
      <p:sp>
        <p:nvSpPr>
          <p:cNvPr id="12" name="Footer Placeholder 5"/>
          <p:cNvSpPr>
            <a:spLocks noGrp="1"/>
          </p:cNvSpPr>
          <p:nvPr>
            <p:ph type="ftr" sz="quarter" idx="3"/>
          </p:nvPr>
        </p:nvSpPr>
        <p:spPr>
          <a:xfrm>
            <a:off x="4471889" y="52720"/>
            <a:ext cx="4048807" cy="365125"/>
          </a:xfrm>
          <a:prstGeom prst="rect">
            <a:avLst/>
          </a:prstGeom>
        </p:spPr>
        <p:txBody>
          <a:bodyPr/>
          <a:lstStyle>
            <a:lvl1pPr algn="ctr">
              <a:defRPr sz="2000" b="0" i="1">
                <a:solidFill>
                  <a:schemeClr val="bg1">
                    <a:lumMod val="75000"/>
                  </a:schemeClr>
                </a:solidFill>
                <a:latin typeface="Calibri"/>
                <a:cs typeface="Calibri"/>
              </a:defRPr>
            </a:lvl1pPr>
          </a:lstStyle>
          <a:p>
            <a:r>
              <a:rPr lang="en-US" smtClean="0"/>
              <a:t>Dit navn her</a:t>
            </a:r>
            <a:endParaRPr lang="en-US" dirty="0"/>
          </a:p>
        </p:txBody>
      </p:sp>
      <p:sp>
        <p:nvSpPr>
          <p:cNvPr id="33" name="Afrundet rektangel 35">
            <a:hlinkClick r:id="rId101" action="ppaction://hlinksldjump" highlightClick="1"/>
          </p:cNvPr>
          <p:cNvSpPr/>
          <p:nvPr userDrawn="1"/>
        </p:nvSpPr>
        <p:spPr>
          <a:xfrm>
            <a:off x="7884132" y="6409014"/>
            <a:ext cx="1337681" cy="391944"/>
          </a:xfrm>
          <a:prstGeom prst="roundRect">
            <a:avLst>
              <a:gd name="adj" fmla="val 10186"/>
            </a:avLst>
          </a:prstGeom>
          <a:gradFill>
            <a:gsLst>
              <a:gs pos="48014">
                <a:srgbClr val="E7EAE5"/>
              </a:gs>
              <a:gs pos="89000">
                <a:srgbClr val="D5DAD2"/>
              </a:gs>
              <a:gs pos="0">
                <a:srgbClr val="C3CBBF"/>
              </a:gs>
              <a:gs pos="98000">
                <a:srgbClr val="F2F4F1"/>
              </a:gs>
              <a:gs pos="6000">
                <a:schemeClr val="bg1"/>
              </a:gs>
              <a:gs pos="100000">
                <a:srgbClr val="C3D4E5"/>
              </a:gs>
            </a:gsLst>
            <a:lin ang="5400000" scaled="0"/>
          </a:gradFill>
          <a:ln w="28575">
            <a:solidFill>
              <a:schemeClr val="tx1">
                <a:lumMod val="50000"/>
                <a:lumOff val="50000"/>
              </a:schemeClr>
            </a:solidFill>
          </a:ln>
          <a:effectLst>
            <a:outerShdw blurRad="63500" dist="25400" dir="5400000" sx="102000" sy="102000" algn="ctr" rotWithShape="0">
              <a:prstClr val="black">
                <a:alpha val="40000"/>
              </a:prstClr>
            </a:outerShdw>
          </a:effectLst>
          <a:scene3d>
            <a:camera prst="orthographicFront">
              <a:rot lat="0" lon="0" rev="0"/>
            </a:camera>
            <a:lightRig rig="soft" dir="t">
              <a:rot lat="0" lon="0" rev="0"/>
            </a:lightRig>
          </a:scene3d>
          <a:sp3d contourW="38100" prstMaterial="matte">
            <a:bevelB w="165100" h="69850" prst="coolSlant"/>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2200" dirty="0" smtClean="0">
                <a:solidFill>
                  <a:schemeClr val="tx1">
                    <a:lumMod val="95000"/>
                    <a:lumOff val="5000"/>
                  </a:schemeClr>
                </a:solidFill>
                <a:latin typeface="Calibri"/>
                <a:cs typeface="Calibri"/>
              </a:rPr>
              <a:t>Oversigt</a:t>
            </a:r>
            <a:endParaRPr lang="da-DK" sz="2200" dirty="0">
              <a:solidFill>
                <a:schemeClr val="bg1"/>
              </a:solidFill>
              <a:latin typeface="Calibri"/>
              <a:cs typeface="Calibri"/>
            </a:endParaRPr>
          </a:p>
        </p:txBody>
      </p:sp>
      <p:sp>
        <p:nvSpPr>
          <p:cNvPr id="34" name="Afrundet rektangel 35">
            <a:hlinkClick r:id="" action="ppaction://hlinkshowjump?jump=lastslideviewed" highlightClick="1"/>
          </p:cNvPr>
          <p:cNvSpPr/>
          <p:nvPr userDrawn="1"/>
        </p:nvSpPr>
        <p:spPr>
          <a:xfrm>
            <a:off x="9337214" y="6409014"/>
            <a:ext cx="1337681" cy="391944"/>
          </a:xfrm>
          <a:prstGeom prst="roundRect">
            <a:avLst>
              <a:gd name="adj" fmla="val 10186"/>
            </a:avLst>
          </a:prstGeom>
          <a:gradFill>
            <a:gsLst>
              <a:gs pos="48014">
                <a:srgbClr val="E7EAE5"/>
              </a:gs>
              <a:gs pos="89000">
                <a:srgbClr val="D5DAD2"/>
              </a:gs>
              <a:gs pos="0">
                <a:srgbClr val="C3CBBF"/>
              </a:gs>
              <a:gs pos="98000">
                <a:srgbClr val="F2F4F1"/>
              </a:gs>
              <a:gs pos="6000">
                <a:schemeClr val="bg1"/>
              </a:gs>
              <a:gs pos="100000">
                <a:srgbClr val="C3D4E5"/>
              </a:gs>
            </a:gsLst>
            <a:lin ang="5400000" scaled="0"/>
          </a:gradFill>
          <a:ln w="28575">
            <a:solidFill>
              <a:schemeClr val="tx1">
                <a:lumMod val="50000"/>
                <a:lumOff val="50000"/>
              </a:schemeClr>
            </a:solidFill>
          </a:ln>
          <a:effectLst>
            <a:outerShdw blurRad="63500" dist="25400" dir="5400000" sx="102000" sy="102000" algn="ctr" rotWithShape="0">
              <a:prstClr val="black">
                <a:alpha val="40000"/>
              </a:prstClr>
            </a:outerShdw>
          </a:effectLst>
          <a:scene3d>
            <a:camera prst="orthographicFront">
              <a:rot lat="0" lon="0" rev="0"/>
            </a:camera>
            <a:lightRig rig="soft" dir="t">
              <a:rot lat="0" lon="0" rev="0"/>
            </a:lightRig>
          </a:scene3d>
          <a:sp3d contourW="38100" prstMaterial="matte">
            <a:bevelB w="165100" h="69850" prst="coolSlant"/>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2200" dirty="0" smtClean="0">
                <a:solidFill>
                  <a:schemeClr val="tx1">
                    <a:lumMod val="95000"/>
                    <a:lumOff val="5000"/>
                  </a:schemeClr>
                </a:solidFill>
                <a:latin typeface="Calibri"/>
                <a:cs typeface="Calibri"/>
              </a:rPr>
              <a:t>Tilbage</a:t>
            </a:r>
            <a:endParaRPr lang="da-DK" sz="2200" dirty="0">
              <a:solidFill>
                <a:schemeClr val="bg1"/>
              </a:solidFill>
              <a:latin typeface="Calibri"/>
              <a:cs typeface="Calibri"/>
            </a:endParaRPr>
          </a:p>
        </p:txBody>
      </p:sp>
      <p:sp>
        <p:nvSpPr>
          <p:cNvPr id="35" name="Afrundet rektangel 35">
            <a:hlinkClick r:id="" action="ppaction://hlinkshowjump?jump=nextslide" highlightClick="1"/>
          </p:cNvPr>
          <p:cNvSpPr/>
          <p:nvPr userDrawn="1"/>
        </p:nvSpPr>
        <p:spPr>
          <a:xfrm>
            <a:off x="10790005" y="6407333"/>
            <a:ext cx="1337681" cy="391944"/>
          </a:xfrm>
          <a:prstGeom prst="roundRect">
            <a:avLst>
              <a:gd name="adj" fmla="val 10186"/>
            </a:avLst>
          </a:prstGeom>
          <a:gradFill>
            <a:gsLst>
              <a:gs pos="48014">
                <a:srgbClr val="E7EAE5"/>
              </a:gs>
              <a:gs pos="89000">
                <a:srgbClr val="D5DAD2"/>
              </a:gs>
              <a:gs pos="0">
                <a:srgbClr val="C3CBBF"/>
              </a:gs>
              <a:gs pos="98000">
                <a:srgbClr val="F2F4F1"/>
              </a:gs>
              <a:gs pos="6000">
                <a:schemeClr val="bg1"/>
              </a:gs>
              <a:gs pos="100000">
                <a:srgbClr val="C3D4E5"/>
              </a:gs>
            </a:gsLst>
            <a:lin ang="5400000" scaled="0"/>
          </a:gradFill>
          <a:ln w="28575">
            <a:solidFill>
              <a:schemeClr val="tx1">
                <a:lumMod val="50000"/>
                <a:lumOff val="50000"/>
              </a:schemeClr>
            </a:solidFill>
          </a:ln>
          <a:effectLst>
            <a:outerShdw blurRad="63500" dist="25400" dir="5400000" sx="102000" sy="102000" algn="ctr" rotWithShape="0">
              <a:prstClr val="black">
                <a:alpha val="40000"/>
              </a:prstClr>
            </a:outerShdw>
          </a:effectLst>
          <a:scene3d>
            <a:camera prst="orthographicFront">
              <a:rot lat="0" lon="0" rev="0"/>
            </a:camera>
            <a:lightRig rig="soft" dir="t">
              <a:rot lat="0" lon="0" rev="0"/>
            </a:lightRig>
          </a:scene3d>
          <a:sp3d contourW="38100" prstMaterial="matte">
            <a:bevelB w="165100" h="69850" prst="coolSlant"/>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2200" dirty="0" smtClean="0">
                <a:solidFill>
                  <a:schemeClr val="tx1">
                    <a:lumMod val="95000"/>
                    <a:lumOff val="5000"/>
                  </a:schemeClr>
                </a:solidFill>
                <a:latin typeface="Calibri"/>
                <a:cs typeface="Calibri"/>
              </a:rPr>
              <a:t>Næste</a:t>
            </a:r>
            <a:endParaRPr lang="da-DK" sz="2200" dirty="0">
              <a:solidFill>
                <a:schemeClr val="bg1"/>
              </a:solidFill>
              <a:latin typeface="Calibri"/>
              <a:cs typeface="Calibri"/>
            </a:endParaRPr>
          </a:p>
        </p:txBody>
      </p:sp>
      <p:sp>
        <p:nvSpPr>
          <p:cNvPr id="36" name="Afrundet rektangel 35">
            <a:hlinkClick r:id="" action="ppaction://hlinkshowjump?jump=endshow" highlightClick="1"/>
          </p:cNvPr>
          <p:cNvSpPr/>
          <p:nvPr userDrawn="1"/>
        </p:nvSpPr>
        <p:spPr>
          <a:xfrm>
            <a:off x="6431050" y="6406638"/>
            <a:ext cx="1337681" cy="391944"/>
          </a:xfrm>
          <a:prstGeom prst="roundRect">
            <a:avLst>
              <a:gd name="adj" fmla="val 10186"/>
            </a:avLst>
          </a:prstGeom>
          <a:gradFill>
            <a:gsLst>
              <a:gs pos="48014">
                <a:srgbClr val="E7EAE5"/>
              </a:gs>
              <a:gs pos="89000">
                <a:srgbClr val="D5DAD2"/>
              </a:gs>
              <a:gs pos="0">
                <a:srgbClr val="C3CBBF"/>
              </a:gs>
              <a:gs pos="98000">
                <a:srgbClr val="F2F4F1"/>
              </a:gs>
              <a:gs pos="6000">
                <a:schemeClr val="bg1"/>
              </a:gs>
              <a:gs pos="100000">
                <a:srgbClr val="C3D4E5"/>
              </a:gs>
            </a:gsLst>
            <a:lin ang="5400000" scaled="0"/>
          </a:gradFill>
          <a:ln w="28575">
            <a:solidFill>
              <a:schemeClr val="tx1">
                <a:lumMod val="50000"/>
                <a:lumOff val="50000"/>
              </a:schemeClr>
            </a:solidFill>
          </a:ln>
          <a:effectLst>
            <a:outerShdw blurRad="63500" dist="25400" dir="5400000" sx="102000" sy="102000" algn="ctr" rotWithShape="0">
              <a:prstClr val="black">
                <a:alpha val="40000"/>
              </a:prstClr>
            </a:outerShdw>
          </a:effectLst>
          <a:scene3d>
            <a:camera prst="orthographicFront">
              <a:rot lat="0" lon="0" rev="0"/>
            </a:camera>
            <a:lightRig rig="soft" dir="t">
              <a:rot lat="0" lon="0" rev="0"/>
            </a:lightRig>
          </a:scene3d>
          <a:sp3d contourW="38100" prstMaterial="matte">
            <a:bevelB w="165100" h="69850" prst="coolSlant"/>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2200" dirty="0" smtClean="0">
                <a:solidFill>
                  <a:schemeClr val="tx1">
                    <a:lumMod val="95000"/>
                    <a:lumOff val="5000"/>
                  </a:schemeClr>
                </a:solidFill>
                <a:latin typeface="Calibri"/>
                <a:cs typeface="Calibri"/>
              </a:rPr>
              <a:t>Rediger</a:t>
            </a:r>
            <a:endParaRPr lang="da-DK" sz="2200" dirty="0">
              <a:solidFill>
                <a:schemeClr val="bg1"/>
              </a:solidFill>
              <a:latin typeface="Calibri"/>
              <a:cs typeface="Calibri"/>
            </a:endParaRPr>
          </a:p>
        </p:txBody>
      </p:sp>
      <p:sp>
        <p:nvSpPr>
          <p:cNvPr id="4" name="Pladsholder til slidenummer 3"/>
          <p:cNvSpPr>
            <a:spLocks noGrp="1"/>
          </p:cNvSpPr>
          <p:nvPr>
            <p:ph type="sldNum" sz="quarter" idx="4"/>
          </p:nvPr>
        </p:nvSpPr>
        <p:spPr>
          <a:xfrm>
            <a:off x="0" y="6477778"/>
            <a:ext cx="383177" cy="503119"/>
          </a:xfrm>
          <a:prstGeom prst="rect">
            <a:avLst/>
          </a:prstGeom>
        </p:spPr>
        <p:txBody>
          <a:bodyPr vert="horz" lIns="91440" tIns="45720" rIns="91440" bIns="45720" rtlCol="0" anchor="ctr"/>
          <a:lstStyle>
            <a:lvl1pPr algn="r">
              <a:defRPr sz="800">
                <a:solidFill>
                  <a:schemeClr val="tx1">
                    <a:tint val="75000"/>
                  </a:schemeClr>
                </a:solidFill>
              </a:defRPr>
            </a:lvl1pPr>
          </a:lstStyle>
          <a:p>
            <a:fld id="{B0EB8CF6-47F3-4747-94A2-C5AAF9298AFB}" type="slidenum">
              <a:rPr lang="da-DK" smtClean="0"/>
              <a:pPr/>
              <a:t>‹nr.›</a:t>
            </a:fld>
            <a:endParaRPr lang="da-DK"/>
          </a:p>
        </p:txBody>
      </p:sp>
      <p:sp>
        <p:nvSpPr>
          <p:cNvPr id="15" name="Rektangel 14"/>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Tree>
  </p:cSld>
  <p:clrMap bg1="lt1" tx1="dk1" bg2="lt2" tx2="dk2" accent1="accent1" accent2="accent2" accent3="accent3" accent4="accent4" accent5="accent5" accent6="accent6" hlink="hlink" folHlink="folHlink"/>
  <p:sldLayoutIdLst>
    <p:sldLayoutId id="2147483837" r:id="rId1"/>
    <p:sldLayoutId id="2147483796" r:id="rId2"/>
    <p:sldLayoutId id="2147483855" r:id="rId3"/>
    <p:sldLayoutId id="2147483824" r:id="rId4"/>
    <p:sldLayoutId id="2147483825" r:id="rId5"/>
    <p:sldLayoutId id="2147483794" r:id="rId6"/>
    <p:sldLayoutId id="2147483795" r:id="rId7"/>
    <p:sldLayoutId id="2147483798" r:id="rId8"/>
    <p:sldLayoutId id="2147483792" r:id="rId9"/>
    <p:sldLayoutId id="2147483793" r:id="rId10"/>
    <p:sldLayoutId id="2147483823" r:id="rId11"/>
    <p:sldLayoutId id="2147483773" r:id="rId12"/>
    <p:sldLayoutId id="2147483781" r:id="rId13"/>
    <p:sldLayoutId id="2147483816" r:id="rId14"/>
    <p:sldLayoutId id="2147483817" r:id="rId15"/>
    <p:sldLayoutId id="2147483868" r:id="rId16"/>
    <p:sldLayoutId id="2147483775" r:id="rId17"/>
    <p:sldLayoutId id="2147483744" r:id="rId18"/>
    <p:sldLayoutId id="2147483869" r:id="rId19"/>
    <p:sldLayoutId id="2147483827" r:id="rId20"/>
    <p:sldLayoutId id="2147483828" r:id="rId21"/>
    <p:sldLayoutId id="2147483833" r:id="rId22"/>
    <p:sldLayoutId id="2147483834" r:id="rId23"/>
    <p:sldLayoutId id="2147483826" r:id="rId24"/>
    <p:sldLayoutId id="2147483814" r:id="rId25"/>
    <p:sldLayoutId id="2147483870" r:id="rId26"/>
    <p:sldLayoutId id="2147483832" r:id="rId27"/>
    <p:sldLayoutId id="2147483772" r:id="rId28"/>
    <p:sldLayoutId id="2147483819" r:id="rId29"/>
    <p:sldLayoutId id="2147483818" r:id="rId30"/>
    <p:sldLayoutId id="2147483784" r:id="rId31"/>
    <p:sldLayoutId id="2147483871" r:id="rId32"/>
    <p:sldLayoutId id="2147483743" r:id="rId33"/>
    <p:sldLayoutId id="2147483799" r:id="rId34"/>
    <p:sldLayoutId id="2147483801" r:id="rId35"/>
    <p:sldLayoutId id="2147483802" r:id="rId36"/>
    <p:sldLayoutId id="2147483803" r:id="rId37"/>
    <p:sldLayoutId id="2147483804" r:id="rId38"/>
    <p:sldLayoutId id="2147483800" r:id="rId39"/>
    <p:sldLayoutId id="2147483805" r:id="rId40"/>
    <p:sldLayoutId id="2147483806" r:id="rId41"/>
    <p:sldLayoutId id="2147483808" r:id="rId42"/>
    <p:sldLayoutId id="2147483845" r:id="rId43"/>
    <p:sldLayoutId id="2147483846" r:id="rId44"/>
    <p:sldLayoutId id="2147483847" r:id="rId45"/>
    <p:sldLayoutId id="2147483848" r:id="rId46"/>
    <p:sldLayoutId id="2147483849" r:id="rId47"/>
    <p:sldLayoutId id="2147483850" r:id="rId48"/>
    <p:sldLayoutId id="2147483853" r:id="rId49"/>
    <p:sldLayoutId id="2147483857" r:id="rId50"/>
    <p:sldLayoutId id="2147483852" r:id="rId51"/>
    <p:sldLayoutId id="2147483851" r:id="rId52"/>
    <p:sldLayoutId id="2147483854" r:id="rId53"/>
    <p:sldLayoutId id="2147483790" r:id="rId54"/>
    <p:sldLayoutId id="2147483758" r:id="rId55"/>
    <p:sldLayoutId id="2147483864" r:id="rId56"/>
    <p:sldLayoutId id="2147483865" r:id="rId57"/>
    <p:sldLayoutId id="2147483791" r:id="rId58"/>
    <p:sldLayoutId id="2147483757" r:id="rId59"/>
    <p:sldLayoutId id="2147483867" r:id="rId60"/>
    <p:sldLayoutId id="2147483766" r:id="rId61"/>
    <p:sldLayoutId id="2147483767" r:id="rId62"/>
    <p:sldLayoutId id="2147483759" r:id="rId63"/>
    <p:sldLayoutId id="2147483769" r:id="rId64"/>
    <p:sldLayoutId id="2147483739" r:id="rId65"/>
    <p:sldLayoutId id="2147483838" r:id="rId66"/>
    <p:sldLayoutId id="2147483813" r:id="rId67"/>
    <p:sldLayoutId id="2147483715" r:id="rId68"/>
    <p:sldLayoutId id="2147483717" r:id="rId69"/>
    <p:sldLayoutId id="2147483873" r:id="rId70"/>
    <p:sldLayoutId id="2147483874" r:id="rId71"/>
    <p:sldLayoutId id="2147483875" r:id="rId72"/>
    <p:sldLayoutId id="2147483856" r:id="rId73"/>
    <p:sldLayoutId id="2147483872" r:id="rId74"/>
    <p:sldLayoutId id="2147483835" r:id="rId75"/>
    <p:sldLayoutId id="2147483713" r:id="rId76"/>
    <p:sldLayoutId id="2147483866" r:id="rId77"/>
    <p:sldLayoutId id="2147483720" r:id="rId78"/>
    <p:sldLayoutId id="2147483861" r:id="rId79"/>
    <p:sldLayoutId id="2147483862" r:id="rId80"/>
    <p:sldLayoutId id="2147483740" r:id="rId81"/>
    <p:sldLayoutId id="2147483822" r:id="rId82"/>
    <p:sldLayoutId id="2147483836" r:id="rId83"/>
    <p:sldLayoutId id="2147483727" r:id="rId84"/>
    <p:sldLayoutId id="2147483858" r:id="rId85"/>
    <p:sldLayoutId id="2147483760" r:id="rId86"/>
    <p:sldLayoutId id="2147483761" r:id="rId87"/>
    <p:sldLayoutId id="2147483762" r:id="rId88"/>
    <p:sldLayoutId id="2147483779" r:id="rId89"/>
    <p:sldLayoutId id="2147483751" r:id="rId90"/>
    <p:sldLayoutId id="2147483831" r:id="rId91"/>
    <p:sldLayoutId id="2147483709" r:id="rId92"/>
    <p:sldLayoutId id="2147483747" r:id="rId93"/>
    <p:sldLayoutId id="2147483710" r:id="rId94"/>
    <p:sldLayoutId id="2147483776" r:id="rId95"/>
    <p:sldLayoutId id="2147483863" r:id="rId96"/>
    <p:sldLayoutId id="2147483877" r:id="rId97"/>
    <p:sldLayoutId id="2147483876" r:id="rId98"/>
    <p:sldLayoutId id="2147483844" r:id="rId9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defTabSz="914400" rtl="0" eaLnBrk="1" latinLnBrk="0" hangingPunct="1">
        <a:spcBef>
          <a:spcPct val="0"/>
        </a:spcBef>
        <a:buNone/>
        <a:defRPr sz="2400" b="0" i="0" kern="1200">
          <a:solidFill>
            <a:schemeClr val="tx1"/>
          </a:solidFill>
          <a:latin typeface="Calibri"/>
          <a:ea typeface="+mj-ea"/>
          <a:cs typeface="Calibri"/>
        </a:defRPr>
      </a:lvl1pPr>
    </p:titleStyle>
    <p:bodyStyle>
      <a:lvl1pPr marL="0" indent="0" algn="l" defTabSz="914400" rtl="0" eaLnBrk="1" latinLnBrk="0" hangingPunct="1">
        <a:spcBef>
          <a:spcPts val="2400"/>
        </a:spcBef>
        <a:buSzPct val="90000"/>
        <a:buFont typeface="Wingdings" pitchFamily="2" charset="2"/>
        <a:buNone/>
        <a:defRPr sz="2000" kern="1200">
          <a:solidFill>
            <a:schemeClr val="tx1">
              <a:lumMod val="95000"/>
              <a:lumOff val="5000"/>
            </a:schemeClr>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tx1">
              <a:lumMod val="95000"/>
              <a:lumOff val="5000"/>
            </a:schemeClr>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1600" kern="1200">
          <a:solidFill>
            <a:schemeClr val="tx1">
              <a:lumMod val="95000"/>
              <a:lumOff val="5000"/>
            </a:schemeClr>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400" kern="1200">
          <a:solidFill>
            <a:schemeClr val="tx1">
              <a:lumMod val="95000"/>
              <a:lumOff val="5000"/>
            </a:schemeClr>
          </a:solidFill>
          <a:latin typeface="+mn-lt"/>
          <a:ea typeface="+mn-ea"/>
          <a:cs typeface="+mn-cs"/>
        </a:defRPr>
      </a:lvl4pPr>
      <a:lvl5pPr marL="1946275" indent="-346075" algn="l" defTabSz="914400" rtl="0" eaLnBrk="1" latinLnBrk="0" hangingPunct="1">
        <a:spcBef>
          <a:spcPts val="1200"/>
        </a:spcBef>
        <a:buSzPct val="90000"/>
        <a:buFont typeface="Wingdings" pitchFamily="2" charset="2"/>
        <a:buChar char="v"/>
        <a:defRPr sz="1200" kern="1200">
          <a:solidFill>
            <a:schemeClr val="tx1">
              <a:lumMod val="95000"/>
              <a:lumOff val="5000"/>
            </a:schemeClr>
          </a:solidFill>
          <a:latin typeface="+mn-lt"/>
          <a:ea typeface="+mn-ea"/>
          <a:cs typeface="+mn-cs"/>
        </a:defRPr>
      </a:lvl5pPr>
      <a:lvl6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6pPr>
      <a:lvl7pPr marL="2625725" indent="-344488" algn="l" defTabSz="914400" rtl="0" eaLnBrk="1" latinLnBrk="0" hangingPunct="1">
        <a:spcBef>
          <a:spcPct val="20000"/>
        </a:spcBef>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7pPr>
      <a:lvl8pPr marL="297021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8pPr>
      <a:lvl9pPr marL="3313113" indent="-344488" algn="l" defTabSz="914400" rtl="0" eaLnBrk="1" latinLnBrk="0" hangingPunct="1">
        <a:spcBef>
          <a:spcPct val="20000"/>
        </a:spcBef>
        <a:buSzPct val="90000"/>
        <a:buFont typeface="Wingdings" pitchFamily="2" charset="2"/>
        <a:buChar char="v"/>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11.xml"/><Relationship Id="rId4" Type="http://schemas.openxmlformats.org/officeDocument/2006/relationships/hyperlink" Target="http://www.opgavestyret.dk/seniorer.html" TargetMode="External"/><Relationship Id="rId5" Type="http://schemas.openxmlformats.org/officeDocument/2006/relationships/image" Target="../media/image46.png"/><Relationship Id="rId1" Type="http://schemas.openxmlformats.org/officeDocument/2006/relationships/slideLayout" Target="../slideLayouts/slideLayout9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9" Type="http://schemas.openxmlformats.org/officeDocument/2006/relationships/slide" Target="slide16.xml"/><Relationship Id="rId20" Type="http://schemas.openxmlformats.org/officeDocument/2006/relationships/slide" Target="slide15.xml"/><Relationship Id="rId21" Type="http://schemas.openxmlformats.org/officeDocument/2006/relationships/slide" Target="slide10.xml"/><Relationship Id="rId22" Type="http://schemas.openxmlformats.org/officeDocument/2006/relationships/slide" Target="slide3.xml"/><Relationship Id="rId10" Type="http://schemas.openxmlformats.org/officeDocument/2006/relationships/slide" Target="slide11.xml"/><Relationship Id="rId11" Type="http://schemas.openxmlformats.org/officeDocument/2006/relationships/slide" Target="slide17.xml"/><Relationship Id="rId12" Type="http://schemas.openxmlformats.org/officeDocument/2006/relationships/image" Target="../media/image49.tiff"/><Relationship Id="rId13" Type="http://schemas.openxmlformats.org/officeDocument/2006/relationships/slide" Target="slide22.xml"/><Relationship Id="rId14" Type="http://schemas.openxmlformats.org/officeDocument/2006/relationships/slide" Target="slide14.xml"/><Relationship Id="rId15" Type="http://schemas.openxmlformats.org/officeDocument/2006/relationships/slide" Target="slide18.xml"/><Relationship Id="rId16" Type="http://schemas.openxmlformats.org/officeDocument/2006/relationships/slide" Target="slide12.xml"/><Relationship Id="rId17" Type="http://schemas.openxmlformats.org/officeDocument/2006/relationships/slide" Target="slide23.xml"/><Relationship Id="rId18" Type="http://schemas.openxmlformats.org/officeDocument/2006/relationships/slide" Target="slide30.xml"/><Relationship Id="rId19" Type="http://schemas.openxmlformats.org/officeDocument/2006/relationships/slide" Target="slide20.xml"/><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eg"/><Relationship Id="rId4" Type="http://schemas.openxmlformats.org/officeDocument/2006/relationships/slide" Target="slide2.xml"/><Relationship Id="rId5" Type="http://schemas.openxmlformats.org/officeDocument/2006/relationships/image" Target="../media/image47.jpeg"/><Relationship Id="rId6" Type="http://schemas.openxmlformats.org/officeDocument/2006/relationships/hyperlink" Target="http://www.opgavestyret.dk/seniorer.html" TargetMode="External"/><Relationship Id="rId7" Type="http://schemas.openxmlformats.org/officeDocument/2006/relationships/image" Target="../media/image48.png"/><Relationship Id="rId8" Type="http://schemas.openxmlformats.org/officeDocument/2006/relationships/slide" Target="slide3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50.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slide" Target="slide2.xml"/><Relationship Id="rId4" Type="http://schemas.openxmlformats.org/officeDocument/2006/relationships/image" Target="../media/image51.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3.xml.rels><?xml version="1.0" encoding="UTF-8" standalone="yes"?>
<Relationships xmlns="http://schemas.openxmlformats.org/package/2006/relationships"><Relationship Id="rId11" Type="http://schemas.openxmlformats.org/officeDocument/2006/relationships/slide" Target="slide32.xml"/><Relationship Id="rId12" Type="http://schemas.openxmlformats.org/officeDocument/2006/relationships/image" Target="../media/image52.tiff"/><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slide" Target="slide35.xml"/><Relationship Id="rId4" Type="http://schemas.openxmlformats.org/officeDocument/2006/relationships/hyperlink" Target="http://www.opgavestyret.dk/seniorer.html" TargetMode="External"/><Relationship Id="rId5" Type="http://schemas.openxmlformats.org/officeDocument/2006/relationships/image" Target="../media/image48.png"/><Relationship Id="rId6" Type="http://schemas.openxmlformats.org/officeDocument/2006/relationships/slide" Target="slide33.xml"/><Relationship Id="rId7" Type="http://schemas.openxmlformats.org/officeDocument/2006/relationships/slide" Target="slide2.xml"/><Relationship Id="rId8" Type="http://schemas.openxmlformats.org/officeDocument/2006/relationships/hyperlink" Target="https://youtu.be/705p7GpEaPU" TargetMode="External"/><Relationship Id="rId9" Type="http://schemas.openxmlformats.org/officeDocument/2006/relationships/hyperlink" Target="https://youtu.be/-OyExeuTvmg" TargetMode="External"/><Relationship Id="rId10" Type="http://schemas.openxmlformats.org/officeDocument/2006/relationships/hyperlink" Target="https://www.youtube.com/watch?v=e70Wajt_X3Q"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6.xml.rels><?xml version="1.0" encoding="UTF-8" standalone="yes"?>
<Relationships xmlns="http://schemas.openxmlformats.org/package/2006/relationships"><Relationship Id="rId3" Type="http://schemas.openxmlformats.org/officeDocument/2006/relationships/slide" Target="slide32.xml"/><Relationship Id="rId4" Type="http://schemas.openxmlformats.org/officeDocument/2006/relationships/image" Target="../media/image53.tiff"/><Relationship Id="rId5" Type="http://schemas.openxmlformats.org/officeDocument/2006/relationships/image" Target="../media/image54.tiff"/><Relationship Id="rId6" Type="http://schemas.openxmlformats.org/officeDocument/2006/relationships/image" Target="../media/image55.tiff"/><Relationship Id="rId7" Type="http://schemas.openxmlformats.org/officeDocument/2006/relationships/image" Target="../media/image56.tiff"/><Relationship Id="rId8" Type="http://schemas.openxmlformats.org/officeDocument/2006/relationships/audio" Target="../media/audio1.wav"/><Relationship Id="rId9" Type="http://schemas.openxmlformats.org/officeDocument/2006/relationships/hyperlink" Target="mailto:TagKontakten@Bedre-Sent-end-Aldrig?subject=Kan%20du%20huske%20mig" TargetMode="External"/><Relationship Id="rId10" Type="http://schemas.openxmlformats.org/officeDocument/2006/relationships/hyperlink" Target="Opgavestyret%20arbejdskultur%20Forord(1).docx" TargetMode="External"/><Relationship Id="rId11" Type="http://schemas.openxmlformats.org/officeDocument/2006/relationships/hyperlink" Target="mailto:TagKontakten@BedreSentend%20Aldrig?subject=Kan%20du%20huske%20mig...?" TargetMode="External"/><Relationship Id="rId1" Type="http://schemas.openxmlformats.org/officeDocument/2006/relationships/slideLayout" Target="../slideLayouts/slideLayout2.xml"/><Relationship Id="rId2" Type="http://schemas.openxmlformats.org/officeDocument/2006/relationships/slide" Target="slide2.xml"/></Relationships>
</file>

<file path=ppt/slides/_rels/slide37.xml.rels><?xml version="1.0" encoding="UTF-8" standalone="yes"?>
<Relationships xmlns="http://schemas.openxmlformats.org/package/2006/relationships"><Relationship Id="rId3" Type="http://schemas.openxmlformats.org/officeDocument/2006/relationships/slide" Target="slide2.xml"/><Relationship Id="rId4" Type="http://schemas.openxmlformats.org/officeDocument/2006/relationships/image" Target="../media/image57.tiff"/><Relationship Id="rId5" Type="http://schemas.openxmlformats.org/officeDocument/2006/relationships/hyperlink" Target="http://www.myfreetextures.com/" TargetMode="External"/><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p:cNvSpPr/>
          <p:nvPr/>
        </p:nvSpPr>
        <p:spPr>
          <a:xfrm>
            <a:off x="0" y="-18096"/>
            <a:ext cx="12192000" cy="413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bg1">
                  <a:lumMod val="65000"/>
                </a:schemeClr>
              </a:solidFill>
            </a:endParaRPr>
          </a:p>
        </p:txBody>
      </p:sp>
      <p:sp>
        <p:nvSpPr>
          <p:cNvPr id="2" name="Titel 1"/>
          <p:cNvSpPr>
            <a:spLocks noGrp="1"/>
          </p:cNvSpPr>
          <p:nvPr>
            <p:ph type="title"/>
          </p:nvPr>
        </p:nvSpPr>
        <p:spPr>
          <a:xfrm>
            <a:off x="-5801" y="-977104"/>
            <a:ext cx="10515600" cy="678859"/>
          </a:xfrm>
        </p:spPr>
        <p:txBody>
          <a:bodyPr/>
          <a:lstStyle/>
          <a:p>
            <a:r>
              <a:rPr lang="da-DK" dirty="0" smtClean="0"/>
              <a:t>LOGO INTRO</a:t>
            </a:r>
            <a:endParaRPr lang="da-DK" dirty="0"/>
          </a:p>
        </p:txBody>
      </p:sp>
      <p:sp>
        <p:nvSpPr>
          <p:cNvPr id="3" name="Rektangel 2"/>
          <p:cNvSpPr/>
          <p:nvPr/>
        </p:nvSpPr>
        <p:spPr>
          <a:xfrm>
            <a:off x="0" y="6175332"/>
            <a:ext cx="12192000" cy="682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boks 55">
            <a:hlinkClick r:id="rId3" action="ppaction://hlinksldjump"/>
          </p:cNvPr>
          <p:cNvSpPr txBox="1"/>
          <p:nvPr/>
        </p:nvSpPr>
        <p:spPr>
          <a:xfrm>
            <a:off x="1178388" y="6244676"/>
            <a:ext cx="10238279" cy="246221"/>
          </a:xfrm>
          <a:prstGeom prst="rect">
            <a:avLst/>
          </a:prstGeom>
          <a:noFill/>
        </p:spPr>
        <p:txBody>
          <a:bodyPr wrap="square" rtlCol="0">
            <a:spAutoFit/>
          </a:bodyPr>
          <a:lstStyle/>
          <a:p>
            <a:pPr algn="ctr"/>
            <a:r>
              <a:rPr lang="da-DK" sz="1000" dirty="0">
                <a:solidFill>
                  <a:schemeClr val="tx1">
                    <a:lumMod val="65000"/>
                    <a:lumOff val="35000"/>
                  </a:schemeClr>
                </a:solidFill>
                <a:latin typeface="Calibri" charset="0"/>
                <a:ea typeface="Calibri" charset="0"/>
                <a:cs typeface="Calibri" charset="0"/>
              </a:rPr>
              <a:t>P</a:t>
            </a:r>
            <a:r>
              <a:rPr lang="da-DK" sz="1000" dirty="0" smtClean="0">
                <a:solidFill>
                  <a:schemeClr val="tx1">
                    <a:lumMod val="65000"/>
                    <a:lumOff val="35000"/>
                  </a:schemeClr>
                </a:solidFill>
                <a:latin typeface="Calibri" charset="0"/>
                <a:ea typeface="Calibri" charset="0"/>
                <a:cs typeface="Calibri" charset="0"/>
              </a:rPr>
              <a:t>latformen ”OS-Livsfortællinger” af </a:t>
            </a:r>
            <a:r>
              <a:rPr lang="da-DK" sz="1000" dirty="0">
                <a:solidFill>
                  <a:schemeClr val="tx1">
                    <a:lumMod val="65000"/>
                    <a:lumOff val="35000"/>
                  </a:schemeClr>
                </a:solidFill>
                <a:latin typeface="Calibri" charset="0"/>
                <a:ea typeface="Calibri" charset="0"/>
                <a:cs typeface="Calibri" charset="0"/>
              </a:rPr>
              <a:t>psykolog Steen Nath Skadhede </a:t>
            </a:r>
            <a:r>
              <a:rPr lang="da-DK" sz="1000" dirty="0" smtClean="0">
                <a:solidFill>
                  <a:schemeClr val="tx1">
                    <a:lumMod val="65000"/>
                    <a:lumOff val="35000"/>
                  </a:schemeClr>
                </a:solidFill>
                <a:latin typeface="Calibri" charset="0"/>
                <a:ea typeface="Calibri" charset="0"/>
                <a:cs typeface="Calibri" charset="0"/>
              </a:rPr>
              <a:t>er freeware under </a:t>
            </a:r>
            <a:r>
              <a:rPr lang="da-DK" sz="1000" dirty="0">
                <a:solidFill>
                  <a:schemeClr val="tx1">
                    <a:lumMod val="65000"/>
                    <a:lumOff val="35000"/>
                  </a:schemeClr>
                </a:solidFill>
                <a:latin typeface="Calibri" charset="0"/>
                <a:ea typeface="Calibri" charset="0"/>
                <a:cs typeface="Calibri" charset="0"/>
              </a:rPr>
              <a:t>en Creative Commons Navngivelse-DelPåSammeVilkår 4.0 Internationallicens</a:t>
            </a:r>
          </a:p>
        </p:txBody>
      </p:sp>
      <p:sp>
        <p:nvSpPr>
          <p:cNvPr id="9" name="Tekstboks 55">
            <a:hlinkClick r:id="rId3" action="ppaction://hlinksldjump"/>
          </p:cNvPr>
          <p:cNvSpPr txBox="1"/>
          <p:nvPr/>
        </p:nvSpPr>
        <p:spPr>
          <a:xfrm>
            <a:off x="2277264" y="6399852"/>
            <a:ext cx="8036174" cy="246221"/>
          </a:xfrm>
          <a:prstGeom prst="rect">
            <a:avLst/>
          </a:prstGeom>
          <a:noFill/>
        </p:spPr>
        <p:txBody>
          <a:bodyPr wrap="none" rtlCol="0">
            <a:spAutoFit/>
          </a:bodyPr>
          <a:lstStyle/>
          <a:p>
            <a:pPr algn="ctr"/>
            <a:r>
              <a:rPr lang="da-DK" sz="1000" dirty="0" smtClean="0">
                <a:solidFill>
                  <a:schemeClr val="tx1">
                    <a:lumMod val="65000"/>
                    <a:lumOff val="35000"/>
                  </a:schemeClr>
                </a:solidFill>
                <a:latin typeface="Calibri" charset="0"/>
                <a:ea typeface="Calibri" charset="0"/>
                <a:cs typeface="Calibri" charset="0"/>
              </a:rPr>
              <a:t>Indhold kan dog - lige som fotos og andre dokumenter – kan være forbundet med copyright, regler for samtykke eller andre indskrænkende rettigheder</a:t>
            </a:r>
            <a:endParaRPr lang="da-DK" sz="1000" dirty="0">
              <a:solidFill>
                <a:schemeClr val="tx1">
                  <a:lumMod val="65000"/>
                  <a:lumOff val="35000"/>
                </a:schemeClr>
              </a:solidFill>
              <a:latin typeface="Calibri" charset="0"/>
              <a:ea typeface="Calibri" charset="0"/>
              <a:cs typeface="Calibri" charset="0"/>
            </a:endParaRPr>
          </a:p>
        </p:txBody>
      </p:sp>
      <p:pic>
        <p:nvPicPr>
          <p:cNvPr id="4" name="Picture 3" descr="OS Logo Light version.png">
            <a:hlinkClick r:id="rId4"/>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12344" y="2237275"/>
            <a:ext cx="2135780" cy="2135780"/>
          </a:xfrm>
          <a:prstGeom prst="rect">
            <a:avLst/>
          </a:prstGeom>
        </p:spPr>
      </p:pic>
      <p:sp>
        <p:nvSpPr>
          <p:cNvPr id="10" name="Afrundet rektangel 9"/>
          <p:cNvSpPr/>
          <p:nvPr/>
        </p:nvSpPr>
        <p:spPr>
          <a:xfrm>
            <a:off x="5251999" y="4210671"/>
            <a:ext cx="1656470" cy="317560"/>
          </a:xfrm>
          <a:prstGeom prst="roundRect">
            <a:avLst/>
          </a:prstGeom>
          <a:noFill/>
          <a:ln/>
          <a:effectLst>
            <a:innerShdw blurRad="63500" dist="50800" dir="13500000">
              <a:prstClr val="black">
                <a:alpha val="50000"/>
              </a:prstClr>
            </a:innerShdw>
          </a:effectLst>
        </p:spPr>
        <p:style>
          <a:lnRef idx="0">
            <a:schemeClr val="dk1"/>
          </a:lnRef>
          <a:fillRef idx="3">
            <a:schemeClr val="dk1"/>
          </a:fillRef>
          <a:effectRef idx="3">
            <a:schemeClr val="dk1"/>
          </a:effectRef>
          <a:fontRef idx="minor">
            <a:schemeClr val="lt1"/>
          </a:fontRef>
        </p:style>
        <p:txBody>
          <a:bodyPr rtlCol="0" anchor="ctr"/>
          <a:lstStyle/>
          <a:p>
            <a:pPr algn="ctr"/>
            <a:r>
              <a:rPr lang="da-DK" sz="2000" dirty="0" smtClean="0">
                <a:solidFill>
                  <a:schemeClr val="bg2">
                    <a:lumMod val="10000"/>
                  </a:schemeClr>
                </a:solidFill>
                <a:latin typeface="Mistral"/>
                <a:ea typeface="Zapfino" charset="0"/>
                <a:cs typeface="Mistral"/>
              </a:rPr>
              <a:t>Livsfortællinger</a:t>
            </a:r>
            <a:endParaRPr lang="da-DK" sz="2000" dirty="0">
              <a:solidFill>
                <a:schemeClr val="bg2">
                  <a:lumMod val="10000"/>
                </a:schemeClr>
              </a:solidFill>
              <a:latin typeface="Mistral"/>
              <a:ea typeface="Zapfino" charset="0"/>
              <a:cs typeface="Mistral"/>
            </a:endParaRPr>
          </a:p>
        </p:txBody>
      </p:sp>
      <p:sp>
        <p:nvSpPr>
          <p:cNvPr id="11" name="Oval 10">
            <a:hlinkClick r:id="" action="ppaction://hlinkshowjump?jump=firstslide"/>
          </p:cNvPr>
          <p:cNvSpPr/>
          <p:nvPr/>
        </p:nvSpPr>
        <p:spPr>
          <a:xfrm>
            <a:off x="4545227" y="4373055"/>
            <a:ext cx="2958232" cy="393927"/>
          </a:xfrm>
          <a:prstGeom prst="ellipse">
            <a:avLst/>
          </a:prstGeom>
          <a:solidFill>
            <a:schemeClr val="tx2">
              <a:lumMod val="75000"/>
              <a:alpha val="48000"/>
            </a:schemeClr>
          </a:solidFill>
          <a:ln>
            <a:noFill/>
          </a:ln>
          <a:effectLst>
            <a:softEdge rad="165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Pladsholder til sidefod 4"/>
          <p:cNvSpPr>
            <a:spLocks noGrp="1"/>
          </p:cNvSpPr>
          <p:nvPr>
            <p:ph type="ftr" sz="quarter" idx="3"/>
          </p:nvPr>
        </p:nvSpPr>
        <p:spPr>
          <a:xfrm>
            <a:off x="3436984" y="-456111"/>
            <a:ext cx="5174717" cy="365125"/>
          </a:xfrm>
        </p:spPr>
        <p:txBody>
          <a:bodyPr/>
          <a:lstStyle/>
          <a:p>
            <a:r>
              <a:rPr lang="en-US" smtClean="0"/>
              <a:t>Dit navn her</a:t>
            </a:r>
            <a:endParaRPr lang="en-US" dirty="0"/>
          </a:p>
        </p:txBody>
      </p:sp>
      <p:sp>
        <p:nvSpPr>
          <p:cNvPr id="6" name="Pladsholder til slidenummer 5"/>
          <p:cNvSpPr>
            <a:spLocks noGrp="1"/>
          </p:cNvSpPr>
          <p:nvPr>
            <p:ph type="sldNum" sz="quarter" idx="12"/>
          </p:nvPr>
        </p:nvSpPr>
        <p:spPr/>
        <p:txBody>
          <a:bodyPr/>
          <a:lstStyle/>
          <a:p>
            <a:fld id="{430841EC-99BE-4340-888E-D714765BA307}" type="slidenum">
              <a:rPr lang="en-US" smtClean="0">
                <a:solidFill>
                  <a:schemeClr val="bg1">
                    <a:lumMod val="95000"/>
                  </a:schemeClr>
                </a:solidFill>
              </a:rPr>
              <a:pPr/>
              <a:t>0</a:t>
            </a:fld>
            <a:endParaRPr lang="en-US" dirty="0">
              <a:solidFill>
                <a:schemeClr val="bg1">
                  <a:lumMod val="95000"/>
                </a:schemeClr>
              </a:solidFill>
            </a:endParaRPr>
          </a:p>
        </p:txBody>
      </p:sp>
      <p:grpSp>
        <p:nvGrpSpPr>
          <p:cNvPr id="17" name="Grupper 16"/>
          <p:cNvGrpSpPr/>
          <p:nvPr/>
        </p:nvGrpSpPr>
        <p:grpSpPr>
          <a:xfrm>
            <a:off x="-634" y="-390106"/>
            <a:ext cx="12180566" cy="338554"/>
            <a:chOff x="-634" y="-390106"/>
            <a:chExt cx="12180566" cy="338554"/>
          </a:xfrm>
        </p:grpSpPr>
        <p:sp>
          <p:nvSpPr>
            <p:cNvPr id="13" name="Tekstfelt 12"/>
            <p:cNvSpPr txBox="1"/>
            <p:nvPr/>
          </p:nvSpPr>
          <p:spPr>
            <a:xfrm>
              <a:off x="8611701" y="-378797"/>
              <a:ext cx="3568231" cy="307777"/>
            </a:xfrm>
            <a:prstGeom prst="rect">
              <a:avLst/>
            </a:prstGeom>
            <a:solidFill>
              <a:srgbClr val="FF0000"/>
            </a:solidFill>
            <a:ln w="34925">
              <a:solidFill>
                <a:srgbClr val="FF0000"/>
              </a:solidFill>
            </a:ln>
          </p:spPr>
          <p:txBody>
            <a:bodyPr wrap="square" rtlCol="0" anchor="t">
              <a:spAutoFit/>
            </a:bodyPr>
            <a:lstStyle/>
            <a:p>
              <a:r>
                <a:rPr lang="da-DK" sz="1400" dirty="0" smtClean="0">
                  <a:solidFill>
                    <a:schemeClr val="bg1"/>
                  </a:solidFill>
                </a:rPr>
                <a:t>Dette Dias hører til oversigtshjulet. Slet ikke!</a:t>
              </a:r>
              <a:endParaRPr lang="da-DK" sz="1400" dirty="0">
                <a:solidFill>
                  <a:schemeClr val="bg1"/>
                </a:solidFill>
              </a:endParaRPr>
            </a:p>
          </p:txBody>
        </p:sp>
        <p:sp>
          <p:nvSpPr>
            <p:cNvPr id="14" name="Tekstfelt 13"/>
            <p:cNvSpPr txBox="1"/>
            <p:nvPr/>
          </p:nvSpPr>
          <p:spPr>
            <a:xfrm>
              <a:off x="-634" y="-390106"/>
              <a:ext cx="8612335" cy="338554"/>
            </a:xfrm>
            <a:prstGeom prst="rect">
              <a:avLst/>
            </a:prstGeom>
            <a:solidFill>
              <a:srgbClr val="00B050"/>
            </a:solidFill>
          </p:spPr>
          <p:txBody>
            <a:bodyPr wrap="square" rtlCol="0">
              <a:spAutoFit/>
            </a:bodyPr>
            <a:lstStyle/>
            <a:p>
              <a:r>
                <a:rPr lang="da-DK" sz="1400" dirty="0" smtClean="0">
                  <a:solidFill>
                    <a:schemeClr val="bg1"/>
                  </a:solidFill>
                </a:rPr>
                <a:t>For at vise showet brug tasten F5      Tilsvarende </a:t>
              </a:r>
              <a:r>
                <a:rPr lang="da-DK" sz="1400" dirty="0" smtClean="0">
                  <a:solidFill>
                    <a:schemeClr val="bg1"/>
                  </a:solidFill>
                  <a:latin typeface="Calibri" charset="0"/>
                  <a:ea typeface="Calibri" charset="0"/>
                  <a:cs typeface="Calibri" charset="0"/>
                </a:rPr>
                <a:t>på Mac </a:t>
              </a:r>
              <a:r>
                <a:rPr lang="da-DK" sz="1600" dirty="0">
                  <a:solidFill>
                    <a:schemeClr val="bg1"/>
                  </a:solidFill>
                  <a:latin typeface="Calibri" charset="0"/>
                  <a:ea typeface="Calibri" charset="0"/>
                  <a:cs typeface="Calibri" charset="0"/>
                </a:rPr>
                <a:t>(</a:t>
              </a:r>
              <a:r>
                <a:rPr lang="da-DK" sz="1400" b="1" dirty="0">
                  <a:solidFill>
                    <a:schemeClr val="bg1"/>
                  </a:solidFill>
                  <a:latin typeface="Calibri" charset="0"/>
                  <a:ea typeface="Calibri" charset="0"/>
                  <a:cs typeface="Calibri" charset="0"/>
                </a:rPr>
                <a:t>⌘⏎)</a:t>
              </a:r>
              <a:r>
                <a:rPr lang="da-DK" sz="1400" dirty="0" smtClean="0">
                  <a:solidFill>
                    <a:schemeClr val="bg1"/>
                  </a:solidFill>
                  <a:latin typeface="Calibri" charset="0"/>
                  <a:ea typeface="Calibri" charset="0"/>
                  <a:cs typeface="Calibri" charset="0"/>
                </a:rPr>
                <a:t>       På iPad finder du symbolet          øverst til højre</a:t>
              </a:r>
              <a:endParaRPr lang="da-DK" sz="1400" dirty="0">
                <a:solidFill>
                  <a:schemeClr val="bg1"/>
                </a:solidFill>
                <a:latin typeface="Calibri" charset="0"/>
                <a:ea typeface="Calibri" charset="0"/>
                <a:cs typeface="Calibri" charset="0"/>
              </a:endParaRPr>
            </a:p>
          </p:txBody>
        </p:sp>
      </p:grpSp>
      <p:sp>
        <p:nvSpPr>
          <p:cNvPr id="15" name="Trekant 14"/>
          <p:cNvSpPr/>
          <p:nvPr/>
        </p:nvSpPr>
        <p:spPr>
          <a:xfrm rot="5400000">
            <a:off x="7145329" y="-274052"/>
            <a:ext cx="164462" cy="1588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988891879"/>
      </p:ext>
    </p:extLst>
  </p:cSld>
  <p:clrMapOvr>
    <a:masterClrMapping/>
  </p:clrMapOvr>
  <p:transition spd="med" advTm="200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billede 2"/>
          <p:cNvSpPr>
            <a:spLocks noGrp="1"/>
          </p:cNvSpPr>
          <p:nvPr>
            <p:ph type="pic" sz="quarter" idx="25"/>
          </p:nvPr>
        </p:nvSpPr>
        <p:spPr/>
      </p:sp>
      <p:sp>
        <p:nvSpPr>
          <p:cNvPr id="4" name="Pladsholder til billede 3"/>
          <p:cNvSpPr>
            <a:spLocks noGrp="1"/>
          </p:cNvSpPr>
          <p:nvPr>
            <p:ph type="pic" sz="quarter" idx="69"/>
          </p:nvPr>
        </p:nvSpPr>
        <p:spPr/>
      </p:sp>
      <p:sp>
        <p:nvSpPr>
          <p:cNvPr id="5" name="Pladsholder til billede 4"/>
          <p:cNvSpPr>
            <a:spLocks noGrp="1"/>
          </p:cNvSpPr>
          <p:nvPr>
            <p:ph type="pic" sz="quarter" idx="81"/>
          </p:nvPr>
        </p:nvSpPr>
        <p:spPr/>
      </p:sp>
      <p:sp>
        <p:nvSpPr>
          <p:cNvPr id="27" name="Title 26"/>
          <p:cNvSpPr>
            <a:spLocks noGrp="1"/>
          </p:cNvSpPr>
          <p:nvPr>
            <p:ph type="title"/>
          </p:nvPr>
        </p:nvSpPr>
        <p:spPr/>
        <p:txBody>
          <a:bodyPr/>
          <a:lstStyle/>
          <a:p>
            <a:pPr marL="0" indent="0"/>
            <a:r>
              <a:rPr lang="da-DK" dirty="0"/>
              <a:t>Slægt og familie</a:t>
            </a:r>
          </a:p>
        </p:txBody>
      </p:sp>
      <p:sp>
        <p:nvSpPr>
          <p:cNvPr id="10" name="Pladsholder til billede 9"/>
          <p:cNvSpPr>
            <a:spLocks noGrp="1"/>
          </p:cNvSpPr>
          <p:nvPr>
            <p:ph type="pic" sz="quarter" idx="90"/>
          </p:nvPr>
        </p:nvSpPr>
        <p:spPr/>
      </p:sp>
      <p:sp>
        <p:nvSpPr>
          <p:cNvPr id="11" name="Pladsholder til billede 10"/>
          <p:cNvSpPr>
            <a:spLocks noGrp="1"/>
          </p:cNvSpPr>
          <p:nvPr>
            <p:ph type="pic" sz="quarter" idx="91"/>
          </p:nvPr>
        </p:nvSpPr>
        <p:spPr/>
      </p:sp>
      <p:sp>
        <p:nvSpPr>
          <p:cNvPr id="12" name="Pladsholder til billede 11"/>
          <p:cNvSpPr>
            <a:spLocks noGrp="1"/>
          </p:cNvSpPr>
          <p:nvPr>
            <p:ph type="pic" sz="quarter" idx="92"/>
          </p:nvPr>
        </p:nvSpPr>
        <p:spPr/>
      </p:sp>
      <p:sp>
        <p:nvSpPr>
          <p:cNvPr id="13" name="Pladsholder til billede 12"/>
          <p:cNvSpPr>
            <a:spLocks noGrp="1"/>
          </p:cNvSpPr>
          <p:nvPr>
            <p:ph type="pic" sz="quarter" idx="93"/>
          </p:nvPr>
        </p:nvSpPr>
        <p:spPr/>
      </p:sp>
      <p:sp>
        <p:nvSpPr>
          <p:cNvPr id="14" name="Pladsholder til billede 13"/>
          <p:cNvSpPr>
            <a:spLocks noGrp="1"/>
          </p:cNvSpPr>
          <p:nvPr>
            <p:ph type="pic" sz="quarter" idx="94"/>
          </p:nvPr>
        </p:nvSpPr>
        <p:spPr/>
      </p:sp>
      <p:sp>
        <p:nvSpPr>
          <p:cNvPr id="15" name="Pladsholder til billede 14"/>
          <p:cNvSpPr>
            <a:spLocks noGrp="1"/>
          </p:cNvSpPr>
          <p:nvPr>
            <p:ph type="pic" sz="quarter" idx="95"/>
          </p:nvPr>
        </p:nvSpPr>
        <p:spPr/>
      </p:sp>
      <p:sp>
        <p:nvSpPr>
          <p:cNvPr id="16" name="Pladsholder til billede 15"/>
          <p:cNvSpPr>
            <a:spLocks noGrp="1"/>
          </p:cNvSpPr>
          <p:nvPr>
            <p:ph type="pic" sz="quarter" idx="96"/>
          </p:nvPr>
        </p:nvSpPr>
        <p:spPr/>
      </p:sp>
      <p:sp>
        <p:nvSpPr>
          <p:cNvPr id="17" name="Pladsholder til billede 16"/>
          <p:cNvSpPr>
            <a:spLocks noGrp="1"/>
          </p:cNvSpPr>
          <p:nvPr>
            <p:ph type="pic" sz="quarter" idx="97"/>
          </p:nvPr>
        </p:nvSpPr>
        <p:spPr/>
      </p:sp>
      <p:sp>
        <p:nvSpPr>
          <p:cNvPr id="18" name="Pladsholder til billede 17"/>
          <p:cNvSpPr>
            <a:spLocks noGrp="1"/>
          </p:cNvSpPr>
          <p:nvPr>
            <p:ph type="pic" sz="quarter" idx="98"/>
          </p:nvPr>
        </p:nvSpPr>
        <p:spPr/>
      </p:sp>
      <p:sp>
        <p:nvSpPr>
          <p:cNvPr id="19" name="Pladsholder til billede 18"/>
          <p:cNvSpPr>
            <a:spLocks noGrp="1"/>
          </p:cNvSpPr>
          <p:nvPr>
            <p:ph type="pic" sz="quarter" idx="99"/>
          </p:nvPr>
        </p:nvSpPr>
        <p:spPr/>
      </p:sp>
      <p:sp>
        <p:nvSpPr>
          <p:cNvPr id="20" name="Pladsholder til billede 19"/>
          <p:cNvSpPr>
            <a:spLocks noGrp="1"/>
          </p:cNvSpPr>
          <p:nvPr>
            <p:ph type="pic" sz="quarter" idx="100"/>
          </p:nvPr>
        </p:nvSpPr>
        <p:spPr/>
      </p:sp>
      <p:sp>
        <p:nvSpPr>
          <p:cNvPr id="28" name="Pladsholder til tekst 27"/>
          <p:cNvSpPr>
            <a:spLocks noGrp="1"/>
          </p:cNvSpPr>
          <p:nvPr>
            <p:ph type="body" sz="quarter" idx="107"/>
          </p:nvPr>
        </p:nvSpPr>
        <p:spPr/>
        <p:txBody>
          <a:bodyPr/>
          <a:lstStyle/>
          <a:p>
            <a:endParaRPr lang="da-DK"/>
          </a:p>
        </p:txBody>
      </p:sp>
      <p:sp>
        <p:nvSpPr>
          <p:cNvPr id="29" name="Pladsholder til tekst 28"/>
          <p:cNvSpPr>
            <a:spLocks noGrp="1"/>
          </p:cNvSpPr>
          <p:nvPr>
            <p:ph type="body" sz="quarter" idx="108"/>
          </p:nvPr>
        </p:nvSpPr>
        <p:spPr/>
        <p:txBody>
          <a:bodyPr/>
          <a:lstStyle/>
          <a:p>
            <a:endParaRPr lang="da-DK"/>
          </a:p>
        </p:txBody>
      </p:sp>
      <p:sp>
        <p:nvSpPr>
          <p:cNvPr id="30" name="Pladsholder til tekst 29"/>
          <p:cNvSpPr>
            <a:spLocks noGrp="1"/>
          </p:cNvSpPr>
          <p:nvPr>
            <p:ph type="body" sz="quarter" idx="109"/>
          </p:nvPr>
        </p:nvSpPr>
        <p:spPr/>
        <p:txBody>
          <a:bodyPr/>
          <a:lstStyle/>
          <a:p>
            <a:endParaRPr lang="da-DK"/>
          </a:p>
        </p:txBody>
      </p:sp>
      <p:sp>
        <p:nvSpPr>
          <p:cNvPr id="31" name="Pladsholder til tekst 30"/>
          <p:cNvSpPr>
            <a:spLocks noGrp="1"/>
          </p:cNvSpPr>
          <p:nvPr>
            <p:ph type="body" sz="quarter" idx="110"/>
          </p:nvPr>
        </p:nvSpPr>
        <p:spPr/>
        <p:txBody>
          <a:bodyPr/>
          <a:lstStyle/>
          <a:p>
            <a:endParaRPr lang="da-DK"/>
          </a:p>
        </p:txBody>
      </p:sp>
      <p:sp>
        <p:nvSpPr>
          <p:cNvPr id="1152" name="Pladsholder til tekst 1151"/>
          <p:cNvSpPr>
            <a:spLocks noGrp="1"/>
          </p:cNvSpPr>
          <p:nvPr>
            <p:ph type="body" sz="quarter" idx="111"/>
          </p:nvPr>
        </p:nvSpPr>
        <p:spPr/>
        <p:txBody>
          <a:bodyPr/>
          <a:lstStyle/>
          <a:p>
            <a:endParaRPr lang="da-DK"/>
          </a:p>
        </p:txBody>
      </p:sp>
      <p:sp>
        <p:nvSpPr>
          <p:cNvPr id="1153" name="Pladsholder til tekst 1152"/>
          <p:cNvSpPr>
            <a:spLocks noGrp="1"/>
          </p:cNvSpPr>
          <p:nvPr>
            <p:ph type="body" sz="quarter" idx="112"/>
          </p:nvPr>
        </p:nvSpPr>
        <p:spPr/>
        <p:txBody>
          <a:bodyPr/>
          <a:lstStyle/>
          <a:p>
            <a:endParaRPr lang="da-DK"/>
          </a:p>
        </p:txBody>
      </p:sp>
      <p:sp>
        <p:nvSpPr>
          <p:cNvPr id="1154" name="Pladsholder til tekst 1153"/>
          <p:cNvSpPr>
            <a:spLocks noGrp="1"/>
          </p:cNvSpPr>
          <p:nvPr>
            <p:ph type="body" sz="quarter" idx="113"/>
          </p:nvPr>
        </p:nvSpPr>
        <p:spPr/>
        <p:txBody>
          <a:bodyPr/>
          <a:lstStyle/>
          <a:p>
            <a:endParaRPr lang="da-DK"/>
          </a:p>
        </p:txBody>
      </p:sp>
      <p:sp>
        <p:nvSpPr>
          <p:cNvPr id="1156" name="Pladsholder til tekst 1155"/>
          <p:cNvSpPr>
            <a:spLocks noGrp="1"/>
          </p:cNvSpPr>
          <p:nvPr>
            <p:ph type="body" sz="quarter" idx="115"/>
          </p:nvPr>
        </p:nvSpPr>
        <p:spPr/>
        <p:txBody>
          <a:bodyPr/>
          <a:lstStyle/>
          <a:p>
            <a:endParaRPr lang="da-DK"/>
          </a:p>
        </p:txBody>
      </p:sp>
      <p:sp>
        <p:nvSpPr>
          <p:cNvPr id="2" name="Pladsholder til billede 1"/>
          <p:cNvSpPr>
            <a:spLocks noGrp="1"/>
          </p:cNvSpPr>
          <p:nvPr>
            <p:ph type="pic" sz="quarter" idx="13"/>
          </p:nvPr>
        </p:nvSpPr>
        <p:spPr/>
      </p:sp>
      <p:sp>
        <p:nvSpPr>
          <p:cNvPr id="6" name="Pladsholder til billede 5"/>
          <p:cNvSpPr>
            <a:spLocks noGrp="1"/>
          </p:cNvSpPr>
          <p:nvPr>
            <p:ph type="pic" sz="quarter" idx="82"/>
          </p:nvPr>
        </p:nvSpPr>
        <p:spPr/>
      </p:sp>
      <p:sp>
        <p:nvSpPr>
          <p:cNvPr id="7" name="Pladsholder til billede 6"/>
          <p:cNvSpPr>
            <a:spLocks noGrp="1"/>
          </p:cNvSpPr>
          <p:nvPr>
            <p:ph type="pic" sz="quarter" idx="83"/>
          </p:nvPr>
        </p:nvSpPr>
        <p:spPr/>
      </p:sp>
      <p:sp>
        <p:nvSpPr>
          <p:cNvPr id="8" name="Pladsholder til billede 7"/>
          <p:cNvSpPr>
            <a:spLocks noGrp="1"/>
          </p:cNvSpPr>
          <p:nvPr>
            <p:ph type="pic" sz="quarter" idx="84"/>
          </p:nvPr>
        </p:nvSpPr>
        <p:spPr/>
      </p:sp>
      <p:sp>
        <p:nvSpPr>
          <p:cNvPr id="9" name="Pladsholder til billede 8"/>
          <p:cNvSpPr>
            <a:spLocks noGrp="1"/>
          </p:cNvSpPr>
          <p:nvPr>
            <p:ph type="pic" sz="quarter" idx="89"/>
          </p:nvPr>
        </p:nvSpPr>
        <p:spPr/>
      </p:sp>
      <p:sp>
        <p:nvSpPr>
          <p:cNvPr id="1155" name="Pladsholder til billede 1154"/>
          <p:cNvSpPr>
            <a:spLocks noGrp="1"/>
          </p:cNvSpPr>
          <p:nvPr>
            <p:ph type="pic" sz="quarter" idx="114"/>
          </p:nvPr>
        </p:nvSpPr>
        <p:spPr/>
      </p:sp>
      <p:sp>
        <p:nvSpPr>
          <p:cNvPr id="21" name="Pladsholder til tekst 20"/>
          <p:cNvSpPr>
            <a:spLocks noGrp="1"/>
          </p:cNvSpPr>
          <p:nvPr>
            <p:ph type="body" sz="quarter" idx="101"/>
          </p:nvPr>
        </p:nvSpPr>
        <p:spPr/>
        <p:txBody>
          <a:bodyPr/>
          <a:lstStyle/>
          <a:p>
            <a:endParaRPr lang="da-DK"/>
          </a:p>
        </p:txBody>
      </p:sp>
      <p:sp>
        <p:nvSpPr>
          <p:cNvPr id="22" name="Pladsholder til tekst 21"/>
          <p:cNvSpPr>
            <a:spLocks noGrp="1"/>
          </p:cNvSpPr>
          <p:nvPr>
            <p:ph type="body" sz="quarter" idx="102"/>
          </p:nvPr>
        </p:nvSpPr>
        <p:spPr/>
        <p:txBody>
          <a:bodyPr/>
          <a:lstStyle/>
          <a:p>
            <a:endParaRPr lang="da-DK"/>
          </a:p>
        </p:txBody>
      </p:sp>
      <p:sp>
        <p:nvSpPr>
          <p:cNvPr id="23" name="Pladsholder til tekst 22"/>
          <p:cNvSpPr>
            <a:spLocks noGrp="1"/>
          </p:cNvSpPr>
          <p:nvPr>
            <p:ph type="body" sz="quarter" idx="103"/>
          </p:nvPr>
        </p:nvSpPr>
        <p:spPr/>
        <p:txBody>
          <a:bodyPr/>
          <a:lstStyle/>
          <a:p>
            <a:endParaRPr lang="da-DK"/>
          </a:p>
        </p:txBody>
      </p:sp>
      <p:sp>
        <p:nvSpPr>
          <p:cNvPr id="24" name="Pladsholder til tekst 23"/>
          <p:cNvSpPr>
            <a:spLocks noGrp="1"/>
          </p:cNvSpPr>
          <p:nvPr>
            <p:ph type="body" sz="quarter" idx="104"/>
          </p:nvPr>
        </p:nvSpPr>
        <p:spPr/>
        <p:txBody>
          <a:bodyPr/>
          <a:lstStyle/>
          <a:p>
            <a:endParaRPr lang="da-DK"/>
          </a:p>
        </p:txBody>
      </p:sp>
      <p:sp>
        <p:nvSpPr>
          <p:cNvPr id="1157" name="Pladsholder til tekst 1156"/>
          <p:cNvSpPr>
            <a:spLocks noGrp="1"/>
          </p:cNvSpPr>
          <p:nvPr>
            <p:ph type="body" sz="quarter" idx="116"/>
          </p:nvPr>
        </p:nvSpPr>
        <p:spPr/>
        <p:txBody>
          <a:bodyPr/>
          <a:lstStyle/>
          <a:p>
            <a:endParaRPr lang="da-DK"/>
          </a:p>
        </p:txBody>
      </p:sp>
      <p:sp>
        <p:nvSpPr>
          <p:cNvPr id="1158" name="Pladsholder til tekst 1157"/>
          <p:cNvSpPr>
            <a:spLocks noGrp="1"/>
          </p:cNvSpPr>
          <p:nvPr>
            <p:ph type="body" sz="quarter" idx="117"/>
          </p:nvPr>
        </p:nvSpPr>
        <p:spPr/>
        <p:txBody>
          <a:bodyPr/>
          <a:lstStyle/>
          <a:p>
            <a:endParaRPr lang="da-DK"/>
          </a:p>
        </p:txBody>
      </p:sp>
      <p:sp>
        <p:nvSpPr>
          <p:cNvPr id="1160" name="Pladsholder til tekst 1159"/>
          <p:cNvSpPr>
            <a:spLocks noGrp="1"/>
          </p:cNvSpPr>
          <p:nvPr>
            <p:ph type="body" sz="quarter" idx="118"/>
          </p:nvPr>
        </p:nvSpPr>
        <p:spPr/>
        <p:txBody>
          <a:bodyPr/>
          <a:lstStyle/>
          <a:p>
            <a:endParaRPr lang="da-DK"/>
          </a:p>
        </p:txBody>
      </p:sp>
      <p:sp>
        <p:nvSpPr>
          <p:cNvPr id="1161" name="Pladsholder til tekst 1160"/>
          <p:cNvSpPr>
            <a:spLocks noGrp="1"/>
          </p:cNvSpPr>
          <p:nvPr>
            <p:ph type="body" sz="quarter" idx="119"/>
          </p:nvPr>
        </p:nvSpPr>
        <p:spPr/>
        <p:txBody>
          <a:bodyPr/>
          <a:lstStyle/>
          <a:p>
            <a:endParaRPr lang="da-DK"/>
          </a:p>
        </p:txBody>
      </p:sp>
      <p:sp>
        <p:nvSpPr>
          <p:cNvPr id="25" name="Pladsholder til tekst 24"/>
          <p:cNvSpPr>
            <a:spLocks noGrp="1"/>
          </p:cNvSpPr>
          <p:nvPr>
            <p:ph type="body" sz="quarter" idx="105"/>
          </p:nvPr>
        </p:nvSpPr>
        <p:spPr/>
        <p:txBody>
          <a:bodyPr/>
          <a:lstStyle/>
          <a:p>
            <a:endParaRPr lang="da-DK"/>
          </a:p>
        </p:txBody>
      </p:sp>
      <p:sp>
        <p:nvSpPr>
          <p:cNvPr id="26" name="Pladsholder til tekst 25"/>
          <p:cNvSpPr>
            <a:spLocks noGrp="1"/>
          </p:cNvSpPr>
          <p:nvPr>
            <p:ph type="body" sz="quarter" idx="106"/>
          </p:nvPr>
        </p:nvSpPr>
        <p:spPr/>
        <p:txBody>
          <a:bodyPr/>
          <a:lstStyle/>
          <a:p>
            <a:endParaRPr lang="da-DK"/>
          </a:p>
        </p:txBody>
      </p:sp>
      <p:sp>
        <p:nvSpPr>
          <p:cNvPr id="1162" name="Pladsholder til tekst 1161"/>
          <p:cNvSpPr>
            <a:spLocks noGrp="1"/>
          </p:cNvSpPr>
          <p:nvPr>
            <p:ph type="body" sz="quarter" idx="120"/>
          </p:nvPr>
        </p:nvSpPr>
        <p:spPr/>
        <p:txBody>
          <a:bodyPr/>
          <a:lstStyle/>
          <a:p>
            <a:endParaRPr lang="da-DK"/>
          </a:p>
        </p:txBody>
      </p:sp>
      <p:sp>
        <p:nvSpPr>
          <p:cNvPr id="1163" name="Pladsholder til tekst 1162"/>
          <p:cNvSpPr>
            <a:spLocks noGrp="1"/>
          </p:cNvSpPr>
          <p:nvPr>
            <p:ph type="body" sz="quarter" idx="121"/>
          </p:nvPr>
        </p:nvSpPr>
        <p:spPr/>
        <p:txBody>
          <a:bodyPr/>
          <a:lstStyle/>
          <a:p>
            <a:endParaRPr lang="da-DK"/>
          </a:p>
        </p:txBody>
      </p:sp>
      <p:sp>
        <p:nvSpPr>
          <p:cNvPr id="1037" name="Slide Number Placeholder 1036"/>
          <p:cNvSpPr>
            <a:spLocks noGrp="1"/>
          </p:cNvSpPr>
          <p:nvPr>
            <p:ph type="sldNum" sz="quarter" idx="122"/>
          </p:nvPr>
        </p:nvSpPr>
        <p:spPr>
          <a:prstGeom prst="rect">
            <a:avLst/>
          </a:prstGeom>
        </p:spPr>
        <p:txBody>
          <a:bodyPr/>
          <a:lstStyle/>
          <a:p>
            <a:fld id="{687D7A59-36E2-48B9-B146-C1E59501F63F}" type="slidenum">
              <a:rPr lang="en-US" sz="800" smtClean="0">
                <a:solidFill>
                  <a:schemeClr val="bg1"/>
                </a:solidFill>
              </a:rPr>
              <a:pPr/>
              <a:t>9</a:t>
            </a:fld>
            <a:endParaRPr lang="en-US" sz="800" dirty="0">
              <a:solidFill>
                <a:schemeClr val="bg1"/>
              </a:solidFill>
            </a:endParaRPr>
          </a:p>
        </p:txBody>
      </p:sp>
      <p:sp>
        <p:nvSpPr>
          <p:cNvPr id="1159" name="Pladsholder til tekst 1158"/>
          <p:cNvSpPr>
            <a:spLocks noGrp="1"/>
          </p:cNvSpPr>
          <p:nvPr>
            <p:ph type="body" sz="quarter" idx="15"/>
          </p:nvPr>
        </p:nvSpPr>
        <p:spPr/>
        <p:txBody>
          <a:bodyPr/>
          <a:lstStyle/>
          <a:p>
            <a:pPr algn="ctr"/>
            <a:r>
              <a:rPr lang="da-DK" dirty="0"/>
              <a:t>Hvis du ønsker at ændre layout, så gør det før du indsætter fotos</a:t>
            </a:r>
          </a:p>
          <a:p>
            <a:endParaRPr lang="da-DK" dirty="0">
              <a:solidFill>
                <a:schemeClr val="bg1"/>
              </a:solidFill>
            </a:endParaRPr>
          </a:p>
        </p:txBody>
      </p:sp>
      <p:sp>
        <p:nvSpPr>
          <p:cNvPr id="85" name="Tekstfelt 84"/>
          <p:cNvSpPr txBox="1"/>
          <p:nvPr/>
        </p:nvSpPr>
        <p:spPr>
          <a:xfrm>
            <a:off x="8914427" y="-379001"/>
            <a:ext cx="3241208" cy="307777"/>
          </a:xfrm>
          <a:prstGeom prst="rect">
            <a:avLst/>
          </a:prstGeom>
          <a:solidFill>
            <a:schemeClr val="accent5">
              <a:lumMod val="60000"/>
              <a:lumOff val="40000"/>
            </a:schemeClr>
          </a:solidFill>
        </p:spPr>
        <p:txBody>
          <a:bodyPr wrap="none" rtlCol="0">
            <a:spAutoFit/>
          </a:bodyPr>
          <a:lstStyle/>
          <a:p>
            <a:r>
              <a:rPr lang="da-DK" sz="1400" dirty="0" smtClean="0"/>
              <a:t>Siden hører til Oversigtshjulet – slet ikke</a:t>
            </a:r>
            <a:endParaRPr lang="da-DK" sz="1400" dirty="0"/>
          </a:p>
        </p:txBody>
      </p:sp>
      <p:sp>
        <p:nvSpPr>
          <p:cNvPr id="46" name="Heart 35"/>
          <p:cNvSpPr/>
          <p:nvPr/>
        </p:nvSpPr>
        <p:spPr>
          <a:xfrm>
            <a:off x="5895852" y="2489827"/>
            <a:ext cx="219368" cy="202526"/>
          </a:xfrm>
          <a:prstGeom prst="heart">
            <a:avLst/>
          </a:prstGeom>
          <a:gradFill flip="none" rotWithShape="1">
            <a:gsLst>
              <a:gs pos="88000">
                <a:schemeClr val="accent2"/>
              </a:gs>
              <a:gs pos="19000">
                <a:schemeClr val="accent5">
                  <a:lumMod val="40000"/>
                  <a:lumOff val="60000"/>
                </a:schemeClr>
              </a:gs>
              <a:gs pos="0">
                <a:schemeClr val="accent4">
                  <a:lumMod val="75000"/>
                </a:schemeClr>
              </a:gs>
              <a:gs pos="52000">
                <a:schemeClr val="accent2">
                  <a:lumMod val="75000"/>
                </a:schemeClr>
              </a:gs>
              <a:gs pos="22000">
                <a:schemeClr val="accent4">
                  <a:lumMod val="60000"/>
                  <a:lumOff val="40000"/>
                </a:schemeClr>
              </a:gs>
              <a:gs pos="85000">
                <a:schemeClr val="accent4">
                  <a:lumMod val="40000"/>
                  <a:lumOff val="60000"/>
                </a:schemeClr>
              </a:gs>
            </a:gsLst>
            <a:path path="shape">
              <a:fillToRect l="50000" t="50000" r="50000" b="50000"/>
            </a:path>
            <a:tileRect/>
          </a:gradFill>
          <a:ln>
            <a:solidFill>
              <a:schemeClr val="accent4">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solidFill>
                <a:srgbClr val="7F6000"/>
              </a:solidFill>
            </a:endParaRPr>
          </a:p>
        </p:txBody>
      </p:sp>
      <p:sp>
        <p:nvSpPr>
          <p:cNvPr id="32" name="Pladsholder til sidefod 31"/>
          <p:cNvSpPr>
            <a:spLocks noGrp="1"/>
          </p:cNvSpPr>
          <p:nvPr>
            <p:ph type="ftr" sz="quarter" idx="11"/>
          </p:nvPr>
        </p:nvSpPr>
        <p:spPr/>
        <p:txBody>
          <a:bodyPr/>
          <a:lstStyle/>
          <a:p>
            <a:r>
              <a:rPr lang="en-US" smtClean="0"/>
              <a:t>Dit navn her</a:t>
            </a:r>
            <a:endParaRPr lang="en-US" dirty="0"/>
          </a:p>
        </p:txBody>
      </p:sp>
    </p:spTree>
    <p:extLst>
      <p:ext uri="{BB962C8B-B14F-4D97-AF65-F5344CB8AC3E}">
        <p14:creationId xmlns:p14="http://schemas.microsoft.com/office/powerpoint/2010/main" val="3824104957"/>
      </p:ext>
    </p:extLst>
  </p:cSld>
  <p:clrMapOvr>
    <a:masterClrMapping/>
  </p:clrMapOvr>
  <p:transition spd="slow">
    <p:push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el 44"/>
          <p:cNvSpPr>
            <a:spLocks noGrp="1"/>
          </p:cNvSpPr>
          <p:nvPr>
            <p:ph type="title"/>
          </p:nvPr>
        </p:nvSpPr>
        <p:spPr/>
        <p:txBody>
          <a:bodyPr/>
          <a:lstStyle/>
          <a:p>
            <a:r>
              <a:rPr lang="da-DK" dirty="0" smtClean="0"/>
              <a:t>Børnegenerationen</a:t>
            </a:r>
            <a:endParaRPr lang="da-DK" dirty="0"/>
          </a:p>
        </p:txBody>
      </p:sp>
      <p:sp>
        <p:nvSpPr>
          <p:cNvPr id="46" name="Pladsholder til billede 45"/>
          <p:cNvSpPr>
            <a:spLocks noGrp="1"/>
          </p:cNvSpPr>
          <p:nvPr>
            <p:ph type="pic" sz="quarter" idx="13"/>
          </p:nvPr>
        </p:nvSpPr>
        <p:spPr/>
      </p:sp>
      <p:sp>
        <p:nvSpPr>
          <p:cNvPr id="48" name="Pladsholder til billede 47"/>
          <p:cNvSpPr>
            <a:spLocks noGrp="1"/>
          </p:cNvSpPr>
          <p:nvPr>
            <p:ph type="pic" sz="quarter" idx="81"/>
          </p:nvPr>
        </p:nvSpPr>
        <p:spPr/>
      </p:sp>
      <p:sp>
        <p:nvSpPr>
          <p:cNvPr id="49" name="Pladsholder til billede 48"/>
          <p:cNvSpPr>
            <a:spLocks noGrp="1"/>
          </p:cNvSpPr>
          <p:nvPr>
            <p:ph type="pic" sz="quarter" idx="82"/>
          </p:nvPr>
        </p:nvSpPr>
        <p:spPr/>
      </p:sp>
      <p:sp>
        <p:nvSpPr>
          <p:cNvPr id="50" name="Pladsholder til billede 49"/>
          <p:cNvSpPr>
            <a:spLocks noGrp="1"/>
          </p:cNvSpPr>
          <p:nvPr>
            <p:ph type="pic" sz="quarter" idx="83"/>
          </p:nvPr>
        </p:nvSpPr>
        <p:spPr/>
      </p:sp>
      <p:sp>
        <p:nvSpPr>
          <p:cNvPr id="51" name="Pladsholder til billede 50"/>
          <p:cNvSpPr>
            <a:spLocks noGrp="1"/>
          </p:cNvSpPr>
          <p:nvPr>
            <p:ph type="pic" sz="quarter" idx="84"/>
          </p:nvPr>
        </p:nvSpPr>
        <p:spPr/>
      </p:sp>
      <p:sp>
        <p:nvSpPr>
          <p:cNvPr id="52" name="Pladsholder til billede 51"/>
          <p:cNvSpPr>
            <a:spLocks noGrp="1"/>
          </p:cNvSpPr>
          <p:nvPr>
            <p:ph type="pic" sz="quarter" idx="89"/>
          </p:nvPr>
        </p:nvSpPr>
        <p:spPr/>
      </p:sp>
      <p:sp>
        <p:nvSpPr>
          <p:cNvPr id="53" name="Pladsholder til billede 52"/>
          <p:cNvSpPr>
            <a:spLocks noGrp="1"/>
          </p:cNvSpPr>
          <p:nvPr>
            <p:ph type="pic" sz="quarter" idx="100"/>
          </p:nvPr>
        </p:nvSpPr>
        <p:spPr/>
      </p:sp>
      <p:sp>
        <p:nvSpPr>
          <p:cNvPr id="54" name="Pladsholder til tekst 53"/>
          <p:cNvSpPr>
            <a:spLocks noGrp="1"/>
          </p:cNvSpPr>
          <p:nvPr>
            <p:ph type="body" sz="quarter" idx="107"/>
          </p:nvPr>
        </p:nvSpPr>
        <p:spPr/>
        <p:txBody>
          <a:bodyPr/>
          <a:lstStyle/>
          <a:p>
            <a:endParaRPr lang="da-DK"/>
          </a:p>
        </p:txBody>
      </p:sp>
      <p:sp>
        <p:nvSpPr>
          <p:cNvPr id="55" name="Pladsholder til tekst 54"/>
          <p:cNvSpPr>
            <a:spLocks noGrp="1"/>
          </p:cNvSpPr>
          <p:nvPr>
            <p:ph type="body" sz="quarter" idx="108"/>
          </p:nvPr>
        </p:nvSpPr>
        <p:spPr/>
        <p:txBody>
          <a:bodyPr/>
          <a:lstStyle/>
          <a:p>
            <a:endParaRPr lang="da-DK"/>
          </a:p>
        </p:txBody>
      </p:sp>
      <p:sp>
        <p:nvSpPr>
          <p:cNvPr id="56" name="Pladsholder til tekst 55"/>
          <p:cNvSpPr>
            <a:spLocks noGrp="1"/>
          </p:cNvSpPr>
          <p:nvPr>
            <p:ph type="body" sz="quarter" idx="109"/>
          </p:nvPr>
        </p:nvSpPr>
        <p:spPr/>
        <p:txBody>
          <a:bodyPr/>
          <a:lstStyle/>
          <a:p>
            <a:endParaRPr lang="da-DK"/>
          </a:p>
        </p:txBody>
      </p:sp>
      <p:sp>
        <p:nvSpPr>
          <p:cNvPr id="57" name="Pladsholder til tekst 56"/>
          <p:cNvSpPr>
            <a:spLocks noGrp="1"/>
          </p:cNvSpPr>
          <p:nvPr>
            <p:ph type="body" sz="quarter" idx="110"/>
          </p:nvPr>
        </p:nvSpPr>
        <p:spPr/>
        <p:txBody>
          <a:bodyPr/>
          <a:lstStyle/>
          <a:p>
            <a:endParaRPr lang="da-DK"/>
          </a:p>
        </p:txBody>
      </p:sp>
      <p:sp>
        <p:nvSpPr>
          <p:cNvPr id="58" name="Pladsholder til tekst 57"/>
          <p:cNvSpPr>
            <a:spLocks noGrp="1"/>
          </p:cNvSpPr>
          <p:nvPr>
            <p:ph type="body" sz="quarter" idx="111"/>
          </p:nvPr>
        </p:nvSpPr>
        <p:spPr/>
        <p:txBody>
          <a:bodyPr/>
          <a:lstStyle/>
          <a:p>
            <a:endParaRPr lang="da-DK"/>
          </a:p>
        </p:txBody>
      </p:sp>
      <p:sp>
        <p:nvSpPr>
          <p:cNvPr id="59" name="Pladsholder til tekst 58"/>
          <p:cNvSpPr>
            <a:spLocks noGrp="1"/>
          </p:cNvSpPr>
          <p:nvPr>
            <p:ph type="body" sz="quarter" idx="112"/>
          </p:nvPr>
        </p:nvSpPr>
        <p:spPr/>
        <p:txBody>
          <a:bodyPr/>
          <a:lstStyle/>
          <a:p>
            <a:endParaRPr lang="da-DK"/>
          </a:p>
        </p:txBody>
      </p:sp>
      <p:sp>
        <p:nvSpPr>
          <p:cNvPr id="60" name="Pladsholder til tekst 59"/>
          <p:cNvSpPr>
            <a:spLocks noGrp="1"/>
          </p:cNvSpPr>
          <p:nvPr>
            <p:ph type="body" sz="quarter" idx="113"/>
          </p:nvPr>
        </p:nvSpPr>
        <p:spPr/>
        <p:txBody>
          <a:bodyPr/>
          <a:lstStyle/>
          <a:p>
            <a:endParaRPr lang="da-DK"/>
          </a:p>
        </p:txBody>
      </p:sp>
      <p:sp>
        <p:nvSpPr>
          <p:cNvPr id="61" name="Pladsholder til billede 60"/>
          <p:cNvSpPr>
            <a:spLocks noGrp="1"/>
          </p:cNvSpPr>
          <p:nvPr>
            <p:ph type="pic" sz="quarter" idx="124"/>
          </p:nvPr>
        </p:nvSpPr>
        <p:spPr/>
      </p:sp>
      <p:sp>
        <p:nvSpPr>
          <p:cNvPr id="62" name="Pladsholder til billede 61"/>
          <p:cNvSpPr>
            <a:spLocks noGrp="1"/>
          </p:cNvSpPr>
          <p:nvPr>
            <p:ph type="pic" sz="quarter" idx="125"/>
          </p:nvPr>
        </p:nvSpPr>
        <p:spPr/>
      </p:sp>
      <p:sp>
        <p:nvSpPr>
          <p:cNvPr id="63" name="Pladsholder til tekst 62"/>
          <p:cNvSpPr>
            <a:spLocks noGrp="1"/>
          </p:cNvSpPr>
          <p:nvPr>
            <p:ph type="body" sz="quarter" idx="126"/>
          </p:nvPr>
        </p:nvSpPr>
        <p:spPr/>
        <p:txBody>
          <a:bodyPr/>
          <a:lstStyle/>
          <a:p>
            <a:endParaRPr lang="da-DK"/>
          </a:p>
        </p:txBody>
      </p:sp>
      <p:sp>
        <p:nvSpPr>
          <p:cNvPr id="64" name="Pladsholder til billede 63"/>
          <p:cNvSpPr>
            <a:spLocks noGrp="1"/>
          </p:cNvSpPr>
          <p:nvPr>
            <p:ph type="pic" sz="quarter" idx="150"/>
          </p:nvPr>
        </p:nvSpPr>
        <p:spPr/>
      </p:sp>
      <p:sp>
        <p:nvSpPr>
          <p:cNvPr id="65" name="Pladsholder til tekst 64"/>
          <p:cNvSpPr>
            <a:spLocks noGrp="1"/>
          </p:cNvSpPr>
          <p:nvPr>
            <p:ph type="body" sz="quarter" idx="151"/>
          </p:nvPr>
        </p:nvSpPr>
        <p:spPr/>
        <p:txBody>
          <a:bodyPr/>
          <a:lstStyle/>
          <a:p>
            <a:endParaRPr lang="da-DK"/>
          </a:p>
        </p:txBody>
      </p:sp>
      <p:sp>
        <p:nvSpPr>
          <p:cNvPr id="66" name="Pladsholder til billede 65"/>
          <p:cNvSpPr>
            <a:spLocks noGrp="1"/>
          </p:cNvSpPr>
          <p:nvPr>
            <p:ph type="pic" sz="quarter" idx="152"/>
          </p:nvPr>
        </p:nvSpPr>
        <p:spPr/>
      </p:sp>
      <p:sp>
        <p:nvSpPr>
          <p:cNvPr id="67" name="Pladsholder til tekst 66"/>
          <p:cNvSpPr>
            <a:spLocks noGrp="1"/>
          </p:cNvSpPr>
          <p:nvPr>
            <p:ph type="body" sz="quarter" idx="153"/>
          </p:nvPr>
        </p:nvSpPr>
        <p:spPr/>
        <p:txBody>
          <a:bodyPr/>
          <a:lstStyle/>
          <a:p>
            <a:endParaRPr lang="da-DK"/>
          </a:p>
        </p:txBody>
      </p:sp>
      <p:sp>
        <p:nvSpPr>
          <p:cNvPr id="68" name="Pladsholder til tekst 67"/>
          <p:cNvSpPr>
            <a:spLocks noGrp="1"/>
          </p:cNvSpPr>
          <p:nvPr>
            <p:ph type="body" sz="quarter" idx="154"/>
          </p:nvPr>
        </p:nvSpPr>
        <p:spPr/>
        <p:txBody>
          <a:bodyPr/>
          <a:lstStyle/>
          <a:p>
            <a:endParaRPr lang="da-DK"/>
          </a:p>
        </p:txBody>
      </p:sp>
      <p:sp>
        <p:nvSpPr>
          <p:cNvPr id="69" name="Pladsholder til billede 68"/>
          <p:cNvSpPr>
            <a:spLocks noGrp="1"/>
          </p:cNvSpPr>
          <p:nvPr>
            <p:ph type="pic" sz="quarter" idx="221"/>
          </p:nvPr>
        </p:nvSpPr>
        <p:spPr/>
      </p:sp>
      <p:sp>
        <p:nvSpPr>
          <p:cNvPr id="70" name="Pladsholder til tekst 69"/>
          <p:cNvSpPr>
            <a:spLocks noGrp="1"/>
          </p:cNvSpPr>
          <p:nvPr>
            <p:ph type="body" sz="quarter" idx="222"/>
          </p:nvPr>
        </p:nvSpPr>
        <p:spPr/>
        <p:txBody>
          <a:bodyPr/>
          <a:lstStyle/>
          <a:p>
            <a:endParaRPr lang="da-DK"/>
          </a:p>
        </p:txBody>
      </p:sp>
      <p:sp>
        <p:nvSpPr>
          <p:cNvPr id="71" name="Pladsholder til billede 70"/>
          <p:cNvSpPr>
            <a:spLocks noGrp="1"/>
          </p:cNvSpPr>
          <p:nvPr>
            <p:ph type="pic" sz="quarter" idx="223"/>
          </p:nvPr>
        </p:nvSpPr>
        <p:spPr/>
      </p:sp>
      <p:sp>
        <p:nvSpPr>
          <p:cNvPr id="72" name="Pladsholder til tekst 71"/>
          <p:cNvSpPr>
            <a:spLocks noGrp="1"/>
          </p:cNvSpPr>
          <p:nvPr>
            <p:ph type="body" sz="quarter" idx="224"/>
          </p:nvPr>
        </p:nvSpPr>
        <p:spPr/>
        <p:txBody>
          <a:bodyPr/>
          <a:lstStyle/>
          <a:p>
            <a:endParaRPr lang="da-DK"/>
          </a:p>
        </p:txBody>
      </p:sp>
      <p:sp>
        <p:nvSpPr>
          <p:cNvPr id="73" name="Pladsholder til billede 72"/>
          <p:cNvSpPr>
            <a:spLocks noGrp="1"/>
          </p:cNvSpPr>
          <p:nvPr>
            <p:ph type="pic" sz="quarter" idx="225"/>
          </p:nvPr>
        </p:nvSpPr>
        <p:spPr/>
      </p:sp>
      <p:sp>
        <p:nvSpPr>
          <p:cNvPr id="74" name="Pladsholder til tekst 73"/>
          <p:cNvSpPr>
            <a:spLocks noGrp="1"/>
          </p:cNvSpPr>
          <p:nvPr>
            <p:ph type="body" sz="quarter" idx="226"/>
          </p:nvPr>
        </p:nvSpPr>
        <p:spPr/>
        <p:txBody>
          <a:bodyPr/>
          <a:lstStyle/>
          <a:p>
            <a:endParaRPr lang="da-DK"/>
          </a:p>
        </p:txBody>
      </p:sp>
      <p:sp>
        <p:nvSpPr>
          <p:cNvPr id="75" name="Pladsholder til billede 74"/>
          <p:cNvSpPr>
            <a:spLocks noGrp="1"/>
          </p:cNvSpPr>
          <p:nvPr>
            <p:ph type="pic" sz="quarter" idx="227"/>
          </p:nvPr>
        </p:nvSpPr>
        <p:spPr/>
      </p:sp>
      <p:sp>
        <p:nvSpPr>
          <p:cNvPr id="76" name="Pladsholder til tekst 75"/>
          <p:cNvSpPr>
            <a:spLocks noGrp="1"/>
          </p:cNvSpPr>
          <p:nvPr>
            <p:ph type="body" sz="quarter" idx="228"/>
          </p:nvPr>
        </p:nvSpPr>
        <p:spPr/>
        <p:txBody>
          <a:bodyPr/>
          <a:lstStyle/>
          <a:p>
            <a:endParaRPr lang="da-DK"/>
          </a:p>
        </p:txBody>
      </p:sp>
      <p:sp>
        <p:nvSpPr>
          <p:cNvPr id="77" name="Pladsholder til billede 76"/>
          <p:cNvSpPr>
            <a:spLocks noGrp="1"/>
          </p:cNvSpPr>
          <p:nvPr>
            <p:ph type="pic" sz="quarter" idx="229"/>
          </p:nvPr>
        </p:nvSpPr>
        <p:spPr/>
      </p:sp>
      <p:sp>
        <p:nvSpPr>
          <p:cNvPr id="78" name="Pladsholder til tekst 77"/>
          <p:cNvSpPr>
            <a:spLocks noGrp="1"/>
          </p:cNvSpPr>
          <p:nvPr>
            <p:ph type="body" sz="quarter" idx="230"/>
          </p:nvPr>
        </p:nvSpPr>
        <p:spPr/>
        <p:txBody>
          <a:bodyPr/>
          <a:lstStyle/>
          <a:p>
            <a:endParaRPr lang="da-DK"/>
          </a:p>
        </p:txBody>
      </p:sp>
      <p:sp>
        <p:nvSpPr>
          <p:cNvPr id="79" name="Pladsholder til billede 78"/>
          <p:cNvSpPr>
            <a:spLocks noGrp="1"/>
          </p:cNvSpPr>
          <p:nvPr>
            <p:ph type="pic" sz="quarter" idx="231"/>
          </p:nvPr>
        </p:nvSpPr>
        <p:spPr/>
      </p:sp>
      <p:sp>
        <p:nvSpPr>
          <p:cNvPr id="80" name="Pladsholder til tekst 79"/>
          <p:cNvSpPr>
            <a:spLocks noGrp="1"/>
          </p:cNvSpPr>
          <p:nvPr>
            <p:ph type="body" sz="quarter" idx="232"/>
          </p:nvPr>
        </p:nvSpPr>
        <p:spPr/>
        <p:txBody>
          <a:bodyPr/>
          <a:lstStyle/>
          <a:p>
            <a:endParaRPr lang="da-DK"/>
          </a:p>
        </p:txBody>
      </p:sp>
      <p:sp>
        <p:nvSpPr>
          <p:cNvPr id="81" name="Pladsholder til billede 80"/>
          <p:cNvSpPr>
            <a:spLocks noGrp="1"/>
          </p:cNvSpPr>
          <p:nvPr>
            <p:ph type="pic" sz="quarter" idx="233"/>
          </p:nvPr>
        </p:nvSpPr>
        <p:spPr/>
      </p:sp>
      <p:sp>
        <p:nvSpPr>
          <p:cNvPr id="82" name="Pladsholder til tekst 81"/>
          <p:cNvSpPr>
            <a:spLocks noGrp="1"/>
          </p:cNvSpPr>
          <p:nvPr>
            <p:ph type="body" sz="quarter" idx="234"/>
          </p:nvPr>
        </p:nvSpPr>
        <p:spPr/>
        <p:txBody>
          <a:bodyPr/>
          <a:lstStyle/>
          <a:p>
            <a:endParaRPr lang="da-DK"/>
          </a:p>
        </p:txBody>
      </p:sp>
      <p:sp>
        <p:nvSpPr>
          <p:cNvPr id="83" name="Pladsholder til billede 82"/>
          <p:cNvSpPr>
            <a:spLocks noGrp="1"/>
          </p:cNvSpPr>
          <p:nvPr>
            <p:ph type="pic" sz="quarter" idx="235"/>
          </p:nvPr>
        </p:nvSpPr>
        <p:spPr/>
      </p:sp>
      <p:sp>
        <p:nvSpPr>
          <p:cNvPr id="84" name="Pladsholder til tekst 83"/>
          <p:cNvSpPr>
            <a:spLocks noGrp="1"/>
          </p:cNvSpPr>
          <p:nvPr>
            <p:ph type="body" sz="quarter" idx="236"/>
          </p:nvPr>
        </p:nvSpPr>
        <p:spPr/>
        <p:txBody>
          <a:bodyPr/>
          <a:lstStyle/>
          <a:p>
            <a:endParaRPr lang="da-DK"/>
          </a:p>
        </p:txBody>
      </p:sp>
      <p:sp>
        <p:nvSpPr>
          <p:cNvPr id="85" name="Pladsholder til billede 84"/>
          <p:cNvSpPr>
            <a:spLocks noGrp="1"/>
          </p:cNvSpPr>
          <p:nvPr>
            <p:ph type="pic" sz="quarter" idx="237"/>
          </p:nvPr>
        </p:nvSpPr>
        <p:spPr/>
      </p:sp>
      <p:sp>
        <p:nvSpPr>
          <p:cNvPr id="86" name="Pladsholder til tekst 85"/>
          <p:cNvSpPr>
            <a:spLocks noGrp="1"/>
          </p:cNvSpPr>
          <p:nvPr>
            <p:ph type="body" sz="quarter" idx="238"/>
          </p:nvPr>
        </p:nvSpPr>
        <p:spPr/>
        <p:txBody>
          <a:bodyPr/>
          <a:lstStyle/>
          <a:p>
            <a:endParaRPr lang="da-DK"/>
          </a:p>
        </p:txBody>
      </p:sp>
      <p:sp>
        <p:nvSpPr>
          <p:cNvPr id="87" name="Pladsholder til billede 86"/>
          <p:cNvSpPr>
            <a:spLocks noGrp="1"/>
          </p:cNvSpPr>
          <p:nvPr>
            <p:ph type="pic" sz="quarter" idx="239"/>
          </p:nvPr>
        </p:nvSpPr>
        <p:spPr/>
      </p:sp>
      <p:sp>
        <p:nvSpPr>
          <p:cNvPr id="88" name="Pladsholder til tekst 87"/>
          <p:cNvSpPr>
            <a:spLocks noGrp="1"/>
          </p:cNvSpPr>
          <p:nvPr>
            <p:ph type="body" sz="quarter" idx="240"/>
          </p:nvPr>
        </p:nvSpPr>
        <p:spPr/>
        <p:txBody>
          <a:bodyPr/>
          <a:lstStyle/>
          <a:p>
            <a:endParaRPr lang="da-DK"/>
          </a:p>
        </p:txBody>
      </p:sp>
      <p:sp>
        <p:nvSpPr>
          <p:cNvPr id="89" name="Pladsholder til billede 88"/>
          <p:cNvSpPr>
            <a:spLocks noGrp="1"/>
          </p:cNvSpPr>
          <p:nvPr>
            <p:ph type="pic" sz="quarter" idx="287"/>
          </p:nvPr>
        </p:nvSpPr>
        <p:spPr/>
      </p:sp>
      <p:sp>
        <p:nvSpPr>
          <p:cNvPr id="90" name="Pladsholder til billede 89"/>
          <p:cNvSpPr>
            <a:spLocks noGrp="1"/>
          </p:cNvSpPr>
          <p:nvPr>
            <p:ph type="pic" sz="quarter" idx="288"/>
          </p:nvPr>
        </p:nvSpPr>
        <p:spPr/>
      </p:sp>
      <p:sp>
        <p:nvSpPr>
          <p:cNvPr id="91" name="Pladsholder til billede 90"/>
          <p:cNvSpPr>
            <a:spLocks noGrp="1"/>
          </p:cNvSpPr>
          <p:nvPr>
            <p:ph type="pic" sz="quarter" idx="290"/>
          </p:nvPr>
        </p:nvSpPr>
        <p:spPr/>
      </p:sp>
      <p:sp>
        <p:nvSpPr>
          <p:cNvPr id="92" name="Pladsholder til tekst 91"/>
          <p:cNvSpPr>
            <a:spLocks noGrp="1"/>
          </p:cNvSpPr>
          <p:nvPr>
            <p:ph type="body" sz="quarter" idx="291"/>
          </p:nvPr>
        </p:nvSpPr>
        <p:spPr/>
        <p:txBody>
          <a:bodyPr/>
          <a:lstStyle/>
          <a:p>
            <a:endParaRPr lang="da-DK"/>
          </a:p>
        </p:txBody>
      </p:sp>
      <p:sp>
        <p:nvSpPr>
          <p:cNvPr id="93" name="Pladsholder til tekst 92"/>
          <p:cNvSpPr>
            <a:spLocks noGrp="1"/>
          </p:cNvSpPr>
          <p:nvPr>
            <p:ph type="body" sz="quarter" idx="292"/>
          </p:nvPr>
        </p:nvSpPr>
        <p:spPr/>
        <p:txBody>
          <a:bodyPr/>
          <a:lstStyle/>
          <a:p>
            <a:endParaRPr lang="da-DK"/>
          </a:p>
        </p:txBody>
      </p:sp>
      <p:sp>
        <p:nvSpPr>
          <p:cNvPr id="94" name="Pladsholder til tekst 93"/>
          <p:cNvSpPr>
            <a:spLocks noGrp="1"/>
          </p:cNvSpPr>
          <p:nvPr>
            <p:ph type="body" sz="quarter" idx="293"/>
          </p:nvPr>
        </p:nvSpPr>
        <p:spPr/>
        <p:txBody>
          <a:bodyPr/>
          <a:lstStyle/>
          <a:p>
            <a:endParaRPr lang="da-DK"/>
          </a:p>
        </p:txBody>
      </p:sp>
      <p:sp>
        <p:nvSpPr>
          <p:cNvPr id="95" name="Pladsholder til billede 94"/>
          <p:cNvSpPr>
            <a:spLocks noGrp="1"/>
          </p:cNvSpPr>
          <p:nvPr>
            <p:ph type="pic" sz="quarter" idx="294"/>
          </p:nvPr>
        </p:nvSpPr>
        <p:spPr/>
      </p:sp>
      <p:sp>
        <p:nvSpPr>
          <p:cNvPr id="96" name="Pladsholder til billede 95"/>
          <p:cNvSpPr>
            <a:spLocks noGrp="1"/>
          </p:cNvSpPr>
          <p:nvPr>
            <p:ph type="pic" sz="quarter" idx="295"/>
          </p:nvPr>
        </p:nvSpPr>
        <p:spPr/>
      </p:sp>
      <p:sp>
        <p:nvSpPr>
          <p:cNvPr id="97" name="Pladsholder til billede 96"/>
          <p:cNvSpPr>
            <a:spLocks noGrp="1"/>
          </p:cNvSpPr>
          <p:nvPr>
            <p:ph type="pic" sz="quarter" idx="297"/>
          </p:nvPr>
        </p:nvSpPr>
        <p:spPr/>
      </p:sp>
      <p:sp>
        <p:nvSpPr>
          <p:cNvPr id="98" name="Pladsholder til tekst 97"/>
          <p:cNvSpPr>
            <a:spLocks noGrp="1"/>
          </p:cNvSpPr>
          <p:nvPr>
            <p:ph type="body" sz="quarter" idx="301"/>
          </p:nvPr>
        </p:nvSpPr>
        <p:spPr/>
        <p:txBody>
          <a:bodyPr/>
          <a:lstStyle/>
          <a:p>
            <a:endParaRPr lang="da-DK"/>
          </a:p>
        </p:txBody>
      </p:sp>
      <p:sp>
        <p:nvSpPr>
          <p:cNvPr id="99" name="Pladsholder til tekst 98"/>
          <p:cNvSpPr>
            <a:spLocks noGrp="1"/>
          </p:cNvSpPr>
          <p:nvPr>
            <p:ph type="body" sz="quarter" idx="302"/>
          </p:nvPr>
        </p:nvSpPr>
        <p:spPr/>
        <p:txBody>
          <a:bodyPr/>
          <a:lstStyle/>
          <a:p>
            <a:endParaRPr lang="da-DK"/>
          </a:p>
        </p:txBody>
      </p:sp>
      <p:sp>
        <p:nvSpPr>
          <p:cNvPr id="100" name="Pladsholder til tekst 99"/>
          <p:cNvSpPr>
            <a:spLocks noGrp="1"/>
          </p:cNvSpPr>
          <p:nvPr>
            <p:ph type="body" sz="quarter" idx="303"/>
          </p:nvPr>
        </p:nvSpPr>
        <p:spPr/>
        <p:txBody>
          <a:bodyPr/>
          <a:lstStyle/>
          <a:p>
            <a:endParaRPr lang="da-DK"/>
          </a:p>
        </p:txBody>
      </p:sp>
      <p:sp>
        <p:nvSpPr>
          <p:cNvPr id="43" name="Pladsholder til slidenummer 42"/>
          <p:cNvSpPr>
            <a:spLocks noGrp="1"/>
          </p:cNvSpPr>
          <p:nvPr>
            <p:ph type="sldNum" sz="quarter" idx="304"/>
          </p:nvPr>
        </p:nvSpPr>
        <p:spPr/>
        <p:txBody>
          <a:bodyPr/>
          <a:lstStyle/>
          <a:p>
            <a:fld id="{B0EB8CF6-47F3-4747-94A2-C5AAF9298AFB}" type="slidenum">
              <a:rPr lang="da-DK" smtClean="0">
                <a:solidFill>
                  <a:schemeClr val="bg1"/>
                </a:solidFill>
              </a:rPr>
              <a:pPr/>
              <a:t>10</a:t>
            </a:fld>
            <a:endParaRPr lang="da-DK" dirty="0">
              <a:solidFill>
                <a:schemeClr val="bg1"/>
              </a:solidFill>
            </a:endParaRPr>
          </a:p>
        </p:txBody>
      </p:sp>
      <p:sp>
        <p:nvSpPr>
          <p:cNvPr id="47" name="Pladsholder til tekst 46"/>
          <p:cNvSpPr>
            <a:spLocks noGrp="1"/>
          </p:cNvSpPr>
          <p:nvPr>
            <p:ph type="body" sz="quarter" idx="15"/>
          </p:nvPr>
        </p:nvSpPr>
        <p:spPr/>
        <p:txBody>
          <a:bodyPr/>
          <a:lstStyle/>
          <a:p>
            <a:pPr algn="ctr"/>
            <a:r>
              <a:rPr lang="da-DK" dirty="0" smtClean="0"/>
              <a:t>Hvis du ønsker at ændre layout, så gør det før du indsætter fotos</a:t>
            </a:r>
            <a:endParaRPr lang="da-DK" dirty="0"/>
          </a:p>
        </p:txBody>
      </p:sp>
      <p:sp>
        <p:nvSpPr>
          <p:cNvPr id="102" name="Tekstfelt 101"/>
          <p:cNvSpPr txBox="1"/>
          <p:nvPr/>
        </p:nvSpPr>
        <p:spPr>
          <a:xfrm>
            <a:off x="8914427" y="-379001"/>
            <a:ext cx="3241208" cy="307777"/>
          </a:xfrm>
          <a:prstGeom prst="rect">
            <a:avLst/>
          </a:prstGeom>
          <a:solidFill>
            <a:schemeClr val="accent5">
              <a:lumMod val="60000"/>
              <a:lumOff val="40000"/>
            </a:schemeClr>
          </a:solidFill>
        </p:spPr>
        <p:txBody>
          <a:bodyPr wrap="none" rtlCol="0">
            <a:spAutoFit/>
          </a:bodyPr>
          <a:lstStyle/>
          <a:p>
            <a:r>
              <a:rPr lang="da-DK" sz="1400" dirty="0" smtClean="0"/>
              <a:t>Siden hører til Oversigtshjulet – slet ikke</a:t>
            </a:r>
            <a:endParaRPr lang="da-DK" sz="1400" dirty="0"/>
          </a:p>
        </p:txBody>
      </p:sp>
      <p:sp>
        <p:nvSpPr>
          <p:cNvPr id="2" name="Pladsholder til sidefod 1"/>
          <p:cNvSpPr>
            <a:spLocks noGrp="1"/>
          </p:cNvSpPr>
          <p:nvPr>
            <p:ph type="ftr" sz="quarter" idx="11"/>
          </p:nvPr>
        </p:nvSpPr>
        <p:spPr/>
        <p:txBody>
          <a:bodyPr/>
          <a:lstStyle/>
          <a:p>
            <a:r>
              <a:rPr lang="en-US" smtClean="0"/>
              <a:t>Dit navn her</a:t>
            </a:r>
            <a:endParaRPr lang="en-US" dirty="0"/>
          </a:p>
        </p:txBody>
      </p:sp>
    </p:spTree>
    <p:extLst>
      <p:ext uri="{BB962C8B-B14F-4D97-AF65-F5344CB8AC3E}">
        <p14:creationId xmlns:p14="http://schemas.microsoft.com/office/powerpoint/2010/main" val="372027319"/>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dirty="0" smtClean="0">
                <a:effectLst/>
              </a:rPr>
              <a:t>Børnebørn</a:t>
            </a:r>
            <a:endParaRPr lang="da-DK" dirty="0">
              <a:effectLst/>
            </a:endParaRPr>
          </a:p>
        </p:txBody>
      </p:sp>
      <p:sp>
        <p:nvSpPr>
          <p:cNvPr id="4" name="Pladsholder til billede 3"/>
          <p:cNvSpPr>
            <a:spLocks noGrp="1"/>
          </p:cNvSpPr>
          <p:nvPr>
            <p:ph type="pic" sz="quarter" idx="13"/>
          </p:nvPr>
        </p:nvSpPr>
        <p:spPr/>
      </p:sp>
      <p:sp>
        <p:nvSpPr>
          <p:cNvPr id="6" name="Pladsholder til billede 5"/>
          <p:cNvSpPr>
            <a:spLocks noGrp="1"/>
          </p:cNvSpPr>
          <p:nvPr>
            <p:ph type="pic" sz="quarter" idx="81"/>
          </p:nvPr>
        </p:nvSpPr>
        <p:spPr/>
      </p:sp>
      <p:sp>
        <p:nvSpPr>
          <p:cNvPr id="8" name="Pladsholder til billede 7"/>
          <p:cNvSpPr>
            <a:spLocks noGrp="1"/>
          </p:cNvSpPr>
          <p:nvPr>
            <p:ph type="pic" sz="quarter" idx="82"/>
          </p:nvPr>
        </p:nvSpPr>
        <p:spPr/>
      </p:sp>
      <p:sp>
        <p:nvSpPr>
          <p:cNvPr id="9" name="Pladsholder til billede 8"/>
          <p:cNvSpPr>
            <a:spLocks noGrp="1"/>
          </p:cNvSpPr>
          <p:nvPr>
            <p:ph type="pic" sz="quarter" idx="83"/>
          </p:nvPr>
        </p:nvSpPr>
        <p:spPr/>
      </p:sp>
      <p:sp>
        <p:nvSpPr>
          <p:cNvPr id="108" name="Pladsholder til billede 107"/>
          <p:cNvSpPr>
            <a:spLocks noGrp="1"/>
          </p:cNvSpPr>
          <p:nvPr>
            <p:ph type="pic" sz="quarter" idx="84"/>
          </p:nvPr>
        </p:nvSpPr>
        <p:spPr/>
      </p:sp>
      <p:sp>
        <p:nvSpPr>
          <p:cNvPr id="109" name="Pladsholder til billede 108"/>
          <p:cNvSpPr>
            <a:spLocks noGrp="1"/>
          </p:cNvSpPr>
          <p:nvPr>
            <p:ph type="pic" sz="quarter" idx="89"/>
          </p:nvPr>
        </p:nvSpPr>
        <p:spPr/>
      </p:sp>
      <p:sp>
        <p:nvSpPr>
          <p:cNvPr id="110" name="Pladsholder til billede 109"/>
          <p:cNvSpPr>
            <a:spLocks noGrp="1"/>
          </p:cNvSpPr>
          <p:nvPr>
            <p:ph type="pic" sz="quarter" idx="100"/>
          </p:nvPr>
        </p:nvSpPr>
        <p:spPr/>
      </p:sp>
      <p:sp>
        <p:nvSpPr>
          <p:cNvPr id="111" name="Pladsholder til tekst 110"/>
          <p:cNvSpPr>
            <a:spLocks noGrp="1"/>
          </p:cNvSpPr>
          <p:nvPr>
            <p:ph type="body" sz="quarter" idx="107"/>
          </p:nvPr>
        </p:nvSpPr>
        <p:spPr/>
        <p:txBody>
          <a:bodyPr/>
          <a:lstStyle/>
          <a:p>
            <a:endParaRPr lang="da-DK"/>
          </a:p>
        </p:txBody>
      </p:sp>
      <p:sp>
        <p:nvSpPr>
          <p:cNvPr id="112" name="Pladsholder til tekst 111"/>
          <p:cNvSpPr>
            <a:spLocks noGrp="1"/>
          </p:cNvSpPr>
          <p:nvPr>
            <p:ph type="body" sz="quarter" idx="108"/>
          </p:nvPr>
        </p:nvSpPr>
        <p:spPr/>
        <p:txBody>
          <a:bodyPr/>
          <a:lstStyle/>
          <a:p>
            <a:endParaRPr lang="da-DK"/>
          </a:p>
        </p:txBody>
      </p:sp>
      <p:sp>
        <p:nvSpPr>
          <p:cNvPr id="113" name="Pladsholder til tekst 112"/>
          <p:cNvSpPr>
            <a:spLocks noGrp="1"/>
          </p:cNvSpPr>
          <p:nvPr>
            <p:ph type="body" sz="quarter" idx="109"/>
          </p:nvPr>
        </p:nvSpPr>
        <p:spPr/>
        <p:txBody>
          <a:bodyPr/>
          <a:lstStyle/>
          <a:p>
            <a:endParaRPr lang="da-DK"/>
          </a:p>
        </p:txBody>
      </p:sp>
      <p:sp>
        <p:nvSpPr>
          <p:cNvPr id="114" name="Pladsholder til tekst 113"/>
          <p:cNvSpPr>
            <a:spLocks noGrp="1"/>
          </p:cNvSpPr>
          <p:nvPr>
            <p:ph type="body" sz="quarter" idx="110"/>
          </p:nvPr>
        </p:nvSpPr>
        <p:spPr/>
        <p:txBody>
          <a:bodyPr/>
          <a:lstStyle/>
          <a:p>
            <a:endParaRPr lang="da-DK"/>
          </a:p>
        </p:txBody>
      </p:sp>
      <p:sp>
        <p:nvSpPr>
          <p:cNvPr id="115" name="Pladsholder til tekst 114"/>
          <p:cNvSpPr>
            <a:spLocks noGrp="1"/>
          </p:cNvSpPr>
          <p:nvPr>
            <p:ph type="body" sz="quarter" idx="111"/>
          </p:nvPr>
        </p:nvSpPr>
        <p:spPr/>
        <p:txBody>
          <a:bodyPr/>
          <a:lstStyle/>
          <a:p>
            <a:endParaRPr lang="da-DK"/>
          </a:p>
        </p:txBody>
      </p:sp>
      <p:sp>
        <p:nvSpPr>
          <p:cNvPr id="116" name="Pladsholder til tekst 115"/>
          <p:cNvSpPr>
            <a:spLocks noGrp="1"/>
          </p:cNvSpPr>
          <p:nvPr>
            <p:ph type="body" sz="quarter" idx="112"/>
          </p:nvPr>
        </p:nvSpPr>
        <p:spPr/>
        <p:txBody>
          <a:bodyPr/>
          <a:lstStyle/>
          <a:p>
            <a:endParaRPr lang="da-DK"/>
          </a:p>
        </p:txBody>
      </p:sp>
      <p:sp>
        <p:nvSpPr>
          <p:cNvPr id="117" name="Pladsholder til tekst 116"/>
          <p:cNvSpPr>
            <a:spLocks noGrp="1"/>
          </p:cNvSpPr>
          <p:nvPr>
            <p:ph type="body" sz="quarter" idx="113"/>
          </p:nvPr>
        </p:nvSpPr>
        <p:spPr/>
        <p:txBody>
          <a:bodyPr/>
          <a:lstStyle/>
          <a:p>
            <a:endParaRPr lang="da-DK"/>
          </a:p>
        </p:txBody>
      </p:sp>
      <p:sp>
        <p:nvSpPr>
          <p:cNvPr id="118" name="Pladsholder til billede 117"/>
          <p:cNvSpPr>
            <a:spLocks noGrp="1"/>
          </p:cNvSpPr>
          <p:nvPr>
            <p:ph type="pic" sz="quarter" idx="124"/>
          </p:nvPr>
        </p:nvSpPr>
        <p:spPr/>
      </p:sp>
      <p:sp>
        <p:nvSpPr>
          <p:cNvPr id="119" name="Pladsholder til billede 118"/>
          <p:cNvSpPr>
            <a:spLocks noGrp="1"/>
          </p:cNvSpPr>
          <p:nvPr>
            <p:ph type="pic" sz="quarter" idx="125"/>
          </p:nvPr>
        </p:nvSpPr>
        <p:spPr/>
      </p:sp>
      <p:sp>
        <p:nvSpPr>
          <p:cNvPr id="120" name="Pladsholder til tekst 119"/>
          <p:cNvSpPr>
            <a:spLocks noGrp="1"/>
          </p:cNvSpPr>
          <p:nvPr>
            <p:ph type="body" sz="quarter" idx="126"/>
          </p:nvPr>
        </p:nvSpPr>
        <p:spPr/>
        <p:txBody>
          <a:bodyPr/>
          <a:lstStyle/>
          <a:p>
            <a:endParaRPr lang="da-DK"/>
          </a:p>
        </p:txBody>
      </p:sp>
      <p:sp>
        <p:nvSpPr>
          <p:cNvPr id="121" name="Pladsholder til billede 120"/>
          <p:cNvSpPr>
            <a:spLocks noGrp="1"/>
          </p:cNvSpPr>
          <p:nvPr>
            <p:ph type="pic" sz="quarter" idx="150"/>
          </p:nvPr>
        </p:nvSpPr>
        <p:spPr/>
      </p:sp>
      <p:sp>
        <p:nvSpPr>
          <p:cNvPr id="122" name="Pladsholder til tekst 121"/>
          <p:cNvSpPr>
            <a:spLocks noGrp="1"/>
          </p:cNvSpPr>
          <p:nvPr>
            <p:ph type="body" sz="quarter" idx="151"/>
          </p:nvPr>
        </p:nvSpPr>
        <p:spPr/>
        <p:txBody>
          <a:bodyPr/>
          <a:lstStyle/>
          <a:p>
            <a:endParaRPr lang="da-DK"/>
          </a:p>
        </p:txBody>
      </p:sp>
      <p:sp>
        <p:nvSpPr>
          <p:cNvPr id="123" name="Pladsholder til billede 122"/>
          <p:cNvSpPr>
            <a:spLocks noGrp="1"/>
          </p:cNvSpPr>
          <p:nvPr>
            <p:ph type="pic" sz="quarter" idx="152"/>
          </p:nvPr>
        </p:nvSpPr>
        <p:spPr/>
      </p:sp>
      <p:sp>
        <p:nvSpPr>
          <p:cNvPr id="124" name="Pladsholder til tekst 123"/>
          <p:cNvSpPr>
            <a:spLocks noGrp="1"/>
          </p:cNvSpPr>
          <p:nvPr>
            <p:ph type="body" sz="quarter" idx="153"/>
          </p:nvPr>
        </p:nvSpPr>
        <p:spPr/>
        <p:txBody>
          <a:bodyPr/>
          <a:lstStyle/>
          <a:p>
            <a:endParaRPr lang="da-DK"/>
          </a:p>
        </p:txBody>
      </p:sp>
      <p:sp>
        <p:nvSpPr>
          <p:cNvPr id="125" name="Pladsholder til tekst 124"/>
          <p:cNvSpPr>
            <a:spLocks noGrp="1"/>
          </p:cNvSpPr>
          <p:nvPr>
            <p:ph type="body" sz="quarter" idx="154"/>
          </p:nvPr>
        </p:nvSpPr>
        <p:spPr/>
        <p:txBody>
          <a:bodyPr/>
          <a:lstStyle/>
          <a:p>
            <a:endParaRPr lang="da-DK"/>
          </a:p>
        </p:txBody>
      </p:sp>
      <p:sp>
        <p:nvSpPr>
          <p:cNvPr id="126" name="Pladsholder til billede 125"/>
          <p:cNvSpPr>
            <a:spLocks noGrp="1"/>
          </p:cNvSpPr>
          <p:nvPr>
            <p:ph type="pic" sz="quarter" idx="214"/>
          </p:nvPr>
        </p:nvSpPr>
        <p:spPr/>
      </p:sp>
      <p:sp>
        <p:nvSpPr>
          <p:cNvPr id="127" name="Pladsholder til tekst 126"/>
          <p:cNvSpPr>
            <a:spLocks noGrp="1"/>
          </p:cNvSpPr>
          <p:nvPr>
            <p:ph type="body" sz="quarter" idx="215"/>
          </p:nvPr>
        </p:nvSpPr>
        <p:spPr/>
        <p:txBody>
          <a:bodyPr/>
          <a:lstStyle/>
          <a:p>
            <a:endParaRPr lang="da-DK"/>
          </a:p>
        </p:txBody>
      </p:sp>
      <p:sp>
        <p:nvSpPr>
          <p:cNvPr id="192" name="Pladsholder til billede 191"/>
          <p:cNvSpPr>
            <a:spLocks noGrp="1"/>
          </p:cNvSpPr>
          <p:nvPr>
            <p:ph type="pic" sz="quarter" idx="218"/>
          </p:nvPr>
        </p:nvSpPr>
        <p:spPr/>
      </p:sp>
      <p:sp>
        <p:nvSpPr>
          <p:cNvPr id="193" name="Pladsholder til billede 192"/>
          <p:cNvSpPr>
            <a:spLocks noGrp="1"/>
          </p:cNvSpPr>
          <p:nvPr>
            <p:ph type="pic" sz="quarter" idx="221"/>
          </p:nvPr>
        </p:nvSpPr>
        <p:spPr/>
      </p:sp>
      <p:sp>
        <p:nvSpPr>
          <p:cNvPr id="194" name="Pladsholder til tekst 193"/>
          <p:cNvSpPr>
            <a:spLocks noGrp="1"/>
          </p:cNvSpPr>
          <p:nvPr>
            <p:ph type="body" sz="quarter" idx="222"/>
          </p:nvPr>
        </p:nvSpPr>
        <p:spPr/>
        <p:txBody>
          <a:bodyPr/>
          <a:lstStyle/>
          <a:p>
            <a:endParaRPr lang="da-DK"/>
          </a:p>
        </p:txBody>
      </p:sp>
      <p:sp>
        <p:nvSpPr>
          <p:cNvPr id="195" name="Pladsholder til billede 194"/>
          <p:cNvSpPr>
            <a:spLocks noGrp="1"/>
          </p:cNvSpPr>
          <p:nvPr>
            <p:ph type="pic" sz="quarter" idx="223"/>
          </p:nvPr>
        </p:nvSpPr>
        <p:spPr/>
      </p:sp>
      <p:sp>
        <p:nvSpPr>
          <p:cNvPr id="196" name="Pladsholder til tekst 195"/>
          <p:cNvSpPr>
            <a:spLocks noGrp="1"/>
          </p:cNvSpPr>
          <p:nvPr>
            <p:ph type="body" sz="quarter" idx="224"/>
          </p:nvPr>
        </p:nvSpPr>
        <p:spPr/>
        <p:txBody>
          <a:bodyPr/>
          <a:lstStyle/>
          <a:p>
            <a:endParaRPr lang="da-DK"/>
          </a:p>
        </p:txBody>
      </p:sp>
      <p:sp>
        <p:nvSpPr>
          <p:cNvPr id="197" name="Pladsholder til billede 196"/>
          <p:cNvSpPr>
            <a:spLocks noGrp="1"/>
          </p:cNvSpPr>
          <p:nvPr>
            <p:ph type="pic" sz="quarter" idx="225"/>
          </p:nvPr>
        </p:nvSpPr>
        <p:spPr/>
      </p:sp>
      <p:sp>
        <p:nvSpPr>
          <p:cNvPr id="198" name="Pladsholder til tekst 197"/>
          <p:cNvSpPr>
            <a:spLocks noGrp="1"/>
          </p:cNvSpPr>
          <p:nvPr>
            <p:ph type="body" sz="quarter" idx="226"/>
          </p:nvPr>
        </p:nvSpPr>
        <p:spPr/>
        <p:txBody>
          <a:bodyPr/>
          <a:lstStyle/>
          <a:p>
            <a:endParaRPr lang="da-DK"/>
          </a:p>
        </p:txBody>
      </p:sp>
      <p:sp>
        <p:nvSpPr>
          <p:cNvPr id="199" name="Pladsholder til billede 198"/>
          <p:cNvSpPr>
            <a:spLocks noGrp="1"/>
          </p:cNvSpPr>
          <p:nvPr>
            <p:ph type="pic" sz="quarter" idx="227"/>
          </p:nvPr>
        </p:nvSpPr>
        <p:spPr/>
      </p:sp>
      <p:sp>
        <p:nvSpPr>
          <p:cNvPr id="200" name="Pladsholder til tekst 199"/>
          <p:cNvSpPr>
            <a:spLocks noGrp="1"/>
          </p:cNvSpPr>
          <p:nvPr>
            <p:ph type="body" sz="quarter" idx="228"/>
          </p:nvPr>
        </p:nvSpPr>
        <p:spPr/>
        <p:txBody>
          <a:bodyPr/>
          <a:lstStyle/>
          <a:p>
            <a:endParaRPr lang="da-DK"/>
          </a:p>
        </p:txBody>
      </p:sp>
      <p:sp>
        <p:nvSpPr>
          <p:cNvPr id="201" name="Pladsholder til billede 200"/>
          <p:cNvSpPr>
            <a:spLocks noGrp="1"/>
          </p:cNvSpPr>
          <p:nvPr>
            <p:ph type="pic" sz="quarter" idx="229"/>
          </p:nvPr>
        </p:nvSpPr>
        <p:spPr/>
      </p:sp>
      <p:sp>
        <p:nvSpPr>
          <p:cNvPr id="202" name="Pladsholder til tekst 201"/>
          <p:cNvSpPr>
            <a:spLocks noGrp="1"/>
          </p:cNvSpPr>
          <p:nvPr>
            <p:ph type="body" sz="quarter" idx="230"/>
          </p:nvPr>
        </p:nvSpPr>
        <p:spPr/>
        <p:txBody>
          <a:bodyPr/>
          <a:lstStyle/>
          <a:p>
            <a:endParaRPr lang="da-DK"/>
          </a:p>
        </p:txBody>
      </p:sp>
      <p:sp>
        <p:nvSpPr>
          <p:cNvPr id="204" name="Pladsholder til billede 203"/>
          <p:cNvSpPr>
            <a:spLocks noGrp="1"/>
          </p:cNvSpPr>
          <p:nvPr>
            <p:ph type="pic" sz="quarter" idx="231"/>
          </p:nvPr>
        </p:nvSpPr>
        <p:spPr/>
      </p:sp>
      <p:sp>
        <p:nvSpPr>
          <p:cNvPr id="205" name="Pladsholder til tekst 204"/>
          <p:cNvSpPr>
            <a:spLocks noGrp="1"/>
          </p:cNvSpPr>
          <p:nvPr>
            <p:ph type="body" sz="quarter" idx="232"/>
          </p:nvPr>
        </p:nvSpPr>
        <p:spPr/>
        <p:txBody>
          <a:bodyPr/>
          <a:lstStyle/>
          <a:p>
            <a:endParaRPr lang="da-DK"/>
          </a:p>
        </p:txBody>
      </p:sp>
      <p:sp>
        <p:nvSpPr>
          <p:cNvPr id="206" name="Pladsholder til billede 205"/>
          <p:cNvSpPr>
            <a:spLocks noGrp="1"/>
          </p:cNvSpPr>
          <p:nvPr>
            <p:ph type="pic" sz="quarter" idx="233"/>
          </p:nvPr>
        </p:nvSpPr>
        <p:spPr/>
      </p:sp>
      <p:sp>
        <p:nvSpPr>
          <p:cNvPr id="207" name="Pladsholder til tekst 206"/>
          <p:cNvSpPr>
            <a:spLocks noGrp="1"/>
          </p:cNvSpPr>
          <p:nvPr>
            <p:ph type="body" sz="quarter" idx="234"/>
          </p:nvPr>
        </p:nvSpPr>
        <p:spPr/>
        <p:txBody>
          <a:bodyPr/>
          <a:lstStyle/>
          <a:p>
            <a:endParaRPr lang="da-DK"/>
          </a:p>
        </p:txBody>
      </p:sp>
      <p:sp>
        <p:nvSpPr>
          <p:cNvPr id="208" name="Pladsholder til billede 207"/>
          <p:cNvSpPr>
            <a:spLocks noGrp="1"/>
          </p:cNvSpPr>
          <p:nvPr>
            <p:ph type="pic" sz="quarter" idx="235"/>
          </p:nvPr>
        </p:nvSpPr>
        <p:spPr/>
      </p:sp>
      <p:sp>
        <p:nvSpPr>
          <p:cNvPr id="209" name="Pladsholder til tekst 208"/>
          <p:cNvSpPr>
            <a:spLocks noGrp="1"/>
          </p:cNvSpPr>
          <p:nvPr>
            <p:ph type="body" sz="quarter" idx="236"/>
          </p:nvPr>
        </p:nvSpPr>
        <p:spPr/>
        <p:txBody>
          <a:bodyPr/>
          <a:lstStyle/>
          <a:p>
            <a:endParaRPr lang="da-DK"/>
          </a:p>
        </p:txBody>
      </p:sp>
      <p:sp>
        <p:nvSpPr>
          <p:cNvPr id="210" name="Pladsholder til billede 209"/>
          <p:cNvSpPr>
            <a:spLocks noGrp="1"/>
          </p:cNvSpPr>
          <p:nvPr>
            <p:ph type="pic" sz="quarter" idx="237"/>
          </p:nvPr>
        </p:nvSpPr>
        <p:spPr/>
      </p:sp>
      <p:sp>
        <p:nvSpPr>
          <p:cNvPr id="211" name="Pladsholder til tekst 210"/>
          <p:cNvSpPr>
            <a:spLocks noGrp="1"/>
          </p:cNvSpPr>
          <p:nvPr>
            <p:ph type="body" sz="quarter" idx="238"/>
          </p:nvPr>
        </p:nvSpPr>
        <p:spPr/>
        <p:txBody>
          <a:bodyPr/>
          <a:lstStyle/>
          <a:p>
            <a:endParaRPr lang="da-DK"/>
          </a:p>
        </p:txBody>
      </p:sp>
      <p:sp>
        <p:nvSpPr>
          <p:cNvPr id="212" name="Pladsholder til billede 211"/>
          <p:cNvSpPr>
            <a:spLocks noGrp="1"/>
          </p:cNvSpPr>
          <p:nvPr>
            <p:ph type="pic" sz="quarter" idx="239"/>
          </p:nvPr>
        </p:nvSpPr>
        <p:spPr/>
      </p:sp>
      <p:sp>
        <p:nvSpPr>
          <p:cNvPr id="213" name="Pladsholder til tekst 212"/>
          <p:cNvSpPr>
            <a:spLocks noGrp="1"/>
          </p:cNvSpPr>
          <p:nvPr>
            <p:ph type="body" sz="quarter" idx="240"/>
          </p:nvPr>
        </p:nvSpPr>
        <p:spPr/>
        <p:txBody>
          <a:bodyPr/>
          <a:lstStyle/>
          <a:p>
            <a:endParaRPr lang="da-DK"/>
          </a:p>
        </p:txBody>
      </p:sp>
      <p:sp>
        <p:nvSpPr>
          <p:cNvPr id="214" name="Pladsholder til tekst 213"/>
          <p:cNvSpPr>
            <a:spLocks noGrp="1"/>
          </p:cNvSpPr>
          <p:nvPr>
            <p:ph type="body" sz="quarter" idx="241"/>
          </p:nvPr>
        </p:nvSpPr>
        <p:spPr/>
        <p:txBody>
          <a:bodyPr/>
          <a:lstStyle/>
          <a:p>
            <a:endParaRPr lang="da-DK"/>
          </a:p>
        </p:txBody>
      </p:sp>
      <p:sp>
        <p:nvSpPr>
          <p:cNvPr id="215" name="Pladsholder til billede 214"/>
          <p:cNvSpPr>
            <a:spLocks noGrp="1"/>
          </p:cNvSpPr>
          <p:nvPr>
            <p:ph type="pic" sz="quarter" idx="242"/>
          </p:nvPr>
        </p:nvSpPr>
        <p:spPr/>
      </p:sp>
      <p:sp>
        <p:nvSpPr>
          <p:cNvPr id="216" name="Pladsholder til tekst 215"/>
          <p:cNvSpPr>
            <a:spLocks noGrp="1"/>
          </p:cNvSpPr>
          <p:nvPr>
            <p:ph type="body" sz="quarter" idx="243"/>
          </p:nvPr>
        </p:nvSpPr>
        <p:spPr/>
        <p:txBody>
          <a:bodyPr/>
          <a:lstStyle/>
          <a:p>
            <a:endParaRPr lang="da-DK"/>
          </a:p>
        </p:txBody>
      </p:sp>
      <p:sp>
        <p:nvSpPr>
          <p:cNvPr id="217" name="Pladsholder til billede 216"/>
          <p:cNvSpPr>
            <a:spLocks noGrp="1"/>
          </p:cNvSpPr>
          <p:nvPr>
            <p:ph type="pic" sz="quarter" idx="244"/>
          </p:nvPr>
        </p:nvSpPr>
        <p:spPr/>
      </p:sp>
      <p:sp>
        <p:nvSpPr>
          <p:cNvPr id="218" name="Pladsholder til tekst 217"/>
          <p:cNvSpPr>
            <a:spLocks noGrp="1"/>
          </p:cNvSpPr>
          <p:nvPr>
            <p:ph type="body" sz="quarter" idx="245"/>
          </p:nvPr>
        </p:nvSpPr>
        <p:spPr/>
        <p:txBody>
          <a:bodyPr/>
          <a:lstStyle/>
          <a:p>
            <a:endParaRPr lang="da-DK"/>
          </a:p>
        </p:txBody>
      </p:sp>
      <p:sp>
        <p:nvSpPr>
          <p:cNvPr id="219" name="Pladsholder til billede 218"/>
          <p:cNvSpPr>
            <a:spLocks noGrp="1"/>
          </p:cNvSpPr>
          <p:nvPr>
            <p:ph type="pic" sz="quarter" idx="246"/>
          </p:nvPr>
        </p:nvSpPr>
        <p:spPr/>
      </p:sp>
      <p:sp>
        <p:nvSpPr>
          <p:cNvPr id="220" name="Pladsholder til tekst 219"/>
          <p:cNvSpPr>
            <a:spLocks noGrp="1"/>
          </p:cNvSpPr>
          <p:nvPr>
            <p:ph type="body" sz="quarter" idx="247"/>
          </p:nvPr>
        </p:nvSpPr>
        <p:spPr/>
        <p:txBody>
          <a:bodyPr/>
          <a:lstStyle/>
          <a:p>
            <a:endParaRPr lang="da-DK"/>
          </a:p>
        </p:txBody>
      </p:sp>
      <p:sp>
        <p:nvSpPr>
          <p:cNvPr id="221" name="Pladsholder til billede 220"/>
          <p:cNvSpPr>
            <a:spLocks noGrp="1"/>
          </p:cNvSpPr>
          <p:nvPr>
            <p:ph type="pic" sz="quarter" idx="248"/>
          </p:nvPr>
        </p:nvSpPr>
        <p:spPr/>
      </p:sp>
      <p:sp>
        <p:nvSpPr>
          <p:cNvPr id="222" name="Pladsholder til tekst 221"/>
          <p:cNvSpPr>
            <a:spLocks noGrp="1"/>
          </p:cNvSpPr>
          <p:nvPr>
            <p:ph type="body" sz="quarter" idx="249"/>
          </p:nvPr>
        </p:nvSpPr>
        <p:spPr/>
        <p:txBody>
          <a:bodyPr/>
          <a:lstStyle/>
          <a:p>
            <a:endParaRPr lang="da-DK"/>
          </a:p>
        </p:txBody>
      </p:sp>
      <p:sp>
        <p:nvSpPr>
          <p:cNvPr id="223" name="Pladsholder til billede 222"/>
          <p:cNvSpPr>
            <a:spLocks noGrp="1"/>
          </p:cNvSpPr>
          <p:nvPr>
            <p:ph type="pic" sz="quarter" idx="250"/>
          </p:nvPr>
        </p:nvSpPr>
        <p:spPr/>
      </p:sp>
      <p:sp>
        <p:nvSpPr>
          <p:cNvPr id="224" name="Pladsholder til tekst 223"/>
          <p:cNvSpPr>
            <a:spLocks noGrp="1"/>
          </p:cNvSpPr>
          <p:nvPr>
            <p:ph type="body" sz="quarter" idx="251"/>
          </p:nvPr>
        </p:nvSpPr>
        <p:spPr/>
        <p:txBody>
          <a:bodyPr/>
          <a:lstStyle/>
          <a:p>
            <a:endParaRPr lang="da-DK"/>
          </a:p>
        </p:txBody>
      </p:sp>
      <p:sp>
        <p:nvSpPr>
          <p:cNvPr id="225" name="Pladsholder til billede 224"/>
          <p:cNvSpPr>
            <a:spLocks noGrp="1"/>
          </p:cNvSpPr>
          <p:nvPr>
            <p:ph type="pic" sz="quarter" idx="252"/>
          </p:nvPr>
        </p:nvSpPr>
        <p:spPr/>
      </p:sp>
      <p:sp>
        <p:nvSpPr>
          <p:cNvPr id="226" name="Pladsholder til tekst 225"/>
          <p:cNvSpPr>
            <a:spLocks noGrp="1"/>
          </p:cNvSpPr>
          <p:nvPr>
            <p:ph type="body" sz="quarter" idx="253"/>
          </p:nvPr>
        </p:nvSpPr>
        <p:spPr/>
        <p:txBody>
          <a:bodyPr/>
          <a:lstStyle/>
          <a:p>
            <a:endParaRPr lang="da-DK"/>
          </a:p>
        </p:txBody>
      </p:sp>
      <p:sp>
        <p:nvSpPr>
          <p:cNvPr id="227" name="Pladsholder til billede 226"/>
          <p:cNvSpPr>
            <a:spLocks noGrp="1"/>
          </p:cNvSpPr>
          <p:nvPr>
            <p:ph type="pic" sz="quarter" idx="254"/>
          </p:nvPr>
        </p:nvSpPr>
        <p:spPr/>
      </p:sp>
      <p:sp>
        <p:nvSpPr>
          <p:cNvPr id="228" name="Pladsholder til tekst 227"/>
          <p:cNvSpPr>
            <a:spLocks noGrp="1"/>
          </p:cNvSpPr>
          <p:nvPr>
            <p:ph type="body" sz="quarter" idx="255"/>
          </p:nvPr>
        </p:nvSpPr>
        <p:spPr/>
        <p:txBody>
          <a:bodyPr/>
          <a:lstStyle/>
          <a:p>
            <a:endParaRPr lang="da-DK"/>
          </a:p>
        </p:txBody>
      </p:sp>
      <p:sp>
        <p:nvSpPr>
          <p:cNvPr id="229" name="Pladsholder til billede 228"/>
          <p:cNvSpPr>
            <a:spLocks noGrp="1"/>
          </p:cNvSpPr>
          <p:nvPr>
            <p:ph type="pic" sz="quarter" idx="256"/>
          </p:nvPr>
        </p:nvSpPr>
        <p:spPr/>
      </p:sp>
      <p:sp>
        <p:nvSpPr>
          <p:cNvPr id="230" name="Pladsholder til tekst 229"/>
          <p:cNvSpPr>
            <a:spLocks noGrp="1"/>
          </p:cNvSpPr>
          <p:nvPr>
            <p:ph type="body" sz="quarter" idx="257"/>
          </p:nvPr>
        </p:nvSpPr>
        <p:spPr/>
        <p:txBody>
          <a:bodyPr/>
          <a:lstStyle/>
          <a:p>
            <a:endParaRPr lang="da-DK"/>
          </a:p>
        </p:txBody>
      </p:sp>
      <p:sp>
        <p:nvSpPr>
          <p:cNvPr id="231" name="Pladsholder til billede 230"/>
          <p:cNvSpPr>
            <a:spLocks noGrp="1"/>
          </p:cNvSpPr>
          <p:nvPr>
            <p:ph type="pic" sz="quarter" idx="258"/>
          </p:nvPr>
        </p:nvSpPr>
        <p:spPr/>
      </p:sp>
      <p:sp>
        <p:nvSpPr>
          <p:cNvPr id="232" name="Pladsholder til tekst 231"/>
          <p:cNvSpPr>
            <a:spLocks noGrp="1"/>
          </p:cNvSpPr>
          <p:nvPr>
            <p:ph type="body" sz="quarter" idx="259"/>
          </p:nvPr>
        </p:nvSpPr>
        <p:spPr/>
        <p:txBody>
          <a:bodyPr/>
          <a:lstStyle/>
          <a:p>
            <a:endParaRPr lang="da-DK"/>
          </a:p>
        </p:txBody>
      </p:sp>
      <p:sp>
        <p:nvSpPr>
          <p:cNvPr id="233" name="Pladsholder til billede 232"/>
          <p:cNvSpPr>
            <a:spLocks noGrp="1"/>
          </p:cNvSpPr>
          <p:nvPr>
            <p:ph type="pic" sz="quarter" idx="260"/>
          </p:nvPr>
        </p:nvSpPr>
        <p:spPr/>
      </p:sp>
      <p:sp>
        <p:nvSpPr>
          <p:cNvPr id="234" name="Pladsholder til tekst 233"/>
          <p:cNvSpPr>
            <a:spLocks noGrp="1"/>
          </p:cNvSpPr>
          <p:nvPr>
            <p:ph type="body" sz="quarter" idx="261"/>
          </p:nvPr>
        </p:nvSpPr>
        <p:spPr/>
        <p:txBody>
          <a:bodyPr/>
          <a:lstStyle/>
          <a:p>
            <a:endParaRPr lang="da-DK"/>
          </a:p>
        </p:txBody>
      </p:sp>
      <p:sp>
        <p:nvSpPr>
          <p:cNvPr id="235" name="Pladsholder til billede 234"/>
          <p:cNvSpPr>
            <a:spLocks noGrp="1"/>
          </p:cNvSpPr>
          <p:nvPr>
            <p:ph type="pic" sz="quarter" idx="262"/>
          </p:nvPr>
        </p:nvSpPr>
        <p:spPr/>
      </p:sp>
      <p:sp>
        <p:nvSpPr>
          <p:cNvPr id="236" name="Pladsholder til tekst 235"/>
          <p:cNvSpPr>
            <a:spLocks noGrp="1"/>
          </p:cNvSpPr>
          <p:nvPr>
            <p:ph type="body" sz="quarter" idx="263"/>
          </p:nvPr>
        </p:nvSpPr>
        <p:spPr/>
        <p:txBody>
          <a:bodyPr/>
          <a:lstStyle/>
          <a:p>
            <a:endParaRPr lang="da-DK"/>
          </a:p>
        </p:txBody>
      </p:sp>
      <p:sp>
        <p:nvSpPr>
          <p:cNvPr id="237" name="Pladsholder til billede 236"/>
          <p:cNvSpPr>
            <a:spLocks noGrp="1"/>
          </p:cNvSpPr>
          <p:nvPr>
            <p:ph type="pic" sz="quarter" idx="264"/>
          </p:nvPr>
        </p:nvSpPr>
        <p:spPr/>
      </p:sp>
      <p:sp>
        <p:nvSpPr>
          <p:cNvPr id="238" name="Pladsholder til tekst 237"/>
          <p:cNvSpPr>
            <a:spLocks noGrp="1"/>
          </p:cNvSpPr>
          <p:nvPr>
            <p:ph type="body" sz="quarter" idx="265"/>
          </p:nvPr>
        </p:nvSpPr>
        <p:spPr/>
        <p:txBody>
          <a:bodyPr/>
          <a:lstStyle/>
          <a:p>
            <a:endParaRPr lang="da-DK"/>
          </a:p>
        </p:txBody>
      </p:sp>
      <p:sp>
        <p:nvSpPr>
          <p:cNvPr id="239" name="Pladsholder til billede 238"/>
          <p:cNvSpPr>
            <a:spLocks noGrp="1"/>
          </p:cNvSpPr>
          <p:nvPr>
            <p:ph type="pic" sz="quarter" idx="266"/>
          </p:nvPr>
        </p:nvSpPr>
        <p:spPr/>
      </p:sp>
      <p:sp>
        <p:nvSpPr>
          <p:cNvPr id="240" name="Pladsholder til tekst 239"/>
          <p:cNvSpPr>
            <a:spLocks noGrp="1"/>
          </p:cNvSpPr>
          <p:nvPr>
            <p:ph type="body" sz="quarter" idx="267"/>
          </p:nvPr>
        </p:nvSpPr>
        <p:spPr/>
        <p:txBody>
          <a:bodyPr/>
          <a:lstStyle/>
          <a:p>
            <a:endParaRPr lang="da-DK"/>
          </a:p>
        </p:txBody>
      </p:sp>
      <p:sp>
        <p:nvSpPr>
          <p:cNvPr id="241" name="Pladsholder til billede 240"/>
          <p:cNvSpPr>
            <a:spLocks noGrp="1"/>
          </p:cNvSpPr>
          <p:nvPr>
            <p:ph type="pic" sz="quarter" idx="268"/>
          </p:nvPr>
        </p:nvSpPr>
        <p:spPr/>
      </p:sp>
      <p:sp>
        <p:nvSpPr>
          <p:cNvPr id="242" name="Pladsholder til tekst 241"/>
          <p:cNvSpPr>
            <a:spLocks noGrp="1"/>
          </p:cNvSpPr>
          <p:nvPr>
            <p:ph type="body" sz="quarter" idx="269"/>
          </p:nvPr>
        </p:nvSpPr>
        <p:spPr/>
        <p:txBody>
          <a:bodyPr/>
          <a:lstStyle/>
          <a:p>
            <a:endParaRPr lang="da-DK"/>
          </a:p>
        </p:txBody>
      </p:sp>
      <p:sp>
        <p:nvSpPr>
          <p:cNvPr id="243" name="Pladsholder til billede 242"/>
          <p:cNvSpPr>
            <a:spLocks noGrp="1"/>
          </p:cNvSpPr>
          <p:nvPr>
            <p:ph type="pic" sz="quarter" idx="270"/>
          </p:nvPr>
        </p:nvSpPr>
        <p:spPr/>
      </p:sp>
      <p:sp>
        <p:nvSpPr>
          <p:cNvPr id="244" name="Pladsholder til tekst 243"/>
          <p:cNvSpPr>
            <a:spLocks noGrp="1"/>
          </p:cNvSpPr>
          <p:nvPr>
            <p:ph type="body" sz="quarter" idx="271"/>
          </p:nvPr>
        </p:nvSpPr>
        <p:spPr/>
        <p:txBody>
          <a:bodyPr/>
          <a:lstStyle/>
          <a:p>
            <a:endParaRPr lang="da-DK"/>
          </a:p>
        </p:txBody>
      </p:sp>
      <p:sp>
        <p:nvSpPr>
          <p:cNvPr id="245" name="Pladsholder til billede 244"/>
          <p:cNvSpPr>
            <a:spLocks noGrp="1"/>
          </p:cNvSpPr>
          <p:nvPr>
            <p:ph type="pic" sz="quarter" idx="272"/>
          </p:nvPr>
        </p:nvSpPr>
        <p:spPr/>
      </p:sp>
      <p:sp>
        <p:nvSpPr>
          <p:cNvPr id="246" name="Pladsholder til tekst 245"/>
          <p:cNvSpPr>
            <a:spLocks noGrp="1"/>
          </p:cNvSpPr>
          <p:nvPr>
            <p:ph type="body" sz="quarter" idx="273"/>
          </p:nvPr>
        </p:nvSpPr>
        <p:spPr/>
        <p:txBody>
          <a:bodyPr/>
          <a:lstStyle/>
          <a:p>
            <a:endParaRPr lang="da-DK"/>
          </a:p>
        </p:txBody>
      </p:sp>
      <p:sp>
        <p:nvSpPr>
          <p:cNvPr id="247" name="Pladsholder til billede 246"/>
          <p:cNvSpPr>
            <a:spLocks noGrp="1"/>
          </p:cNvSpPr>
          <p:nvPr>
            <p:ph type="pic" sz="quarter" idx="274"/>
          </p:nvPr>
        </p:nvSpPr>
        <p:spPr/>
      </p:sp>
      <p:sp>
        <p:nvSpPr>
          <p:cNvPr id="248" name="Pladsholder til tekst 247"/>
          <p:cNvSpPr>
            <a:spLocks noGrp="1"/>
          </p:cNvSpPr>
          <p:nvPr>
            <p:ph type="body" sz="quarter" idx="275"/>
          </p:nvPr>
        </p:nvSpPr>
        <p:spPr/>
        <p:txBody>
          <a:bodyPr/>
          <a:lstStyle/>
          <a:p>
            <a:endParaRPr lang="da-DK"/>
          </a:p>
        </p:txBody>
      </p:sp>
      <p:sp>
        <p:nvSpPr>
          <p:cNvPr id="249" name="Pladsholder til billede 248"/>
          <p:cNvSpPr>
            <a:spLocks noGrp="1"/>
          </p:cNvSpPr>
          <p:nvPr>
            <p:ph type="pic" sz="quarter" idx="276"/>
          </p:nvPr>
        </p:nvSpPr>
        <p:spPr/>
      </p:sp>
      <p:sp>
        <p:nvSpPr>
          <p:cNvPr id="250" name="Pladsholder til tekst 249"/>
          <p:cNvSpPr>
            <a:spLocks noGrp="1"/>
          </p:cNvSpPr>
          <p:nvPr>
            <p:ph type="body" sz="quarter" idx="277"/>
          </p:nvPr>
        </p:nvSpPr>
        <p:spPr/>
        <p:txBody>
          <a:bodyPr/>
          <a:lstStyle/>
          <a:p>
            <a:endParaRPr lang="da-DK"/>
          </a:p>
        </p:txBody>
      </p:sp>
      <p:sp>
        <p:nvSpPr>
          <p:cNvPr id="251" name="Pladsholder til billede 250"/>
          <p:cNvSpPr>
            <a:spLocks noGrp="1"/>
          </p:cNvSpPr>
          <p:nvPr>
            <p:ph type="pic" sz="quarter" idx="278"/>
          </p:nvPr>
        </p:nvSpPr>
        <p:spPr/>
      </p:sp>
      <p:sp>
        <p:nvSpPr>
          <p:cNvPr id="252" name="Pladsholder til tekst 251"/>
          <p:cNvSpPr>
            <a:spLocks noGrp="1"/>
          </p:cNvSpPr>
          <p:nvPr>
            <p:ph type="body" sz="quarter" idx="279"/>
          </p:nvPr>
        </p:nvSpPr>
        <p:spPr/>
        <p:txBody>
          <a:bodyPr/>
          <a:lstStyle/>
          <a:p>
            <a:endParaRPr lang="da-DK"/>
          </a:p>
        </p:txBody>
      </p:sp>
      <p:sp>
        <p:nvSpPr>
          <p:cNvPr id="253" name="Pladsholder til billede 252"/>
          <p:cNvSpPr>
            <a:spLocks noGrp="1"/>
          </p:cNvSpPr>
          <p:nvPr>
            <p:ph type="pic" sz="quarter" idx="280"/>
          </p:nvPr>
        </p:nvSpPr>
        <p:spPr/>
      </p:sp>
      <p:sp>
        <p:nvSpPr>
          <p:cNvPr id="254" name="Pladsholder til tekst 253"/>
          <p:cNvSpPr>
            <a:spLocks noGrp="1"/>
          </p:cNvSpPr>
          <p:nvPr>
            <p:ph type="body" sz="quarter" idx="281"/>
          </p:nvPr>
        </p:nvSpPr>
        <p:spPr/>
        <p:txBody>
          <a:bodyPr/>
          <a:lstStyle/>
          <a:p>
            <a:endParaRPr lang="da-DK"/>
          </a:p>
        </p:txBody>
      </p:sp>
      <p:sp>
        <p:nvSpPr>
          <p:cNvPr id="255" name="Pladsholder til billede 254"/>
          <p:cNvSpPr>
            <a:spLocks noGrp="1"/>
          </p:cNvSpPr>
          <p:nvPr>
            <p:ph type="pic" sz="quarter" idx="284"/>
          </p:nvPr>
        </p:nvSpPr>
        <p:spPr/>
      </p:sp>
      <p:sp>
        <p:nvSpPr>
          <p:cNvPr id="256" name="Pladsholder til tekst 255"/>
          <p:cNvSpPr>
            <a:spLocks noGrp="1"/>
          </p:cNvSpPr>
          <p:nvPr>
            <p:ph type="body" sz="quarter" idx="285"/>
          </p:nvPr>
        </p:nvSpPr>
        <p:spPr/>
        <p:txBody>
          <a:bodyPr/>
          <a:lstStyle/>
          <a:p>
            <a:endParaRPr lang="da-DK"/>
          </a:p>
        </p:txBody>
      </p:sp>
      <p:sp>
        <p:nvSpPr>
          <p:cNvPr id="257" name="Pladsholder til billede 256"/>
          <p:cNvSpPr>
            <a:spLocks noGrp="1"/>
          </p:cNvSpPr>
          <p:nvPr>
            <p:ph type="pic" sz="quarter" idx="287"/>
          </p:nvPr>
        </p:nvSpPr>
        <p:spPr/>
      </p:sp>
      <p:sp>
        <p:nvSpPr>
          <p:cNvPr id="258" name="Pladsholder til billede 257"/>
          <p:cNvSpPr>
            <a:spLocks noGrp="1"/>
          </p:cNvSpPr>
          <p:nvPr>
            <p:ph type="pic" sz="quarter" idx="288"/>
          </p:nvPr>
        </p:nvSpPr>
        <p:spPr/>
      </p:sp>
      <p:sp>
        <p:nvSpPr>
          <p:cNvPr id="259" name="Pladsholder til billede 258"/>
          <p:cNvSpPr>
            <a:spLocks noGrp="1"/>
          </p:cNvSpPr>
          <p:nvPr>
            <p:ph type="pic" sz="quarter" idx="290"/>
          </p:nvPr>
        </p:nvSpPr>
        <p:spPr/>
      </p:sp>
      <p:sp>
        <p:nvSpPr>
          <p:cNvPr id="260" name="Pladsholder til tekst 259"/>
          <p:cNvSpPr>
            <a:spLocks noGrp="1"/>
          </p:cNvSpPr>
          <p:nvPr>
            <p:ph type="body" sz="quarter" idx="291"/>
          </p:nvPr>
        </p:nvSpPr>
        <p:spPr/>
        <p:txBody>
          <a:bodyPr/>
          <a:lstStyle/>
          <a:p>
            <a:endParaRPr lang="da-DK"/>
          </a:p>
        </p:txBody>
      </p:sp>
      <p:sp>
        <p:nvSpPr>
          <p:cNvPr id="261" name="Pladsholder til tekst 260"/>
          <p:cNvSpPr>
            <a:spLocks noGrp="1"/>
          </p:cNvSpPr>
          <p:nvPr>
            <p:ph type="body" sz="quarter" idx="292"/>
          </p:nvPr>
        </p:nvSpPr>
        <p:spPr/>
        <p:txBody>
          <a:bodyPr/>
          <a:lstStyle/>
          <a:p>
            <a:endParaRPr lang="da-DK"/>
          </a:p>
        </p:txBody>
      </p:sp>
      <p:sp>
        <p:nvSpPr>
          <p:cNvPr id="262" name="Pladsholder til tekst 261"/>
          <p:cNvSpPr>
            <a:spLocks noGrp="1"/>
          </p:cNvSpPr>
          <p:nvPr>
            <p:ph type="body" sz="quarter" idx="293"/>
          </p:nvPr>
        </p:nvSpPr>
        <p:spPr/>
        <p:txBody>
          <a:bodyPr/>
          <a:lstStyle/>
          <a:p>
            <a:endParaRPr lang="da-DK"/>
          </a:p>
        </p:txBody>
      </p:sp>
      <p:sp>
        <p:nvSpPr>
          <p:cNvPr id="263" name="Pladsholder til billede 262"/>
          <p:cNvSpPr>
            <a:spLocks noGrp="1"/>
          </p:cNvSpPr>
          <p:nvPr>
            <p:ph type="pic" sz="quarter" idx="294"/>
          </p:nvPr>
        </p:nvSpPr>
        <p:spPr/>
      </p:sp>
      <p:sp>
        <p:nvSpPr>
          <p:cNvPr id="264" name="Pladsholder til billede 263"/>
          <p:cNvSpPr>
            <a:spLocks noGrp="1"/>
          </p:cNvSpPr>
          <p:nvPr>
            <p:ph type="pic" sz="quarter" idx="295"/>
          </p:nvPr>
        </p:nvSpPr>
        <p:spPr/>
      </p:sp>
      <p:sp>
        <p:nvSpPr>
          <p:cNvPr id="265" name="Pladsholder til billede 264"/>
          <p:cNvSpPr>
            <a:spLocks noGrp="1"/>
          </p:cNvSpPr>
          <p:nvPr>
            <p:ph type="pic" sz="quarter" idx="297"/>
          </p:nvPr>
        </p:nvSpPr>
        <p:spPr/>
      </p:sp>
      <p:sp>
        <p:nvSpPr>
          <p:cNvPr id="266" name="Pladsholder til tekst 265"/>
          <p:cNvSpPr>
            <a:spLocks noGrp="1"/>
          </p:cNvSpPr>
          <p:nvPr>
            <p:ph type="body" sz="quarter" idx="301"/>
          </p:nvPr>
        </p:nvSpPr>
        <p:spPr/>
        <p:txBody>
          <a:bodyPr/>
          <a:lstStyle/>
          <a:p>
            <a:endParaRPr lang="da-DK"/>
          </a:p>
        </p:txBody>
      </p:sp>
      <p:sp>
        <p:nvSpPr>
          <p:cNvPr id="267" name="Pladsholder til tekst 266"/>
          <p:cNvSpPr>
            <a:spLocks noGrp="1"/>
          </p:cNvSpPr>
          <p:nvPr>
            <p:ph type="body" sz="quarter" idx="302"/>
          </p:nvPr>
        </p:nvSpPr>
        <p:spPr/>
        <p:txBody>
          <a:bodyPr/>
          <a:lstStyle/>
          <a:p>
            <a:endParaRPr lang="da-DK"/>
          </a:p>
        </p:txBody>
      </p:sp>
      <p:sp>
        <p:nvSpPr>
          <p:cNvPr id="268" name="Pladsholder til tekst 267"/>
          <p:cNvSpPr>
            <a:spLocks noGrp="1"/>
          </p:cNvSpPr>
          <p:nvPr>
            <p:ph type="body" sz="quarter" idx="303"/>
          </p:nvPr>
        </p:nvSpPr>
        <p:spPr/>
        <p:txBody>
          <a:bodyPr/>
          <a:lstStyle/>
          <a:p>
            <a:endParaRPr lang="da-DK"/>
          </a:p>
        </p:txBody>
      </p:sp>
      <p:sp>
        <p:nvSpPr>
          <p:cNvPr id="5" name="Pladsholder til tekst 4"/>
          <p:cNvSpPr>
            <a:spLocks noGrp="1"/>
          </p:cNvSpPr>
          <p:nvPr>
            <p:ph type="body" sz="quarter" idx="15"/>
          </p:nvPr>
        </p:nvSpPr>
        <p:spPr/>
        <p:txBody>
          <a:bodyPr/>
          <a:lstStyle/>
          <a:p>
            <a:r>
              <a:rPr lang="da-DK" dirty="0"/>
              <a:t>Hvis du ønsker at ændre layout, så gør det før du indsætter fotos</a:t>
            </a:r>
          </a:p>
          <a:p>
            <a:endParaRPr lang="da-DK" dirty="0"/>
          </a:p>
        </p:txBody>
      </p:sp>
      <p:sp>
        <p:nvSpPr>
          <p:cNvPr id="271" name="Tekstfelt 270"/>
          <p:cNvSpPr txBox="1"/>
          <p:nvPr/>
        </p:nvSpPr>
        <p:spPr>
          <a:xfrm>
            <a:off x="8914427" y="-379001"/>
            <a:ext cx="3241208" cy="307777"/>
          </a:xfrm>
          <a:prstGeom prst="rect">
            <a:avLst/>
          </a:prstGeom>
          <a:solidFill>
            <a:schemeClr val="accent5">
              <a:lumMod val="60000"/>
              <a:lumOff val="40000"/>
            </a:schemeClr>
          </a:solidFill>
        </p:spPr>
        <p:txBody>
          <a:bodyPr wrap="none" rtlCol="0">
            <a:spAutoFit/>
          </a:bodyPr>
          <a:lstStyle/>
          <a:p>
            <a:r>
              <a:rPr lang="da-DK" sz="1400" dirty="0" smtClean="0"/>
              <a:t>Siden hører til Oversigtshjulet – slet ikke</a:t>
            </a:r>
            <a:endParaRPr lang="da-DK" sz="1400" dirty="0"/>
          </a:p>
        </p:txBody>
      </p:sp>
      <p:sp>
        <p:nvSpPr>
          <p:cNvPr id="3" name="Pladsholder til sidefod 2"/>
          <p:cNvSpPr>
            <a:spLocks noGrp="1"/>
          </p:cNvSpPr>
          <p:nvPr>
            <p:ph type="ftr" sz="quarter" idx="11"/>
          </p:nvPr>
        </p:nvSpPr>
        <p:spPr/>
        <p:txBody>
          <a:bodyPr/>
          <a:lstStyle/>
          <a:p>
            <a:r>
              <a:rPr lang="en-US" smtClean="0"/>
              <a:t>Dit navn her</a:t>
            </a:r>
            <a:endParaRPr lang="en-US" dirty="0"/>
          </a:p>
        </p:txBody>
      </p:sp>
      <p:sp>
        <p:nvSpPr>
          <p:cNvPr id="7" name="Pladsholder til slidenummer 6"/>
          <p:cNvSpPr>
            <a:spLocks noGrp="1"/>
          </p:cNvSpPr>
          <p:nvPr>
            <p:ph type="sldNum" sz="quarter" idx="304"/>
          </p:nvPr>
        </p:nvSpPr>
        <p:spPr/>
        <p:txBody>
          <a:bodyPr/>
          <a:lstStyle/>
          <a:p>
            <a:fld id="{B0EB8CF6-47F3-4747-94A2-C5AAF9298AFB}" type="slidenum">
              <a:rPr lang="da-DK" smtClean="0"/>
              <a:pPr/>
              <a:t>11</a:t>
            </a:fld>
            <a:endParaRPr lang="da-DK"/>
          </a:p>
        </p:txBody>
      </p:sp>
    </p:spTree>
    <p:extLst>
      <p:ext uri="{BB962C8B-B14F-4D97-AF65-F5344CB8AC3E}">
        <p14:creationId xmlns:p14="http://schemas.microsoft.com/office/powerpoint/2010/main" val="1356192463"/>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sidefod 2"/>
          <p:cNvSpPr>
            <a:spLocks noGrp="1"/>
          </p:cNvSpPr>
          <p:nvPr>
            <p:ph type="ftr" sz="quarter" idx="11"/>
          </p:nvPr>
        </p:nvSpPr>
        <p:spPr/>
        <p:txBody>
          <a:bodyPr/>
          <a:lstStyle/>
          <a:p>
            <a:r>
              <a:rPr lang="en-US" smtClean="0"/>
              <a:t>Dit navn her</a:t>
            </a:r>
            <a:endParaRPr lang="en-US" dirty="0"/>
          </a:p>
        </p:txBody>
      </p:sp>
      <p:sp>
        <p:nvSpPr>
          <p:cNvPr id="104" name="Pladsholder til slidenummer 103"/>
          <p:cNvSpPr>
            <a:spLocks noGrp="1"/>
          </p:cNvSpPr>
          <p:nvPr>
            <p:ph type="sldNum" sz="quarter" idx="304"/>
          </p:nvPr>
        </p:nvSpPr>
        <p:spPr/>
        <p:txBody>
          <a:bodyPr/>
          <a:lstStyle/>
          <a:p>
            <a:fld id="{B0EB8CF6-47F3-4747-94A2-C5AAF9298AFB}" type="slidenum">
              <a:rPr lang="da-DK" smtClean="0"/>
              <a:pPr/>
              <a:t>12</a:t>
            </a:fld>
            <a:endParaRPr lang="da-DK"/>
          </a:p>
        </p:txBody>
      </p:sp>
      <p:sp>
        <p:nvSpPr>
          <p:cNvPr id="107" name="Pladsholder til tekst 106"/>
          <p:cNvSpPr>
            <a:spLocks noGrp="1"/>
          </p:cNvSpPr>
          <p:nvPr>
            <p:ph type="body" sz="quarter" idx="15"/>
          </p:nvPr>
        </p:nvSpPr>
        <p:spPr/>
        <p:txBody>
          <a:bodyPr/>
          <a:lstStyle/>
          <a:p>
            <a:r>
              <a:rPr lang="da-DK" dirty="0" smtClean="0"/>
              <a:t>farmor</a:t>
            </a:r>
            <a:endParaRPr lang="da-DK" dirty="0"/>
          </a:p>
        </p:txBody>
      </p:sp>
      <p:sp>
        <p:nvSpPr>
          <p:cNvPr id="109" name="Pladsholder til tekst 108"/>
          <p:cNvSpPr>
            <a:spLocks noGrp="1"/>
          </p:cNvSpPr>
          <p:nvPr>
            <p:ph type="body" sz="quarter" idx="154"/>
          </p:nvPr>
        </p:nvSpPr>
        <p:spPr/>
        <p:txBody>
          <a:bodyPr/>
          <a:lstStyle/>
          <a:p>
            <a:r>
              <a:rPr lang="da-DK" dirty="0" smtClean="0"/>
              <a:t>Navn</a:t>
            </a:r>
            <a:endParaRPr lang="da-DK" dirty="0"/>
          </a:p>
        </p:txBody>
      </p:sp>
      <p:sp>
        <p:nvSpPr>
          <p:cNvPr id="110" name="Pladsholder til indhold 109"/>
          <p:cNvSpPr>
            <a:spLocks noGrp="1"/>
          </p:cNvSpPr>
          <p:nvPr>
            <p:ph sz="quarter" idx="305"/>
          </p:nvPr>
        </p:nvSpPr>
        <p:spPr/>
        <p:txBody>
          <a:bodyPr>
            <a:normAutofit/>
          </a:bodyPr>
          <a:lstStyle/>
          <a:p>
            <a:r>
              <a:rPr lang="da-DK" dirty="0" smtClean="0"/>
              <a:t>Her en beskrivelse</a:t>
            </a:r>
            <a:endParaRPr lang="da-DK" dirty="0"/>
          </a:p>
        </p:txBody>
      </p:sp>
      <p:sp>
        <p:nvSpPr>
          <p:cNvPr id="4" name="Pladsholder til billede 3"/>
          <p:cNvSpPr>
            <a:spLocks noGrp="1"/>
          </p:cNvSpPr>
          <p:nvPr>
            <p:ph type="pic" sz="quarter" idx="124"/>
          </p:nvPr>
        </p:nvSpPr>
        <p:spPr/>
      </p:sp>
    </p:spTree>
    <p:extLst>
      <p:ext uri="{BB962C8B-B14F-4D97-AF65-F5344CB8AC3E}">
        <p14:creationId xmlns:p14="http://schemas.microsoft.com/office/powerpoint/2010/main" val="3024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idefod 3"/>
          <p:cNvSpPr>
            <a:spLocks noGrp="1"/>
          </p:cNvSpPr>
          <p:nvPr>
            <p:ph type="ftr" sz="quarter" idx="11"/>
          </p:nvPr>
        </p:nvSpPr>
        <p:spPr/>
        <p:txBody>
          <a:bodyPr/>
          <a:lstStyle/>
          <a:p>
            <a:r>
              <a:rPr lang="en-US" smtClean="0"/>
              <a:t>Dit navn her</a:t>
            </a:r>
            <a:endParaRPr lang="en-US" dirty="0"/>
          </a:p>
        </p:txBody>
      </p:sp>
      <p:sp>
        <p:nvSpPr>
          <p:cNvPr id="2" name="Titel 1"/>
          <p:cNvSpPr>
            <a:spLocks noGrp="1"/>
          </p:cNvSpPr>
          <p:nvPr>
            <p:ph type="ctrTitle"/>
          </p:nvPr>
        </p:nvSpPr>
        <p:spPr/>
        <p:txBody>
          <a:bodyPr>
            <a:noAutofit/>
          </a:bodyPr>
          <a:lstStyle/>
          <a:p>
            <a:r>
              <a:rPr lang="da-DK" dirty="0" smtClean="0"/>
              <a:t>Barndom</a:t>
            </a:r>
            <a:endParaRPr lang="da-DK" dirty="0"/>
          </a:p>
        </p:txBody>
      </p:sp>
      <p:sp>
        <p:nvSpPr>
          <p:cNvPr id="5" name="Pladsholder til slidenummer 4"/>
          <p:cNvSpPr>
            <a:spLocks noGrp="1"/>
          </p:cNvSpPr>
          <p:nvPr>
            <p:ph type="sldNum" sz="quarter" idx="12"/>
          </p:nvPr>
        </p:nvSpPr>
        <p:spPr/>
        <p:txBody>
          <a:bodyPr/>
          <a:lstStyle/>
          <a:p>
            <a:fld id="{B0EB8CF6-47F3-4747-94A2-C5AAF9298AFB}" type="slidenum">
              <a:rPr lang="da-DK" smtClean="0"/>
              <a:pPr/>
              <a:t>13</a:t>
            </a:fld>
            <a:endParaRPr lang="da-DK"/>
          </a:p>
        </p:txBody>
      </p:sp>
      <p:sp>
        <p:nvSpPr>
          <p:cNvPr id="6" name="Pladsholder til tekst 5"/>
          <p:cNvSpPr>
            <a:spLocks noGrp="1"/>
          </p:cNvSpPr>
          <p:nvPr>
            <p:ph type="body" sz="quarter" idx="16"/>
          </p:nvPr>
        </p:nvSpPr>
        <p:spPr/>
        <p:txBody>
          <a:bodyPr/>
          <a:lstStyle/>
          <a:p>
            <a:endParaRPr lang="da-DK"/>
          </a:p>
        </p:txBody>
      </p:sp>
      <p:sp>
        <p:nvSpPr>
          <p:cNvPr id="3" name="Undertitel 2"/>
          <p:cNvSpPr>
            <a:spLocks noGrp="1"/>
          </p:cNvSpPr>
          <p:nvPr>
            <p:ph type="subTitle" idx="1"/>
          </p:nvPr>
        </p:nvSpPr>
        <p:spPr/>
        <p:txBody>
          <a:bodyPr/>
          <a:lstStyle/>
          <a:p>
            <a:endParaRPr lang="da-DK"/>
          </a:p>
        </p:txBody>
      </p:sp>
      <p:sp>
        <p:nvSpPr>
          <p:cNvPr id="7" name="Pladsholder til billede 6"/>
          <p:cNvSpPr>
            <a:spLocks noGrp="1"/>
          </p:cNvSpPr>
          <p:nvPr>
            <p:ph type="pic" sz="quarter" idx="17"/>
          </p:nvPr>
        </p:nvSpPr>
        <p:spPr/>
      </p:sp>
      <p:sp>
        <p:nvSpPr>
          <p:cNvPr id="8" name="Pladsholder til billede 7"/>
          <p:cNvSpPr>
            <a:spLocks noGrp="1"/>
          </p:cNvSpPr>
          <p:nvPr>
            <p:ph type="pic" sz="quarter" idx="18"/>
          </p:nvPr>
        </p:nvSpPr>
        <p:spPr/>
      </p:sp>
      <p:sp>
        <p:nvSpPr>
          <p:cNvPr id="9" name="Pladsholder til billede 8"/>
          <p:cNvSpPr>
            <a:spLocks noGrp="1"/>
          </p:cNvSpPr>
          <p:nvPr>
            <p:ph type="pic" sz="quarter" idx="19"/>
          </p:nvPr>
        </p:nvSpPr>
        <p:spPr/>
      </p:sp>
      <p:sp>
        <p:nvSpPr>
          <p:cNvPr id="10" name="Tekstfelt 9"/>
          <p:cNvSpPr txBox="1"/>
          <p:nvPr/>
        </p:nvSpPr>
        <p:spPr>
          <a:xfrm>
            <a:off x="8914427" y="-379001"/>
            <a:ext cx="3241208" cy="307777"/>
          </a:xfrm>
          <a:prstGeom prst="rect">
            <a:avLst/>
          </a:prstGeom>
          <a:solidFill>
            <a:schemeClr val="accent5">
              <a:lumMod val="60000"/>
              <a:lumOff val="40000"/>
            </a:schemeClr>
          </a:solidFill>
        </p:spPr>
        <p:txBody>
          <a:bodyPr wrap="none" rtlCol="0">
            <a:spAutoFit/>
          </a:bodyPr>
          <a:lstStyle/>
          <a:p>
            <a:r>
              <a:rPr lang="da-DK" sz="1400" dirty="0" smtClean="0"/>
              <a:t>Siden hører til Oversigtshjulet – slet ikke</a:t>
            </a:r>
            <a:endParaRPr lang="da-DK" sz="1400" dirty="0"/>
          </a:p>
        </p:txBody>
      </p:sp>
    </p:spTree>
    <p:extLst>
      <p:ext uri="{BB962C8B-B14F-4D97-AF65-F5344CB8AC3E}">
        <p14:creationId xmlns:p14="http://schemas.microsoft.com/office/powerpoint/2010/main" val="208561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1"/>
          </p:nvPr>
        </p:nvSpPr>
        <p:spPr/>
        <p:txBody>
          <a:bodyPr/>
          <a:lstStyle/>
          <a:p>
            <a:r>
              <a:rPr lang="en-US" smtClean="0"/>
              <a:t>Dit navn her</a:t>
            </a:r>
            <a:endParaRPr lang="en-US" dirty="0"/>
          </a:p>
        </p:txBody>
      </p:sp>
      <p:sp>
        <p:nvSpPr>
          <p:cNvPr id="2" name="Titel 1"/>
          <p:cNvSpPr>
            <a:spLocks noGrp="1"/>
          </p:cNvSpPr>
          <p:nvPr>
            <p:ph type="ctrTitle"/>
          </p:nvPr>
        </p:nvSpPr>
        <p:spPr/>
        <p:txBody>
          <a:bodyPr>
            <a:noAutofit/>
          </a:bodyPr>
          <a:lstStyle/>
          <a:p>
            <a:r>
              <a:rPr lang="da-DK" dirty="0" smtClean="0">
                <a:solidFill>
                  <a:schemeClr val="tx1">
                    <a:lumMod val="95000"/>
                  </a:schemeClr>
                </a:solidFill>
              </a:rPr>
              <a:t>Traditioner</a:t>
            </a:r>
            <a:endParaRPr lang="da-DK" dirty="0">
              <a:solidFill>
                <a:schemeClr val="tx1">
                  <a:lumMod val="95000"/>
                </a:schemeClr>
              </a:solidFill>
            </a:endParaRPr>
          </a:p>
        </p:txBody>
      </p:sp>
      <p:sp>
        <p:nvSpPr>
          <p:cNvPr id="4" name="Pladsholder til slidenummer 3"/>
          <p:cNvSpPr>
            <a:spLocks noGrp="1"/>
          </p:cNvSpPr>
          <p:nvPr>
            <p:ph type="sldNum" sz="quarter" idx="12"/>
          </p:nvPr>
        </p:nvSpPr>
        <p:spPr/>
        <p:txBody>
          <a:bodyPr/>
          <a:lstStyle/>
          <a:p>
            <a:fld id="{B0EB8CF6-47F3-4747-94A2-C5AAF9298AFB}" type="slidenum">
              <a:rPr lang="da-DK" smtClean="0"/>
              <a:pPr/>
              <a:t>14</a:t>
            </a:fld>
            <a:endParaRPr lang="da-DK"/>
          </a:p>
        </p:txBody>
      </p:sp>
      <p:sp>
        <p:nvSpPr>
          <p:cNvPr id="9" name="Pladsholder til tekst 8"/>
          <p:cNvSpPr>
            <a:spLocks noGrp="1"/>
          </p:cNvSpPr>
          <p:nvPr>
            <p:ph type="body" sz="quarter" idx="16"/>
          </p:nvPr>
        </p:nvSpPr>
        <p:spPr/>
        <p:txBody>
          <a:bodyPr/>
          <a:lstStyle/>
          <a:p>
            <a:endParaRPr lang="da-DK"/>
          </a:p>
        </p:txBody>
      </p:sp>
      <p:sp>
        <p:nvSpPr>
          <p:cNvPr id="6" name="Pladsholder til indhold 5"/>
          <p:cNvSpPr>
            <a:spLocks noGrp="1"/>
          </p:cNvSpPr>
          <p:nvPr>
            <p:ph type="subTitle" idx="1"/>
          </p:nvPr>
        </p:nvSpPr>
        <p:spPr/>
        <p:txBody>
          <a:bodyPr/>
          <a:lstStyle/>
          <a:p>
            <a:r>
              <a:rPr lang="da-DK" dirty="0" smtClean="0"/>
              <a:t>Her er…</a:t>
            </a:r>
            <a:endParaRPr lang="da-DK" dirty="0"/>
          </a:p>
        </p:txBody>
      </p:sp>
      <p:sp>
        <p:nvSpPr>
          <p:cNvPr id="10" name="Pladsholder til billede 9"/>
          <p:cNvSpPr>
            <a:spLocks noGrp="1"/>
          </p:cNvSpPr>
          <p:nvPr>
            <p:ph type="pic" sz="quarter" idx="17"/>
          </p:nvPr>
        </p:nvSpPr>
        <p:spPr/>
      </p:sp>
      <p:sp>
        <p:nvSpPr>
          <p:cNvPr id="11" name="Pladsholder til billede 10"/>
          <p:cNvSpPr>
            <a:spLocks noGrp="1"/>
          </p:cNvSpPr>
          <p:nvPr>
            <p:ph type="pic" sz="quarter" idx="18"/>
          </p:nvPr>
        </p:nvSpPr>
        <p:spPr/>
      </p:sp>
      <p:sp>
        <p:nvSpPr>
          <p:cNvPr id="12" name="Pladsholder til billede 11"/>
          <p:cNvSpPr>
            <a:spLocks noGrp="1"/>
          </p:cNvSpPr>
          <p:nvPr>
            <p:ph type="pic" sz="quarter" idx="19"/>
          </p:nvPr>
        </p:nvSpPr>
        <p:spPr/>
      </p:sp>
      <p:sp>
        <p:nvSpPr>
          <p:cNvPr id="7" name="Tekstfelt 6"/>
          <p:cNvSpPr txBox="1"/>
          <p:nvPr/>
        </p:nvSpPr>
        <p:spPr>
          <a:xfrm>
            <a:off x="8914427" y="-379001"/>
            <a:ext cx="3241208" cy="307777"/>
          </a:xfrm>
          <a:prstGeom prst="rect">
            <a:avLst/>
          </a:prstGeom>
          <a:solidFill>
            <a:schemeClr val="accent5">
              <a:lumMod val="60000"/>
              <a:lumOff val="40000"/>
            </a:schemeClr>
          </a:solidFill>
        </p:spPr>
        <p:txBody>
          <a:bodyPr wrap="none" rtlCol="0">
            <a:spAutoFit/>
          </a:bodyPr>
          <a:lstStyle/>
          <a:p>
            <a:r>
              <a:rPr lang="da-DK" sz="1400" dirty="0" smtClean="0"/>
              <a:t>Siden hører til Oversigtshjulet – slet ikke</a:t>
            </a:r>
            <a:endParaRPr lang="da-DK" sz="1400" dirty="0"/>
          </a:p>
        </p:txBody>
      </p:sp>
    </p:spTree>
    <p:extLst>
      <p:ext uri="{BB962C8B-B14F-4D97-AF65-F5344CB8AC3E}">
        <p14:creationId xmlns:p14="http://schemas.microsoft.com/office/powerpoint/2010/main" val="4163235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smtClean="0"/>
              <a:t>Venner</a:t>
            </a:r>
            <a:endParaRPr lang="da-DK" dirty="0"/>
          </a:p>
        </p:txBody>
      </p:sp>
      <p:sp>
        <p:nvSpPr>
          <p:cNvPr id="3" name="Pladsholder til sidefod 2"/>
          <p:cNvSpPr>
            <a:spLocks noGrp="1"/>
          </p:cNvSpPr>
          <p:nvPr>
            <p:ph type="ftr" sz="quarter" idx="10"/>
          </p:nvPr>
        </p:nvSpPr>
        <p:spPr/>
        <p:txBody>
          <a:bodyPr/>
          <a:lstStyle/>
          <a:p>
            <a:r>
              <a:rPr lang="en-US" smtClean="0"/>
              <a:t>Dit navn her</a:t>
            </a:r>
            <a:endParaRPr lang="en-US" dirty="0"/>
          </a:p>
        </p:txBody>
      </p:sp>
      <p:sp>
        <p:nvSpPr>
          <p:cNvPr id="4" name="Pladsholder til slidenummer 3"/>
          <p:cNvSpPr>
            <a:spLocks noGrp="1"/>
          </p:cNvSpPr>
          <p:nvPr>
            <p:ph type="sldNum" sz="quarter" idx="11"/>
          </p:nvPr>
        </p:nvSpPr>
        <p:spPr/>
        <p:txBody>
          <a:bodyPr/>
          <a:lstStyle/>
          <a:p>
            <a:fld id="{B0EB8CF6-47F3-4747-94A2-C5AAF9298AFB}" type="slidenum">
              <a:rPr lang="da-DK" smtClean="0"/>
              <a:pPr/>
              <a:t>15</a:t>
            </a:fld>
            <a:endParaRPr lang="da-DK"/>
          </a:p>
        </p:txBody>
      </p:sp>
      <p:sp>
        <p:nvSpPr>
          <p:cNvPr id="6" name="Pladsholder til indhold 5"/>
          <p:cNvSpPr>
            <a:spLocks noGrp="1"/>
          </p:cNvSpPr>
          <p:nvPr>
            <p:ph sz="quarter" idx="12"/>
          </p:nvPr>
        </p:nvSpPr>
        <p:spPr/>
        <p:txBody>
          <a:bodyPr/>
          <a:lstStyle/>
          <a:p>
            <a:endParaRPr lang="da-DK"/>
          </a:p>
        </p:txBody>
      </p:sp>
      <p:sp>
        <p:nvSpPr>
          <p:cNvPr id="8" name="Pladsholder til indhold 7"/>
          <p:cNvSpPr>
            <a:spLocks noGrp="1"/>
          </p:cNvSpPr>
          <p:nvPr>
            <p:ph sz="quarter" idx="13"/>
          </p:nvPr>
        </p:nvSpPr>
        <p:spPr/>
        <p:txBody>
          <a:bodyPr/>
          <a:lstStyle/>
          <a:p>
            <a:endParaRPr lang="da-DK"/>
          </a:p>
        </p:txBody>
      </p:sp>
      <p:sp>
        <p:nvSpPr>
          <p:cNvPr id="9" name="Pladsholder til tekst 8"/>
          <p:cNvSpPr>
            <a:spLocks noGrp="1"/>
          </p:cNvSpPr>
          <p:nvPr>
            <p:ph type="body" sz="quarter" idx="15"/>
          </p:nvPr>
        </p:nvSpPr>
        <p:spPr/>
        <p:txBody>
          <a:bodyPr/>
          <a:lstStyle/>
          <a:p>
            <a:endParaRPr lang="da-DK"/>
          </a:p>
        </p:txBody>
      </p:sp>
      <p:sp>
        <p:nvSpPr>
          <p:cNvPr id="5" name="Undertitel 4"/>
          <p:cNvSpPr>
            <a:spLocks noGrp="1"/>
          </p:cNvSpPr>
          <p:nvPr>
            <p:ph type="subTitle" idx="1"/>
          </p:nvPr>
        </p:nvSpPr>
        <p:spPr/>
        <p:txBody>
          <a:bodyPr/>
          <a:lstStyle/>
          <a:p>
            <a:endParaRPr lang="da-DK"/>
          </a:p>
        </p:txBody>
      </p:sp>
      <p:sp>
        <p:nvSpPr>
          <p:cNvPr id="7" name="Tekstfelt 6"/>
          <p:cNvSpPr txBox="1"/>
          <p:nvPr/>
        </p:nvSpPr>
        <p:spPr>
          <a:xfrm>
            <a:off x="8914427" y="-379001"/>
            <a:ext cx="3241208" cy="307777"/>
          </a:xfrm>
          <a:prstGeom prst="rect">
            <a:avLst/>
          </a:prstGeom>
          <a:solidFill>
            <a:schemeClr val="accent5">
              <a:lumMod val="60000"/>
              <a:lumOff val="40000"/>
            </a:schemeClr>
          </a:solidFill>
        </p:spPr>
        <p:txBody>
          <a:bodyPr wrap="none" rtlCol="0">
            <a:spAutoFit/>
          </a:bodyPr>
          <a:lstStyle/>
          <a:p>
            <a:r>
              <a:rPr lang="da-DK" sz="1400" dirty="0" smtClean="0">
                <a:solidFill>
                  <a:schemeClr val="bg1"/>
                </a:solidFill>
              </a:rPr>
              <a:t>Siden hører til Oversigtshjulet – slet ikke</a:t>
            </a:r>
            <a:endParaRPr lang="da-DK" sz="1400" dirty="0">
              <a:solidFill>
                <a:schemeClr val="bg1"/>
              </a:solidFill>
            </a:endParaRPr>
          </a:p>
        </p:txBody>
      </p:sp>
    </p:spTree>
    <p:extLst>
      <p:ext uri="{BB962C8B-B14F-4D97-AF65-F5344CB8AC3E}">
        <p14:creationId xmlns:p14="http://schemas.microsoft.com/office/powerpoint/2010/main" val="67120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smtClean="0"/>
              <a:t>Arbejde</a:t>
            </a:r>
            <a:endParaRPr lang="da-DK" dirty="0"/>
          </a:p>
        </p:txBody>
      </p:sp>
      <p:sp>
        <p:nvSpPr>
          <p:cNvPr id="3" name="Pladsholder til sidefod 2"/>
          <p:cNvSpPr>
            <a:spLocks noGrp="1"/>
          </p:cNvSpPr>
          <p:nvPr>
            <p:ph type="ftr" sz="quarter" idx="10"/>
          </p:nvPr>
        </p:nvSpPr>
        <p:spPr/>
        <p:txBody>
          <a:bodyPr/>
          <a:lstStyle/>
          <a:p>
            <a:r>
              <a:rPr lang="en-US" smtClean="0"/>
              <a:t>Dit navn her</a:t>
            </a:r>
            <a:endParaRPr lang="en-US" dirty="0"/>
          </a:p>
        </p:txBody>
      </p:sp>
      <p:sp>
        <p:nvSpPr>
          <p:cNvPr id="4" name="Pladsholder til slidenummer 3"/>
          <p:cNvSpPr>
            <a:spLocks noGrp="1"/>
          </p:cNvSpPr>
          <p:nvPr>
            <p:ph type="sldNum" sz="quarter" idx="11"/>
          </p:nvPr>
        </p:nvSpPr>
        <p:spPr/>
        <p:txBody>
          <a:bodyPr/>
          <a:lstStyle/>
          <a:p>
            <a:fld id="{B0EB8CF6-47F3-4747-94A2-C5AAF9298AFB}" type="slidenum">
              <a:rPr lang="da-DK" smtClean="0"/>
              <a:pPr/>
              <a:t>16</a:t>
            </a:fld>
            <a:endParaRPr lang="da-DK"/>
          </a:p>
        </p:txBody>
      </p:sp>
      <p:sp>
        <p:nvSpPr>
          <p:cNvPr id="11" name="Undertitel 10"/>
          <p:cNvSpPr>
            <a:spLocks noGrp="1"/>
          </p:cNvSpPr>
          <p:nvPr>
            <p:ph type="subTitle" idx="1"/>
          </p:nvPr>
        </p:nvSpPr>
        <p:spPr/>
        <p:txBody>
          <a:bodyPr/>
          <a:lstStyle/>
          <a:p>
            <a:endParaRPr lang="da-DK"/>
          </a:p>
        </p:txBody>
      </p:sp>
      <p:sp>
        <p:nvSpPr>
          <p:cNvPr id="12" name="Pladsholder til indhold 11"/>
          <p:cNvSpPr>
            <a:spLocks noGrp="1"/>
          </p:cNvSpPr>
          <p:nvPr>
            <p:ph sz="quarter" idx="12"/>
          </p:nvPr>
        </p:nvSpPr>
        <p:spPr/>
        <p:txBody>
          <a:bodyPr/>
          <a:lstStyle/>
          <a:p>
            <a:endParaRPr lang="da-DK"/>
          </a:p>
        </p:txBody>
      </p:sp>
      <p:sp>
        <p:nvSpPr>
          <p:cNvPr id="13" name="Pladsholder til indhold 12"/>
          <p:cNvSpPr>
            <a:spLocks noGrp="1"/>
          </p:cNvSpPr>
          <p:nvPr>
            <p:ph sz="quarter" idx="13"/>
          </p:nvPr>
        </p:nvSpPr>
        <p:spPr/>
        <p:txBody>
          <a:bodyPr/>
          <a:lstStyle/>
          <a:p>
            <a:endParaRPr lang="da-DK"/>
          </a:p>
        </p:txBody>
      </p:sp>
      <p:sp>
        <p:nvSpPr>
          <p:cNvPr id="14" name="Pladsholder til tekst 13"/>
          <p:cNvSpPr>
            <a:spLocks noGrp="1"/>
          </p:cNvSpPr>
          <p:nvPr>
            <p:ph type="body" sz="quarter" idx="15"/>
          </p:nvPr>
        </p:nvSpPr>
        <p:spPr/>
        <p:txBody>
          <a:bodyPr/>
          <a:lstStyle/>
          <a:p>
            <a:endParaRPr lang="da-DK"/>
          </a:p>
        </p:txBody>
      </p:sp>
      <p:sp>
        <p:nvSpPr>
          <p:cNvPr id="8" name="Tekstfelt 7"/>
          <p:cNvSpPr txBox="1"/>
          <p:nvPr/>
        </p:nvSpPr>
        <p:spPr>
          <a:xfrm>
            <a:off x="8914427" y="-379001"/>
            <a:ext cx="3241208" cy="307777"/>
          </a:xfrm>
          <a:prstGeom prst="rect">
            <a:avLst/>
          </a:prstGeom>
          <a:solidFill>
            <a:schemeClr val="accent5">
              <a:lumMod val="60000"/>
              <a:lumOff val="40000"/>
            </a:schemeClr>
          </a:solidFill>
        </p:spPr>
        <p:txBody>
          <a:bodyPr wrap="none" rtlCol="0">
            <a:spAutoFit/>
          </a:bodyPr>
          <a:lstStyle/>
          <a:p>
            <a:r>
              <a:rPr lang="da-DK" sz="1400" dirty="0" smtClean="0">
                <a:solidFill>
                  <a:schemeClr val="bg1"/>
                </a:solidFill>
              </a:rPr>
              <a:t>Siden hører til Oversigtshjulet – slet ikke</a:t>
            </a:r>
            <a:endParaRPr lang="da-DK" sz="1400" dirty="0">
              <a:solidFill>
                <a:schemeClr val="bg1"/>
              </a:solidFill>
            </a:endParaRPr>
          </a:p>
        </p:txBody>
      </p:sp>
    </p:spTree>
    <p:extLst>
      <p:ext uri="{BB962C8B-B14F-4D97-AF65-F5344CB8AC3E}">
        <p14:creationId xmlns:p14="http://schemas.microsoft.com/office/powerpoint/2010/main" val="2146456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dsholder til indhold 9"/>
          <p:cNvSpPr>
            <a:spLocks noGrp="1"/>
          </p:cNvSpPr>
          <p:nvPr>
            <p:ph sz="quarter" idx="13"/>
          </p:nvPr>
        </p:nvSpPr>
        <p:spPr/>
        <p:txBody>
          <a:bodyPr/>
          <a:lstStyle/>
          <a:p>
            <a:endParaRPr lang="da-DK"/>
          </a:p>
        </p:txBody>
      </p:sp>
      <p:sp>
        <p:nvSpPr>
          <p:cNvPr id="12" name="Pladsholder til indhold 11"/>
          <p:cNvSpPr>
            <a:spLocks noGrp="1"/>
          </p:cNvSpPr>
          <p:nvPr>
            <p:ph sz="quarter" idx="15"/>
          </p:nvPr>
        </p:nvSpPr>
        <p:spPr/>
        <p:txBody>
          <a:bodyPr/>
          <a:lstStyle/>
          <a:p>
            <a:endParaRPr lang="da-DK"/>
          </a:p>
        </p:txBody>
      </p:sp>
      <p:sp>
        <p:nvSpPr>
          <p:cNvPr id="2" name="Titel 1"/>
          <p:cNvSpPr>
            <a:spLocks noGrp="1"/>
          </p:cNvSpPr>
          <p:nvPr>
            <p:ph type="title"/>
          </p:nvPr>
        </p:nvSpPr>
        <p:spPr/>
        <p:txBody>
          <a:bodyPr>
            <a:noAutofit/>
          </a:bodyPr>
          <a:lstStyle/>
          <a:p>
            <a:r>
              <a:rPr lang="da-DK" dirty="0" smtClean="0"/>
              <a:t>Fest</a:t>
            </a:r>
            <a:endParaRPr lang="da-DK" dirty="0"/>
          </a:p>
        </p:txBody>
      </p:sp>
      <p:sp>
        <p:nvSpPr>
          <p:cNvPr id="3" name="Pladsholder til sidefod 2"/>
          <p:cNvSpPr>
            <a:spLocks noGrp="1"/>
          </p:cNvSpPr>
          <p:nvPr>
            <p:ph type="ftr" sz="quarter" idx="10"/>
          </p:nvPr>
        </p:nvSpPr>
        <p:spPr/>
        <p:txBody>
          <a:bodyPr/>
          <a:lstStyle/>
          <a:p>
            <a:r>
              <a:rPr lang="en-US" smtClean="0"/>
              <a:t>Dit navn her</a:t>
            </a:r>
            <a:endParaRPr lang="en-US" dirty="0"/>
          </a:p>
        </p:txBody>
      </p:sp>
      <p:sp>
        <p:nvSpPr>
          <p:cNvPr id="13" name="Pladsholder til tekst 12"/>
          <p:cNvSpPr>
            <a:spLocks noGrp="1"/>
          </p:cNvSpPr>
          <p:nvPr>
            <p:ph type="body" sz="quarter" idx="24"/>
          </p:nvPr>
        </p:nvSpPr>
        <p:spPr/>
        <p:txBody>
          <a:bodyPr/>
          <a:lstStyle/>
          <a:p>
            <a:endParaRPr lang="da-DK"/>
          </a:p>
        </p:txBody>
      </p:sp>
      <p:sp>
        <p:nvSpPr>
          <p:cNvPr id="11" name="Undertitel 10"/>
          <p:cNvSpPr>
            <a:spLocks noGrp="1"/>
          </p:cNvSpPr>
          <p:nvPr>
            <p:ph type="subTitle" idx="1"/>
          </p:nvPr>
        </p:nvSpPr>
        <p:spPr>
          <a:xfrm>
            <a:off x="95135" y="525407"/>
            <a:ext cx="12096862" cy="547894"/>
          </a:xfrm>
        </p:spPr>
        <p:txBody>
          <a:bodyPr/>
          <a:lstStyle/>
          <a:p>
            <a:endParaRPr lang="da-DK" dirty="0"/>
          </a:p>
        </p:txBody>
      </p:sp>
      <p:sp>
        <p:nvSpPr>
          <p:cNvPr id="4" name="Pladsholder til slidenummer 3"/>
          <p:cNvSpPr>
            <a:spLocks noGrp="1"/>
          </p:cNvSpPr>
          <p:nvPr>
            <p:ph type="sldNum" sz="quarter" idx="122"/>
          </p:nvPr>
        </p:nvSpPr>
        <p:spPr/>
        <p:txBody>
          <a:bodyPr/>
          <a:lstStyle/>
          <a:p>
            <a:fld id="{B0EB8CF6-47F3-4747-94A2-C5AAF9298AFB}" type="slidenum">
              <a:rPr lang="da-DK" smtClean="0"/>
              <a:pPr/>
              <a:t>17</a:t>
            </a:fld>
            <a:endParaRPr lang="da-DK"/>
          </a:p>
        </p:txBody>
      </p:sp>
      <p:sp>
        <p:nvSpPr>
          <p:cNvPr id="7" name="Tekstfelt 6"/>
          <p:cNvSpPr txBox="1"/>
          <p:nvPr/>
        </p:nvSpPr>
        <p:spPr>
          <a:xfrm>
            <a:off x="8914427" y="-379001"/>
            <a:ext cx="3241208" cy="307777"/>
          </a:xfrm>
          <a:prstGeom prst="rect">
            <a:avLst/>
          </a:prstGeom>
          <a:solidFill>
            <a:schemeClr val="accent5">
              <a:lumMod val="60000"/>
              <a:lumOff val="40000"/>
            </a:schemeClr>
          </a:solidFill>
        </p:spPr>
        <p:txBody>
          <a:bodyPr wrap="none" rtlCol="0">
            <a:spAutoFit/>
          </a:bodyPr>
          <a:lstStyle/>
          <a:p>
            <a:r>
              <a:rPr lang="da-DK" sz="1400" dirty="0" smtClean="0">
                <a:solidFill>
                  <a:schemeClr val="bg1"/>
                </a:solidFill>
              </a:rPr>
              <a:t>Siden hører til Oversigtshjulet – slet ikke</a:t>
            </a:r>
            <a:endParaRPr lang="da-DK" sz="1400" dirty="0">
              <a:solidFill>
                <a:schemeClr val="bg1"/>
              </a:solidFill>
            </a:endParaRPr>
          </a:p>
        </p:txBody>
      </p:sp>
    </p:spTree>
    <p:extLst>
      <p:ext uri="{BB962C8B-B14F-4D97-AF65-F5344CB8AC3E}">
        <p14:creationId xmlns:p14="http://schemas.microsoft.com/office/powerpoint/2010/main" val="1940468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Pladsholder til indhold 31"/>
          <p:cNvSpPr>
            <a:spLocks noGrp="1"/>
          </p:cNvSpPr>
          <p:nvPr>
            <p:ph sz="quarter" idx="13"/>
          </p:nvPr>
        </p:nvSpPr>
        <p:spPr/>
        <p:txBody>
          <a:bodyPr/>
          <a:lstStyle/>
          <a:p>
            <a:endParaRPr lang="da-DK"/>
          </a:p>
        </p:txBody>
      </p:sp>
      <p:sp>
        <p:nvSpPr>
          <p:cNvPr id="33" name="Pladsholder til indhold 32"/>
          <p:cNvSpPr>
            <a:spLocks noGrp="1"/>
          </p:cNvSpPr>
          <p:nvPr>
            <p:ph sz="quarter" idx="15"/>
          </p:nvPr>
        </p:nvSpPr>
        <p:spPr/>
        <p:txBody>
          <a:bodyPr/>
          <a:lstStyle/>
          <a:p>
            <a:endParaRPr lang="da-DK"/>
          </a:p>
        </p:txBody>
      </p:sp>
      <p:sp>
        <p:nvSpPr>
          <p:cNvPr id="30" name="Titel 29"/>
          <p:cNvSpPr>
            <a:spLocks noGrp="1"/>
          </p:cNvSpPr>
          <p:nvPr>
            <p:ph type="title"/>
          </p:nvPr>
        </p:nvSpPr>
        <p:spPr/>
        <p:txBody>
          <a:bodyPr/>
          <a:lstStyle/>
          <a:p>
            <a:r>
              <a:rPr lang="da-DK" dirty="0" smtClean="0"/>
              <a:t>Dit emne</a:t>
            </a:r>
            <a:endParaRPr lang="da-DK" dirty="0"/>
          </a:p>
        </p:txBody>
      </p:sp>
      <p:sp>
        <p:nvSpPr>
          <p:cNvPr id="5" name="Pladsholder til sidefod 4"/>
          <p:cNvSpPr>
            <a:spLocks noGrp="1"/>
          </p:cNvSpPr>
          <p:nvPr>
            <p:ph type="ftr" sz="quarter" idx="10"/>
          </p:nvPr>
        </p:nvSpPr>
        <p:spPr/>
        <p:txBody>
          <a:bodyPr/>
          <a:lstStyle/>
          <a:p>
            <a:r>
              <a:rPr lang="en-US" smtClean="0"/>
              <a:t>Dit navn her</a:t>
            </a:r>
            <a:endParaRPr lang="en-US" dirty="0"/>
          </a:p>
        </p:txBody>
      </p:sp>
      <p:sp>
        <p:nvSpPr>
          <p:cNvPr id="34" name="Pladsholder til tekst 33"/>
          <p:cNvSpPr>
            <a:spLocks noGrp="1"/>
          </p:cNvSpPr>
          <p:nvPr>
            <p:ph type="body" sz="quarter" idx="24"/>
          </p:nvPr>
        </p:nvSpPr>
        <p:spPr/>
        <p:txBody>
          <a:bodyPr/>
          <a:lstStyle/>
          <a:p>
            <a:endParaRPr lang="da-DK"/>
          </a:p>
        </p:txBody>
      </p:sp>
      <p:sp>
        <p:nvSpPr>
          <p:cNvPr id="31" name="Undertitel 30"/>
          <p:cNvSpPr>
            <a:spLocks noGrp="1"/>
          </p:cNvSpPr>
          <p:nvPr>
            <p:ph type="subTitle" idx="1"/>
          </p:nvPr>
        </p:nvSpPr>
        <p:spPr/>
        <p:txBody>
          <a:bodyPr/>
          <a:lstStyle/>
          <a:p>
            <a:endParaRPr lang="da-DK"/>
          </a:p>
        </p:txBody>
      </p:sp>
      <p:sp>
        <p:nvSpPr>
          <p:cNvPr id="8" name="Pladsholder til slidenummer 7"/>
          <p:cNvSpPr>
            <a:spLocks noGrp="1"/>
          </p:cNvSpPr>
          <p:nvPr>
            <p:ph type="sldNum" sz="quarter" idx="122"/>
          </p:nvPr>
        </p:nvSpPr>
        <p:spPr/>
        <p:txBody>
          <a:bodyPr/>
          <a:lstStyle/>
          <a:p>
            <a:fld id="{B0EB8CF6-47F3-4747-94A2-C5AAF9298AFB}" type="slidenum">
              <a:rPr lang="da-DK" smtClean="0"/>
              <a:pPr/>
              <a:t>18</a:t>
            </a:fld>
            <a:endParaRPr lang="da-DK"/>
          </a:p>
        </p:txBody>
      </p:sp>
    </p:spTree>
    <p:extLst>
      <p:ext uri="{BB962C8B-B14F-4D97-AF65-F5344CB8AC3E}">
        <p14:creationId xmlns:p14="http://schemas.microsoft.com/office/powerpoint/2010/main" val="181380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9" name="Rektangel 38">
            <a:hlinkClick r:id="rId4" action="ppaction://hlinksldjump"/>
          </p:cNvPr>
          <p:cNvSpPr/>
          <p:nvPr/>
        </p:nvSpPr>
        <p:spPr>
          <a:xfrm>
            <a:off x="-415354" y="-279400"/>
            <a:ext cx="13020455" cy="7487207"/>
          </a:xfrm>
          <a:prstGeom prst="rect">
            <a:avLst/>
          </a:prstGeom>
          <a:solidFill>
            <a:schemeClr val="bg1"/>
          </a:solidFill>
          <a:ln>
            <a:no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 name="Rektangel 37"/>
          <p:cNvSpPr/>
          <p:nvPr/>
        </p:nvSpPr>
        <p:spPr>
          <a:xfrm>
            <a:off x="0" y="-18096"/>
            <a:ext cx="12192000" cy="486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4" name="Billede 4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037254" y="312299"/>
            <a:ext cx="6023965" cy="6061772"/>
          </a:xfrm>
          <a:prstGeom prst="ellipse">
            <a:avLst/>
          </a:prstGeom>
          <a:ln w="101600" cap="rnd">
            <a:solidFill>
              <a:schemeClr val="tx1">
                <a:lumMod val="75000"/>
                <a:lumOff val="2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1" name="Ellipse 20"/>
          <p:cNvSpPr/>
          <p:nvPr/>
        </p:nvSpPr>
        <p:spPr>
          <a:xfrm>
            <a:off x="5261241" y="2512375"/>
            <a:ext cx="1630097" cy="161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smtClean="0">
                <a:solidFill>
                  <a:schemeClr val="tx1">
                    <a:lumMod val="75000"/>
                    <a:lumOff val="25000"/>
                  </a:schemeClr>
                </a:solidFill>
              </a:rPr>
              <a:t> </a:t>
            </a:r>
            <a:endParaRPr lang="da-DK" sz="2400">
              <a:solidFill>
                <a:schemeClr val="tx1">
                  <a:lumMod val="75000"/>
                  <a:lumOff val="25000"/>
                </a:schemeClr>
              </a:solidFill>
            </a:endParaRPr>
          </a:p>
        </p:txBody>
      </p:sp>
      <p:sp>
        <p:nvSpPr>
          <p:cNvPr id="72" name="Rektangel 71">
            <a:hlinkClick r:id="rId4" action="ppaction://hlinksldjump"/>
          </p:cNvPr>
          <p:cNvSpPr/>
          <p:nvPr/>
        </p:nvSpPr>
        <p:spPr>
          <a:xfrm>
            <a:off x="-305754" y="938998"/>
            <a:ext cx="12497754" cy="5394157"/>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1" name="Titel 1"/>
          <p:cNvSpPr>
            <a:spLocks noGrp="1"/>
          </p:cNvSpPr>
          <p:nvPr>
            <p:ph type="title"/>
          </p:nvPr>
        </p:nvSpPr>
        <p:spPr>
          <a:xfrm>
            <a:off x="-26863" y="-718525"/>
            <a:ext cx="12074400" cy="555132"/>
          </a:xfrm>
        </p:spPr>
        <p:txBody>
          <a:bodyPr/>
          <a:lstStyle/>
          <a:p>
            <a:r>
              <a:rPr lang="da-DK" sz="3600" dirty="0" smtClean="0">
                <a:solidFill>
                  <a:schemeClr val="bg1">
                    <a:lumMod val="65000"/>
                  </a:schemeClr>
                </a:solidFill>
              </a:rPr>
              <a:t>Oversigtshjulet</a:t>
            </a:r>
            <a:endParaRPr lang="da-DK" sz="3600" dirty="0">
              <a:solidFill>
                <a:schemeClr val="bg1">
                  <a:lumMod val="65000"/>
                </a:schemeClr>
              </a:solidFill>
            </a:endParaRPr>
          </a:p>
        </p:txBody>
      </p:sp>
      <p:pic>
        <p:nvPicPr>
          <p:cNvPr id="57" name="Billede 56">
            <a:hlinkClick r:id="rId6"/>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1356424" y="267331"/>
            <a:ext cx="691113" cy="686474"/>
          </a:xfrm>
          <a:prstGeom prst="ellipse">
            <a:avLst/>
          </a:prstGeom>
          <a:ln w="50800" cap="rnd">
            <a:solidFill>
              <a:schemeClr val="bg1"/>
            </a:solidFill>
          </a:ln>
          <a:effectLst/>
          <a:scene3d>
            <a:camera prst="orthographicFront"/>
            <a:lightRig rig="contrasting" dir="t">
              <a:rot lat="0" lon="0" rev="3000000"/>
            </a:lightRig>
          </a:scene3d>
          <a:sp3d contourW="7620">
            <a:contourClr>
              <a:schemeClr val="bg1"/>
            </a:contourClr>
          </a:sp3d>
        </p:spPr>
      </p:pic>
      <p:sp>
        <p:nvSpPr>
          <p:cNvPr id="59" name="Kombinationstegning 58"/>
          <p:cNvSpPr/>
          <p:nvPr/>
        </p:nvSpPr>
        <p:spPr>
          <a:xfrm>
            <a:off x="4491366" y="3939208"/>
            <a:ext cx="3107625" cy="1724409"/>
          </a:xfrm>
          <a:custGeom>
            <a:avLst/>
            <a:gdLst>
              <a:gd name="connsiteX0" fmla="*/ 3004 w 3060529"/>
              <a:gd name="connsiteY0" fmla="*/ 952500 h 1590675"/>
              <a:gd name="connsiteX1" fmla="*/ 3004 w 3060529"/>
              <a:gd name="connsiteY1" fmla="*/ 952500 h 1590675"/>
              <a:gd name="connsiteX2" fmla="*/ 69679 w 3060529"/>
              <a:gd name="connsiteY2" fmla="*/ 904875 h 1590675"/>
              <a:gd name="connsiteX3" fmla="*/ 88729 w 3060529"/>
              <a:gd name="connsiteY3" fmla="*/ 876300 h 1590675"/>
              <a:gd name="connsiteX4" fmla="*/ 117304 w 3060529"/>
              <a:gd name="connsiteY4" fmla="*/ 857250 h 1590675"/>
              <a:gd name="connsiteX5" fmla="*/ 145879 w 3060529"/>
              <a:gd name="connsiteY5" fmla="*/ 828675 h 1590675"/>
              <a:gd name="connsiteX6" fmla="*/ 203029 w 3060529"/>
              <a:gd name="connsiteY6" fmla="*/ 800100 h 1590675"/>
              <a:gd name="connsiteX7" fmla="*/ 326854 w 3060529"/>
              <a:gd name="connsiteY7" fmla="*/ 676275 h 1590675"/>
              <a:gd name="connsiteX8" fmla="*/ 355429 w 3060529"/>
              <a:gd name="connsiteY8" fmla="*/ 647700 h 1590675"/>
              <a:gd name="connsiteX9" fmla="*/ 384004 w 3060529"/>
              <a:gd name="connsiteY9" fmla="*/ 619125 h 1590675"/>
              <a:gd name="connsiteX10" fmla="*/ 469729 w 3060529"/>
              <a:gd name="connsiteY10" fmla="*/ 561975 h 1590675"/>
              <a:gd name="connsiteX11" fmla="*/ 498304 w 3060529"/>
              <a:gd name="connsiteY11" fmla="*/ 542925 h 1590675"/>
              <a:gd name="connsiteX12" fmla="*/ 526879 w 3060529"/>
              <a:gd name="connsiteY12" fmla="*/ 523875 h 1590675"/>
              <a:gd name="connsiteX13" fmla="*/ 584029 w 3060529"/>
              <a:gd name="connsiteY13" fmla="*/ 466725 h 1590675"/>
              <a:gd name="connsiteX14" fmla="*/ 612604 w 3060529"/>
              <a:gd name="connsiteY14" fmla="*/ 447675 h 1590675"/>
              <a:gd name="connsiteX15" fmla="*/ 669754 w 3060529"/>
              <a:gd name="connsiteY15" fmla="*/ 390525 h 1590675"/>
              <a:gd name="connsiteX16" fmla="*/ 707854 w 3060529"/>
              <a:gd name="connsiteY16" fmla="*/ 333375 h 1590675"/>
              <a:gd name="connsiteX17" fmla="*/ 726904 w 3060529"/>
              <a:gd name="connsiteY17" fmla="*/ 304800 h 1590675"/>
              <a:gd name="connsiteX18" fmla="*/ 755479 w 3060529"/>
              <a:gd name="connsiteY18" fmla="*/ 285750 h 1590675"/>
              <a:gd name="connsiteX19" fmla="*/ 793579 w 3060529"/>
              <a:gd name="connsiteY19" fmla="*/ 228600 h 1590675"/>
              <a:gd name="connsiteX20" fmla="*/ 850729 w 3060529"/>
              <a:gd name="connsiteY20" fmla="*/ 171450 h 1590675"/>
              <a:gd name="connsiteX21" fmla="*/ 898354 w 3060529"/>
              <a:gd name="connsiteY21" fmla="*/ 123825 h 1590675"/>
              <a:gd name="connsiteX22" fmla="*/ 936454 w 3060529"/>
              <a:gd name="connsiteY22" fmla="*/ 76200 h 1590675"/>
              <a:gd name="connsiteX23" fmla="*/ 974554 w 3060529"/>
              <a:gd name="connsiteY23" fmla="*/ 19050 h 1590675"/>
              <a:gd name="connsiteX24" fmla="*/ 1041229 w 3060529"/>
              <a:gd name="connsiteY24" fmla="*/ 47625 h 1590675"/>
              <a:gd name="connsiteX25" fmla="*/ 1117429 w 3060529"/>
              <a:gd name="connsiteY25" fmla="*/ 114300 h 1590675"/>
              <a:gd name="connsiteX26" fmla="*/ 1174579 w 3060529"/>
              <a:gd name="connsiteY26" fmla="*/ 133350 h 1590675"/>
              <a:gd name="connsiteX27" fmla="*/ 1203154 w 3060529"/>
              <a:gd name="connsiteY27" fmla="*/ 142875 h 1590675"/>
              <a:gd name="connsiteX28" fmla="*/ 1231729 w 3060529"/>
              <a:gd name="connsiteY28" fmla="*/ 161925 h 1590675"/>
              <a:gd name="connsiteX29" fmla="*/ 1317454 w 3060529"/>
              <a:gd name="connsiteY29" fmla="*/ 180975 h 1590675"/>
              <a:gd name="connsiteX30" fmla="*/ 1584154 w 3060529"/>
              <a:gd name="connsiteY30" fmla="*/ 171450 h 1590675"/>
              <a:gd name="connsiteX31" fmla="*/ 1717504 w 3060529"/>
              <a:gd name="connsiteY31" fmla="*/ 152400 h 1590675"/>
              <a:gd name="connsiteX32" fmla="*/ 1755604 w 3060529"/>
              <a:gd name="connsiteY32" fmla="*/ 142875 h 1590675"/>
              <a:gd name="connsiteX33" fmla="*/ 1860379 w 3060529"/>
              <a:gd name="connsiteY33" fmla="*/ 114300 h 1590675"/>
              <a:gd name="connsiteX34" fmla="*/ 1917529 w 3060529"/>
              <a:gd name="connsiteY34" fmla="*/ 85725 h 1590675"/>
              <a:gd name="connsiteX35" fmla="*/ 1946104 w 3060529"/>
              <a:gd name="connsiteY35" fmla="*/ 76200 h 1590675"/>
              <a:gd name="connsiteX36" fmla="*/ 1974679 w 3060529"/>
              <a:gd name="connsiteY36" fmla="*/ 57150 h 1590675"/>
              <a:gd name="connsiteX37" fmla="*/ 2003254 w 3060529"/>
              <a:gd name="connsiteY37" fmla="*/ 47625 h 1590675"/>
              <a:gd name="connsiteX38" fmla="*/ 2031829 w 3060529"/>
              <a:gd name="connsiteY38" fmla="*/ 28575 h 1590675"/>
              <a:gd name="connsiteX39" fmla="*/ 2088979 w 3060529"/>
              <a:gd name="connsiteY39" fmla="*/ 9525 h 1590675"/>
              <a:gd name="connsiteX40" fmla="*/ 2117554 w 3060529"/>
              <a:gd name="connsiteY40" fmla="*/ 0 h 1590675"/>
              <a:gd name="connsiteX41" fmla="*/ 2146129 w 3060529"/>
              <a:gd name="connsiteY41" fmla="*/ 9525 h 1590675"/>
              <a:gd name="connsiteX42" fmla="*/ 2165179 w 3060529"/>
              <a:gd name="connsiteY42" fmla="*/ 38100 h 1590675"/>
              <a:gd name="connsiteX43" fmla="*/ 2193754 w 3060529"/>
              <a:gd name="connsiteY43" fmla="*/ 66675 h 1590675"/>
              <a:gd name="connsiteX44" fmla="*/ 2212804 w 3060529"/>
              <a:gd name="connsiteY44" fmla="*/ 95250 h 1590675"/>
              <a:gd name="connsiteX45" fmla="*/ 2269954 w 3060529"/>
              <a:gd name="connsiteY45" fmla="*/ 123825 h 1590675"/>
              <a:gd name="connsiteX46" fmla="*/ 2298529 w 3060529"/>
              <a:gd name="connsiteY46" fmla="*/ 152400 h 1590675"/>
              <a:gd name="connsiteX47" fmla="*/ 2355679 w 3060529"/>
              <a:gd name="connsiteY47" fmla="*/ 190500 h 1590675"/>
              <a:gd name="connsiteX48" fmla="*/ 2374729 w 3060529"/>
              <a:gd name="connsiteY48" fmla="*/ 219075 h 1590675"/>
              <a:gd name="connsiteX49" fmla="*/ 2431879 w 3060529"/>
              <a:gd name="connsiteY49" fmla="*/ 266700 h 1590675"/>
              <a:gd name="connsiteX50" fmla="*/ 2469979 w 3060529"/>
              <a:gd name="connsiteY50" fmla="*/ 323850 h 1590675"/>
              <a:gd name="connsiteX51" fmla="*/ 2517604 w 3060529"/>
              <a:gd name="connsiteY51" fmla="*/ 371475 h 1590675"/>
              <a:gd name="connsiteX52" fmla="*/ 2565229 w 3060529"/>
              <a:gd name="connsiteY52" fmla="*/ 419100 h 1590675"/>
              <a:gd name="connsiteX53" fmla="*/ 2584279 w 3060529"/>
              <a:gd name="connsiteY53" fmla="*/ 447675 h 1590675"/>
              <a:gd name="connsiteX54" fmla="*/ 2641429 w 3060529"/>
              <a:gd name="connsiteY54" fmla="*/ 485775 h 1590675"/>
              <a:gd name="connsiteX55" fmla="*/ 2670004 w 3060529"/>
              <a:gd name="connsiteY55" fmla="*/ 504825 h 1590675"/>
              <a:gd name="connsiteX56" fmla="*/ 2698579 w 3060529"/>
              <a:gd name="connsiteY56" fmla="*/ 523875 h 1590675"/>
              <a:gd name="connsiteX57" fmla="*/ 2717629 w 3060529"/>
              <a:gd name="connsiteY57" fmla="*/ 552450 h 1590675"/>
              <a:gd name="connsiteX58" fmla="*/ 2746204 w 3060529"/>
              <a:gd name="connsiteY58" fmla="*/ 571500 h 1590675"/>
              <a:gd name="connsiteX59" fmla="*/ 2812879 w 3060529"/>
              <a:gd name="connsiteY59" fmla="*/ 647700 h 1590675"/>
              <a:gd name="connsiteX60" fmla="*/ 2831929 w 3060529"/>
              <a:gd name="connsiteY60" fmla="*/ 676275 h 1590675"/>
              <a:gd name="connsiteX61" fmla="*/ 2860504 w 3060529"/>
              <a:gd name="connsiteY61" fmla="*/ 685800 h 1590675"/>
              <a:gd name="connsiteX62" fmla="*/ 2889079 w 3060529"/>
              <a:gd name="connsiteY62" fmla="*/ 704850 h 1590675"/>
              <a:gd name="connsiteX63" fmla="*/ 2917654 w 3060529"/>
              <a:gd name="connsiteY63" fmla="*/ 733425 h 1590675"/>
              <a:gd name="connsiteX64" fmla="*/ 2974804 w 3060529"/>
              <a:gd name="connsiteY64" fmla="*/ 771525 h 1590675"/>
              <a:gd name="connsiteX65" fmla="*/ 2993854 w 3060529"/>
              <a:gd name="connsiteY65" fmla="*/ 800100 h 1590675"/>
              <a:gd name="connsiteX66" fmla="*/ 3022429 w 3060529"/>
              <a:gd name="connsiteY66" fmla="*/ 819150 h 1590675"/>
              <a:gd name="connsiteX67" fmla="*/ 3060529 w 3060529"/>
              <a:gd name="connsiteY67" fmla="*/ 876300 h 1590675"/>
              <a:gd name="connsiteX68" fmla="*/ 3041479 w 3060529"/>
              <a:gd name="connsiteY68" fmla="*/ 962025 h 1590675"/>
              <a:gd name="connsiteX69" fmla="*/ 2955754 w 3060529"/>
              <a:gd name="connsiteY69" fmla="*/ 1028700 h 1590675"/>
              <a:gd name="connsiteX70" fmla="*/ 2898604 w 3060529"/>
              <a:gd name="connsiteY70" fmla="*/ 1076325 h 1590675"/>
              <a:gd name="connsiteX71" fmla="*/ 2841454 w 3060529"/>
              <a:gd name="connsiteY71" fmla="*/ 1114425 h 1590675"/>
              <a:gd name="connsiteX72" fmla="*/ 2812879 w 3060529"/>
              <a:gd name="connsiteY72" fmla="*/ 1133475 h 1590675"/>
              <a:gd name="connsiteX73" fmla="*/ 2784304 w 3060529"/>
              <a:gd name="connsiteY73" fmla="*/ 1143000 h 1590675"/>
              <a:gd name="connsiteX74" fmla="*/ 2755729 w 3060529"/>
              <a:gd name="connsiteY74" fmla="*/ 1171575 h 1590675"/>
              <a:gd name="connsiteX75" fmla="*/ 2727154 w 3060529"/>
              <a:gd name="connsiteY75" fmla="*/ 1181100 h 1590675"/>
              <a:gd name="connsiteX76" fmla="*/ 2689054 w 3060529"/>
              <a:gd name="connsiteY76" fmla="*/ 1200150 h 1590675"/>
              <a:gd name="connsiteX77" fmla="*/ 2660479 w 3060529"/>
              <a:gd name="connsiteY77" fmla="*/ 1209675 h 1590675"/>
              <a:gd name="connsiteX78" fmla="*/ 2631904 w 3060529"/>
              <a:gd name="connsiteY78" fmla="*/ 1228725 h 1590675"/>
              <a:gd name="connsiteX79" fmla="*/ 2603329 w 3060529"/>
              <a:gd name="connsiteY79" fmla="*/ 1238250 h 1590675"/>
              <a:gd name="connsiteX80" fmla="*/ 2546179 w 3060529"/>
              <a:gd name="connsiteY80" fmla="*/ 1276350 h 1590675"/>
              <a:gd name="connsiteX81" fmla="*/ 2517604 w 3060529"/>
              <a:gd name="connsiteY81" fmla="*/ 1295400 h 1590675"/>
              <a:gd name="connsiteX82" fmla="*/ 2489029 w 3060529"/>
              <a:gd name="connsiteY82" fmla="*/ 1304925 h 1590675"/>
              <a:gd name="connsiteX83" fmla="*/ 2431879 w 3060529"/>
              <a:gd name="connsiteY83" fmla="*/ 1343025 h 1590675"/>
              <a:gd name="connsiteX84" fmla="*/ 2374729 w 3060529"/>
              <a:gd name="connsiteY84" fmla="*/ 1371600 h 1590675"/>
              <a:gd name="connsiteX85" fmla="*/ 2336629 w 3060529"/>
              <a:gd name="connsiteY85" fmla="*/ 1390650 h 1590675"/>
              <a:gd name="connsiteX86" fmla="*/ 2279479 w 3060529"/>
              <a:gd name="connsiteY86" fmla="*/ 1428750 h 1590675"/>
              <a:gd name="connsiteX87" fmla="*/ 2250904 w 3060529"/>
              <a:gd name="connsiteY87" fmla="*/ 1447800 h 1590675"/>
              <a:gd name="connsiteX88" fmla="*/ 2222329 w 3060529"/>
              <a:gd name="connsiteY88" fmla="*/ 1466850 h 1590675"/>
              <a:gd name="connsiteX89" fmla="*/ 2193754 w 3060529"/>
              <a:gd name="connsiteY89" fmla="*/ 1476375 h 1590675"/>
              <a:gd name="connsiteX90" fmla="*/ 2165179 w 3060529"/>
              <a:gd name="connsiteY90" fmla="*/ 1495425 h 1590675"/>
              <a:gd name="connsiteX91" fmla="*/ 2060404 w 3060529"/>
              <a:gd name="connsiteY91" fmla="*/ 1524000 h 1590675"/>
              <a:gd name="connsiteX92" fmla="*/ 2003254 w 3060529"/>
              <a:gd name="connsiteY92" fmla="*/ 1543050 h 1590675"/>
              <a:gd name="connsiteX93" fmla="*/ 1669879 w 3060529"/>
              <a:gd name="connsiteY93" fmla="*/ 1562100 h 1590675"/>
              <a:gd name="connsiteX94" fmla="*/ 1612729 w 3060529"/>
              <a:gd name="connsiteY94" fmla="*/ 1571625 h 1590675"/>
              <a:gd name="connsiteX95" fmla="*/ 1574629 w 3060529"/>
              <a:gd name="connsiteY95" fmla="*/ 1581150 h 1590675"/>
              <a:gd name="connsiteX96" fmla="*/ 1488904 w 3060529"/>
              <a:gd name="connsiteY96" fmla="*/ 1590675 h 1590675"/>
              <a:gd name="connsiteX97" fmla="*/ 1269829 w 3060529"/>
              <a:gd name="connsiteY97" fmla="*/ 1581150 h 1590675"/>
              <a:gd name="connsiteX98" fmla="*/ 1184104 w 3060529"/>
              <a:gd name="connsiteY98" fmla="*/ 1552575 h 1590675"/>
              <a:gd name="connsiteX99" fmla="*/ 1117429 w 3060529"/>
              <a:gd name="connsiteY99" fmla="*/ 1543050 h 1590675"/>
              <a:gd name="connsiteX100" fmla="*/ 1060279 w 3060529"/>
              <a:gd name="connsiteY100" fmla="*/ 1524000 h 1590675"/>
              <a:gd name="connsiteX101" fmla="*/ 1022179 w 3060529"/>
              <a:gd name="connsiteY101" fmla="*/ 1514475 h 1590675"/>
              <a:gd name="connsiteX102" fmla="*/ 965029 w 3060529"/>
              <a:gd name="connsiteY102" fmla="*/ 1495425 h 1590675"/>
              <a:gd name="connsiteX103" fmla="*/ 907879 w 3060529"/>
              <a:gd name="connsiteY103" fmla="*/ 1476375 h 1590675"/>
              <a:gd name="connsiteX104" fmla="*/ 879304 w 3060529"/>
              <a:gd name="connsiteY104" fmla="*/ 1466850 h 1590675"/>
              <a:gd name="connsiteX105" fmla="*/ 831679 w 3060529"/>
              <a:gd name="connsiteY105" fmla="*/ 1457325 h 1590675"/>
              <a:gd name="connsiteX106" fmla="*/ 774529 w 3060529"/>
              <a:gd name="connsiteY106" fmla="*/ 1447800 h 1590675"/>
              <a:gd name="connsiteX107" fmla="*/ 698329 w 3060529"/>
              <a:gd name="connsiteY107" fmla="*/ 1428750 h 1590675"/>
              <a:gd name="connsiteX108" fmla="*/ 669754 w 3060529"/>
              <a:gd name="connsiteY108" fmla="*/ 1409700 h 1590675"/>
              <a:gd name="connsiteX109" fmla="*/ 584029 w 3060529"/>
              <a:gd name="connsiteY109" fmla="*/ 1381125 h 1590675"/>
              <a:gd name="connsiteX110" fmla="*/ 526879 w 3060529"/>
              <a:gd name="connsiteY110" fmla="*/ 1362075 h 1590675"/>
              <a:gd name="connsiteX111" fmla="*/ 498304 w 3060529"/>
              <a:gd name="connsiteY111" fmla="*/ 1352550 h 1590675"/>
              <a:gd name="connsiteX112" fmla="*/ 431629 w 3060529"/>
              <a:gd name="connsiteY112" fmla="*/ 1333500 h 1590675"/>
              <a:gd name="connsiteX113" fmla="*/ 403054 w 3060529"/>
              <a:gd name="connsiteY113" fmla="*/ 1314450 h 1590675"/>
              <a:gd name="connsiteX114" fmla="*/ 374479 w 3060529"/>
              <a:gd name="connsiteY114" fmla="*/ 1304925 h 1590675"/>
              <a:gd name="connsiteX115" fmla="*/ 317329 w 3060529"/>
              <a:gd name="connsiteY115" fmla="*/ 1266825 h 1590675"/>
              <a:gd name="connsiteX116" fmla="*/ 288754 w 3060529"/>
              <a:gd name="connsiteY116" fmla="*/ 1257300 h 1590675"/>
              <a:gd name="connsiteX117" fmla="*/ 203029 w 3060529"/>
              <a:gd name="connsiteY117" fmla="*/ 1209675 h 1590675"/>
              <a:gd name="connsiteX118" fmla="*/ 174454 w 3060529"/>
              <a:gd name="connsiteY118" fmla="*/ 1181100 h 1590675"/>
              <a:gd name="connsiteX119" fmla="*/ 145879 w 3060529"/>
              <a:gd name="connsiteY119" fmla="*/ 1171575 h 1590675"/>
              <a:gd name="connsiteX120" fmla="*/ 88729 w 3060529"/>
              <a:gd name="connsiteY120" fmla="*/ 1133475 h 1590675"/>
              <a:gd name="connsiteX121" fmla="*/ 60154 w 3060529"/>
              <a:gd name="connsiteY121" fmla="*/ 1114425 h 1590675"/>
              <a:gd name="connsiteX122" fmla="*/ 41104 w 3060529"/>
              <a:gd name="connsiteY122" fmla="*/ 1085850 h 1590675"/>
              <a:gd name="connsiteX123" fmla="*/ 12529 w 3060529"/>
              <a:gd name="connsiteY123" fmla="*/ 1057275 h 1590675"/>
              <a:gd name="connsiteX124" fmla="*/ 3004 w 3060529"/>
              <a:gd name="connsiteY124" fmla="*/ 952500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3060529" h="1590675">
                <a:moveTo>
                  <a:pt x="3004" y="952500"/>
                </a:moveTo>
                <a:lnTo>
                  <a:pt x="3004" y="952500"/>
                </a:lnTo>
                <a:cubicBezTo>
                  <a:pt x="25229" y="936625"/>
                  <a:pt x="49265" y="923020"/>
                  <a:pt x="69679" y="904875"/>
                </a:cubicBezTo>
                <a:cubicBezTo>
                  <a:pt x="78235" y="897270"/>
                  <a:pt x="80634" y="884395"/>
                  <a:pt x="88729" y="876300"/>
                </a:cubicBezTo>
                <a:cubicBezTo>
                  <a:pt x="96824" y="868205"/>
                  <a:pt x="108510" y="864579"/>
                  <a:pt x="117304" y="857250"/>
                </a:cubicBezTo>
                <a:cubicBezTo>
                  <a:pt x="127652" y="848626"/>
                  <a:pt x="135531" y="837299"/>
                  <a:pt x="145879" y="828675"/>
                </a:cubicBezTo>
                <a:cubicBezTo>
                  <a:pt x="170498" y="808159"/>
                  <a:pt x="174390" y="809646"/>
                  <a:pt x="203029" y="800100"/>
                </a:cubicBezTo>
                <a:lnTo>
                  <a:pt x="326854" y="676275"/>
                </a:lnTo>
                <a:lnTo>
                  <a:pt x="355429" y="647700"/>
                </a:lnTo>
                <a:cubicBezTo>
                  <a:pt x="364954" y="638175"/>
                  <a:pt x="372796" y="626597"/>
                  <a:pt x="384004" y="619125"/>
                </a:cubicBezTo>
                <a:lnTo>
                  <a:pt x="469729" y="561975"/>
                </a:lnTo>
                <a:lnTo>
                  <a:pt x="498304" y="542925"/>
                </a:lnTo>
                <a:cubicBezTo>
                  <a:pt x="507829" y="536575"/>
                  <a:pt x="518784" y="531970"/>
                  <a:pt x="526879" y="523875"/>
                </a:cubicBezTo>
                <a:cubicBezTo>
                  <a:pt x="545929" y="504825"/>
                  <a:pt x="561613" y="481669"/>
                  <a:pt x="584029" y="466725"/>
                </a:cubicBezTo>
                <a:cubicBezTo>
                  <a:pt x="593554" y="460375"/>
                  <a:pt x="604048" y="455280"/>
                  <a:pt x="612604" y="447675"/>
                </a:cubicBezTo>
                <a:cubicBezTo>
                  <a:pt x="632740" y="429777"/>
                  <a:pt x="654810" y="412941"/>
                  <a:pt x="669754" y="390525"/>
                </a:cubicBezTo>
                <a:lnTo>
                  <a:pt x="707854" y="333375"/>
                </a:lnTo>
                <a:cubicBezTo>
                  <a:pt x="714204" y="323850"/>
                  <a:pt x="717379" y="311150"/>
                  <a:pt x="726904" y="304800"/>
                </a:cubicBezTo>
                <a:lnTo>
                  <a:pt x="755479" y="285750"/>
                </a:lnTo>
                <a:cubicBezTo>
                  <a:pt x="768179" y="266700"/>
                  <a:pt x="777390" y="244789"/>
                  <a:pt x="793579" y="228600"/>
                </a:cubicBezTo>
                <a:cubicBezTo>
                  <a:pt x="812629" y="209550"/>
                  <a:pt x="835785" y="193866"/>
                  <a:pt x="850729" y="171450"/>
                </a:cubicBezTo>
                <a:cubicBezTo>
                  <a:pt x="876129" y="133350"/>
                  <a:pt x="860254" y="149225"/>
                  <a:pt x="898354" y="123825"/>
                </a:cubicBezTo>
                <a:cubicBezTo>
                  <a:pt x="919804" y="59475"/>
                  <a:pt x="890056" y="129226"/>
                  <a:pt x="936454" y="76200"/>
                </a:cubicBezTo>
                <a:cubicBezTo>
                  <a:pt x="951531" y="58970"/>
                  <a:pt x="974554" y="19050"/>
                  <a:pt x="974554" y="19050"/>
                </a:cubicBezTo>
                <a:cubicBezTo>
                  <a:pt x="1003701" y="26337"/>
                  <a:pt x="1019303" y="25699"/>
                  <a:pt x="1041229" y="47625"/>
                </a:cubicBezTo>
                <a:cubicBezTo>
                  <a:pt x="1080123" y="86519"/>
                  <a:pt x="1036467" y="87313"/>
                  <a:pt x="1117429" y="114300"/>
                </a:cubicBezTo>
                <a:lnTo>
                  <a:pt x="1174579" y="133350"/>
                </a:lnTo>
                <a:cubicBezTo>
                  <a:pt x="1184104" y="136525"/>
                  <a:pt x="1194800" y="137306"/>
                  <a:pt x="1203154" y="142875"/>
                </a:cubicBezTo>
                <a:cubicBezTo>
                  <a:pt x="1212679" y="149225"/>
                  <a:pt x="1221207" y="157416"/>
                  <a:pt x="1231729" y="161925"/>
                </a:cubicBezTo>
                <a:cubicBezTo>
                  <a:pt x="1243499" y="166969"/>
                  <a:pt x="1308978" y="179280"/>
                  <a:pt x="1317454" y="180975"/>
                </a:cubicBezTo>
                <a:lnTo>
                  <a:pt x="1584154" y="171450"/>
                </a:lnTo>
                <a:cubicBezTo>
                  <a:pt x="1608466" y="170099"/>
                  <a:pt x="1688711" y="158159"/>
                  <a:pt x="1717504" y="152400"/>
                </a:cubicBezTo>
                <a:cubicBezTo>
                  <a:pt x="1730341" y="149833"/>
                  <a:pt x="1742825" y="145715"/>
                  <a:pt x="1755604" y="142875"/>
                </a:cubicBezTo>
                <a:cubicBezTo>
                  <a:pt x="1836383" y="124924"/>
                  <a:pt x="1771171" y="144036"/>
                  <a:pt x="1860379" y="114300"/>
                </a:cubicBezTo>
                <a:cubicBezTo>
                  <a:pt x="1932203" y="90359"/>
                  <a:pt x="1843671" y="122654"/>
                  <a:pt x="1917529" y="85725"/>
                </a:cubicBezTo>
                <a:cubicBezTo>
                  <a:pt x="1926509" y="81235"/>
                  <a:pt x="1937124" y="80690"/>
                  <a:pt x="1946104" y="76200"/>
                </a:cubicBezTo>
                <a:cubicBezTo>
                  <a:pt x="1956343" y="71080"/>
                  <a:pt x="1964440" y="62270"/>
                  <a:pt x="1974679" y="57150"/>
                </a:cubicBezTo>
                <a:cubicBezTo>
                  <a:pt x="1983659" y="52660"/>
                  <a:pt x="1994274" y="52115"/>
                  <a:pt x="2003254" y="47625"/>
                </a:cubicBezTo>
                <a:cubicBezTo>
                  <a:pt x="2013493" y="42505"/>
                  <a:pt x="2021368" y="33224"/>
                  <a:pt x="2031829" y="28575"/>
                </a:cubicBezTo>
                <a:cubicBezTo>
                  <a:pt x="2050179" y="20420"/>
                  <a:pt x="2069929" y="15875"/>
                  <a:pt x="2088979" y="9525"/>
                </a:cubicBezTo>
                <a:lnTo>
                  <a:pt x="2117554" y="0"/>
                </a:lnTo>
                <a:cubicBezTo>
                  <a:pt x="2127079" y="3175"/>
                  <a:pt x="2138289" y="3253"/>
                  <a:pt x="2146129" y="9525"/>
                </a:cubicBezTo>
                <a:cubicBezTo>
                  <a:pt x="2155068" y="16676"/>
                  <a:pt x="2157850" y="29306"/>
                  <a:pt x="2165179" y="38100"/>
                </a:cubicBezTo>
                <a:cubicBezTo>
                  <a:pt x="2173803" y="48448"/>
                  <a:pt x="2185130" y="56327"/>
                  <a:pt x="2193754" y="66675"/>
                </a:cubicBezTo>
                <a:cubicBezTo>
                  <a:pt x="2201083" y="75469"/>
                  <a:pt x="2204709" y="87155"/>
                  <a:pt x="2212804" y="95250"/>
                </a:cubicBezTo>
                <a:cubicBezTo>
                  <a:pt x="2231268" y="113714"/>
                  <a:pt x="2246713" y="116078"/>
                  <a:pt x="2269954" y="123825"/>
                </a:cubicBezTo>
                <a:cubicBezTo>
                  <a:pt x="2279479" y="133350"/>
                  <a:pt x="2287896" y="144130"/>
                  <a:pt x="2298529" y="152400"/>
                </a:cubicBezTo>
                <a:cubicBezTo>
                  <a:pt x="2316601" y="166456"/>
                  <a:pt x="2355679" y="190500"/>
                  <a:pt x="2355679" y="190500"/>
                </a:cubicBezTo>
                <a:cubicBezTo>
                  <a:pt x="2362029" y="200025"/>
                  <a:pt x="2367400" y="210281"/>
                  <a:pt x="2374729" y="219075"/>
                </a:cubicBezTo>
                <a:cubicBezTo>
                  <a:pt x="2397648" y="246577"/>
                  <a:pt x="2403782" y="247969"/>
                  <a:pt x="2431879" y="266700"/>
                </a:cubicBezTo>
                <a:cubicBezTo>
                  <a:pt x="2448618" y="316918"/>
                  <a:pt x="2430341" y="276284"/>
                  <a:pt x="2469979" y="323850"/>
                </a:cubicBezTo>
                <a:cubicBezTo>
                  <a:pt x="2509666" y="371475"/>
                  <a:pt x="2465216" y="336550"/>
                  <a:pt x="2517604" y="371475"/>
                </a:cubicBezTo>
                <a:cubicBezTo>
                  <a:pt x="2568404" y="447675"/>
                  <a:pt x="2501729" y="355600"/>
                  <a:pt x="2565229" y="419100"/>
                </a:cubicBezTo>
                <a:cubicBezTo>
                  <a:pt x="2573324" y="427195"/>
                  <a:pt x="2575664" y="440137"/>
                  <a:pt x="2584279" y="447675"/>
                </a:cubicBezTo>
                <a:cubicBezTo>
                  <a:pt x="2601509" y="462752"/>
                  <a:pt x="2622379" y="473075"/>
                  <a:pt x="2641429" y="485775"/>
                </a:cubicBezTo>
                <a:lnTo>
                  <a:pt x="2670004" y="504825"/>
                </a:lnTo>
                <a:lnTo>
                  <a:pt x="2698579" y="523875"/>
                </a:lnTo>
                <a:cubicBezTo>
                  <a:pt x="2704929" y="533400"/>
                  <a:pt x="2709534" y="544355"/>
                  <a:pt x="2717629" y="552450"/>
                </a:cubicBezTo>
                <a:cubicBezTo>
                  <a:pt x="2725724" y="560545"/>
                  <a:pt x="2738666" y="562885"/>
                  <a:pt x="2746204" y="571500"/>
                </a:cubicBezTo>
                <a:cubicBezTo>
                  <a:pt x="2823992" y="660400"/>
                  <a:pt x="2748585" y="604837"/>
                  <a:pt x="2812879" y="647700"/>
                </a:cubicBezTo>
                <a:cubicBezTo>
                  <a:pt x="2819229" y="657225"/>
                  <a:pt x="2822990" y="669124"/>
                  <a:pt x="2831929" y="676275"/>
                </a:cubicBezTo>
                <a:cubicBezTo>
                  <a:pt x="2839769" y="682547"/>
                  <a:pt x="2851524" y="681310"/>
                  <a:pt x="2860504" y="685800"/>
                </a:cubicBezTo>
                <a:cubicBezTo>
                  <a:pt x="2870743" y="690920"/>
                  <a:pt x="2880285" y="697521"/>
                  <a:pt x="2889079" y="704850"/>
                </a:cubicBezTo>
                <a:cubicBezTo>
                  <a:pt x="2899427" y="713474"/>
                  <a:pt x="2907021" y="725155"/>
                  <a:pt x="2917654" y="733425"/>
                </a:cubicBezTo>
                <a:cubicBezTo>
                  <a:pt x="2935726" y="747481"/>
                  <a:pt x="2974804" y="771525"/>
                  <a:pt x="2974804" y="771525"/>
                </a:cubicBezTo>
                <a:cubicBezTo>
                  <a:pt x="2981154" y="781050"/>
                  <a:pt x="2985759" y="792005"/>
                  <a:pt x="2993854" y="800100"/>
                </a:cubicBezTo>
                <a:cubicBezTo>
                  <a:pt x="3001949" y="808195"/>
                  <a:pt x="3014891" y="810535"/>
                  <a:pt x="3022429" y="819150"/>
                </a:cubicBezTo>
                <a:cubicBezTo>
                  <a:pt x="3037506" y="836380"/>
                  <a:pt x="3060529" y="876300"/>
                  <a:pt x="3060529" y="876300"/>
                </a:cubicBezTo>
                <a:cubicBezTo>
                  <a:pt x="3059376" y="883215"/>
                  <a:pt x="3051900" y="946393"/>
                  <a:pt x="3041479" y="962025"/>
                </a:cubicBezTo>
                <a:cubicBezTo>
                  <a:pt x="3023573" y="988884"/>
                  <a:pt x="2978461" y="1013562"/>
                  <a:pt x="2955754" y="1028700"/>
                </a:cubicBezTo>
                <a:cubicBezTo>
                  <a:pt x="2853644" y="1096773"/>
                  <a:pt x="3008613" y="990762"/>
                  <a:pt x="2898604" y="1076325"/>
                </a:cubicBezTo>
                <a:cubicBezTo>
                  <a:pt x="2880532" y="1090381"/>
                  <a:pt x="2860504" y="1101725"/>
                  <a:pt x="2841454" y="1114425"/>
                </a:cubicBezTo>
                <a:cubicBezTo>
                  <a:pt x="2831929" y="1120775"/>
                  <a:pt x="2823739" y="1129855"/>
                  <a:pt x="2812879" y="1133475"/>
                </a:cubicBezTo>
                <a:lnTo>
                  <a:pt x="2784304" y="1143000"/>
                </a:lnTo>
                <a:cubicBezTo>
                  <a:pt x="2774779" y="1152525"/>
                  <a:pt x="2766937" y="1164103"/>
                  <a:pt x="2755729" y="1171575"/>
                </a:cubicBezTo>
                <a:cubicBezTo>
                  <a:pt x="2747375" y="1177144"/>
                  <a:pt x="2736382" y="1177145"/>
                  <a:pt x="2727154" y="1181100"/>
                </a:cubicBezTo>
                <a:cubicBezTo>
                  <a:pt x="2714103" y="1186693"/>
                  <a:pt x="2702105" y="1194557"/>
                  <a:pt x="2689054" y="1200150"/>
                </a:cubicBezTo>
                <a:cubicBezTo>
                  <a:pt x="2679826" y="1204105"/>
                  <a:pt x="2669459" y="1205185"/>
                  <a:pt x="2660479" y="1209675"/>
                </a:cubicBezTo>
                <a:cubicBezTo>
                  <a:pt x="2650240" y="1214795"/>
                  <a:pt x="2642143" y="1223605"/>
                  <a:pt x="2631904" y="1228725"/>
                </a:cubicBezTo>
                <a:cubicBezTo>
                  <a:pt x="2622924" y="1233215"/>
                  <a:pt x="2612106" y="1233374"/>
                  <a:pt x="2603329" y="1238250"/>
                </a:cubicBezTo>
                <a:cubicBezTo>
                  <a:pt x="2583315" y="1249369"/>
                  <a:pt x="2565229" y="1263650"/>
                  <a:pt x="2546179" y="1276350"/>
                </a:cubicBezTo>
                <a:cubicBezTo>
                  <a:pt x="2536654" y="1282700"/>
                  <a:pt x="2528464" y="1291780"/>
                  <a:pt x="2517604" y="1295400"/>
                </a:cubicBezTo>
                <a:cubicBezTo>
                  <a:pt x="2508079" y="1298575"/>
                  <a:pt x="2497806" y="1300049"/>
                  <a:pt x="2489029" y="1304925"/>
                </a:cubicBezTo>
                <a:cubicBezTo>
                  <a:pt x="2469015" y="1316044"/>
                  <a:pt x="2453599" y="1335785"/>
                  <a:pt x="2431879" y="1343025"/>
                </a:cubicBezTo>
                <a:cubicBezTo>
                  <a:pt x="2379488" y="1360489"/>
                  <a:pt x="2426430" y="1342057"/>
                  <a:pt x="2374729" y="1371600"/>
                </a:cubicBezTo>
                <a:cubicBezTo>
                  <a:pt x="2362401" y="1378645"/>
                  <a:pt x="2348805" y="1383345"/>
                  <a:pt x="2336629" y="1390650"/>
                </a:cubicBezTo>
                <a:cubicBezTo>
                  <a:pt x="2316996" y="1402430"/>
                  <a:pt x="2298529" y="1416050"/>
                  <a:pt x="2279479" y="1428750"/>
                </a:cubicBezTo>
                <a:lnTo>
                  <a:pt x="2250904" y="1447800"/>
                </a:lnTo>
                <a:cubicBezTo>
                  <a:pt x="2241379" y="1454150"/>
                  <a:pt x="2233189" y="1463230"/>
                  <a:pt x="2222329" y="1466850"/>
                </a:cubicBezTo>
                <a:cubicBezTo>
                  <a:pt x="2212804" y="1470025"/>
                  <a:pt x="2202734" y="1471885"/>
                  <a:pt x="2193754" y="1476375"/>
                </a:cubicBezTo>
                <a:cubicBezTo>
                  <a:pt x="2183515" y="1481495"/>
                  <a:pt x="2175640" y="1490776"/>
                  <a:pt x="2165179" y="1495425"/>
                </a:cubicBezTo>
                <a:cubicBezTo>
                  <a:pt x="2104225" y="1522516"/>
                  <a:pt x="2118404" y="1508182"/>
                  <a:pt x="2060404" y="1524000"/>
                </a:cubicBezTo>
                <a:cubicBezTo>
                  <a:pt x="2041031" y="1529284"/>
                  <a:pt x="2023179" y="1540559"/>
                  <a:pt x="2003254" y="1543050"/>
                </a:cubicBezTo>
                <a:cubicBezTo>
                  <a:pt x="1841933" y="1563215"/>
                  <a:pt x="1952634" y="1551628"/>
                  <a:pt x="1669879" y="1562100"/>
                </a:cubicBezTo>
                <a:cubicBezTo>
                  <a:pt x="1650829" y="1565275"/>
                  <a:pt x="1631667" y="1567837"/>
                  <a:pt x="1612729" y="1571625"/>
                </a:cubicBezTo>
                <a:cubicBezTo>
                  <a:pt x="1599892" y="1574192"/>
                  <a:pt x="1587568" y="1579159"/>
                  <a:pt x="1574629" y="1581150"/>
                </a:cubicBezTo>
                <a:cubicBezTo>
                  <a:pt x="1546212" y="1585522"/>
                  <a:pt x="1517479" y="1587500"/>
                  <a:pt x="1488904" y="1590675"/>
                </a:cubicBezTo>
                <a:cubicBezTo>
                  <a:pt x="1415879" y="1587500"/>
                  <a:pt x="1342535" y="1588671"/>
                  <a:pt x="1269829" y="1581150"/>
                </a:cubicBezTo>
                <a:cubicBezTo>
                  <a:pt x="1131717" y="1566863"/>
                  <a:pt x="1267448" y="1564481"/>
                  <a:pt x="1184104" y="1552575"/>
                </a:cubicBezTo>
                <a:lnTo>
                  <a:pt x="1117429" y="1543050"/>
                </a:lnTo>
                <a:cubicBezTo>
                  <a:pt x="1098379" y="1536700"/>
                  <a:pt x="1079760" y="1528870"/>
                  <a:pt x="1060279" y="1524000"/>
                </a:cubicBezTo>
                <a:cubicBezTo>
                  <a:pt x="1047579" y="1520825"/>
                  <a:pt x="1034718" y="1518237"/>
                  <a:pt x="1022179" y="1514475"/>
                </a:cubicBezTo>
                <a:cubicBezTo>
                  <a:pt x="1002945" y="1508705"/>
                  <a:pt x="984079" y="1501775"/>
                  <a:pt x="965029" y="1495425"/>
                </a:cubicBezTo>
                <a:lnTo>
                  <a:pt x="907879" y="1476375"/>
                </a:lnTo>
                <a:cubicBezTo>
                  <a:pt x="898354" y="1473200"/>
                  <a:pt x="889149" y="1468819"/>
                  <a:pt x="879304" y="1466850"/>
                </a:cubicBezTo>
                <a:lnTo>
                  <a:pt x="831679" y="1457325"/>
                </a:lnTo>
                <a:cubicBezTo>
                  <a:pt x="812678" y="1453870"/>
                  <a:pt x="793413" y="1451847"/>
                  <a:pt x="774529" y="1447800"/>
                </a:cubicBezTo>
                <a:cubicBezTo>
                  <a:pt x="748928" y="1442314"/>
                  <a:pt x="698329" y="1428750"/>
                  <a:pt x="698329" y="1428750"/>
                </a:cubicBezTo>
                <a:cubicBezTo>
                  <a:pt x="688804" y="1422400"/>
                  <a:pt x="680215" y="1414349"/>
                  <a:pt x="669754" y="1409700"/>
                </a:cubicBezTo>
                <a:lnTo>
                  <a:pt x="584029" y="1381125"/>
                </a:lnTo>
                <a:lnTo>
                  <a:pt x="526879" y="1362075"/>
                </a:lnTo>
                <a:cubicBezTo>
                  <a:pt x="517354" y="1358900"/>
                  <a:pt x="508044" y="1354985"/>
                  <a:pt x="498304" y="1352550"/>
                </a:cubicBezTo>
                <a:cubicBezTo>
                  <a:pt x="486097" y="1349498"/>
                  <a:pt x="445294" y="1340332"/>
                  <a:pt x="431629" y="1333500"/>
                </a:cubicBezTo>
                <a:cubicBezTo>
                  <a:pt x="421390" y="1328380"/>
                  <a:pt x="413293" y="1319570"/>
                  <a:pt x="403054" y="1314450"/>
                </a:cubicBezTo>
                <a:cubicBezTo>
                  <a:pt x="394074" y="1309960"/>
                  <a:pt x="383256" y="1309801"/>
                  <a:pt x="374479" y="1304925"/>
                </a:cubicBezTo>
                <a:cubicBezTo>
                  <a:pt x="354465" y="1293806"/>
                  <a:pt x="339049" y="1274065"/>
                  <a:pt x="317329" y="1266825"/>
                </a:cubicBezTo>
                <a:cubicBezTo>
                  <a:pt x="307804" y="1263650"/>
                  <a:pt x="297531" y="1262176"/>
                  <a:pt x="288754" y="1257300"/>
                </a:cubicBezTo>
                <a:cubicBezTo>
                  <a:pt x="190498" y="1202713"/>
                  <a:pt x="267687" y="1231228"/>
                  <a:pt x="203029" y="1209675"/>
                </a:cubicBezTo>
                <a:cubicBezTo>
                  <a:pt x="193504" y="1200150"/>
                  <a:pt x="185662" y="1188572"/>
                  <a:pt x="174454" y="1181100"/>
                </a:cubicBezTo>
                <a:cubicBezTo>
                  <a:pt x="166100" y="1175531"/>
                  <a:pt x="154656" y="1176451"/>
                  <a:pt x="145879" y="1171575"/>
                </a:cubicBezTo>
                <a:cubicBezTo>
                  <a:pt x="125865" y="1160456"/>
                  <a:pt x="107779" y="1146175"/>
                  <a:pt x="88729" y="1133475"/>
                </a:cubicBezTo>
                <a:lnTo>
                  <a:pt x="60154" y="1114425"/>
                </a:lnTo>
                <a:cubicBezTo>
                  <a:pt x="53804" y="1104900"/>
                  <a:pt x="48433" y="1094644"/>
                  <a:pt x="41104" y="1085850"/>
                </a:cubicBezTo>
                <a:cubicBezTo>
                  <a:pt x="32480" y="1075502"/>
                  <a:pt x="19071" y="1069050"/>
                  <a:pt x="12529" y="1057275"/>
                </a:cubicBezTo>
                <a:cubicBezTo>
                  <a:pt x="-9533" y="1017563"/>
                  <a:pt x="4591" y="969962"/>
                  <a:pt x="3004" y="952500"/>
                </a:cubicBezTo>
                <a:close/>
              </a:path>
            </a:pathLst>
          </a:custGeom>
          <a:solidFill>
            <a:schemeClr val="tx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Ellipse 24">
            <a:hlinkClick r:id="rId8" action="ppaction://hlinksldjump" tooltip="Klik på domainer for OS overvejelser"/>
          </p:cNvPr>
          <p:cNvSpPr/>
          <p:nvPr/>
        </p:nvSpPr>
        <p:spPr>
          <a:xfrm>
            <a:off x="10580915" y="285421"/>
            <a:ext cx="692384" cy="668384"/>
          </a:xfrm>
          <a:prstGeom prst="ellipse">
            <a:avLst/>
          </a:prstGeom>
          <a:gradFill flip="none" rotWithShape="1">
            <a:gsLst>
              <a:gs pos="0">
                <a:schemeClr val="bg1">
                  <a:lumMod val="95000"/>
                </a:schemeClr>
              </a:gs>
              <a:gs pos="35000">
                <a:schemeClr val="accent3">
                  <a:lumMod val="0"/>
                  <a:lumOff val="100000"/>
                </a:schemeClr>
              </a:gs>
              <a:gs pos="100000">
                <a:schemeClr val="bg1">
                  <a:lumMod val="75000"/>
                </a:schemeClr>
              </a:gs>
            </a:gsLst>
            <a:path path="rect">
              <a:fillToRect r="100000" b="100000"/>
            </a:path>
            <a:tileRect l="-100000" t="-100000"/>
          </a:grad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prstMaterial="flat"/>
          </a:bodyPr>
          <a:lstStyle/>
          <a:p>
            <a:pPr algn="ctr"/>
            <a:r>
              <a:rPr lang="da-DK" sz="4000" dirty="0" smtClean="0">
                <a:solidFill>
                  <a:schemeClr val="bg1"/>
                </a:solidFill>
                <a:effectLst>
                  <a:outerShdw blurRad="50800" dist="38100" dir="5400000" algn="t" rotWithShape="0">
                    <a:prstClr val="black">
                      <a:alpha val="40000"/>
                    </a:prstClr>
                  </a:outerShdw>
                </a:effectLst>
                <a:latin typeface="Arial Black" panose="020B0A04020102020204" pitchFamily="34" charset="0"/>
              </a:rPr>
              <a:t>?</a:t>
            </a:r>
            <a:endParaRPr lang="da-DK" sz="4000" dirty="0">
              <a:solidFill>
                <a:schemeClr val="bg1"/>
              </a:solidFill>
              <a:effectLst>
                <a:outerShdw blurRad="50800" dist="38100" dir="5400000" algn="t" rotWithShape="0">
                  <a:prstClr val="black">
                    <a:alpha val="40000"/>
                  </a:prstClr>
                </a:outerShdw>
              </a:effectLst>
              <a:latin typeface="Arial Black" panose="020B0A04020102020204" pitchFamily="34" charset="0"/>
            </a:endParaRPr>
          </a:p>
        </p:txBody>
      </p:sp>
      <p:sp>
        <p:nvSpPr>
          <p:cNvPr id="16" name="Afrundet rektangel 15"/>
          <p:cNvSpPr/>
          <p:nvPr/>
        </p:nvSpPr>
        <p:spPr>
          <a:xfrm>
            <a:off x="5356949" y="1292630"/>
            <a:ext cx="1470356" cy="115919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700" dirty="0" smtClean="0">
                <a:latin typeface="Calibri" panose="020F0502020204030204" pitchFamily="34" charset="0"/>
              </a:rPr>
              <a:t> </a:t>
            </a:r>
          </a:p>
          <a:p>
            <a:pPr algn="ctr"/>
            <a:r>
              <a:rPr lang="da-DK" sz="2700" dirty="0" smtClean="0">
                <a:latin typeface="Calibri" panose="020F0502020204030204" pitchFamily="34" charset="0"/>
              </a:rPr>
              <a:t>Slægt</a:t>
            </a:r>
          </a:p>
          <a:p>
            <a:pPr algn="ctr"/>
            <a:endParaRPr lang="da-DK" sz="2700" dirty="0">
              <a:latin typeface="Calibri" panose="020F0502020204030204" pitchFamily="34" charset="0"/>
            </a:endParaRPr>
          </a:p>
        </p:txBody>
      </p:sp>
      <p:sp>
        <p:nvSpPr>
          <p:cNvPr id="63" name="Afrundet rektangel 62"/>
          <p:cNvSpPr/>
          <p:nvPr/>
        </p:nvSpPr>
        <p:spPr>
          <a:xfrm>
            <a:off x="3829527" y="2524039"/>
            <a:ext cx="1401920" cy="15821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600" dirty="0" smtClean="0">
              <a:latin typeface="Calibri" panose="020F0502020204030204" pitchFamily="34" charset="0"/>
            </a:endParaRPr>
          </a:p>
          <a:p>
            <a:pPr algn="ctr"/>
            <a:endParaRPr lang="da-DK" sz="2600" dirty="0" smtClean="0">
              <a:latin typeface="Calibri" panose="020F0502020204030204" pitchFamily="34" charset="0"/>
            </a:endParaRPr>
          </a:p>
          <a:p>
            <a:pPr algn="ctr"/>
            <a:r>
              <a:rPr lang="da-DK" sz="2600" dirty="0" smtClean="0">
                <a:latin typeface="Calibri" panose="020F0502020204030204" pitchFamily="34" charset="0"/>
              </a:rPr>
              <a:t>Arbejde</a:t>
            </a:r>
          </a:p>
          <a:p>
            <a:pPr algn="ctr"/>
            <a:endParaRPr lang="da-DK" sz="2600" dirty="0">
              <a:latin typeface="Calibri" panose="020F0502020204030204" pitchFamily="34" charset="0"/>
            </a:endParaRPr>
          </a:p>
          <a:p>
            <a:pPr algn="ctr"/>
            <a:endParaRPr lang="da-DK" sz="2600" dirty="0">
              <a:latin typeface="Calibri" panose="020F0502020204030204" pitchFamily="34" charset="0"/>
            </a:endParaRPr>
          </a:p>
        </p:txBody>
      </p:sp>
      <p:sp>
        <p:nvSpPr>
          <p:cNvPr id="73" name="Afrundet rektangel 72"/>
          <p:cNvSpPr/>
          <p:nvPr/>
        </p:nvSpPr>
        <p:spPr>
          <a:xfrm>
            <a:off x="6862952" y="2618160"/>
            <a:ext cx="1431151" cy="149482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600" dirty="0" smtClean="0">
                <a:latin typeface="Calibri" panose="020F0502020204030204" pitchFamily="34" charset="0"/>
              </a:rPr>
              <a:t>Venner</a:t>
            </a:r>
            <a:endParaRPr lang="da-DK" sz="2600" dirty="0">
              <a:latin typeface="Calibri" panose="020F0502020204030204" pitchFamily="34" charset="0"/>
            </a:endParaRPr>
          </a:p>
        </p:txBody>
      </p:sp>
      <p:sp>
        <p:nvSpPr>
          <p:cNvPr id="74" name="Afrundet rektangel 73"/>
          <p:cNvSpPr/>
          <p:nvPr/>
        </p:nvSpPr>
        <p:spPr>
          <a:xfrm rot="20201090">
            <a:off x="6336197" y="5493226"/>
            <a:ext cx="1453611" cy="44662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a-DK" sz="2200" dirty="0" smtClean="0">
                <a:latin typeface="Calibri" panose="020F0502020204030204" pitchFamily="34" charset="0"/>
              </a:rPr>
              <a:t>Kæledyr</a:t>
            </a:r>
          </a:p>
          <a:p>
            <a:pPr algn="ctr"/>
            <a:endParaRPr lang="da-DK" sz="2200" dirty="0">
              <a:latin typeface="Calibri" panose="020F0502020204030204" pitchFamily="34" charset="0"/>
            </a:endParaRPr>
          </a:p>
        </p:txBody>
      </p:sp>
      <p:sp>
        <p:nvSpPr>
          <p:cNvPr id="56" name="Kombinationstegning 55">
            <a:hlinkClick r:id="rId9" action="ppaction://hlinksldjump"/>
          </p:cNvPr>
          <p:cNvSpPr/>
          <p:nvPr/>
        </p:nvSpPr>
        <p:spPr>
          <a:xfrm>
            <a:off x="6697657" y="1723807"/>
            <a:ext cx="1625384" cy="3160938"/>
          </a:xfrm>
          <a:custGeom>
            <a:avLst/>
            <a:gdLst>
              <a:gd name="connsiteX0" fmla="*/ 960120 w 1607820"/>
              <a:gd name="connsiteY0" fmla="*/ 0 h 3017520"/>
              <a:gd name="connsiteX1" fmla="*/ 960120 w 1607820"/>
              <a:gd name="connsiteY1" fmla="*/ 0 h 3017520"/>
              <a:gd name="connsiteX2" fmla="*/ 998220 w 1607820"/>
              <a:gd name="connsiteY2" fmla="*/ 60960 h 3017520"/>
              <a:gd name="connsiteX3" fmla="*/ 1021080 w 1607820"/>
              <a:gd name="connsiteY3" fmla="*/ 83820 h 3017520"/>
              <a:gd name="connsiteX4" fmla="*/ 1051560 w 1607820"/>
              <a:gd name="connsiteY4" fmla="*/ 129540 h 3017520"/>
              <a:gd name="connsiteX5" fmla="*/ 1082040 w 1607820"/>
              <a:gd name="connsiteY5" fmla="*/ 175260 h 3017520"/>
              <a:gd name="connsiteX6" fmla="*/ 1097280 w 1607820"/>
              <a:gd name="connsiteY6" fmla="*/ 198120 h 3017520"/>
              <a:gd name="connsiteX7" fmla="*/ 1120140 w 1607820"/>
              <a:gd name="connsiteY7" fmla="*/ 213360 h 3017520"/>
              <a:gd name="connsiteX8" fmla="*/ 1150620 w 1607820"/>
              <a:gd name="connsiteY8" fmla="*/ 259080 h 3017520"/>
              <a:gd name="connsiteX9" fmla="*/ 1188720 w 1607820"/>
              <a:gd name="connsiteY9" fmla="*/ 304800 h 3017520"/>
              <a:gd name="connsiteX10" fmla="*/ 1203960 w 1607820"/>
              <a:gd name="connsiteY10" fmla="*/ 350520 h 3017520"/>
              <a:gd name="connsiteX11" fmla="*/ 1211580 w 1607820"/>
              <a:gd name="connsiteY11" fmla="*/ 373380 h 3017520"/>
              <a:gd name="connsiteX12" fmla="*/ 1257300 w 1607820"/>
              <a:gd name="connsiteY12" fmla="*/ 441960 h 3017520"/>
              <a:gd name="connsiteX13" fmla="*/ 1287780 w 1607820"/>
              <a:gd name="connsiteY13" fmla="*/ 487680 h 3017520"/>
              <a:gd name="connsiteX14" fmla="*/ 1303020 w 1607820"/>
              <a:gd name="connsiteY14" fmla="*/ 510540 h 3017520"/>
              <a:gd name="connsiteX15" fmla="*/ 1325880 w 1607820"/>
              <a:gd name="connsiteY15" fmla="*/ 525780 h 3017520"/>
              <a:gd name="connsiteX16" fmla="*/ 1379220 w 1607820"/>
              <a:gd name="connsiteY16" fmla="*/ 594360 h 3017520"/>
              <a:gd name="connsiteX17" fmla="*/ 1402080 w 1607820"/>
              <a:gd name="connsiteY17" fmla="*/ 609600 h 3017520"/>
              <a:gd name="connsiteX18" fmla="*/ 1409700 w 1607820"/>
              <a:gd name="connsiteY18" fmla="*/ 632460 h 3017520"/>
              <a:gd name="connsiteX19" fmla="*/ 1440180 w 1607820"/>
              <a:gd name="connsiteY19" fmla="*/ 678180 h 3017520"/>
              <a:gd name="connsiteX20" fmla="*/ 1455420 w 1607820"/>
              <a:gd name="connsiteY20" fmla="*/ 723900 h 3017520"/>
              <a:gd name="connsiteX21" fmla="*/ 1470660 w 1607820"/>
              <a:gd name="connsiteY21" fmla="*/ 746760 h 3017520"/>
              <a:gd name="connsiteX22" fmla="*/ 1485900 w 1607820"/>
              <a:gd name="connsiteY22" fmla="*/ 792480 h 3017520"/>
              <a:gd name="connsiteX23" fmla="*/ 1508760 w 1607820"/>
              <a:gd name="connsiteY23" fmla="*/ 838200 h 3017520"/>
              <a:gd name="connsiteX24" fmla="*/ 1524000 w 1607820"/>
              <a:gd name="connsiteY24" fmla="*/ 861060 h 3017520"/>
              <a:gd name="connsiteX25" fmla="*/ 1539240 w 1607820"/>
              <a:gd name="connsiteY25" fmla="*/ 906780 h 3017520"/>
              <a:gd name="connsiteX26" fmla="*/ 1554480 w 1607820"/>
              <a:gd name="connsiteY26" fmla="*/ 952500 h 3017520"/>
              <a:gd name="connsiteX27" fmla="*/ 1569720 w 1607820"/>
              <a:gd name="connsiteY27" fmla="*/ 998220 h 3017520"/>
              <a:gd name="connsiteX28" fmla="*/ 1577340 w 1607820"/>
              <a:gd name="connsiteY28" fmla="*/ 1021080 h 3017520"/>
              <a:gd name="connsiteX29" fmla="*/ 1584960 w 1607820"/>
              <a:gd name="connsiteY29" fmla="*/ 1066800 h 3017520"/>
              <a:gd name="connsiteX30" fmla="*/ 1607820 w 1607820"/>
              <a:gd name="connsiteY30" fmla="*/ 1158240 h 3017520"/>
              <a:gd name="connsiteX31" fmla="*/ 1600200 w 1607820"/>
              <a:gd name="connsiteY31" fmla="*/ 1310640 h 3017520"/>
              <a:gd name="connsiteX32" fmla="*/ 1584960 w 1607820"/>
              <a:gd name="connsiteY32" fmla="*/ 1600200 h 3017520"/>
              <a:gd name="connsiteX33" fmla="*/ 1577340 w 1607820"/>
              <a:gd name="connsiteY33" fmla="*/ 1653540 h 3017520"/>
              <a:gd name="connsiteX34" fmla="*/ 1569720 w 1607820"/>
              <a:gd name="connsiteY34" fmla="*/ 1684020 h 3017520"/>
              <a:gd name="connsiteX35" fmla="*/ 1562100 w 1607820"/>
              <a:gd name="connsiteY35" fmla="*/ 1729740 h 3017520"/>
              <a:gd name="connsiteX36" fmla="*/ 1546860 w 1607820"/>
              <a:gd name="connsiteY36" fmla="*/ 1775460 h 3017520"/>
              <a:gd name="connsiteX37" fmla="*/ 1539240 w 1607820"/>
              <a:gd name="connsiteY37" fmla="*/ 1805940 h 3017520"/>
              <a:gd name="connsiteX38" fmla="*/ 1531620 w 1607820"/>
              <a:gd name="connsiteY38" fmla="*/ 1828800 h 3017520"/>
              <a:gd name="connsiteX39" fmla="*/ 1516380 w 1607820"/>
              <a:gd name="connsiteY39" fmla="*/ 1920240 h 3017520"/>
              <a:gd name="connsiteX40" fmla="*/ 1501140 w 1607820"/>
              <a:gd name="connsiteY40" fmla="*/ 2118360 h 3017520"/>
              <a:gd name="connsiteX41" fmla="*/ 1485900 w 1607820"/>
              <a:gd name="connsiteY41" fmla="*/ 2164080 h 3017520"/>
              <a:gd name="connsiteX42" fmla="*/ 1478280 w 1607820"/>
              <a:gd name="connsiteY42" fmla="*/ 2194560 h 3017520"/>
              <a:gd name="connsiteX43" fmla="*/ 1463040 w 1607820"/>
              <a:gd name="connsiteY43" fmla="*/ 2240280 h 3017520"/>
              <a:gd name="connsiteX44" fmla="*/ 1455420 w 1607820"/>
              <a:gd name="connsiteY44" fmla="*/ 2270760 h 3017520"/>
              <a:gd name="connsiteX45" fmla="*/ 1440180 w 1607820"/>
              <a:gd name="connsiteY45" fmla="*/ 2316480 h 3017520"/>
              <a:gd name="connsiteX46" fmla="*/ 1424940 w 1607820"/>
              <a:gd name="connsiteY46" fmla="*/ 2369820 h 3017520"/>
              <a:gd name="connsiteX47" fmla="*/ 1409700 w 1607820"/>
              <a:gd name="connsiteY47" fmla="*/ 2423160 h 3017520"/>
              <a:gd name="connsiteX48" fmla="*/ 1394460 w 1607820"/>
              <a:gd name="connsiteY48" fmla="*/ 2446020 h 3017520"/>
              <a:gd name="connsiteX49" fmla="*/ 1379220 w 1607820"/>
              <a:gd name="connsiteY49" fmla="*/ 2491740 h 3017520"/>
              <a:gd name="connsiteX50" fmla="*/ 1348740 w 1607820"/>
              <a:gd name="connsiteY50" fmla="*/ 2537460 h 3017520"/>
              <a:gd name="connsiteX51" fmla="*/ 1333500 w 1607820"/>
              <a:gd name="connsiteY51" fmla="*/ 2560320 h 3017520"/>
              <a:gd name="connsiteX52" fmla="*/ 1310640 w 1607820"/>
              <a:gd name="connsiteY52" fmla="*/ 2606040 h 3017520"/>
              <a:gd name="connsiteX53" fmla="*/ 1303020 w 1607820"/>
              <a:gd name="connsiteY53" fmla="*/ 2628900 h 3017520"/>
              <a:gd name="connsiteX54" fmla="*/ 1287780 w 1607820"/>
              <a:gd name="connsiteY54" fmla="*/ 2651760 h 3017520"/>
              <a:gd name="connsiteX55" fmla="*/ 1280160 w 1607820"/>
              <a:gd name="connsiteY55" fmla="*/ 2674620 h 3017520"/>
              <a:gd name="connsiteX56" fmla="*/ 1257300 w 1607820"/>
              <a:gd name="connsiteY56" fmla="*/ 2697480 h 3017520"/>
              <a:gd name="connsiteX57" fmla="*/ 1234440 w 1607820"/>
              <a:gd name="connsiteY57" fmla="*/ 2743200 h 3017520"/>
              <a:gd name="connsiteX58" fmla="*/ 1226820 w 1607820"/>
              <a:gd name="connsiteY58" fmla="*/ 2766060 h 3017520"/>
              <a:gd name="connsiteX59" fmla="*/ 1211580 w 1607820"/>
              <a:gd name="connsiteY59" fmla="*/ 2788920 h 3017520"/>
              <a:gd name="connsiteX60" fmla="*/ 1203960 w 1607820"/>
              <a:gd name="connsiteY60" fmla="*/ 2811780 h 3017520"/>
              <a:gd name="connsiteX61" fmla="*/ 1173480 w 1607820"/>
              <a:gd name="connsiteY61" fmla="*/ 2857500 h 3017520"/>
              <a:gd name="connsiteX62" fmla="*/ 1158240 w 1607820"/>
              <a:gd name="connsiteY62" fmla="*/ 2880360 h 3017520"/>
              <a:gd name="connsiteX63" fmla="*/ 1143000 w 1607820"/>
              <a:gd name="connsiteY63" fmla="*/ 2903220 h 3017520"/>
              <a:gd name="connsiteX64" fmla="*/ 1097280 w 1607820"/>
              <a:gd name="connsiteY64" fmla="*/ 2941320 h 3017520"/>
              <a:gd name="connsiteX65" fmla="*/ 1074420 w 1607820"/>
              <a:gd name="connsiteY65" fmla="*/ 2964180 h 3017520"/>
              <a:gd name="connsiteX66" fmla="*/ 1051560 w 1607820"/>
              <a:gd name="connsiteY66" fmla="*/ 2971800 h 3017520"/>
              <a:gd name="connsiteX67" fmla="*/ 1005840 w 1607820"/>
              <a:gd name="connsiteY67" fmla="*/ 3002280 h 3017520"/>
              <a:gd name="connsiteX68" fmla="*/ 960120 w 1607820"/>
              <a:gd name="connsiteY68" fmla="*/ 3017520 h 3017520"/>
              <a:gd name="connsiteX69" fmla="*/ 922020 w 1607820"/>
              <a:gd name="connsiteY69" fmla="*/ 2948940 h 3017520"/>
              <a:gd name="connsiteX70" fmla="*/ 845820 w 1607820"/>
              <a:gd name="connsiteY70" fmla="*/ 2887980 h 3017520"/>
              <a:gd name="connsiteX71" fmla="*/ 815340 w 1607820"/>
              <a:gd name="connsiteY71" fmla="*/ 2872740 h 3017520"/>
              <a:gd name="connsiteX72" fmla="*/ 769620 w 1607820"/>
              <a:gd name="connsiteY72" fmla="*/ 2842260 h 3017520"/>
              <a:gd name="connsiteX73" fmla="*/ 746760 w 1607820"/>
              <a:gd name="connsiteY73" fmla="*/ 2834640 h 3017520"/>
              <a:gd name="connsiteX74" fmla="*/ 678180 w 1607820"/>
              <a:gd name="connsiteY74" fmla="*/ 2796540 h 3017520"/>
              <a:gd name="connsiteX75" fmla="*/ 624840 w 1607820"/>
              <a:gd name="connsiteY75" fmla="*/ 2750820 h 3017520"/>
              <a:gd name="connsiteX76" fmla="*/ 571500 w 1607820"/>
              <a:gd name="connsiteY76" fmla="*/ 2697480 h 3017520"/>
              <a:gd name="connsiteX77" fmla="*/ 548640 w 1607820"/>
              <a:gd name="connsiteY77" fmla="*/ 2682240 h 3017520"/>
              <a:gd name="connsiteX78" fmla="*/ 495300 w 1607820"/>
              <a:gd name="connsiteY78" fmla="*/ 2636520 h 3017520"/>
              <a:gd name="connsiteX79" fmla="*/ 472440 w 1607820"/>
              <a:gd name="connsiteY79" fmla="*/ 2621280 h 3017520"/>
              <a:gd name="connsiteX80" fmla="*/ 403860 w 1607820"/>
              <a:gd name="connsiteY80" fmla="*/ 2567940 h 3017520"/>
              <a:gd name="connsiteX81" fmla="*/ 373380 w 1607820"/>
              <a:gd name="connsiteY81" fmla="*/ 2545080 h 3017520"/>
              <a:gd name="connsiteX82" fmla="*/ 312420 w 1607820"/>
              <a:gd name="connsiteY82" fmla="*/ 2476500 h 3017520"/>
              <a:gd name="connsiteX83" fmla="*/ 289560 w 1607820"/>
              <a:gd name="connsiteY83" fmla="*/ 2453640 h 3017520"/>
              <a:gd name="connsiteX84" fmla="*/ 220980 w 1607820"/>
              <a:gd name="connsiteY84" fmla="*/ 2377440 h 3017520"/>
              <a:gd name="connsiteX85" fmla="*/ 198120 w 1607820"/>
              <a:gd name="connsiteY85" fmla="*/ 2354580 h 3017520"/>
              <a:gd name="connsiteX86" fmla="*/ 175260 w 1607820"/>
              <a:gd name="connsiteY86" fmla="*/ 2331720 h 3017520"/>
              <a:gd name="connsiteX87" fmla="*/ 152400 w 1607820"/>
              <a:gd name="connsiteY87" fmla="*/ 2316480 h 3017520"/>
              <a:gd name="connsiteX88" fmla="*/ 106680 w 1607820"/>
              <a:gd name="connsiteY88" fmla="*/ 2278380 h 3017520"/>
              <a:gd name="connsiteX89" fmla="*/ 68580 w 1607820"/>
              <a:gd name="connsiteY89" fmla="*/ 2232660 h 3017520"/>
              <a:gd name="connsiteX90" fmla="*/ 38100 w 1607820"/>
              <a:gd name="connsiteY90" fmla="*/ 2186940 h 3017520"/>
              <a:gd name="connsiteX91" fmla="*/ 30480 w 1607820"/>
              <a:gd name="connsiteY91" fmla="*/ 2164080 h 3017520"/>
              <a:gd name="connsiteX92" fmla="*/ 7620 w 1607820"/>
              <a:gd name="connsiteY92" fmla="*/ 2141220 h 3017520"/>
              <a:gd name="connsiteX93" fmla="*/ 0 w 1607820"/>
              <a:gd name="connsiteY93" fmla="*/ 2118360 h 3017520"/>
              <a:gd name="connsiteX94" fmla="*/ 22860 w 1607820"/>
              <a:gd name="connsiteY94" fmla="*/ 2072640 h 3017520"/>
              <a:gd name="connsiteX95" fmla="*/ 45720 w 1607820"/>
              <a:gd name="connsiteY95" fmla="*/ 2065020 h 3017520"/>
              <a:gd name="connsiteX96" fmla="*/ 68580 w 1607820"/>
              <a:gd name="connsiteY96" fmla="*/ 2042160 h 3017520"/>
              <a:gd name="connsiteX97" fmla="*/ 99060 w 1607820"/>
              <a:gd name="connsiteY97" fmla="*/ 1996440 h 3017520"/>
              <a:gd name="connsiteX98" fmla="*/ 114300 w 1607820"/>
              <a:gd name="connsiteY98" fmla="*/ 1973580 h 3017520"/>
              <a:gd name="connsiteX99" fmla="*/ 137160 w 1607820"/>
              <a:gd name="connsiteY99" fmla="*/ 1950720 h 3017520"/>
              <a:gd name="connsiteX100" fmla="*/ 167640 w 1607820"/>
              <a:gd name="connsiteY100" fmla="*/ 1905000 h 3017520"/>
              <a:gd name="connsiteX101" fmla="*/ 175260 w 1607820"/>
              <a:gd name="connsiteY101" fmla="*/ 1874520 h 3017520"/>
              <a:gd name="connsiteX102" fmla="*/ 182880 w 1607820"/>
              <a:gd name="connsiteY102" fmla="*/ 1851660 h 3017520"/>
              <a:gd name="connsiteX103" fmla="*/ 190500 w 1607820"/>
              <a:gd name="connsiteY103" fmla="*/ 1813560 h 3017520"/>
              <a:gd name="connsiteX104" fmla="*/ 198120 w 1607820"/>
              <a:gd name="connsiteY104" fmla="*/ 1722120 h 3017520"/>
              <a:gd name="connsiteX105" fmla="*/ 213360 w 1607820"/>
              <a:gd name="connsiteY105" fmla="*/ 1668780 h 3017520"/>
              <a:gd name="connsiteX106" fmla="*/ 220980 w 1607820"/>
              <a:gd name="connsiteY106" fmla="*/ 1623060 h 3017520"/>
              <a:gd name="connsiteX107" fmla="*/ 213360 w 1607820"/>
              <a:gd name="connsiteY107" fmla="*/ 1417320 h 3017520"/>
              <a:gd name="connsiteX108" fmla="*/ 205740 w 1607820"/>
              <a:gd name="connsiteY108" fmla="*/ 1379220 h 3017520"/>
              <a:gd name="connsiteX109" fmla="*/ 160020 w 1607820"/>
              <a:gd name="connsiteY109" fmla="*/ 1303020 h 3017520"/>
              <a:gd name="connsiteX110" fmla="*/ 121920 w 1607820"/>
              <a:gd name="connsiteY110" fmla="*/ 1249680 h 3017520"/>
              <a:gd name="connsiteX111" fmla="*/ 114300 w 1607820"/>
              <a:gd name="connsiteY111" fmla="*/ 1226820 h 3017520"/>
              <a:gd name="connsiteX112" fmla="*/ 83820 w 1607820"/>
              <a:gd name="connsiteY112" fmla="*/ 1181100 h 3017520"/>
              <a:gd name="connsiteX113" fmla="*/ 68580 w 1607820"/>
              <a:gd name="connsiteY113" fmla="*/ 1135380 h 3017520"/>
              <a:gd name="connsiteX114" fmla="*/ 53340 w 1607820"/>
              <a:gd name="connsiteY114" fmla="*/ 1112520 h 3017520"/>
              <a:gd name="connsiteX115" fmla="*/ 45720 w 1607820"/>
              <a:gd name="connsiteY115" fmla="*/ 1089660 h 3017520"/>
              <a:gd name="connsiteX116" fmla="*/ 30480 w 1607820"/>
              <a:gd name="connsiteY116" fmla="*/ 1066800 h 3017520"/>
              <a:gd name="connsiteX117" fmla="*/ 15240 w 1607820"/>
              <a:gd name="connsiteY117" fmla="*/ 1021080 h 3017520"/>
              <a:gd name="connsiteX118" fmla="*/ 76200 w 1607820"/>
              <a:gd name="connsiteY118" fmla="*/ 967740 h 3017520"/>
              <a:gd name="connsiteX119" fmla="*/ 99060 w 1607820"/>
              <a:gd name="connsiteY119" fmla="*/ 952500 h 3017520"/>
              <a:gd name="connsiteX120" fmla="*/ 121920 w 1607820"/>
              <a:gd name="connsiteY120" fmla="*/ 937260 h 3017520"/>
              <a:gd name="connsiteX121" fmla="*/ 182880 w 1607820"/>
              <a:gd name="connsiteY121" fmla="*/ 845820 h 3017520"/>
              <a:gd name="connsiteX122" fmla="*/ 198120 w 1607820"/>
              <a:gd name="connsiteY122" fmla="*/ 822960 h 3017520"/>
              <a:gd name="connsiteX123" fmla="*/ 243840 w 1607820"/>
              <a:gd name="connsiteY123" fmla="*/ 784860 h 3017520"/>
              <a:gd name="connsiteX124" fmla="*/ 289560 w 1607820"/>
              <a:gd name="connsiteY124" fmla="*/ 746760 h 3017520"/>
              <a:gd name="connsiteX125" fmla="*/ 320040 w 1607820"/>
              <a:gd name="connsiteY125" fmla="*/ 723900 h 3017520"/>
              <a:gd name="connsiteX126" fmla="*/ 342900 w 1607820"/>
              <a:gd name="connsiteY126" fmla="*/ 708660 h 3017520"/>
              <a:gd name="connsiteX127" fmla="*/ 388620 w 1607820"/>
              <a:gd name="connsiteY127" fmla="*/ 662940 h 3017520"/>
              <a:gd name="connsiteX128" fmla="*/ 441960 w 1607820"/>
              <a:gd name="connsiteY128" fmla="*/ 617220 h 3017520"/>
              <a:gd name="connsiteX129" fmla="*/ 449580 w 1607820"/>
              <a:gd name="connsiteY129" fmla="*/ 594360 h 3017520"/>
              <a:gd name="connsiteX130" fmla="*/ 495300 w 1607820"/>
              <a:gd name="connsiteY130" fmla="*/ 525780 h 3017520"/>
              <a:gd name="connsiteX131" fmla="*/ 510540 w 1607820"/>
              <a:gd name="connsiteY131" fmla="*/ 502920 h 3017520"/>
              <a:gd name="connsiteX132" fmla="*/ 525780 w 1607820"/>
              <a:gd name="connsiteY132" fmla="*/ 480060 h 3017520"/>
              <a:gd name="connsiteX133" fmla="*/ 548640 w 1607820"/>
              <a:gd name="connsiteY133" fmla="*/ 457200 h 3017520"/>
              <a:gd name="connsiteX134" fmla="*/ 579120 w 1607820"/>
              <a:gd name="connsiteY134" fmla="*/ 411480 h 3017520"/>
              <a:gd name="connsiteX135" fmla="*/ 609600 w 1607820"/>
              <a:gd name="connsiteY135" fmla="*/ 365760 h 3017520"/>
              <a:gd name="connsiteX136" fmla="*/ 624840 w 1607820"/>
              <a:gd name="connsiteY136" fmla="*/ 342900 h 3017520"/>
              <a:gd name="connsiteX137" fmla="*/ 662940 w 1607820"/>
              <a:gd name="connsiteY137" fmla="*/ 297180 h 3017520"/>
              <a:gd name="connsiteX138" fmla="*/ 685800 w 1607820"/>
              <a:gd name="connsiteY138" fmla="*/ 274320 h 3017520"/>
              <a:gd name="connsiteX139" fmla="*/ 708660 w 1607820"/>
              <a:gd name="connsiteY139" fmla="*/ 243840 h 3017520"/>
              <a:gd name="connsiteX140" fmla="*/ 731520 w 1607820"/>
              <a:gd name="connsiteY140" fmla="*/ 228600 h 3017520"/>
              <a:gd name="connsiteX141" fmla="*/ 769620 w 1607820"/>
              <a:gd name="connsiteY141" fmla="*/ 175260 h 3017520"/>
              <a:gd name="connsiteX142" fmla="*/ 792480 w 1607820"/>
              <a:gd name="connsiteY142" fmla="*/ 152400 h 3017520"/>
              <a:gd name="connsiteX143" fmla="*/ 807720 w 1607820"/>
              <a:gd name="connsiteY143" fmla="*/ 129540 h 3017520"/>
              <a:gd name="connsiteX144" fmla="*/ 830580 w 1607820"/>
              <a:gd name="connsiteY144" fmla="*/ 121920 h 3017520"/>
              <a:gd name="connsiteX145" fmla="*/ 906780 w 1607820"/>
              <a:gd name="connsiteY145" fmla="*/ 68580 h 3017520"/>
              <a:gd name="connsiteX146" fmla="*/ 929640 w 1607820"/>
              <a:gd name="connsiteY146" fmla="*/ 53340 h 3017520"/>
              <a:gd name="connsiteX147" fmla="*/ 960120 w 1607820"/>
              <a:gd name="connsiteY147" fmla="*/ 0 h 301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1607820" h="3017520">
                <a:moveTo>
                  <a:pt x="960120" y="0"/>
                </a:moveTo>
                <a:lnTo>
                  <a:pt x="960120" y="0"/>
                </a:lnTo>
                <a:cubicBezTo>
                  <a:pt x="972820" y="20320"/>
                  <a:pt x="984126" y="41581"/>
                  <a:pt x="998220" y="60960"/>
                </a:cubicBezTo>
                <a:cubicBezTo>
                  <a:pt x="1004558" y="69675"/>
                  <a:pt x="1014464" y="75314"/>
                  <a:pt x="1021080" y="83820"/>
                </a:cubicBezTo>
                <a:cubicBezTo>
                  <a:pt x="1032325" y="98278"/>
                  <a:pt x="1041400" y="114300"/>
                  <a:pt x="1051560" y="129540"/>
                </a:cubicBezTo>
                <a:lnTo>
                  <a:pt x="1082040" y="175260"/>
                </a:lnTo>
                <a:cubicBezTo>
                  <a:pt x="1087120" y="182880"/>
                  <a:pt x="1089660" y="193040"/>
                  <a:pt x="1097280" y="198120"/>
                </a:cubicBezTo>
                <a:lnTo>
                  <a:pt x="1120140" y="213360"/>
                </a:lnTo>
                <a:cubicBezTo>
                  <a:pt x="1133531" y="253534"/>
                  <a:pt x="1118909" y="221027"/>
                  <a:pt x="1150620" y="259080"/>
                </a:cubicBezTo>
                <a:cubicBezTo>
                  <a:pt x="1203664" y="322733"/>
                  <a:pt x="1121934" y="238014"/>
                  <a:pt x="1188720" y="304800"/>
                </a:cubicBezTo>
                <a:lnTo>
                  <a:pt x="1203960" y="350520"/>
                </a:lnTo>
                <a:cubicBezTo>
                  <a:pt x="1206500" y="358140"/>
                  <a:pt x="1207125" y="366697"/>
                  <a:pt x="1211580" y="373380"/>
                </a:cubicBezTo>
                <a:lnTo>
                  <a:pt x="1257300" y="441960"/>
                </a:lnTo>
                <a:lnTo>
                  <a:pt x="1287780" y="487680"/>
                </a:lnTo>
                <a:cubicBezTo>
                  <a:pt x="1292860" y="495300"/>
                  <a:pt x="1295400" y="505460"/>
                  <a:pt x="1303020" y="510540"/>
                </a:cubicBezTo>
                <a:lnTo>
                  <a:pt x="1325880" y="525780"/>
                </a:lnTo>
                <a:cubicBezTo>
                  <a:pt x="1347121" y="557641"/>
                  <a:pt x="1352361" y="571978"/>
                  <a:pt x="1379220" y="594360"/>
                </a:cubicBezTo>
                <a:cubicBezTo>
                  <a:pt x="1386255" y="600223"/>
                  <a:pt x="1394460" y="604520"/>
                  <a:pt x="1402080" y="609600"/>
                </a:cubicBezTo>
                <a:cubicBezTo>
                  <a:pt x="1404620" y="617220"/>
                  <a:pt x="1405799" y="625439"/>
                  <a:pt x="1409700" y="632460"/>
                </a:cubicBezTo>
                <a:cubicBezTo>
                  <a:pt x="1418595" y="648471"/>
                  <a:pt x="1434388" y="660804"/>
                  <a:pt x="1440180" y="678180"/>
                </a:cubicBezTo>
                <a:cubicBezTo>
                  <a:pt x="1445260" y="693420"/>
                  <a:pt x="1446509" y="710534"/>
                  <a:pt x="1455420" y="723900"/>
                </a:cubicBezTo>
                <a:cubicBezTo>
                  <a:pt x="1460500" y="731520"/>
                  <a:pt x="1466941" y="738391"/>
                  <a:pt x="1470660" y="746760"/>
                </a:cubicBezTo>
                <a:cubicBezTo>
                  <a:pt x="1477184" y="761440"/>
                  <a:pt x="1476989" y="779114"/>
                  <a:pt x="1485900" y="792480"/>
                </a:cubicBezTo>
                <a:cubicBezTo>
                  <a:pt x="1529576" y="857994"/>
                  <a:pt x="1477212" y="775104"/>
                  <a:pt x="1508760" y="838200"/>
                </a:cubicBezTo>
                <a:cubicBezTo>
                  <a:pt x="1512856" y="846391"/>
                  <a:pt x="1520281" y="852691"/>
                  <a:pt x="1524000" y="861060"/>
                </a:cubicBezTo>
                <a:cubicBezTo>
                  <a:pt x="1530524" y="875740"/>
                  <a:pt x="1534160" y="891540"/>
                  <a:pt x="1539240" y="906780"/>
                </a:cubicBezTo>
                <a:lnTo>
                  <a:pt x="1554480" y="952500"/>
                </a:lnTo>
                <a:lnTo>
                  <a:pt x="1569720" y="998220"/>
                </a:lnTo>
                <a:cubicBezTo>
                  <a:pt x="1572260" y="1005840"/>
                  <a:pt x="1576020" y="1013157"/>
                  <a:pt x="1577340" y="1021080"/>
                </a:cubicBezTo>
                <a:cubicBezTo>
                  <a:pt x="1579880" y="1036320"/>
                  <a:pt x="1581213" y="1051811"/>
                  <a:pt x="1584960" y="1066800"/>
                </a:cubicBezTo>
                <a:cubicBezTo>
                  <a:pt x="1615149" y="1187555"/>
                  <a:pt x="1587881" y="1038605"/>
                  <a:pt x="1607820" y="1158240"/>
                </a:cubicBezTo>
                <a:cubicBezTo>
                  <a:pt x="1605280" y="1209040"/>
                  <a:pt x="1602317" y="1259821"/>
                  <a:pt x="1600200" y="1310640"/>
                </a:cubicBezTo>
                <a:cubicBezTo>
                  <a:pt x="1593434" y="1473032"/>
                  <a:pt x="1599028" y="1480620"/>
                  <a:pt x="1584960" y="1600200"/>
                </a:cubicBezTo>
                <a:cubicBezTo>
                  <a:pt x="1582861" y="1618037"/>
                  <a:pt x="1580553" y="1635869"/>
                  <a:pt x="1577340" y="1653540"/>
                </a:cubicBezTo>
                <a:cubicBezTo>
                  <a:pt x="1575467" y="1663844"/>
                  <a:pt x="1571774" y="1673751"/>
                  <a:pt x="1569720" y="1684020"/>
                </a:cubicBezTo>
                <a:cubicBezTo>
                  <a:pt x="1566690" y="1699170"/>
                  <a:pt x="1565847" y="1714751"/>
                  <a:pt x="1562100" y="1729740"/>
                </a:cubicBezTo>
                <a:cubicBezTo>
                  <a:pt x="1558204" y="1745325"/>
                  <a:pt x="1550756" y="1759875"/>
                  <a:pt x="1546860" y="1775460"/>
                </a:cubicBezTo>
                <a:cubicBezTo>
                  <a:pt x="1544320" y="1785620"/>
                  <a:pt x="1542117" y="1795870"/>
                  <a:pt x="1539240" y="1805940"/>
                </a:cubicBezTo>
                <a:cubicBezTo>
                  <a:pt x="1537033" y="1813663"/>
                  <a:pt x="1533195" y="1820924"/>
                  <a:pt x="1531620" y="1828800"/>
                </a:cubicBezTo>
                <a:cubicBezTo>
                  <a:pt x="1525560" y="1859100"/>
                  <a:pt x="1516380" y="1920240"/>
                  <a:pt x="1516380" y="1920240"/>
                </a:cubicBezTo>
                <a:cubicBezTo>
                  <a:pt x="1514887" y="1948598"/>
                  <a:pt x="1512966" y="2067112"/>
                  <a:pt x="1501140" y="2118360"/>
                </a:cubicBezTo>
                <a:cubicBezTo>
                  <a:pt x="1497528" y="2134013"/>
                  <a:pt x="1489796" y="2148495"/>
                  <a:pt x="1485900" y="2164080"/>
                </a:cubicBezTo>
                <a:cubicBezTo>
                  <a:pt x="1483360" y="2174240"/>
                  <a:pt x="1481289" y="2184529"/>
                  <a:pt x="1478280" y="2194560"/>
                </a:cubicBezTo>
                <a:cubicBezTo>
                  <a:pt x="1473664" y="2209947"/>
                  <a:pt x="1466936" y="2224695"/>
                  <a:pt x="1463040" y="2240280"/>
                </a:cubicBezTo>
                <a:cubicBezTo>
                  <a:pt x="1460500" y="2250440"/>
                  <a:pt x="1458429" y="2260729"/>
                  <a:pt x="1455420" y="2270760"/>
                </a:cubicBezTo>
                <a:cubicBezTo>
                  <a:pt x="1450804" y="2286147"/>
                  <a:pt x="1444076" y="2300895"/>
                  <a:pt x="1440180" y="2316480"/>
                </a:cubicBezTo>
                <a:cubicBezTo>
                  <a:pt x="1416359" y="2411765"/>
                  <a:pt x="1446804" y="2293298"/>
                  <a:pt x="1424940" y="2369820"/>
                </a:cubicBezTo>
                <a:cubicBezTo>
                  <a:pt x="1421685" y="2381213"/>
                  <a:pt x="1415790" y="2410980"/>
                  <a:pt x="1409700" y="2423160"/>
                </a:cubicBezTo>
                <a:cubicBezTo>
                  <a:pt x="1405604" y="2431351"/>
                  <a:pt x="1398179" y="2437651"/>
                  <a:pt x="1394460" y="2446020"/>
                </a:cubicBezTo>
                <a:cubicBezTo>
                  <a:pt x="1387936" y="2460700"/>
                  <a:pt x="1388131" y="2478374"/>
                  <a:pt x="1379220" y="2491740"/>
                </a:cubicBezTo>
                <a:lnTo>
                  <a:pt x="1348740" y="2537460"/>
                </a:lnTo>
                <a:cubicBezTo>
                  <a:pt x="1343660" y="2545080"/>
                  <a:pt x="1336396" y="2551632"/>
                  <a:pt x="1333500" y="2560320"/>
                </a:cubicBezTo>
                <a:cubicBezTo>
                  <a:pt x="1314347" y="2617779"/>
                  <a:pt x="1340183" y="2546954"/>
                  <a:pt x="1310640" y="2606040"/>
                </a:cubicBezTo>
                <a:cubicBezTo>
                  <a:pt x="1307048" y="2613224"/>
                  <a:pt x="1306612" y="2621716"/>
                  <a:pt x="1303020" y="2628900"/>
                </a:cubicBezTo>
                <a:cubicBezTo>
                  <a:pt x="1298924" y="2637091"/>
                  <a:pt x="1291876" y="2643569"/>
                  <a:pt x="1287780" y="2651760"/>
                </a:cubicBezTo>
                <a:cubicBezTo>
                  <a:pt x="1284188" y="2658944"/>
                  <a:pt x="1284615" y="2667937"/>
                  <a:pt x="1280160" y="2674620"/>
                </a:cubicBezTo>
                <a:cubicBezTo>
                  <a:pt x="1274182" y="2683586"/>
                  <a:pt x="1264920" y="2689860"/>
                  <a:pt x="1257300" y="2697480"/>
                </a:cubicBezTo>
                <a:cubicBezTo>
                  <a:pt x="1238147" y="2754939"/>
                  <a:pt x="1263983" y="2684114"/>
                  <a:pt x="1234440" y="2743200"/>
                </a:cubicBezTo>
                <a:cubicBezTo>
                  <a:pt x="1230848" y="2750384"/>
                  <a:pt x="1230412" y="2758876"/>
                  <a:pt x="1226820" y="2766060"/>
                </a:cubicBezTo>
                <a:cubicBezTo>
                  <a:pt x="1222724" y="2774251"/>
                  <a:pt x="1215676" y="2780729"/>
                  <a:pt x="1211580" y="2788920"/>
                </a:cubicBezTo>
                <a:cubicBezTo>
                  <a:pt x="1207988" y="2796104"/>
                  <a:pt x="1207861" y="2804759"/>
                  <a:pt x="1203960" y="2811780"/>
                </a:cubicBezTo>
                <a:cubicBezTo>
                  <a:pt x="1195065" y="2827791"/>
                  <a:pt x="1183640" y="2842260"/>
                  <a:pt x="1173480" y="2857500"/>
                </a:cubicBezTo>
                <a:lnTo>
                  <a:pt x="1158240" y="2880360"/>
                </a:lnTo>
                <a:cubicBezTo>
                  <a:pt x="1153160" y="2887980"/>
                  <a:pt x="1149476" y="2896744"/>
                  <a:pt x="1143000" y="2903220"/>
                </a:cubicBezTo>
                <a:cubicBezTo>
                  <a:pt x="1076214" y="2970006"/>
                  <a:pt x="1160933" y="2888276"/>
                  <a:pt x="1097280" y="2941320"/>
                </a:cubicBezTo>
                <a:cubicBezTo>
                  <a:pt x="1089001" y="2948219"/>
                  <a:pt x="1083386" y="2958202"/>
                  <a:pt x="1074420" y="2964180"/>
                </a:cubicBezTo>
                <a:cubicBezTo>
                  <a:pt x="1067737" y="2968635"/>
                  <a:pt x="1058581" y="2967899"/>
                  <a:pt x="1051560" y="2971800"/>
                </a:cubicBezTo>
                <a:cubicBezTo>
                  <a:pt x="1035549" y="2980695"/>
                  <a:pt x="1023216" y="2996488"/>
                  <a:pt x="1005840" y="3002280"/>
                </a:cubicBezTo>
                <a:lnTo>
                  <a:pt x="960120" y="3017520"/>
                </a:lnTo>
                <a:cubicBezTo>
                  <a:pt x="949998" y="2997276"/>
                  <a:pt x="935415" y="2966163"/>
                  <a:pt x="922020" y="2948940"/>
                </a:cubicBezTo>
                <a:cubicBezTo>
                  <a:pt x="903979" y="2925744"/>
                  <a:pt x="871129" y="2900634"/>
                  <a:pt x="845820" y="2887980"/>
                </a:cubicBezTo>
                <a:cubicBezTo>
                  <a:pt x="835660" y="2882900"/>
                  <a:pt x="825080" y="2878584"/>
                  <a:pt x="815340" y="2872740"/>
                </a:cubicBezTo>
                <a:cubicBezTo>
                  <a:pt x="799634" y="2863316"/>
                  <a:pt x="785631" y="2851155"/>
                  <a:pt x="769620" y="2842260"/>
                </a:cubicBezTo>
                <a:cubicBezTo>
                  <a:pt x="762599" y="2838359"/>
                  <a:pt x="753781" y="2838541"/>
                  <a:pt x="746760" y="2834640"/>
                </a:cubicBezTo>
                <a:cubicBezTo>
                  <a:pt x="668155" y="2790971"/>
                  <a:pt x="729906" y="2813782"/>
                  <a:pt x="678180" y="2796540"/>
                </a:cubicBezTo>
                <a:cubicBezTo>
                  <a:pt x="588278" y="2706638"/>
                  <a:pt x="732368" y="2848573"/>
                  <a:pt x="624840" y="2750820"/>
                </a:cubicBezTo>
                <a:cubicBezTo>
                  <a:pt x="606234" y="2733906"/>
                  <a:pt x="592422" y="2711428"/>
                  <a:pt x="571500" y="2697480"/>
                </a:cubicBezTo>
                <a:cubicBezTo>
                  <a:pt x="563880" y="2692400"/>
                  <a:pt x="555675" y="2688103"/>
                  <a:pt x="548640" y="2682240"/>
                </a:cubicBezTo>
                <a:cubicBezTo>
                  <a:pt x="482177" y="2626854"/>
                  <a:pt x="575204" y="2693595"/>
                  <a:pt x="495300" y="2636520"/>
                </a:cubicBezTo>
                <a:cubicBezTo>
                  <a:pt x="487848" y="2631197"/>
                  <a:pt x="479766" y="2626775"/>
                  <a:pt x="472440" y="2621280"/>
                </a:cubicBezTo>
                <a:cubicBezTo>
                  <a:pt x="449272" y="2603904"/>
                  <a:pt x="426815" y="2585598"/>
                  <a:pt x="403860" y="2567940"/>
                </a:cubicBezTo>
                <a:cubicBezTo>
                  <a:pt x="393794" y="2560197"/>
                  <a:pt x="380425" y="2555647"/>
                  <a:pt x="373380" y="2545080"/>
                </a:cubicBezTo>
                <a:cubicBezTo>
                  <a:pt x="346185" y="2504287"/>
                  <a:pt x="364616" y="2528696"/>
                  <a:pt x="312420" y="2476500"/>
                </a:cubicBezTo>
                <a:cubicBezTo>
                  <a:pt x="304800" y="2468880"/>
                  <a:pt x="296026" y="2462261"/>
                  <a:pt x="289560" y="2453640"/>
                </a:cubicBezTo>
                <a:cubicBezTo>
                  <a:pt x="253768" y="2405918"/>
                  <a:pt x="275680" y="2432140"/>
                  <a:pt x="220980" y="2377440"/>
                </a:cubicBezTo>
                <a:lnTo>
                  <a:pt x="198120" y="2354580"/>
                </a:lnTo>
                <a:cubicBezTo>
                  <a:pt x="190500" y="2346960"/>
                  <a:pt x="184226" y="2337698"/>
                  <a:pt x="175260" y="2331720"/>
                </a:cubicBezTo>
                <a:cubicBezTo>
                  <a:pt x="167640" y="2326640"/>
                  <a:pt x="159435" y="2322343"/>
                  <a:pt x="152400" y="2316480"/>
                </a:cubicBezTo>
                <a:cubicBezTo>
                  <a:pt x="93728" y="2267587"/>
                  <a:pt x="163437" y="2316218"/>
                  <a:pt x="106680" y="2278380"/>
                </a:cubicBezTo>
                <a:cubicBezTo>
                  <a:pt x="52222" y="2196692"/>
                  <a:pt x="137030" y="2320667"/>
                  <a:pt x="68580" y="2232660"/>
                </a:cubicBezTo>
                <a:cubicBezTo>
                  <a:pt x="57335" y="2218202"/>
                  <a:pt x="48260" y="2202180"/>
                  <a:pt x="38100" y="2186940"/>
                </a:cubicBezTo>
                <a:cubicBezTo>
                  <a:pt x="33645" y="2180257"/>
                  <a:pt x="34935" y="2170763"/>
                  <a:pt x="30480" y="2164080"/>
                </a:cubicBezTo>
                <a:cubicBezTo>
                  <a:pt x="24502" y="2155114"/>
                  <a:pt x="15240" y="2148840"/>
                  <a:pt x="7620" y="2141220"/>
                </a:cubicBezTo>
                <a:cubicBezTo>
                  <a:pt x="5080" y="2133600"/>
                  <a:pt x="0" y="2126392"/>
                  <a:pt x="0" y="2118360"/>
                </a:cubicBezTo>
                <a:cubicBezTo>
                  <a:pt x="0" y="2107317"/>
                  <a:pt x="15155" y="2078804"/>
                  <a:pt x="22860" y="2072640"/>
                </a:cubicBezTo>
                <a:cubicBezTo>
                  <a:pt x="29132" y="2067622"/>
                  <a:pt x="38100" y="2067560"/>
                  <a:pt x="45720" y="2065020"/>
                </a:cubicBezTo>
                <a:cubicBezTo>
                  <a:pt x="53340" y="2057400"/>
                  <a:pt x="61964" y="2050666"/>
                  <a:pt x="68580" y="2042160"/>
                </a:cubicBezTo>
                <a:cubicBezTo>
                  <a:pt x="79825" y="2027702"/>
                  <a:pt x="88900" y="2011680"/>
                  <a:pt x="99060" y="1996440"/>
                </a:cubicBezTo>
                <a:cubicBezTo>
                  <a:pt x="104140" y="1988820"/>
                  <a:pt x="107824" y="1980056"/>
                  <a:pt x="114300" y="1973580"/>
                </a:cubicBezTo>
                <a:cubicBezTo>
                  <a:pt x="121920" y="1965960"/>
                  <a:pt x="130544" y="1959226"/>
                  <a:pt x="137160" y="1950720"/>
                </a:cubicBezTo>
                <a:cubicBezTo>
                  <a:pt x="148405" y="1936262"/>
                  <a:pt x="167640" y="1905000"/>
                  <a:pt x="167640" y="1905000"/>
                </a:cubicBezTo>
                <a:cubicBezTo>
                  <a:pt x="170180" y="1894840"/>
                  <a:pt x="172383" y="1884590"/>
                  <a:pt x="175260" y="1874520"/>
                </a:cubicBezTo>
                <a:cubicBezTo>
                  <a:pt x="177467" y="1866797"/>
                  <a:pt x="180932" y="1859452"/>
                  <a:pt x="182880" y="1851660"/>
                </a:cubicBezTo>
                <a:cubicBezTo>
                  <a:pt x="186021" y="1839095"/>
                  <a:pt x="187960" y="1826260"/>
                  <a:pt x="190500" y="1813560"/>
                </a:cubicBezTo>
                <a:cubicBezTo>
                  <a:pt x="193040" y="1783080"/>
                  <a:pt x="194326" y="1752469"/>
                  <a:pt x="198120" y="1722120"/>
                </a:cubicBezTo>
                <a:cubicBezTo>
                  <a:pt x="202862" y="1684187"/>
                  <a:pt x="206130" y="1701315"/>
                  <a:pt x="213360" y="1668780"/>
                </a:cubicBezTo>
                <a:cubicBezTo>
                  <a:pt x="216712" y="1653698"/>
                  <a:pt x="218440" y="1638300"/>
                  <a:pt x="220980" y="1623060"/>
                </a:cubicBezTo>
                <a:cubicBezTo>
                  <a:pt x="218440" y="1554480"/>
                  <a:pt x="217641" y="1485813"/>
                  <a:pt x="213360" y="1417320"/>
                </a:cubicBezTo>
                <a:cubicBezTo>
                  <a:pt x="212552" y="1404394"/>
                  <a:pt x="209836" y="1391507"/>
                  <a:pt x="205740" y="1379220"/>
                </a:cubicBezTo>
                <a:cubicBezTo>
                  <a:pt x="194335" y="1345004"/>
                  <a:pt x="177410" y="1337799"/>
                  <a:pt x="160020" y="1303020"/>
                </a:cubicBezTo>
                <a:cubicBezTo>
                  <a:pt x="139961" y="1262901"/>
                  <a:pt x="152812" y="1280572"/>
                  <a:pt x="121920" y="1249680"/>
                </a:cubicBezTo>
                <a:cubicBezTo>
                  <a:pt x="119380" y="1242060"/>
                  <a:pt x="118201" y="1233841"/>
                  <a:pt x="114300" y="1226820"/>
                </a:cubicBezTo>
                <a:cubicBezTo>
                  <a:pt x="105405" y="1210809"/>
                  <a:pt x="89612" y="1198476"/>
                  <a:pt x="83820" y="1181100"/>
                </a:cubicBezTo>
                <a:cubicBezTo>
                  <a:pt x="78740" y="1165860"/>
                  <a:pt x="77491" y="1148746"/>
                  <a:pt x="68580" y="1135380"/>
                </a:cubicBezTo>
                <a:cubicBezTo>
                  <a:pt x="63500" y="1127760"/>
                  <a:pt x="57436" y="1120711"/>
                  <a:pt x="53340" y="1112520"/>
                </a:cubicBezTo>
                <a:cubicBezTo>
                  <a:pt x="49748" y="1105336"/>
                  <a:pt x="49312" y="1096844"/>
                  <a:pt x="45720" y="1089660"/>
                </a:cubicBezTo>
                <a:cubicBezTo>
                  <a:pt x="41624" y="1081469"/>
                  <a:pt x="34199" y="1075169"/>
                  <a:pt x="30480" y="1066800"/>
                </a:cubicBezTo>
                <a:cubicBezTo>
                  <a:pt x="23956" y="1052120"/>
                  <a:pt x="15240" y="1021080"/>
                  <a:pt x="15240" y="1021080"/>
                </a:cubicBezTo>
                <a:cubicBezTo>
                  <a:pt x="40640" y="982980"/>
                  <a:pt x="22860" y="1003300"/>
                  <a:pt x="76200" y="967740"/>
                </a:cubicBezTo>
                <a:lnTo>
                  <a:pt x="99060" y="952500"/>
                </a:lnTo>
                <a:lnTo>
                  <a:pt x="121920" y="937260"/>
                </a:lnTo>
                <a:lnTo>
                  <a:pt x="182880" y="845820"/>
                </a:lnTo>
                <a:cubicBezTo>
                  <a:pt x="187960" y="838200"/>
                  <a:pt x="190500" y="828040"/>
                  <a:pt x="198120" y="822960"/>
                </a:cubicBezTo>
                <a:cubicBezTo>
                  <a:pt x="242412" y="793432"/>
                  <a:pt x="199836" y="823974"/>
                  <a:pt x="243840" y="784860"/>
                </a:cubicBezTo>
                <a:cubicBezTo>
                  <a:pt x="258667" y="771680"/>
                  <a:pt x="274069" y="759153"/>
                  <a:pt x="289560" y="746760"/>
                </a:cubicBezTo>
                <a:cubicBezTo>
                  <a:pt x="299477" y="738826"/>
                  <a:pt x="309706" y="731282"/>
                  <a:pt x="320040" y="723900"/>
                </a:cubicBezTo>
                <a:cubicBezTo>
                  <a:pt x="327492" y="718577"/>
                  <a:pt x="336055" y="714744"/>
                  <a:pt x="342900" y="708660"/>
                </a:cubicBezTo>
                <a:cubicBezTo>
                  <a:pt x="359009" y="694341"/>
                  <a:pt x="371378" y="675872"/>
                  <a:pt x="388620" y="662940"/>
                </a:cubicBezTo>
                <a:cubicBezTo>
                  <a:pt x="427721" y="633614"/>
                  <a:pt x="410120" y="649060"/>
                  <a:pt x="441960" y="617220"/>
                </a:cubicBezTo>
                <a:cubicBezTo>
                  <a:pt x="444500" y="609600"/>
                  <a:pt x="445679" y="601381"/>
                  <a:pt x="449580" y="594360"/>
                </a:cubicBezTo>
                <a:lnTo>
                  <a:pt x="495300" y="525780"/>
                </a:lnTo>
                <a:lnTo>
                  <a:pt x="510540" y="502920"/>
                </a:lnTo>
                <a:cubicBezTo>
                  <a:pt x="515620" y="495300"/>
                  <a:pt x="519304" y="486536"/>
                  <a:pt x="525780" y="480060"/>
                </a:cubicBezTo>
                <a:cubicBezTo>
                  <a:pt x="533400" y="472440"/>
                  <a:pt x="542024" y="465706"/>
                  <a:pt x="548640" y="457200"/>
                </a:cubicBezTo>
                <a:cubicBezTo>
                  <a:pt x="559885" y="442742"/>
                  <a:pt x="568960" y="426720"/>
                  <a:pt x="579120" y="411480"/>
                </a:cubicBezTo>
                <a:lnTo>
                  <a:pt x="609600" y="365760"/>
                </a:lnTo>
                <a:cubicBezTo>
                  <a:pt x="614680" y="358140"/>
                  <a:pt x="618364" y="349376"/>
                  <a:pt x="624840" y="342900"/>
                </a:cubicBezTo>
                <a:cubicBezTo>
                  <a:pt x="691626" y="276114"/>
                  <a:pt x="609896" y="360833"/>
                  <a:pt x="662940" y="297180"/>
                </a:cubicBezTo>
                <a:cubicBezTo>
                  <a:pt x="669839" y="288901"/>
                  <a:pt x="678787" y="282502"/>
                  <a:pt x="685800" y="274320"/>
                </a:cubicBezTo>
                <a:cubicBezTo>
                  <a:pt x="694065" y="264677"/>
                  <a:pt x="699680" y="252820"/>
                  <a:pt x="708660" y="243840"/>
                </a:cubicBezTo>
                <a:cubicBezTo>
                  <a:pt x="715136" y="237364"/>
                  <a:pt x="725044" y="235076"/>
                  <a:pt x="731520" y="228600"/>
                </a:cubicBezTo>
                <a:cubicBezTo>
                  <a:pt x="758972" y="201148"/>
                  <a:pt x="747987" y="201220"/>
                  <a:pt x="769620" y="175260"/>
                </a:cubicBezTo>
                <a:cubicBezTo>
                  <a:pt x="776519" y="166981"/>
                  <a:pt x="785581" y="160679"/>
                  <a:pt x="792480" y="152400"/>
                </a:cubicBezTo>
                <a:cubicBezTo>
                  <a:pt x="798343" y="145365"/>
                  <a:pt x="800569" y="135261"/>
                  <a:pt x="807720" y="129540"/>
                </a:cubicBezTo>
                <a:cubicBezTo>
                  <a:pt x="813992" y="124522"/>
                  <a:pt x="822960" y="124460"/>
                  <a:pt x="830580" y="121920"/>
                </a:cubicBezTo>
                <a:cubicBezTo>
                  <a:pt x="875713" y="88070"/>
                  <a:pt x="850493" y="106105"/>
                  <a:pt x="906780" y="68580"/>
                </a:cubicBezTo>
                <a:cubicBezTo>
                  <a:pt x="914400" y="63500"/>
                  <a:pt x="920952" y="56236"/>
                  <a:pt x="929640" y="53340"/>
                </a:cubicBezTo>
                <a:cubicBezTo>
                  <a:pt x="978768" y="36964"/>
                  <a:pt x="955040" y="8890"/>
                  <a:pt x="960120" y="0"/>
                </a:cubicBezTo>
                <a:close/>
              </a:path>
            </a:pathLst>
          </a:custGeom>
          <a:solidFill>
            <a:schemeClr val="tx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0" name="Kombinationstegning 59">
            <a:hlinkClick r:id="rId10" action="ppaction://hlinksldjump"/>
          </p:cNvPr>
          <p:cNvSpPr/>
          <p:nvPr/>
        </p:nvSpPr>
        <p:spPr>
          <a:xfrm>
            <a:off x="4530487" y="3980221"/>
            <a:ext cx="3111882" cy="1590675"/>
          </a:xfrm>
          <a:custGeom>
            <a:avLst/>
            <a:gdLst>
              <a:gd name="connsiteX0" fmla="*/ 3004 w 3060529"/>
              <a:gd name="connsiteY0" fmla="*/ 952500 h 1590675"/>
              <a:gd name="connsiteX1" fmla="*/ 3004 w 3060529"/>
              <a:gd name="connsiteY1" fmla="*/ 952500 h 1590675"/>
              <a:gd name="connsiteX2" fmla="*/ 69679 w 3060529"/>
              <a:gd name="connsiteY2" fmla="*/ 904875 h 1590675"/>
              <a:gd name="connsiteX3" fmla="*/ 88729 w 3060529"/>
              <a:gd name="connsiteY3" fmla="*/ 876300 h 1590675"/>
              <a:gd name="connsiteX4" fmla="*/ 117304 w 3060529"/>
              <a:gd name="connsiteY4" fmla="*/ 857250 h 1590675"/>
              <a:gd name="connsiteX5" fmla="*/ 145879 w 3060529"/>
              <a:gd name="connsiteY5" fmla="*/ 828675 h 1590675"/>
              <a:gd name="connsiteX6" fmla="*/ 203029 w 3060529"/>
              <a:gd name="connsiteY6" fmla="*/ 800100 h 1590675"/>
              <a:gd name="connsiteX7" fmla="*/ 326854 w 3060529"/>
              <a:gd name="connsiteY7" fmla="*/ 676275 h 1590675"/>
              <a:gd name="connsiteX8" fmla="*/ 355429 w 3060529"/>
              <a:gd name="connsiteY8" fmla="*/ 647700 h 1590675"/>
              <a:gd name="connsiteX9" fmla="*/ 384004 w 3060529"/>
              <a:gd name="connsiteY9" fmla="*/ 619125 h 1590675"/>
              <a:gd name="connsiteX10" fmla="*/ 469729 w 3060529"/>
              <a:gd name="connsiteY10" fmla="*/ 561975 h 1590675"/>
              <a:gd name="connsiteX11" fmla="*/ 498304 w 3060529"/>
              <a:gd name="connsiteY11" fmla="*/ 542925 h 1590675"/>
              <a:gd name="connsiteX12" fmla="*/ 526879 w 3060529"/>
              <a:gd name="connsiteY12" fmla="*/ 523875 h 1590675"/>
              <a:gd name="connsiteX13" fmla="*/ 584029 w 3060529"/>
              <a:gd name="connsiteY13" fmla="*/ 466725 h 1590675"/>
              <a:gd name="connsiteX14" fmla="*/ 612604 w 3060529"/>
              <a:gd name="connsiteY14" fmla="*/ 447675 h 1590675"/>
              <a:gd name="connsiteX15" fmla="*/ 669754 w 3060529"/>
              <a:gd name="connsiteY15" fmla="*/ 390525 h 1590675"/>
              <a:gd name="connsiteX16" fmla="*/ 707854 w 3060529"/>
              <a:gd name="connsiteY16" fmla="*/ 333375 h 1590675"/>
              <a:gd name="connsiteX17" fmla="*/ 726904 w 3060529"/>
              <a:gd name="connsiteY17" fmla="*/ 304800 h 1590675"/>
              <a:gd name="connsiteX18" fmla="*/ 755479 w 3060529"/>
              <a:gd name="connsiteY18" fmla="*/ 285750 h 1590675"/>
              <a:gd name="connsiteX19" fmla="*/ 793579 w 3060529"/>
              <a:gd name="connsiteY19" fmla="*/ 228600 h 1590675"/>
              <a:gd name="connsiteX20" fmla="*/ 850729 w 3060529"/>
              <a:gd name="connsiteY20" fmla="*/ 171450 h 1590675"/>
              <a:gd name="connsiteX21" fmla="*/ 898354 w 3060529"/>
              <a:gd name="connsiteY21" fmla="*/ 123825 h 1590675"/>
              <a:gd name="connsiteX22" fmla="*/ 936454 w 3060529"/>
              <a:gd name="connsiteY22" fmla="*/ 76200 h 1590675"/>
              <a:gd name="connsiteX23" fmla="*/ 974554 w 3060529"/>
              <a:gd name="connsiteY23" fmla="*/ 19050 h 1590675"/>
              <a:gd name="connsiteX24" fmla="*/ 1041229 w 3060529"/>
              <a:gd name="connsiteY24" fmla="*/ 47625 h 1590675"/>
              <a:gd name="connsiteX25" fmla="*/ 1117429 w 3060529"/>
              <a:gd name="connsiteY25" fmla="*/ 114300 h 1590675"/>
              <a:gd name="connsiteX26" fmla="*/ 1174579 w 3060529"/>
              <a:gd name="connsiteY26" fmla="*/ 133350 h 1590675"/>
              <a:gd name="connsiteX27" fmla="*/ 1203154 w 3060529"/>
              <a:gd name="connsiteY27" fmla="*/ 142875 h 1590675"/>
              <a:gd name="connsiteX28" fmla="*/ 1231729 w 3060529"/>
              <a:gd name="connsiteY28" fmla="*/ 161925 h 1590675"/>
              <a:gd name="connsiteX29" fmla="*/ 1317454 w 3060529"/>
              <a:gd name="connsiteY29" fmla="*/ 180975 h 1590675"/>
              <a:gd name="connsiteX30" fmla="*/ 1584154 w 3060529"/>
              <a:gd name="connsiteY30" fmla="*/ 171450 h 1590675"/>
              <a:gd name="connsiteX31" fmla="*/ 1717504 w 3060529"/>
              <a:gd name="connsiteY31" fmla="*/ 152400 h 1590675"/>
              <a:gd name="connsiteX32" fmla="*/ 1755604 w 3060529"/>
              <a:gd name="connsiteY32" fmla="*/ 142875 h 1590675"/>
              <a:gd name="connsiteX33" fmla="*/ 1860379 w 3060529"/>
              <a:gd name="connsiteY33" fmla="*/ 114300 h 1590675"/>
              <a:gd name="connsiteX34" fmla="*/ 1917529 w 3060529"/>
              <a:gd name="connsiteY34" fmla="*/ 85725 h 1590675"/>
              <a:gd name="connsiteX35" fmla="*/ 1946104 w 3060529"/>
              <a:gd name="connsiteY35" fmla="*/ 76200 h 1590675"/>
              <a:gd name="connsiteX36" fmla="*/ 1974679 w 3060529"/>
              <a:gd name="connsiteY36" fmla="*/ 57150 h 1590675"/>
              <a:gd name="connsiteX37" fmla="*/ 2003254 w 3060529"/>
              <a:gd name="connsiteY37" fmla="*/ 47625 h 1590675"/>
              <a:gd name="connsiteX38" fmla="*/ 2031829 w 3060529"/>
              <a:gd name="connsiteY38" fmla="*/ 28575 h 1590675"/>
              <a:gd name="connsiteX39" fmla="*/ 2088979 w 3060529"/>
              <a:gd name="connsiteY39" fmla="*/ 9525 h 1590675"/>
              <a:gd name="connsiteX40" fmla="*/ 2117554 w 3060529"/>
              <a:gd name="connsiteY40" fmla="*/ 0 h 1590675"/>
              <a:gd name="connsiteX41" fmla="*/ 2146129 w 3060529"/>
              <a:gd name="connsiteY41" fmla="*/ 9525 h 1590675"/>
              <a:gd name="connsiteX42" fmla="*/ 2165179 w 3060529"/>
              <a:gd name="connsiteY42" fmla="*/ 38100 h 1590675"/>
              <a:gd name="connsiteX43" fmla="*/ 2193754 w 3060529"/>
              <a:gd name="connsiteY43" fmla="*/ 66675 h 1590675"/>
              <a:gd name="connsiteX44" fmla="*/ 2212804 w 3060529"/>
              <a:gd name="connsiteY44" fmla="*/ 95250 h 1590675"/>
              <a:gd name="connsiteX45" fmla="*/ 2269954 w 3060529"/>
              <a:gd name="connsiteY45" fmla="*/ 123825 h 1590675"/>
              <a:gd name="connsiteX46" fmla="*/ 2298529 w 3060529"/>
              <a:gd name="connsiteY46" fmla="*/ 152400 h 1590675"/>
              <a:gd name="connsiteX47" fmla="*/ 2355679 w 3060529"/>
              <a:gd name="connsiteY47" fmla="*/ 190500 h 1590675"/>
              <a:gd name="connsiteX48" fmla="*/ 2374729 w 3060529"/>
              <a:gd name="connsiteY48" fmla="*/ 219075 h 1590675"/>
              <a:gd name="connsiteX49" fmla="*/ 2431879 w 3060529"/>
              <a:gd name="connsiteY49" fmla="*/ 266700 h 1590675"/>
              <a:gd name="connsiteX50" fmla="*/ 2469979 w 3060529"/>
              <a:gd name="connsiteY50" fmla="*/ 323850 h 1590675"/>
              <a:gd name="connsiteX51" fmla="*/ 2517604 w 3060529"/>
              <a:gd name="connsiteY51" fmla="*/ 371475 h 1590675"/>
              <a:gd name="connsiteX52" fmla="*/ 2565229 w 3060529"/>
              <a:gd name="connsiteY52" fmla="*/ 419100 h 1590675"/>
              <a:gd name="connsiteX53" fmla="*/ 2584279 w 3060529"/>
              <a:gd name="connsiteY53" fmla="*/ 447675 h 1590675"/>
              <a:gd name="connsiteX54" fmla="*/ 2641429 w 3060529"/>
              <a:gd name="connsiteY54" fmla="*/ 485775 h 1590675"/>
              <a:gd name="connsiteX55" fmla="*/ 2670004 w 3060529"/>
              <a:gd name="connsiteY55" fmla="*/ 504825 h 1590675"/>
              <a:gd name="connsiteX56" fmla="*/ 2698579 w 3060529"/>
              <a:gd name="connsiteY56" fmla="*/ 523875 h 1590675"/>
              <a:gd name="connsiteX57" fmla="*/ 2717629 w 3060529"/>
              <a:gd name="connsiteY57" fmla="*/ 552450 h 1590675"/>
              <a:gd name="connsiteX58" fmla="*/ 2746204 w 3060529"/>
              <a:gd name="connsiteY58" fmla="*/ 571500 h 1590675"/>
              <a:gd name="connsiteX59" fmla="*/ 2812879 w 3060529"/>
              <a:gd name="connsiteY59" fmla="*/ 647700 h 1590675"/>
              <a:gd name="connsiteX60" fmla="*/ 2831929 w 3060529"/>
              <a:gd name="connsiteY60" fmla="*/ 676275 h 1590675"/>
              <a:gd name="connsiteX61" fmla="*/ 2860504 w 3060529"/>
              <a:gd name="connsiteY61" fmla="*/ 685800 h 1590675"/>
              <a:gd name="connsiteX62" fmla="*/ 2889079 w 3060529"/>
              <a:gd name="connsiteY62" fmla="*/ 704850 h 1590675"/>
              <a:gd name="connsiteX63" fmla="*/ 2917654 w 3060529"/>
              <a:gd name="connsiteY63" fmla="*/ 733425 h 1590675"/>
              <a:gd name="connsiteX64" fmla="*/ 2974804 w 3060529"/>
              <a:gd name="connsiteY64" fmla="*/ 771525 h 1590675"/>
              <a:gd name="connsiteX65" fmla="*/ 2993854 w 3060529"/>
              <a:gd name="connsiteY65" fmla="*/ 800100 h 1590675"/>
              <a:gd name="connsiteX66" fmla="*/ 3022429 w 3060529"/>
              <a:gd name="connsiteY66" fmla="*/ 819150 h 1590675"/>
              <a:gd name="connsiteX67" fmla="*/ 3060529 w 3060529"/>
              <a:gd name="connsiteY67" fmla="*/ 876300 h 1590675"/>
              <a:gd name="connsiteX68" fmla="*/ 3041479 w 3060529"/>
              <a:gd name="connsiteY68" fmla="*/ 962025 h 1590675"/>
              <a:gd name="connsiteX69" fmla="*/ 2955754 w 3060529"/>
              <a:gd name="connsiteY69" fmla="*/ 1028700 h 1590675"/>
              <a:gd name="connsiteX70" fmla="*/ 2898604 w 3060529"/>
              <a:gd name="connsiteY70" fmla="*/ 1076325 h 1590675"/>
              <a:gd name="connsiteX71" fmla="*/ 2841454 w 3060529"/>
              <a:gd name="connsiteY71" fmla="*/ 1114425 h 1590675"/>
              <a:gd name="connsiteX72" fmla="*/ 2812879 w 3060529"/>
              <a:gd name="connsiteY72" fmla="*/ 1133475 h 1590675"/>
              <a:gd name="connsiteX73" fmla="*/ 2784304 w 3060529"/>
              <a:gd name="connsiteY73" fmla="*/ 1143000 h 1590675"/>
              <a:gd name="connsiteX74" fmla="*/ 2755729 w 3060529"/>
              <a:gd name="connsiteY74" fmla="*/ 1171575 h 1590675"/>
              <a:gd name="connsiteX75" fmla="*/ 2727154 w 3060529"/>
              <a:gd name="connsiteY75" fmla="*/ 1181100 h 1590675"/>
              <a:gd name="connsiteX76" fmla="*/ 2689054 w 3060529"/>
              <a:gd name="connsiteY76" fmla="*/ 1200150 h 1590675"/>
              <a:gd name="connsiteX77" fmla="*/ 2660479 w 3060529"/>
              <a:gd name="connsiteY77" fmla="*/ 1209675 h 1590675"/>
              <a:gd name="connsiteX78" fmla="*/ 2631904 w 3060529"/>
              <a:gd name="connsiteY78" fmla="*/ 1228725 h 1590675"/>
              <a:gd name="connsiteX79" fmla="*/ 2603329 w 3060529"/>
              <a:gd name="connsiteY79" fmla="*/ 1238250 h 1590675"/>
              <a:gd name="connsiteX80" fmla="*/ 2546179 w 3060529"/>
              <a:gd name="connsiteY80" fmla="*/ 1276350 h 1590675"/>
              <a:gd name="connsiteX81" fmla="*/ 2517604 w 3060529"/>
              <a:gd name="connsiteY81" fmla="*/ 1295400 h 1590675"/>
              <a:gd name="connsiteX82" fmla="*/ 2489029 w 3060529"/>
              <a:gd name="connsiteY82" fmla="*/ 1304925 h 1590675"/>
              <a:gd name="connsiteX83" fmla="*/ 2431879 w 3060529"/>
              <a:gd name="connsiteY83" fmla="*/ 1343025 h 1590675"/>
              <a:gd name="connsiteX84" fmla="*/ 2374729 w 3060529"/>
              <a:gd name="connsiteY84" fmla="*/ 1371600 h 1590675"/>
              <a:gd name="connsiteX85" fmla="*/ 2336629 w 3060529"/>
              <a:gd name="connsiteY85" fmla="*/ 1390650 h 1590675"/>
              <a:gd name="connsiteX86" fmla="*/ 2279479 w 3060529"/>
              <a:gd name="connsiteY86" fmla="*/ 1428750 h 1590675"/>
              <a:gd name="connsiteX87" fmla="*/ 2250904 w 3060529"/>
              <a:gd name="connsiteY87" fmla="*/ 1447800 h 1590675"/>
              <a:gd name="connsiteX88" fmla="*/ 2222329 w 3060529"/>
              <a:gd name="connsiteY88" fmla="*/ 1466850 h 1590675"/>
              <a:gd name="connsiteX89" fmla="*/ 2193754 w 3060529"/>
              <a:gd name="connsiteY89" fmla="*/ 1476375 h 1590675"/>
              <a:gd name="connsiteX90" fmla="*/ 2165179 w 3060529"/>
              <a:gd name="connsiteY90" fmla="*/ 1495425 h 1590675"/>
              <a:gd name="connsiteX91" fmla="*/ 2060404 w 3060529"/>
              <a:gd name="connsiteY91" fmla="*/ 1524000 h 1590675"/>
              <a:gd name="connsiteX92" fmla="*/ 2003254 w 3060529"/>
              <a:gd name="connsiteY92" fmla="*/ 1543050 h 1590675"/>
              <a:gd name="connsiteX93" fmla="*/ 1669879 w 3060529"/>
              <a:gd name="connsiteY93" fmla="*/ 1562100 h 1590675"/>
              <a:gd name="connsiteX94" fmla="*/ 1612729 w 3060529"/>
              <a:gd name="connsiteY94" fmla="*/ 1571625 h 1590675"/>
              <a:gd name="connsiteX95" fmla="*/ 1574629 w 3060529"/>
              <a:gd name="connsiteY95" fmla="*/ 1581150 h 1590675"/>
              <a:gd name="connsiteX96" fmla="*/ 1488904 w 3060529"/>
              <a:gd name="connsiteY96" fmla="*/ 1590675 h 1590675"/>
              <a:gd name="connsiteX97" fmla="*/ 1269829 w 3060529"/>
              <a:gd name="connsiteY97" fmla="*/ 1581150 h 1590675"/>
              <a:gd name="connsiteX98" fmla="*/ 1184104 w 3060529"/>
              <a:gd name="connsiteY98" fmla="*/ 1552575 h 1590675"/>
              <a:gd name="connsiteX99" fmla="*/ 1117429 w 3060529"/>
              <a:gd name="connsiteY99" fmla="*/ 1543050 h 1590675"/>
              <a:gd name="connsiteX100" fmla="*/ 1060279 w 3060529"/>
              <a:gd name="connsiteY100" fmla="*/ 1524000 h 1590675"/>
              <a:gd name="connsiteX101" fmla="*/ 1022179 w 3060529"/>
              <a:gd name="connsiteY101" fmla="*/ 1514475 h 1590675"/>
              <a:gd name="connsiteX102" fmla="*/ 965029 w 3060529"/>
              <a:gd name="connsiteY102" fmla="*/ 1495425 h 1590675"/>
              <a:gd name="connsiteX103" fmla="*/ 907879 w 3060529"/>
              <a:gd name="connsiteY103" fmla="*/ 1476375 h 1590675"/>
              <a:gd name="connsiteX104" fmla="*/ 879304 w 3060529"/>
              <a:gd name="connsiteY104" fmla="*/ 1466850 h 1590675"/>
              <a:gd name="connsiteX105" fmla="*/ 831679 w 3060529"/>
              <a:gd name="connsiteY105" fmla="*/ 1457325 h 1590675"/>
              <a:gd name="connsiteX106" fmla="*/ 774529 w 3060529"/>
              <a:gd name="connsiteY106" fmla="*/ 1447800 h 1590675"/>
              <a:gd name="connsiteX107" fmla="*/ 698329 w 3060529"/>
              <a:gd name="connsiteY107" fmla="*/ 1428750 h 1590675"/>
              <a:gd name="connsiteX108" fmla="*/ 669754 w 3060529"/>
              <a:gd name="connsiteY108" fmla="*/ 1409700 h 1590675"/>
              <a:gd name="connsiteX109" fmla="*/ 584029 w 3060529"/>
              <a:gd name="connsiteY109" fmla="*/ 1381125 h 1590675"/>
              <a:gd name="connsiteX110" fmla="*/ 526879 w 3060529"/>
              <a:gd name="connsiteY110" fmla="*/ 1362075 h 1590675"/>
              <a:gd name="connsiteX111" fmla="*/ 498304 w 3060529"/>
              <a:gd name="connsiteY111" fmla="*/ 1352550 h 1590675"/>
              <a:gd name="connsiteX112" fmla="*/ 431629 w 3060529"/>
              <a:gd name="connsiteY112" fmla="*/ 1333500 h 1590675"/>
              <a:gd name="connsiteX113" fmla="*/ 403054 w 3060529"/>
              <a:gd name="connsiteY113" fmla="*/ 1314450 h 1590675"/>
              <a:gd name="connsiteX114" fmla="*/ 374479 w 3060529"/>
              <a:gd name="connsiteY114" fmla="*/ 1304925 h 1590675"/>
              <a:gd name="connsiteX115" fmla="*/ 317329 w 3060529"/>
              <a:gd name="connsiteY115" fmla="*/ 1266825 h 1590675"/>
              <a:gd name="connsiteX116" fmla="*/ 288754 w 3060529"/>
              <a:gd name="connsiteY116" fmla="*/ 1257300 h 1590675"/>
              <a:gd name="connsiteX117" fmla="*/ 203029 w 3060529"/>
              <a:gd name="connsiteY117" fmla="*/ 1209675 h 1590675"/>
              <a:gd name="connsiteX118" fmla="*/ 174454 w 3060529"/>
              <a:gd name="connsiteY118" fmla="*/ 1181100 h 1590675"/>
              <a:gd name="connsiteX119" fmla="*/ 145879 w 3060529"/>
              <a:gd name="connsiteY119" fmla="*/ 1171575 h 1590675"/>
              <a:gd name="connsiteX120" fmla="*/ 88729 w 3060529"/>
              <a:gd name="connsiteY120" fmla="*/ 1133475 h 1590675"/>
              <a:gd name="connsiteX121" fmla="*/ 60154 w 3060529"/>
              <a:gd name="connsiteY121" fmla="*/ 1114425 h 1590675"/>
              <a:gd name="connsiteX122" fmla="*/ 41104 w 3060529"/>
              <a:gd name="connsiteY122" fmla="*/ 1085850 h 1590675"/>
              <a:gd name="connsiteX123" fmla="*/ 12529 w 3060529"/>
              <a:gd name="connsiteY123" fmla="*/ 1057275 h 1590675"/>
              <a:gd name="connsiteX124" fmla="*/ 3004 w 3060529"/>
              <a:gd name="connsiteY124" fmla="*/ 952500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3060529" h="1590675">
                <a:moveTo>
                  <a:pt x="3004" y="952500"/>
                </a:moveTo>
                <a:lnTo>
                  <a:pt x="3004" y="952500"/>
                </a:lnTo>
                <a:cubicBezTo>
                  <a:pt x="25229" y="936625"/>
                  <a:pt x="49265" y="923020"/>
                  <a:pt x="69679" y="904875"/>
                </a:cubicBezTo>
                <a:cubicBezTo>
                  <a:pt x="78235" y="897270"/>
                  <a:pt x="80634" y="884395"/>
                  <a:pt x="88729" y="876300"/>
                </a:cubicBezTo>
                <a:cubicBezTo>
                  <a:pt x="96824" y="868205"/>
                  <a:pt x="108510" y="864579"/>
                  <a:pt x="117304" y="857250"/>
                </a:cubicBezTo>
                <a:cubicBezTo>
                  <a:pt x="127652" y="848626"/>
                  <a:pt x="135531" y="837299"/>
                  <a:pt x="145879" y="828675"/>
                </a:cubicBezTo>
                <a:cubicBezTo>
                  <a:pt x="170498" y="808159"/>
                  <a:pt x="174390" y="809646"/>
                  <a:pt x="203029" y="800100"/>
                </a:cubicBezTo>
                <a:lnTo>
                  <a:pt x="326854" y="676275"/>
                </a:lnTo>
                <a:lnTo>
                  <a:pt x="355429" y="647700"/>
                </a:lnTo>
                <a:cubicBezTo>
                  <a:pt x="364954" y="638175"/>
                  <a:pt x="372796" y="626597"/>
                  <a:pt x="384004" y="619125"/>
                </a:cubicBezTo>
                <a:lnTo>
                  <a:pt x="469729" y="561975"/>
                </a:lnTo>
                <a:lnTo>
                  <a:pt x="498304" y="542925"/>
                </a:lnTo>
                <a:cubicBezTo>
                  <a:pt x="507829" y="536575"/>
                  <a:pt x="518784" y="531970"/>
                  <a:pt x="526879" y="523875"/>
                </a:cubicBezTo>
                <a:cubicBezTo>
                  <a:pt x="545929" y="504825"/>
                  <a:pt x="561613" y="481669"/>
                  <a:pt x="584029" y="466725"/>
                </a:cubicBezTo>
                <a:cubicBezTo>
                  <a:pt x="593554" y="460375"/>
                  <a:pt x="604048" y="455280"/>
                  <a:pt x="612604" y="447675"/>
                </a:cubicBezTo>
                <a:cubicBezTo>
                  <a:pt x="632740" y="429777"/>
                  <a:pt x="654810" y="412941"/>
                  <a:pt x="669754" y="390525"/>
                </a:cubicBezTo>
                <a:lnTo>
                  <a:pt x="707854" y="333375"/>
                </a:lnTo>
                <a:cubicBezTo>
                  <a:pt x="714204" y="323850"/>
                  <a:pt x="717379" y="311150"/>
                  <a:pt x="726904" y="304800"/>
                </a:cubicBezTo>
                <a:lnTo>
                  <a:pt x="755479" y="285750"/>
                </a:lnTo>
                <a:cubicBezTo>
                  <a:pt x="768179" y="266700"/>
                  <a:pt x="777390" y="244789"/>
                  <a:pt x="793579" y="228600"/>
                </a:cubicBezTo>
                <a:cubicBezTo>
                  <a:pt x="812629" y="209550"/>
                  <a:pt x="835785" y="193866"/>
                  <a:pt x="850729" y="171450"/>
                </a:cubicBezTo>
                <a:cubicBezTo>
                  <a:pt x="876129" y="133350"/>
                  <a:pt x="860254" y="149225"/>
                  <a:pt x="898354" y="123825"/>
                </a:cubicBezTo>
                <a:cubicBezTo>
                  <a:pt x="919804" y="59475"/>
                  <a:pt x="890056" y="129226"/>
                  <a:pt x="936454" y="76200"/>
                </a:cubicBezTo>
                <a:cubicBezTo>
                  <a:pt x="951531" y="58970"/>
                  <a:pt x="974554" y="19050"/>
                  <a:pt x="974554" y="19050"/>
                </a:cubicBezTo>
                <a:cubicBezTo>
                  <a:pt x="1003701" y="26337"/>
                  <a:pt x="1019303" y="25699"/>
                  <a:pt x="1041229" y="47625"/>
                </a:cubicBezTo>
                <a:cubicBezTo>
                  <a:pt x="1080123" y="86519"/>
                  <a:pt x="1036467" y="87313"/>
                  <a:pt x="1117429" y="114300"/>
                </a:cubicBezTo>
                <a:lnTo>
                  <a:pt x="1174579" y="133350"/>
                </a:lnTo>
                <a:cubicBezTo>
                  <a:pt x="1184104" y="136525"/>
                  <a:pt x="1194800" y="137306"/>
                  <a:pt x="1203154" y="142875"/>
                </a:cubicBezTo>
                <a:cubicBezTo>
                  <a:pt x="1212679" y="149225"/>
                  <a:pt x="1221207" y="157416"/>
                  <a:pt x="1231729" y="161925"/>
                </a:cubicBezTo>
                <a:cubicBezTo>
                  <a:pt x="1243499" y="166969"/>
                  <a:pt x="1308978" y="179280"/>
                  <a:pt x="1317454" y="180975"/>
                </a:cubicBezTo>
                <a:lnTo>
                  <a:pt x="1584154" y="171450"/>
                </a:lnTo>
                <a:cubicBezTo>
                  <a:pt x="1608466" y="170099"/>
                  <a:pt x="1688711" y="158159"/>
                  <a:pt x="1717504" y="152400"/>
                </a:cubicBezTo>
                <a:cubicBezTo>
                  <a:pt x="1730341" y="149833"/>
                  <a:pt x="1742825" y="145715"/>
                  <a:pt x="1755604" y="142875"/>
                </a:cubicBezTo>
                <a:cubicBezTo>
                  <a:pt x="1836383" y="124924"/>
                  <a:pt x="1771171" y="144036"/>
                  <a:pt x="1860379" y="114300"/>
                </a:cubicBezTo>
                <a:cubicBezTo>
                  <a:pt x="1932203" y="90359"/>
                  <a:pt x="1843671" y="122654"/>
                  <a:pt x="1917529" y="85725"/>
                </a:cubicBezTo>
                <a:cubicBezTo>
                  <a:pt x="1926509" y="81235"/>
                  <a:pt x="1937124" y="80690"/>
                  <a:pt x="1946104" y="76200"/>
                </a:cubicBezTo>
                <a:cubicBezTo>
                  <a:pt x="1956343" y="71080"/>
                  <a:pt x="1964440" y="62270"/>
                  <a:pt x="1974679" y="57150"/>
                </a:cubicBezTo>
                <a:cubicBezTo>
                  <a:pt x="1983659" y="52660"/>
                  <a:pt x="1994274" y="52115"/>
                  <a:pt x="2003254" y="47625"/>
                </a:cubicBezTo>
                <a:cubicBezTo>
                  <a:pt x="2013493" y="42505"/>
                  <a:pt x="2021368" y="33224"/>
                  <a:pt x="2031829" y="28575"/>
                </a:cubicBezTo>
                <a:cubicBezTo>
                  <a:pt x="2050179" y="20420"/>
                  <a:pt x="2069929" y="15875"/>
                  <a:pt x="2088979" y="9525"/>
                </a:cubicBezTo>
                <a:lnTo>
                  <a:pt x="2117554" y="0"/>
                </a:lnTo>
                <a:cubicBezTo>
                  <a:pt x="2127079" y="3175"/>
                  <a:pt x="2138289" y="3253"/>
                  <a:pt x="2146129" y="9525"/>
                </a:cubicBezTo>
                <a:cubicBezTo>
                  <a:pt x="2155068" y="16676"/>
                  <a:pt x="2157850" y="29306"/>
                  <a:pt x="2165179" y="38100"/>
                </a:cubicBezTo>
                <a:cubicBezTo>
                  <a:pt x="2173803" y="48448"/>
                  <a:pt x="2185130" y="56327"/>
                  <a:pt x="2193754" y="66675"/>
                </a:cubicBezTo>
                <a:cubicBezTo>
                  <a:pt x="2201083" y="75469"/>
                  <a:pt x="2204709" y="87155"/>
                  <a:pt x="2212804" y="95250"/>
                </a:cubicBezTo>
                <a:cubicBezTo>
                  <a:pt x="2231268" y="113714"/>
                  <a:pt x="2246713" y="116078"/>
                  <a:pt x="2269954" y="123825"/>
                </a:cubicBezTo>
                <a:cubicBezTo>
                  <a:pt x="2279479" y="133350"/>
                  <a:pt x="2287896" y="144130"/>
                  <a:pt x="2298529" y="152400"/>
                </a:cubicBezTo>
                <a:cubicBezTo>
                  <a:pt x="2316601" y="166456"/>
                  <a:pt x="2355679" y="190500"/>
                  <a:pt x="2355679" y="190500"/>
                </a:cubicBezTo>
                <a:cubicBezTo>
                  <a:pt x="2362029" y="200025"/>
                  <a:pt x="2367400" y="210281"/>
                  <a:pt x="2374729" y="219075"/>
                </a:cubicBezTo>
                <a:cubicBezTo>
                  <a:pt x="2397648" y="246577"/>
                  <a:pt x="2403782" y="247969"/>
                  <a:pt x="2431879" y="266700"/>
                </a:cubicBezTo>
                <a:cubicBezTo>
                  <a:pt x="2448618" y="316918"/>
                  <a:pt x="2430341" y="276284"/>
                  <a:pt x="2469979" y="323850"/>
                </a:cubicBezTo>
                <a:cubicBezTo>
                  <a:pt x="2509666" y="371475"/>
                  <a:pt x="2465216" y="336550"/>
                  <a:pt x="2517604" y="371475"/>
                </a:cubicBezTo>
                <a:cubicBezTo>
                  <a:pt x="2568404" y="447675"/>
                  <a:pt x="2501729" y="355600"/>
                  <a:pt x="2565229" y="419100"/>
                </a:cubicBezTo>
                <a:cubicBezTo>
                  <a:pt x="2573324" y="427195"/>
                  <a:pt x="2575664" y="440137"/>
                  <a:pt x="2584279" y="447675"/>
                </a:cubicBezTo>
                <a:cubicBezTo>
                  <a:pt x="2601509" y="462752"/>
                  <a:pt x="2622379" y="473075"/>
                  <a:pt x="2641429" y="485775"/>
                </a:cubicBezTo>
                <a:lnTo>
                  <a:pt x="2670004" y="504825"/>
                </a:lnTo>
                <a:lnTo>
                  <a:pt x="2698579" y="523875"/>
                </a:lnTo>
                <a:cubicBezTo>
                  <a:pt x="2704929" y="533400"/>
                  <a:pt x="2709534" y="544355"/>
                  <a:pt x="2717629" y="552450"/>
                </a:cubicBezTo>
                <a:cubicBezTo>
                  <a:pt x="2725724" y="560545"/>
                  <a:pt x="2738666" y="562885"/>
                  <a:pt x="2746204" y="571500"/>
                </a:cubicBezTo>
                <a:cubicBezTo>
                  <a:pt x="2823992" y="660400"/>
                  <a:pt x="2748585" y="604837"/>
                  <a:pt x="2812879" y="647700"/>
                </a:cubicBezTo>
                <a:cubicBezTo>
                  <a:pt x="2819229" y="657225"/>
                  <a:pt x="2822990" y="669124"/>
                  <a:pt x="2831929" y="676275"/>
                </a:cubicBezTo>
                <a:cubicBezTo>
                  <a:pt x="2839769" y="682547"/>
                  <a:pt x="2851524" y="681310"/>
                  <a:pt x="2860504" y="685800"/>
                </a:cubicBezTo>
                <a:cubicBezTo>
                  <a:pt x="2870743" y="690920"/>
                  <a:pt x="2880285" y="697521"/>
                  <a:pt x="2889079" y="704850"/>
                </a:cubicBezTo>
                <a:cubicBezTo>
                  <a:pt x="2899427" y="713474"/>
                  <a:pt x="2907021" y="725155"/>
                  <a:pt x="2917654" y="733425"/>
                </a:cubicBezTo>
                <a:cubicBezTo>
                  <a:pt x="2935726" y="747481"/>
                  <a:pt x="2974804" y="771525"/>
                  <a:pt x="2974804" y="771525"/>
                </a:cubicBezTo>
                <a:cubicBezTo>
                  <a:pt x="2981154" y="781050"/>
                  <a:pt x="2985759" y="792005"/>
                  <a:pt x="2993854" y="800100"/>
                </a:cubicBezTo>
                <a:cubicBezTo>
                  <a:pt x="3001949" y="808195"/>
                  <a:pt x="3014891" y="810535"/>
                  <a:pt x="3022429" y="819150"/>
                </a:cubicBezTo>
                <a:cubicBezTo>
                  <a:pt x="3037506" y="836380"/>
                  <a:pt x="3060529" y="876300"/>
                  <a:pt x="3060529" y="876300"/>
                </a:cubicBezTo>
                <a:cubicBezTo>
                  <a:pt x="3059376" y="883215"/>
                  <a:pt x="3051900" y="946393"/>
                  <a:pt x="3041479" y="962025"/>
                </a:cubicBezTo>
                <a:cubicBezTo>
                  <a:pt x="3023573" y="988884"/>
                  <a:pt x="2978461" y="1013562"/>
                  <a:pt x="2955754" y="1028700"/>
                </a:cubicBezTo>
                <a:cubicBezTo>
                  <a:pt x="2853644" y="1096773"/>
                  <a:pt x="3008613" y="990762"/>
                  <a:pt x="2898604" y="1076325"/>
                </a:cubicBezTo>
                <a:cubicBezTo>
                  <a:pt x="2880532" y="1090381"/>
                  <a:pt x="2860504" y="1101725"/>
                  <a:pt x="2841454" y="1114425"/>
                </a:cubicBezTo>
                <a:cubicBezTo>
                  <a:pt x="2831929" y="1120775"/>
                  <a:pt x="2823739" y="1129855"/>
                  <a:pt x="2812879" y="1133475"/>
                </a:cubicBezTo>
                <a:lnTo>
                  <a:pt x="2784304" y="1143000"/>
                </a:lnTo>
                <a:cubicBezTo>
                  <a:pt x="2774779" y="1152525"/>
                  <a:pt x="2766937" y="1164103"/>
                  <a:pt x="2755729" y="1171575"/>
                </a:cubicBezTo>
                <a:cubicBezTo>
                  <a:pt x="2747375" y="1177144"/>
                  <a:pt x="2736382" y="1177145"/>
                  <a:pt x="2727154" y="1181100"/>
                </a:cubicBezTo>
                <a:cubicBezTo>
                  <a:pt x="2714103" y="1186693"/>
                  <a:pt x="2702105" y="1194557"/>
                  <a:pt x="2689054" y="1200150"/>
                </a:cubicBezTo>
                <a:cubicBezTo>
                  <a:pt x="2679826" y="1204105"/>
                  <a:pt x="2669459" y="1205185"/>
                  <a:pt x="2660479" y="1209675"/>
                </a:cubicBezTo>
                <a:cubicBezTo>
                  <a:pt x="2650240" y="1214795"/>
                  <a:pt x="2642143" y="1223605"/>
                  <a:pt x="2631904" y="1228725"/>
                </a:cubicBezTo>
                <a:cubicBezTo>
                  <a:pt x="2622924" y="1233215"/>
                  <a:pt x="2612106" y="1233374"/>
                  <a:pt x="2603329" y="1238250"/>
                </a:cubicBezTo>
                <a:cubicBezTo>
                  <a:pt x="2583315" y="1249369"/>
                  <a:pt x="2565229" y="1263650"/>
                  <a:pt x="2546179" y="1276350"/>
                </a:cubicBezTo>
                <a:cubicBezTo>
                  <a:pt x="2536654" y="1282700"/>
                  <a:pt x="2528464" y="1291780"/>
                  <a:pt x="2517604" y="1295400"/>
                </a:cubicBezTo>
                <a:cubicBezTo>
                  <a:pt x="2508079" y="1298575"/>
                  <a:pt x="2497806" y="1300049"/>
                  <a:pt x="2489029" y="1304925"/>
                </a:cubicBezTo>
                <a:cubicBezTo>
                  <a:pt x="2469015" y="1316044"/>
                  <a:pt x="2453599" y="1335785"/>
                  <a:pt x="2431879" y="1343025"/>
                </a:cubicBezTo>
                <a:cubicBezTo>
                  <a:pt x="2379488" y="1360489"/>
                  <a:pt x="2426430" y="1342057"/>
                  <a:pt x="2374729" y="1371600"/>
                </a:cubicBezTo>
                <a:cubicBezTo>
                  <a:pt x="2362401" y="1378645"/>
                  <a:pt x="2348805" y="1383345"/>
                  <a:pt x="2336629" y="1390650"/>
                </a:cubicBezTo>
                <a:cubicBezTo>
                  <a:pt x="2316996" y="1402430"/>
                  <a:pt x="2298529" y="1416050"/>
                  <a:pt x="2279479" y="1428750"/>
                </a:cubicBezTo>
                <a:lnTo>
                  <a:pt x="2250904" y="1447800"/>
                </a:lnTo>
                <a:cubicBezTo>
                  <a:pt x="2241379" y="1454150"/>
                  <a:pt x="2233189" y="1463230"/>
                  <a:pt x="2222329" y="1466850"/>
                </a:cubicBezTo>
                <a:cubicBezTo>
                  <a:pt x="2212804" y="1470025"/>
                  <a:pt x="2202734" y="1471885"/>
                  <a:pt x="2193754" y="1476375"/>
                </a:cubicBezTo>
                <a:cubicBezTo>
                  <a:pt x="2183515" y="1481495"/>
                  <a:pt x="2175640" y="1490776"/>
                  <a:pt x="2165179" y="1495425"/>
                </a:cubicBezTo>
                <a:cubicBezTo>
                  <a:pt x="2104225" y="1522516"/>
                  <a:pt x="2118404" y="1508182"/>
                  <a:pt x="2060404" y="1524000"/>
                </a:cubicBezTo>
                <a:cubicBezTo>
                  <a:pt x="2041031" y="1529284"/>
                  <a:pt x="2023179" y="1540559"/>
                  <a:pt x="2003254" y="1543050"/>
                </a:cubicBezTo>
                <a:cubicBezTo>
                  <a:pt x="1841933" y="1563215"/>
                  <a:pt x="1952634" y="1551628"/>
                  <a:pt x="1669879" y="1562100"/>
                </a:cubicBezTo>
                <a:cubicBezTo>
                  <a:pt x="1650829" y="1565275"/>
                  <a:pt x="1631667" y="1567837"/>
                  <a:pt x="1612729" y="1571625"/>
                </a:cubicBezTo>
                <a:cubicBezTo>
                  <a:pt x="1599892" y="1574192"/>
                  <a:pt x="1587568" y="1579159"/>
                  <a:pt x="1574629" y="1581150"/>
                </a:cubicBezTo>
                <a:cubicBezTo>
                  <a:pt x="1546212" y="1585522"/>
                  <a:pt x="1517479" y="1587500"/>
                  <a:pt x="1488904" y="1590675"/>
                </a:cubicBezTo>
                <a:cubicBezTo>
                  <a:pt x="1415879" y="1587500"/>
                  <a:pt x="1342535" y="1588671"/>
                  <a:pt x="1269829" y="1581150"/>
                </a:cubicBezTo>
                <a:cubicBezTo>
                  <a:pt x="1131717" y="1566863"/>
                  <a:pt x="1267448" y="1564481"/>
                  <a:pt x="1184104" y="1552575"/>
                </a:cubicBezTo>
                <a:lnTo>
                  <a:pt x="1117429" y="1543050"/>
                </a:lnTo>
                <a:cubicBezTo>
                  <a:pt x="1098379" y="1536700"/>
                  <a:pt x="1079760" y="1528870"/>
                  <a:pt x="1060279" y="1524000"/>
                </a:cubicBezTo>
                <a:cubicBezTo>
                  <a:pt x="1047579" y="1520825"/>
                  <a:pt x="1034718" y="1518237"/>
                  <a:pt x="1022179" y="1514475"/>
                </a:cubicBezTo>
                <a:cubicBezTo>
                  <a:pt x="1002945" y="1508705"/>
                  <a:pt x="984079" y="1501775"/>
                  <a:pt x="965029" y="1495425"/>
                </a:cubicBezTo>
                <a:lnTo>
                  <a:pt x="907879" y="1476375"/>
                </a:lnTo>
                <a:cubicBezTo>
                  <a:pt x="898354" y="1473200"/>
                  <a:pt x="889149" y="1468819"/>
                  <a:pt x="879304" y="1466850"/>
                </a:cubicBezTo>
                <a:lnTo>
                  <a:pt x="831679" y="1457325"/>
                </a:lnTo>
                <a:cubicBezTo>
                  <a:pt x="812678" y="1453870"/>
                  <a:pt x="793413" y="1451847"/>
                  <a:pt x="774529" y="1447800"/>
                </a:cubicBezTo>
                <a:cubicBezTo>
                  <a:pt x="748928" y="1442314"/>
                  <a:pt x="698329" y="1428750"/>
                  <a:pt x="698329" y="1428750"/>
                </a:cubicBezTo>
                <a:cubicBezTo>
                  <a:pt x="688804" y="1422400"/>
                  <a:pt x="680215" y="1414349"/>
                  <a:pt x="669754" y="1409700"/>
                </a:cubicBezTo>
                <a:lnTo>
                  <a:pt x="584029" y="1381125"/>
                </a:lnTo>
                <a:lnTo>
                  <a:pt x="526879" y="1362075"/>
                </a:lnTo>
                <a:cubicBezTo>
                  <a:pt x="517354" y="1358900"/>
                  <a:pt x="508044" y="1354985"/>
                  <a:pt x="498304" y="1352550"/>
                </a:cubicBezTo>
                <a:cubicBezTo>
                  <a:pt x="486097" y="1349498"/>
                  <a:pt x="445294" y="1340332"/>
                  <a:pt x="431629" y="1333500"/>
                </a:cubicBezTo>
                <a:cubicBezTo>
                  <a:pt x="421390" y="1328380"/>
                  <a:pt x="413293" y="1319570"/>
                  <a:pt x="403054" y="1314450"/>
                </a:cubicBezTo>
                <a:cubicBezTo>
                  <a:pt x="394074" y="1309960"/>
                  <a:pt x="383256" y="1309801"/>
                  <a:pt x="374479" y="1304925"/>
                </a:cubicBezTo>
                <a:cubicBezTo>
                  <a:pt x="354465" y="1293806"/>
                  <a:pt x="339049" y="1274065"/>
                  <a:pt x="317329" y="1266825"/>
                </a:cubicBezTo>
                <a:cubicBezTo>
                  <a:pt x="307804" y="1263650"/>
                  <a:pt x="297531" y="1262176"/>
                  <a:pt x="288754" y="1257300"/>
                </a:cubicBezTo>
                <a:cubicBezTo>
                  <a:pt x="190498" y="1202713"/>
                  <a:pt x="267687" y="1231228"/>
                  <a:pt x="203029" y="1209675"/>
                </a:cubicBezTo>
                <a:cubicBezTo>
                  <a:pt x="193504" y="1200150"/>
                  <a:pt x="185662" y="1188572"/>
                  <a:pt x="174454" y="1181100"/>
                </a:cubicBezTo>
                <a:cubicBezTo>
                  <a:pt x="166100" y="1175531"/>
                  <a:pt x="154656" y="1176451"/>
                  <a:pt x="145879" y="1171575"/>
                </a:cubicBezTo>
                <a:cubicBezTo>
                  <a:pt x="125865" y="1160456"/>
                  <a:pt x="107779" y="1146175"/>
                  <a:pt x="88729" y="1133475"/>
                </a:cubicBezTo>
                <a:lnTo>
                  <a:pt x="60154" y="1114425"/>
                </a:lnTo>
                <a:cubicBezTo>
                  <a:pt x="53804" y="1104900"/>
                  <a:pt x="48433" y="1094644"/>
                  <a:pt x="41104" y="1085850"/>
                </a:cubicBezTo>
                <a:cubicBezTo>
                  <a:pt x="32480" y="1075502"/>
                  <a:pt x="19071" y="1069050"/>
                  <a:pt x="12529" y="1057275"/>
                </a:cubicBezTo>
                <a:cubicBezTo>
                  <a:pt x="-9533" y="1017563"/>
                  <a:pt x="4591" y="969962"/>
                  <a:pt x="3004" y="952500"/>
                </a:cubicBezTo>
                <a:close/>
              </a:path>
            </a:pathLst>
          </a:custGeom>
          <a:solidFill>
            <a:schemeClr val="tx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1" name="Kombinationstegning 60">
            <a:hlinkClick r:id="rId11" action="ppaction://hlinksldjump"/>
          </p:cNvPr>
          <p:cNvSpPr/>
          <p:nvPr/>
        </p:nvSpPr>
        <p:spPr>
          <a:xfrm>
            <a:off x="3876531" y="1746751"/>
            <a:ext cx="1530827" cy="3113537"/>
          </a:xfrm>
          <a:custGeom>
            <a:avLst/>
            <a:gdLst>
              <a:gd name="connsiteX0" fmla="*/ 638239 w 1628839"/>
              <a:gd name="connsiteY0" fmla="*/ 0 h 3038475"/>
              <a:gd name="connsiteX1" fmla="*/ 638239 w 1628839"/>
              <a:gd name="connsiteY1" fmla="*/ 0 h 3038475"/>
              <a:gd name="connsiteX2" fmla="*/ 704914 w 1628839"/>
              <a:gd name="connsiteY2" fmla="*/ 66675 h 3038475"/>
              <a:gd name="connsiteX3" fmla="*/ 733489 w 1628839"/>
              <a:gd name="connsiteY3" fmla="*/ 85725 h 3038475"/>
              <a:gd name="connsiteX4" fmla="*/ 771589 w 1628839"/>
              <a:gd name="connsiteY4" fmla="*/ 133350 h 3038475"/>
              <a:gd name="connsiteX5" fmla="*/ 819214 w 1628839"/>
              <a:gd name="connsiteY5" fmla="*/ 171450 h 3038475"/>
              <a:gd name="connsiteX6" fmla="*/ 838264 w 1628839"/>
              <a:gd name="connsiteY6" fmla="*/ 200025 h 3038475"/>
              <a:gd name="connsiteX7" fmla="*/ 866839 w 1628839"/>
              <a:gd name="connsiteY7" fmla="*/ 219075 h 3038475"/>
              <a:gd name="connsiteX8" fmla="*/ 914464 w 1628839"/>
              <a:gd name="connsiteY8" fmla="*/ 276225 h 3038475"/>
              <a:gd name="connsiteX9" fmla="*/ 933514 w 1628839"/>
              <a:gd name="connsiteY9" fmla="*/ 304800 h 3038475"/>
              <a:gd name="connsiteX10" fmla="*/ 990664 w 1628839"/>
              <a:gd name="connsiteY10" fmla="*/ 342900 h 3038475"/>
              <a:gd name="connsiteX11" fmla="*/ 1019239 w 1628839"/>
              <a:gd name="connsiteY11" fmla="*/ 361950 h 3038475"/>
              <a:gd name="connsiteX12" fmla="*/ 1047814 w 1628839"/>
              <a:gd name="connsiteY12" fmla="*/ 381000 h 3038475"/>
              <a:gd name="connsiteX13" fmla="*/ 1095439 w 1628839"/>
              <a:gd name="connsiteY13" fmla="*/ 428625 h 3038475"/>
              <a:gd name="connsiteX14" fmla="*/ 1143064 w 1628839"/>
              <a:gd name="connsiteY14" fmla="*/ 476250 h 3038475"/>
              <a:gd name="connsiteX15" fmla="*/ 1209739 w 1628839"/>
              <a:gd name="connsiteY15" fmla="*/ 561975 h 3038475"/>
              <a:gd name="connsiteX16" fmla="*/ 1238314 w 1628839"/>
              <a:gd name="connsiteY16" fmla="*/ 581025 h 3038475"/>
              <a:gd name="connsiteX17" fmla="*/ 1285939 w 1628839"/>
              <a:gd name="connsiteY17" fmla="*/ 628650 h 3038475"/>
              <a:gd name="connsiteX18" fmla="*/ 1333564 w 1628839"/>
              <a:gd name="connsiteY18" fmla="*/ 676275 h 3038475"/>
              <a:gd name="connsiteX19" fmla="*/ 1352614 w 1628839"/>
              <a:gd name="connsiteY19" fmla="*/ 704850 h 3038475"/>
              <a:gd name="connsiteX20" fmla="*/ 1381189 w 1628839"/>
              <a:gd name="connsiteY20" fmla="*/ 714375 h 3038475"/>
              <a:gd name="connsiteX21" fmla="*/ 1438339 w 1628839"/>
              <a:gd name="connsiteY21" fmla="*/ 752475 h 3038475"/>
              <a:gd name="connsiteX22" fmla="*/ 1438339 w 1628839"/>
              <a:gd name="connsiteY22" fmla="*/ 752475 h 3038475"/>
              <a:gd name="connsiteX23" fmla="*/ 1495489 w 1628839"/>
              <a:gd name="connsiteY23" fmla="*/ 790575 h 3038475"/>
              <a:gd name="connsiteX24" fmla="*/ 1514539 w 1628839"/>
              <a:gd name="connsiteY24" fmla="*/ 819150 h 3038475"/>
              <a:gd name="connsiteX25" fmla="*/ 1571689 w 1628839"/>
              <a:gd name="connsiteY25" fmla="*/ 866775 h 3038475"/>
              <a:gd name="connsiteX26" fmla="*/ 1600264 w 1628839"/>
              <a:gd name="connsiteY26" fmla="*/ 923925 h 3038475"/>
              <a:gd name="connsiteX27" fmla="*/ 1628839 w 1628839"/>
              <a:gd name="connsiteY27" fmla="*/ 981075 h 3038475"/>
              <a:gd name="connsiteX28" fmla="*/ 1590739 w 1628839"/>
              <a:gd name="connsiteY28" fmla="*/ 1028700 h 3038475"/>
              <a:gd name="connsiteX29" fmla="*/ 1562164 w 1628839"/>
              <a:gd name="connsiteY29" fmla="*/ 1085850 h 3038475"/>
              <a:gd name="connsiteX30" fmla="*/ 1543114 w 1628839"/>
              <a:gd name="connsiteY30" fmla="*/ 1114425 h 3038475"/>
              <a:gd name="connsiteX31" fmla="*/ 1524064 w 1628839"/>
              <a:gd name="connsiteY31" fmla="*/ 1171575 h 3038475"/>
              <a:gd name="connsiteX32" fmla="*/ 1495489 w 1628839"/>
              <a:gd name="connsiteY32" fmla="*/ 1228725 h 3038475"/>
              <a:gd name="connsiteX33" fmla="*/ 1476439 w 1628839"/>
              <a:gd name="connsiteY33" fmla="*/ 1257300 h 3038475"/>
              <a:gd name="connsiteX34" fmla="*/ 1457389 w 1628839"/>
              <a:gd name="connsiteY34" fmla="*/ 1323975 h 3038475"/>
              <a:gd name="connsiteX35" fmla="*/ 1438339 w 1628839"/>
              <a:gd name="connsiteY35" fmla="*/ 1390650 h 3038475"/>
              <a:gd name="connsiteX36" fmla="*/ 1419289 w 1628839"/>
              <a:gd name="connsiteY36" fmla="*/ 1524000 h 3038475"/>
              <a:gd name="connsiteX37" fmla="*/ 1447864 w 1628839"/>
              <a:gd name="connsiteY37" fmla="*/ 1714500 h 3038475"/>
              <a:gd name="connsiteX38" fmla="*/ 1505014 w 1628839"/>
              <a:gd name="connsiteY38" fmla="*/ 1828800 h 3038475"/>
              <a:gd name="connsiteX39" fmla="*/ 1514539 w 1628839"/>
              <a:gd name="connsiteY39" fmla="*/ 1885950 h 3038475"/>
              <a:gd name="connsiteX40" fmla="*/ 1533589 w 1628839"/>
              <a:gd name="connsiteY40" fmla="*/ 1943100 h 3038475"/>
              <a:gd name="connsiteX41" fmla="*/ 1543114 w 1628839"/>
              <a:gd name="connsiteY41" fmla="*/ 1971675 h 3038475"/>
              <a:gd name="connsiteX42" fmla="*/ 1562164 w 1628839"/>
              <a:gd name="connsiteY42" fmla="*/ 2028825 h 3038475"/>
              <a:gd name="connsiteX43" fmla="*/ 1571689 w 1628839"/>
              <a:gd name="connsiteY43" fmla="*/ 2057400 h 3038475"/>
              <a:gd name="connsiteX44" fmla="*/ 1590739 w 1628839"/>
              <a:gd name="connsiteY44" fmla="*/ 2085975 h 3038475"/>
              <a:gd name="connsiteX45" fmla="*/ 1562164 w 1628839"/>
              <a:gd name="connsiteY45" fmla="*/ 2162175 h 3038475"/>
              <a:gd name="connsiteX46" fmla="*/ 1476439 w 1628839"/>
              <a:gd name="connsiteY46" fmla="*/ 2219325 h 3038475"/>
              <a:gd name="connsiteX47" fmla="*/ 1447864 w 1628839"/>
              <a:gd name="connsiteY47" fmla="*/ 2238375 h 3038475"/>
              <a:gd name="connsiteX48" fmla="*/ 1419289 w 1628839"/>
              <a:gd name="connsiteY48" fmla="*/ 2266950 h 3038475"/>
              <a:gd name="connsiteX49" fmla="*/ 1390714 w 1628839"/>
              <a:gd name="connsiteY49" fmla="*/ 2286000 h 3038475"/>
              <a:gd name="connsiteX50" fmla="*/ 1333564 w 1628839"/>
              <a:gd name="connsiteY50" fmla="*/ 2343150 h 3038475"/>
              <a:gd name="connsiteX51" fmla="*/ 1304989 w 1628839"/>
              <a:gd name="connsiteY51" fmla="*/ 2362200 h 3038475"/>
              <a:gd name="connsiteX52" fmla="*/ 1257364 w 1628839"/>
              <a:gd name="connsiteY52" fmla="*/ 2419350 h 3038475"/>
              <a:gd name="connsiteX53" fmla="*/ 1228789 w 1628839"/>
              <a:gd name="connsiteY53" fmla="*/ 2438400 h 3038475"/>
              <a:gd name="connsiteX54" fmla="*/ 1190689 w 1628839"/>
              <a:gd name="connsiteY54" fmla="*/ 2495550 h 3038475"/>
              <a:gd name="connsiteX55" fmla="*/ 1124014 w 1628839"/>
              <a:gd name="connsiteY55" fmla="*/ 2571750 h 3038475"/>
              <a:gd name="connsiteX56" fmla="*/ 1047814 w 1628839"/>
              <a:gd name="connsiteY56" fmla="*/ 2657475 h 3038475"/>
              <a:gd name="connsiteX57" fmla="*/ 1019239 w 1628839"/>
              <a:gd name="connsiteY57" fmla="*/ 2686050 h 3038475"/>
              <a:gd name="connsiteX58" fmla="*/ 962089 w 1628839"/>
              <a:gd name="connsiteY58" fmla="*/ 2724150 h 3038475"/>
              <a:gd name="connsiteX59" fmla="*/ 943039 w 1628839"/>
              <a:gd name="connsiteY59" fmla="*/ 2752725 h 3038475"/>
              <a:gd name="connsiteX60" fmla="*/ 885889 w 1628839"/>
              <a:gd name="connsiteY60" fmla="*/ 2800350 h 3038475"/>
              <a:gd name="connsiteX61" fmla="*/ 866839 w 1628839"/>
              <a:gd name="connsiteY61" fmla="*/ 2828925 h 3038475"/>
              <a:gd name="connsiteX62" fmla="*/ 809689 w 1628839"/>
              <a:gd name="connsiteY62" fmla="*/ 2886075 h 3038475"/>
              <a:gd name="connsiteX63" fmla="*/ 762064 w 1628839"/>
              <a:gd name="connsiteY63" fmla="*/ 2943225 h 3038475"/>
              <a:gd name="connsiteX64" fmla="*/ 743014 w 1628839"/>
              <a:gd name="connsiteY64" fmla="*/ 2971800 h 3038475"/>
              <a:gd name="connsiteX65" fmla="*/ 714439 w 1628839"/>
              <a:gd name="connsiteY65" fmla="*/ 3000375 h 3038475"/>
              <a:gd name="connsiteX66" fmla="*/ 695389 w 1628839"/>
              <a:gd name="connsiteY66" fmla="*/ 3028950 h 3038475"/>
              <a:gd name="connsiteX67" fmla="*/ 666814 w 1628839"/>
              <a:gd name="connsiteY67" fmla="*/ 3038475 h 3038475"/>
              <a:gd name="connsiteX68" fmla="*/ 552514 w 1628839"/>
              <a:gd name="connsiteY68" fmla="*/ 2990850 h 3038475"/>
              <a:gd name="connsiteX69" fmla="*/ 523939 w 1628839"/>
              <a:gd name="connsiteY69" fmla="*/ 2971800 h 3038475"/>
              <a:gd name="connsiteX70" fmla="*/ 409639 w 1628839"/>
              <a:gd name="connsiteY70" fmla="*/ 2800350 h 3038475"/>
              <a:gd name="connsiteX71" fmla="*/ 371539 w 1628839"/>
              <a:gd name="connsiteY71" fmla="*/ 2743200 h 3038475"/>
              <a:gd name="connsiteX72" fmla="*/ 352489 w 1628839"/>
              <a:gd name="connsiteY72" fmla="*/ 2714625 h 3038475"/>
              <a:gd name="connsiteX73" fmla="*/ 342964 w 1628839"/>
              <a:gd name="connsiteY73" fmla="*/ 2686050 h 3038475"/>
              <a:gd name="connsiteX74" fmla="*/ 304864 w 1628839"/>
              <a:gd name="connsiteY74" fmla="*/ 2628900 h 3038475"/>
              <a:gd name="connsiteX75" fmla="*/ 295339 w 1628839"/>
              <a:gd name="connsiteY75" fmla="*/ 2600325 h 3038475"/>
              <a:gd name="connsiteX76" fmla="*/ 228664 w 1628839"/>
              <a:gd name="connsiteY76" fmla="*/ 2505075 h 3038475"/>
              <a:gd name="connsiteX77" fmla="*/ 190564 w 1628839"/>
              <a:gd name="connsiteY77" fmla="*/ 2447925 h 3038475"/>
              <a:gd name="connsiteX78" fmla="*/ 181039 w 1628839"/>
              <a:gd name="connsiteY78" fmla="*/ 2419350 h 3038475"/>
              <a:gd name="connsiteX79" fmla="*/ 161989 w 1628839"/>
              <a:gd name="connsiteY79" fmla="*/ 2390775 h 3038475"/>
              <a:gd name="connsiteX80" fmla="*/ 152464 w 1628839"/>
              <a:gd name="connsiteY80" fmla="*/ 2362200 h 3038475"/>
              <a:gd name="connsiteX81" fmla="*/ 123889 w 1628839"/>
              <a:gd name="connsiteY81" fmla="*/ 2305050 h 3038475"/>
              <a:gd name="connsiteX82" fmla="*/ 95314 w 1628839"/>
              <a:gd name="connsiteY82" fmla="*/ 2209800 h 3038475"/>
              <a:gd name="connsiteX83" fmla="*/ 85789 w 1628839"/>
              <a:gd name="connsiteY83" fmla="*/ 2181225 h 3038475"/>
              <a:gd name="connsiteX84" fmla="*/ 76264 w 1628839"/>
              <a:gd name="connsiteY84" fmla="*/ 2152650 h 3038475"/>
              <a:gd name="connsiteX85" fmla="*/ 66739 w 1628839"/>
              <a:gd name="connsiteY85" fmla="*/ 2076450 h 3038475"/>
              <a:gd name="connsiteX86" fmla="*/ 57214 w 1628839"/>
              <a:gd name="connsiteY86" fmla="*/ 2028825 h 3038475"/>
              <a:gd name="connsiteX87" fmla="*/ 47689 w 1628839"/>
              <a:gd name="connsiteY87" fmla="*/ 1895475 h 3038475"/>
              <a:gd name="connsiteX88" fmla="*/ 38164 w 1628839"/>
              <a:gd name="connsiteY88" fmla="*/ 1847850 h 3038475"/>
              <a:gd name="connsiteX89" fmla="*/ 28639 w 1628839"/>
              <a:gd name="connsiteY89" fmla="*/ 1752600 h 3038475"/>
              <a:gd name="connsiteX90" fmla="*/ 19114 w 1628839"/>
              <a:gd name="connsiteY90" fmla="*/ 1704975 h 3038475"/>
              <a:gd name="connsiteX91" fmla="*/ 9589 w 1628839"/>
              <a:gd name="connsiteY91" fmla="*/ 1628775 h 3038475"/>
              <a:gd name="connsiteX92" fmla="*/ 9589 w 1628839"/>
              <a:gd name="connsiteY92" fmla="*/ 1190625 h 3038475"/>
              <a:gd name="connsiteX93" fmla="*/ 19114 w 1628839"/>
              <a:gd name="connsiteY93" fmla="*/ 1152525 h 3038475"/>
              <a:gd name="connsiteX94" fmla="*/ 57214 w 1628839"/>
              <a:gd name="connsiteY94" fmla="*/ 1057275 h 3038475"/>
              <a:gd name="connsiteX95" fmla="*/ 66739 w 1628839"/>
              <a:gd name="connsiteY95" fmla="*/ 1028700 h 3038475"/>
              <a:gd name="connsiteX96" fmla="*/ 85789 w 1628839"/>
              <a:gd name="connsiteY96" fmla="*/ 1000125 h 3038475"/>
              <a:gd name="connsiteX97" fmla="*/ 104839 w 1628839"/>
              <a:gd name="connsiteY97" fmla="*/ 942975 h 3038475"/>
              <a:gd name="connsiteX98" fmla="*/ 114364 w 1628839"/>
              <a:gd name="connsiteY98" fmla="*/ 914400 h 3038475"/>
              <a:gd name="connsiteX99" fmla="*/ 123889 w 1628839"/>
              <a:gd name="connsiteY99" fmla="*/ 885825 h 3038475"/>
              <a:gd name="connsiteX100" fmla="*/ 142939 w 1628839"/>
              <a:gd name="connsiteY100" fmla="*/ 790575 h 3038475"/>
              <a:gd name="connsiteX101" fmla="*/ 161989 w 1628839"/>
              <a:gd name="connsiteY101" fmla="*/ 733425 h 3038475"/>
              <a:gd name="connsiteX102" fmla="*/ 190564 w 1628839"/>
              <a:gd name="connsiteY102" fmla="*/ 676275 h 3038475"/>
              <a:gd name="connsiteX103" fmla="*/ 209614 w 1628839"/>
              <a:gd name="connsiteY103" fmla="*/ 647700 h 3038475"/>
              <a:gd name="connsiteX104" fmla="*/ 228664 w 1628839"/>
              <a:gd name="connsiteY104" fmla="*/ 581025 h 3038475"/>
              <a:gd name="connsiteX105" fmla="*/ 238189 w 1628839"/>
              <a:gd name="connsiteY105" fmla="*/ 552450 h 3038475"/>
              <a:gd name="connsiteX106" fmla="*/ 247714 w 1628839"/>
              <a:gd name="connsiteY106" fmla="*/ 514350 h 3038475"/>
              <a:gd name="connsiteX107" fmla="*/ 266764 w 1628839"/>
              <a:gd name="connsiteY107" fmla="*/ 485775 h 3038475"/>
              <a:gd name="connsiteX108" fmla="*/ 276289 w 1628839"/>
              <a:gd name="connsiteY108" fmla="*/ 457200 h 3038475"/>
              <a:gd name="connsiteX109" fmla="*/ 314389 w 1628839"/>
              <a:gd name="connsiteY109" fmla="*/ 400050 h 3038475"/>
              <a:gd name="connsiteX110" fmla="*/ 371539 w 1628839"/>
              <a:gd name="connsiteY110" fmla="*/ 295275 h 3038475"/>
              <a:gd name="connsiteX111" fmla="*/ 390589 w 1628839"/>
              <a:gd name="connsiteY111" fmla="*/ 266700 h 3038475"/>
              <a:gd name="connsiteX112" fmla="*/ 438214 w 1628839"/>
              <a:gd name="connsiteY112" fmla="*/ 209550 h 3038475"/>
              <a:gd name="connsiteX113" fmla="*/ 495364 w 1628839"/>
              <a:gd name="connsiteY113" fmla="*/ 152400 h 3038475"/>
              <a:gd name="connsiteX114" fmla="*/ 562039 w 1628839"/>
              <a:gd name="connsiteY114" fmla="*/ 66675 h 3038475"/>
              <a:gd name="connsiteX115" fmla="*/ 638239 w 1628839"/>
              <a:gd name="connsiteY115" fmla="*/ 0 h 303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628839" h="3038475">
                <a:moveTo>
                  <a:pt x="638239" y="0"/>
                </a:moveTo>
                <a:lnTo>
                  <a:pt x="638239" y="0"/>
                </a:lnTo>
                <a:cubicBezTo>
                  <a:pt x="660464" y="22225"/>
                  <a:pt x="681552" y="45649"/>
                  <a:pt x="704914" y="66675"/>
                </a:cubicBezTo>
                <a:cubicBezTo>
                  <a:pt x="713423" y="74333"/>
                  <a:pt x="726338" y="76786"/>
                  <a:pt x="733489" y="85725"/>
                </a:cubicBezTo>
                <a:cubicBezTo>
                  <a:pt x="786069" y="151450"/>
                  <a:pt x="689697" y="78755"/>
                  <a:pt x="771589" y="133350"/>
                </a:cubicBezTo>
                <a:cubicBezTo>
                  <a:pt x="826184" y="215242"/>
                  <a:pt x="753489" y="118870"/>
                  <a:pt x="819214" y="171450"/>
                </a:cubicBezTo>
                <a:cubicBezTo>
                  <a:pt x="828153" y="178601"/>
                  <a:pt x="830169" y="191930"/>
                  <a:pt x="838264" y="200025"/>
                </a:cubicBezTo>
                <a:cubicBezTo>
                  <a:pt x="846359" y="208120"/>
                  <a:pt x="857314" y="212725"/>
                  <a:pt x="866839" y="219075"/>
                </a:cubicBezTo>
                <a:cubicBezTo>
                  <a:pt x="914137" y="290021"/>
                  <a:pt x="853348" y="202886"/>
                  <a:pt x="914464" y="276225"/>
                </a:cubicBezTo>
                <a:cubicBezTo>
                  <a:pt x="921793" y="285019"/>
                  <a:pt x="924899" y="297262"/>
                  <a:pt x="933514" y="304800"/>
                </a:cubicBezTo>
                <a:cubicBezTo>
                  <a:pt x="950744" y="319877"/>
                  <a:pt x="971614" y="330200"/>
                  <a:pt x="990664" y="342900"/>
                </a:cubicBezTo>
                <a:lnTo>
                  <a:pt x="1019239" y="361950"/>
                </a:lnTo>
                <a:lnTo>
                  <a:pt x="1047814" y="381000"/>
                </a:lnTo>
                <a:cubicBezTo>
                  <a:pt x="1098614" y="457200"/>
                  <a:pt x="1031939" y="365125"/>
                  <a:pt x="1095439" y="428625"/>
                </a:cubicBezTo>
                <a:cubicBezTo>
                  <a:pt x="1158939" y="492125"/>
                  <a:pt x="1066864" y="425450"/>
                  <a:pt x="1143064" y="476250"/>
                </a:cubicBezTo>
                <a:cubicBezTo>
                  <a:pt x="1169615" y="516076"/>
                  <a:pt x="1176166" y="533997"/>
                  <a:pt x="1209739" y="561975"/>
                </a:cubicBezTo>
                <a:cubicBezTo>
                  <a:pt x="1218533" y="569304"/>
                  <a:pt x="1228789" y="574675"/>
                  <a:pt x="1238314" y="581025"/>
                </a:cubicBezTo>
                <a:cubicBezTo>
                  <a:pt x="1289114" y="657225"/>
                  <a:pt x="1222439" y="565150"/>
                  <a:pt x="1285939" y="628650"/>
                </a:cubicBezTo>
                <a:cubicBezTo>
                  <a:pt x="1349439" y="692150"/>
                  <a:pt x="1257364" y="625475"/>
                  <a:pt x="1333564" y="676275"/>
                </a:cubicBezTo>
                <a:cubicBezTo>
                  <a:pt x="1339914" y="685800"/>
                  <a:pt x="1343675" y="697699"/>
                  <a:pt x="1352614" y="704850"/>
                </a:cubicBezTo>
                <a:cubicBezTo>
                  <a:pt x="1360454" y="711122"/>
                  <a:pt x="1372412" y="709499"/>
                  <a:pt x="1381189" y="714375"/>
                </a:cubicBezTo>
                <a:cubicBezTo>
                  <a:pt x="1401203" y="725494"/>
                  <a:pt x="1419289" y="739775"/>
                  <a:pt x="1438339" y="752475"/>
                </a:cubicBezTo>
                <a:lnTo>
                  <a:pt x="1438339" y="752475"/>
                </a:lnTo>
                <a:cubicBezTo>
                  <a:pt x="1474014" y="788150"/>
                  <a:pt x="1454135" y="776790"/>
                  <a:pt x="1495489" y="790575"/>
                </a:cubicBezTo>
                <a:cubicBezTo>
                  <a:pt x="1501839" y="800100"/>
                  <a:pt x="1506444" y="811055"/>
                  <a:pt x="1514539" y="819150"/>
                </a:cubicBezTo>
                <a:cubicBezTo>
                  <a:pt x="1589464" y="894075"/>
                  <a:pt x="1493668" y="773150"/>
                  <a:pt x="1571689" y="866775"/>
                </a:cubicBezTo>
                <a:cubicBezTo>
                  <a:pt x="1605811" y="907721"/>
                  <a:pt x="1578785" y="880967"/>
                  <a:pt x="1600264" y="923925"/>
                </a:cubicBezTo>
                <a:cubicBezTo>
                  <a:pt x="1637193" y="997783"/>
                  <a:pt x="1604898" y="909251"/>
                  <a:pt x="1628839" y="981075"/>
                </a:cubicBezTo>
                <a:cubicBezTo>
                  <a:pt x="1610296" y="1036705"/>
                  <a:pt x="1633823" y="985616"/>
                  <a:pt x="1590739" y="1028700"/>
                </a:cubicBezTo>
                <a:cubicBezTo>
                  <a:pt x="1563442" y="1055997"/>
                  <a:pt x="1577658" y="1054862"/>
                  <a:pt x="1562164" y="1085850"/>
                </a:cubicBezTo>
                <a:cubicBezTo>
                  <a:pt x="1557044" y="1096089"/>
                  <a:pt x="1547763" y="1103964"/>
                  <a:pt x="1543114" y="1114425"/>
                </a:cubicBezTo>
                <a:cubicBezTo>
                  <a:pt x="1534959" y="1132775"/>
                  <a:pt x="1535203" y="1154867"/>
                  <a:pt x="1524064" y="1171575"/>
                </a:cubicBezTo>
                <a:cubicBezTo>
                  <a:pt x="1469469" y="1253467"/>
                  <a:pt x="1534924" y="1149855"/>
                  <a:pt x="1495489" y="1228725"/>
                </a:cubicBezTo>
                <a:cubicBezTo>
                  <a:pt x="1490369" y="1238964"/>
                  <a:pt x="1481559" y="1247061"/>
                  <a:pt x="1476439" y="1257300"/>
                </a:cubicBezTo>
                <a:cubicBezTo>
                  <a:pt x="1468826" y="1272525"/>
                  <a:pt x="1461458" y="1309733"/>
                  <a:pt x="1457389" y="1323975"/>
                </a:cubicBezTo>
                <a:cubicBezTo>
                  <a:pt x="1445285" y="1366340"/>
                  <a:pt x="1448265" y="1341022"/>
                  <a:pt x="1438339" y="1390650"/>
                </a:cubicBezTo>
                <a:cubicBezTo>
                  <a:pt x="1429184" y="1436427"/>
                  <a:pt x="1425142" y="1477176"/>
                  <a:pt x="1419289" y="1524000"/>
                </a:cubicBezTo>
                <a:cubicBezTo>
                  <a:pt x="1421419" y="1553815"/>
                  <a:pt x="1418699" y="1670752"/>
                  <a:pt x="1447864" y="1714500"/>
                </a:cubicBezTo>
                <a:cubicBezTo>
                  <a:pt x="1477119" y="1758383"/>
                  <a:pt x="1496251" y="1776220"/>
                  <a:pt x="1505014" y="1828800"/>
                </a:cubicBezTo>
                <a:cubicBezTo>
                  <a:pt x="1508189" y="1847850"/>
                  <a:pt x="1509855" y="1867214"/>
                  <a:pt x="1514539" y="1885950"/>
                </a:cubicBezTo>
                <a:cubicBezTo>
                  <a:pt x="1519409" y="1905431"/>
                  <a:pt x="1527239" y="1924050"/>
                  <a:pt x="1533589" y="1943100"/>
                </a:cubicBezTo>
                <a:lnTo>
                  <a:pt x="1543114" y="1971675"/>
                </a:lnTo>
                <a:lnTo>
                  <a:pt x="1562164" y="2028825"/>
                </a:lnTo>
                <a:cubicBezTo>
                  <a:pt x="1565339" y="2038350"/>
                  <a:pt x="1566120" y="2049046"/>
                  <a:pt x="1571689" y="2057400"/>
                </a:cubicBezTo>
                <a:lnTo>
                  <a:pt x="1590739" y="2085975"/>
                </a:lnTo>
                <a:cubicBezTo>
                  <a:pt x="1584975" y="2114794"/>
                  <a:pt x="1585947" y="2141365"/>
                  <a:pt x="1562164" y="2162175"/>
                </a:cubicBezTo>
                <a:lnTo>
                  <a:pt x="1476439" y="2219325"/>
                </a:lnTo>
                <a:cubicBezTo>
                  <a:pt x="1466914" y="2225675"/>
                  <a:pt x="1455959" y="2230280"/>
                  <a:pt x="1447864" y="2238375"/>
                </a:cubicBezTo>
                <a:cubicBezTo>
                  <a:pt x="1438339" y="2247900"/>
                  <a:pt x="1429637" y="2258326"/>
                  <a:pt x="1419289" y="2266950"/>
                </a:cubicBezTo>
                <a:cubicBezTo>
                  <a:pt x="1410495" y="2274279"/>
                  <a:pt x="1399270" y="2278395"/>
                  <a:pt x="1390714" y="2286000"/>
                </a:cubicBezTo>
                <a:cubicBezTo>
                  <a:pt x="1370578" y="2303898"/>
                  <a:pt x="1355980" y="2328206"/>
                  <a:pt x="1333564" y="2343150"/>
                </a:cubicBezTo>
                <a:cubicBezTo>
                  <a:pt x="1324039" y="2349500"/>
                  <a:pt x="1313783" y="2354871"/>
                  <a:pt x="1304989" y="2362200"/>
                </a:cubicBezTo>
                <a:cubicBezTo>
                  <a:pt x="1211364" y="2440221"/>
                  <a:pt x="1332289" y="2344425"/>
                  <a:pt x="1257364" y="2419350"/>
                </a:cubicBezTo>
                <a:cubicBezTo>
                  <a:pt x="1249269" y="2427445"/>
                  <a:pt x="1238314" y="2432050"/>
                  <a:pt x="1228789" y="2438400"/>
                </a:cubicBezTo>
                <a:cubicBezTo>
                  <a:pt x="1210573" y="2493049"/>
                  <a:pt x="1232309" y="2442038"/>
                  <a:pt x="1190689" y="2495550"/>
                </a:cubicBezTo>
                <a:cubicBezTo>
                  <a:pt x="1130852" y="2572483"/>
                  <a:pt x="1179332" y="2534871"/>
                  <a:pt x="1124014" y="2571750"/>
                </a:cubicBezTo>
                <a:cubicBezTo>
                  <a:pt x="1090020" y="2622741"/>
                  <a:pt x="1113059" y="2592230"/>
                  <a:pt x="1047814" y="2657475"/>
                </a:cubicBezTo>
                <a:cubicBezTo>
                  <a:pt x="1038289" y="2667000"/>
                  <a:pt x="1030447" y="2678578"/>
                  <a:pt x="1019239" y="2686050"/>
                </a:cubicBezTo>
                <a:lnTo>
                  <a:pt x="962089" y="2724150"/>
                </a:lnTo>
                <a:cubicBezTo>
                  <a:pt x="955739" y="2733675"/>
                  <a:pt x="951134" y="2744630"/>
                  <a:pt x="943039" y="2752725"/>
                </a:cubicBezTo>
                <a:cubicBezTo>
                  <a:pt x="868114" y="2827650"/>
                  <a:pt x="963910" y="2706725"/>
                  <a:pt x="885889" y="2800350"/>
                </a:cubicBezTo>
                <a:cubicBezTo>
                  <a:pt x="878560" y="2809144"/>
                  <a:pt x="874444" y="2820369"/>
                  <a:pt x="866839" y="2828925"/>
                </a:cubicBezTo>
                <a:cubicBezTo>
                  <a:pt x="848941" y="2849061"/>
                  <a:pt x="824633" y="2863659"/>
                  <a:pt x="809689" y="2886075"/>
                </a:cubicBezTo>
                <a:cubicBezTo>
                  <a:pt x="762391" y="2957021"/>
                  <a:pt x="823180" y="2869886"/>
                  <a:pt x="762064" y="2943225"/>
                </a:cubicBezTo>
                <a:cubicBezTo>
                  <a:pt x="754735" y="2952019"/>
                  <a:pt x="750343" y="2963006"/>
                  <a:pt x="743014" y="2971800"/>
                </a:cubicBezTo>
                <a:cubicBezTo>
                  <a:pt x="734390" y="2982148"/>
                  <a:pt x="723063" y="2990027"/>
                  <a:pt x="714439" y="3000375"/>
                </a:cubicBezTo>
                <a:cubicBezTo>
                  <a:pt x="707110" y="3009169"/>
                  <a:pt x="704328" y="3021799"/>
                  <a:pt x="695389" y="3028950"/>
                </a:cubicBezTo>
                <a:cubicBezTo>
                  <a:pt x="687549" y="3035222"/>
                  <a:pt x="676339" y="3035300"/>
                  <a:pt x="666814" y="3038475"/>
                </a:cubicBezTo>
                <a:cubicBezTo>
                  <a:pt x="587080" y="3025186"/>
                  <a:pt x="625733" y="3039663"/>
                  <a:pt x="552514" y="2990850"/>
                </a:cubicBezTo>
                <a:lnTo>
                  <a:pt x="523939" y="2971800"/>
                </a:lnTo>
                <a:lnTo>
                  <a:pt x="409639" y="2800350"/>
                </a:lnTo>
                <a:lnTo>
                  <a:pt x="371539" y="2743200"/>
                </a:lnTo>
                <a:cubicBezTo>
                  <a:pt x="365189" y="2733675"/>
                  <a:pt x="356109" y="2725485"/>
                  <a:pt x="352489" y="2714625"/>
                </a:cubicBezTo>
                <a:cubicBezTo>
                  <a:pt x="349314" y="2705100"/>
                  <a:pt x="347840" y="2694827"/>
                  <a:pt x="342964" y="2686050"/>
                </a:cubicBezTo>
                <a:cubicBezTo>
                  <a:pt x="331845" y="2666036"/>
                  <a:pt x="312104" y="2650620"/>
                  <a:pt x="304864" y="2628900"/>
                </a:cubicBezTo>
                <a:cubicBezTo>
                  <a:pt x="301689" y="2619375"/>
                  <a:pt x="300215" y="2609102"/>
                  <a:pt x="295339" y="2600325"/>
                </a:cubicBezTo>
                <a:cubicBezTo>
                  <a:pt x="278587" y="2570171"/>
                  <a:pt x="250068" y="2533614"/>
                  <a:pt x="228664" y="2505075"/>
                </a:cubicBezTo>
                <a:cubicBezTo>
                  <a:pt x="206016" y="2437131"/>
                  <a:pt x="238130" y="2519274"/>
                  <a:pt x="190564" y="2447925"/>
                </a:cubicBezTo>
                <a:cubicBezTo>
                  <a:pt x="184995" y="2439571"/>
                  <a:pt x="185529" y="2428330"/>
                  <a:pt x="181039" y="2419350"/>
                </a:cubicBezTo>
                <a:cubicBezTo>
                  <a:pt x="175919" y="2409111"/>
                  <a:pt x="167109" y="2401014"/>
                  <a:pt x="161989" y="2390775"/>
                </a:cubicBezTo>
                <a:cubicBezTo>
                  <a:pt x="157499" y="2381795"/>
                  <a:pt x="156954" y="2371180"/>
                  <a:pt x="152464" y="2362200"/>
                </a:cubicBezTo>
                <a:cubicBezTo>
                  <a:pt x="124634" y="2306540"/>
                  <a:pt x="139850" y="2360913"/>
                  <a:pt x="123889" y="2305050"/>
                </a:cubicBezTo>
                <a:cubicBezTo>
                  <a:pt x="95099" y="2204283"/>
                  <a:pt x="140585" y="2345613"/>
                  <a:pt x="95314" y="2209800"/>
                </a:cubicBezTo>
                <a:lnTo>
                  <a:pt x="85789" y="2181225"/>
                </a:lnTo>
                <a:lnTo>
                  <a:pt x="76264" y="2152650"/>
                </a:lnTo>
                <a:cubicBezTo>
                  <a:pt x="73089" y="2127250"/>
                  <a:pt x="70631" y="2101750"/>
                  <a:pt x="66739" y="2076450"/>
                </a:cubicBezTo>
                <a:cubicBezTo>
                  <a:pt x="64277" y="2060449"/>
                  <a:pt x="58909" y="2044925"/>
                  <a:pt x="57214" y="2028825"/>
                </a:cubicBezTo>
                <a:cubicBezTo>
                  <a:pt x="52549" y="1984507"/>
                  <a:pt x="52354" y="1939793"/>
                  <a:pt x="47689" y="1895475"/>
                </a:cubicBezTo>
                <a:cubicBezTo>
                  <a:pt x="45994" y="1879375"/>
                  <a:pt x="40304" y="1863897"/>
                  <a:pt x="38164" y="1847850"/>
                </a:cubicBezTo>
                <a:cubicBezTo>
                  <a:pt x="33947" y="1816222"/>
                  <a:pt x="32856" y="1784228"/>
                  <a:pt x="28639" y="1752600"/>
                </a:cubicBezTo>
                <a:cubicBezTo>
                  <a:pt x="26499" y="1736553"/>
                  <a:pt x="21576" y="1720976"/>
                  <a:pt x="19114" y="1704975"/>
                </a:cubicBezTo>
                <a:cubicBezTo>
                  <a:pt x="15222" y="1679675"/>
                  <a:pt x="12764" y="1654175"/>
                  <a:pt x="9589" y="1628775"/>
                </a:cubicBezTo>
                <a:cubicBezTo>
                  <a:pt x="2388" y="1419958"/>
                  <a:pt x="-7804" y="1373248"/>
                  <a:pt x="9589" y="1190625"/>
                </a:cubicBezTo>
                <a:cubicBezTo>
                  <a:pt x="10830" y="1177593"/>
                  <a:pt x="15352" y="1165064"/>
                  <a:pt x="19114" y="1152525"/>
                </a:cubicBezTo>
                <a:cubicBezTo>
                  <a:pt x="48021" y="1056168"/>
                  <a:pt x="25389" y="1131534"/>
                  <a:pt x="57214" y="1057275"/>
                </a:cubicBezTo>
                <a:cubicBezTo>
                  <a:pt x="61169" y="1048047"/>
                  <a:pt x="62249" y="1037680"/>
                  <a:pt x="66739" y="1028700"/>
                </a:cubicBezTo>
                <a:cubicBezTo>
                  <a:pt x="71859" y="1018461"/>
                  <a:pt x="81140" y="1010586"/>
                  <a:pt x="85789" y="1000125"/>
                </a:cubicBezTo>
                <a:cubicBezTo>
                  <a:pt x="93944" y="981775"/>
                  <a:pt x="98489" y="962025"/>
                  <a:pt x="104839" y="942975"/>
                </a:cubicBezTo>
                <a:lnTo>
                  <a:pt x="114364" y="914400"/>
                </a:lnTo>
                <a:cubicBezTo>
                  <a:pt x="117539" y="904875"/>
                  <a:pt x="122238" y="895729"/>
                  <a:pt x="123889" y="885825"/>
                </a:cubicBezTo>
                <a:cubicBezTo>
                  <a:pt x="130326" y="847206"/>
                  <a:pt x="132282" y="826098"/>
                  <a:pt x="142939" y="790575"/>
                </a:cubicBezTo>
                <a:cubicBezTo>
                  <a:pt x="148709" y="771341"/>
                  <a:pt x="150850" y="750133"/>
                  <a:pt x="161989" y="733425"/>
                </a:cubicBezTo>
                <a:cubicBezTo>
                  <a:pt x="216584" y="651533"/>
                  <a:pt x="151129" y="755145"/>
                  <a:pt x="190564" y="676275"/>
                </a:cubicBezTo>
                <a:cubicBezTo>
                  <a:pt x="195684" y="666036"/>
                  <a:pt x="204494" y="657939"/>
                  <a:pt x="209614" y="647700"/>
                </a:cubicBezTo>
                <a:cubicBezTo>
                  <a:pt x="217227" y="632475"/>
                  <a:pt x="224595" y="595267"/>
                  <a:pt x="228664" y="581025"/>
                </a:cubicBezTo>
                <a:cubicBezTo>
                  <a:pt x="231422" y="571371"/>
                  <a:pt x="235431" y="562104"/>
                  <a:pt x="238189" y="552450"/>
                </a:cubicBezTo>
                <a:cubicBezTo>
                  <a:pt x="241785" y="539863"/>
                  <a:pt x="242557" y="526382"/>
                  <a:pt x="247714" y="514350"/>
                </a:cubicBezTo>
                <a:cubicBezTo>
                  <a:pt x="252223" y="503828"/>
                  <a:pt x="261644" y="496014"/>
                  <a:pt x="266764" y="485775"/>
                </a:cubicBezTo>
                <a:cubicBezTo>
                  <a:pt x="271254" y="476795"/>
                  <a:pt x="271413" y="465977"/>
                  <a:pt x="276289" y="457200"/>
                </a:cubicBezTo>
                <a:cubicBezTo>
                  <a:pt x="287408" y="437186"/>
                  <a:pt x="305886" y="421308"/>
                  <a:pt x="314389" y="400050"/>
                </a:cubicBezTo>
                <a:cubicBezTo>
                  <a:pt x="341942" y="331167"/>
                  <a:pt x="323955" y="366651"/>
                  <a:pt x="371539" y="295275"/>
                </a:cubicBezTo>
                <a:cubicBezTo>
                  <a:pt x="377889" y="285750"/>
                  <a:pt x="382494" y="274795"/>
                  <a:pt x="390589" y="266700"/>
                </a:cubicBezTo>
                <a:cubicBezTo>
                  <a:pt x="520884" y="136405"/>
                  <a:pt x="332126" y="328899"/>
                  <a:pt x="438214" y="209550"/>
                </a:cubicBezTo>
                <a:cubicBezTo>
                  <a:pt x="456112" y="189414"/>
                  <a:pt x="480420" y="174816"/>
                  <a:pt x="495364" y="152400"/>
                </a:cubicBezTo>
                <a:cubicBezTo>
                  <a:pt x="591659" y="7957"/>
                  <a:pt x="487432" y="156204"/>
                  <a:pt x="562039" y="66675"/>
                </a:cubicBezTo>
                <a:cubicBezTo>
                  <a:pt x="622117" y="-5419"/>
                  <a:pt x="625539" y="11112"/>
                  <a:pt x="638239" y="0"/>
                </a:cubicBezTo>
                <a:close/>
              </a:path>
            </a:pathLst>
          </a:custGeom>
          <a:solidFill>
            <a:schemeClr val="tx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 name="Billede 2"/>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300412" y="2572346"/>
            <a:ext cx="1814089" cy="1542149"/>
          </a:xfrm>
          <a:prstGeom prst="rect">
            <a:avLst/>
          </a:prstGeom>
          <a:effectLst/>
        </p:spPr>
      </p:pic>
      <p:sp>
        <p:nvSpPr>
          <p:cNvPr id="31" name="Afrundet rektangel 30"/>
          <p:cNvSpPr/>
          <p:nvPr/>
        </p:nvSpPr>
        <p:spPr>
          <a:xfrm rot="20201090">
            <a:off x="4283109" y="684558"/>
            <a:ext cx="1589887" cy="44662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a-DK" sz="2200" dirty="0" smtClean="0">
                <a:latin typeface="Calibri" panose="020F0502020204030204" pitchFamily="34" charset="0"/>
              </a:rPr>
              <a:t>Barndom</a:t>
            </a:r>
          </a:p>
          <a:p>
            <a:pPr algn="ctr"/>
            <a:endParaRPr lang="da-DK" sz="2200" dirty="0">
              <a:latin typeface="Calibri" panose="020F0502020204030204" pitchFamily="34" charset="0"/>
            </a:endParaRPr>
          </a:p>
        </p:txBody>
      </p:sp>
      <p:sp>
        <p:nvSpPr>
          <p:cNvPr id="67" name="Kombinationstegning 66">
            <a:hlinkClick r:id="rId13" action="ppaction://hlinksldjump"/>
          </p:cNvPr>
          <p:cNvSpPr/>
          <p:nvPr/>
        </p:nvSpPr>
        <p:spPr>
          <a:xfrm>
            <a:off x="6055087" y="5022691"/>
            <a:ext cx="2026595" cy="1345598"/>
          </a:xfrm>
          <a:custGeom>
            <a:avLst/>
            <a:gdLst>
              <a:gd name="connsiteX0" fmla="*/ 0 w 2066925"/>
              <a:gd name="connsiteY0" fmla="*/ 1309688 h 1345598"/>
              <a:gd name="connsiteX1" fmla="*/ 0 w 2066925"/>
              <a:gd name="connsiteY1" fmla="*/ 1309688 h 1345598"/>
              <a:gd name="connsiteX2" fmla="*/ 9525 w 2066925"/>
              <a:gd name="connsiteY2" fmla="*/ 1204913 h 1345598"/>
              <a:gd name="connsiteX3" fmla="*/ 4763 w 2066925"/>
              <a:gd name="connsiteY3" fmla="*/ 1181100 h 1345598"/>
              <a:gd name="connsiteX4" fmla="*/ 14288 w 2066925"/>
              <a:gd name="connsiteY4" fmla="*/ 1090613 h 1345598"/>
              <a:gd name="connsiteX5" fmla="*/ 19050 w 2066925"/>
              <a:gd name="connsiteY5" fmla="*/ 766763 h 1345598"/>
              <a:gd name="connsiteX6" fmla="*/ 23813 w 2066925"/>
              <a:gd name="connsiteY6" fmla="*/ 742950 h 1345598"/>
              <a:gd name="connsiteX7" fmla="*/ 28575 w 2066925"/>
              <a:gd name="connsiteY7" fmla="*/ 714375 h 1345598"/>
              <a:gd name="connsiteX8" fmla="*/ 33338 w 2066925"/>
              <a:gd name="connsiteY8" fmla="*/ 642938 h 1345598"/>
              <a:gd name="connsiteX9" fmla="*/ 85725 w 2066925"/>
              <a:gd name="connsiteY9" fmla="*/ 638175 h 1345598"/>
              <a:gd name="connsiteX10" fmla="*/ 114300 w 2066925"/>
              <a:gd name="connsiteY10" fmla="*/ 628650 h 1345598"/>
              <a:gd name="connsiteX11" fmla="*/ 171450 w 2066925"/>
              <a:gd name="connsiteY11" fmla="*/ 609600 h 1345598"/>
              <a:gd name="connsiteX12" fmla="*/ 185738 w 2066925"/>
              <a:gd name="connsiteY12" fmla="*/ 604838 h 1345598"/>
              <a:gd name="connsiteX13" fmla="*/ 200025 w 2066925"/>
              <a:gd name="connsiteY13" fmla="*/ 600075 h 1345598"/>
              <a:gd name="connsiteX14" fmla="*/ 285750 w 2066925"/>
              <a:gd name="connsiteY14" fmla="*/ 595313 h 1345598"/>
              <a:gd name="connsiteX15" fmla="*/ 319088 w 2066925"/>
              <a:gd name="connsiteY15" fmla="*/ 590550 h 1345598"/>
              <a:gd name="connsiteX16" fmla="*/ 366713 w 2066925"/>
              <a:gd name="connsiteY16" fmla="*/ 581025 h 1345598"/>
              <a:gd name="connsiteX17" fmla="*/ 409575 w 2066925"/>
              <a:gd name="connsiteY17" fmla="*/ 571500 h 1345598"/>
              <a:gd name="connsiteX18" fmla="*/ 476250 w 2066925"/>
              <a:gd name="connsiteY18" fmla="*/ 557213 h 1345598"/>
              <a:gd name="connsiteX19" fmla="*/ 509588 w 2066925"/>
              <a:gd name="connsiteY19" fmla="*/ 552450 h 1345598"/>
              <a:gd name="connsiteX20" fmla="*/ 547688 w 2066925"/>
              <a:gd name="connsiteY20" fmla="*/ 547688 h 1345598"/>
              <a:gd name="connsiteX21" fmla="*/ 576263 w 2066925"/>
              <a:gd name="connsiteY21" fmla="*/ 538163 h 1345598"/>
              <a:gd name="connsiteX22" fmla="*/ 609600 w 2066925"/>
              <a:gd name="connsiteY22" fmla="*/ 528638 h 1345598"/>
              <a:gd name="connsiteX23" fmla="*/ 642938 w 2066925"/>
              <a:gd name="connsiteY23" fmla="*/ 514350 h 1345598"/>
              <a:gd name="connsiteX24" fmla="*/ 657225 w 2066925"/>
              <a:gd name="connsiteY24" fmla="*/ 504825 h 1345598"/>
              <a:gd name="connsiteX25" fmla="*/ 700088 w 2066925"/>
              <a:gd name="connsiteY25" fmla="*/ 495300 h 1345598"/>
              <a:gd name="connsiteX26" fmla="*/ 733425 w 2066925"/>
              <a:gd name="connsiteY26" fmla="*/ 485775 h 1345598"/>
              <a:gd name="connsiteX27" fmla="*/ 766763 w 2066925"/>
              <a:gd name="connsiteY27" fmla="*/ 481013 h 1345598"/>
              <a:gd name="connsiteX28" fmla="*/ 781050 w 2066925"/>
              <a:gd name="connsiteY28" fmla="*/ 476250 h 1345598"/>
              <a:gd name="connsiteX29" fmla="*/ 819150 w 2066925"/>
              <a:gd name="connsiteY29" fmla="*/ 466725 h 1345598"/>
              <a:gd name="connsiteX30" fmla="*/ 847725 w 2066925"/>
              <a:gd name="connsiteY30" fmla="*/ 457200 h 1345598"/>
              <a:gd name="connsiteX31" fmla="*/ 876300 w 2066925"/>
              <a:gd name="connsiteY31" fmla="*/ 447675 h 1345598"/>
              <a:gd name="connsiteX32" fmla="*/ 909638 w 2066925"/>
              <a:gd name="connsiteY32" fmla="*/ 428625 h 1345598"/>
              <a:gd name="connsiteX33" fmla="*/ 923925 w 2066925"/>
              <a:gd name="connsiteY33" fmla="*/ 419100 h 1345598"/>
              <a:gd name="connsiteX34" fmla="*/ 947738 w 2066925"/>
              <a:gd name="connsiteY34" fmla="*/ 414338 h 1345598"/>
              <a:gd name="connsiteX35" fmla="*/ 981075 w 2066925"/>
              <a:gd name="connsiteY35" fmla="*/ 400050 h 1345598"/>
              <a:gd name="connsiteX36" fmla="*/ 1009650 w 2066925"/>
              <a:gd name="connsiteY36" fmla="*/ 390525 h 1345598"/>
              <a:gd name="connsiteX37" fmla="*/ 1023938 w 2066925"/>
              <a:gd name="connsiteY37" fmla="*/ 385763 h 1345598"/>
              <a:gd name="connsiteX38" fmla="*/ 1066800 w 2066925"/>
              <a:gd name="connsiteY38" fmla="*/ 352425 h 1345598"/>
              <a:gd name="connsiteX39" fmla="*/ 1095375 w 2066925"/>
              <a:gd name="connsiteY39" fmla="*/ 342900 h 1345598"/>
              <a:gd name="connsiteX40" fmla="*/ 1109663 w 2066925"/>
              <a:gd name="connsiteY40" fmla="*/ 328613 h 1345598"/>
              <a:gd name="connsiteX41" fmla="*/ 1143000 w 2066925"/>
              <a:gd name="connsiteY41" fmla="*/ 314325 h 1345598"/>
              <a:gd name="connsiteX42" fmla="*/ 1162050 w 2066925"/>
              <a:gd name="connsiteY42" fmla="*/ 304800 h 1345598"/>
              <a:gd name="connsiteX43" fmla="*/ 1204913 w 2066925"/>
              <a:gd name="connsiteY43" fmla="*/ 271463 h 1345598"/>
              <a:gd name="connsiteX44" fmla="*/ 1233488 w 2066925"/>
              <a:gd name="connsiteY44" fmla="*/ 252413 h 1345598"/>
              <a:gd name="connsiteX45" fmla="*/ 1262063 w 2066925"/>
              <a:gd name="connsiteY45" fmla="*/ 233363 h 1345598"/>
              <a:gd name="connsiteX46" fmla="*/ 1276350 w 2066925"/>
              <a:gd name="connsiteY46" fmla="*/ 228600 h 1345598"/>
              <a:gd name="connsiteX47" fmla="*/ 1304925 w 2066925"/>
              <a:gd name="connsiteY47" fmla="*/ 204788 h 1345598"/>
              <a:gd name="connsiteX48" fmla="*/ 1319213 w 2066925"/>
              <a:gd name="connsiteY48" fmla="*/ 190500 h 1345598"/>
              <a:gd name="connsiteX49" fmla="*/ 1333500 w 2066925"/>
              <a:gd name="connsiteY49" fmla="*/ 180975 h 1345598"/>
              <a:gd name="connsiteX50" fmla="*/ 1352550 w 2066925"/>
              <a:gd name="connsiteY50" fmla="*/ 166688 h 1345598"/>
              <a:gd name="connsiteX51" fmla="*/ 1371600 w 2066925"/>
              <a:gd name="connsiteY51" fmla="*/ 157163 h 1345598"/>
              <a:gd name="connsiteX52" fmla="*/ 1385888 w 2066925"/>
              <a:gd name="connsiteY52" fmla="*/ 147638 h 1345598"/>
              <a:gd name="connsiteX53" fmla="*/ 1428750 w 2066925"/>
              <a:gd name="connsiteY53" fmla="*/ 123825 h 1345598"/>
              <a:gd name="connsiteX54" fmla="*/ 1471613 w 2066925"/>
              <a:gd name="connsiteY54" fmla="*/ 85725 h 1345598"/>
              <a:gd name="connsiteX55" fmla="*/ 1485900 w 2066925"/>
              <a:gd name="connsiteY55" fmla="*/ 80963 h 1345598"/>
              <a:gd name="connsiteX56" fmla="*/ 1514475 w 2066925"/>
              <a:gd name="connsiteY56" fmla="*/ 61913 h 1345598"/>
              <a:gd name="connsiteX57" fmla="*/ 1543050 w 2066925"/>
              <a:gd name="connsiteY57" fmla="*/ 52388 h 1345598"/>
              <a:gd name="connsiteX58" fmla="*/ 1571625 w 2066925"/>
              <a:gd name="connsiteY58" fmla="*/ 28575 h 1345598"/>
              <a:gd name="connsiteX59" fmla="*/ 1590675 w 2066925"/>
              <a:gd name="connsiteY59" fmla="*/ 0 h 1345598"/>
              <a:gd name="connsiteX60" fmla="*/ 1604963 w 2066925"/>
              <a:gd name="connsiteY60" fmla="*/ 4763 h 1345598"/>
              <a:gd name="connsiteX61" fmla="*/ 1619250 w 2066925"/>
              <a:gd name="connsiteY61" fmla="*/ 19050 h 1345598"/>
              <a:gd name="connsiteX62" fmla="*/ 1647825 w 2066925"/>
              <a:gd name="connsiteY62" fmla="*/ 61913 h 1345598"/>
              <a:gd name="connsiteX63" fmla="*/ 1657350 w 2066925"/>
              <a:gd name="connsiteY63" fmla="*/ 76200 h 1345598"/>
              <a:gd name="connsiteX64" fmla="*/ 1666875 w 2066925"/>
              <a:gd name="connsiteY64" fmla="*/ 90488 h 1345598"/>
              <a:gd name="connsiteX65" fmla="*/ 1681163 w 2066925"/>
              <a:gd name="connsiteY65" fmla="*/ 100013 h 1345598"/>
              <a:gd name="connsiteX66" fmla="*/ 1719263 w 2066925"/>
              <a:gd name="connsiteY66" fmla="*/ 142875 h 1345598"/>
              <a:gd name="connsiteX67" fmla="*/ 1733550 w 2066925"/>
              <a:gd name="connsiteY67" fmla="*/ 152400 h 1345598"/>
              <a:gd name="connsiteX68" fmla="*/ 1757363 w 2066925"/>
              <a:gd name="connsiteY68" fmla="*/ 180975 h 1345598"/>
              <a:gd name="connsiteX69" fmla="*/ 1771650 w 2066925"/>
              <a:gd name="connsiteY69" fmla="*/ 190500 h 1345598"/>
              <a:gd name="connsiteX70" fmla="*/ 1819275 w 2066925"/>
              <a:gd name="connsiteY70" fmla="*/ 223838 h 1345598"/>
              <a:gd name="connsiteX71" fmla="*/ 1833563 w 2066925"/>
              <a:gd name="connsiteY71" fmla="*/ 233363 h 1345598"/>
              <a:gd name="connsiteX72" fmla="*/ 1857375 w 2066925"/>
              <a:gd name="connsiteY72" fmla="*/ 252413 h 1345598"/>
              <a:gd name="connsiteX73" fmla="*/ 1866900 w 2066925"/>
              <a:gd name="connsiteY73" fmla="*/ 266700 h 1345598"/>
              <a:gd name="connsiteX74" fmla="*/ 1881188 w 2066925"/>
              <a:gd name="connsiteY74" fmla="*/ 280988 h 1345598"/>
              <a:gd name="connsiteX75" fmla="*/ 1890713 w 2066925"/>
              <a:gd name="connsiteY75" fmla="*/ 300038 h 1345598"/>
              <a:gd name="connsiteX76" fmla="*/ 1905000 w 2066925"/>
              <a:gd name="connsiteY76" fmla="*/ 309563 h 1345598"/>
              <a:gd name="connsiteX77" fmla="*/ 1933575 w 2066925"/>
              <a:gd name="connsiteY77" fmla="*/ 338138 h 1345598"/>
              <a:gd name="connsiteX78" fmla="*/ 1947863 w 2066925"/>
              <a:gd name="connsiteY78" fmla="*/ 352425 h 1345598"/>
              <a:gd name="connsiteX79" fmla="*/ 1957388 w 2066925"/>
              <a:gd name="connsiteY79" fmla="*/ 366713 h 1345598"/>
              <a:gd name="connsiteX80" fmla="*/ 1971675 w 2066925"/>
              <a:gd name="connsiteY80" fmla="*/ 376238 h 1345598"/>
              <a:gd name="connsiteX81" fmla="*/ 1981200 w 2066925"/>
              <a:gd name="connsiteY81" fmla="*/ 390525 h 1345598"/>
              <a:gd name="connsiteX82" fmla="*/ 2024063 w 2066925"/>
              <a:gd name="connsiteY82" fmla="*/ 423863 h 1345598"/>
              <a:gd name="connsiteX83" fmla="*/ 2038350 w 2066925"/>
              <a:gd name="connsiteY83" fmla="*/ 433388 h 1345598"/>
              <a:gd name="connsiteX84" fmla="*/ 2052638 w 2066925"/>
              <a:gd name="connsiteY84" fmla="*/ 442913 h 1345598"/>
              <a:gd name="connsiteX85" fmla="*/ 2066925 w 2066925"/>
              <a:gd name="connsiteY85" fmla="*/ 471488 h 1345598"/>
              <a:gd name="connsiteX86" fmla="*/ 2052638 w 2066925"/>
              <a:gd name="connsiteY86" fmla="*/ 509588 h 1345598"/>
              <a:gd name="connsiteX87" fmla="*/ 2038350 w 2066925"/>
              <a:gd name="connsiteY87" fmla="*/ 523875 h 1345598"/>
              <a:gd name="connsiteX88" fmla="*/ 2028825 w 2066925"/>
              <a:gd name="connsiteY88" fmla="*/ 538163 h 1345598"/>
              <a:gd name="connsiteX89" fmla="*/ 2014538 w 2066925"/>
              <a:gd name="connsiteY89" fmla="*/ 552450 h 1345598"/>
              <a:gd name="connsiteX90" fmla="*/ 2005013 w 2066925"/>
              <a:gd name="connsiteY90" fmla="*/ 566738 h 1345598"/>
              <a:gd name="connsiteX91" fmla="*/ 1990725 w 2066925"/>
              <a:gd name="connsiteY91" fmla="*/ 581025 h 1345598"/>
              <a:gd name="connsiteX92" fmla="*/ 1966913 w 2066925"/>
              <a:gd name="connsiteY92" fmla="*/ 609600 h 1345598"/>
              <a:gd name="connsiteX93" fmla="*/ 1938338 w 2066925"/>
              <a:gd name="connsiteY93" fmla="*/ 628650 h 1345598"/>
              <a:gd name="connsiteX94" fmla="*/ 1924050 w 2066925"/>
              <a:gd name="connsiteY94" fmla="*/ 642938 h 1345598"/>
              <a:gd name="connsiteX95" fmla="*/ 1909763 w 2066925"/>
              <a:gd name="connsiteY95" fmla="*/ 652463 h 1345598"/>
              <a:gd name="connsiteX96" fmla="*/ 1871663 w 2066925"/>
              <a:gd name="connsiteY96" fmla="*/ 681038 h 1345598"/>
              <a:gd name="connsiteX97" fmla="*/ 1857375 w 2066925"/>
              <a:gd name="connsiteY97" fmla="*/ 690563 h 1345598"/>
              <a:gd name="connsiteX98" fmla="*/ 1838325 w 2066925"/>
              <a:gd name="connsiteY98" fmla="*/ 704850 h 1345598"/>
              <a:gd name="connsiteX99" fmla="*/ 1824038 w 2066925"/>
              <a:gd name="connsiteY99" fmla="*/ 714375 h 1345598"/>
              <a:gd name="connsiteX100" fmla="*/ 1809750 w 2066925"/>
              <a:gd name="connsiteY100" fmla="*/ 728663 h 1345598"/>
              <a:gd name="connsiteX101" fmla="*/ 1790700 w 2066925"/>
              <a:gd name="connsiteY101" fmla="*/ 738188 h 1345598"/>
              <a:gd name="connsiteX102" fmla="*/ 1743075 w 2066925"/>
              <a:gd name="connsiteY102" fmla="*/ 766763 h 1345598"/>
              <a:gd name="connsiteX103" fmla="*/ 1704975 w 2066925"/>
              <a:gd name="connsiteY103" fmla="*/ 790575 h 1345598"/>
              <a:gd name="connsiteX104" fmla="*/ 1690688 w 2066925"/>
              <a:gd name="connsiteY104" fmla="*/ 804863 h 1345598"/>
              <a:gd name="connsiteX105" fmla="*/ 1657350 w 2066925"/>
              <a:gd name="connsiteY105" fmla="*/ 823913 h 1345598"/>
              <a:gd name="connsiteX106" fmla="*/ 1609725 w 2066925"/>
              <a:gd name="connsiteY106" fmla="*/ 862013 h 1345598"/>
              <a:gd name="connsiteX107" fmla="*/ 1590675 w 2066925"/>
              <a:gd name="connsiteY107" fmla="*/ 876300 h 1345598"/>
              <a:gd name="connsiteX108" fmla="*/ 1547813 w 2066925"/>
              <a:gd name="connsiteY108" fmla="*/ 900113 h 1345598"/>
              <a:gd name="connsiteX109" fmla="*/ 1504950 w 2066925"/>
              <a:gd name="connsiteY109" fmla="*/ 933450 h 1345598"/>
              <a:gd name="connsiteX110" fmla="*/ 1462088 w 2066925"/>
              <a:gd name="connsiteY110" fmla="*/ 962025 h 1345598"/>
              <a:gd name="connsiteX111" fmla="*/ 1452563 w 2066925"/>
              <a:gd name="connsiteY111" fmla="*/ 976313 h 1345598"/>
              <a:gd name="connsiteX112" fmla="*/ 1423988 w 2066925"/>
              <a:gd name="connsiteY112" fmla="*/ 985838 h 1345598"/>
              <a:gd name="connsiteX113" fmla="*/ 1390650 w 2066925"/>
              <a:gd name="connsiteY113" fmla="*/ 1004888 h 1345598"/>
              <a:gd name="connsiteX114" fmla="*/ 1366838 w 2066925"/>
              <a:gd name="connsiteY114" fmla="*/ 1009650 h 1345598"/>
              <a:gd name="connsiteX115" fmla="*/ 1333500 w 2066925"/>
              <a:gd name="connsiteY115" fmla="*/ 1028700 h 1345598"/>
              <a:gd name="connsiteX116" fmla="*/ 1300163 w 2066925"/>
              <a:gd name="connsiteY116" fmla="*/ 1042988 h 1345598"/>
              <a:gd name="connsiteX117" fmla="*/ 1266825 w 2066925"/>
              <a:gd name="connsiteY117" fmla="*/ 1062038 h 1345598"/>
              <a:gd name="connsiteX118" fmla="*/ 1247775 w 2066925"/>
              <a:gd name="connsiteY118" fmla="*/ 1066800 h 1345598"/>
              <a:gd name="connsiteX119" fmla="*/ 1200150 w 2066925"/>
              <a:gd name="connsiteY119" fmla="*/ 1085850 h 1345598"/>
              <a:gd name="connsiteX120" fmla="*/ 1133475 w 2066925"/>
              <a:gd name="connsiteY120" fmla="*/ 1114425 h 1345598"/>
              <a:gd name="connsiteX121" fmla="*/ 1109663 w 2066925"/>
              <a:gd name="connsiteY121" fmla="*/ 1128713 h 1345598"/>
              <a:gd name="connsiteX122" fmla="*/ 1081088 w 2066925"/>
              <a:gd name="connsiteY122" fmla="*/ 1133475 h 1345598"/>
              <a:gd name="connsiteX123" fmla="*/ 1066800 w 2066925"/>
              <a:gd name="connsiteY123" fmla="*/ 1138238 h 1345598"/>
              <a:gd name="connsiteX124" fmla="*/ 1042988 w 2066925"/>
              <a:gd name="connsiteY124" fmla="*/ 1143000 h 1345598"/>
              <a:gd name="connsiteX125" fmla="*/ 1019175 w 2066925"/>
              <a:gd name="connsiteY125" fmla="*/ 1152525 h 1345598"/>
              <a:gd name="connsiteX126" fmla="*/ 981075 w 2066925"/>
              <a:gd name="connsiteY126" fmla="*/ 1162050 h 1345598"/>
              <a:gd name="connsiteX127" fmla="*/ 962025 w 2066925"/>
              <a:gd name="connsiteY127" fmla="*/ 1171575 h 1345598"/>
              <a:gd name="connsiteX128" fmla="*/ 919163 w 2066925"/>
              <a:gd name="connsiteY128" fmla="*/ 1181100 h 1345598"/>
              <a:gd name="connsiteX129" fmla="*/ 895350 w 2066925"/>
              <a:gd name="connsiteY129" fmla="*/ 1190625 h 1345598"/>
              <a:gd name="connsiteX130" fmla="*/ 876300 w 2066925"/>
              <a:gd name="connsiteY130" fmla="*/ 1195388 h 1345598"/>
              <a:gd name="connsiteX131" fmla="*/ 819150 w 2066925"/>
              <a:gd name="connsiteY131" fmla="*/ 1204913 h 1345598"/>
              <a:gd name="connsiteX132" fmla="*/ 800100 w 2066925"/>
              <a:gd name="connsiteY132" fmla="*/ 1209675 h 1345598"/>
              <a:gd name="connsiteX133" fmla="*/ 776288 w 2066925"/>
              <a:gd name="connsiteY133" fmla="*/ 1214438 h 1345598"/>
              <a:gd name="connsiteX134" fmla="*/ 742950 w 2066925"/>
              <a:gd name="connsiteY134" fmla="*/ 1228725 h 1345598"/>
              <a:gd name="connsiteX135" fmla="*/ 704850 w 2066925"/>
              <a:gd name="connsiteY135" fmla="*/ 1247775 h 1345598"/>
              <a:gd name="connsiteX136" fmla="*/ 690563 w 2066925"/>
              <a:gd name="connsiteY136" fmla="*/ 1252538 h 1345598"/>
              <a:gd name="connsiteX137" fmla="*/ 676275 w 2066925"/>
              <a:gd name="connsiteY137" fmla="*/ 1262063 h 1345598"/>
              <a:gd name="connsiteX138" fmla="*/ 647700 w 2066925"/>
              <a:gd name="connsiteY138" fmla="*/ 1271588 h 1345598"/>
              <a:gd name="connsiteX139" fmla="*/ 633413 w 2066925"/>
              <a:gd name="connsiteY139" fmla="*/ 1276350 h 1345598"/>
              <a:gd name="connsiteX140" fmla="*/ 566738 w 2066925"/>
              <a:gd name="connsiteY140" fmla="*/ 1304925 h 1345598"/>
              <a:gd name="connsiteX141" fmla="*/ 547688 w 2066925"/>
              <a:gd name="connsiteY141" fmla="*/ 1309688 h 1345598"/>
              <a:gd name="connsiteX142" fmla="*/ 519113 w 2066925"/>
              <a:gd name="connsiteY142" fmla="*/ 1319213 h 1345598"/>
              <a:gd name="connsiteX143" fmla="*/ 481013 w 2066925"/>
              <a:gd name="connsiteY143" fmla="*/ 1323975 h 1345598"/>
              <a:gd name="connsiteX144" fmla="*/ 419100 w 2066925"/>
              <a:gd name="connsiteY144" fmla="*/ 1328738 h 1345598"/>
              <a:gd name="connsiteX145" fmla="*/ 242888 w 2066925"/>
              <a:gd name="connsiteY145" fmla="*/ 1338263 h 1345598"/>
              <a:gd name="connsiteX146" fmla="*/ 57150 w 2066925"/>
              <a:gd name="connsiteY146" fmla="*/ 1338263 h 1345598"/>
              <a:gd name="connsiteX147" fmla="*/ 28575 w 2066925"/>
              <a:gd name="connsiteY147" fmla="*/ 1328738 h 1345598"/>
              <a:gd name="connsiteX148" fmla="*/ 0 w 2066925"/>
              <a:gd name="connsiteY148" fmla="*/ 1309688 h 134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2066925" h="1345598">
                <a:moveTo>
                  <a:pt x="0" y="1309688"/>
                </a:moveTo>
                <a:lnTo>
                  <a:pt x="0" y="1309688"/>
                </a:lnTo>
                <a:cubicBezTo>
                  <a:pt x="3175" y="1274763"/>
                  <a:pt x="8227" y="1239958"/>
                  <a:pt x="9525" y="1204913"/>
                </a:cubicBezTo>
                <a:cubicBezTo>
                  <a:pt x="9825" y="1196824"/>
                  <a:pt x="4763" y="1189195"/>
                  <a:pt x="4763" y="1181100"/>
                </a:cubicBezTo>
                <a:cubicBezTo>
                  <a:pt x="4763" y="1133041"/>
                  <a:pt x="7094" y="1126578"/>
                  <a:pt x="14288" y="1090613"/>
                </a:cubicBezTo>
                <a:cubicBezTo>
                  <a:pt x="15875" y="982663"/>
                  <a:pt x="16093" y="874684"/>
                  <a:pt x="19050" y="766763"/>
                </a:cubicBezTo>
                <a:cubicBezTo>
                  <a:pt x="19272" y="758671"/>
                  <a:pt x="22365" y="750914"/>
                  <a:pt x="23813" y="742950"/>
                </a:cubicBezTo>
                <a:cubicBezTo>
                  <a:pt x="25540" y="733449"/>
                  <a:pt x="26988" y="723900"/>
                  <a:pt x="28575" y="714375"/>
                </a:cubicBezTo>
                <a:cubicBezTo>
                  <a:pt x="30163" y="690563"/>
                  <a:pt x="19019" y="662030"/>
                  <a:pt x="33338" y="642938"/>
                </a:cubicBezTo>
                <a:cubicBezTo>
                  <a:pt x="43859" y="628911"/>
                  <a:pt x="68457" y="641222"/>
                  <a:pt x="85725" y="638175"/>
                </a:cubicBezTo>
                <a:cubicBezTo>
                  <a:pt x="95612" y="636430"/>
                  <a:pt x="104775" y="631825"/>
                  <a:pt x="114300" y="628650"/>
                </a:cubicBezTo>
                <a:lnTo>
                  <a:pt x="171450" y="609600"/>
                </a:lnTo>
                <a:lnTo>
                  <a:pt x="185738" y="604838"/>
                </a:lnTo>
                <a:cubicBezTo>
                  <a:pt x="190500" y="603251"/>
                  <a:pt x="195013" y="600353"/>
                  <a:pt x="200025" y="600075"/>
                </a:cubicBezTo>
                <a:lnTo>
                  <a:pt x="285750" y="595313"/>
                </a:lnTo>
                <a:cubicBezTo>
                  <a:pt x="296863" y="593725"/>
                  <a:pt x="308033" y="592501"/>
                  <a:pt x="319088" y="590550"/>
                </a:cubicBezTo>
                <a:cubicBezTo>
                  <a:pt x="335031" y="587736"/>
                  <a:pt x="350838" y="584200"/>
                  <a:pt x="366713" y="581025"/>
                </a:cubicBezTo>
                <a:cubicBezTo>
                  <a:pt x="396950" y="574978"/>
                  <a:pt x="382667" y="578228"/>
                  <a:pt x="409575" y="571500"/>
                </a:cubicBezTo>
                <a:cubicBezTo>
                  <a:pt x="439142" y="551789"/>
                  <a:pt x="416049" y="563902"/>
                  <a:pt x="476250" y="557213"/>
                </a:cubicBezTo>
                <a:cubicBezTo>
                  <a:pt x="487407" y="555973"/>
                  <a:pt x="498461" y="553934"/>
                  <a:pt x="509588" y="552450"/>
                </a:cubicBezTo>
                <a:lnTo>
                  <a:pt x="547688" y="547688"/>
                </a:lnTo>
                <a:cubicBezTo>
                  <a:pt x="557213" y="544513"/>
                  <a:pt x="566523" y="540598"/>
                  <a:pt x="576263" y="538163"/>
                </a:cubicBezTo>
                <a:cubicBezTo>
                  <a:pt x="600183" y="532182"/>
                  <a:pt x="589103" y="535470"/>
                  <a:pt x="609600" y="528638"/>
                </a:cubicBezTo>
                <a:cubicBezTo>
                  <a:pt x="645473" y="504723"/>
                  <a:pt x="599880" y="532804"/>
                  <a:pt x="642938" y="514350"/>
                </a:cubicBezTo>
                <a:cubicBezTo>
                  <a:pt x="648199" y="512095"/>
                  <a:pt x="651964" y="507080"/>
                  <a:pt x="657225" y="504825"/>
                </a:cubicBezTo>
                <a:cubicBezTo>
                  <a:pt x="664064" y="501894"/>
                  <a:pt x="694671" y="496654"/>
                  <a:pt x="700088" y="495300"/>
                </a:cubicBezTo>
                <a:cubicBezTo>
                  <a:pt x="727276" y="488503"/>
                  <a:pt x="700780" y="491710"/>
                  <a:pt x="733425" y="485775"/>
                </a:cubicBezTo>
                <a:cubicBezTo>
                  <a:pt x="744469" y="483767"/>
                  <a:pt x="755650" y="482600"/>
                  <a:pt x="766763" y="481013"/>
                </a:cubicBezTo>
                <a:cubicBezTo>
                  <a:pt x="771525" y="479425"/>
                  <a:pt x="776207" y="477571"/>
                  <a:pt x="781050" y="476250"/>
                </a:cubicBezTo>
                <a:cubicBezTo>
                  <a:pt x="793680" y="472805"/>
                  <a:pt x="806731" y="470865"/>
                  <a:pt x="819150" y="466725"/>
                </a:cubicBezTo>
                <a:lnTo>
                  <a:pt x="847725" y="457200"/>
                </a:lnTo>
                <a:cubicBezTo>
                  <a:pt x="857250" y="454025"/>
                  <a:pt x="867946" y="453244"/>
                  <a:pt x="876300" y="447675"/>
                </a:cubicBezTo>
                <a:cubicBezTo>
                  <a:pt x="911117" y="424465"/>
                  <a:pt x="867333" y="452800"/>
                  <a:pt x="909638" y="428625"/>
                </a:cubicBezTo>
                <a:cubicBezTo>
                  <a:pt x="914608" y="425785"/>
                  <a:pt x="918566" y="421110"/>
                  <a:pt x="923925" y="419100"/>
                </a:cubicBezTo>
                <a:cubicBezTo>
                  <a:pt x="931504" y="416258"/>
                  <a:pt x="939885" y="416301"/>
                  <a:pt x="947738" y="414338"/>
                </a:cubicBezTo>
                <a:cubicBezTo>
                  <a:pt x="968171" y="409230"/>
                  <a:pt x="958368" y="409133"/>
                  <a:pt x="981075" y="400050"/>
                </a:cubicBezTo>
                <a:cubicBezTo>
                  <a:pt x="990397" y="396321"/>
                  <a:pt x="1000125" y="393700"/>
                  <a:pt x="1009650" y="390525"/>
                </a:cubicBezTo>
                <a:lnTo>
                  <a:pt x="1023938" y="385763"/>
                </a:lnTo>
                <a:cubicBezTo>
                  <a:pt x="1036266" y="373434"/>
                  <a:pt x="1049709" y="358122"/>
                  <a:pt x="1066800" y="352425"/>
                </a:cubicBezTo>
                <a:lnTo>
                  <a:pt x="1095375" y="342900"/>
                </a:lnTo>
                <a:cubicBezTo>
                  <a:pt x="1100138" y="338138"/>
                  <a:pt x="1104182" y="332528"/>
                  <a:pt x="1109663" y="328613"/>
                </a:cubicBezTo>
                <a:cubicBezTo>
                  <a:pt x="1125456" y="317332"/>
                  <a:pt x="1127456" y="320987"/>
                  <a:pt x="1143000" y="314325"/>
                </a:cubicBezTo>
                <a:cubicBezTo>
                  <a:pt x="1149525" y="311528"/>
                  <a:pt x="1155962" y="308453"/>
                  <a:pt x="1162050" y="304800"/>
                </a:cubicBezTo>
                <a:cubicBezTo>
                  <a:pt x="1230960" y="263454"/>
                  <a:pt x="1162096" y="304764"/>
                  <a:pt x="1204913" y="271463"/>
                </a:cubicBezTo>
                <a:cubicBezTo>
                  <a:pt x="1213949" y="264435"/>
                  <a:pt x="1223963" y="258763"/>
                  <a:pt x="1233488" y="252413"/>
                </a:cubicBezTo>
                <a:lnTo>
                  <a:pt x="1262063" y="233363"/>
                </a:lnTo>
                <a:lnTo>
                  <a:pt x="1276350" y="228600"/>
                </a:lnTo>
                <a:cubicBezTo>
                  <a:pt x="1318103" y="186850"/>
                  <a:pt x="1265133" y="237948"/>
                  <a:pt x="1304925" y="204788"/>
                </a:cubicBezTo>
                <a:cubicBezTo>
                  <a:pt x="1310099" y="200476"/>
                  <a:pt x="1314039" y="194812"/>
                  <a:pt x="1319213" y="190500"/>
                </a:cubicBezTo>
                <a:cubicBezTo>
                  <a:pt x="1323610" y="186836"/>
                  <a:pt x="1328842" y="184302"/>
                  <a:pt x="1333500" y="180975"/>
                </a:cubicBezTo>
                <a:cubicBezTo>
                  <a:pt x="1339959" y="176361"/>
                  <a:pt x="1345819" y="170895"/>
                  <a:pt x="1352550" y="166688"/>
                </a:cubicBezTo>
                <a:cubicBezTo>
                  <a:pt x="1358570" y="162925"/>
                  <a:pt x="1365436" y="160685"/>
                  <a:pt x="1371600" y="157163"/>
                </a:cubicBezTo>
                <a:cubicBezTo>
                  <a:pt x="1376570" y="154323"/>
                  <a:pt x="1380768" y="150198"/>
                  <a:pt x="1385888" y="147638"/>
                </a:cubicBezTo>
                <a:cubicBezTo>
                  <a:pt x="1409841" y="135661"/>
                  <a:pt x="1398721" y="153854"/>
                  <a:pt x="1428750" y="123825"/>
                </a:cubicBezTo>
                <a:cubicBezTo>
                  <a:pt x="1441373" y="111202"/>
                  <a:pt x="1454615" y="94224"/>
                  <a:pt x="1471613" y="85725"/>
                </a:cubicBezTo>
                <a:cubicBezTo>
                  <a:pt x="1476103" y="83480"/>
                  <a:pt x="1481138" y="82550"/>
                  <a:pt x="1485900" y="80963"/>
                </a:cubicBezTo>
                <a:cubicBezTo>
                  <a:pt x="1495425" y="74613"/>
                  <a:pt x="1503615" y="65533"/>
                  <a:pt x="1514475" y="61913"/>
                </a:cubicBezTo>
                <a:lnTo>
                  <a:pt x="1543050" y="52388"/>
                </a:lnTo>
                <a:cubicBezTo>
                  <a:pt x="1555752" y="43920"/>
                  <a:pt x="1561751" y="41271"/>
                  <a:pt x="1571625" y="28575"/>
                </a:cubicBezTo>
                <a:cubicBezTo>
                  <a:pt x="1578653" y="19539"/>
                  <a:pt x="1590675" y="0"/>
                  <a:pt x="1590675" y="0"/>
                </a:cubicBezTo>
                <a:cubicBezTo>
                  <a:pt x="1595438" y="1588"/>
                  <a:pt x="1600786" y="1978"/>
                  <a:pt x="1604963" y="4763"/>
                </a:cubicBezTo>
                <a:cubicBezTo>
                  <a:pt x="1610567" y="8499"/>
                  <a:pt x="1615115" y="13734"/>
                  <a:pt x="1619250" y="19050"/>
                </a:cubicBezTo>
                <a:cubicBezTo>
                  <a:pt x="1619258" y="19060"/>
                  <a:pt x="1643059" y="54764"/>
                  <a:pt x="1647825" y="61913"/>
                </a:cubicBezTo>
                <a:lnTo>
                  <a:pt x="1657350" y="76200"/>
                </a:lnTo>
                <a:cubicBezTo>
                  <a:pt x="1660525" y="80963"/>
                  <a:pt x="1662112" y="87313"/>
                  <a:pt x="1666875" y="90488"/>
                </a:cubicBezTo>
                <a:lnTo>
                  <a:pt x="1681163" y="100013"/>
                </a:lnTo>
                <a:cubicBezTo>
                  <a:pt x="1692616" y="117191"/>
                  <a:pt x="1699690" y="129826"/>
                  <a:pt x="1719263" y="142875"/>
                </a:cubicBezTo>
                <a:cubicBezTo>
                  <a:pt x="1724025" y="146050"/>
                  <a:pt x="1729153" y="148736"/>
                  <a:pt x="1733550" y="152400"/>
                </a:cubicBezTo>
                <a:cubicBezTo>
                  <a:pt x="1780366" y="191414"/>
                  <a:pt x="1719899" y="143511"/>
                  <a:pt x="1757363" y="180975"/>
                </a:cubicBezTo>
                <a:cubicBezTo>
                  <a:pt x="1761410" y="185022"/>
                  <a:pt x="1766993" y="187173"/>
                  <a:pt x="1771650" y="190500"/>
                </a:cubicBezTo>
                <a:cubicBezTo>
                  <a:pt x="1820995" y="225748"/>
                  <a:pt x="1753611" y="180063"/>
                  <a:pt x="1819275" y="223838"/>
                </a:cubicBezTo>
                <a:lnTo>
                  <a:pt x="1833563" y="233363"/>
                </a:lnTo>
                <a:cubicBezTo>
                  <a:pt x="1860860" y="274307"/>
                  <a:pt x="1824513" y="226123"/>
                  <a:pt x="1857375" y="252413"/>
                </a:cubicBezTo>
                <a:cubicBezTo>
                  <a:pt x="1861844" y="255989"/>
                  <a:pt x="1863236" y="262303"/>
                  <a:pt x="1866900" y="266700"/>
                </a:cubicBezTo>
                <a:cubicBezTo>
                  <a:pt x="1871212" y="271874"/>
                  <a:pt x="1877273" y="275507"/>
                  <a:pt x="1881188" y="280988"/>
                </a:cubicBezTo>
                <a:cubicBezTo>
                  <a:pt x="1885315" y="286765"/>
                  <a:pt x="1886168" y="294584"/>
                  <a:pt x="1890713" y="300038"/>
                </a:cubicBezTo>
                <a:cubicBezTo>
                  <a:pt x="1894377" y="304435"/>
                  <a:pt x="1900722" y="305760"/>
                  <a:pt x="1905000" y="309563"/>
                </a:cubicBezTo>
                <a:cubicBezTo>
                  <a:pt x="1915068" y="318512"/>
                  <a:pt x="1924050" y="328613"/>
                  <a:pt x="1933575" y="338138"/>
                </a:cubicBezTo>
                <a:cubicBezTo>
                  <a:pt x="1938338" y="342900"/>
                  <a:pt x="1944127" y="346821"/>
                  <a:pt x="1947863" y="352425"/>
                </a:cubicBezTo>
                <a:cubicBezTo>
                  <a:pt x="1951038" y="357188"/>
                  <a:pt x="1953341" y="362665"/>
                  <a:pt x="1957388" y="366713"/>
                </a:cubicBezTo>
                <a:cubicBezTo>
                  <a:pt x="1961435" y="370760"/>
                  <a:pt x="1966913" y="373063"/>
                  <a:pt x="1971675" y="376238"/>
                </a:cubicBezTo>
                <a:cubicBezTo>
                  <a:pt x="1974850" y="381000"/>
                  <a:pt x="1977536" y="386128"/>
                  <a:pt x="1981200" y="390525"/>
                </a:cubicBezTo>
                <a:cubicBezTo>
                  <a:pt x="1995190" y="407313"/>
                  <a:pt x="2004148" y="410586"/>
                  <a:pt x="2024063" y="423863"/>
                </a:cubicBezTo>
                <a:lnTo>
                  <a:pt x="2038350" y="433388"/>
                </a:lnTo>
                <a:lnTo>
                  <a:pt x="2052638" y="442913"/>
                </a:lnTo>
                <a:cubicBezTo>
                  <a:pt x="2057455" y="450139"/>
                  <a:pt x="2066925" y="461627"/>
                  <a:pt x="2066925" y="471488"/>
                </a:cubicBezTo>
                <a:cubicBezTo>
                  <a:pt x="2066925" y="481460"/>
                  <a:pt x="2058058" y="502001"/>
                  <a:pt x="2052638" y="509588"/>
                </a:cubicBezTo>
                <a:cubicBezTo>
                  <a:pt x="2048723" y="515069"/>
                  <a:pt x="2042662" y="518701"/>
                  <a:pt x="2038350" y="523875"/>
                </a:cubicBezTo>
                <a:cubicBezTo>
                  <a:pt x="2034686" y="528272"/>
                  <a:pt x="2032489" y="533766"/>
                  <a:pt x="2028825" y="538163"/>
                </a:cubicBezTo>
                <a:cubicBezTo>
                  <a:pt x="2024513" y="543337"/>
                  <a:pt x="2018850" y="547276"/>
                  <a:pt x="2014538" y="552450"/>
                </a:cubicBezTo>
                <a:cubicBezTo>
                  <a:pt x="2010874" y="556847"/>
                  <a:pt x="2008677" y="562341"/>
                  <a:pt x="2005013" y="566738"/>
                </a:cubicBezTo>
                <a:cubicBezTo>
                  <a:pt x="2000701" y="571912"/>
                  <a:pt x="1995037" y="575851"/>
                  <a:pt x="1990725" y="581025"/>
                </a:cubicBezTo>
                <a:cubicBezTo>
                  <a:pt x="1976241" y="598406"/>
                  <a:pt x="1986687" y="594220"/>
                  <a:pt x="1966913" y="609600"/>
                </a:cubicBezTo>
                <a:cubicBezTo>
                  <a:pt x="1957877" y="616628"/>
                  <a:pt x="1946433" y="620555"/>
                  <a:pt x="1938338" y="628650"/>
                </a:cubicBezTo>
                <a:cubicBezTo>
                  <a:pt x="1933575" y="633413"/>
                  <a:pt x="1929224" y="638626"/>
                  <a:pt x="1924050" y="642938"/>
                </a:cubicBezTo>
                <a:cubicBezTo>
                  <a:pt x="1919653" y="646602"/>
                  <a:pt x="1914392" y="649096"/>
                  <a:pt x="1909763" y="652463"/>
                </a:cubicBezTo>
                <a:cubicBezTo>
                  <a:pt x="1896924" y="661800"/>
                  <a:pt x="1884872" y="672232"/>
                  <a:pt x="1871663" y="681038"/>
                </a:cubicBezTo>
                <a:cubicBezTo>
                  <a:pt x="1866900" y="684213"/>
                  <a:pt x="1862033" y="687236"/>
                  <a:pt x="1857375" y="690563"/>
                </a:cubicBezTo>
                <a:cubicBezTo>
                  <a:pt x="1850916" y="695176"/>
                  <a:pt x="1844784" y="700236"/>
                  <a:pt x="1838325" y="704850"/>
                </a:cubicBezTo>
                <a:cubicBezTo>
                  <a:pt x="1833667" y="708177"/>
                  <a:pt x="1828435" y="710711"/>
                  <a:pt x="1824038" y="714375"/>
                </a:cubicBezTo>
                <a:cubicBezTo>
                  <a:pt x="1818864" y="718687"/>
                  <a:pt x="1815231" y="724748"/>
                  <a:pt x="1809750" y="728663"/>
                </a:cubicBezTo>
                <a:cubicBezTo>
                  <a:pt x="1803973" y="732790"/>
                  <a:pt x="1796864" y="734666"/>
                  <a:pt x="1790700" y="738188"/>
                </a:cubicBezTo>
                <a:cubicBezTo>
                  <a:pt x="1774626" y="747373"/>
                  <a:pt x="1757886" y="755655"/>
                  <a:pt x="1743075" y="766763"/>
                </a:cubicBezTo>
                <a:cubicBezTo>
                  <a:pt x="1718345" y="785310"/>
                  <a:pt x="1731124" y="777500"/>
                  <a:pt x="1704975" y="790575"/>
                </a:cubicBezTo>
                <a:cubicBezTo>
                  <a:pt x="1700213" y="795338"/>
                  <a:pt x="1696292" y="801127"/>
                  <a:pt x="1690688" y="804863"/>
                </a:cubicBezTo>
                <a:cubicBezTo>
                  <a:pt x="1648438" y="833029"/>
                  <a:pt x="1712720" y="773576"/>
                  <a:pt x="1657350" y="823913"/>
                </a:cubicBezTo>
                <a:cubicBezTo>
                  <a:pt x="1614639" y="862741"/>
                  <a:pt x="1640782" y="851660"/>
                  <a:pt x="1609725" y="862013"/>
                </a:cubicBezTo>
                <a:cubicBezTo>
                  <a:pt x="1603375" y="866775"/>
                  <a:pt x="1597406" y="872093"/>
                  <a:pt x="1590675" y="876300"/>
                </a:cubicBezTo>
                <a:cubicBezTo>
                  <a:pt x="1554434" y="898950"/>
                  <a:pt x="1589331" y="870457"/>
                  <a:pt x="1547813" y="900113"/>
                </a:cubicBezTo>
                <a:cubicBezTo>
                  <a:pt x="1533084" y="910634"/>
                  <a:pt x="1520010" y="923410"/>
                  <a:pt x="1504950" y="933450"/>
                </a:cubicBezTo>
                <a:lnTo>
                  <a:pt x="1462088" y="962025"/>
                </a:lnTo>
                <a:cubicBezTo>
                  <a:pt x="1458913" y="966788"/>
                  <a:pt x="1457417" y="973279"/>
                  <a:pt x="1452563" y="976313"/>
                </a:cubicBezTo>
                <a:cubicBezTo>
                  <a:pt x="1444049" y="981634"/>
                  <a:pt x="1432342" y="980269"/>
                  <a:pt x="1423988" y="985838"/>
                </a:cubicBezTo>
                <a:cubicBezTo>
                  <a:pt x="1413537" y="992805"/>
                  <a:pt x="1402734" y="1000860"/>
                  <a:pt x="1390650" y="1004888"/>
                </a:cubicBezTo>
                <a:cubicBezTo>
                  <a:pt x="1382971" y="1007448"/>
                  <a:pt x="1374775" y="1008063"/>
                  <a:pt x="1366838" y="1009650"/>
                </a:cubicBezTo>
                <a:cubicBezTo>
                  <a:pt x="1352488" y="1019216"/>
                  <a:pt x="1350420" y="1021448"/>
                  <a:pt x="1333500" y="1028700"/>
                </a:cubicBezTo>
                <a:cubicBezTo>
                  <a:pt x="1306787" y="1040149"/>
                  <a:pt x="1331751" y="1024938"/>
                  <a:pt x="1300163" y="1042988"/>
                </a:cubicBezTo>
                <a:cubicBezTo>
                  <a:pt x="1282580" y="1053036"/>
                  <a:pt x="1287755" y="1054189"/>
                  <a:pt x="1266825" y="1062038"/>
                </a:cubicBezTo>
                <a:cubicBezTo>
                  <a:pt x="1260696" y="1064336"/>
                  <a:pt x="1254125" y="1065213"/>
                  <a:pt x="1247775" y="1066800"/>
                </a:cubicBezTo>
                <a:cubicBezTo>
                  <a:pt x="1219750" y="1085484"/>
                  <a:pt x="1247314" y="1069204"/>
                  <a:pt x="1200150" y="1085850"/>
                </a:cubicBezTo>
                <a:cubicBezTo>
                  <a:pt x="1181208" y="1092535"/>
                  <a:pt x="1153171" y="1103483"/>
                  <a:pt x="1133475" y="1114425"/>
                </a:cubicBezTo>
                <a:cubicBezTo>
                  <a:pt x="1125383" y="1118921"/>
                  <a:pt x="1118362" y="1125550"/>
                  <a:pt x="1109663" y="1128713"/>
                </a:cubicBezTo>
                <a:cubicBezTo>
                  <a:pt x="1100588" y="1132013"/>
                  <a:pt x="1090613" y="1131888"/>
                  <a:pt x="1081088" y="1133475"/>
                </a:cubicBezTo>
                <a:cubicBezTo>
                  <a:pt x="1076325" y="1135063"/>
                  <a:pt x="1071670" y="1137020"/>
                  <a:pt x="1066800" y="1138238"/>
                </a:cubicBezTo>
                <a:cubicBezTo>
                  <a:pt x="1058947" y="1140201"/>
                  <a:pt x="1050741" y="1140674"/>
                  <a:pt x="1042988" y="1143000"/>
                </a:cubicBezTo>
                <a:cubicBezTo>
                  <a:pt x="1034799" y="1145456"/>
                  <a:pt x="1027180" y="1149523"/>
                  <a:pt x="1019175" y="1152525"/>
                </a:cubicBezTo>
                <a:cubicBezTo>
                  <a:pt x="1002433" y="1158803"/>
                  <a:pt x="1001386" y="1157988"/>
                  <a:pt x="981075" y="1162050"/>
                </a:cubicBezTo>
                <a:cubicBezTo>
                  <a:pt x="974725" y="1165225"/>
                  <a:pt x="968672" y="1169082"/>
                  <a:pt x="962025" y="1171575"/>
                </a:cubicBezTo>
                <a:cubicBezTo>
                  <a:pt x="954333" y="1174460"/>
                  <a:pt x="925636" y="1179806"/>
                  <a:pt x="919163" y="1181100"/>
                </a:cubicBezTo>
                <a:cubicBezTo>
                  <a:pt x="911225" y="1184275"/>
                  <a:pt x="903460" y="1187921"/>
                  <a:pt x="895350" y="1190625"/>
                </a:cubicBezTo>
                <a:cubicBezTo>
                  <a:pt x="889140" y="1192695"/>
                  <a:pt x="882690" y="1193968"/>
                  <a:pt x="876300" y="1195388"/>
                </a:cubicBezTo>
                <a:cubicBezTo>
                  <a:pt x="831907" y="1205253"/>
                  <a:pt x="873777" y="1194981"/>
                  <a:pt x="819150" y="1204913"/>
                </a:cubicBezTo>
                <a:cubicBezTo>
                  <a:pt x="812710" y="1206084"/>
                  <a:pt x="806490" y="1208255"/>
                  <a:pt x="800100" y="1209675"/>
                </a:cubicBezTo>
                <a:cubicBezTo>
                  <a:pt x="792198" y="1211431"/>
                  <a:pt x="784225" y="1212850"/>
                  <a:pt x="776288" y="1214438"/>
                </a:cubicBezTo>
                <a:cubicBezTo>
                  <a:pt x="742208" y="1237157"/>
                  <a:pt x="783958" y="1211639"/>
                  <a:pt x="742950" y="1228725"/>
                </a:cubicBezTo>
                <a:cubicBezTo>
                  <a:pt x="729843" y="1234186"/>
                  <a:pt x="718320" y="1243284"/>
                  <a:pt x="704850" y="1247775"/>
                </a:cubicBezTo>
                <a:cubicBezTo>
                  <a:pt x="700088" y="1249363"/>
                  <a:pt x="695053" y="1250293"/>
                  <a:pt x="690563" y="1252538"/>
                </a:cubicBezTo>
                <a:cubicBezTo>
                  <a:pt x="685443" y="1255098"/>
                  <a:pt x="681506" y="1259738"/>
                  <a:pt x="676275" y="1262063"/>
                </a:cubicBezTo>
                <a:cubicBezTo>
                  <a:pt x="667100" y="1266141"/>
                  <a:pt x="657225" y="1268413"/>
                  <a:pt x="647700" y="1271588"/>
                </a:cubicBezTo>
                <a:cubicBezTo>
                  <a:pt x="642938" y="1273175"/>
                  <a:pt x="637903" y="1274105"/>
                  <a:pt x="633413" y="1276350"/>
                </a:cubicBezTo>
                <a:cubicBezTo>
                  <a:pt x="612577" y="1286768"/>
                  <a:pt x="588427" y="1299502"/>
                  <a:pt x="566738" y="1304925"/>
                </a:cubicBezTo>
                <a:cubicBezTo>
                  <a:pt x="560388" y="1306513"/>
                  <a:pt x="553957" y="1307807"/>
                  <a:pt x="547688" y="1309688"/>
                </a:cubicBezTo>
                <a:cubicBezTo>
                  <a:pt x="538071" y="1312573"/>
                  <a:pt x="529076" y="1317968"/>
                  <a:pt x="519113" y="1319213"/>
                </a:cubicBezTo>
                <a:cubicBezTo>
                  <a:pt x="506413" y="1320800"/>
                  <a:pt x="493754" y="1322762"/>
                  <a:pt x="481013" y="1323975"/>
                </a:cubicBezTo>
                <a:cubicBezTo>
                  <a:pt x="460408" y="1325937"/>
                  <a:pt x="439746" y="1327263"/>
                  <a:pt x="419100" y="1328738"/>
                </a:cubicBezTo>
                <a:cubicBezTo>
                  <a:pt x="332302" y="1334938"/>
                  <a:pt x="342904" y="1333716"/>
                  <a:pt x="242888" y="1338263"/>
                </a:cubicBezTo>
                <a:cubicBezTo>
                  <a:pt x="165810" y="1347897"/>
                  <a:pt x="179569" y="1348188"/>
                  <a:pt x="57150" y="1338263"/>
                </a:cubicBezTo>
                <a:cubicBezTo>
                  <a:pt x="47143" y="1337452"/>
                  <a:pt x="28575" y="1328738"/>
                  <a:pt x="28575" y="1328738"/>
                </a:cubicBezTo>
                <a:lnTo>
                  <a:pt x="0" y="1309688"/>
                </a:lnTo>
                <a:close/>
              </a:path>
            </a:pathLst>
          </a:custGeom>
          <a:solidFill>
            <a:schemeClr val="tx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2" name="Kombinationstegning 61">
            <a:hlinkClick r:id="rId14" action="ppaction://hlinksldjump"/>
          </p:cNvPr>
          <p:cNvSpPr/>
          <p:nvPr/>
        </p:nvSpPr>
        <p:spPr>
          <a:xfrm>
            <a:off x="3973196" y="259022"/>
            <a:ext cx="2055804" cy="1378526"/>
          </a:xfrm>
          <a:custGeom>
            <a:avLst/>
            <a:gdLst>
              <a:gd name="connsiteX0" fmla="*/ 0 w 2057400"/>
              <a:gd name="connsiteY0" fmla="*/ 830580 h 1303020"/>
              <a:gd name="connsiteX1" fmla="*/ 0 w 2057400"/>
              <a:gd name="connsiteY1" fmla="*/ 830580 h 1303020"/>
              <a:gd name="connsiteX2" fmla="*/ 60960 w 2057400"/>
              <a:gd name="connsiteY2" fmla="*/ 800100 h 1303020"/>
              <a:gd name="connsiteX3" fmla="*/ 106680 w 2057400"/>
              <a:gd name="connsiteY3" fmla="*/ 754380 h 1303020"/>
              <a:gd name="connsiteX4" fmla="*/ 152400 w 2057400"/>
              <a:gd name="connsiteY4" fmla="*/ 731520 h 1303020"/>
              <a:gd name="connsiteX5" fmla="*/ 175260 w 2057400"/>
              <a:gd name="connsiteY5" fmla="*/ 708660 h 1303020"/>
              <a:gd name="connsiteX6" fmla="*/ 220980 w 2057400"/>
              <a:gd name="connsiteY6" fmla="*/ 678180 h 1303020"/>
              <a:gd name="connsiteX7" fmla="*/ 259080 w 2057400"/>
              <a:gd name="connsiteY7" fmla="*/ 640080 h 1303020"/>
              <a:gd name="connsiteX8" fmla="*/ 281940 w 2057400"/>
              <a:gd name="connsiteY8" fmla="*/ 617220 h 1303020"/>
              <a:gd name="connsiteX9" fmla="*/ 327660 w 2057400"/>
              <a:gd name="connsiteY9" fmla="*/ 586740 h 1303020"/>
              <a:gd name="connsiteX10" fmla="*/ 350520 w 2057400"/>
              <a:gd name="connsiteY10" fmla="*/ 571500 h 1303020"/>
              <a:gd name="connsiteX11" fmla="*/ 373380 w 2057400"/>
              <a:gd name="connsiteY11" fmla="*/ 556260 h 1303020"/>
              <a:gd name="connsiteX12" fmla="*/ 426720 w 2057400"/>
              <a:gd name="connsiteY12" fmla="*/ 518160 h 1303020"/>
              <a:gd name="connsiteX13" fmla="*/ 441960 w 2057400"/>
              <a:gd name="connsiteY13" fmla="*/ 495300 h 1303020"/>
              <a:gd name="connsiteX14" fmla="*/ 487680 w 2057400"/>
              <a:gd name="connsiteY14" fmla="*/ 457200 h 1303020"/>
              <a:gd name="connsiteX15" fmla="*/ 502920 w 2057400"/>
              <a:gd name="connsiteY15" fmla="*/ 434340 h 1303020"/>
              <a:gd name="connsiteX16" fmla="*/ 525780 w 2057400"/>
              <a:gd name="connsiteY16" fmla="*/ 426720 h 1303020"/>
              <a:gd name="connsiteX17" fmla="*/ 548640 w 2057400"/>
              <a:gd name="connsiteY17" fmla="*/ 411480 h 1303020"/>
              <a:gd name="connsiteX18" fmla="*/ 571500 w 2057400"/>
              <a:gd name="connsiteY18" fmla="*/ 403860 h 1303020"/>
              <a:gd name="connsiteX19" fmla="*/ 624840 w 2057400"/>
              <a:gd name="connsiteY19" fmla="*/ 381000 h 1303020"/>
              <a:gd name="connsiteX20" fmla="*/ 647700 w 2057400"/>
              <a:gd name="connsiteY20" fmla="*/ 365760 h 1303020"/>
              <a:gd name="connsiteX21" fmla="*/ 693420 w 2057400"/>
              <a:gd name="connsiteY21" fmla="*/ 350520 h 1303020"/>
              <a:gd name="connsiteX22" fmla="*/ 716280 w 2057400"/>
              <a:gd name="connsiteY22" fmla="*/ 335280 h 1303020"/>
              <a:gd name="connsiteX23" fmla="*/ 762000 w 2057400"/>
              <a:gd name="connsiteY23" fmla="*/ 320040 h 1303020"/>
              <a:gd name="connsiteX24" fmla="*/ 807720 w 2057400"/>
              <a:gd name="connsiteY24" fmla="*/ 289560 h 1303020"/>
              <a:gd name="connsiteX25" fmla="*/ 830580 w 2057400"/>
              <a:gd name="connsiteY25" fmla="*/ 281940 h 1303020"/>
              <a:gd name="connsiteX26" fmla="*/ 853440 w 2057400"/>
              <a:gd name="connsiteY26" fmla="*/ 266700 h 1303020"/>
              <a:gd name="connsiteX27" fmla="*/ 876300 w 2057400"/>
              <a:gd name="connsiteY27" fmla="*/ 259080 h 1303020"/>
              <a:gd name="connsiteX28" fmla="*/ 899160 w 2057400"/>
              <a:gd name="connsiteY28" fmla="*/ 243840 h 1303020"/>
              <a:gd name="connsiteX29" fmla="*/ 944880 w 2057400"/>
              <a:gd name="connsiteY29" fmla="*/ 228600 h 1303020"/>
              <a:gd name="connsiteX30" fmla="*/ 990600 w 2057400"/>
              <a:gd name="connsiteY30" fmla="*/ 205740 h 1303020"/>
              <a:gd name="connsiteX31" fmla="*/ 1013460 w 2057400"/>
              <a:gd name="connsiteY31" fmla="*/ 190500 h 1303020"/>
              <a:gd name="connsiteX32" fmla="*/ 1059180 w 2057400"/>
              <a:gd name="connsiteY32" fmla="*/ 175260 h 1303020"/>
              <a:gd name="connsiteX33" fmla="*/ 1135380 w 2057400"/>
              <a:gd name="connsiteY33" fmla="*/ 137160 h 1303020"/>
              <a:gd name="connsiteX34" fmla="*/ 1158240 w 2057400"/>
              <a:gd name="connsiteY34" fmla="*/ 121920 h 1303020"/>
              <a:gd name="connsiteX35" fmla="*/ 1226820 w 2057400"/>
              <a:gd name="connsiteY35" fmla="*/ 106680 h 1303020"/>
              <a:gd name="connsiteX36" fmla="*/ 1295400 w 2057400"/>
              <a:gd name="connsiteY36" fmla="*/ 91440 h 1303020"/>
              <a:gd name="connsiteX37" fmla="*/ 1363980 w 2057400"/>
              <a:gd name="connsiteY37" fmla="*/ 83820 h 1303020"/>
              <a:gd name="connsiteX38" fmla="*/ 1463040 w 2057400"/>
              <a:gd name="connsiteY38" fmla="*/ 68580 h 1303020"/>
              <a:gd name="connsiteX39" fmla="*/ 1516380 w 2057400"/>
              <a:gd name="connsiteY39" fmla="*/ 60960 h 1303020"/>
              <a:gd name="connsiteX40" fmla="*/ 1546860 w 2057400"/>
              <a:gd name="connsiteY40" fmla="*/ 53340 h 1303020"/>
              <a:gd name="connsiteX41" fmla="*/ 1569720 w 2057400"/>
              <a:gd name="connsiteY41" fmla="*/ 45720 h 1303020"/>
              <a:gd name="connsiteX42" fmla="*/ 1661160 w 2057400"/>
              <a:gd name="connsiteY42" fmla="*/ 30480 h 1303020"/>
              <a:gd name="connsiteX43" fmla="*/ 1691640 w 2057400"/>
              <a:gd name="connsiteY43" fmla="*/ 22860 h 1303020"/>
              <a:gd name="connsiteX44" fmla="*/ 1935480 w 2057400"/>
              <a:gd name="connsiteY44" fmla="*/ 15240 h 1303020"/>
              <a:gd name="connsiteX45" fmla="*/ 2034540 w 2057400"/>
              <a:gd name="connsiteY45" fmla="*/ 0 h 1303020"/>
              <a:gd name="connsiteX46" fmla="*/ 2057400 w 2057400"/>
              <a:gd name="connsiteY46" fmla="*/ 7620 h 1303020"/>
              <a:gd name="connsiteX47" fmla="*/ 2049780 w 2057400"/>
              <a:gd name="connsiteY47" fmla="*/ 114300 h 1303020"/>
              <a:gd name="connsiteX48" fmla="*/ 2042160 w 2057400"/>
              <a:gd name="connsiteY48" fmla="*/ 137160 h 1303020"/>
              <a:gd name="connsiteX49" fmla="*/ 2034540 w 2057400"/>
              <a:gd name="connsiteY49" fmla="*/ 167640 h 1303020"/>
              <a:gd name="connsiteX50" fmla="*/ 2026920 w 2057400"/>
              <a:gd name="connsiteY50" fmla="*/ 243840 h 1303020"/>
              <a:gd name="connsiteX51" fmla="*/ 2019300 w 2057400"/>
              <a:gd name="connsiteY51" fmla="*/ 289560 h 1303020"/>
              <a:gd name="connsiteX52" fmla="*/ 2034540 w 2057400"/>
              <a:gd name="connsiteY52" fmla="*/ 563880 h 1303020"/>
              <a:gd name="connsiteX53" fmla="*/ 2042160 w 2057400"/>
              <a:gd name="connsiteY53" fmla="*/ 586740 h 1303020"/>
              <a:gd name="connsiteX54" fmla="*/ 2049780 w 2057400"/>
              <a:gd name="connsiteY54" fmla="*/ 624840 h 1303020"/>
              <a:gd name="connsiteX55" fmla="*/ 2042160 w 2057400"/>
              <a:gd name="connsiteY55" fmla="*/ 647700 h 1303020"/>
              <a:gd name="connsiteX56" fmla="*/ 1775460 w 2057400"/>
              <a:gd name="connsiteY56" fmla="*/ 655320 h 1303020"/>
              <a:gd name="connsiteX57" fmla="*/ 1729740 w 2057400"/>
              <a:gd name="connsiteY57" fmla="*/ 662940 h 1303020"/>
              <a:gd name="connsiteX58" fmla="*/ 1706880 w 2057400"/>
              <a:gd name="connsiteY58" fmla="*/ 670560 h 1303020"/>
              <a:gd name="connsiteX59" fmla="*/ 1623060 w 2057400"/>
              <a:gd name="connsiteY59" fmla="*/ 685800 h 1303020"/>
              <a:gd name="connsiteX60" fmla="*/ 1577340 w 2057400"/>
              <a:gd name="connsiteY60" fmla="*/ 701040 h 1303020"/>
              <a:gd name="connsiteX61" fmla="*/ 1501140 w 2057400"/>
              <a:gd name="connsiteY61" fmla="*/ 723900 h 1303020"/>
              <a:gd name="connsiteX62" fmla="*/ 1478280 w 2057400"/>
              <a:gd name="connsiteY62" fmla="*/ 731520 h 1303020"/>
              <a:gd name="connsiteX63" fmla="*/ 1455420 w 2057400"/>
              <a:gd name="connsiteY63" fmla="*/ 746760 h 1303020"/>
              <a:gd name="connsiteX64" fmla="*/ 1409700 w 2057400"/>
              <a:gd name="connsiteY64" fmla="*/ 762000 h 1303020"/>
              <a:gd name="connsiteX65" fmla="*/ 1386840 w 2057400"/>
              <a:gd name="connsiteY65" fmla="*/ 769620 h 1303020"/>
              <a:gd name="connsiteX66" fmla="*/ 1341120 w 2057400"/>
              <a:gd name="connsiteY66" fmla="*/ 792480 h 1303020"/>
              <a:gd name="connsiteX67" fmla="*/ 1295400 w 2057400"/>
              <a:gd name="connsiteY67" fmla="*/ 822960 h 1303020"/>
              <a:gd name="connsiteX68" fmla="*/ 1249680 w 2057400"/>
              <a:gd name="connsiteY68" fmla="*/ 838200 h 1303020"/>
              <a:gd name="connsiteX69" fmla="*/ 1196340 w 2057400"/>
              <a:gd name="connsiteY69" fmla="*/ 861060 h 1303020"/>
              <a:gd name="connsiteX70" fmla="*/ 1173480 w 2057400"/>
              <a:gd name="connsiteY70" fmla="*/ 876300 h 1303020"/>
              <a:gd name="connsiteX71" fmla="*/ 1127760 w 2057400"/>
              <a:gd name="connsiteY71" fmla="*/ 891540 h 1303020"/>
              <a:gd name="connsiteX72" fmla="*/ 1104900 w 2057400"/>
              <a:gd name="connsiteY72" fmla="*/ 906780 h 1303020"/>
              <a:gd name="connsiteX73" fmla="*/ 1059180 w 2057400"/>
              <a:gd name="connsiteY73" fmla="*/ 922020 h 1303020"/>
              <a:gd name="connsiteX74" fmla="*/ 1036320 w 2057400"/>
              <a:gd name="connsiteY74" fmla="*/ 929640 h 1303020"/>
              <a:gd name="connsiteX75" fmla="*/ 990600 w 2057400"/>
              <a:gd name="connsiteY75" fmla="*/ 960120 h 1303020"/>
              <a:gd name="connsiteX76" fmla="*/ 967740 w 2057400"/>
              <a:gd name="connsiteY76" fmla="*/ 975360 h 1303020"/>
              <a:gd name="connsiteX77" fmla="*/ 922020 w 2057400"/>
              <a:gd name="connsiteY77" fmla="*/ 998220 h 1303020"/>
              <a:gd name="connsiteX78" fmla="*/ 891540 w 2057400"/>
              <a:gd name="connsiteY78" fmla="*/ 1013460 h 1303020"/>
              <a:gd name="connsiteX79" fmla="*/ 861060 w 2057400"/>
              <a:gd name="connsiteY79" fmla="*/ 1036320 h 1303020"/>
              <a:gd name="connsiteX80" fmla="*/ 838200 w 2057400"/>
              <a:gd name="connsiteY80" fmla="*/ 1043940 h 1303020"/>
              <a:gd name="connsiteX81" fmla="*/ 769620 w 2057400"/>
              <a:gd name="connsiteY81" fmla="*/ 1089660 h 1303020"/>
              <a:gd name="connsiteX82" fmla="*/ 746760 w 2057400"/>
              <a:gd name="connsiteY82" fmla="*/ 1104900 h 1303020"/>
              <a:gd name="connsiteX83" fmla="*/ 723900 w 2057400"/>
              <a:gd name="connsiteY83" fmla="*/ 1127760 h 1303020"/>
              <a:gd name="connsiteX84" fmla="*/ 701040 w 2057400"/>
              <a:gd name="connsiteY84" fmla="*/ 1135380 h 1303020"/>
              <a:gd name="connsiteX85" fmla="*/ 655320 w 2057400"/>
              <a:gd name="connsiteY85" fmla="*/ 1173480 h 1303020"/>
              <a:gd name="connsiteX86" fmla="*/ 609600 w 2057400"/>
              <a:gd name="connsiteY86" fmla="*/ 1203960 h 1303020"/>
              <a:gd name="connsiteX87" fmla="*/ 563880 w 2057400"/>
              <a:gd name="connsiteY87" fmla="*/ 1234440 h 1303020"/>
              <a:gd name="connsiteX88" fmla="*/ 541020 w 2057400"/>
              <a:gd name="connsiteY88" fmla="*/ 1249680 h 1303020"/>
              <a:gd name="connsiteX89" fmla="*/ 518160 w 2057400"/>
              <a:gd name="connsiteY89" fmla="*/ 1272540 h 1303020"/>
              <a:gd name="connsiteX90" fmla="*/ 472440 w 2057400"/>
              <a:gd name="connsiteY90" fmla="*/ 1303020 h 1303020"/>
              <a:gd name="connsiteX91" fmla="*/ 449580 w 2057400"/>
              <a:gd name="connsiteY91" fmla="*/ 1295400 h 1303020"/>
              <a:gd name="connsiteX92" fmla="*/ 411480 w 2057400"/>
              <a:gd name="connsiteY92" fmla="*/ 1264920 h 1303020"/>
              <a:gd name="connsiteX93" fmla="*/ 365760 w 2057400"/>
              <a:gd name="connsiteY93" fmla="*/ 1226820 h 1303020"/>
              <a:gd name="connsiteX94" fmla="*/ 320040 w 2057400"/>
              <a:gd name="connsiteY94" fmla="*/ 1188720 h 1303020"/>
              <a:gd name="connsiteX95" fmla="*/ 281940 w 2057400"/>
              <a:gd name="connsiteY95" fmla="*/ 1143000 h 1303020"/>
              <a:gd name="connsiteX96" fmla="*/ 266700 w 2057400"/>
              <a:gd name="connsiteY96" fmla="*/ 1120140 h 1303020"/>
              <a:gd name="connsiteX97" fmla="*/ 243840 w 2057400"/>
              <a:gd name="connsiteY97" fmla="*/ 1097280 h 1303020"/>
              <a:gd name="connsiteX98" fmla="*/ 213360 w 2057400"/>
              <a:gd name="connsiteY98" fmla="*/ 1051560 h 1303020"/>
              <a:gd name="connsiteX99" fmla="*/ 175260 w 2057400"/>
              <a:gd name="connsiteY99" fmla="*/ 1005840 h 1303020"/>
              <a:gd name="connsiteX100" fmla="*/ 152400 w 2057400"/>
              <a:gd name="connsiteY100" fmla="*/ 982980 h 1303020"/>
              <a:gd name="connsiteX101" fmla="*/ 137160 w 2057400"/>
              <a:gd name="connsiteY101" fmla="*/ 960120 h 1303020"/>
              <a:gd name="connsiteX102" fmla="*/ 83820 w 2057400"/>
              <a:gd name="connsiteY102" fmla="*/ 891540 h 1303020"/>
              <a:gd name="connsiteX103" fmla="*/ 68580 w 2057400"/>
              <a:gd name="connsiteY103" fmla="*/ 868680 h 1303020"/>
              <a:gd name="connsiteX104" fmla="*/ 0 w 2057400"/>
              <a:gd name="connsiteY104" fmla="*/ 830580 h 13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057400" h="1303020">
                <a:moveTo>
                  <a:pt x="0" y="830580"/>
                </a:moveTo>
                <a:lnTo>
                  <a:pt x="0" y="830580"/>
                </a:lnTo>
                <a:cubicBezTo>
                  <a:pt x="20320" y="820420"/>
                  <a:pt x="42473" y="813305"/>
                  <a:pt x="60960" y="800100"/>
                </a:cubicBezTo>
                <a:cubicBezTo>
                  <a:pt x="78498" y="787573"/>
                  <a:pt x="86233" y="761196"/>
                  <a:pt x="106680" y="754380"/>
                </a:cubicBezTo>
                <a:cubicBezTo>
                  <a:pt x="129591" y="746743"/>
                  <a:pt x="132705" y="747933"/>
                  <a:pt x="152400" y="731520"/>
                </a:cubicBezTo>
                <a:cubicBezTo>
                  <a:pt x="160679" y="724621"/>
                  <a:pt x="166754" y="715276"/>
                  <a:pt x="175260" y="708660"/>
                </a:cubicBezTo>
                <a:cubicBezTo>
                  <a:pt x="189718" y="697415"/>
                  <a:pt x="220980" y="678180"/>
                  <a:pt x="220980" y="678180"/>
                </a:cubicBezTo>
                <a:cubicBezTo>
                  <a:pt x="248920" y="636270"/>
                  <a:pt x="220980" y="671830"/>
                  <a:pt x="259080" y="640080"/>
                </a:cubicBezTo>
                <a:cubicBezTo>
                  <a:pt x="267359" y="633181"/>
                  <a:pt x="273434" y="623836"/>
                  <a:pt x="281940" y="617220"/>
                </a:cubicBezTo>
                <a:cubicBezTo>
                  <a:pt x="296398" y="605975"/>
                  <a:pt x="312420" y="596900"/>
                  <a:pt x="327660" y="586740"/>
                </a:cubicBezTo>
                <a:lnTo>
                  <a:pt x="350520" y="571500"/>
                </a:lnTo>
                <a:cubicBezTo>
                  <a:pt x="358140" y="566420"/>
                  <a:pt x="366054" y="561755"/>
                  <a:pt x="373380" y="556260"/>
                </a:cubicBezTo>
                <a:cubicBezTo>
                  <a:pt x="411186" y="527905"/>
                  <a:pt x="393293" y="540445"/>
                  <a:pt x="426720" y="518160"/>
                </a:cubicBezTo>
                <a:cubicBezTo>
                  <a:pt x="431800" y="510540"/>
                  <a:pt x="436097" y="502335"/>
                  <a:pt x="441960" y="495300"/>
                </a:cubicBezTo>
                <a:cubicBezTo>
                  <a:pt x="460295" y="473298"/>
                  <a:pt x="465203" y="472185"/>
                  <a:pt x="487680" y="457200"/>
                </a:cubicBezTo>
                <a:cubicBezTo>
                  <a:pt x="492760" y="449580"/>
                  <a:pt x="495769" y="440061"/>
                  <a:pt x="502920" y="434340"/>
                </a:cubicBezTo>
                <a:cubicBezTo>
                  <a:pt x="509192" y="429322"/>
                  <a:pt x="518596" y="430312"/>
                  <a:pt x="525780" y="426720"/>
                </a:cubicBezTo>
                <a:cubicBezTo>
                  <a:pt x="533971" y="422624"/>
                  <a:pt x="540449" y="415576"/>
                  <a:pt x="548640" y="411480"/>
                </a:cubicBezTo>
                <a:cubicBezTo>
                  <a:pt x="555824" y="407888"/>
                  <a:pt x="564316" y="407452"/>
                  <a:pt x="571500" y="403860"/>
                </a:cubicBezTo>
                <a:cubicBezTo>
                  <a:pt x="624123" y="377548"/>
                  <a:pt x="561405" y="396859"/>
                  <a:pt x="624840" y="381000"/>
                </a:cubicBezTo>
                <a:cubicBezTo>
                  <a:pt x="632460" y="375920"/>
                  <a:pt x="639331" y="369479"/>
                  <a:pt x="647700" y="365760"/>
                </a:cubicBezTo>
                <a:cubicBezTo>
                  <a:pt x="662380" y="359236"/>
                  <a:pt x="680054" y="359431"/>
                  <a:pt x="693420" y="350520"/>
                </a:cubicBezTo>
                <a:cubicBezTo>
                  <a:pt x="701040" y="345440"/>
                  <a:pt x="707911" y="338999"/>
                  <a:pt x="716280" y="335280"/>
                </a:cubicBezTo>
                <a:cubicBezTo>
                  <a:pt x="730960" y="328756"/>
                  <a:pt x="748634" y="328951"/>
                  <a:pt x="762000" y="320040"/>
                </a:cubicBezTo>
                <a:cubicBezTo>
                  <a:pt x="777240" y="309880"/>
                  <a:pt x="790344" y="295352"/>
                  <a:pt x="807720" y="289560"/>
                </a:cubicBezTo>
                <a:cubicBezTo>
                  <a:pt x="815340" y="287020"/>
                  <a:pt x="823396" y="285532"/>
                  <a:pt x="830580" y="281940"/>
                </a:cubicBezTo>
                <a:cubicBezTo>
                  <a:pt x="838771" y="277844"/>
                  <a:pt x="845249" y="270796"/>
                  <a:pt x="853440" y="266700"/>
                </a:cubicBezTo>
                <a:cubicBezTo>
                  <a:pt x="860624" y="263108"/>
                  <a:pt x="869116" y="262672"/>
                  <a:pt x="876300" y="259080"/>
                </a:cubicBezTo>
                <a:cubicBezTo>
                  <a:pt x="884491" y="254984"/>
                  <a:pt x="890791" y="247559"/>
                  <a:pt x="899160" y="243840"/>
                </a:cubicBezTo>
                <a:cubicBezTo>
                  <a:pt x="913840" y="237316"/>
                  <a:pt x="931514" y="237511"/>
                  <a:pt x="944880" y="228600"/>
                </a:cubicBezTo>
                <a:cubicBezTo>
                  <a:pt x="1010394" y="184924"/>
                  <a:pt x="927504" y="237288"/>
                  <a:pt x="990600" y="205740"/>
                </a:cubicBezTo>
                <a:cubicBezTo>
                  <a:pt x="998791" y="201644"/>
                  <a:pt x="1005091" y="194219"/>
                  <a:pt x="1013460" y="190500"/>
                </a:cubicBezTo>
                <a:cubicBezTo>
                  <a:pt x="1028140" y="183976"/>
                  <a:pt x="1045814" y="184171"/>
                  <a:pt x="1059180" y="175260"/>
                </a:cubicBezTo>
                <a:cubicBezTo>
                  <a:pt x="1113614" y="138971"/>
                  <a:pt x="1087131" y="149222"/>
                  <a:pt x="1135380" y="137160"/>
                </a:cubicBezTo>
                <a:cubicBezTo>
                  <a:pt x="1143000" y="132080"/>
                  <a:pt x="1150049" y="126016"/>
                  <a:pt x="1158240" y="121920"/>
                </a:cubicBezTo>
                <a:cubicBezTo>
                  <a:pt x="1178013" y="112033"/>
                  <a:pt x="1207309" y="110582"/>
                  <a:pt x="1226820" y="106680"/>
                </a:cubicBezTo>
                <a:cubicBezTo>
                  <a:pt x="1268417" y="98361"/>
                  <a:pt x="1248821" y="98094"/>
                  <a:pt x="1295400" y="91440"/>
                </a:cubicBezTo>
                <a:cubicBezTo>
                  <a:pt x="1318170" y="88187"/>
                  <a:pt x="1341157" y="86673"/>
                  <a:pt x="1363980" y="83820"/>
                </a:cubicBezTo>
                <a:cubicBezTo>
                  <a:pt x="1422901" y="76455"/>
                  <a:pt x="1407960" y="77054"/>
                  <a:pt x="1463040" y="68580"/>
                </a:cubicBezTo>
                <a:cubicBezTo>
                  <a:pt x="1480792" y="65849"/>
                  <a:pt x="1498709" y="64173"/>
                  <a:pt x="1516380" y="60960"/>
                </a:cubicBezTo>
                <a:cubicBezTo>
                  <a:pt x="1526684" y="59087"/>
                  <a:pt x="1536790" y="56217"/>
                  <a:pt x="1546860" y="53340"/>
                </a:cubicBezTo>
                <a:cubicBezTo>
                  <a:pt x="1554583" y="51133"/>
                  <a:pt x="1561844" y="47295"/>
                  <a:pt x="1569720" y="45720"/>
                </a:cubicBezTo>
                <a:cubicBezTo>
                  <a:pt x="1600020" y="39660"/>
                  <a:pt x="1631182" y="37974"/>
                  <a:pt x="1661160" y="30480"/>
                </a:cubicBezTo>
                <a:cubicBezTo>
                  <a:pt x="1671320" y="27940"/>
                  <a:pt x="1681183" y="23441"/>
                  <a:pt x="1691640" y="22860"/>
                </a:cubicBezTo>
                <a:cubicBezTo>
                  <a:pt x="1772834" y="18349"/>
                  <a:pt x="1854200" y="17780"/>
                  <a:pt x="1935480" y="15240"/>
                </a:cubicBezTo>
                <a:cubicBezTo>
                  <a:pt x="1964484" y="9439"/>
                  <a:pt x="2006861" y="0"/>
                  <a:pt x="2034540" y="0"/>
                </a:cubicBezTo>
                <a:cubicBezTo>
                  <a:pt x="2042572" y="0"/>
                  <a:pt x="2049780" y="5080"/>
                  <a:pt x="2057400" y="7620"/>
                </a:cubicBezTo>
                <a:cubicBezTo>
                  <a:pt x="2054860" y="43180"/>
                  <a:pt x="2053945" y="78894"/>
                  <a:pt x="2049780" y="114300"/>
                </a:cubicBezTo>
                <a:cubicBezTo>
                  <a:pt x="2048842" y="122277"/>
                  <a:pt x="2044367" y="129437"/>
                  <a:pt x="2042160" y="137160"/>
                </a:cubicBezTo>
                <a:cubicBezTo>
                  <a:pt x="2039283" y="147230"/>
                  <a:pt x="2037080" y="157480"/>
                  <a:pt x="2034540" y="167640"/>
                </a:cubicBezTo>
                <a:cubicBezTo>
                  <a:pt x="2032000" y="193040"/>
                  <a:pt x="2030086" y="218510"/>
                  <a:pt x="2026920" y="243840"/>
                </a:cubicBezTo>
                <a:cubicBezTo>
                  <a:pt x="2025004" y="259171"/>
                  <a:pt x="2019300" y="274110"/>
                  <a:pt x="2019300" y="289560"/>
                </a:cubicBezTo>
                <a:cubicBezTo>
                  <a:pt x="2019300" y="334564"/>
                  <a:pt x="2020496" y="486638"/>
                  <a:pt x="2034540" y="563880"/>
                </a:cubicBezTo>
                <a:cubicBezTo>
                  <a:pt x="2035977" y="571783"/>
                  <a:pt x="2040212" y="578948"/>
                  <a:pt x="2042160" y="586740"/>
                </a:cubicBezTo>
                <a:cubicBezTo>
                  <a:pt x="2045301" y="599305"/>
                  <a:pt x="2047240" y="612140"/>
                  <a:pt x="2049780" y="624840"/>
                </a:cubicBezTo>
                <a:cubicBezTo>
                  <a:pt x="2047240" y="632460"/>
                  <a:pt x="2050143" y="646813"/>
                  <a:pt x="2042160" y="647700"/>
                </a:cubicBezTo>
                <a:cubicBezTo>
                  <a:pt x="1953768" y="657521"/>
                  <a:pt x="1864291" y="650987"/>
                  <a:pt x="1775460" y="655320"/>
                </a:cubicBezTo>
                <a:cubicBezTo>
                  <a:pt x="1760028" y="656073"/>
                  <a:pt x="1744822" y="659588"/>
                  <a:pt x="1729740" y="662940"/>
                </a:cubicBezTo>
                <a:cubicBezTo>
                  <a:pt x="1721899" y="664682"/>
                  <a:pt x="1714721" y="668818"/>
                  <a:pt x="1706880" y="670560"/>
                </a:cubicBezTo>
                <a:cubicBezTo>
                  <a:pt x="1675514" y="677530"/>
                  <a:pt x="1653568" y="677480"/>
                  <a:pt x="1623060" y="685800"/>
                </a:cubicBezTo>
                <a:cubicBezTo>
                  <a:pt x="1607562" y="690027"/>
                  <a:pt x="1592925" y="697144"/>
                  <a:pt x="1577340" y="701040"/>
                </a:cubicBezTo>
                <a:cubicBezTo>
                  <a:pt x="1531275" y="712556"/>
                  <a:pt x="1556795" y="705348"/>
                  <a:pt x="1501140" y="723900"/>
                </a:cubicBezTo>
                <a:cubicBezTo>
                  <a:pt x="1493520" y="726440"/>
                  <a:pt x="1484963" y="727065"/>
                  <a:pt x="1478280" y="731520"/>
                </a:cubicBezTo>
                <a:cubicBezTo>
                  <a:pt x="1470660" y="736600"/>
                  <a:pt x="1463789" y="743041"/>
                  <a:pt x="1455420" y="746760"/>
                </a:cubicBezTo>
                <a:cubicBezTo>
                  <a:pt x="1440740" y="753284"/>
                  <a:pt x="1424940" y="756920"/>
                  <a:pt x="1409700" y="762000"/>
                </a:cubicBezTo>
                <a:cubicBezTo>
                  <a:pt x="1402080" y="764540"/>
                  <a:pt x="1393523" y="765165"/>
                  <a:pt x="1386840" y="769620"/>
                </a:cubicBezTo>
                <a:cubicBezTo>
                  <a:pt x="1285356" y="837276"/>
                  <a:pt x="1435764" y="739900"/>
                  <a:pt x="1341120" y="792480"/>
                </a:cubicBezTo>
                <a:cubicBezTo>
                  <a:pt x="1325109" y="801375"/>
                  <a:pt x="1312776" y="817168"/>
                  <a:pt x="1295400" y="822960"/>
                </a:cubicBezTo>
                <a:cubicBezTo>
                  <a:pt x="1280160" y="828040"/>
                  <a:pt x="1263046" y="829289"/>
                  <a:pt x="1249680" y="838200"/>
                </a:cubicBezTo>
                <a:cubicBezTo>
                  <a:pt x="1218106" y="859249"/>
                  <a:pt x="1235705" y="851219"/>
                  <a:pt x="1196340" y="861060"/>
                </a:cubicBezTo>
                <a:cubicBezTo>
                  <a:pt x="1188720" y="866140"/>
                  <a:pt x="1181849" y="872581"/>
                  <a:pt x="1173480" y="876300"/>
                </a:cubicBezTo>
                <a:cubicBezTo>
                  <a:pt x="1158800" y="882824"/>
                  <a:pt x="1141126" y="882629"/>
                  <a:pt x="1127760" y="891540"/>
                </a:cubicBezTo>
                <a:cubicBezTo>
                  <a:pt x="1120140" y="896620"/>
                  <a:pt x="1113269" y="903061"/>
                  <a:pt x="1104900" y="906780"/>
                </a:cubicBezTo>
                <a:cubicBezTo>
                  <a:pt x="1090220" y="913304"/>
                  <a:pt x="1074420" y="916940"/>
                  <a:pt x="1059180" y="922020"/>
                </a:cubicBezTo>
                <a:cubicBezTo>
                  <a:pt x="1051560" y="924560"/>
                  <a:pt x="1043003" y="925185"/>
                  <a:pt x="1036320" y="929640"/>
                </a:cubicBezTo>
                <a:lnTo>
                  <a:pt x="990600" y="960120"/>
                </a:lnTo>
                <a:cubicBezTo>
                  <a:pt x="982980" y="965200"/>
                  <a:pt x="976428" y="972464"/>
                  <a:pt x="967740" y="975360"/>
                </a:cubicBezTo>
                <a:cubicBezTo>
                  <a:pt x="925827" y="989331"/>
                  <a:pt x="963380" y="974585"/>
                  <a:pt x="922020" y="998220"/>
                </a:cubicBezTo>
                <a:cubicBezTo>
                  <a:pt x="912157" y="1003856"/>
                  <a:pt x="901173" y="1007440"/>
                  <a:pt x="891540" y="1013460"/>
                </a:cubicBezTo>
                <a:cubicBezTo>
                  <a:pt x="880770" y="1020191"/>
                  <a:pt x="872087" y="1030019"/>
                  <a:pt x="861060" y="1036320"/>
                </a:cubicBezTo>
                <a:cubicBezTo>
                  <a:pt x="854086" y="1040305"/>
                  <a:pt x="845221" y="1040039"/>
                  <a:pt x="838200" y="1043940"/>
                </a:cubicBezTo>
                <a:lnTo>
                  <a:pt x="769620" y="1089660"/>
                </a:lnTo>
                <a:cubicBezTo>
                  <a:pt x="762000" y="1094740"/>
                  <a:pt x="753236" y="1098424"/>
                  <a:pt x="746760" y="1104900"/>
                </a:cubicBezTo>
                <a:cubicBezTo>
                  <a:pt x="739140" y="1112520"/>
                  <a:pt x="732866" y="1121782"/>
                  <a:pt x="723900" y="1127760"/>
                </a:cubicBezTo>
                <a:cubicBezTo>
                  <a:pt x="717217" y="1132215"/>
                  <a:pt x="708224" y="1131788"/>
                  <a:pt x="701040" y="1135380"/>
                </a:cubicBezTo>
                <a:cubicBezTo>
                  <a:pt x="668365" y="1151718"/>
                  <a:pt x="685654" y="1149887"/>
                  <a:pt x="655320" y="1173480"/>
                </a:cubicBezTo>
                <a:cubicBezTo>
                  <a:pt x="640862" y="1184725"/>
                  <a:pt x="624840" y="1193800"/>
                  <a:pt x="609600" y="1203960"/>
                </a:cubicBezTo>
                <a:lnTo>
                  <a:pt x="563880" y="1234440"/>
                </a:lnTo>
                <a:cubicBezTo>
                  <a:pt x="556260" y="1239520"/>
                  <a:pt x="547496" y="1243204"/>
                  <a:pt x="541020" y="1249680"/>
                </a:cubicBezTo>
                <a:cubicBezTo>
                  <a:pt x="533400" y="1257300"/>
                  <a:pt x="526666" y="1265924"/>
                  <a:pt x="518160" y="1272540"/>
                </a:cubicBezTo>
                <a:cubicBezTo>
                  <a:pt x="503702" y="1283785"/>
                  <a:pt x="472440" y="1303020"/>
                  <a:pt x="472440" y="1303020"/>
                </a:cubicBezTo>
                <a:cubicBezTo>
                  <a:pt x="464820" y="1300480"/>
                  <a:pt x="455852" y="1300418"/>
                  <a:pt x="449580" y="1295400"/>
                </a:cubicBezTo>
                <a:cubicBezTo>
                  <a:pt x="400341" y="1256009"/>
                  <a:pt x="468939" y="1284073"/>
                  <a:pt x="411480" y="1264920"/>
                </a:cubicBezTo>
                <a:cubicBezTo>
                  <a:pt x="344694" y="1198134"/>
                  <a:pt x="429413" y="1279864"/>
                  <a:pt x="365760" y="1226820"/>
                </a:cubicBezTo>
                <a:cubicBezTo>
                  <a:pt x="307088" y="1177927"/>
                  <a:pt x="376797" y="1226558"/>
                  <a:pt x="320040" y="1188720"/>
                </a:cubicBezTo>
                <a:cubicBezTo>
                  <a:pt x="282202" y="1131963"/>
                  <a:pt x="330833" y="1201672"/>
                  <a:pt x="281940" y="1143000"/>
                </a:cubicBezTo>
                <a:cubicBezTo>
                  <a:pt x="276077" y="1135965"/>
                  <a:pt x="272563" y="1127175"/>
                  <a:pt x="266700" y="1120140"/>
                </a:cubicBezTo>
                <a:cubicBezTo>
                  <a:pt x="259801" y="1111861"/>
                  <a:pt x="250456" y="1105786"/>
                  <a:pt x="243840" y="1097280"/>
                </a:cubicBezTo>
                <a:cubicBezTo>
                  <a:pt x="232595" y="1082822"/>
                  <a:pt x="226312" y="1064512"/>
                  <a:pt x="213360" y="1051560"/>
                </a:cubicBezTo>
                <a:cubicBezTo>
                  <a:pt x="146574" y="984774"/>
                  <a:pt x="228304" y="1069493"/>
                  <a:pt x="175260" y="1005840"/>
                </a:cubicBezTo>
                <a:cubicBezTo>
                  <a:pt x="168361" y="997561"/>
                  <a:pt x="159299" y="991259"/>
                  <a:pt x="152400" y="982980"/>
                </a:cubicBezTo>
                <a:cubicBezTo>
                  <a:pt x="146537" y="975945"/>
                  <a:pt x="143023" y="967155"/>
                  <a:pt x="137160" y="960120"/>
                </a:cubicBezTo>
                <a:cubicBezTo>
                  <a:pt x="77474" y="888497"/>
                  <a:pt x="160856" y="1007094"/>
                  <a:pt x="83820" y="891540"/>
                </a:cubicBezTo>
                <a:cubicBezTo>
                  <a:pt x="78740" y="883920"/>
                  <a:pt x="76200" y="873760"/>
                  <a:pt x="68580" y="868680"/>
                </a:cubicBezTo>
                <a:cubicBezTo>
                  <a:pt x="40994" y="850290"/>
                  <a:pt x="11430" y="836930"/>
                  <a:pt x="0" y="830580"/>
                </a:cubicBezTo>
                <a:close/>
              </a:path>
            </a:pathLst>
          </a:custGeom>
          <a:solidFill>
            <a:schemeClr val="tx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 name="Afrundet rektangel 31"/>
          <p:cNvSpPr/>
          <p:nvPr/>
        </p:nvSpPr>
        <p:spPr>
          <a:xfrm rot="17460234">
            <a:off x="2871322" y="2130441"/>
            <a:ext cx="1589887" cy="44662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a-DK" sz="2200" dirty="0" smtClean="0">
                <a:latin typeface="Calibri" panose="020F0502020204030204" pitchFamily="34" charset="0"/>
              </a:rPr>
              <a:t>Skole</a:t>
            </a:r>
          </a:p>
          <a:p>
            <a:pPr algn="ctr"/>
            <a:endParaRPr lang="da-DK" sz="2200" dirty="0">
              <a:latin typeface="Calibri" panose="020F0502020204030204" pitchFamily="34" charset="0"/>
            </a:endParaRPr>
          </a:p>
        </p:txBody>
      </p:sp>
      <p:sp>
        <p:nvSpPr>
          <p:cNvPr id="33" name="Afrundet rektangel 32"/>
          <p:cNvSpPr/>
          <p:nvPr/>
        </p:nvSpPr>
        <p:spPr>
          <a:xfrm rot="4123597">
            <a:off x="7657708" y="2044503"/>
            <a:ext cx="1589887" cy="44662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a-DK" sz="2200" dirty="0" smtClean="0">
                <a:latin typeface="Calibri" panose="020F0502020204030204" pitchFamily="34" charset="0"/>
              </a:rPr>
              <a:t>Fest</a:t>
            </a:r>
          </a:p>
          <a:p>
            <a:pPr algn="ctr"/>
            <a:endParaRPr lang="da-DK" sz="2200" dirty="0">
              <a:latin typeface="Calibri" panose="020F0502020204030204" pitchFamily="34" charset="0"/>
            </a:endParaRPr>
          </a:p>
        </p:txBody>
      </p:sp>
      <p:sp>
        <p:nvSpPr>
          <p:cNvPr id="65" name="Kombinationstegning 64">
            <a:hlinkClick r:id="rId15" action="ppaction://hlinksldjump"/>
          </p:cNvPr>
          <p:cNvSpPr/>
          <p:nvPr/>
        </p:nvSpPr>
        <p:spPr>
          <a:xfrm>
            <a:off x="7759763" y="1269977"/>
            <a:ext cx="1202429" cy="1990768"/>
          </a:xfrm>
          <a:custGeom>
            <a:avLst/>
            <a:gdLst>
              <a:gd name="connsiteX0" fmla="*/ 0 w 1336397"/>
              <a:gd name="connsiteY0" fmla="*/ 441960 h 2035186"/>
              <a:gd name="connsiteX1" fmla="*/ 0 w 1336397"/>
              <a:gd name="connsiteY1" fmla="*/ 441960 h 2035186"/>
              <a:gd name="connsiteX2" fmla="*/ 76200 w 1336397"/>
              <a:gd name="connsiteY2" fmla="*/ 350520 h 2035186"/>
              <a:gd name="connsiteX3" fmla="*/ 121920 w 1336397"/>
              <a:gd name="connsiteY3" fmla="*/ 320040 h 2035186"/>
              <a:gd name="connsiteX4" fmla="*/ 144780 w 1336397"/>
              <a:gd name="connsiteY4" fmla="*/ 297180 h 2035186"/>
              <a:gd name="connsiteX5" fmla="*/ 190500 w 1336397"/>
              <a:gd name="connsiteY5" fmla="*/ 266700 h 2035186"/>
              <a:gd name="connsiteX6" fmla="*/ 205740 w 1336397"/>
              <a:gd name="connsiteY6" fmla="*/ 243840 h 2035186"/>
              <a:gd name="connsiteX7" fmla="*/ 251460 w 1336397"/>
              <a:gd name="connsiteY7" fmla="*/ 213360 h 2035186"/>
              <a:gd name="connsiteX8" fmla="*/ 266700 w 1336397"/>
              <a:gd name="connsiteY8" fmla="*/ 190500 h 2035186"/>
              <a:gd name="connsiteX9" fmla="*/ 289560 w 1336397"/>
              <a:gd name="connsiteY9" fmla="*/ 175260 h 2035186"/>
              <a:gd name="connsiteX10" fmla="*/ 312420 w 1336397"/>
              <a:gd name="connsiteY10" fmla="*/ 152400 h 2035186"/>
              <a:gd name="connsiteX11" fmla="*/ 335280 w 1336397"/>
              <a:gd name="connsiteY11" fmla="*/ 137160 h 2035186"/>
              <a:gd name="connsiteX12" fmla="*/ 381000 w 1336397"/>
              <a:gd name="connsiteY12" fmla="*/ 99060 h 2035186"/>
              <a:gd name="connsiteX13" fmla="*/ 396240 w 1336397"/>
              <a:gd name="connsiteY13" fmla="*/ 76200 h 2035186"/>
              <a:gd name="connsiteX14" fmla="*/ 441960 w 1336397"/>
              <a:gd name="connsiteY14" fmla="*/ 45720 h 2035186"/>
              <a:gd name="connsiteX15" fmla="*/ 457200 w 1336397"/>
              <a:gd name="connsiteY15" fmla="*/ 22860 h 2035186"/>
              <a:gd name="connsiteX16" fmla="*/ 480060 w 1336397"/>
              <a:gd name="connsiteY16" fmla="*/ 15240 h 2035186"/>
              <a:gd name="connsiteX17" fmla="*/ 502920 w 1336397"/>
              <a:gd name="connsiteY17" fmla="*/ 0 h 2035186"/>
              <a:gd name="connsiteX18" fmla="*/ 548640 w 1336397"/>
              <a:gd name="connsiteY18" fmla="*/ 30480 h 2035186"/>
              <a:gd name="connsiteX19" fmla="*/ 586740 w 1336397"/>
              <a:gd name="connsiteY19" fmla="*/ 68580 h 2035186"/>
              <a:gd name="connsiteX20" fmla="*/ 617220 w 1336397"/>
              <a:gd name="connsiteY20" fmla="*/ 114300 h 2035186"/>
              <a:gd name="connsiteX21" fmla="*/ 662940 w 1336397"/>
              <a:gd name="connsiteY21" fmla="*/ 182880 h 2035186"/>
              <a:gd name="connsiteX22" fmla="*/ 678180 w 1336397"/>
              <a:gd name="connsiteY22" fmla="*/ 205740 h 2035186"/>
              <a:gd name="connsiteX23" fmla="*/ 723900 w 1336397"/>
              <a:gd name="connsiteY23" fmla="*/ 251460 h 2035186"/>
              <a:gd name="connsiteX24" fmla="*/ 746760 w 1336397"/>
              <a:gd name="connsiteY24" fmla="*/ 274320 h 2035186"/>
              <a:gd name="connsiteX25" fmla="*/ 777240 w 1336397"/>
              <a:gd name="connsiteY25" fmla="*/ 320040 h 2035186"/>
              <a:gd name="connsiteX26" fmla="*/ 792480 w 1336397"/>
              <a:gd name="connsiteY26" fmla="*/ 365760 h 2035186"/>
              <a:gd name="connsiteX27" fmla="*/ 822960 w 1336397"/>
              <a:gd name="connsiteY27" fmla="*/ 411480 h 2035186"/>
              <a:gd name="connsiteX28" fmla="*/ 838200 w 1336397"/>
              <a:gd name="connsiteY28" fmla="*/ 434340 h 2035186"/>
              <a:gd name="connsiteX29" fmla="*/ 845820 w 1336397"/>
              <a:gd name="connsiteY29" fmla="*/ 457200 h 2035186"/>
              <a:gd name="connsiteX30" fmla="*/ 876300 w 1336397"/>
              <a:gd name="connsiteY30" fmla="*/ 502920 h 2035186"/>
              <a:gd name="connsiteX31" fmla="*/ 891540 w 1336397"/>
              <a:gd name="connsiteY31" fmla="*/ 525780 h 2035186"/>
              <a:gd name="connsiteX32" fmla="*/ 906780 w 1336397"/>
              <a:gd name="connsiteY32" fmla="*/ 548640 h 2035186"/>
              <a:gd name="connsiteX33" fmla="*/ 914400 w 1336397"/>
              <a:gd name="connsiteY33" fmla="*/ 571500 h 2035186"/>
              <a:gd name="connsiteX34" fmla="*/ 952500 w 1336397"/>
              <a:gd name="connsiteY34" fmla="*/ 617220 h 2035186"/>
              <a:gd name="connsiteX35" fmla="*/ 975360 w 1336397"/>
              <a:gd name="connsiteY35" fmla="*/ 662940 h 2035186"/>
              <a:gd name="connsiteX36" fmla="*/ 998220 w 1336397"/>
              <a:gd name="connsiteY36" fmla="*/ 685800 h 2035186"/>
              <a:gd name="connsiteX37" fmla="*/ 1028700 w 1336397"/>
              <a:gd name="connsiteY37" fmla="*/ 731520 h 2035186"/>
              <a:gd name="connsiteX38" fmla="*/ 1043940 w 1336397"/>
              <a:gd name="connsiteY38" fmla="*/ 754380 h 2035186"/>
              <a:gd name="connsiteX39" fmla="*/ 1059180 w 1336397"/>
              <a:gd name="connsiteY39" fmla="*/ 777240 h 2035186"/>
              <a:gd name="connsiteX40" fmla="*/ 1089660 w 1336397"/>
              <a:gd name="connsiteY40" fmla="*/ 822960 h 2035186"/>
              <a:gd name="connsiteX41" fmla="*/ 1104900 w 1336397"/>
              <a:gd name="connsiteY41" fmla="*/ 868680 h 2035186"/>
              <a:gd name="connsiteX42" fmla="*/ 1120140 w 1336397"/>
              <a:gd name="connsiteY42" fmla="*/ 891540 h 2035186"/>
              <a:gd name="connsiteX43" fmla="*/ 1135380 w 1336397"/>
              <a:gd name="connsiteY43" fmla="*/ 937260 h 2035186"/>
              <a:gd name="connsiteX44" fmla="*/ 1143000 w 1336397"/>
              <a:gd name="connsiteY44" fmla="*/ 960120 h 2035186"/>
              <a:gd name="connsiteX45" fmla="*/ 1150620 w 1336397"/>
              <a:gd name="connsiteY45" fmla="*/ 982980 h 2035186"/>
              <a:gd name="connsiteX46" fmla="*/ 1165860 w 1336397"/>
              <a:gd name="connsiteY46" fmla="*/ 1005840 h 2035186"/>
              <a:gd name="connsiteX47" fmla="*/ 1181100 w 1336397"/>
              <a:gd name="connsiteY47" fmla="*/ 1051560 h 2035186"/>
              <a:gd name="connsiteX48" fmla="*/ 1196340 w 1336397"/>
              <a:gd name="connsiteY48" fmla="*/ 1112520 h 2035186"/>
              <a:gd name="connsiteX49" fmla="*/ 1203960 w 1336397"/>
              <a:gd name="connsiteY49" fmla="*/ 1143000 h 2035186"/>
              <a:gd name="connsiteX50" fmla="*/ 1211580 w 1336397"/>
              <a:gd name="connsiteY50" fmla="*/ 1165860 h 2035186"/>
              <a:gd name="connsiteX51" fmla="*/ 1226820 w 1336397"/>
              <a:gd name="connsiteY51" fmla="*/ 1272540 h 2035186"/>
              <a:gd name="connsiteX52" fmla="*/ 1242060 w 1336397"/>
              <a:gd name="connsiteY52" fmla="*/ 1318260 h 2035186"/>
              <a:gd name="connsiteX53" fmla="*/ 1257300 w 1336397"/>
              <a:gd name="connsiteY53" fmla="*/ 1394460 h 2035186"/>
              <a:gd name="connsiteX54" fmla="*/ 1280160 w 1336397"/>
              <a:gd name="connsiteY54" fmla="*/ 1463040 h 2035186"/>
              <a:gd name="connsiteX55" fmla="*/ 1287780 w 1336397"/>
              <a:gd name="connsiteY55" fmla="*/ 1485900 h 2035186"/>
              <a:gd name="connsiteX56" fmla="*/ 1295400 w 1336397"/>
              <a:gd name="connsiteY56" fmla="*/ 1554480 h 2035186"/>
              <a:gd name="connsiteX57" fmla="*/ 1303020 w 1336397"/>
              <a:gd name="connsiteY57" fmla="*/ 1600200 h 2035186"/>
              <a:gd name="connsiteX58" fmla="*/ 1310640 w 1336397"/>
              <a:gd name="connsiteY58" fmla="*/ 1684020 h 2035186"/>
              <a:gd name="connsiteX59" fmla="*/ 1318260 w 1336397"/>
              <a:gd name="connsiteY59" fmla="*/ 1744980 h 2035186"/>
              <a:gd name="connsiteX60" fmla="*/ 1325880 w 1336397"/>
              <a:gd name="connsiteY60" fmla="*/ 1935480 h 2035186"/>
              <a:gd name="connsiteX61" fmla="*/ 1325880 w 1336397"/>
              <a:gd name="connsiteY61" fmla="*/ 2026920 h 2035186"/>
              <a:gd name="connsiteX62" fmla="*/ 1257300 w 1336397"/>
              <a:gd name="connsiteY62" fmla="*/ 2034540 h 2035186"/>
              <a:gd name="connsiteX63" fmla="*/ 624840 w 1336397"/>
              <a:gd name="connsiteY63" fmla="*/ 2026920 h 2035186"/>
              <a:gd name="connsiteX64" fmla="*/ 617220 w 1336397"/>
              <a:gd name="connsiteY64" fmla="*/ 1988820 h 2035186"/>
              <a:gd name="connsiteX65" fmla="*/ 601980 w 1336397"/>
              <a:gd name="connsiteY65" fmla="*/ 1729740 h 2035186"/>
              <a:gd name="connsiteX66" fmla="*/ 594360 w 1336397"/>
              <a:gd name="connsiteY66" fmla="*/ 1676400 h 2035186"/>
              <a:gd name="connsiteX67" fmla="*/ 571500 w 1336397"/>
              <a:gd name="connsiteY67" fmla="*/ 1569720 h 2035186"/>
              <a:gd name="connsiteX68" fmla="*/ 563880 w 1336397"/>
              <a:gd name="connsiteY68" fmla="*/ 1508760 h 2035186"/>
              <a:gd name="connsiteX69" fmla="*/ 556260 w 1336397"/>
              <a:gd name="connsiteY69" fmla="*/ 1470660 h 2035186"/>
              <a:gd name="connsiteX70" fmla="*/ 548640 w 1336397"/>
              <a:gd name="connsiteY70" fmla="*/ 1417320 h 2035186"/>
              <a:gd name="connsiteX71" fmla="*/ 533400 w 1336397"/>
              <a:gd name="connsiteY71" fmla="*/ 1371600 h 2035186"/>
              <a:gd name="connsiteX72" fmla="*/ 518160 w 1336397"/>
              <a:gd name="connsiteY72" fmla="*/ 1325880 h 2035186"/>
              <a:gd name="connsiteX73" fmla="*/ 495300 w 1336397"/>
              <a:gd name="connsiteY73" fmla="*/ 1257300 h 2035186"/>
              <a:gd name="connsiteX74" fmla="*/ 487680 w 1336397"/>
              <a:gd name="connsiteY74" fmla="*/ 1234440 h 2035186"/>
              <a:gd name="connsiteX75" fmla="*/ 480060 w 1336397"/>
              <a:gd name="connsiteY75" fmla="*/ 1211580 h 2035186"/>
              <a:gd name="connsiteX76" fmla="*/ 464820 w 1336397"/>
              <a:gd name="connsiteY76" fmla="*/ 1188720 h 2035186"/>
              <a:gd name="connsiteX77" fmla="*/ 441960 w 1336397"/>
              <a:gd name="connsiteY77" fmla="*/ 1120140 h 2035186"/>
              <a:gd name="connsiteX78" fmla="*/ 434340 w 1336397"/>
              <a:gd name="connsiteY78" fmla="*/ 1097280 h 2035186"/>
              <a:gd name="connsiteX79" fmla="*/ 426720 w 1336397"/>
              <a:gd name="connsiteY79" fmla="*/ 1074420 h 2035186"/>
              <a:gd name="connsiteX80" fmla="*/ 403860 w 1336397"/>
              <a:gd name="connsiteY80" fmla="*/ 1028700 h 2035186"/>
              <a:gd name="connsiteX81" fmla="*/ 373380 w 1336397"/>
              <a:gd name="connsiteY81" fmla="*/ 982980 h 2035186"/>
              <a:gd name="connsiteX82" fmla="*/ 350520 w 1336397"/>
              <a:gd name="connsiteY82" fmla="*/ 929640 h 2035186"/>
              <a:gd name="connsiteX83" fmla="*/ 342900 w 1336397"/>
              <a:gd name="connsiteY83" fmla="*/ 906780 h 2035186"/>
              <a:gd name="connsiteX84" fmla="*/ 312420 w 1336397"/>
              <a:gd name="connsiteY84" fmla="*/ 861060 h 2035186"/>
              <a:gd name="connsiteX85" fmla="*/ 297180 w 1336397"/>
              <a:gd name="connsiteY85" fmla="*/ 838200 h 2035186"/>
              <a:gd name="connsiteX86" fmla="*/ 266700 w 1336397"/>
              <a:gd name="connsiteY86" fmla="*/ 792480 h 2035186"/>
              <a:gd name="connsiteX87" fmla="*/ 243840 w 1336397"/>
              <a:gd name="connsiteY87" fmla="*/ 746760 h 2035186"/>
              <a:gd name="connsiteX88" fmla="*/ 220980 w 1336397"/>
              <a:gd name="connsiteY88" fmla="*/ 731520 h 2035186"/>
              <a:gd name="connsiteX89" fmla="*/ 190500 w 1336397"/>
              <a:gd name="connsiteY89" fmla="*/ 685800 h 2035186"/>
              <a:gd name="connsiteX90" fmla="*/ 175260 w 1336397"/>
              <a:gd name="connsiteY90" fmla="*/ 662940 h 2035186"/>
              <a:gd name="connsiteX91" fmla="*/ 137160 w 1336397"/>
              <a:gd name="connsiteY91" fmla="*/ 617220 h 2035186"/>
              <a:gd name="connsiteX92" fmla="*/ 114300 w 1336397"/>
              <a:gd name="connsiteY92" fmla="*/ 594360 h 2035186"/>
              <a:gd name="connsiteX93" fmla="*/ 99060 w 1336397"/>
              <a:gd name="connsiteY93" fmla="*/ 571500 h 2035186"/>
              <a:gd name="connsiteX94" fmla="*/ 76200 w 1336397"/>
              <a:gd name="connsiteY94" fmla="*/ 548640 h 2035186"/>
              <a:gd name="connsiteX95" fmla="*/ 30480 w 1336397"/>
              <a:gd name="connsiteY95" fmla="*/ 480060 h 2035186"/>
              <a:gd name="connsiteX96" fmla="*/ 0 w 1336397"/>
              <a:gd name="connsiteY96" fmla="*/ 441960 h 203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336397" h="2035186">
                <a:moveTo>
                  <a:pt x="0" y="441960"/>
                </a:moveTo>
                <a:lnTo>
                  <a:pt x="0" y="441960"/>
                </a:lnTo>
                <a:cubicBezTo>
                  <a:pt x="104716" y="292366"/>
                  <a:pt x="13918" y="402421"/>
                  <a:pt x="76200" y="350520"/>
                </a:cubicBezTo>
                <a:cubicBezTo>
                  <a:pt x="114253" y="318809"/>
                  <a:pt x="81746" y="333431"/>
                  <a:pt x="121920" y="320040"/>
                </a:cubicBezTo>
                <a:cubicBezTo>
                  <a:pt x="129540" y="312420"/>
                  <a:pt x="136274" y="303796"/>
                  <a:pt x="144780" y="297180"/>
                </a:cubicBezTo>
                <a:cubicBezTo>
                  <a:pt x="159238" y="285935"/>
                  <a:pt x="190500" y="266700"/>
                  <a:pt x="190500" y="266700"/>
                </a:cubicBezTo>
                <a:cubicBezTo>
                  <a:pt x="195580" y="259080"/>
                  <a:pt x="198848" y="249871"/>
                  <a:pt x="205740" y="243840"/>
                </a:cubicBezTo>
                <a:cubicBezTo>
                  <a:pt x="219524" y="231779"/>
                  <a:pt x="251460" y="213360"/>
                  <a:pt x="251460" y="213360"/>
                </a:cubicBezTo>
                <a:cubicBezTo>
                  <a:pt x="256540" y="205740"/>
                  <a:pt x="260224" y="196976"/>
                  <a:pt x="266700" y="190500"/>
                </a:cubicBezTo>
                <a:cubicBezTo>
                  <a:pt x="273176" y="184024"/>
                  <a:pt x="282525" y="181123"/>
                  <a:pt x="289560" y="175260"/>
                </a:cubicBezTo>
                <a:cubicBezTo>
                  <a:pt x="297839" y="168361"/>
                  <a:pt x="304141" y="159299"/>
                  <a:pt x="312420" y="152400"/>
                </a:cubicBezTo>
                <a:cubicBezTo>
                  <a:pt x="319455" y="146537"/>
                  <a:pt x="328245" y="143023"/>
                  <a:pt x="335280" y="137160"/>
                </a:cubicBezTo>
                <a:cubicBezTo>
                  <a:pt x="393952" y="88267"/>
                  <a:pt x="324243" y="136898"/>
                  <a:pt x="381000" y="99060"/>
                </a:cubicBezTo>
                <a:cubicBezTo>
                  <a:pt x="386080" y="91440"/>
                  <a:pt x="389348" y="82231"/>
                  <a:pt x="396240" y="76200"/>
                </a:cubicBezTo>
                <a:cubicBezTo>
                  <a:pt x="410024" y="64139"/>
                  <a:pt x="441960" y="45720"/>
                  <a:pt x="441960" y="45720"/>
                </a:cubicBezTo>
                <a:cubicBezTo>
                  <a:pt x="447040" y="38100"/>
                  <a:pt x="450049" y="28581"/>
                  <a:pt x="457200" y="22860"/>
                </a:cubicBezTo>
                <a:cubicBezTo>
                  <a:pt x="463472" y="17842"/>
                  <a:pt x="472876" y="18832"/>
                  <a:pt x="480060" y="15240"/>
                </a:cubicBezTo>
                <a:cubicBezTo>
                  <a:pt x="488251" y="11144"/>
                  <a:pt x="495300" y="5080"/>
                  <a:pt x="502920" y="0"/>
                </a:cubicBezTo>
                <a:cubicBezTo>
                  <a:pt x="518160" y="10160"/>
                  <a:pt x="538480" y="15240"/>
                  <a:pt x="548640" y="30480"/>
                </a:cubicBezTo>
                <a:cubicBezTo>
                  <a:pt x="568960" y="60960"/>
                  <a:pt x="556260" y="48260"/>
                  <a:pt x="586740" y="68580"/>
                </a:cubicBezTo>
                <a:cubicBezTo>
                  <a:pt x="601313" y="112299"/>
                  <a:pt x="583924" y="71491"/>
                  <a:pt x="617220" y="114300"/>
                </a:cubicBezTo>
                <a:lnTo>
                  <a:pt x="662940" y="182880"/>
                </a:lnTo>
                <a:cubicBezTo>
                  <a:pt x="668020" y="190500"/>
                  <a:pt x="671704" y="199264"/>
                  <a:pt x="678180" y="205740"/>
                </a:cubicBezTo>
                <a:lnTo>
                  <a:pt x="723900" y="251460"/>
                </a:lnTo>
                <a:cubicBezTo>
                  <a:pt x="731520" y="259080"/>
                  <a:pt x="740782" y="265354"/>
                  <a:pt x="746760" y="274320"/>
                </a:cubicBezTo>
                <a:cubicBezTo>
                  <a:pt x="756920" y="289560"/>
                  <a:pt x="771448" y="302664"/>
                  <a:pt x="777240" y="320040"/>
                </a:cubicBezTo>
                <a:cubicBezTo>
                  <a:pt x="782320" y="335280"/>
                  <a:pt x="783569" y="352394"/>
                  <a:pt x="792480" y="365760"/>
                </a:cubicBezTo>
                <a:lnTo>
                  <a:pt x="822960" y="411480"/>
                </a:lnTo>
                <a:cubicBezTo>
                  <a:pt x="828040" y="419100"/>
                  <a:pt x="835304" y="425652"/>
                  <a:pt x="838200" y="434340"/>
                </a:cubicBezTo>
                <a:cubicBezTo>
                  <a:pt x="840740" y="441960"/>
                  <a:pt x="841919" y="450179"/>
                  <a:pt x="845820" y="457200"/>
                </a:cubicBezTo>
                <a:cubicBezTo>
                  <a:pt x="854715" y="473211"/>
                  <a:pt x="866140" y="487680"/>
                  <a:pt x="876300" y="502920"/>
                </a:cubicBezTo>
                <a:lnTo>
                  <a:pt x="891540" y="525780"/>
                </a:lnTo>
                <a:cubicBezTo>
                  <a:pt x="896620" y="533400"/>
                  <a:pt x="903884" y="539952"/>
                  <a:pt x="906780" y="548640"/>
                </a:cubicBezTo>
                <a:cubicBezTo>
                  <a:pt x="909320" y="556260"/>
                  <a:pt x="910808" y="564316"/>
                  <a:pt x="914400" y="571500"/>
                </a:cubicBezTo>
                <a:cubicBezTo>
                  <a:pt x="925009" y="592718"/>
                  <a:pt x="935648" y="600368"/>
                  <a:pt x="952500" y="617220"/>
                </a:cubicBezTo>
                <a:cubicBezTo>
                  <a:pt x="960137" y="640131"/>
                  <a:pt x="958947" y="643245"/>
                  <a:pt x="975360" y="662940"/>
                </a:cubicBezTo>
                <a:cubicBezTo>
                  <a:pt x="982259" y="671219"/>
                  <a:pt x="991604" y="677294"/>
                  <a:pt x="998220" y="685800"/>
                </a:cubicBezTo>
                <a:cubicBezTo>
                  <a:pt x="1009465" y="700258"/>
                  <a:pt x="1018540" y="716280"/>
                  <a:pt x="1028700" y="731520"/>
                </a:cubicBezTo>
                <a:lnTo>
                  <a:pt x="1043940" y="754380"/>
                </a:lnTo>
                <a:cubicBezTo>
                  <a:pt x="1049020" y="762000"/>
                  <a:pt x="1056284" y="768552"/>
                  <a:pt x="1059180" y="777240"/>
                </a:cubicBezTo>
                <a:cubicBezTo>
                  <a:pt x="1070208" y="810323"/>
                  <a:pt x="1061120" y="794420"/>
                  <a:pt x="1089660" y="822960"/>
                </a:cubicBezTo>
                <a:cubicBezTo>
                  <a:pt x="1094740" y="838200"/>
                  <a:pt x="1095989" y="855314"/>
                  <a:pt x="1104900" y="868680"/>
                </a:cubicBezTo>
                <a:cubicBezTo>
                  <a:pt x="1109980" y="876300"/>
                  <a:pt x="1116421" y="883171"/>
                  <a:pt x="1120140" y="891540"/>
                </a:cubicBezTo>
                <a:cubicBezTo>
                  <a:pt x="1126664" y="906220"/>
                  <a:pt x="1130300" y="922020"/>
                  <a:pt x="1135380" y="937260"/>
                </a:cubicBezTo>
                <a:lnTo>
                  <a:pt x="1143000" y="960120"/>
                </a:lnTo>
                <a:cubicBezTo>
                  <a:pt x="1145540" y="967740"/>
                  <a:pt x="1146165" y="976297"/>
                  <a:pt x="1150620" y="982980"/>
                </a:cubicBezTo>
                <a:cubicBezTo>
                  <a:pt x="1155700" y="990600"/>
                  <a:pt x="1162141" y="997471"/>
                  <a:pt x="1165860" y="1005840"/>
                </a:cubicBezTo>
                <a:cubicBezTo>
                  <a:pt x="1172384" y="1020520"/>
                  <a:pt x="1177204" y="1035975"/>
                  <a:pt x="1181100" y="1051560"/>
                </a:cubicBezTo>
                <a:lnTo>
                  <a:pt x="1196340" y="1112520"/>
                </a:lnTo>
                <a:cubicBezTo>
                  <a:pt x="1198880" y="1122680"/>
                  <a:pt x="1200648" y="1133065"/>
                  <a:pt x="1203960" y="1143000"/>
                </a:cubicBezTo>
                <a:lnTo>
                  <a:pt x="1211580" y="1165860"/>
                </a:lnTo>
                <a:cubicBezTo>
                  <a:pt x="1215244" y="1198840"/>
                  <a:pt x="1217722" y="1239180"/>
                  <a:pt x="1226820" y="1272540"/>
                </a:cubicBezTo>
                <a:cubicBezTo>
                  <a:pt x="1231047" y="1288038"/>
                  <a:pt x="1239419" y="1302414"/>
                  <a:pt x="1242060" y="1318260"/>
                </a:cubicBezTo>
                <a:cubicBezTo>
                  <a:pt x="1247209" y="1349155"/>
                  <a:pt x="1248775" y="1366042"/>
                  <a:pt x="1257300" y="1394460"/>
                </a:cubicBezTo>
                <a:lnTo>
                  <a:pt x="1280160" y="1463040"/>
                </a:lnTo>
                <a:lnTo>
                  <a:pt x="1287780" y="1485900"/>
                </a:lnTo>
                <a:cubicBezTo>
                  <a:pt x="1290320" y="1508760"/>
                  <a:pt x="1292360" y="1531681"/>
                  <a:pt x="1295400" y="1554480"/>
                </a:cubicBezTo>
                <a:cubicBezTo>
                  <a:pt x="1297442" y="1569795"/>
                  <a:pt x="1301215" y="1584856"/>
                  <a:pt x="1303020" y="1600200"/>
                </a:cubicBezTo>
                <a:cubicBezTo>
                  <a:pt x="1306298" y="1628063"/>
                  <a:pt x="1307703" y="1656119"/>
                  <a:pt x="1310640" y="1684020"/>
                </a:cubicBezTo>
                <a:cubicBezTo>
                  <a:pt x="1312784" y="1704386"/>
                  <a:pt x="1315720" y="1724660"/>
                  <a:pt x="1318260" y="1744980"/>
                </a:cubicBezTo>
                <a:cubicBezTo>
                  <a:pt x="1320800" y="1808480"/>
                  <a:pt x="1321653" y="1872070"/>
                  <a:pt x="1325880" y="1935480"/>
                </a:cubicBezTo>
                <a:cubicBezTo>
                  <a:pt x="1327296" y="1956716"/>
                  <a:pt x="1348820" y="2008568"/>
                  <a:pt x="1325880" y="2026920"/>
                </a:cubicBezTo>
                <a:cubicBezTo>
                  <a:pt x="1307919" y="2041288"/>
                  <a:pt x="1280160" y="2032000"/>
                  <a:pt x="1257300" y="2034540"/>
                </a:cubicBezTo>
                <a:lnTo>
                  <a:pt x="624840" y="2026920"/>
                </a:lnTo>
                <a:cubicBezTo>
                  <a:pt x="611921" y="2025997"/>
                  <a:pt x="618082" y="2001743"/>
                  <a:pt x="617220" y="1988820"/>
                </a:cubicBezTo>
                <a:cubicBezTo>
                  <a:pt x="602260" y="1764413"/>
                  <a:pt x="618942" y="1865436"/>
                  <a:pt x="601980" y="1729740"/>
                </a:cubicBezTo>
                <a:cubicBezTo>
                  <a:pt x="599752" y="1711918"/>
                  <a:pt x="597882" y="1694012"/>
                  <a:pt x="594360" y="1676400"/>
                </a:cubicBezTo>
                <a:cubicBezTo>
                  <a:pt x="573378" y="1571492"/>
                  <a:pt x="584035" y="1657462"/>
                  <a:pt x="571500" y="1569720"/>
                </a:cubicBezTo>
                <a:cubicBezTo>
                  <a:pt x="568604" y="1549448"/>
                  <a:pt x="566994" y="1529000"/>
                  <a:pt x="563880" y="1508760"/>
                </a:cubicBezTo>
                <a:cubicBezTo>
                  <a:pt x="561911" y="1495959"/>
                  <a:pt x="558389" y="1483435"/>
                  <a:pt x="556260" y="1470660"/>
                </a:cubicBezTo>
                <a:cubicBezTo>
                  <a:pt x="553307" y="1452944"/>
                  <a:pt x="552679" y="1434821"/>
                  <a:pt x="548640" y="1417320"/>
                </a:cubicBezTo>
                <a:cubicBezTo>
                  <a:pt x="545028" y="1401667"/>
                  <a:pt x="538480" y="1386840"/>
                  <a:pt x="533400" y="1371600"/>
                </a:cubicBezTo>
                <a:lnTo>
                  <a:pt x="518160" y="1325880"/>
                </a:lnTo>
                <a:lnTo>
                  <a:pt x="495300" y="1257300"/>
                </a:lnTo>
                <a:lnTo>
                  <a:pt x="487680" y="1234440"/>
                </a:lnTo>
                <a:cubicBezTo>
                  <a:pt x="485140" y="1226820"/>
                  <a:pt x="484515" y="1218263"/>
                  <a:pt x="480060" y="1211580"/>
                </a:cubicBezTo>
                <a:cubicBezTo>
                  <a:pt x="474980" y="1203960"/>
                  <a:pt x="468539" y="1197089"/>
                  <a:pt x="464820" y="1188720"/>
                </a:cubicBezTo>
                <a:lnTo>
                  <a:pt x="441960" y="1120140"/>
                </a:lnTo>
                <a:lnTo>
                  <a:pt x="434340" y="1097280"/>
                </a:lnTo>
                <a:cubicBezTo>
                  <a:pt x="431800" y="1089660"/>
                  <a:pt x="431175" y="1081103"/>
                  <a:pt x="426720" y="1074420"/>
                </a:cubicBezTo>
                <a:cubicBezTo>
                  <a:pt x="359064" y="972936"/>
                  <a:pt x="456440" y="1123344"/>
                  <a:pt x="403860" y="1028700"/>
                </a:cubicBezTo>
                <a:cubicBezTo>
                  <a:pt x="394965" y="1012689"/>
                  <a:pt x="379172" y="1000356"/>
                  <a:pt x="373380" y="982980"/>
                </a:cubicBezTo>
                <a:cubicBezTo>
                  <a:pt x="355510" y="929369"/>
                  <a:pt x="378768" y="995552"/>
                  <a:pt x="350520" y="929640"/>
                </a:cubicBezTo>
                <a:cubicBezTo>
                  <a:pt x="347356" y="922257"/>
                  <a:pt x="346801" y="913801"/>
                  <a:pt x="342900" y="906780"/>
                </a:cubicBezTo>
                <a:cubicBezTo>
                  <a:pt x="334005" y="890769"/>
                  <a:pt x="322580" y="876300"/>
                  <a:pt x="312420" y="861060"/>
                </a:cubicBezTo>
                <a:cubicBezTo>
                  <a:pt x="307340" y="853440"/>
                  <a:pt x="300076" y="846888"/>
                  <a:pt x="297180" y="838200"/>
                </a:cubicBezTo>
                <a:cubicBezTo>
                  <a:pt x="286152" y="805117"/>
                  <a:pt x="295240" y="821020"/>
                  <a:pt x="266700" y="792480"/>
                </a:cubicBezTo>
                <a:cubicBezTo>
                  <a:pt x="260502" y="773887"/>
                  <a:pt x="258612" y="761532"/>
                  <a:pt x="243840" y="746760"/>
                </a:cubicBezTo>
                <a:cubicBezTo>
                  <a:pt x="237364" y="740284"/>
                  <a:pt x="228600" y="736600"/>
                  <a:pt x="220980" y="731520"/>
                </a:cubicBezTo>
                <a:lnTo>
                  <a:pt x="190500" y="685800"/>
                </a:lnTo>
                <a:cubicBezTo>
                  <a:pt x="185420" y="678180"/>
                  <a:pt x="181736" y="669416"/>
                  <a:pt x="175260" y="662940"/>
                </a:cubicBezTo>
                <a:cubicBezTo>
                  <a:pt x="108474" y="596154"/>
                  <a:pt x="190204" y="680873"/>
                  <a:pt x="137160" y="617220"/>
                </a:cubicBezTo>
                <a:cubicBezTo>
                  <a:pt x="130261" y="608941"/>
                  <a:pt x="121199" y="602639"/>
                  <a:pt x="114300" y="594360"/>
                </a:cubicBezTo>
                <a:cubicBezTo>
                  <a:pt x="108437" y="587325"/>
                  <a:pt x="104923" y="578535"/>
                  <a:pt x="99060" y="571500"/>
                </a:cubicBezTo>
                <a:cubicBezTo>
                  <a:pt x="92161" y="563221"/>
                  <a:pt x="82816" y="557146"/>
                  <a:pt x="76200" y="548640"/>
                </a:cubicBezTo>
                <a:lnTo>
                  <a:pt x="30480" y="480060"/>
                </a:lnTo>
                <a:lnTo>
                  <a:pt x="0" y="441960"/>
                </a:lnTo>
                <a:close/>
              </a:path>
            </a:pathLst>
          </a:custGeom>
          <a:solidFill>
            <a:schemeClr val="tx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4" name="Afrundet rektangel 33"/>
          <p:cNvSpPr/>
          <p:nvPr/>
        </p:nvSpPr>
        <p:spPr>
          <a:xfrm rot="1355180">
            <a:off x="6245703" y="700187"/>
            <a:ext cx="1589887" cy="44662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a-DK" sz="2200" dirty="0" smtClean="0">
                <a:latin typeface="Calibri" panose="020F0502020204030204" pitchFamily="34" charset="0"/>
              </a:rPr>
              <a:t>Traditioner</a:t>
            </a:r>
          </a:p>
          <a:p>
            <a:pPr algn="ctr"/>
            <a:endParaRPr lang="da-DK" sz="2200" dirty="0">
              <a:latin typeface="Calibri" panose="020F0502020204030204" pitchFamily="34" charset="0"/>
            </a:endParaRPr>
          </a:p>
        </p:txBody>
      </p:sp>
      <p:sp>
        <p:nvSpPr>
          <p:cNvPr id="35" name="Afrundet rektangel 34"/>
          <p:cNvSpPr/>
          <p:nvPr/>
        </p:nvSpPr>
        <p:spPr>
          <a:xfrm rot="3975341">
            <a:off x="2850844" y="4087085"/>
            <a:ext cx="1693874" cy="47487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a-DK" sz="2200" dirty="0" smtClean="0">
                <a:latin typeface="Calibri" panose="020F0502020204030204" pitchFamily="34" charset="0"/>
              </a:rPr>
              <a:t>Interesser</a:t>
            </a:r>
          </a:p>
          <a:p>
            <a:pPr algn="ctr"/>
            <a:endParaRPr lang="da-DK" sz="2200" dirty="0">
              <a:latin typeface="Calibri" panose="020F0502020204030204" pitchFamily="34" charset="0"/>
            </a:endParaRPr>
          </a:p>
        </p:txBody>
      </p:sp>
      <p:sp>
        <p:nvSpPr>
          <p:cNvPr id="36" name="Afrundet rektangel 35"/>
          <p:cNvSpPr/>
          <p:nvPr/>
        </p:nvSpPr>
        <p:spPr>
          <a:xfrm rot="17546925">
            <a:off x="7617625" y="4017898"/>
            <a:ext cx="1692182" cy="44662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a-DK" sz="2200" dirty="0" smtClean="0">
                <a:latin typeface="Calibri" panose="020F0502020204030204" pitchFamily="34" charset="0"/>
              </a:rPr>
              <a:t>Rejser</a:t>
            </a:r>
          </a:p>
          <a:p>
            <a:pPr algn="ctr"/>
            <a:endParaRPr lang="da-DK" sz="2200" dirty="0">
              <a:latin typeface="Calibri" panose="020F0502020204030204" pitchFamily="34" charset="0"/>
            </a:endParaRPr>
          </a:p>
        </p:txBody>
      </p:sp>
      <p:sp>
        <p:nvSpPr>
          <p:cNvPr id="68" name="Kombinationstegning 67">
            <a:hlinkClick r:id="rId16" action="ppaction://hlinksldjump"/>
          </p:cNvPr>
          <p:cNvSpPr/>
          <p:nvPr/>
        </p:nvSpPr>
        <p:spPr>
          <a:xfrm>
            <a:off x="4012308" y="5090090"/>
            <a:ext cx="2016692" cy="1309687"/>
          </a:xfrm>
          <a:custGeom>
            <a:avLst/>
            <a:gdLst>
              <a:gd name="connsiteX0" fmla="*/ 2024063 w 2044977"/>
              <a:gd name="connsiteY0" fmla="*/ 1309687 h 1309687"/>
              <a:gd name="connsiteX1" fmla="*/ 2024063 w 2044977"/>
              <a:gd name="connsiteY1" fmla="*/ 1309687 h 1309687"/>
              <a:gd name="connsiteX2" fmla="*/ 2019300 w 2044977"/>
              <a:gd name="connsiteY2" fmla="*/ 1204912 h 1309687"/>
              <a:gd name="connsiteX3" fmla="*/ 2014538 w 2044977"/>
              <a:gd name="connsiteY3" fmla="*/ 1171575 h 1309687"/>
              <a:gd name="connsiteX4" fmla="*/ 2019300 w 2044977"/>
              <a:gd name="connsiteY4" fmla="*/ 1066800 h 1309687"/>
              <a:gd name="connsiteX5" fmla="*/ 2028825 w 2044977"/>
              <a:gd name="connsiteY5" fmla="*/ 1000125 h 1309687"/>
              <a:gd name="connsiteX6" fmla="*/ 2033588 w 2044977"/>
              <a:gd name="connsiteY6" fmla="*/ 985837 h 1309687"/>
              <a:gd name="connsiteX7" fmla="*/ 2028825 w 2044977"/>
              <a:gd name="connsiteY7" fmla="*/ 666750 h 1309687"/>
              <a:gd name="connsiteX8" fmla="*/ 2024063 w 2044977"/>
              <a:gd name="connsiteY8" fmla="*/ 652462 h 1309687"/>
              <a:gd name="connsiteX9" fmla="*/ 1928813 w 2044977"/>
              <a:gd name="connsiteY9" fmla="*/ 638175 h 1309687"/>
              <a:gd name="connsiteX10" fmla="*/ 1905000 w 2044977"/>
              <a:gd name="connsiteY10" fmla="*/ 633412 h 1309687"/>
              <a:gd name="connsiteX11" fmla="*/ 1843088 w 2044977"/>
              <a:gd name="connsiteY11" fmla="*/ 623887 h 1309687"/>
              <a:gd name="connsiteX12" fmla="*/ 1814513 w 2044977"/>
              <a:gd name="connsiteY12" fmla="*/ 614362 h 1309687"/>
              <a:gd name="connsiteX13" fmla="*/ 1800225 w 2044977"/>
              <a:gd name="connsiteY13" fmla="*/ 609600 h 1309687"/>
              <a:gd name="connsiteX14" fmla="*/ 1776413 w 2044977"/>
              <a:gd name="connsiteY14" fmla="*/ 604837 h 1309687"/>
              <a:gd name="connsiteX15" fmla="*/ 1743075 w 2044977"/>
              <a:gd name="connsiteY15" fmla="*/ 595312 h 1309687"/>
              <a:gd name="connsiteX16" fmla="*/ 1657350 w 2044977"/>
              <a:gd name="connsiteY16" fmla="*/ 585787 h 1309687"/>
              <a:gd name="connsiteX17" fmla="*/ 1624013 w 2044977"/>
              <a:gd name="connsiteY17" fmla="*/ 581025 h 1309687"/>
              <a:gd name="connsiteX18" fmla="*/ 1585913 w 2044977"/>
              <a:gd name="connsiteY18" fmla="*/ 576262 h 1309687"/>
              <a:gd name="connsiteX19" fmla="*/ 1547813 w 2044977"/>
              <a:gd name="connsiteY19" fmla="*/ 566737 h 1309687"/>
              <a:gd name="connsiteX20" fmla="*/ 1519238 w 2044977"/>
              <a:gd name="connsiteY20" fmla="*/ 557212 h 1309687"/>
              <a:gd name="connsiteX21" fmla="*/ 1462088 w 2044977"/>
              <a:gd name="connsiteY21" fmla="*/ 547687 h 1309687"/>
              <a:gd name="connsiteX22" fmla="*/ 1447800 w 2044977"/>
              <a:gd name="connsiteY22" fmla="*/ 542925 h 1309687"/>
              <a:gd name="connsiteX23" fmla="*/ 1428750 w 2044977"/>
              <a:gd name="connsiteY23" fmla="*/ 538162 h 1309687"/>
              <a:gd name="connsiteX24" fmla="*/ 1400175 w 2044977"/>
              <a:gd name="connsiteY24" fmla="*/ 528637 h 1309687"/>
              <a:gd name="connsiteX25" fmla="*/ 1385888 w 2044977"/>
              <a:gd name="connsiteY25" fmla="*/ 523875 h 1309687"/>
              <a:gd name="connsiteX26" fmla="*/ 1366838 w 2044977"/>
              <a:gd name="connsiteY26" fmla="*/ 519112 h 1309687"/>
              <a:gd name="connsiteX27" fmla="*/ 1338263 w 2044977"/>
              <a:gd name="connsiteY27" fmla="*/ 509587 h 1309687"/>
              <a:gd name="connsiteX28" fmla="*/ 1290638 w 2044977"/>
              <a:gd name="connsiteY28" fmla="*/ 500062 h 1309687"/>
              <a:gd name="connsiteX29" fmla="*/ 1276350 w 2044977"/>
              <a:gd name="connsiteY29" fmla="*/ 490537 h 1309687"/>
              <a:gd name="connsiteX30" fmla="*/ 1228725 w 2044977"/>
              <a:gd name="connsiteY30" fmla="*/ 476250 h 1309687"/>
              <a:gd name="connsiteX31" fmla="*/ 1214438 w 2044977"/>
              <a:gd name="connsiteY31" fmla="*/ 471487 h 1309687"/>
              <a:gd name="connsiteX32" fmla="*/ 1195388 w 2044977"/>
              <a:gd name="connsiteY32" fmla="*/ 466725 h 1309687"/>
              <a:gd name="connsiteX33" fmla="*/ 1166813 w 2044977"/>
              <a:gd name="connsiteY33" fmla="*/ 457200 h 1309687"/>
              <a:gd name="connsiteX34" fmla="*/ 1133475 w 2044977"/>
              <a:gd name="connsiteY34" fmla="*/ 447675 h 1309687"/>
              <a:gd name="connsiteX35" fmla="*/ 1119188 w 2044977"/>
              <a:gd name="connsiteY35" fmla="*/ 438150 h 1309687"/>
              <a:gd name="connsiteX36" fmla="*/ 1104900 w 2044977"/>
              <a:gd name="connsiteY36" fmla="*/ 433387 h 1309687"/>
              <a:gd name="connsiteX37" fmla="*/ 1090613 w 2044977"/>
              <a:gd name="connsiteY37" fmla="*/ 419100 h 1309687"/>
              <a:gd name="connsiteX38" fmla="*/ 1076325 w 2044977"/>
              <a:gd name="connsiteY38" fmla="*/ 414337 h 1309687"/>
              <a:gd name="connsiteX39" fmla="*/ 1047750 w 2044977"/>
              <a:gd name="connsiteY39" fmla="*/ 400050 h 1309687"/>
              <a:gd name="connsiteX40" fmla="*/ 1019175 w 2044977"/>
              <a:gd name="connsiteY40" fmla="*/ 381000 h 1309687"/>
              <a:gd name="connsiteX41" fmla="*/ 990600 w 2044977"/>
              <a:gd name="connsiteY41" fmla="*/ 371475 h 1309687"/>
              <a:gd name="connsiteX42" fmla="*/ 962025 w 2044977"/>
              <a:gd name="connsiteY42" fmla="*/ 352425 h 1309687"/>
              <a:gd name="connsiteX43" fmla="*/ 933450 w 2044977"/>
              <a:gd name="connsiteY43" fmla="*/ 342900 h 1309687"/>
              <a:gd name="connsiteX44" fmla="*/ 900113 w 2044977"/>
              <a:gd name="connsiteY44" fmla="*/ 319087 h 1309687"/>
              <a:gd name="connsiteX45" fmla="*/ 871538 w 2044977"/>
              <a:gd name="connsiteY45" fmla="*/ 309562 h 1309687"/>
              <a:gd name="connsiteX46" fmla="*/ 838200 w 2044977"/>
              <a:gd name="connsiteY46" fmla="*/ 290512 h 1309687"/>
              <a:gd name="connsiteX47" fmla="*/ 809625 w 2044977"/>
              <a:gd name="connsiteY47" fmla="*/ 280987 h 1309687"/>
              <a:gd name="connsiteX48" fmla="*/ 766763 w 2044977"/>
              <a:gd name="connsiteY48" fmla="*/ 257175 h 1309687"/>
              <a:gd name="connsiteX49" fmla="*/ 752475 w 2044977"/>
              <a:gd name="connsiteY49" fmla="*/ 247650 h 1309687"/>
              <a:gd name="connsiteX50" fmla="*/ 738188 w 2044977"/>
              <a:gd name="connsiteY50" fmla="*/ 233362 h 1309687"/>
              <a:gd name="connsiteX51" fmla="*/ 723900 w 2044977"/>
              <a:gd name="connsiteY51" fmla="*/ 228600 h 1309687"/>
              <a:gd name="connsiteX52" fmla="*/ 695325 w 2044977"/>
              <a:gd name="connsiteY52" fmla="*/ 204787 h 1309687"/>
              <a:gd name="connsiteX53" fmla="*/ 666750 w 2044977"/>
              <a:gd name="connsiteY53" fmla="*/ 185737 h 1309687"/>
              <a:gd name="connsiteX54" fmla="*/ 652463 w 2044977"/>
              <a:gd name="connsiteY54" fmla="*/ 171450 h 1309687"/>
              <a:gd name="connsiteX55" fmla="*/ 609600 w 2044977"/>
              <a:gd name="connsiteY55" fmla="*/ 142875 h 1309687"/>
              <a:gd name="connsiteX56" fmla="*/ 595313 w 2044977"/>
              <a:gd name="connsiteY56" fmla="*/ 133350 h 1309687"/>
              <a:gd name="connsiteX57" fmla="*/ 566738 w 2044977"/>
              <a:gd name="connsiteY57" fmla="*/ 104775 h 1309687"/>
              <a:gd name="connsiteX58" fmla="*/ 547688 w 2044977"/>
              <a:gd name="connsiteY58" fmla="*/ 76200 h 1309687"/>
              <a:gd name="connsiteX59" fmla="*/ 538163 w 2044977"/>
              <a:gd name="connsiteY59" fmla="*/ 61912 h 1309687"/>
              <a:gd name="connsiteX60" fmla="*/ 523875 w 2044977"/>
              <a:gd name="connsiteY60" fmla="*/ 52387 h 1309687"/>
              <a:gd name="connsiteX61" fmla="*/ 500063 w 2044977"/>
              <a:gd name="connsiteY61" fmla="*/ 9525 h 1309687"/>
              <a:gd name="connsiteX62" fmla="*/ 485775 w 2044977"/>
              <a:gd name="connsiteY62" fmla="*/ 0 h 1309687"/>
              <a:gd name="connsiteX63" fmla="*/ 428625 w 2044977"/>
              <a:gd name="connsiteY63" fmla="*/ 28575 h 1309687"/>
              <a:gd name="connsiteX64" fmla="*/ 409575 w 2044977"/>
              <a:gd name="connsiteY64" fmla="*/ 38100 h 1309687"/>
              <a:gd name="connsiteX65" fmla="*/ 395288 w 2044977"/>
              <a:gd name="connsiteY65" fmla="*/ 52387 h 1309687"/>
              <a:gd name="connsiteX66" fmla="*/ 366713 w 2044977"/>
              <a:gd name="connsiteY66" fmla="*/ 71437 h 1309687"/>
              <a:gd name="connsiteX67" fmla="*/ 338138 w 2044977"/>
              <a:gd name="connsiteY67" fmla="*/ 95250 h 1309687"/>
              <a:gd name="connsiteX68" fmla="*/ 314325 w 2044977"/>
              <a:gd name="connsiteY68" fmla="*/ 123825 h 1309687"/>
              <a:gd name="connsiteX69" fmla="*/ 300038 w 2044977"/>
              <a:gd name="connsiteY69" fmla="*/ 133350 h 1309687"/>
              <a:gd name="connsiteX70" fmla="*/ 290513 w 2044977"/>
              <a:gd name="connsiteY70" fmla="*/ 147637 h 1309687"/>
              <a:gd name="connsiteX71" fmla="*/ 261938 w 2044977"/>
              <a:gd name="connsiteY71" fmla="*/ 166687 h 1309687"/>
              <a:gd name="connsiteX72" fmla="*/ 242888 w 2044977"/>
              <a:gd name="connsiteY72" fmla="*/ 195262 h 1309687"/>
              <a:gd name="connsiteX73" fmla="*/ 214313 w 2044977"/>
              <a:gd name="connsiteY73" fmla="*/ 223837 h 1309687"/>
              <a:gd name="connsiteX74" fmla="*/ 190500 w 2044977"/>
              <a:gd name="connsiteY74" fmla="*/ 252412 h 1309687"/>
              <a:gd name="connsiteX75" fmla="*/ 180975 w 2044977"/>
              <a:gd name="connsiteY75" fmla="*/ 266700 h 1309687"/>
              <a:gd name="connsiteX76" fmla="*/ 166688 w 2044977"/>
              <a:gd name="connsiteY76" fmla="*/ 280987 h 1309687"/>
              <a:gd name="connsiteX77" fmla="*/ 147638 w 2044977"/>
              <a:gd name="connsiteY77" fmla="*/ 309562 h 1309687"/>
              <a:gd name="connsiteX78" fmla="*/ 119063 w 2044977"/>
              <a:gd name="connsiteY78" fmla="*/ 352425 h 1309687"/>
              <a:gd name="connsiteX79" fmla="*/ 109538 w 2044977"/>
              <a:gd name="connsiteY79" fmla="*/ 366712 h 1309687"/>
              <a:gd name="connsiteX80" fmla="*/ 100013 w 2044977"/>
              <a:gd name="connsiteY80" fmla="*/ 381000 h 1309687"/>
              <a:gd name="connsiteX81" fmla="*/ 85725 w 2044977"/>
              <a:gd name="connsiteY81" fmla="*/ 395287 h 1309687"/>
              <a:gd name="connsiteX82" fmla="*/ 66675 w 2044977"/>
              <a:gd name="connsiteY82" fmla="*/ 423862 h 1309687"/>
              <a:gd name="connsiteX83" fmla="*/ 47625 w 2044977"/>
              <a:gd name="connsiteY83" fmla="*/ 452437 h 1309687"/>
              <a:gd name="connsiteX84" fmla="*/ 38100 w 2044977"/>
              <a:gd name="connsiteY84" fmla="*/ 466725 h 1309687"/>
              <a:gd name="connsiteX85" fmla="*/ 14288 w 2044977"/>
              <a:gd name="connsiteY85" fmla="*/ 495300 h 1309687"/>
              <a:gd name="connsiteX86" fmla="*/ 0 w 2044977"/>
              <a:gd name="connsiteY86" fmla="*/ 509587 h 1309687"/>
              <a:gd name="connsiteX87" fmla="*/ 19050 w 2044977"/>
              <a:gd name="connsiteY87" fmla="*/ 528637 h 1309687"/>
              <a:gd name="connsiteX88" fmla="*/ 47625 w 2044977"/>
              <a:gd name="connsiteY88" fmla="*/ 547687 h 1309687"/>
              <a:gd name="connsiteX89" fmla="*/ 61913 w 2044977"/>
              <a:gd name="connsiteY89" fmla="*/ 561975 h 1309687"/>
              <a:gd name="connsiteX90" fmla="*/ 80963 w 2044977"/>
              <a:gd name="connsiteY90" fmla="*/ 571500 h 1309687"/>
              <a:gd name="connsiteX91" fmla="*/ 95250 w 2044977"/>
              <a:gd name="connsiteY91" fmla="*/ 581025 h 1309687"/>
              <a:gd name="connsiteX92" fmla="*/ 114300 w 2044977"/>
              <a:gd name="connsiteY92" fmla="*/ 590550 h 1309687"/>
              <a:gd name="connsiteX93" fmla="*/ 147638 w 2044977"/>
              <a:gd name="connsiteY93" fmla="*/ 609600 h 1309687"/>
              <a:gd name="connsiteX94" fmla="*/ 157163 w 2044977"/>
              <a:gd name="connsiteY94" fmla="*/ 623887 h 1309687"/>
              <a:gd name="connsiteX95" fmla="*/ 185738 w 2044977"/>
              <a:gd name="connsiteY95" fmla="*/ 642937 h 1309687"/>
              <a:gd name="connsiteX96" fmla="*/ 214313 w 2044977"/>
              <a:gd name="connsiteY96" fmla="*/ 657225 h 1309687"/>
              <a:gd name="connsiteX97" fmla="*/ 233363 w 2044977"/>
              <a:gd name="connsiteY97" fmla="*/ 671512 h 1309687"/>
              <a:gd name="connsiteX98" fmla="*/ 247650 w 2044977"/>
              <a:gd name="connsiteY98" fmla="*/ 685800 h 1309687"/>
              <a:gd name="connsiteX99" fmla="*/ 261938 w 2044977"/>
              <a:gd name="connsiteY99" fmla="*/ 690562 h 1309687"/>
              <a:gd name="connsiteX100" fmla="*/ 304800 w 2044977"/>
              <a:gd name="connsiteY100" fmla="*/ 719137 h 1309687"/>
              <a:gd name="connsiteX101" fmla="*/ 333375 w 2044977"/>
              <a:gd name="connsiteY101" fmla="*/ 738187 h 1309687"/>
              <a:gd name="connsiteX102" fmla="*/ 390525 w 2044977"/>
              <a:gd name="connsiteY102" fmla="*/ 771525 h 1309687"/>
              <a:gd name="connsiteX103" fmla="*/ 414338 w 2044977"/>
              <a:gd name="connsiteY103" fmla="*/ 781050 h 1309687"/>
              <a:gd name="connsiteX104" fmla="*/ 433388 w 2044977"/>
              <a:gd name="connsiteY104" fmla="*/ 795337 h 1309687"/>
              <a:gd name="connsiteX105" fmla="*/ 461963 w 2044977"/>
              <a:gd name="connsiteY105" fmla="*/ 804862 h 1309687"/>
              <a:gd name="connsiteX106" fmla="*/ 500063 w 2044977"/>
              <a:gd name="connsiteY106" fmla="*/ 828675 h 1309687"/>
              <a:gd name="connsiteX107" fmla="*/ 528638 w 2044977"/>
              <a:gd name="connsiteY107" fmla="*/ 847725 h 1309687"/>
              <a:gd name="connsiteX108" fmla="*/ 566738 w 2044977"/>
              <a:gd name="connsiteY108" fmla="*/ 871537 h 1309687"/>
              <a:gd name="connsiteX109" fmla="*/ 614363 w 2044977"/>
              <a:gd name="connsiteY109" fmla="*/ 900112 h 1309687"/>
              <a:gd name="connsiteX110" fmla="*/ 652463 w 2044977"/>
              <a:gd name="connsiteY110" fmla="*/ 923925 h 1309687"/>
              <a:gd name="connsiteX111" fmla="*/ 681038 w 2044977"/>
              <a:gd name="connsiteY111" fmla="*/ 947737 h 1309687"/>
              <a:gd name="connsiteX112" fmla="*/ 695325 w 2044977"/>
              <a:gd name="connsiteY112" fmla="*/ 952500 h 1309687"/>
              <a:gd name="connsiteX113" fmla="*/ 714375 w 2044977"/>
              <a:gd name="connsiteY113" fmla="*/ 962025 h 1309687"/>
              <a:gd name="connsiteX114" fmla="*/ 747713 w 2044977"/>
              <a:gd name="connsiteY114" fmla="*/ 981075 h 1309687"/>
              <a:gd name="connsiteX115" fmla="*/ 762000 w 2044977"/>
              <a:gd name="connsiteY115" fmla="*/ 985837 h 1309687"/>
              <a:gd name="connsiteX116" fmla="*/ 800100 w 2044977"/>
              <a:gd name="connsiteY116" fmla="*/ 1004887 h 1309687"/>
              <a:gd name="connsiteX117" fmla="*/ 833438 w 2044977"/>
              <a:gd name="connsiteY117" fmla="*/ 1019175 h 1309687"/>
              <a:gd name="connsiteX118" fmla="*/ 862013 w 2044977"/>
              <a:gd name="connsiteY118" fmla="*/ 1038225 h 1309687"/>
              <a:gd name="connsiteX119" fmla="*/ 895350 w 2044977"/>
              <a:gd name="connsiteY119" fmla="*/ 1047750 h 1309687"/>
              <a:gd name="connsiteX120" fmla="*/ 914400 w 2044977"/>
              <a:gd name="connsiteY120" fmla="*/ 1057275 h 1309687"/>
              <a:gd name="connsiteX121" fmla="*/ 928688 w 2044977"/>
              <a:gd name="connsiteY121" fmla="*/ 1066800 h 1309687"/>
              <a:gd name="connsiteX122" fmla="*/ 957263 w 2044977"/>
              <a:gd name="connsiteY122" fmla="*/ 1076325 h 1309687"/>
              <a:gd name="connsiteX123" fmla="*/ 976313 w 2044977"/>
              <a:gd name="connsiteY123" fmla="*/ 1085850 h 1309687"/>
              <a:gd name="connsiteX124" fmla="*/ 990600 w 2044977"/>
              <a:gd name="connsiteY124" fmla="*/ 1095375 h 1309687"/>
              <a:gd name="connsiteX125" fmla="*/ 1057275 w 2044977"/>
              <a:gd name="connsiteY125" fmla="*/ 1119187 h 1309687"/>
              <a:gd name="connsiteX126" fmla="*/ 1071563 w 2044977"/>
              <a:gd name="connsiteY126" fmla="*/ 1123950 h 1309687"/>
              <a:gd name="connsiteX127" fmla="*/ 1109663 w 2044977"/>
              <a:gd name="connsiteY127" fmla="*/ 1143000 h 1309687"/>
              <a:gd name="connsiteX128" fmla="*/ 1152525 w 2044977"/>
              <a:gd name="connsiteY128" fmla="*/ 1157287 h 1309687"/>
              <a:gd name="connsiteX129" fmla="*/ 1166813 w 2044977"/>
              <a:gd name="connsiteY129" fmla="*/ 1162050 h 1309687"/>
              <a:gd name="connsiteX130" fmla="*/ 1200150 w 2044977"/>
              <a:gd name="connsiteY130" fmla="*/ 1171575 h 1309687"/>
              <a:gd name="connsiteX131" fmla="*/ 1214438 w 2044977"/>
              <a:gd name="connsiteY131" fmla="*/ 1181100 h 1309687"/>
              <a:gd name="connsiteX132" fmla="*/ 1243013 w 2044977"/>
              <a:gd name="connsiteY132" fmla="*/ 1190625 h 1309687"/>
              <a:gd name="connsiteX133" fmla="*/ 1257300 w 2044977"/>
              <a:gd name="connsiteY133" fmla="*/ 1195387 h 1309687"/>
              <a:gd name="connsiteX134" fmla="*/ 1323975 w 2044977"/>
              <a:gd name="connsiteY134" fmla="*/ 1223962 h 1309687"/>
              <a:gd name="connsiteX135" fmla="*/ 1343025 w 2044977"/>
              <a:gd name="connsiteY135" fmla="*/ 1233487 h 1309687"/>
              <a:gd name="connsiteX136" fmla="*/ 1371600 w 2044977"/>
              <a:gd name="connsiteY136" fmla="*/ 1243012 h 1309687"/>
              <a:gd name="connsiteX137" fmla="*/ 1400175 w 2044977"/>
              <a:gd name="connsiteY137" fmla="*/ 1252537 h 1309687"/>
              <a:gd name="connsiteX138" fmla="*/ 1443038 w 2044977"/>
              <a:gd name="connsiteY138" fmla="*/ 1262062 h 1309687"/>
              <a:gd name="connsiteX139" fmla="*/ 1462088 w 2044977"/>
              <a:gd name="connsiteY139" fmla="*/ 1266825 h 1309687"/>
              <a:gd name="connsiteX140" fmla="*/ 1485900 w 2044977"/>
              <a:gd name="connsiteY140" fmla="*/ 1271587 h 1309687"/>
              <a:gd name="connsiteX141" fmla="*/ 1514475 w 2044977"/>
              <a:gd name="connsiteY141" fmla="*/ 1281112 h 1309687"/>
              <a:gd name="connsiteX142" fmla="*/ 1533525 w 2044977"/>
              <a:gd name="connsiteY142" fmla="*/ 1285875 h 1309687"/>
              <a:gd name="connsiteX143" fmla="*/ 1562100 w 2044977"/>
              <a:gd name="connsiteY143" fmla="*/ 1295400 h 1309687"/>
              <a:gd name="connsiteX144" fmla="*/ 1662113 w 2044977"/>
              <a:gd name="connsiteY144" fmla="*/ 1309687 h 1309687"/>
              <a:gd name="connsiteX145" fmla="*/ 1862138 w 2044977"/>
              <a:gd name="connsiteY145" fmla="*/ 1304925 h 1309687"/>
              <a:gd name="connsiteX146" fmla="*/ 1933575 w 2044977"/>
              <a:gd name="connsiteY146" fmla="*/ 1295400 h 1309687"/>
              <a:gd name="connsiteX147" fmla="*/ 2019300 w 2044977"/>
              <a:gd name="connsiteY147" fmla="*/ 1300162 h 1309687"/>
              <a:gd name="connsiteX148" fmla="*/ 2024063 w 2044977"/>
              <a:gd name="connsiteY148" fmla="*/ 1309687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2044977" h="1309687">
                <a:moveTo>
                  <a:pt x="2024063" y="1309687"/>
                </a:moveTo>
                <a:lnTo>
                  <a:pt x="2024063" y="1309687"/>
                </a:lnTo>
                <a:cubicBezTo>
                  <a:pt x="2022475" y="1274762"/>
                  <a:pt x="2021705" y="1239790"/>
                  <a:pt x="2019300" y="1204912"/>
                </a:cubicBezTo>
                <a:cubicBezTo>
                  <a:pt x="2018528" y="1193713"/>
                  <a:pt x="2014538" y="1182800"/>
                  <a:pt x="2014538" y="1171575"/>
                </a:cubicBezTo>
                <a:cubicBezTo>
                  <a:pt x="2014538" y="1136614"/>
                  <a:pt x="2017049" y="1101689"/>
                  <a:pt x="2019300" y="1066800"/>
                </a:cubicBezTo>
                <a:cubicBezTo>
                  <a:pt x="2020588" y="1046838"/>
                  <a:pt x="2023704" y="1020609"/>
                  <a:pt x="2028825" y="1000125"/>
                </a:cubicBezTo>
                <a:cubicBezTo>
                  <a:pt x="2030043" y="995255"/>
                  <a:pt x="2032000" y="990600"/>
                  <a:pt x="2033588" y="985837"/>
                </a:cubicBezTo>
                <a:cubicBezTo>
                  <a:pt x="2032000" y="879475"/>
                  <a:pt x="2031863" y="773081"/>
                  <a:pt x="2028825" y="666750"/>
                </a:cubicBezTo>
                <a:cubicBezTo>
                  <a:pt x="2028682" y="661732"/>
                  <a:pt x="2028148" y="655380"/>
                  <a:pt x="2024063" y="652462"/>
                </a:cubicBezTo>
                <a:cubicBezTo>
                  <a:pt x="2003810" y="637995"/>
                  <a:pt x="1940124" y="638983"/>
                  <a:pt x="1928813" y="638175"/>
                </a:cubicBezTo>
                <a:cubicBezTo>
                  <a:pt x="1920875" y="636587"/>
                  <a:pt x="1913001" y="634643"/>
                  <a:pt x="1905000" y="633412"/>
                </a:cubicBezTo>
                <a:cubicBezTo>
                  <a:pt x="1882834" y="630002"/>
                  <a:pt x="1864293" y="629670"/>
                  <a:pt x="1843088" y="623887"/>
                </a:cubicBezTo>
                <a:cubicBezTo>
                  <a:pt x="1833402" y="621245"/>
                  <a:pt x="1824038" y="617537"/>
                  <a:pt x="1814513" y="614362"/>
                </a:cubicBezTo>
                <a:cubicBezTo>
                  <a:pt x="1809750" y="612775"/>
                  <a:pt x="1805148" y="610585"/>
                  <a:pt x="1800225" y="609600"/>
                </a:cubicBezTo>
                <a:cubicBezTo>
                  <a:pt x="1792288" y="608012"/>
                  <a:pt x="1784266" y="606800"/>
                  <a:pt x="1776413" y="604837"/>
                </a:cubicBezTo>
                <a:cubicBezTo>
                  <a:pt x="1753781" y="599179"/>
                  <a:pt x="1769778" y="599762"/>
                  <a:pt x="1743075" y="595312"/>
                </a:cubicBezTo>
                <a:cubicBezTo>
                  <a:pt x="1717578" y="591062"/>
                  <a:pt x="1682266" y="588718"/>
                  <a:pt x="1657350" y="585787"/>
                </a:cubicBezTo>
                <a:cubicBezTo>
                  <a:pt x="1646202" y="584475"/>
                  <a:pt x="1635140" y="582509"/>
                  <a:pt x="1624013" y="581025"/>
                </a:cubicBezTo>
                <a:lnTo>
                  <a:pt x="1585913" y="576262"/>
                </a:lnTo>
                <a:cubicBezTo>
                  <a:pt x="1542543" y="561807"/>
                  <a:pt x="1611057" y="583986"/>
                  <a:pt x="1547813" y="566737"/>
                </a:cubicBezTo>
                <a:cubicBezTo>
                  <a:pt x="1538127" y="564095"/>
                  <a:pt x="1529177" y="558632"/>
                  <a:pt x="1519238" y="557212"/>
                </a:cubicBezTo>
                <a:cubicBezTo>
                  <a:pt x="1500406" y="554522"/>
                  <a:pt x="1480669" y="552332"/>
                  <a:pt x="1462088" y="547687"/>
                </a:cubicBezTo>
                <a:cubicBezTo>
                  <a:pt x="1457218" y="546469"/>
                  <a:pt x="1452627" y="544304"/>
                  <a:pt x="1447800" y="542925"/>
                </a:cubicBezTo>
                <a:cubicBezTo>
                  <a:pt x="1441506" y="541127"/>
                  <a:pt x="1435019" y="540043"/>
                  <a:pt x="1428750" y="538162"/>
                </a:cubicBezTo>
                <a:cubicBezTo>
                  <a:pt x="1419133" y="535277"/>
                  <a:pt x="1409700" y="531812"/>
                  <a:pt x="1400175" y="528637"/>
                </a:cubicBezTo>
                <a:cubicBezTo>
                  <a:pt x="1395413" y="527050"/>
                  <a:pt x="1390758" y="525093"/>
                  <a:pt x="1385888" y="523875"/>
                </a:cubicBezTo>
                <a:cubicBezTo>
                  <a:pt x="1379538" y="522287"/>
                  <a:pt x="1373107" y="520993"/>
                  <a:pt x="1366838" y="519112"/>
                </a:cubicBezTo>
                <a:cubicBezTo>
                  <a:pt x="1357221" y="516227"/>
                  <a:pt x="1348108" y="511556"/>
                  <a:pt x="1338263" y="509587"/>
                </a:cubicBezTo>
                <a:lnTo>
                  <a:pt x="1290638" y="500062"/>
                </a:lnTo>
                <a:cubicBezTo>
                  <a:pt x="1285875" y="496887"/>
                  <a:pt x="1281581" y="492862"/>
                  <a:pt x="1276350" y="490537"/>
                </a:cubicBezTo>
                <a:cubicBezTo>
                  <a:pt x="1255969" y="481479"/>
                  <a:pt x="1248125" y="481793"/>
                  <a:pt x="1228725" y="476250"/>
                </a:cubicBezTo>
                <a:cubicBezTo>
                  <a:pt x="1223898" y="474871"/>
                  <a:pt x="1219265" y="472866"/>
                  <a:pt x="1214438" y="471487"/>
                </a:cubicBezTo>
                <a:cubicBezTo>
                  <a:pt x="1208144" y="469689"/>
                  <a:pt x="1201657" y="468606"/>
                  <a:pt x="1195388" y="466725"/>
                </a:cubicBezTo>
                <a:cubicBezTo>
                  <a:pt x="1185771" y="463840"/>
                  <a:pt x="1176553" y="459635"/>
                  <a:pt x="1166813" y="457200"/>
                </a:cubicBezTo>
                <a:cubicBezTo>
                  <a:pt x="1142893" y="451219"/>
                  <a:pt x="1153973" y="454507"/>
                  <a:pt x="1133475" y="447675"/>
                </a:cubicBezTo>
                <a:cubicBezTo>
                  <a:pt x="1128713" y="444500"/>
                  <a:pt x="1124307" y="440710"/>
                  <a:pt x="1119188" y="438150"/>
                </a:cubicBezTo>
                <a:cubicBezTo>
                  <a:pt x="1114698" y="435905"/>
                  <a:pt x="1109077" y="436172"/>
                  <a:pt x="1104900" y="433387"/>
                </a:cubicBezTo>
                <a:cubicBezTo>
                  <a:pt x="1099296" y="429651"/>
                  <a:pt x="1096217" y="422836"/>
                  <a:pt x="1090613" y="419100"/>
                </a:cubicBezTo>
                <a:cubicBezTo>
                  <a:pt x="1086436" y="416315"/>
                  <a:pt x="1080815" y="416582"/>
                  <a:pt x="1076325" y="414337"/>
                </a:cubicBezTo>
                <a:cubicBezTo>
                  <a:pt x="1039403" y="395876"/>
                  <a:pt x="1083657" y="412017"/>
                  <a:pt x="1047750" y="400050"/>
                </a:cubicBezTo>
                <a:cubicBezTo>
                  <a:pt x="1038225" y="393700"/>
                  <a:pt x="1030035" y="384620"/>
                  <a:pt x="1019175" y="381000"/>
                </a:cubicBezTo>
                <a:lnTo>
                  <a:pt x="990600" y="371475"/>
                </a:lnTo>
                <a:cubicBezTo>
                  <a:pt x="981075" y="365125"/>
                  <a:pt x="972885" y="356045"/>
                  <a:pt x="962025" y="352425"/>
                </a:cubicBezTo>
                <a:lnTo>
                  <a:pt x="933450" y="342900"/>
                </a:lnTo>
                <a:cubicBezTo>
                  <a:pt x="930892" y="340982"/>
                  <a:pt x="905810" y="321619"/>
                  <a:pt x="900113" y="319087"/>
                </a:cubicBezTo>
                <a:cubicBezTo>
                  <a:pt x="890938" y="315009"/>
                  <a:pt x="879892" y="315131"/>
                  <a:pt x="871538" y="309562"/>
                </a:cubicBezTo>
                <a:cubicBezTo>
                  <a:pt x="858651" y="300971"/>
                  <a:pt x="853305" y="296554"/>
                  <a:pt x="838200" y="290512"/>
                </a:cubicBezTo>
                <a:cubicBezTo>
                  <a:pt x="828878" y="286783"/>
                  <a:pt x="817979" y="286556"/>
                  <a:pt x="809625" y="280987"/>
                </a:cubicBezTo>
                <a:cubicBezTo>
                  <a:pt x="776873" y="259152"/>
                  <a:pt x="791910" y="265557"/>
                  <a:pt x="766763" y="257175"/>
                </a:cubicBezTo>
                <a:cubicBezTo>
                  <a:pt x="762000" y="254000"/>
                  <a:pt x="756872" y="251314"/>
                  <a:pt x="752475" y="247650"/>
                </a:cubicBezTo>
                <a:cubicBezTo>
                  <a:pt x="747301" y="243338"/>
                  <a:pt x="743792" y="237098"/>
                  <a:pt x="738188" y="233362"/>
                </a:cubicBezTo>
                <a:cubicBezTo>
                  <a:pt x="734011" y="230577"/>
                  <a:pt x="728663" y="230187"/>
                  <a:pt x="723900" y="228600"/>
                </a:cubicBezTo>
                <a:cubicBezTo>
                  <a:pt x="672841" y="194560"/>
                  <a:pt x="750337" y="247574"/>
                  <a:pt x="695325" y="204787"/>
                </a:cubicBezTo>
                <a:cubicBezTo>
                  <a:pt x="686289" y="197759"/>
                  <a:pt x="674845" y="193832"/>
                  <a:pt x="666750" y="185737"/>
                </a:cubicBezTo>
                <a:cubicBezTo>
                  <a:pt x="661988" y="180975"/>
                  <a:pt x="657779" y="175585"/>
                  <a:pt x="652463" y="171450"/>
                </a:cubicBezTo>
                <a:cubicBezTo>
                  <a:pt x="652453" y="171442"/>
                  <a:pt x="616749" y="147641"/>
                  <a:pt x="609600" y="142875"/>
                </a:cubicBezTo>
                <a:cubicBezTo>
                  <a:pt x="604838" y="139700"/>
                  <a:pt x="599360" y="137397"/>
                  <a:pt x="595313" y="133350"/>
                </a:cubicBezTo>
                <a:cubicBezTo>
                  <a:pt x="585788" y="123825"/>
                  <a:pt x="574210" y="115983"/>
                  <a:pt x="566738" y="104775"/>
                </a:cubicBezTo>
                <a:lnTo>
                  <a:pt x="547688" y="76200"/>
                </a:lnTo>
                <a:cubicBezTo>
                  <a:pt x="544513" y="71437"/>
                  <a:pt x="542926" y="65087"/>
                  <a:pt x="538163" y="61912"/>
                </a:cubicBezTo>
                <a:lnTo>
                  <a:pt x="523875" y="52387"/>
                </a:lnTo>
                <a:cubicBezTo>
                  <a:pt x="518912" y="37498"/>
                  <a:pt x="514100" y="18883"/>
                  <a:pt x="500063" y="9525"/>
                </a:cubicBezTo>
                <a:lnTo>
                  <a:pt x="485775" y="0"/>
                </a:lnTo>
                <a:cubicBezTo>
                  <a:pt x="413951" y="23941"/>
                  <a:pt x="502483" y="-8354"/>
                  <a:pt x="428625" y="28575"/>
                </a:cubicBezTo>
                <a:cubicBezTo>
                  <a:pt x="422275" y="31750"/>
                  <a:pt x="415352" y="33974"/>
                  <a:pt x="409575" y="38100"/>
                </a:cubicBezTo>
                <a:cubicBezTo>
                  <a:pt x="404095" y="42015"/>
                  <a:pt x="400604" y="48252"/>
                  <a:pt x="395288" y="52387"/>
                </a:cubicBezTo>
                <a:cubicBezTo>
                  <a:pt x="386252" y="59415"/>
                  <a:pt x="374808" y="63342"/>
                  <a:pt x="366713" y="71437"/>
                </a:cubicBezTo>
                <a:cubicBezTo>
                  <a:pt x="324979" y="113171"/>
                  <a:pt x="377913" y="62105"/>
                  <a:pt x="338138" y="95250"/>
                </a:cubicBezTo>
                <a:cubicBezTo>
                  <a:pt x="291330" y="134256"/>
                  <a:pt x="351783" y="86365"/>
                  <a:pt x="314325" y="123825"/>
                </a:cubicBezTo>
                <a:cubicBezTo>
                  <a:pt x="310278" y="127872"/>
                  <a:pt x="304800" y="130175"/>
                  <a:pt x="300038" y="133350"/>
                </a:cubicBezTo>
                <a:cubicBezTo>
                  <a:pt x="296863" y="138112"/>
                  <a:pt x="294821" y="143868"/>
                  <a:pt x="290513" y="147637"/>
                </a:cubicBezTo>
                <a:cubicBezTo>
                  <a:pt x="281898" y="155175"/>
                  <a:pt x="261938" y="166687"/>
                  <a:pt x="261938" y="166687"/>
                </a:cubicBezTo>
                <a:cubicBezTo>
                  <a:pt x="255588" y="176212"/>
                  <a:pt x="250983" y="187167"/>
                  <a:pt x="242888" y="195262"/>
                </a:cubicBezTo>
                <a:cubicBezTo>
                  <a:pt x="233363" y="204787"/>
                  <a:pt x="221785" y="212629"/>
                  <a:pt x="214313" y="223837"/>
                </a:cubicBezTo>
                <a:cubicBezTo>
                  <a:pt x="190664" y="259312"/>
                  <a:pt x="221059" y="215742"/>
                  <a:pt x="190500" y="252412"/>
                </a:cubicBezTo>
                <a:cubicBezTo>
                  <a:pt x="186836" y="256809"/>
                  <a:pt x="184639" y="262303"/>
                  <a:pt x="180975" y="266700"/>
                </a:cubicBezTo>
                <a:cubicBezTo>
                  <a:pt x="176663" y="271874"/>
                  <a:pt x="170823" y="275671"/>
                  <a:pt x="166688" y="280987"/>
                </a:cubicBezTo>
                <a:cubicBezTo>
                  <a:pt x="159660" y="290023"/>
                  <a:pt x="153988" y="300037"/>
                  <a:pt x="147638" y="309562"/>
                </a:cubicBezTo>
                <a:lnTo>
                  <a:pt x="119063" y="352425"/>
                </a:lnTo>
                <a:lnTo>
                  <a:pt x="109538" y="366712"/>
                </a:lnTo>
                <a:cubicBezTo>
                  <a:pt x="106363" y="371475"/>
                  <a:pt x="104061" y="376953"/>
                  <a:pt x="100013" y="381000"/>
                </a:cubicBezTo>
                <a:cubicBezTo>
                  <a:pt x="95250" y="385762"/>
                  <a:pt x="89860" y="389971"/>
                  <a:pt x="85725" y="395287"/>
                </a:cubicBezTo>
                <a:cubicBezTo>
                  <a:pt x="78697" y="404323"/>
                  <a:pt x="73025" y="414337"/>
                  <a:pt x="66675" y="423862"/>
                </a:cubicBezTo>
                <a:lnTo>
                  <a:pt x="47625" y="452437"/>
                </a:lnTo>
                <a:cubicBezTo>
                  <a:pt x="44450" y="457200"/>
                  <a:pt x="42147" y="462678"/>
                  <a:pt x="38100" y="466725"/>
                </a:cubicBezTo>
                <a:cubicBezTo>
                  <a:pt x="-3648" y="508473"/>
                  <a:pt x="47448" y="455509"/>
                  <a:pt x="14288" y="495300"/>
                </a:cubicBezTo>
                <a:cubicBezTo>
                  <a:pt x="9976" y="500474"/>
                  <a:pt x="4763" y="504825"/>
                  <a:pt x="0" y="509587"/>
                </a:cubicBezTo>
                <a:cubicBezTo>
                  <a:pt x="6350" y="515937"/>
                  <a:pt x="12038" y="523027"/>
                  <a:pt x="19050" y="528637"/>
                </a:cubicBezTo>
                <a:cubicBezTo>
                  <a:pt x="27989" y="535788"/>
                  <a:pt x="39530" y="539592"/>
                  <a:pt x="47625" y="547687"/>
                </a:cubicBezTo>
                <a:cubicBezTo>
                  <a:pt x="52388" y="552450"/>
                  <a:pt x="56432" y="558060"/>
                  <a:pt x="61913" y="561975"/>
                </a:cubicBezTo>
                <a:cubicBezTo>
                  <a:pt x="67690" y="566102"/>
                  <a:pt x="74799" y="567978"/>
                  <a:pt x="80963" y="571500"/>
                </a:cubicBezTo>
                <a:cubicBezTo>
                  <a:pt x="85933" y="574340"/>
                  <a:pt x="90280" y="578185"/>
                  <a:pt x="95250" y="581025"/>
                </a:cubicBezTo>
                <a:cubicBezTo>
                  <a:pt x="101414" y="584547"/>
                  <a:pt x="108136" y="587028"/>
                  <a:pt x="114300" y="590550"/>
                </a:cubicBezTo>
                <a:cubicBezTo>
                  <a:pt x="161421" y="617476"/>
                  <a:pt x="90072" y="580817"/>
                  <a:pt x="147638" y="609600"/>
                </a:cubicBezTo>
                <a:cubicBezTo>
                  <a:pt x="150813" y="614362"/>
                  <a:pt x="152855" y="620118"/>
                  <a:pt x="157163" y="623887"/>
                </a:cubicBezTo>
                <a:cubicBezTo>
                  <a:pt x="165778" y="631425"/>
                  <a:pt x="176213" y="636587"/>
                  <a:pt x="185738" y="642937"/>
                </a:cubicBezTo>
                <a:cubicBezTo>
                  <a:pt x="204203" y="655247"/>
                  <a:pt x="194594" y="650652"/>
                  <a:pt x="214313" y="657225"/>
                </a:cubicBezTo>
                <a:cubicBezTo>
                  <a:pt x="220663" y="661987"/>
                  <a:pt x="227337" y="666346"/>
                  <a:pt x="233363" y="671512"/>
                </a:cubicBezTo>
                <a:cubicBezTo>
                  <a:pt x="238477" y="675895"/>
                  <a:pt x="242046" y="682064"/>
                  <a:pt x="247650" y="685800"/>
                </a:cubicBezTo>
                <a:cubicBezTo>
                  <a:pt x="251827" y="688585"/>
                  <a:pt x="257175" y="688975"/>
                  <a:pt x="261938" y="690562"/>
                </a:cubicBezTo>
                <a:lnTo>
                  <a:pt x="304800" y="719137"/>
                </a:lnTo>
                <a:cubicBezTo>
                  <a:pt x="304811" y="719144"/>
                  <a:pt x="333364" y="738179"/>
                  <a:pt x="333375" y="738187"/>
                </a:cubicBezTo>
                <a:cubicBezTo>
                  <a:pt x="356565" y="755580"/>
                  <a:pt x="358239" y="758611"/>
                  <a:pt x="390525" y="771525"/>
                </a:cubicBezTo>
                <a:cubicBezTo>
                  <a:pt x="398463" y="774700"/>
                  <a:pt x="406865" y="776898"/>
                  <a:pt x="414338" y="781050"/>
                </a:cubicBezTo>
                <a:cubicBezTo>
                  <a:pt x="421277" y="784905"/>
                  <a:pt x="426289" y="791787"/>
                  <a:pt x="433388" y="795337"/>
                </a:cubicBezTo>
                <a:cubicBezTo>
                  <a:pt x="442368" y="799827"/>
                  <a:pt x="461963" y="804862"/>
                  <a:pt x="461963" y="804862"/>
                </a:cubicBezTo>
                <a:cubicBezTo>
                  <a:pt x="533739" y="862284"/>
                  <a:pt x="454379" y="803295"/>
                  <a:pt x="500063" y="828675"/>
                </a:cubicBezTo>
                <a:cubicBezTo>
                  <a:pt x="510070" y="834234"/>
                  <a:pt x="519113" y="841375"/>
                  <a:pt x="528638" y="847725"/>
                </a:cubicBezTo>
                <a:cubicBezTo>
                  <a:pt x="571943" y="876595"/>
                  <a:pt x="503543" y="831323"/>
                  <a:pt x="566738" y="871537"/>
                </a:cubicBezTo>
                <a:cubicBezTo>
                  <a:pt x="608888" y="898359"/>
                  <a:pt x="580319" y="883090"/>
                  <a:pt x="614363" y="900112"/>
                </a:cubicBezTo>
                <a:cubicBezTo>
                  <a:pt x="650087" y="935839"/>
                  <a:pt x="602858" y="892359"/>
                  <a:pt x="652463" y="923925"/>
                </a:cubicBezTo>
                <a:cubicBezTo>
                  <a:pt x="662923" y="930581"/>
                  <a:pt x="670722" y="940859"/>
                  <a:pt x="681038" y="947737"/>
                </a:cubicBezTo>
                <a:cubicBezTo>
                  <a:pt x="685215" y="950522"/>
                  <a:pt x="690711" y="950522"/>
                  <a:pt x="695325" y="952500"/>
                </a:cubicBezTo>
                <a:cubicBezTo>
                  <a:pt x="701850" y="955297"/>
                  <a:pt x="708142" y="958625"/>
                  <a:pt x="714375" y="962025"/>
                </a:cubicBezTo>
                <a:cubicBezTo>
                  <a:pt x="725611" y="968154"/>
                  <a:pt x="736265" y="975351"/>
                  <a:pt x="747713" y="981075"/>
                </a:cubicBezTo>
                <a:cubicBezTo>
                  <a:pt x="752203" y="983320"/>
                  <a:pt x="757510" y="983592"/>
                  <a:pt x="762000" y="985837"/>
                </a:cubicBezTo>
                <a:cubicBezTo>
                  <a:pt x="806987" y="1008331"/>
                  <a:pt x="767883" y="994149"/>
                  <a:pt x="800100" y="1004887"/>
                </a:cubicBezTo>
                <a:cubicBezTo>
                  <a:pt x="852111" y="1039560"/>
                  <a:pt x="771925" y="988418"/>
                  <a:pt x="833438" y="1019175"/>
                </a:cubicBezTo>
                <a:cubicBezTo>
                  <a:pt x="843677" y="1024295"/>
                  <a:pt x="850907" y="1035449"/>
                  <a:pt x="862013" y="1038225"/>
                </a:cubicBezTo>
                <a:cubicBezTo>
                  <a:pt x="871688" y="1040643"/>
                  <a:pt x="885779" y="1043648"/>
                  <a:pt x="895350" y="1047750"/>
                </a:cubicBezTo>
                <a:cubicBezTo>
                  <a:pt x="901875" y="1050547"/>
                  <a:pt x="908236" y="1053753"/>
                  <a:pt x="914400" y="1057275"/>
                </a:cubicBezTo>
                <a:cubicBezTo>
                  <a:pt x="919370" y="1060115"/>
                  <a:pt x="923457" y="1064475"/>
                  <a:pt x="928688" y="1066800"/>
                </a:cubicBezTo>
                <a:cubicBezTo>
                  <a:pt x="937863" y="1070878"/>
                  <a:pt x="948283" y="1071835"/>
                  <a:pt x="957263" y="1076325"/>
                </a:cubicBezTo>
                <a:cubicBezTo>
                  <a:pt x="963613" y="1079500"/>
                  <a:pt x="970149" y="1082328"/>
                  <a:pt x="976313" y="1085850"/>
                </a:cubicBezTo>
                <a:cubicBezTo>
                  <a:pt x="981283" y="1088690"/>
                  <a:pt x="985389" y="1093007"/>
                  <a:pt x="990600" y="1095375"/>
                </a:cubicBezTo>
                <a:cubicBezTo>
                  <a:pt x="1006926" y="1102796"/>
                  <a:pt x="1038910" y="1113065"/>
                  <a:pt x="1057275" y="1119187"/>
                </a:cubicBezTo>
                <a:cubicBezTo>
                  <a:pt x="1062038" y="1120775"/>
                  <a:pt x="1067073" y="1121705"/>
                  <a:pt x="1071563" y="1123950"/>
                </a:cubicBezTo>
                <a:cubicBezTo>
                  <a:pt x="1084263" y="1130300"/>
                  <a:pt x="1096193" y="1138510"/>
                  <a:pt x="1109663" y="1143000"/>
                </a:cubicBezTo>
                <a:lnTo>
                  <a:pt x="1152525" y="1157287"/>
                </a:lnTo>
                <a:cubicBezTo>
                  <a:pt x="1157288" y="1158875"/>
                  <a:pt x="1161943" y="1160833"/>
                  <a:pt x="1166813" y="1162050"/>
                </a:cubicBezTo>
                <a:cubicBezTo>
                  <a:pt x="1172923" y="1163577"/>
                  <a:pt x="1193313" y="1168156"/>
                  <a:pt x="1200150" y="1171575"/>
                </a:cubicBezTo>
                <a:cubicBezTo>
                  <a:pt x="1205270" y="1174135"/>
                  <a:pt x="1209207" y="1178775"/>
                  <a:pt x="1214438" y="1181100"/>
                </a:cubicBezTo>
                <a:cubicBezTo>
                  <a:pt x="1223613" y="1185178"/>
                  <a:pt x="1233488" y="1187450"/>
                  <a:pt x="1243013" y="1190625"/>
                </a:cubicBezTo>
                <a:cubicBezTo>
                  <a:pt x="1247775" y="1192212"/>
                  <a:pt x="1252810" y="1193142"/>
                  <a:pt x="1257300" y="1195387"/>
                </a:cubicBezTo>
                <a:cubicBezTo>
                  <a:pt x="1344021" y="1238748"/>
                  <a:pt x="1253899" y="1195932"/>
                  <a:pt x="1323975" y="1223962"/>
                </a:cubicBezTo>
                <a:cubicBezTo>
                  <a:pt x="1330567" y="1226599"/>
                  <a:pt x="1336433" y="1230850"/>
                  <a:pt x="1343025" y="1233487"/>
                </a:cubicBezTo>
                <a:cubicBezTo>
                  <a:pt x="1352347" y="1237216"/>
                  <a:pt x="1362075" y="1239837"/>
                  <a:pt x="1371600" y="1243012"/>
                </a:cubicBezTo>
                <a:cubicBezTo>
                  <a:pt x="1371610" y="1243015"/>
                  <a:pt x="1400164" y="1252534"/>
                  <a:pt x="1400175" y="1252537"/>
                </a:cubicBezTo>
                <a:cubicBezTo>
                  <a:pt x="1446634" y="1264153"/>
                  <a:pt x="1388622" y="1249970"/>
                  <a:pt x="1443038" y="1262062"/>
                </a:cubicBezTo>
                <a:cubicBezTo>
                  <a:pt x="1449428" y="1263482"/>
                  <a:pt x="1455698" y="1265405"/>
                  <a:pt x="1462088" y="1266825"/>
                </a:cubicBezTo>
                <a:cubicBezTo>
                  <a:pt x="1469990" y="1268581"/>
                  <a:pt x="1478091" y="1269457"/>
                  <a:pt x="1485900" y="1271587"/>
                </a:cubicBezTo>
                <a:cubicBezTo>
                  <a:pt x="1495586" y="1274229"/>
                  <a:pt x="1504735" y="1278677"/>
                  <a:pt x="1514475" y="1281112"/>
                </a:cubicBezTo>
                <a:cubicBezTo>
                  <a:pt x="1520825" y="1282700"/>
                  <a:pt x="1527256" y="1283994"/>
                  <a:pt x="1533525" y="1285875"/>
                </a:cubicBezTo>
                <a:cubicBezTo>
                  <a:pt x="1543142" y="1288760"/>
                  <a:pt x="1552299" y="1293222"/>
                  <a:pt x="1562100" y="1295400"/>
                </a:cubicBezTo>
                <a:cubicBezTo>
                  <a:pt x="1597769" y="1303326"/>
                  <a:pt x="1626600" y="1305742"/>
                  <a:pt x="1662113" y="1309687"/>
                </a:cubicBezTo>
                <a:lnTo>
                  <a:pt x="1862138" y="1304925"/>
                </a:lnTo>
                <a:cubicBezTo>
                  <a:pt x="1906283" y="1303259"/>
                  <a:pt x="1903024" y="1303037"/>
                  <a:pt x="1933575" y="1295400"/>
                </a:cubicBezTo>
                <a:cubicBezTo>
                  <a:pt x="1962150" y="1296987"/>
                  <a:pt x="1990810" y="1297449"/>
                  <a:pt x="2019300" y="1300162"/>
                </a:cubicBezTo>
                <a:cubicBezTo>
                  <a:pt x="2074583" y="1305427"/>
                  <a:pt x="2023269" y="1308100"/>
                  <a:pt x="2024063" y="1309687"/>
                </a:cubicBezTo>
                <a:close/>
              </a:path>
            </a:pathLst>
          </a:custGeom>
          <a:solidFill>
            <a:schemeClr val="tx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0" name="Kombinationstegning 69">
            <a:hlinkClick r:id="rId17" action="ppaction://hlinksldjump"/>
          </p:cNvPr>
          <p:cNvSpPr/>
          <p:nvPr/>
        </p:nvSpPr>
        <p:spPr>
          <a:xfrm>
            <a:off x="3078674" y="3380684"/>
            <a:ext cx="1294498" cy="1984917"/>
          </a:xfrm>
          <a:custGeom>
            <a:avLst/>
            <a:gdLst>
              <a:gd name="connsiteX0" fmla="*/ 881062 w 1357312"/>
              <a:gd name="connsiteY0" fmla="*/ 2066925 h 2066925"/>
              <a:gd name="connsiteX1" fmla="*/ 881062 w 1357312"/>
              <a:gd name="connsiteY1" fmla="*/ 2066925 h 2066925"/>
              <a:gd name="connsiteX2" fmla="*/ 900112 w 1357312"/>
              <a:gd name="connsiteY2" fmla="*/ 2028825 h 2066925"/>
              <a:gd name="connsiteX3" fmla="*/ 914400 w 1357312"/>
              <a:gd name="connsiteY3" fmla="*/ 2019300 h 2066925"/>
              <a:gd name="connsiteX4" fmla="*/ 938212 w 1357312"/>
              <a:gd name="connsiteY4" fmla="*/ 1995487 h 2066925"/>
              <a:gd name="connsiteX5" fmla="*/ 957262 w 1357312"/>
              <a:gd name="connsiteY5" fmla="*/ 1971675 h 2066925"/>
              <a:gd name="connsiteX6" fmla="*/ 981075 w 1357312"/>
              <a:gd name="connsiteY6" fmla="*/ 1947862 h 2066925"/>
              <a:gd name="connsiteX7" fmla="*/ 1004887 w 1357312"/>
              <a:gd name="connsiteY7" fmla="*/ 1928812 h 2066925"/>
              <a:gd name="connsiteX8" fmla="*/ 1019175 w 1357312"/>
              <a:gd name="connsiteY8" fmla="*/ 1914525 h 2066925"/>
              <a:gd name="connsiteX9" fmla="*/ 1047750 w 1357312"/>
              <a:gd name="connsiteY9" fmla="*/ 1895475 h 2066925"/>
              <a:gd name="connsiteX10" fmla="*/ 1066800 w 1357312"/>
              <a:gd name="connsiteY10" fmla="*/ 1866900 h 2066925"/>
              <a:gd name="connsiteX11" fmla="*/ 1076325 w 1357312"/>
              <a:gd name="connsiteY11" fmla="*/ 1852612 h 2066925"/>
              <a:gd name="connsiteX12" fmla="*/ 1104900 w 1357312"/>
              <a:gd name="connsiteY12" fmla="*/ 1824037 h 2066925"/>
              <a:gd name="connsiteX13" fmla="*/ 1114425 w 1357312"/>
              <a:gd name="connsiteY13" fmla="*/ 1809750 h 2066925"/>
              <a:gd name="connsiteX14" fmla="*/ 1143000 w 1357312"/>
              <a:gd name="connsiteY14" fmla="*/ 1790700 h 2066925"/>
              <a:gd name="connsiteX15" fmla="*/ 1166812 w 1357312"/>
              <a:gd name="connsiteY15" fmla="*/ 1766887 h 2066925"/>
              <a:gd name="connsiteX16" fmla="*/ 1181100 w 1357312"/>
              <a:gd name="connsiteY16" fmla="*/ 1752600 h 2066925"/>
              <a:gd name="connsiteX17" fmla="*/ 1190625 w 1357312"/>
              <a:gd name="connsiteY17" fmla="*/ 1738312 h 2066925"/>
              <a:gd name="connsiteX18" fmla="*/ 1204912 w 1357312"/>
              <a:gd name="connsiteY18" fmla="*/ 1733550 h 2066925"/>
              <a:gd name="connsiteX19" fmla="*/ 1247775 w 1357312"/>
              <a:gd name="connsiteY19" fmla="*/ 1709737 h 2066925"/>
              <a:gd name="connsiteX20" fmla="*/ 1276350 w 1357312"/>
              <a:gd name="connsiteY20" fmla="*/ 1685925 h 2066925"/>
              <a:gd name="connsiteX21" fmla="*/ 1290637 w 1357312"/>
              <a:gd name="connsiteY21" fmla="*/ 1671637 h 2066925"/>
              <a:gd name="connsiteX22" fmla="*/ 1304925 w 1357312"/>
              <a:gd name="connsiteY22" fmla="*/ 1662112 h 2066925"/>
              <a:gd name="connsiteX23" fmla="*/ 1333500 w 1357312"/>
              <a:gd name="connsiteY23" fmla="*/ 1638300 h 2066925"/>
              <a:gd name="connsiteX24" fmla="*/ 1357312 w 1357312"/>
              <a:gd name="connsiteY24" fmla="*/ 1595437 h 2066925"/>
              <a:gd name="connsiteX25" fmla="*/ 1343025 w 1357312"/>
              <a:gd name="connsiteY25" fmla="*/ 1547812 h 2066925"/>
              <a:gd name="connsiteX26" fmla="*/ 1338262 w 1357312"/>
              <a:gd name="connsiteY26" fmla="*/ 1533525 h 2066925"/>
              <a:gd name="connsiteX27" fmla="*/ 1323975 w 1357312"/>
              <a:gd name="connsiteY27" fmla="*/ 1519237 h 2066925"/>
              <a:gd name="connsiteX28" fmla="*/ 1314450 w 1357312"/>
              <a:gd name="connsiteY28" fmla="*/ 1504950 h 2066925"/>
              <a:gd name="connsiteX29" fmla="*/ 1271587 w 1357312"/>
              <a:gd name="connsiteY29" fmla="*/ 1471612 h 2066925"/>
              <a:gd name="connsiteX30" fmla="*/ 1233487 w 1357312"/>
              <a:gd name="connsiteY30" fmla="*/ 1438275 h 2066925"/>
              <a:gd name="connsiteX31" fmla="*/ 1219200 w 1357312"/>
              <a:gd name="connsiteY31" fmla="*/ 1428750 h 2066925"/>
              <a:gd name="connsiteX32" fmla="*/ 1195387 w 1357312"/>
              <a:gd name="connsiteY32" fmla="*/ 1400175 h 2066925"/>
              <a:gd name="connsiteX33" fmla="*/ 1162050 w 1357312"/>
              <a:gd name="connsiteY33" fmla="*/ 1362075 h 2066925"/>
              <a:gd name="connsiteX34" fmla="*/ 1143000 w 1357312"/>
              <a:gd name="connsiteY34" fmla="*/ 1333500 h 2066925"/>
              <a:gd name="connsiteX35" fmla="*/ 1123950 w 1357312"/>
              <a:gd name="connsiteY35" fmla="*/ 1304925 h 2066925"/>
              <a:gd name="connsiteX36" fmla="*/ 1114425 w 1357312"/>
              <a:gd name="connsiteY36" fmla="*/ 1290637 h 2066925"/>
              <a:gd name="connsiteX37" fmla="*/ 1104900 w 1357312"/>
              <a:gd name="connsiteY37" fmla="*/ 1276350 h 2066925"/>
              <a:gd name="connsiteX38" fmla="*/ 1076325 w 1357312"/>
              <a:gd name="connsiteY38" fmla="*/ 1228725 h 2066925"/>
              <a:gd name="connsiteX39" fmla="*/ 1052512 w 1357312"/>
              <a:gd name="connsiteY39" fmla="*/ 1200150 h 2066925"/>
              <a:gd name="connsiteX40" fmla="*/ 1047750 w 1357312"/>
              <a:gd name="connsiteY40" fmla="*/ 1185862 h 2066925"/>
              <a:gd name="connsiteX41" fmla="*/ 1028700 w 1357312"/>
              <a:gd name="connsiteY41" fmla="*/ 1157287 h 2066925"/>
              <a:gd name="connsiteX42" fmla="*/ 1023937 w 1357312"/>
              <a:gd name="connsiteY42" fmla="*/ 1143000 h 2066925"/>
              <a:gd name="connsiteX43" fmla="*/ 1004887 w 1357312"/>
              <a:gd name="connsiteY43" fmla="*/ 1114425 h 2066925"/>
              <a:gd name="connsiteX44" fmla="*/ 985837 w 1357312"/>
              <a:gd name="connsiteY44" fmla="*/ 1071562 h 2066925"/>
              <a:gd name="connsiteX45" fmla="*/ 971550 w 1357312"/>
              <a:gd name="connsiteY45" fmla="*/ 1042987 h 2066925"/>
              <a:gd name="connsiteX46" fmla="*/ 962025 w 1357312"/>
              <a:gd name="connsiteY46" fmla="*/ 1009650 h 2066925"/>
              <a:gd name="connsiteX47" fmla="*/ 957262 w 1357312"/>
              <a:gd name="connsiteY47" fmla="*/ 995362 h 2066925"/>
              <a:gd name="connsiteX48" fmla="*/ 947737 w 1357312"/>
              <a:gd name="connsiteY48" fmla="*/ 981075 h 2066925"/>
              <a:gd name="connsiteX49" fmla="*/ 942975 w 1357312"/>
              <a:gd name="connsiteY49" fmla="*/ 962025 h 2066925"/>
              <a:gd name="connsiteX50" fmla="*/ 923925 w 1357312"/>
              <a:gd name="connsiteY50" fmla="*/ 933450 h 2066925"/>
              <a:gd name="connsiteX51" fmla="*/ 909637 w 1357312"/>
              <a:gd name="connsiteY51" fmla="*/ 904875 h 2066925"/>
              <a:gd name="connsiteX52" fmla="*/ 890587 w 1357312"/>
              <a:gd name="connsiteY52" fmla="*/ 862012 h 2066925"/>
              <a:gd name="connsiteX53" fmla="*/ 881062 w 1357312"/>
              <a:gd name="connsiteY53" fmla="*/ 828675 h 2066925"/>
              <a:gd name="connsiteX54" fmla="*/ 871537 w 1357312"/>
              <a:gd name="connsiteY54" fmla="*/ 800100 h 2066925"/>
              <a:gd name="connsiteX55" fmla="*/ 866775 w 1357312"/>
              <a:gd name="connsiteY55" fmla="*/ 785812 h 2066925"/>
              <a:gd name="connsiteX56" fmla="*/ 862012 w 1357312"/>
              <a:gd name="connsiteY56" fmla="*/ 771525 h 2066925"/>
              <a:gd name="connsiteX57" fmla="*/ 852487 w 1357312"/>
              <a:gd name="connsiteY57" fmla="*/ 733425 h 2066925"/>
              <a:gd name="connsiteX58" fmla="*/ 842962 w 1357312"/>
              <a:gd name="connsiteY58" fmla="*/ 719137 h 2066925"/>
              <a:gd name="connsiteX59" fmla="*/ 828675 w 1357312"/>
              <a:gd name="connsiteY59" fmla="*/ 690562 h 2066925"/>
              <a:gd name="connsiteX60" fmla="*/ 814387 w 1357312"/>
              <a:gd name="connsiteY60" fmla="*/ 661987 h 2066925"/>
              <a:gd name="connsiteX61" fmla="*/ 800100 w 1357312"/>
              <a:gd name="connsiteY61" fmla="*/ 619125 h 2066925"/>
              <a:gd name="connsiteX62" fmla="*/ 790575 w 1357312"/>
              <a:gd name="connsiteY62" fmla="*/ 590550 h 2066925"/>
              <a:gd name="connsiteX63" fmla="*/ 785812 w 1357312"/>
              <a:gd name="connsiteY63" fmla="*/ 566737 h 2066925"/>
              <a:gd name="connsiteX64" fmla="*/ 776287 w 1357312"/>
              <a:gd name="connsiteY64" fmla="*/ 538162 h 2066925"/>
              <a:gd name="connsiteX65" fmla="*/ 771525 w 1357312"/>
              <a:gd name="connsiteY65" fmla="*/ 514350 h 2066925"/>
              <a:gd name="connsiteX66" fmla="*/ 762000 w 1357312"/>
              <a:gd name="connsiteY66" fmla="*/ 485775 h 2066925"/>
              <a:gd name="connsiteX67" fmla="*/ 757237 w 1357312"/>
              <a:gd name="connsiteY67" fmla="*/ 442912 h 2066925"/>
              <a:gd name="connsiteX68" fmla="*/ 752475 w 1357312"/>
              <a:gd name="connsiteY68" fmla="*/ 347662 h 2066925"/>
              <a:gd name="connsiteX69" fmla="*/ 742950 w 1357312"/>
              <a:gd name="connsiteY69" fmla="*/ 300037 h 2066925"/>
              <a:gd name="connsiteX70" fmla="*/ 738187 w 1357312"/>
              <a:gd name="connsiteY70" fmla="*/ 285750 h 2066925"/>
              <a:gd name="connsiteX71" fmla="*/ 733425 w 1357312"/>
              <a:gd name="connsiteY71" fmla="*/ 257175 h 2066925"/>
              <a:gd name="connsiteX72" fmla="*/ 728662 w 1357312"/>
              <a:gd name="connsiteY72" fmla="*/ 233362 h 2066925"/>
              <a:gd name="connsiteX73" fmla="*/ 723900 w 1357312"/>
              <a:gd name="connsiteY73" fmla="*/ 190500 h 2066925"/>
              <a:gd name="connsiteX74" fmla="*/ 719137 w 1357312"/>
              <a:gd name="connsiteY74" fmla="*/ 161925 h 2066925"/>
              <a:gd name="connsiteX75" fmla="*/ 723900 w 1357312"/>
              <a:gd name="connsiteY75" fmla="*/ 42862 h 2066925"/>
              <a:gd name="connsiteX76" fmla="*/ 719137 w 1357312"/>
              <a:gd name="connsiteY76" fmla="*/ 19050 h 2066925"/>
              <a:gd name="connsiteX77" fmla="*/ 690562 w 1357312"/>
              <a:gd name="connsiteY77" fmla="*/ 9525 h 2066925"/>
              <a:gd name="connsiteX78" fmla="*/ 509587 w 1357312"/>
              <a:gd name="connsiteY78" fmla="*/ 9525 h 2066925"/>
              <a:gd name="connsiteX79" fmla="*/ 481012 w 1357312"/>
              <a:gd name="connsiteY79" fmla="*/ 4762 h 2066925"/>
              <a:gd name="connsiteX80" fmla="*/ 442912 w 1357312"/>
              <a:gd name="connsiteY80" fmla="*/ 0 h 2066925"/>
              <a:gd name="connsiteX81" fmla="*/ 161925 w 1357312"/>
              <a:gd name="connsiteY81" fmla="*/ 4762 h 2066925"/>
              <a:gd name="connsiteX82" fmla="*/ 147637 w 1357312"/>
              <a:gd name="connsiteY82" fmla="*/ 9525 h 2066925"/>
              <a:gd name="connsiteX83" fmla="*/ 114300 w 1357312"/>
              <a:gd name="connsiteY83" fmla="*/ 14287 h 2066925"/>
              <a:gd name="connsiteX84" fmla="*/ 100012 w 1357312"/>
              <a:gd name="connsiteY84" fmla="*/ 19050 h 2066925"/>
              <a:gd name="connsiteX85" fmla="*/ 33337 w 1357312"/>
              <a:gd name="connsiteY85" fmla="*/ 28575 h 2066925"/>
              <a:gd name="connsiteX86" fmla="*/ 0 w 1357312"/>
              <a:gd name="connsiteY86" fmla="*/ 52387 h 2066925"/>
              <a:gd name="connsiteX87" fmla="*/ 9525 w 1357312"/>
              <a:gd name="connsiteY87" fmla="*/ 114300 h 2066925"/>
              <a:gd name="connsiteX88" fmla="*/ 19050 w 1357312"/>
              <a:gd name="connsiteY88" fmla="*/ 138112 h 2066925"/>
              <a:gd name="connsiteX89" fmla="*/ 28575 w 1357312"/>
              <a:gd name="connsiteY89" fmla="*/ 176212 h 2066925"/>
              <a:gd name="connsiteX90" fmla="*/ 33337 w 1357312"/>
              <a:gd name="connsiteY90" fmla="*/ 190500 h 2066925"/>
              <a:gd name="connsiteX91" fmla="*/ 47625 w 1357312"/>
              <a:gd name="connsiteY91" fmla="*/ 238125 h 2066925"/>
              <a:gd name="connsiteX92" fmla="*/ 57150 w 1357312"/>
              <a:gd name="connsiteY92" fmla="*/ 285750 h 2066925"/>
              <a:gd name="connsiteX93" fmla="*/ 66675 w 1357312"/>
              <a:gd name="connsiteY93" fmla="*/ 323850 h 2066925"/>
              <a:gd name="connsiteX94" fmla="*/ 76200 w 1357312"/>
              <a:gd name="connsiteY94" fmla="*/ 400050 h 2066925"/>
              <a:gd name="connsiteX95" fmla="*/ 80962 w 1357312"/>
              <a:gd name="connsiteY95" fmla="*/ 428625 h 2066925"/>
              <a:gd name="connsiteX96" fmla="*/ 85725 w 1357312"/>
              <a:gd name="connsiteY96" fmla="*/ 461962 h 2066925"/>
              <a:gd name="connsiteX97" fmla="*/ 90487 w 1357312"/>
              <a:gd name="connsiteY97" fmla="*/ 500062 h 2066925"/>
              <a:gd name="connsiteX98" fmla="*/ 95250 w 1357312"/>
              <a:gd name="connsiteY98" fmla="*/ 514350 h 2066925"/>
              <a:gd name="connsiteX99" fmla="*/ 100012 w 1357312"/>
              <a:gd name="connsiteY99" fmla="*/ 538162 h 2066925"/>
              <a:gd name="connsiteX100" fmla="*/ 109537 w 1357312"/>
              <a:gd name="connsiteY100" fmla="*/ 566737 h 2066925"/>
              <a:gd name="connsiteX101" fmla="*/ 119062 w 1357312"/>
              <a:gd name="connsiteY101" fmla="*/ 600075 h 2066925"/>
              <a:gd name="connsiteX102" fmla="*/ 123825 w 1357312"/>
              <a:gd name="connsiteY102" fmla="*/ 633412 h 2066925"/>
              <a:gd name="connsiteX103" fmla="*/ 128587 w 1357312"/>
              <a:gd name="connsiteY103" fmla="*/ 647700 h 2066925"/>
              <a:gd name="connsiteX104" fmla="*/ 133350 w 1357312"/>
              <a:gd name="connsiteY104" fmla="*/ 681037 h 2066925"/>
              <a:gd name="connsiteX105" fmla="*/ 142875 w 1357312"/>
              <a:gd name="connsiteY105" fmla="*/ 709612 h 2066925"/>
              <a:gd name="connsiteX106" fmla="*/ 152400 w 1357312"/>
              <a:gd name="connsiteY106" fmla="*/ 742950 h 2066925"/>
              <a:gd name="connsiteX107" fmla="*/ 157162 w 1357312"/>
              <a:gd name="connsiteY107" fmla="*/ 771525 h 2066925"/>
              <a:gd name="connsiteX108" fmla="*/ 161925 w 1357312"/>
              <a:gd name="connsiteY108" fmla="*/ 809625 h 2066925"/>
              <a:gd name="connsiteX109" fmla="*/ 171450 w 1357312"/>
              <a:gd name="connsiteY109" fmla="*/ 847725 h 2066925"/>
              <a:gd name="connsiteX110" fmla="*/ 176212 w 1357312"/>
              <a:gd name="connsiteY110" fmla="*/ 866775 h 2066925"/>
              <a:gd name="connsiteX111" fmla="*/ 185737 w 1357312"/>
              <a:gd name="connsiteY111" fmla="*/ 923925 h 2066925"/>
              <a:gd name="connsiteX112" fmla="*/ 190500 w 1357312"/>
              <a:gd name="connsiteY112" fmla="*/ 938212 h 2066925"/>
              <a:gd name="connsiteX113" fmla="*/ 195262 w 1357312"/>
              <a:gd name="connsiteY113" fmla="*/ 966787 h 2066925"/>
              <a:gd name="connsiteX114" fmla="*/ 219075 w 1357312"/>
              <a:gd name="connsiteY114" fmla="*/ 1057275 h 2066925"/>
              <a:gd name="connsiteX115" fmla="*/ 233362 w 1357312"/>
              <a:gd name="connsiteY115" fmla="*/ 1128712 h 2066925"/>
              <a:gd name="connsiteX116" fmla="*/ 242887 w 1357312"/>
              <a:gd name="connsiteY116" fmla="*/ 1157287 h 2066925"/>
              <a:gd name="connsiteX117" fmla="*/ 257175 w 1357312"/>
              <a:gd name="connsiteY117" fmla="*/ 1190625 h 2066925"/>
              <a:gd name="connsiteX118" fmla="*/ 266700 w 1357312"/>
              <a:gd name="connsiteY118" fmla="*/ 1233487 h 2066925"/>
              <a:gd name="connsiteX119" fmla="*/ 280987 w 1357312"/>
              <a:gd name="connsiteY119" fmla="*/ 1257300 h 2066925"/>
              <a:gd name="connsiteX120" fmla="*/ 290512 w 1357312"/>
              <a:gd name="connsiteY120" fmla="*/ 1281112 h 2066925"/>
              <a:gd name="connsiteX121" fmla="*/ 295275 w 1357312"/>
              <a:gd name="connsiteY121" fmla="*/ 1295400 h 2066925"/>
              <a:gd name="connsiteX122" fmla="*/ 309562 w 1357312"/>
              <a:gd name="connsiteY122" fmla="*/ 1314450 h 2066925"/>
              <a:gd name="connsiteX123" fmla="*/ 319087 w 1357312"/>
              <a:gd name="connsiteY123" fmla="*/ 1333500 h 2066925"/>
              <a:gd name="connsiteX124" fmla="*/ 352425 w 1357312"/>
              <a:gd name="connsiteY124" fmla="*/ 1376362 h 2066925"/>
              <a:gd name="connsiteX125" fmla="*/ 366712 w 1357312"/>
              <a:gd name="connsiteY125" fmla="*/ 1395412 h 2066925"/>
              <a:gd name="connsiteX126" fmla="*/ 400050 w 1357312"/>
              <a:gd name="connsiteY126" fmla="*/ 1447800 h 2066925"/>
              <a:gd name="connsiteX127" fmla="*/ 428625 w 1357312"/>
              <a:gd name="connsiteY127" fmla="*/ 1476375 h 2066925"/>
              <a:gd name="connsiteX128" fmla="*/ 438150 w 1357312"/>
              <a:gd name="connsiteY128" fmla="*/ 1490662 h 2066925"/>
              <a:gd name="connsiteX129" fmla="*/ 476250 w 1357312"/>
              <a:gd name="connsiteY129" fmla="*/ 1528762 h 2066925"/>
              <a:gd name="connsiteX130" fmla="*/ 490537 w 1357312"/>
              <a:gd name="connsiteY130" fmla="*/ 1543050 h 2066925"/>
              <a:gd name="connsiteX131" fmla="*/ 514350 w 1357312"/>
              <a:gd name="connsiteY131" fmla="*/ 1581150 h 2066925"/>
              <a:gd name="connsiteX132" fmla="*/ 538162 w 1357312"/>
              <a:gd name="connsiteY132" fmla="*/ 1624012 h 2066925"/>
              <a:gd name="connsiteX133" fmla="*/ 552450 w 1357312"/>
              <a:gd name="connsiteY133" fmla="*/ 1633537 h 2066925"/>
              <a:gd name="connsiteX134" fmla="*/ 571500 w 1357312"/>
              <a:gd name="connsiteY134" fmla="*/ 1662112 h 2066925"/>
              <a:gd name="connsiteX135" fmla="*/ 595312 w 1357312"/>
              <a:gd name="connsiteY135" fmla="*/ 1704975 h 2066925"/>
              <a:gd name="connsiteX136" fmla="*/ 614362 w 1357312"/>
              <a:gd name="connsiteY136" fmla="*/ 1724025 h 2066925"/>
              <a:gd name="connsiteX137" fmla="*/ 623887 w 1357312"/>
              <a:gd name="connsiteY137" fmla="*/ 1743075 h 2066925"/>
              <a:gd name="connsiteX138" fmla="*/ 642937 w 1357312"/>
              <a:gd name="connsiteY138" fmla="*/ 1762125 h 2066925"/>
              <a:gd name="connsiteX139" fmla="*/ 652462 w 1357312"/>
              <a:gd name="connsiteY139" fmla="*/ 1776412 h 2066925"/>
              <a:gd name="connsiteX140" fmla="*/ 685800 w 1357312"/>
              <a:gd name="connsiteY140" fmla="*/ 1819275 h 2066925"/>
              <a:gd name="connsiteX141" fmla="*/ 700087 w 1357312"/>
              <a:gd name="connsiteY141" fmla="*/ 1843087 h 2066925"/>
              <a:gd name="connsiteX142" fmla="*/ 714375 w 1357312"/>
              <a:gd name="connsiteY142" fmla="*/ 1857375 h 2066925"/>
              <a:gd name="connsiteX143" fmla="*/ 723900 w 1357312"/>
              <a:gd name="connsiteY143" fmla="*/ 1871662 h 2066925"/>
              <a:gd name="connsiteX144" fmla="*/ 738187 w 1357312"/>
              <a:gd name="connsiteY144" fmla="*/ 1890712 h 2066925"/>
              <a:gd name="connsiteX145" fmla="*/ 757237 w 1357312"/>
              <a:gd name="connsiteY145" fmla="*/ 1919287 h 2066925"/>
              <a:gd name="connsiteX146" fmla="*/ 800100 w 1357312"/>
              <a:gd name="connsiteY146" fmla="*/ 1971675 h 2066925"/>
              <a:gd name="connsiteX147" fmla="*/ 842962 w 1357312"/>
              <a:gd name="connsiteY147" fmla="*/ 2019300 h 2066925"/>
              <a:gd name="connsiteX148" fmla="*/ 857250 w 1357312"/>
              <a:gd name="connsiteY148" fmla="*/ 2028825 h 2066925"/>
              <a:gd name="connsiteX149" fmla="*/ 866775 w 1357312"/>
              <a:gd name="connsiteY149" fmla="*/ 2043112 h 2066925"/>
              <a:gd name="connsiteX150" fmla="*/ 881062 w 1357312"/>
              <a:gd name="connsiteY150" fmla="*/ 2066925 h 206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357312" h="2066925">
                <a:moveTo>
                  <a:pt x="881062" y="2066925"/>
                </a:moveTo>
                <a:lnTo>
                  <a:pt x="881062" y="2066925"/>
                </a:lnTo>
                <a:cubicBezTo>
                  <a:pt x="887412" y="2054225"/>
                  <a:pt x="891969" y="2040457"/>
                  <a:pt x="900112" y="2028825"/>
                </a:cubicBezTo>
                <a:cubicBezTo>
                  <a:pt x="903395" y="2024136"/>
                  <a:pt x="910353" y="2023347"/>
                  <a:pt x="914400" y="2019300"/>
                </a:cubicBezTo>
                <a:cubicBezTo>
                  <a:pt x="946153" y="1987547"/>
                  <a:pt x="900110" y="2020889"/>
                  <a:pt x="938212" y="1995487"/>
                </a:cubicBezTo>
                <a:cubicBezTo>
                  <a:pt x="947485" y="1967672"/>
                  <a:pt x="935720" y="1993218"/>
                  <a:pt x="957262" y="1971675"/>
                </a:cubicBezTo>
                <a:cubicBezTo>
                  <a:pt x="989009" y="1939927"/>
                  <a:pt x="942978" y="1973259"/>
                  <a:pt x="981075" y="1947862"/>
                </a:cubicBezTo>
                <a:cubicBezTo>
                  <a:pt x="1002376" y="1915911"/>
                  <a:pt x="977284" y="1947214"/>
                  <a:pt x="1004887" y="1928812"/>
                </a:cubicBezTo>
                <a:cubicBezTo>
                  <a:pt x="1010491" y="1925076"/>
                  <a:pt x="1013859" y="1918660"/>
                  <a:pt x="1019175" y="1914525"/>
                </a:cubicBezTo>
                <a:cubicBezTo>
                  <a:pt x="1028211" y="1907497"/>
                  <a:pt x="1047750" y="1895475"/>
                  <a:pt x="1047750" y="1895475"/>
                </a:cubicBezTo>
                <a:cubicBezTo>
                  <a:pt x="1056119" y="1870365"/>
                  <a:pt x="1046980" y="1890683"/>
                  <a:pt x="1066800" y="1866900"/>
                </a:cubicBezTo>
                <a:cubicBezTo>
                  <a:pt x="1070464" y="1862503"/>
                  <a:pt x="1072522" y="1856890"/>
                  <a:pt x="1076325" y="1852612"/>
                </a:cubicBezTo>
                <a:cubicBezTo>
                  <a:pt x="1085274" y="1842544"/>
                  <a:pt x="1097428" y="1835245"/>
                  <a:pt x="1104900" y="1824037"/>
                </a:cubicBezTo>
                <a:cubicBezTo>
                  <a:pt x="1108075" y="1819275"/>
                  <a:pt x="1110117" y="1813519"/>
                  <a:pt x="1114425" y="1809750"/>
                </a:cubicBezTo>
                <a:cubicBezTo>
                  <a:pt x="1123040" y="1802212"/>
                  <a:pt x="1143000" y="1790700"/>
                  <a:pt x="1143000" y="1790700"/>
                </a:cubicBezTo>
                <a:cubicBezTo>
                  <a:pt x="1160461" y="1764508"/>
                  <a:pt x="1143002" y="1786728"/>
                  <a:pt x="1166812" y="1766887"/>
                </a:cubicBezTo>
                <a:cubicBezTo>
                  <a:pt x="1171986" y="1762575"/>
                  <a:pt x="1176788" y="1757774"/>
                  <a:pt x="1181100" y="1752600"/>
                </a:cubicBezTo>
                <a:cubicBezTo>
                  <a:pt x="1184764" y="1748203"/>
                  <a:pt x="1186155" y="1741888"/>
                  <a:pt x="1190625" y="1738312"/>
                </a:cubicBezTo>
                <a:cubicBezTo>
                  <a:pt x="1194545" y="1735176"/>
                  <a:pt x="1200150" y="1735137"/>
                  <a:pt x="1204912" y="1733550"/>
                </a:cubicBezTo>
                <a:cubicBezTo>
                  <a:pt x="1237664" y="1711715"/>
                  <a:pt x="1222627" y="1718120"/>
                  <a:pt x="1247775" y="1709737"/>
                </a:cubicBezTo>
                <a:cubicBezTo>
                  <a:pt x="1289523" y="1667989"/>
                  <a:pt x="1236559" y="1719085"/>
                  <a:pt x="1276350" y="1685925"/>
                </a:cubicBezTo>
                <a:cubicBezTo>
                  <a:pt x="1281524" y="1681613"/>
                  <a:pt x="1285463" y="1675949"/>
                  <a:pt x="1290637" y="1671637"/>
                </a:cubicBezTo>
                <a:cubicBezTo>
                  <a:pt x="1295034" y="1667973"/>
                  <a:pt x="1300528" y="1665776"/>
                  <a:pt x="1304925" y="1662112"/>
                </a:cubicBezTo>
                <a:cubicBezTo>
                  <a:pt x="1341595" y="1631554"/>
                  <a:pt x="1298025" y="1661949"/>
                  <a:pt x="1333500" y="1638300"/>
                </a:cubicBezTo>
                <a:cubicBezTo>
                  <a:pt x="1355335" y="1605548"/>
                  <a:pt x="1348930" y="1620585"/>
                  <a:pt x="1357312" y="1595437"/>
                </a:cubicBezTo>
                <a:cubicBezTo>
                  <a:pt x="1348653" y="1534817"/>
                  <a:pt x="1360351" y="1582463"/>
                  <a:pt x="1343025" y="1547812"/>
                </a:cubicBezTo>
                <a:cubicBezTo>
                  <a:pt x="1340780" y="1543322"/>
                  <a:pt x="1341047" y="1537702"/>
                  <a:pt x="1338262" y="1533525"/>
                </a:cubicBezTo>
                <a:cubicBezTo>
                  <a:pt x="1334526" y="1527921"/>
                  <a:pt x="1328287" y="1524411"/>
                  <a:pt x="1323975" y="1519237"/>
                </a:cubicBezTo>
                <a:cubicBezTo>
                  <a:pt x="1320311" y="1514840"/>
                  <a:pt x="1318758" y="1508719"/>
                  <a:pt x="1314450" y="1504950"/>
                </a:cubicBezTo>
                <a:cubicBezTo>
                  <a:pt x="1281770" y="1476355"/>
                  <a:pt x="1293088" y="1497412"/>
                  <a:pt x="1271587" y="1471612"/>
                </a:cubicBezTo>
                <a:cubicBezTo>
                  <a:pt x="1246782" y="1441847"/>
                  <a:pt x="1284684" y="1472407"/>
                  <a:pt x="1233487" y="1438275"/>
                </a:cubicBezTo>
                <a:lnTo>
                  <a:pt x="1219200" y="1428750"/>
                </a:lnTo>
                <a:cubicBezTo>
                  <a:pt x="1185168" y="1377700"/>
                  <a:pt x="1238163" y="1455171"/>
                  <a:pt x="1195387" y="1400175"/>
                </a:cubicBezTo>
                <a:cubicBezTo>
                  <a:pt x="1165467" y="1361707"/>
                  <a:pt x="1189709" y="1380515"/>
                  <a:pt x="1162050" y="1362075"/>
                </a:cubicBezTo>
                <a:cubicBezTo>
                  <a:pt x="1152941" y="1334749"/>
                  <a:pt x="1163810" y="1360256"/>
                  <a:pt x="1143000" y="1333500"/>
                </a:cubicBezTo>
                <a:cubicBezTo>
                  <a:pt x="1135972" y="1324464"/>
                  <a:pt x="1130300" y="1314450"/>
                  <a:pt x="1123950" y="1304925"/>
                </a:cubicBezTo>
                <a:lnTo>
                  <a:pt x="1114425" y="1290637"/>
                </a:lnTo>
                <a:cubicBezTo>
                  <a:pt x="1111250" y="1285875"/>
                  <a:pt x="1107460" y="1281469"/>
                  <a:pt x="1104900" y="1276350"/>
                </a:cubicBezTo>
                <a:cubicBezTo>
                  <a:pt x="1097384" y="1261318"/>
                  <a:pt x="1087819" y="1240219"/>
                  <a:pt x="1076325" y="1228725"/>
                </a:cubicBezTo>
                <a:cubicBezTo>
                  <a:pt x="1057990" y="1210390"/>
                  <a:pt x="1065773" y="1220041"/>
                  <a:pt x="1052512" y="1200150"/>
                </a:cubicBezTo>
                <a:cubicBezTo>
                  <a:pt x="1050925" y="1195387"/>
                  <a:pt x="1050188" y="1190250"/>
                  <a:pt x="1047750" y="1185862"/>
                </a:cubicBezTo>
                <a:cubicBezTo>
                  <a:pt x="1042191" y="1175855"/>
                  <a:pt x="1032321" y="1168147"/>
                  <a:pt x="1028700" y="1157287"/>
                </a:cubicBezTo>
                <a:cubicBezTo>
                  <a:pt x="1027112" y="1152525"/>
                  <a:pt x="1026375" y="1147388"/>
                  <a:pt x="1023937" y="1143000"/>
                </a:cubicBezTo>
                <a:cubicBezTo>
                  <a:pt x="1018377" y="1132993"/>
                  <a:pt x="1004887" y="1114425"/>
                  <a:pt x="1004887" y="1114425"/>
                </a:cubicBezTo>
                <a:cubicBezTo>
                  <a:pt x="993552" y="1080420"/>
                  <a:pt x="1000931" y="1094204"/>
                  <a:pt x="985837" y="1071562"/>
                </a:cubicBezTo>
                <a:cubicBezTo>
                  <a:pt x="973870" y="1035659"/>
                  <a:pt x="990011" y="1079908"/>
                  <a:pt x="971550" y="1042987"/>
                </a:cubicBezTo>
                <a:cubicBezTo>
                  <a:pt x="967741" y="1035369"/>
                  <a:pt x="964062" y="1016779"/>
                  <a:pt x="962025" y="1009650"/>
                </a:cubicBezTo>
                <a:cubicBezTo>
                  <a:pt x="960646" y="1004823"/>
                  <a:pt x="959507" y="999852"/>
                  <a:pt x="957262" y="995362"/>
                </a:cubicBezTo>
                <a:cubicBezTo>
                  <a:pt x="954702" y="990243"/>
                  <a:pt x="950912" y="985837"/>
                  <a:pt x="947737" y="981075"/>
                </a:cubicBezTo>
                <a:cubicBezTo>
                  <a:pt x="946150" y="974725"/>
                  <a:pt x="945902" y="967879"/>
                  <a:pt x="942975" y="962025"/>
                </a:cubicBezTo>
                <a:cubicBezTo>
                  <a:pt x="937856" y="951786"/>
                  <a:pt x="927545" y="944310"/>
                  <a:pt x="923925" y="933450"/>
                </a:cubicBezTo>
                <a:cubicBezTo>
                  <a:pt x="917352" y="913732"/>
                  <a:pt x="921947" y="923339"/>
                  <a:pt x="909637" y="904875"/>
                </a:cubicBezTo>
                <a:cubicBezTo>
                  <a:pt x="898302" y="870870"/>
                  <a:pt x="905681" y="884654"/>
                  <a:pt x="890587" y="862012"/>
                </a:cubicBezTo>
                <a:cubicBezTo>
                  <a:pt x="874577" y="813979"/>
                  <a:pt x="899010" y="888500"/>
                  <a:pt x="881062" y="828675"/>
                </a:cubicBezTo>
                <a:cubicBezTo>
                  <a:pt x="878177" y="819058"/>
                  <a:pt x="874712" y="809625"/>
                  <a:pt x="871537" y="800100"/>
                </a:cubicBezTo>
                <a:lnTo>
                  <a:pt x="866775" y="785812"/>
                </a:lnTo>
                <a:cubicBezTo>
                  <a:pt x="865188" y="781050"/>
                  <a:pt x="862996" y="776448"/>
                  <a:pt x="862012" y="771525"/>
                </a:cubicBezTo>
                <a:cubicBezTo>
                  <a:pt x="860200" y="762462"/>
                  <a:pt x="857371" y="743192"/>
                  <a:pt x="852487" y="733425"/>
                </a:cubicBezTo>
                <a:cubicBezTo>
                  <a:pt x="849927" y="728305"/>
                  <a:pt x="846137" y="723900"/>
                  <a:pt x="842962" y="719137"/>
                </a:cubicBezTo>
                <a:cubicBezTo>
                  <a:pt x="830995" y="683234"/>
                  <a:pt x="847136" y="727483"/>
                  <a:pt x="828675" y="690562"/>
                </a:cubicBezTo>
                <a:cubicBezTo>
                  <a:pt x="808956" y="651126"/>
                  <a:pt x="841685" y="702936"/>
                  <a:pt x="814387" y="661987"/>
                </a:cubicBezTo>
                <a:lnTo>
                  <a:pt x="800100" y="619125"/>
                </a:lnTo>
                <a:lnTo>
                  <a:pt x="790575" y="590550"/>
                </a:lnTo>
                <a:cubicBezTo>
                  <a:pt x="788987" y="582612"/>
                  <a:pt x="787942" y="574547"/>
                  <a:pt x="785812" y="566737"/>
                </a:cubicBezTo>
                <a:cubicBezTo>
                  <a:pt x="783170" y="557051"/>
                  <a:pt x="778256" y="548007"/>
                  <a:pt x="776287" y="538162"/>
                </a:cubicBezTo>
                <a:cubicBezTo>
                  <a:pt x="774700" y="530225"/>
                  <a:pt x="773655" y="522159"/>
                  <a:pt x="771525" y="514350"/>
                </a:cubicBezTo>
                <a:cubicBezTo>
                  <a:pt x="768883" y="504664"/>
                  <a:pt x="762000" y="485775"/>
                  <a:pt x="762000" y="485775"/>
                </a:cubicBezTo>
                <a:cubicBezTo>
                  <a:pt x="760412" y="471487"/>
                  <a:pt x="758226" y="457254"/>
                  <a:pt x="757237" y="442912"/>
                </a:cubicBezTo>
                <a:cubicBezTo>
                  <a:pt x="755050" y="411198"/>
                  <a:pt x="754913" y="379358"/>
                  <a:pt x="752475" y="347662"/>
                </a:cubicBezTo>
                <a:cubicBezTo>
                  <a:pt x="751491" y="334868"/>
                  <a:pt x="746763" y="313382"/>
                  <a:pt x="742950" y="300037"/>
                </a:cubicBezTo>
                <a:cubicBezTo>
                  <a:pt x="741571" y="295210"/>
                  <a:pt x="739775" y="290512"/>
                  <a:pt x="738187" y="285750"/>
                </a:cubicBezTo>
                <a:cubicBezTo>
                  <a:pt x="736600" y="276225"/>
                  <a:pt x="735152" y="266676"/>
                  <a:pt x="733425" y="257175"/>
                </a:cubicBezTo>
                <a:cubicBezTo>
                  <a:pt x="731977" y="249211"/>
                  <a:pt x="729807" y="241376"/>
                  <a:pt x="728662" y="233362"/>
                </a:cubicBezTo>
                <a:cubicBezTo>
                  <a:pt x="726629" y="219131"/>
                  <a:pt x="725800" y="204749"/>
                  <a:pt x="723900" y="190500"/>
                </a:cubicBezTo>
                <a:cubicBezTo>
                  <a:pt x="722624" y="180928"/>
                  <a:pt x="720725" y="171450"/>
                  <a:pt x="719137" y="161925"/>
                </a:cubicBezTo>
                <a:cubicBezTo>
                  <a:pt x="720725" y="122237"/>
                  <a:pt x="723900" y="82581"/>
                  <a:pt x="723900" y="42862"/>
                </a:cubicBezTo>
                <a:cubicBezTo>
                  <a:pt x="723900" y="34767"/>
                  <a:pt x="724861" y="24774"/>
                  <a:pt x="719137" y="19050"/>
                </a:cubicBezTo>
                <a:cubicBezTo>
                  <a:pt x="712037" y="11951"/>
                  <a:pt x="690562" y="9525"/>
                  <a:pt x="690562" y="9525"/>
                </a:cubicBezTo>
                <a:cubicBezTo>
                  <a:pt x="614856" y="22141"/>
                  <a:pt x="655835" y="17222"/>
                  <a:pt x="509587" y="9525"/>
                </a:cubicBezTo>
                <a:cubicBezTo>
                  <a:pt x="499944" y="9017"/>
                  <a:pt x="490571" y="6128"/>
                  <a:pt x="481012" y="4762"/>
                </a:cubicBezTo>
                <a:cubicBezTo>
                  <a:pt x="468342" y="2952"/>
                  <a:pt x="455612" y="1587"/>
                  <a:pt x="442912" y="0"/>
                </a:cubicBezTo>
                <a:lnTo>
                  <a:pt x="161925" y="4762"/>
                </a:lnTo>
                <a:cubicBezTo>
                  <a:pt x="156907" y="4924"/>
                  <a:pt x="152560" y="8540"/>
                  <a:pt x="147637" y="9525"/>
                </a:cubicBezTo>
                <a:cubicBezTo>
                  <a:pt x="136630" y="11726"/>
                  <a:pt x="125412" y="12700"/>
                  <a:pt x="114300" y="14287"/>
                </a:cubicBezTo>
                <a:cubicBezTo>
                  <a:pt x="109537" y="15875"/>
                  <a:pt x="104913" y="17961"/>
                  <a:pt x="100012" y="19050"/>
                </a:cubicBezTo>
                <a:cubicBezTo>
                  <a:pt x="82365" y="22971"/>
                  <a:pt x="49801" y="26517"/>
                  <a:pt x="33337" y="28575"/>
                </a:cubicBezTo>
                <a:cubicBezTo>
                  <a:pt x="0" y="39687"/>
                  <a:pt x="7937" y="28575"/>
                  <a:pt x="0" y="52387"/>
                </a:cubicBezTo>
                <a:cubicBezTo>
                  <a:pt x="2466" y="74587"/>
                  <a:pt x="2649" y="93674"/>
                  <a:pt x="9525" y="114300"/>
                </a:cubicBezTo>
                <a:cubicBezTo>
                  <a:pt x="12228" y="122410"/>
                  <a:pt x="16536" y="129941"/>
                  <a:pt x="19050" y="138112"/>
                </a:cubicBezTo>
                <a:cubicBezTo>
                  <a:pt x="22900" y="150624"/>
                  <a:pt x="24436" y="163793"/>
                  <a:pt x="28575" y="176212"/>
                </a:cubicBezTo>
                <a:cubicBezTo>
                  <a:pt x="30162" y="180975"/>
                  <a:pt x="32248" y="185599"/>
                  <a:pt x="33337" y="190500"/>
                </a:cubicBezTo>
                <a:cubicBezTo>
                  <a:pt x="42824" y="233191"/>
                  <a:pt x="31167" y="205209"/>
                  <a:pt x="47625" y="238125"/>
                </a:cubicBezTo>
                <a:cubicBezTo>
                  <a:pt x="50800" y="254000"/>
                  <a:pt x="52031" y="270391"/>
                  <a:pt x="57150" y="285750"/>
                </a:cubicBezTo>
                <a:cubicBezTo>
                  <a:pt x="63283" y="304150"/>
                  <a:pt x="62844" y="300865"/>
                  <a:pt x="66675" y="323850"/>
                </a:cubicBezTo>
                <a:cubicBezTo>
                  <a:pt x="73621" y="365529"/>
                  <a:pt x="70003" y="353573"/>
                  <a:pt x="76200" y="400050"/>
                </a:cubicBezTo>
                <a:cubicBezTo>
                  <a:pt x="77476" y="409622"/>
                  <a:pt x="79494" y="419081"/>
                  <a:pt x="80962" y="428625"/>
                </a:cubicBezTo>
                <a:cubicBezTo>
                  <a:pt x="82669" y="439720"/>
                  <a:pt x="84241" y="450835"/>
                  <a:pt x="85725" y="461962"/>
                </a:cubicBezTo>
                <a:cubicBezTo>
                  <a:pt x="87417" y="474649"/>
                  <a:pt x="88197" y="487470"/>
                  <a:pt x="90487" y="500062"/>
                </a:cubicBezTo>
                <a:cubicBezTo>
                  <a:pt x="91385" y="505001"/>
                  <a:pt x="94032" y="509480"/>
                  <a:pt x="95250" y="514350"/>
                </a:cubicBezTo>
                <a:cubicBezTo>
                  <a:pt x="97213" y="522203"/>
                  <a:pt x="97882" y="530353"/>
                  <a:pt x="100012" y="538162"/>
                </a:cubicBezTo>
                <a:cubicBezTo>
                  <a:pt x="102654" y="547848"/>
                  <a:pt x="107102" y="556997"/>
                  <a:pt x="109537" y="566737"/>
                </a:cubicBezTo>
                <a:cubicBezTo>
                  <a:pt x="115518" y="590657"/>
                  <a:pt x="112230" y="579577"/>
                  <a:pt x="119062" y="600075"/>
                </a:cubicBezTo>
                <a:cubicBezTo>
                  <a:pt x="120650" y="611187"/>
                  <a:pt x="121624" y="622405"/>
                  <a:pt x="123825" y="633412"/>
                </a:cubicBezTo>
                <a:cubicBezTo>
                  <a:pt x="124810" y="638335"/>
                  <a:pt x="127602" y="642777"/>
                  <a:pt x="128587" y="647700"/>
                </a:cubicBezTo>
                <a:cubicBezTo>
                  <a:pt x="130788" y="658707"/>
                  <a:pt x="130826" y="670099"/>
                  <a:pt x="133350" y="681037"/>
                </a:cubicBezTo>
                <a:cubicBezTo>
                  <a:pt x="135608" y="690820"/>
                  <a:pt x="139990" y="699995"/>
                  <a:pt x="142875" y="709612"/>
                </a:cubicBezTo>
                <a:cubicBezTo>
                  <a:pt x="160807" y="769388"/>
                  <a:pt x="136399" y="694951"/>
                  <a:pt x="152400" y="742950"/>
                </a:cubicBezTo>
                <a:cubicBezTo>
                  <a:pt x="153987" y="752475"/>
                  <a:pt x="155796" y="761966"/>
                  <a:pt x="157162" y="771525"/>
                </a:cubicBezTo>
                <a:cubicBezTo>
                  <a:pt x="158972" y="784195"/>
                  <a:pt x="159566" y="797045"/>
                  <a:pt x="161925" y="809625"/>
                </a:cubicBezTo>
                <a:cubicBezTo>
                  <a:pt x="164338" y="822492"/>
                  <a:pt x="168275" y="835025"/>
                  <a:pt x="171450" y="847725"/>
                </a:cubicBezTo>
                <a:cubicBezTo>
                  <a:pt x="173037" y="854075"/>
                  <a:pt x="175286" y="860295"/>
                  <a:pt x="176212" y="866775"/>
                </a:cubicBezTo>
                <a:cubicBezTo>
                  <a:pt x="178898" y="885577"/>
                  <a:pt x="181097" y="905365"/>
                  <a:pt x="185737" y="923925"/>
                </a:cubicBezTo>
                <a:cubicBezTo>
                  <a:pt x="186955" y="928795"/>
                  <a:pt x="188912" y="933450"/>
                  <a:pt x="190500" y="938212"/>
                </a:cubicBezTo>
                <a:cubicBezTo>
                  <a:pt x="192087" y="947737"/>
                  <a:pt x="193091" y="957378"/>
                  <a:pt x="195262" y="966787"/>
                </a:cubicBezTo>
                <a:cubicBezTo>
                  <a:pt x="203526" y="1002599"/>
                  <a:pt x="213292" y="1016788"/>
                  <a:pt x="219075" y="1057275"/>
                </a:cubicBezTo>
                <a:cubicBezTo>
                  <a:pt x="223063" y="1085194"/>
                  <a:pt x="224176" y="1101154"/>
                  <a:pt x="233362" y="1128712"/>
                </a:cubicBezTo>
                <a:cubicBezTo>
                  <a:pt x="236537" y="1138237"/>
                  <a:pt x="238397" y="1148307"/>
                  <a:pt x="242887" y="1157287"/>
                </a:cubicBezTo>
                <a:cubicBezTo>
                  <a:pt x="254657" y="1180827"/>
                  <a:pt x="250167" y="1169602"/>
                  <a:pt x="257175" y="1190625"/>
                </a:cubicBezTo>
                <a:cubicBezTo>
                  <a:pt x="259005" y="1201608"/>
                  <a:pt x="260836" y="1221759"/>
                  <a:pt x="266700" y="1233487"/>
                </a:cubicBezTo>
                <a:cubicBezTo>
                  <a:pt x="270840" y="1241766"/>
                  <a:pt x="276847" y="1249021"/>
                  <a:pt x="280987" y="1257300"/>
                </a:cubicBezTo>
                <a:cubicBezTo>
                  <a:pt x="284810" y="1264946"/>
                  <a:pt x="287510" y="1273108"/>
                  <a:pt x="290512" y="1281112"/>
                </a:cubicBezTo>
                <a:cubicBezTo>
                  <a:pt x="292275" y="1285813"/>
                  <a:pt x="292784" y="1291041"/>
                  <a:pt x="295275" y="1295400"/>
                </a:cubicBezTo>
                <a:cubicBezTo>
                  <a:pt x="299213" y="1302292"/>
                  <a:pt x="305355" y="1307719"/>
                  <a:pt x="309562" y="1314450"/>
                </a:cubicBezTo>
                <a:cubicBezTo>
                  <a:pt x="313325" y="1320470"/>
                  <a:pt x="315046" y="1327663"/>
                  <a:pt x="319087" y="1333500"/>
                </a:cubicBezTo>
                <a:cubicBezTo>
                  <a:pt x="329390" y="1348382"/>
                  <a:pt x="341389" y="1362015"/>
                  <a:pt x="352425" y="1376362"/>
                </a:cubicBezTo>
                <a:cubicBezTo>
                  <a:pt x="357265" y="1382653"/>
                  <a:pt x="362451" y="1388716"/>
                  <a:pt x="366712" y="1395412"/>
                </a:cubicBezTo>
                <a:cubicBezTo>
                  <a:pt x="377825" y="1412875"/>
                  <a:pt x="385414" y="1433164"/>
                  <a:pt x="400050" y="1447800"/>
                </a:cubicBezTo>
                <a:cubicBezTo>
                  <a:pt x="409575" y="1457325"/>
                  <a:pt x="421153" y="1465167"/>
                  <a:pt x="428625" y="1476375"/>
                </a:cubicBezTo>
                <a:cubicBezTo>
                  <a:pt x="431800" y="1481137"/>
                  <a:pt x="434300" y="1486427"/>
                  <a:pt x="438150" y="1490662"/>
                </a:cubicBezTo>
                <a:cubicBezTo>
                  <a:pt x="450232" y="1503952"/>
                  <a:pt x="463550" y="1516062"/>
                  <a:pt x="476250" y="1528762"/>
                </a:cubicBezTo>
                <a:cubicBezTo>
                  <a:pt x="481012" y="1533525"/>
                  <a:pt x="486801" y="1537446"/>
                  <a:pt x="490537" y="1543050"/>
                </a:cubicBezTo>
                <a:cubicBezTo>
                  <a:pt x="500462" y="1557936"/>
                  <a:pt x="504776" y="1563916"/>
                  <a:pt x="514350" y="1581150"/>
                </a:cubicBezTo>
                <a:cubicBezTo>
                  <a:pt x="521467" y="1593960"/>
                  <a:pt x="528760" y="1613043"/>
                  <a:pt x="538162" y="1624012"/>
                </a:cubicBezTo>
                <a:cubicBezTo>
                  <a:pt x="541887" y="1628358"/>
                  <a:pt x="547687" y="1630362"/>
                  <a:pt x="552450" y="1633537"/>
                </a:cubicBezTo>
                <a:cubicBezTo>
                  <a:pt x="558800" y="1643062"/>
                  <a:pt x="567880" y="1651252"/>
                  <a:pt x="571500" y="1662112"/>
                </a:cubicBezTo>
                <a:cubicBezTo>
                  <a:pt x="578514" y="1683157"/>
                  <a:pt x="576596" y="1681580"/>
                  <a:pt x="595312" y="1704975"/>
                </a:cubicBezTo>
                <a:cubicBezTo>
                  <a:pt x="600922" y="1711987"/>
                  <a:pt x="608974" y="1716841"/>
                  <a:pt x="614362" y="1724025"/>
                </a:cubicBezTo>
                <a:cubicBezTo>
                  <a:pt x="618622" y="1729705"/>
                  <a:pt x="619627" y="1737395"/>
                  <a:pt x="623887" y="1743075"/>
                </a:cubicBezTo>
                <a:cubicBezTo>
                  <a:pt x="629275" y="1750259"/>
                  <a:pt x="637093" y="1755307"/>
                  <a:pt x="642937" y="1762125"/>
                </a:cubicBezTo>
                <a:cubicBezTo>
                  <a:pt x="646662" y="1766471"/>
                  <a:pt x="649028" y="1771833"/>
                  <a:pt x="652462" y="1776412"/>
                </a:cubicBezTo>
                <a:cubicBezTo>
                  <a:pt x="663322" y="1790892"/>
                  <a:pt x="676487" y="1803754"/>
                  <a:pt x="685800" y="1819275"/>
                </a:cubicBezTo>
                <a:cubicBezTo>
                  <a:pt x="690562" y="1827212"/>
                  <a:pt x="694533" y="1835682"/>
                  <a:pt x="700087" y="1843087"/>
                </a:cubicBezTo>
                <a:cubicBezTo>
                  <a:pt x="704128" y="1848475"/>
                  <a:pt x="710063" y="1852201"/>
                  <a:pt x="714375" y="1857375"/>
                </a:cubicBezTo>
                <a:cubicBezTo>
                  <a:pt x="718039" y="1861772"/>
                  <a:pt x="720573" y="1867004"/>
                  <a:pt x="723900" y="1871662"/>
                </a:cubicBezTo>
                <a:cubicBezTo>
                  <a:pt x="728514" y="1878121"/>
                  <a:pt x="733635" y="1884209"/>
                  <a:pt x="738187" y="1890712"/>
                </a:cubicBezTo>
                <a:cubicBezTo>
                  <a:pt x="744752" y="1900090"/>
                  <a:pt x="749142" y="1911192"/>
                  <a:pt x="757237" y="1919287"/>
                </a:cubicBezTo>
                <a:cubicBezTo>
                  <a:pt x="782750" y="1944800"/>
                  <a:pt x="767485" y="1928188"/>
                  <a:pt x="800100" y="1971675"/>
                </a:cubicBezTo>
                <a:cubicBezTo>
                  <a:pt x="812397" y="1988072"/>
                  <a:pt x="825867" y="2007903"/>
                  <a:pt x="842962" y="2019300"/>
                </a:cubicBezTo>
                <a:lnTo>
                  <a:pt x="857250" y="2028825"/>
                </a:lnTo>
                <a:cubicBezTo>
                  <a:pt x="860425" y="2033587"/>
                  <a:pt x="862728" y="2039065"/>
                  <a:pt x="866775" y="2043112"/>
                </a:cubicBezTo>
                <a:cubicBezTo>
                  <a:pt x="889763" y="2066100"/>
                  <a:pt x="878681" y="2062956"/>
                  <a:pt x="881062" y="2066925"/>
                </a:cubicBezTo>
                <a:close/>
              </a:path>
            </a:pathLst>
          </a:custGeom>
          <a:solidFill>
            <a:schemeClr val="tx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1" name="Kombinationstegning 70">
            <a:hlinkClick r:id="rId18" action="ppaction://hlinksldjump"/>
          </p:cNvPr>
          <p:cNvSpPr/>
          <p:nvPr/>
        </p:nvSpPr>
        <p:spPr>
          <a:xfrm>
            <a:off x="3009902" y="1280016"/>
            <a:ext cx="1319615" cy="2026928"/>
          </a:xfrm>
          <a:custGeom>
            <a:avLst/>
            <a:gdLst>
              <a:gd name="connsiteX0" fmla="*/ 677299 w 1350399"/>
              <a:gd name="connsiteY0" fmla="*/ 2012950 h 2044529"/>
              <a:gd name="connsiteX1" fmla="*/ 677299 w 1350399"/>
              <a:gd name="connsiteY1" fmla="*/ 2012950 h 2044529"/>
              <a:gd name="connsiteX2" fmla="*/ 689999 w 1350399"/>
              <a:gd name="connsiteY2" fmla="*/ 1949450 h 2044529"/>
              <a:gd name="connsiteX3" fmla="*/ 702699 w 1350399"/>
              <a:gd name="connsiteY3" fmla="*/ 1797050 h 2044529"/>
              <a:gd name="connsiteX4" fmla="*/ 721749 w 1350399"/>
              <a:gd name="connsiteY4" fmla="*/ 1720850 h 2044529"/>
              <a:gd name="connsiteX5" fmla="*/ 734449 w 1350399"/>
              <a:gd name="connsiteY5" fmla="*/ 1676400 h 2044529"/>
              <a:gd name="connsiteX6" fmla="*/ 740799 w 1350399"/>
              <a:gd name="connsiteY6" fmla="*/ 1651000 h 2044529"/>
              <a:gd name="connsiteX7" fmla="*/ 753499 w 1350399"/>
              <a:gd name="connsiteY7" fmla="*/ 1612900 h 2044529"/>
              <a:gd name="connsiteX8" fmla="*/ 766199 w 1350399"/>
              <a:gd name="connsiteY8" fmla="*/ 1555750 h 2044529"/>
              <a:gd name="connsiteX9" fmla="*/ 778899 w 1350399"/>
              <a:gd name="connsiteY9" fmla="*/ 1466850 h 2044529"/>
              <a:gd name="connsiteX10" fmla="*/ 785249 w 1350399"/>
              <a:gd name="connsiteY10" fmla="*/ 1428750 h 2044529"/>
              <a:gd name="connsiteX11" fmla="*/ 797949 w 1350399"/>
              <a:gd name="connsiteY11" fmla="*/ 1390650 h 2044529"/>
              <a:gd name="connsiteX12" fmla="*/ 804299 w 1350399"/>
              <a:gd name="connsiteY12" fmla="*/ 1371600 h 2044529"/>
              <a:gd name="connsiteX13" fmla="*/ 829699 w 1350399"/>
              <a:gd name="connsiteY13" fmla="*/ 1333500 h 2044529"/>
              <a:gd name="connsiteX14" fmla="*/ 855099 w 1350399"/>
              <a:gd name="connsiteY14" fmla="*/ 1276350 h 2044529"/>
              <a:gd name="connsiteX15" fmla="*/ 861449 w 1350399"/>
              <a:gd name="connsiteY15" fmla="*/ 1250950 h 2044529"/>
              <a:gd name="connsiteX16" fmla="*/ 867799 w 1350399"/>
              <a:gd name="connsiteY16" fmla="*/ 1231900 h 2044529"/>
              <a:gd name="connsiteX17" fmla="*/ 886849 w 1350399"/>
              <a:gd name="connsiteY17" fmla="*/ 1162050 h 2044529"/>
              <a:gd name="connsiteX18" fmla="*/ 937649 w 1350399"/>
              <a:gd name="connsiteY18" fmla="*/ 1085850 h 2044529"/>
              <a:gd name="connsiteX19" fmla="*/ 950349 w 1350399"/>
              <a:gd name="connsiteY19" fmla="*/ 1066800 h 2044529"/>
              <a:gd name="connsiteX20" fmla="*/ 969399 w 1350399"/>
              <a:gd name="connsiteY20" fmla="*/ 1028700 h 2044529"/>
              <a:gd name="connsiteX21" fmla="*/ 982099 w 1350399"/>
              <a:gd name="connsiteY21" fmla="*/ 990600 h 2044529"/>
              <a:gd name="connsiteX22" fmla="*/ 1020199 w 1350399"/>
              <a:gd name="connsiteY22" fmla="*/ 933450 h 2044529"/>
              <a:gd name="connsiteX23" fmla="*/ 1032899 w 1350399"/>
              <a:gd name="connsiteY23" fmla="*/ 914400 h 2044529"/>
              <a:gd name="connsiteX24" fmla="*/ 1058299 w 1350399"/>
              <a:gd name="connsiteY24" fmla="*/ 838200 h 2044529"/>
              <a:gd name="connsiteX25" fmla="*/ 1064649 w 1350399"/>
              <a:gd name="connsiteY25" fmla="*/ 819150 h 2044529"/>
              <a:gd name="connsiteX26" fmla="*/ 1070999 w 1350399"/>
              <a:gd name="connsiteY26" fmla="*/ 800100 h 2044529"/>
              <a:gd name="connsiteX27" fmla="*/ 1096399 w 1350399"/>
              <a:gd name="connsiteY27" fmla="*/ 762000 h 2044529"/>
              <a:gd name="connsiteX28" fmla="*/ 1109099 w 1350399"/>
              <a:gd name="connsiteY28" fmla="*/ 742950 h 2044529"/>
              <a:gd name="connsiteX29" fmla="*/ 1153549 w 1350399"/>
              <a:gd name="connsiteY29" fmla="*/ 685800 h 2044529"/>
              <a:gd name="connsiteX30" fmla="*/ 1172599 w 1350399"/>
              <a:gd name="connsiteY30" fmla="*/ 647700 h 2044529"/>
              <a:gd name="connsiteX31" fmla="*/ 1191649 w 1350399"/>
              <a:gd name="connsiteY31" fmla="*/ 628650 h 2044529"/>
              <a:gd name="connsiteX32" fmla="*/ 1223399 w 1350399"/>
              <a:gd name="connsiteY32" fmla="*/ 596900 h 2044529"/>
              <a:gd name="connsiteX33" fmla="*/ 1255149 w 1350399"/>
              <a:gd name="connsiteY33" fmla="*/ 571500 h 2044529"/>
              <a:gd name="connsiteX34" fmla="*/ 1286899 w 1350399"/>
              <a:gd name="connsiteY34" fmla="*/ 546100 h 2044529"/>
              <a:gd name="connsiteX35" fmla="*/ 1305949 w 1350399"/>
              <a:gd name="connsiteY35" fmla="*/ 527050 h 2044529"/>
              <a:gd name="connsiteX36" fmla="*/ 1331349 w 1350399"/>
              <a:gd name="connsiteY36" fmla="*/ 488950 h 2044529"/>
              <a:gd name="connsiteX37" fmla="*/ 1350399 w 1350399"/>
              <a:gd name="connsiteY37" fmla="*/ 469900 h 2044529"/>
              <a:gd name="connsiteX38" fmla="*/ 1312299 w 1350399"/>
              <a:gd name="connsiteY38" fmla="*/ 444500 h 2044529"/>
              <a:gd name="connsiteX39" fmla="*/ 1293249 w 1350399"/>
              <a:gd name="connsiteY39" fmla="*/ 431800 h 2044529"/>
              <a:gd name="connsiteX40" fmla="*/ 1274199 w 1350399"/>
              <a:gd name="connsiteY40" fmla="*/ 412750 h 2044529"/>
              <a:gd name="connsiteX41" fmla="*/ 1261499 w 1350399"/>
              <a:gd name="connsiteY41" fmla="*/ 393700 h 2044529"/>
              <a:gd name="connsiteX42" fmla="*/ 1242449 w 1350399"/>
              <a:gd name="connsiteY42" fmla="*/ 387350 h 2044529"/>
              <a:gd name="connsiteX43" fmla="*/ 1197999 w 1350399"/>
              <a:gd name="connsiteY43" fmla="*/ 336550 h 2044529"/>
              <a:gd name="connsiteX44" fmla="*/ 1185299 w 1350399"/>
              <a:gd name="connsiteY44" fmla="*/ 317500 h 2044529"/>
              <a:gd name="connsiteX45" fmla="*/ 1147199 w 1350399"/>
              <a:gd name="connsiteY45" fmla="*/ 292100 h 2044529"/>
              <a:gd name="connsiteX46" fmla="*/ 1128149 w 1350399"/>
              <a:gd name="connsiteY46" fmla="*/ 279400 h 2044529"/>
              <a:gd name="connsiteX47" fmla="*/ 1070999 w 1350399"/>
              <a:gd name="connsiteY47" fmla="*/ 234950 h 2044529"/>
              <a:gd name="connsiteX48" fmla="*/ 1051949 w 1350399"/>
              <a:gd name="connsiteY48" fmla="*/ 222250 h 2044529"/>
              <a:gd name="connsiteX49" fmla="*/ 1032899 w 1350399"/>
              <a:gd name="connsiteY49" fmla="*/ 209550 h 2044529"/>
              <a:gd name="connsiteX50" fmla="*/ 994799 w 1350399"/>
              <a:gd name="connsiteY50" fmla="*/ 177800 h 2044529"/>
              <a:gd name="connsiteX51" fmla="*/ 963049 w 1350399"/>
              <a:gd name="connsiteY51" fmla="*/ 139700 h 2044529"/>
              <a:gd name="connsiteX52" fmla="*/ 931299 w 1350399"/>
              <a:gd name="connsiteY52" fmla="*/ 101600 h 2044529"/>
              <a:gd name="connsiteX53" fmla="*/ 893199 w 1350399"/>
              <a:gd name="connsiteY53" fmla="*/ 76200 h 2044529"/>
              <a:gd name="connsiteX54" fmla="*/ 874149 w 1350399"/>
              <a:gd name="connsiteY54" fmla="*/ 63500 h 2044529"/>
              <a:gd name="connsiteX55" fmla="*/ 848749 w 1350399"/>
              <a:gd name="connsiteY55" fmla="*/ 25400 h 2044529"/>
              <a:gd name="connsiteX56" fmla="*/ 810649 w 1350399"/>
              <a:gd name="connsiteY56" fmla="*/ 0 h 2044529"/>
              <a:gd name="connsiteX57" fmla="*/ 772549 w 1350399"/>
              <a:gd name="connsiteY57" fmla="*/ 25400 h 2044529"/>
              <a:gd name="connsiteX58" fmla="*/ 734449 w 1350399"/>
              <a:gd name="connsiteY58" fmla="*/ 50800 h 2044529"/>
              <a:gd name="connsiteX59" fmla="*/ 721749 w 1350399"/>
              <a:gd name="connsiteY59" fmla="*/ 69850 h 2044529"/>
              <a:gd name="connsiteX60" fmla="*/ 702699 w 1350399"/>
              <a:gd name="connsiteY60" fmla="*/ 82550 h 2044529"/>
              <a:gd name="connsiteX61" fmla="*/ 677299 w 1350399"/>
              <a:gd name="connsiteY61" fmla="*/ 120650 h 2044529"/>
              <a:gd name="connsiteX62" fmla="*/ 664599 w 1350399"/>
              <a:gd name="connsiteY62" fmla="*/ 139700 h 2044529"/>
              <a:gd name="connsiteX63" fmla="*/ 620149 w 1350399"/>
              <a:gd name="connsiteY63" fmla="*/ 196850 h 2044529"/>
              <a:gd name="connsiteX64" fmla="*/ 601099 w 1350399"/>
              <a:gd name="connsiteY64" fmla="*/ 234950 h 2044529"/>
              <a:gd name="connsiteX65" fmla="*/ 594749 w 1350399"/>
              <a:gd name="connsiteY65" fmla="*/ 254000 h 2044529"/>
              <a:gd name="connsiteX66" fmla="*/ 575699 w 1350399"/>
              <a:gd name="connsiteY66" fmla="*/ 266700 h 2044529"/>
              <a:gd name="connsiteX67" fmla="*/ 569349 w 1350399"/>
              <a:gd name="connsiteY67" fmla="*/ 285750 h 2044529"/>
              <a:gd name="connsiteX68" fmla="*/ 537599 w 1350399"/>
              <a:gd name="connsiteY68" fmla="*/ 323850 h 2044529"/>
              <a:gd name="connsiteX69" fmla="*/ 512199 w 1350399"/>
              <a:gd name="connsiteY69" fmla="*/ 374650 h 2044529"/>
              <a:gd name="connsiteX70" fmla="*/ 467749 w 1350399"/>
              <a:gd name="connsiteY70" fmla="*/ 431800 h 2044529"/>
              <a:gd name="connsiteX71" fmla="*/ 448699 w 1350399"/>
              <a:gd name="connsiteY71" fmla="*/ 469900 h 2044529"/>
              <a:gd name="connsiteX72" fmla="*/ 416949 w 1350399"/>
              <a:gd name="connsiteY72" fmla="*/ 533400 h 2044529"/>
              <a:gd name="connsiteX73" fmla="*/ 378849 w 1350399"/>
              <a:gd name="connsiteY73" fmla="*/ 590550 h 2044529"/>
              <a:gd name="connsiteX74" fmla="*/ 366149 w 1350399"/>
              <a:gd name="connsiteY74" fmla="*/ 609600 h 2044529"/>
              <a:gd name="connsiteX75" fmla="*/ 340749 w 1350399"/>
              <a:gd name="connsiteY75" fmla="*/ 654050 h 2044529"/>
              <a:gd name="connsiteX76" fmla="*/ 328049 w 1350399"/>
              <a:gd name="connsiteY76" fmla="*/ 679450 h 2044529"/>
              <a:gd name="connsiteX77" fmla="*/ 315349 w 1350399"/>
              <a:gd name="connsiteY77" fmla="*/ 698500 h 2044529"/>
              <a:gd name="connsiteX78" fmla="*/ 302649 w 1350399"/>
              <a:gd name="connsiteY78" fmla="*/ 723900 h 2044529"/>
              <a:gd name="connsiteX79" fmla="*/ 277249 w 1350399"/>
              <a:gd name="connsiteY79" fmla="*/ 762000 h 2044529"/>
              <a:gd name="connsiteX80" fmla="*/ 264549 w 1350399"/>
              <a:gd name="connsiteY80" fmla="*/ 781050 h 2044529"/>
              <a:gd name="connsiteX81" fmla="*/ 239149 w 1350399"/>
              <a:gd name="connsiteY81" fmla="*/ 825500 h 2044529"/>
              <a:gd name="connsiteX82" fmla="*/ 232799 w 1350399"/>
              <a:gd name="connsiteY82" fmla="*/ 844550 h 2044529"/>
              <a:gd name="connsiteX83" fmla="*/ 220099 w 1350399"/>
              <a:gd name="connsiteY83" fmla="*/ 863600 h 2044529"/>
              <a:gd name="connsiteX84" fmla="*/ 207399 w 1350399"/>
              <a:gd name="connsiteY84" fmla="*/ 908050 h 2044529"/>
              <a:gd name="connsiteX85" fmla="*/ 194699 w 1350399"/>
              <a:gd name="connsiteY85" fmla="*/ 927100 h 2044529"/>
              <a:gd name="connsiteX86" fmla="*/ 181999 w 1350399"/>
              <a:gd name="connsiteY86" fmla="*/ 977900 h 2044529"/>
              <a:gd name="connsiteX87" fmla="*/ 162949 w 1350399"/>
              <a:gd name="connsiteY87" fmla="*/ 1041400 h 2044529"/>
              <a:gd name="connsiteX88" fmla="*/ 156599 w 1350399"/>
              <a:gd name="connsiteY88" fmla="*/ 1092200 h 2044529"/>
              <a:gd name="connsiteX89" fmla="*/ 150249 w 1350399"/>
              <a:gd name="connsiteY89" fmla="*/ 1111250 h 2044529"/>
              <a:gd name="connsiteX90" fmla="*/ 143899 w 1350399"/>
              <a:gd name="connsiteY90" fmla="*/ 1136650 h 2044529"/>
              <a:gd name="connsiteX91" fmla="*/ 124849 w 1350399"/>
              <a:gd name="connsiteY91" fmla="*/ 1231900 h 2044529"/>
              <a:gd name="connsiteX92" fmla="*/ 112149 w 1350399"/>
              <a:gd name="connsiteY92" fmla="*/ 1276350 h 2044529"/>
              <a:gd name="connsiteX93" fmla="*/ 99449 w 1350399"/>
              <a:gd name="connsiteY93" fmla="*/ 1314450 h 2044529"/>
              <a:gd name="connsiteX94" fmla="*/ 93099 w 1350399"/>
              <a:gd name="connsiteY94" fmla="*/ 1333500 h 2044529"/>
              <a:gd name="connsiteX95" fmla="*/ 86749 w 1350399"/>
              <a:gd name="connsiteY95" fmla="*/ 1358900 h 2044529"/>
              <a:gd name="connsiteX96" fmla="*/ 74049 w 1350399"/>
              <a:gd name="connsiteY96" fmla="*/ 1397000 h 2044529"/>
              <a:gd name="connsiteX97" fmla="*/ 67699 w 1350399"/>
              <a:gd name="connsiteY97" fmla="*/ 1428750 h 2044529"/>
              <a:gd name="connsiteX98" fmla="*/ 61349 w 1350399"/>
              <a:gd name="connsiteY98" fmla="*/ 1466850 h 2044529"/>
              <a:gd name="connsiteX99" fmla="*/ 54999 w 1350399"/>
              <a:gd name="connsiteY99" fmla="*/ 1492250 h 2044529"/>
              <a:gd name="connsiteX100" fmla="*/ 48649 w 1350399"/>
              <a:gd name="connsiteY100" fmla="*/ 1536700 h 2044529"/>
              <a:gd name="connsiteX101" fmla="*/ 35949 w 1350399"/>
              <a:gd name="connsiteY101" fmla="*/ 1574800 h 2044529"/>
              <a:gd name="connsiteX102" fmla="*/ 16899 w 1350399"/>
              <a:gd name="connsiteY102" fmla="*/ 1657350 h 2044529"/>
              <a:gd name="connsiteX103" fmla="*/ 10549 w 1350399"/>
              <a:gd name="connsiteY103" fmla="*/ 1911350 h 2044529"/>
              <a:gd name="connsiteX104" fmla="*/ 16899 w 1350399"/>
              <a:gd name="connsiteY104" fmla="*/ 2032000 h 2044529"/>
              <a:gd name="connsiteX105" fmla="*/ 188349 w 1350399"/>
              <a:gd name="connsiteY105" fmla="*/ 2025650 h 2044529"/>
              <a:gd name="connsiteX106" fmla="*/ 677299 w 1350399"/>
              <a:gd name="connsiteY106" fmla="*/ 2012950 h 204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50399" h="2044529">
                <a:moveTo>
                  <a:pt x="677299" y="2012950"/>
                </a:moveTo>
                <a:lnTo>
                  <a:pt x="677299" y="2012950"/>
                </a:lnTo>
                <a:cubicBezTo>
                  <a:pt x="681532" y="1991783"/>
                  <a:pt x="686946" y="1970819"/>
                  <a:pt x="689999" y="1949450"/>
                </a:cubicBezTo>
                <a:cubicBezTo>
                  <a:pt x="693448" y="1925306"/>
                  <a:pt x="700930" y="1816514"/>
                  <a:pt x="702699" y="1797050"/>
                </a:cubicBezTo>
                <a:cubicBezTo>
                  <a:pt x="708378" y="1734586"/>
                  <a:pt x="699020" y="1754944"/>
                  <a:pt x="721749" y="1720850"/>
                </a:cubicBezTo>
                <a:cubicBezTo>
                  <a:pt x="741600" y="1641445"/>
                  <a:pt x="716229" y="1740169"/>
                  <a:pt x="734449" y="1676400"/>
                </a:cubicBezTo>
                <a:cubicBezTo>
                  <a:pt x="736847" y="1668009"/>
                  <a:pt x="738291" y="1659359"/>
                  <a:pt x="740799" y="1651000"/>
                </a:cubicBezTo>
                <a:cubicBezTo>
                  <a:pt x="744646" y="1638178"/>
                  <a:pt x="750874" y="1626027"/>
                  <a:pt x="753499" y="1612900"/>
                </a:cubicBezTo>
                <a:cubicBezTo>
                  <a:pt x="761561" y="1572592"/>
                  <a:pt x="757231" y="1591621"/>
                  <a:pt x="766199" y="1555750"/>
                </a:cubicBezTo>
                <a:cubicBezTo>
                  <a:pt x="779028" y="1427459"/>
                  <a:pt x="765088" y="1535906"/>
                  <a:pt x="778899" y="1466850"/>
                </a:cubicBezTo>
                <a:cubicBezTo>
                  <a:pt x="781424" y="1454225"/>
                  <a:pt x="782126" y="1441241"/>
                  <a:pt x="785249" y="1428750"/>
                </a:cubicBezTo>
                <a:cubicBezTo>
                  <a:pt x="788496" y="1415763"/>
                  <a:pt x="793716" y="1403350"/>
                  <a:pt x="797949" y="1390650"/>
                </a:cubicBezTo>
                <a:cubicBezTo>
                  <a:pt x="800066" y="1384300"/>
                  <a:pt x="800586" y="1377169"/>
                  <a:pt x="804299" y="1371600"/>
                </a:cubicBezTo>
                <a:cubicBezTo>
                  <a:pt x="812766" y="1358900"/>
                  <a:pt x="824872" y="1347980"/>
                  <a:pt x="829699" y="1333500"/>
                </a:cubicBezTo>
                <a:cubicBezTo>
                  <a:pt x="844812" y="1288160"/>
                  <a:pt x="834973" y="1306539"/>
                  <a:pt x="855099" y="1276350"/>
                </a:cubicBezTo>
                <a:cubicBezTo>
                  <a:pt x="857216" y="1267883"/>
                  <a:pt x="859051" y="1259341"/>
                  <a:pt x="861449" y="1250950"/>
                </a:cubicBezTo>
                <a:cubicBezTo>
                  <a:pt x="863288" y="1244514"/>
                  <a:pt x="866176" y="1238394"/>
                  <a:pt x="867799" y="1231900"/>
                </a:cubicBezTo>
                <a:cubicBezTo>
                  <a:pt x="872570" y="1212816"/>
                  <a:pt x="875951" y="1178397"/>
                  <a:pt x="886849" y="1162050"/>
                </a:cubicBezTo>
                <a:lnTo>
                  <a:pt x="937649" y="1085850"/>
                </a:lnTo>
                <a:cubicBezTo>
                  <a:pt x="941882" y="1079500"/>
                  <a:pt x="947936" y="1074040"/>
                  <a:pt x="950349" y="1066800"/>
                </a:cubicBezTo>
                <a:cubicBezTo>
                  <a:pt x="973507" y="997325"/>
                  <a:pt x="936573" y="1102558"/>
                  <a:pt x="969399" y="1028700"/>
                </a:cubicBezTo>
                <a:cubicBezTo>
                  <a:pt x="974836" y="1016467"/>
                  <a:pt x="974673" y="1001739"/>
                  <a:pt x="982099" y="990600"/>
                </a:cubicBezTo>
                <a:lnTo>
                  <a:pt x="1020199" y="933450"/>
                </a:lnTo>
                <a:cubicBezTo>
                  <a:pt x="1024432" y="927100"/>
                  <a:pt x="1030486" y="921640"/>
                  <a:pt x="1032899" y="914400"/>
                </a:cubicBezTo>
                <a:lnTo>
                  <a:pt x="1058299" y="838200"/>
                </a:lnTo>
                <a:lnTo>
                  <a:pt x="1064649" y="819150"/>
                </a:lnTo>
                <a:cubicBezTo>
                  <a:pt x="1066766" y="812800"/>
                  <a:pt x="1067286" y="805669"/>
                  <a:pt x="1070999" y="800100"/>
                </a:cubicBezTo>
                <a:lnTo>
                  <a:pt x="1096399" y="762000"/>
                </a:lnTo>
                <a:cubicBezTo>
                  <a:pt x="1100632" y="755650"/>
                  <a:pt x="1103703" y="748346"/>
                  <a:pt x="1109099" y="742950"/>
                </a:cubicBezTo>
                <a:cubicBezTo>
                  <a:pt x="1125536" y="726513"/>
                  <a:pt x="1145954" y="708586"/>
                  <a:pt x="1153549" y="685800"/>
                </a:cubicBezTo>
                <a:cubicBezTo>
                  <a:pt x="1159913" y="666707"/>
                  <a:pt x="1158922" y="664113"/>
                  <a:pt x="1172599" y="647700"/>
                </a:cubicBezTo>
                <a:cubicBezTo>
                  <a:pt x="1178348" y="640801"/>
                  <a:pt x="1185900" y="635549"/>
                  <a:pt x="1191649" y="628650"/>
                </a:cubicBezTo>
                <a:cubicBezTo>
                  <a:pt x="1218107" y="596900"/>
                  <a:pt x="1188474" y="620183"/>
                  <a:pt x="1223399" y="596900"/>
                </a:cubicBezTo>
                <a:cubicBezTo>
                  <a:pt x="1259795" y="542305"/>
                  <a:pt x="1211332" y="606553"/>
                  <a:pt x="1255149" y="571500"/>
                </a:cubicBezTo>
                <a:cubicBezTo>
                  <a:pt x="1296181" y="538674"/>
                  <a:pt x="1239016" y="562061"/>
                  <a:pt x="1286899" y="546100"/>
                </a:cubicBezTo>
                <a:cubicBezTo>
                  <a:pt x="1293249" y="539750"/>
                  <a:pt x="1300436" y="534139"/>
                  <a:pt x="1305949" y="527050"/>
                </a:cubicBezTo>
                <a:cubicBezTo>
                  <a:pt x="1315320" y="515002"/>
                  <a:pt x="1320556" y="499743"/>
                  <a:pt x="1331349" y="488950"/>
                </a:cubicBezTo>
                <a:lnTo>
                  <a:pt x="1350399" y="469900"/>
                </a:lnTo>
                <a:lnTo>
                  <a:pt x="1312299" y="444500"/>
                </a:lnTo>
                <a:cubicBezTo>
                  <a:pt x="1305949" y="440267"/>
                  <a:pt x="1298645" y="437196"/>
                  <a:pt x="1293249" y="431800"/>
                </a:cubicBezTo>
                <a:cubicBezTo>
                  <a:pt x="1286899" y="425450"/>
                  <a:pt x="1279948" y="419649"/>
                  <a:pt x="1274199" y="412750"/>
                </a:cubicBezTo>
                <a:cubicBezTo>
                  <a:pt x="1269313" y="406887"/>
                  <a:pt x="1267458" y="398468"/>
                  <a:pt x="1261499" y="393700"/>
                </a:cubicBezTo>
                <a:cubicBezTo>
                  <a:pt x="1256272" y="389519"/>
                  <a:pt x="1248799" y="389467"/>
                  <a:pt x="1242449" y="387350"/>
                </a:cubicBezTo>
                <a:cubicBezTo>
                  <a:pt x="1212816" y="342900"/>
                  <a:pt x="1229749" y="357717"/>
                  <a:pt x="1197999" y="336550"/>
                </a:cubicBezTo>
                <a:cubicBezTo>
                  <a:pt x="1193766" y="330200"/>
                  <a:pt x="1191042" y="322526"/>
                  <a:pt x="1185299" y="317500"/>
                </a:cubicBezTo>
                <a:cubicBezTo>
                  <a:pt x="1173812" y="307449"/>
                  <a:pt x="1159899" y="300567"/>
                  <a:pt x="1147199" y="292100"/>
                </a:cubicBezTo>
                <a:cubicBezTo>
                  <a:pt x="1140849" y="287867"/>
                  <a:pt x="1133545" y="284796"/>
                  <a:pt x="1128149" y="279400"/>
                </a:cubicBezTo>
                <a:cubicBezTo>
                  <a:pt x="1098306" y="249557"/>
                  <a:pt x="1116571" y="265331"/>
                  <a:pt x="1070999" y="234950"/>
                </a:cubicBezTo>
                <a:lnTo>
                  <a:pt x="1051949" y="222250"/>
                </a:lnTo>
                <a:cubicBezTo>
                  <a:pt x="1045599" y="218017"/>
                  <a:pt x="1038295" y="214946"/>
                  <a:pt x="1032899" y="209550"/>
                </a:cubicBezTo>
                <a:cubicBezTo>
                  <a:pt x="1008453" y="185104"/>
                  <a:pt x="1021321" y="195481"/>
                  <a:pt x="994799" y="177800"/>
                </a:cubicBezTo>
                <a:cubicBezTo>
                  <a:pt x="963267" y="130502"/>
                  <a:pt x="1003793" y="188593"/>
                  <a:pt x="963049" y="139700"/>
                </a:cubicBezTo>
                <a:cubicBezTo>
                  <a:pt x="943739" y="116528"/>
                  <a:pt x="957662" y="122104"/>
                  <a:pt x="931299" y="101600"/>
                </a:cubicBezTo>
                <a:cubicBezTo>
                  <a:pt x="919251" y="92229"/>
                  <a:pt x="905899" y="84667"/>
                  <a:pt x="893199" y="76200"/>
                </a:cubicBezTo>
                <a:lnTo>
                  <a:pt x="874149" y="63500"/>
                </a:lnTo>
                <a:cubicBezTo>
                  <a:pt x="865682" y="50800"/>
                  <a:pt x="861449" y="33867"/>
                  <a:pt x="848749" y="25400"/>
                </a:cubicBezTo>
                <a:lnTo>
                  <a:pt x="810649" y="0"/>
                </a:lnTo>
                <a:cubicBezTo>
                  <a:pt x="774216" y="12144"/>
                  <a:pt x="808224" y="-2347"/>
                  <a:pt x="772549" y="25400"/>
                </a:cubicBezTo>
                <a:cubicBezTo>
                  <a:pt x="760501" y="34771"/>
                  <a:pt x="734449" y="50800"/>
                  <a:pt x="734449" y="50800"/>
                </a:cubicBezTo>
                <a:cubicBezTo>
                  <a:pt x="730216" y="57150"/>
                  <a:pt x="727145" y="64454"/>
                  <a:pt x="721749" y="69850"/>
                </a:cubicBezTo>
                <a:cubicBezTo>
                  <a:pt x="716353" y="75246"/>
                  <a:pt x="707725" y="76807"/>
                  <a:pt x="702699" y="82550"/>
                </a:cubicBezTo>
                <a:cubicBezTo>
                  <a:pt x="692648" y="94037"/>
                  <a:pt x="685766" y="107950"/>
                  <a:pt x="677299" y="120650"/>
                </a:cubicBezTo>
                <a:cubicBezTo>
                  <a:pt x="673066" y="127000"/>
                  <a:pt x="669995" y="134304"/>
                  <a:pt x="664599" y="139700"/>
                </a:cubicBezTo>
                <a:cubicBezTo>
                  <a:pt x="648162" y="156137"/>
                  <a:pt x="627744" y="174064"/>
                  <a:pt x="620149" y="196850"/>
                </a:cubicBezTo>
                <a:cubicBezTo>
                  <a:pt x="604188" y="244733"/>
                  <a:pt x="625718" y="185711"/>
                  <a:pt x="601099" y="234950"/>
                </a:cubicBezTo>
                <a:cubicBezTo>
                  <a:pt x="598106" y="240937"/>
                  <a:pt x="598930" y="248773"/>
                  <a:pt x="594749" y="254000"/>
                </a:cubicBezTo>
                <a:cubicBezTo>
                  <a:pt x="589981" y="259959"/>
                  <a:pt x="582049" y="262467"/>
                  <a:pt x="575699" y="266700"/>
                </a:cubicBezTo>
                <a:cubicBezTo>
                  <a:pt x="573582" y="273050"/>
                  <a:pt x="573062" y="280181"/>
                  <a:pt x="569349" y="285750"/>
                </a:cubicBezTo>
                <a:cubicBezTo>
                  <a:pt x="529038" y="346216"/>
                  <a:pt x="568762" y="266717"/>
                  <a:pt x="537599" y="323850"/>
                </a:cubicBezTo>
                <a:cubicBezTo>
                  <a:pt x="528533" y="340470"/>
                  <a:pt x="525586" y="361263"/>
                  <a:pt x="512199" y="374650"/>
                </a:cubicBezTo>
                <a:cubicBezTo>
                  <a:pt x="495762" y="391087"/>
                  <a:pt x="475344" y="409014"/>
                  <a:pt x="467749" y="431800"/>
                </a:cubicBezTo>
                <a:cubicBezTo>
                  <a:pt x="454487" y="471585"/>
                  <a:pt x="470241" y="429894"/>
                  <a:pt x="448699" y="469900"/>
                </a:cubicBezTo>
                <a:cubicBezTo>
                  <a:pt x="437479" y="490736"/>
                  <a:pt x="430076" y="513709"/>
                  <a:pt x="416949" y="533400"/>
                </a:cubicBezTo>
                <a:lnTo>
                  <a:pt x="378849" y="590550"/>
                </a:lnTo>
                <a:cubicBezTo>
                  <a:pt x="374616" y="596900"/>
                  <a:pt x="369562" y="602774"/>
                  <a:pt x="366149" y="609600"/>
                </a:cubicBezTo>
                <a:cubicBezTo>
                  <a:pt x="327771" y="686357"/>
                  <a:pt x="376651" y="591222"/>
                  <a:pt x="340749" y="654050"/>
                </a:cubicBezTo>
                <a:cubicBezTo>
                  <a:pt x="336053" y="662269"/>
                  <a:pt x="332745" y="671231"/>
                  <a:pt x="328049" y="679450"/>
                </a:cubicBezTo>
                <a:cubicBezTo>
                  <a:pt x="324263" y="686076"/>
                  <a:pt x="319135" y="691874"/>
                  <a:pt x="315349" y="698500"/>
                </a:cubicBezTo>
                <a:cubicBezTo>
                  <a:pt x="310653" y="706719"/>
                  <a:pt x="307519" y="715783"/>
                  <a:pt x="302649" y="723900"/>
                </a:cubicBezTo>
                <a:cubicBezTo>
                  <a:pt x="294796" y="736988"/>
                  <a:pt x="285716" y="749300"/>
                  <a:pt x="277249" y="762000"/>
                </a:cubicBezTo>
                <a:cubicBezTo>
                  <a:pt x="273016" y="768350"/>
                  <a:pt x="266962" y="773810"/>
                  <a:pt x="264549" y="781050"/>
                </a:cubicBezTo>
                <a:cubicBezTo>
                  <a:pt x="254852" y="810140"/>
                  <a:pt x="262215" y="794745"/>
                  <a:pt x="239149" y="825500"/>
                </a:cubicBezTo>
                <a:cubicBezTo>
                  <a:pt x="237032" y="831850"/>
                  <a:pt x="235792" y="838563"/>
                  <a:pt x="232799" y="844550"/>
                </a:cubicBezTo>
                <a:cubicBezTo>
                  <a:pt x="229386" y="851376"/>
                  <a:pt x="223105" y="856585"/>
                  <a:pt x="220099" y="863600"/>
                </a:cubicBezTo>
                <a:cubicBezTo>
                  <a:pt x="207892" y="892084"/>
                  <a:pt x="219756" y="883336"/>
                  <a:pt x="207399" y="908050"/>
                </a:cubicBezTo>
                <a:cubicBezTo>
                  <a:pt x="203986" y="914876"/>
                  <a:pt x="198932" y="920750"/>
                  <a:pt x="194699" y="927100"/>
                </a:cubicBezTo>
                <a:cubicBezTo>
                  <a:pt x="190466" y="944033"/>
                  <a:pt x="187519" y="961341"/>
                  <a:pt x="181999" y="977900"/>
                </a:cubicBezTo>
                <a:cubicBezTo>
                  <a:pt x="176353" y="994838"/>
                  <a:pt x="166148" y="1022206"/>
                  <a:pt x="162949" y="1041400"/>
                </a:cubicBezTo>
                <a:cubicBezTo>
                  <a:pt x="160144" y="1058233"/>
                  <a:pt x="159652" y="1075410"/>
                  <a:pt x="156599" y="1092200"/>
                </a:cubicBezTo>
                <a:cubicBezTo>
                  <a:pt x="155402" y="1098786"/>
                  <a:pt x="152088" y="1104814"/>
                  <a:pt x="150249" y="1111250"/>
                </a:cubicBezTo>
                <a:cubicBezTo>
                  <a:pt x="147851" y="1119641"/>
                  <a:pt x="145460" y="1128064"/>
                  <a:pt x="143899" y="1136650"/>
                </a:cubicBezTo>
                <a:cubicBezTo>
                  <a:pt x="135391" y="1183446"/>
                  <a:pt x="140817" y="1183995"/>
                  <a:pt x="124849" y="1231900"/>
                </a:cubicBezTo>
                <a:cubicBezTo>
                  <a:pt x="103509" y="1295921"/>
                  <a:pt x="136069" y="1196616"/>
                  <a:pt x="112149" y="1276350"/>
                </a:cubicBezTo>
                <a:cubicBezTo>
                  <a:pt x="108302" y="1289172"/>
                  <a:pt x="103682" y="1301750"/>
                  <a:pt x="99449" y="1314450"/>
                </a:cubicBezTo>
                <a:cubicBezTo>
                  <a:pt x="97332" y="1320800"/>
                  <a:pt x="94722" y="1327006"/>
                  <a:pt x="93099" y="1333500"/>
                </a:cubicBezTo>
                <a:cubicBezTo>
                  <a:pt x="90982" y="1341967"/>
                  <a:pt x="89257" y="1350541"/>
                  <a:pt x="86749" y="1358900"/>
                </a:cubicBezTo>
                <a:cubicBezTo>
                  <a:pt x="82902" y="1371722"/>
                  <a:pt x="76674" y="1383873"/>
                  <a:pt x="74049" y="1397000"/>
                </a:cubicBezTo>
                <a:cubicBezTo>
                  <a:pt x="71932" y="1407583"/>
                  <a:pt x="69630" y="1418131"/>
                  <a:pt x="67699" y="1428750"/>
                </a:cubicBezTo>
                <a:cubicBezTo>
                  <a:pt x="65396" y="1441418"/>
                  <a:pt x="63874" y="1454225"/>
                  <a:pt x="61349" y="1466850"/>
                </a:cubicBezTo>
                <a:cubicBezTo>
                  <a:pt x="59637" y="1475408"/>
                  <a:pt x="56560" y="1483664"/>
                  <a:pt x="54999" y="1492250"/>
                </a:cubicBezTo>
                <a:cubicBezTo>
                  <a:pt x="52322" y="1506976"/>
                  <a:pt x="52014" y="1522116"/>
                  <a:pt x="48649" y="1536700"/>
                </a:cubicBezTo>
                <a:cubicBezTo>
                  <a:pt x="45639" y="1549744"/>
                  <a:pt x="39196" y="1561813"/>
                  <a:pt x="35949" y="1574800"/>
                </a:cubicBezTo>
                <a:cubicBezTo>
                  <a:pt x="20631" y="1636071"/>
                  <a:pt x="26672" y="1608484"/>
                  <a:pt x="16899" y="1657350"/>
                </a:cubicBezTo>
                <a:cubicBezTo>
                  <a:pt x="14782" y="1742017"/>
                  <a:pt x="10549" y="1826657"/>
                  <a:pt x="10549" y="1911350"/>
                </a:cubicBezTo>
                <a:cubicBezTo>
                  <a:pt x="10549" y="1951622"/>
                  <a:pt x="-16977" y="2010222"/>
                  <a:pt x="16899" y="2032000"/>
                </a:cubicBezTo>
                <a:cubicBezTo>
                  <a:pt x="65005" y="2062925"/>
                  <a:pt x="131177" y="2027044"/>
                  <a:pt x="188349" y="2025650"/>
                </a:cubicBezTo>
                <a:lnTo>
                  <a:pt x="677299" y="2012950"/>
                </a:lnTo>
                <a:close/>
              </a:path>
            </a:pathLst>
          </a:custGeom>
          <a:solidFill>
            <a:schemeClr val="tx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6" name="Kombinationstegning 65">
            <a:hlinkClick r:id="rId19" action="ppaction://hlinksldjump"/>
          </p:cNvPr>
          <p:cNvSpPr/>
          <p:nvPr/>
        </p:nvSpPr>
        <p:spPr>
          <a:xfrm>
            <a:off x="7747556" y="3380684"/>
            <a:ext cx="1245635" cy="1985321"/>
          </a:xfrm>
          <a:custGeom>
            <a:avLst/>
            <a:gdLst>
              <a:gd name="connsiteX0" fmla="*/ 1347787 w 1348431"/>
              <a:gd name="connsiteY0" fmla="*/ 0 h 2014538"/>
              <a:gd name="connsiteX1" fmla="*/ 1347787 w 1348431"/>
              <a:gd name="connsiteY1" fmla="*/ 0 h 2014538"/>
              <a:gd name="connsiteX2" fmla="*/ 971550 w 1348431"/>
              <a:gd name="connsiteY2" fmla="*/ 4763 h 2014538"/>
              <a:gd name="connsiteX3" fmla="*/ 942975 w 1348431"/>
              <a:gd name="connsiteY3" fmla="*/ 9525 h 2014538"/>
              <a:gd name="connsiteX4" fmla="*/ 871537 w 1348431"/>
              <a:gd name="connsiteY4" fmla="*/ 14288 h 2014538"/>
              <a:gd name="connsiteX5" fmla="*/ 742950 w 1348431"/>
              <a:gd name="connsiteY5" fmla="*/ 19050 h 2014538"/>
              <a:gd name="connsiteX6" fmla="*/ 690562 w 1348431"/>
              <a:gd name="connsiteY6" fmla="*/ 23813 h 2014538"/>
              <a:gd name="connsiteX7" fmla="*/ 666750 w 1348431"/>
              <a:gd name="connsiteY7" fmla="*/ 28575 h 2014538"/>
              <a:gd name="connsiteX8" fmla="*/ 657225 w 1348431"/>
              <a:gd name="connsiteY8" fmla="*/ 57150 h 2014538"/>
              <a:gd name="connsiteX9" fmla="*/ 652462 w 1348431"/>
              <a:gd name="connsiteY9" fmla="*/ 114300 h 2014538"/>
              <a:gd name="connsiteX10" fmla="*/ 647700 w 1348431"/>
              <a:gd name="connsiteY10" fmla="*/ 128588 h 2014538"/>
              <a:gd name="connsiteX11" fmla="*/ 642937 w 1348431"/>
              <a:gd name="connsiteY11" fmla="*/ 171450 h 2014538"/>
              <a:gd name="connsiteX12" fmla="*/ 638175 w 1348431"/>
              <a:gd name="connsiteY12" fmla="*/ 300038 h 2014538"/>
              <a:gd name="connsiteX13" fmla="*/ 628650 w 1348431"/>
              <a:gd name="connsiteY13" fmla="*/ 352425 h 2014538"/>
              <a:gd name="connsiteX14" fmla="*/ 623887 w 1348431"/>
              <a:gd name="connsiteY14" fmla="*/ 366713 h 2014538"/>
              <a:gd name="connsiteX15" fmla="*/ 609600 w 1348431"/>
              <a:gd name="connsiteY15" fmla="*/ 419100 h 2014538"/>
              <a:gd name="connsiteX16" fmla="*/ 600075 w 1348431"/>
              <a:gd name="connsiteY16" fmla="*/ 438150 h 2014538"/>
              <a:gd name="connsiteX17" fmla="*/ 595312 w 1348431"/>
              <a:gd name="connsiteY17" fmla="*/ 457200 h 2014538"/>
              <a:gd name="connsiteX18" fmla="*/ 585787 w 1348431"/>
              <a:gd name="connsiteY18" fmla="*/ 476250 h 2014538"/>
              <a:gd name="connsiteX19" fmla="*/ 566737 w 1348431"/>
              <a:gd name="connsiteY19" fmla="*/ 519113 h 2014538"/>
              <a:gd name="connsiteX20" fmla="*/ 557212 w 1348431"/>
              <a:gd name="connsiteY20" fmla="*/ 552450 h 2014538"/>
              <a:gd name="connsiteX21" fmla="*/ 542925 w 1348431"/>
              <a:gd name="connsiteY21" fmla="*/ 604838 h 2014538"/>
              <a:gd name="connsiteX22" fmla="*/ 533400 w 1348431"/>
              <a:gd name="connsiteY22" fmla="*/ 657225 h 2014538"/>
              <a:gd name="connsiteX23" fmla="*/ 523875 w 1348431"/>
              <a:gd name="connsiteY23" fmla="*/ 695325 h 2014538"/>
              <a:gd name="connsiteX24" fmla="*/ 509587 w 1348431"/>
              <a:gd name="connsiteY24" fmla="*/ 738188 h 2014538"/>
              <a:gd name="connsiteX25" fmla="*/ 504825 w 1348431"/>
              <a:gd name="connsiteY25" fmla="*/ 752475 h 2014538"/>
              <a:gd name="connsiteX26" fmla="*/ 495300 w 1348431"/>
              <a:gd name="connsiteY26" fmla="*/ 790575 h 2014538"/>
              <a:gd name="connsiteX27" fmla="*/ 471487 w 1348431"/>
              <a:gd name="connsiteY27" fmla="*/ 862013 h 2014538"/>
              <a:gd name="connsiteX28" fmla="*/ 457200 w 1348431"/>
              <a:gd name="connsiteY28" fmla="*/ 890588 h 2014538"/>
              <a:gd name="connsiteX29" fmla="*/ 447675 w 1348431"/>
              <a:gd name="connsiteY29" fmla="*/ 919163 h 2014538"/>
              <a:gd name="connsiteX30" fmla="*/ 428625 w 1348431"/>
              <a:gd name="connsiteY30" fmla="*/ 976313 h 2014538"/>
              <a:gd name="connsiteX31" fmla="*/ 423862 w 1348431"/>
              <a:gd name="connsiteY31" fmla="*/ 990600 h 2014538"/>
              <a:gd name="connsiteX32" fmla="*/ 404812 w 1348431"/>
              <a:gd name="connsiteY32" fmla="*/ 1019175 h 2014538"/>
              <a:gd name="connsiteX33" fmla="*/ 395287 w 1348431"/>
              <a:gd name="connsiteY33" fmla="*/ 1047750 h 2014538"/>
              <a:gd name="connsiteX34" fmla="*/ 390525 w 1348431"/>
              <a:gd name="connsiteY34" fmla="*/ 1062038 h 2014538"/>
              <a:gd name="connsiteX35" fmla="*/ 371475 w 1348431"/>
              <a:gd name="connsiteY35" fmla="*/ 1090613 h 2014538"/>
              <a:gd name="connsiteX36" fmla="*/ 361950 w 1348431"/>
              <a:gd name="connsiteY36" fmla="*/ 1104900 h 2014538"/>
              <a:gd name="connsiteX37" fmla="*/ 352425 w 1348431"/>
              <a:gd name="connsiteY37" fmla="*/ 1119188 h 2014538"/>
              <a:gd name="connsiteX38" fmla="*/ 338137 w 1348431"/>
              <a:gd name="connsiteY38" fmla="*/ 1128713 h 2014538"/>
              <a:gd name="connsiteX39" fmla="*/ 280987 w 1348431"/>
              <a:gd name="connsiteY39" fmla="*/ 1214438 h 2014538"/>
              <a:gd name="connsiteX40" fmla="*/ 261937 w 1348431"/>
              <a:gd name="connsiteY40" fmla="*/ 1243013 h 2014538"/>
              <a:gd name="connsiteX41" fmla="*/ 252412 w 1348431"/>
              <a:gd name="connsiteY41" fmla="*/ 1257300 h 2014538"/>
              <a:gd name="connsiteX42" fmla="*/ 238125 w 1348431"/>
              <a:gd name="connsiteY42" fmla="*/ 1271588 h 2014538"/>
              <a:gd name="connsiteX43" fmla="*/ 219075 w 1348431"/>
              <a:gd name="connsiteY43" fmla="*/ 1300163 h 2014538"/>
              <a:gd name="connsiteX44" fmla="*/ 200025 w 1348431"/>
              <a:gd name="connsiteY44" fmla="*/ 1328738 h 2014538"/>
              <a:gd name="connsiteX45" fmla="*/ 190500 w 1348431"/>
              <a:gd name="connsiteY45" fmla="*/ 1343025 h 2014538"/>
              <a:gd name="connsiteX46" fmla="*/ 176212 w 1348431"/>
              <a:gd name="connsiteY46" fmla="*/ 1352550 h 2014538"/>
              <a:gd name="connsiteX47" fmla="*/ 157162 w 1348431"/>
              <a:gd name="connsiteY47" fmla="*/ 1381125 h 2014538"/>
              <a:gd name="connsiteX48" fmla="*/ 133350 w 1348431"/>
              <a:gd name="connsiteY48" fmla="*/ 1404938 h 2014538"/>
              <a:gd name="connsiteX49" fmla="*/ 95250 w 1348431"/>
              <a:gd name="connsiteY49" fmla="*/ 1447800 h 2014538"/>
              <a:gd name="connsiteX50" fmla="*/ 80962 w 1348431"/>
              <a:gd name="connsiteY50" fmla="*/ 1462088 h 2014538"/>
              <a:gd name="connsiteX51" fmla="*/ 52387 w 1348431"/>
              <a:gd name="connsiteY51" fmla="*/ 1504950 h 2014538"/>
              <a:gd name="connsiteX52" fmla="*/ 42862 w 1348431"/>
              <a:gd name="connsiteY52" fmla="*/ 1519238 h 2014538"/>
              <a:gd name="connsiteX53" fmla="*/ 0 w 1348431"/>
              <a:gd name="connsiteY53" fmla="*/ 1552575 h 2014538"/>
              <a:gd name="connsiteX54" fmla="*/ 28575 w 1348431"/>
              <a:gd name="connsiteY54" fmla="*/ 1571625 h 2014538"/>
              <a:gd name="connsiteX55" fmla="*/ 61912 w 1348431"/>
              <a:gd name="connsiteY55" fmla="*/ 1590675 h 2014538"/>
              <a:gd name="connsiteX56" fmla="*/ 90487 w 1348431"/>
              <a:gd name="connsiteY56" fmla="*/ 1633538 h 2014538"/>
              <a:gd name="connsiteX57" fmla="*/ 100012 w 1348431"/>
              <a:gd name="connsiteY57" fmla="*/ 1647825 h 2014538"/>
              <a:gd name="connsiteX58" fmla="*/ 114300 w 1348431"/>
              <a:gd name="connsiteY58" fmla="*/ 1652588 h 2014538"/>
              <a:gd name="connsiteX59" fmla="*/ 138112 w 1348431"/>
              <a:gd name="connsiteY59" fmla="*/ 1676400 h 2014538"/>
              <a:gd name="connsiteX60" fmla="*/ 166687 w 1348431"/>
              <a:gd name="connsiteY60" fmla="*/ 1700213 h 2014538"/>
              <a:gd name="connsiteX61" fmla="*/ 176212 w 1348431"/>
              <a:gd name="connsiteY61" fmla="*/ 1714500 h 2014538"/>
              <a:gd name="connsiteX62" fmla="*/ 219075 w 1348431"/>
              <a:gd name="connsiteY62" fmla="*/ 1752600 h 2014538"/>
              <a:gd name="connsiteX63" fmla="*/ 238125 w 1348431"/>
              <a:gd name="connsiteY63" fmla="*/ 1781175 h 2014538"/>
              <a:gd name="connsiteX64" fmla="*/ 280987 w 1348431"/>
              <a:gd name="connsiteY64" fmla="*/ 1819275 h 2014538"/>
              <a:gd name="connsiteX65" fmla="*/ 309562 w 1348431"/>
              <a:gd name="connsiteY65" fmla="*/ 1847850 h 2014538"/>
              <a:gd name="connsiteX66" fmla="*/ 319087 w 1348431"/>
              <a:gd name="connsiteY66" fmla="*/ 1862138 h 2014538"/>
              <a:gd name="connsiteX67" fmla="*/ 338137 w 1348431"/>
              <a:gd name="connsiteY67" fmla="*/ 1876425 h 2014538"/>
              <a:gd name="connsiteX68" fmla="*/ 352425 w 1348431"/>
              <a:gd name="connsiteY68" fmla="*/ 1890713 h 2014538"/>
              <a:gd name="connsiteX69" fmla="*/ 381000 w 1348431"/>
              <a:gd name="connsiteY69" fmla="*/ 1909763 h 2014538"/>
              <a:gd name="connsiteX70" fmla="*/ 395287 w 1348431"/>
              <a:gd name="connsiteY70" fmla="*/ 1924050 h 2014538"/>
              <a:gd name="connsiteX71" fmla="*/ 423862 w 1348431"/>
              <a:gd name="connsiteY71" fmla="*/ 1933575 h 2014538"/>
              <a:gd name="connsiteX72" fmla="*/ 457200 w 1348431"/>
              <a:gd name="connsiteY72" fmla="*/ 1947863 h 2014538"/>
              <a:gd name="connsiteX73" fmla="*/ 481012 w 1348431"/>
              <a:gd name="connsiteY73" fmla="*/ 1966913 h 2014538"/>
              <a:gd name="connsiteX74" fmla="*/ 523875 w 1348431"/>
              <a:gd name="connsiteY74" fmla="*/ 1995488 h 2014538"/>
              <a:gd name="connsiteX75" fmla="*/ 538162 w 1348431"/>
              <a:gd name="connsiteY75" fmla="*/ 2005013 h 2014538"/>
              <a:gd name="connsiteX76" fmla="*/ 566737 w 1348431"/>
              <a:gd name="connsiteY76" fmla="*/ 2014538 h 2014538"/>
              <a:gd name="connsiteX77" fmla="*/ 590550 w 1348431"/>
              <a:gd name="connsiteY77" fmla="*/ 1981200 h 2014538"/>
              <a:gd name="connsiteX78" fmla="*/ 609600 w 1348431"/>
              <a:gd name="connsiteY78" fmla="*/ 1952625 h 2014538"/>
              <a:gd name="connsiteX79" fmla="*/ 638175 w 1348431"/>
              <a:gd name="connsiteY79" fmla="*/ 1914525 h 2014538"/>
              <a:gd name="connsiteX80" fmla="*/ 652462 w 1348431"/>
              <a:gd name="connsiteY80" fmla="*/ 1905000 h 2014538"/>
              <a:gd name="connsiteX81" fmla="*/ 690562 w 1348431"/>
              <a:gd name="connsiteY81" fmla="*/ 1871663 h 2014538"/>
              <a:gd name="connsiteX82" fmla="*/ 709612 w 1348431"/>
              <a:gd name="connsiteY82" fmla="*/ 1852613 h 2014538"/>
              <a:gd name="connsiteX83" fmla="*/ 762000 w 1348431"/>
              <a:gd name="connsiteY83" fmla="*/ 1814513 h 2014538"/>
              <a:gd name="connsiteX84" fmla="*/ 785812 w 1348431"/>
              <a:gd name="connsiteY84" fmla="*/ 1790700 h 2014538"/>
              <a:gd name="connsiteX85" fmla="*/ 795337 w 1348431"/>
              <a:gd name="connsiteY85" fmla="*/ 1776413 h 2014538"/>
              <a:gd name="connsiteX86" fmla="*/ 809625 w 1348431"/>
              <a:gd name="connsiteY86" fmla="*/ 1757363 h 2014538"/>
              <a:gd name="connsiteX87" fmla="*/ 823912 w 1348431"/>
              <a:gd name="connsiteY87" fmla="*/ 1743075 h 2014538"/>
              <a:gd name="connsiteX88" fmla="*/ 847725 w 1348431"/>
              <a:gd name="connsiteY88" fmla="*/ 1709738 h 2014538"/>
              <a:gd name="connsiteX89" fmla="*/ 862012 w 1348431"/>
              <a:gd name="connsiteY89" fmla="*/ 1681163 h 2014538"/>
              <a:gd name="connsiteX90" fmla="*/ 881062 w 1348431"/>
              <a:gd name="connsiteY90" fmla="*/ 1643063 h 2014538"/>
              <a:gd name="connsiteX91" fmla="*/ 890587 w 1348431"/>
              <a:gd name="connsiteY91" fmla="*/ 1628775 h 2014538"/>
              <a:gd name="connsiteX92" fmla="*/ 909637 w 1348431"/>
              <a:gd name="connsiteY92" fmla="*/ 1590675 h 2014538"/>
              <a:gd name="connsiteX93" fmla="*/ 914400 w 1348431"/>
              <a:gd name="connsiteY93" fmla="*/ 1576388 h 2014538"/>
              <a:gd name="connsiteX94" fmla="*/ 923925 w 1348431"/>
              <a:gd name="connsiteY94" fmla="*/ 1562100 h 2014538"/>
              <a:gd name="connsiteX95" fmla="*/ 942975 w 1348431"/>
              <a:gd name="connsiteY95" fmla="*/ 1519238 h 2014538"/>
              <a:gd name="connsiteX96" fmla="*/ 966787 w 1348431"/>
              <a:gd name="connsiteY96" fmla="*/ 1471613 h 2014538"/>
              <a:gd name="connsiteX97" fmla="*/ 985837 w 1348431"/>
              <a:gd name="connsiteY97" fmla="*/ 1443038 h 2014538"/>
              <a:gd name="connsiteX98" fmla="*/ 990600 w 1348431"/>
              <a:gd name="connsiteY98" fmla="*/ 1428750 h 2014538"/>
              <a:gd name="connsiteX99" fmla="*/ 1009650 w 1348431"/>
              <a:gd name="connsiteY99" fmla="*/ 1400175 h 2014538"/>
              <a:gd name="connsiteX100" fmla="*/ 1023937 w 1348431"/>
              <a:gd name="connsiteY100" fmla="*/ 1366838 h 2014538"/>
              <a:gd name="connsiteX101" fmla="*/ 1038225 w 1348431"/>
              <a:gd name="connsiteY101" fmla="*/ 1338263 h 2014538"/>
              <a:gd name="connsiteX102" fmla="*/ 1047750 w 1348431"/>
              <a:gd name="connsiteY102" fmla="*/ 1309688 h 2014538"/>
              <a:gd name="connsiteX103" fmla="*/ 1062037 w 1348431"/>
              <a:gd name="connsiteY103" fmla="*/ 1252538 h 2014538"/>
              <a:gd name="connsiteX104" fmla="*/ 1066800 w 1348431"/>
              <a:gd name="connsiteY104" fmla="*/ 1233488 h 2014538"/>
              <a:gd name="connsiteX105" fmla="*/ 1071562 w 1348431"/>
              <a:gd name="connsiteY105" fmla="*/ 1214438 h 2014538"/>
              <a:gd name="connsiteX106" fmla="*/ 1085850 w 1348431"/>
              <a:gd name="connsiteY106" fmla="*/ 1171575 h 2014538"/>
              <a:gd name="connsiteX107" fmla="*/ 1095375 w 1348431"/>
              <a:gd name="connsiteY107" fmla="*/ 1143000 h 2014538"/>
              <a:gd name="connsiteX108" fmla="*/ 1109662 w 1348431"/>
              <a:gd name="connsiteY108" fmla="*/ 1109663 h 2014538"/>
              <a:gd name="connsiteX109" fmla="*/ 1133475 w 1348431"/>
              <a:gd name="connsiteY109" fmla="*/ 1081088 h 2014538"/>
              <a:gd name="connsiteX110" fmla="*/ 1143000 w 1348431"/>
              <a:gd name="connsiteY110" fmla="*/ 1062038 h 2014538"/>
              <a:gd name="connsiteX111" fmla="*/ 1147762 w 1348431"/>
              <a:gd name="connsiteY111" fmla="*/ 1042988 h 2014538"/>
              <a:gd name="connsiteX112" fmla="*/ 1166812 w 1348431"/>
              <a:gd name="connsiteY112" fmla="*/ 1004888 h 2014538"/>
              <a:gd name="connsiteX113" fmla="*/ 1176337 w 1348431"/>
              <a:gd name="connsiteY113" fmla="*/ 966788 h 2014538"/>
              <a:gd name="connsiteX114" fmla="*/ 1181100 w 1348431"/>
              <a:gd name="connsiteY114" fmla="*/ 952500 h 2014538"/>
              <a:gd name="connsiteX115" fmla="*/ 1185862 w 1348431"/>
              <a:gd name="connsiteY115" fmla="*/ 933450 h 2014538"/>
              <a:gd name="connsiteX116" fmla="*/ 1195387 w 1348431"/>
              <a:gd name="connsiteY116" fmla="*/ 914400 h 2014538"/>
              <a:gd name="connsiteX117" fmla="*/ 1204912 w 1348431"/>
              <a:gd name="connsiteY117" fmla="*/ 862013 h 2014538"/>
              <a:gd name="connsiteX118" fmla="*/ 1219200 w 1348431"/>
              <a:gd name="connsiteY118" fmla="*/ 823913 h 2014538"/>
              <a:gd name="connsiteX119" fmla="*/ 1228725 w 1348431"/>
              <a:gd name="connsiteY119" fmla="*/ 785813 h 2014538"/>
              <a:gd name="connsiteX120" fmla="*/ 1243012 w 1348431"/>
              <a:gd name="connsiteY120" fmla="*/ 742950 h 2014538"/>
              <a:gd name="connsiteX121" fmla="*/ 1252537 w 1348431"/>
              <a:gd name="connsiteY121" fmla="*/ 714375 h 2014538"/>
              <a:gd name="connsiteX122" fmla="*/ 1266825 w 1348431"/>
              <a:gd name="connsiteY122" fmla="*/ 666750 h 2014538"/>
              <a:gd name="connsiteX123" fmla="*/ 1276350 w 1348431"/>
              <a:gd name="connsiteY123" fmla="*/ 647700 h 2014538"/>
              <a:gd name="connsiteX124" fmla="*/ 1281112 w 1348431"/>
              <a:gd name="connsiteY124" fmla="*/ 633413 h 2014538"/>
              <a:gd name="connsiteX125" fmla="*/ 1290637 w 1348431"/>
              <a:gd name="connsiteY125" fmla="*/ 619125 h 2014538"/>
              <a:gd name="connsiteX126" fmla="*/ 1300162 w 1348431"/>
              <a:gd name="connsiteY126" fmla="*/ 590550 h 2014538"/>
              <a:gd name="connsiteX127" fmla="*/ 1309687 w 1348431"/>
              <a:gd name="connsiteY127" fmla="*/ 571500 h 2014538"/>
              <a:gd name="connsiteX128" fmla="*/ 1319212 w 1348431"/>
              <a:gd name="connsiteY128" fmla="*/ 542925 h 2014538"/>
              <a:gd name="connsiteX129" fmla="*/ 1323975 w 1348431"/>
              <a:gd name="connsiteY129" fmla="*/ 528638 h 2014538"/>
              <a:gd name="connsiteX130" fmla="*/ 1333500 w 1348431"/>
              <a:gd name="connsiteY130" fmla="*/ 485775 h 2014538"/>
              <a:gd name="connsiteX131" fmla="*/ 1343025 w 1348431"/>
              <a:gd name="connsiteY131" fmla="*/ 342900 h 2014538"/>
              <a:gd name="connsiteX132" fmla="*/ 1347787 w 1348431"/>
              <a:gd name="connsiteY132" fmla="*/ 314325 h 2014538"/>
              <a:gd name="connsiteX133" fmla="*/ 1347787 w 1348431"/>
              <a:gd name="connsiteY133" fmla="*/ 0 h 201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348431" h="2014538">
                <a:moveTo>
                  <a:pt x="1347787" y="0"/>
                </a:moveTo>
                <a:lnTo>
                  <a:pt x="1347787" y="0"/>
                </a:lnTo>
                <a:lnTo>
                  <a:pt x="971550" y="4763"/>
                </a:lnTo>
                <a:cubicBezTo>
                  <a:pt x="961896" y="4990"/>
                  <a:pt x="952588" y="8609"/>
                  <a:pt x="942975" y="9525"/>
                </a:cubicBezTo>
                <a:cubicBezTo>
                  <a:pt x="919217" y="11788"/>
                  <a:pt x="895376" y="13153"/>
                  <a:pt x="871537" y="14288"/>
                </a:cubicBezTo>
                <a:cubicBezTo>
                  <a:pt x="828694" y="16328"/>
                  <a:pt x="785812" y="17463"/>
                  <a:pt x="742950" y="19050"/>
                </a:cubicBezTo>
                <a:cubicBezTo>
                  <a:pt x="725487" y="20638"/>
                  <a:pt x="707961" y="21638"/>
                  <a:pt x="690562" y="23813"/>
                </a:cubicBezTo>
                <a:cubicBezTo>
                  <a:pt x="682530" y="24817"/>
                  <a:pt x="672474" y="22851"/>
                  <a:pt x="666750" y="28575"/>
                </a:cubicBezTo>
                <a:cubicBezTo>
                  <a:pt x="659650" y="35675"/>
                  <a:pt x="657225" y="57150"/>
                  <a:pt x="657225" y="57150"/>
                </a:cubicBezTo>
                <a:cubicBezTo>
                  <a:pt x="655637" y="76200"/>
                  <a:pt x="654988" y="95352"/>
                  <a:pt x="652462" y="114300"/>
                </a:cubicBezTo>
                <a:cubicBezTo>
                  <a:pt x="651799" y="119276"/>
                  <a:pt x="648525" y="123636"/>
                  <a:pt x="647700" y="128588"/>
                </a:cubicBezTo>
                <a:cubicBezTo>
                  <a:pt x="645337" y="142768"/>
                  <a:pt x="644525" y="157163"/>
                  <a:pt x="642937" y="171450"/>
                </a:cubicBezTo>
                <a:cubicBezTo>
                  <a:pt x="641350" y="214313"/>
                  <a:pt x="640694" y="257220"/>
                  <a:pt x="638175" y="300038"/>
                </a:cubicBezTo>
                <a:cubicBezTo>
                  <a:pt x="637176" y="317017"/>
                  <a:pt x="633400" y="335801"/>
                  <a:pt x="628650" y="352425"/>
                </a:cubicBezTo>
                <a:cubicBezTo>
                  <a:pt x="627271" y="357252"/>
                  <a:pt x="625105" y="361843"/>
                  <a:pt x="623887" y="366713"/>
                </a:cubicBezTo>
                <a:cubicBezTo>
                  <a:pt x="618661" y="387618"/>
                  <a:pt x="619819" y="398663"/>
                  <a:pt x="609600" y="419100"/>
                </a:cubicBezTo>
                <a:cubicBezTo>
                  <a:pt x="606425" y="425450"/>
                  <a:pt x="602568" y="431503"/>
                  <a:pt x="600075" y="438150"/>
                </a:cubicBezTo>
                <a:cubicBezTo>
                  <a:pt x="597777" y="444279"/>
                  <a:pt x="597610" y="451071"/>
                  <a:pt x="595312" y="457200"/>
                </a:cubicBezTo>
                <a:cubicBezTo>
                  <a:pt x="592819" y="463847"/>
                  <a:pt x="588424" y="469658"/>
                  <a:pt x="585787" y="476250"/>
                </a:cubicBezTo>
                <a:cubicBezTo>
                  <a:pt x="568784" y="518757"/>
                  <a:pt x="585062" y="491624"/>
                  <a:pt x="566737" y="519113"/>
                </a:cubicBezTo>
                <a:cubicBezTo>
                  <a:pt x="555321" y="553362"/>
                  <a:pt x="569169" y="510598"/>
                  <a:pt x="557212" y="552450"/>
                </a:cubicBezTo>
                <a:cubicBezTo>
                  <a:pt x="549827" y="578298"/>
                  <a:pt x="549714" y="564109"/>
                  <a:pt x="542925" y="604838"/>
                </a:cubicBezTo>
                <a:cubicBezTo>
                  <a:pt x="540010" y="622326"/>
                  <a:pt x="537391" y="639930"/>
                  <a:pt x="533400" y="657225"/>
                </a:cubicBezTo>
                <a:cubicBezTo>
                  <a:pt x="530456" y="669981"/>
                  <a:pt x="528015" y="682906"/>
                  <a:pt x="523875" y="695325"/>
                </a:cubicBezTo>
                <a:lnTo>
                  <a:pt x="509587" y="738188"/>
                </a:lnTo>
                <a:cubicBezTo>
                  <a:pt x="508000" y="742950"/>
                  <a:pt x="506043" y="747605"/>
                  <a:pt x="504825" y="752475"/>
                </a:cubicBezTo>
                <a:cubicBezTo>
                  <a:pt x="501650" y="765175"/>
                  <a:pt x="499440" y="778156"/>
                  <a:pt x="495300" y="790575"/>
                </a:cubicBezTo>
                <a:lnTo>
                  <a:pt x="471487" y="862013"/>
                </a:lnTo>
                <a:cubicBezTo>
                  <a:pt x="454118" y="914121"/>
                  <a:pt x="481821" y="835190"/>
                  <a:pt x="457200" y="890588"/>
                </a:cubicBezTo>
                <a:cubicBezTo>
                  <a:pt x="453122" y="899763"/>
                  <a:pt x="450850" y="909638"/>
                  <a:pt x="447675" y="919163"/>
                </a:cubicBezTo>
                <a:lnTo>
                  <a:pt x="428625" y="976313"/>
                </a:lnTo>
                <a:cubicBezTo>
                  <a:pt x="427038" y="981075"/>
                  <a:pt x="426647" y="986423"/>
                  <a:pt x="423862" y="990600"/>
                </a:cubicBezTo>
                <a:lnTo>
                  <a:pt x="404812" y="1019175"/>
                </a:lnTo>
                <a:lnTo>
                  <a:pt x="395287" y="1047750"/>
                </a:lnTo>
                <a:cubicBezTo>
                  <a:pt x="393700" y="1052513"/>
                  <a:pt x="393310" y="1057861"/>
                  <a:pt x="390525" y="1062038"/>
                </a:cubicBezTo>
                <a:lnTo>
                  <a:pt x="371475" y="1090613"/>
                </a:lnTo>
                <a:lnTo>
                  <a:pt x="361950" y="1104900"/>
                </a:lnTo>
                <a:cubicBezTo>
                  <a:pt x="358775" y="1109663"/>
                  <a:pt x="357188" y="1116013"/>
                  <a:pt x="352425" y="1119188"/>
                </a:cubicBezTo>
                <a:lnTo>
                  <a:pt x="338137" y="1128713"/>
                </a:lnTo>
                <a:lnTo>
                  <a:pt x="280987" y="1214438"/>
                </a:lnTo>
                <a:lnTo>
                  <a:pt x="261937" y="1243013"/>
                </a:lnTo>
                <a:cubicBezTo>
                  <a:pt x="258762" y="1247775"/>
                  <a:pt x="256459" y="1253253"/>
                  <a:pt x="252412" y="1257300"/>
                </a:cubicBezTo>
                <a:cubicBezTo>
                  <a:pt x="247650" y="1262063"/>
                  <a:pt x="242260" y="1266272"/>
                  <a:pt x="238125" y="1271588"/>
                </a:cubicBezTo>
                <a:cubicBezTo>
                  <a:pt x="231097" y="1280624"/>
                  <a:pt x="225425" y="1290638"/>
                  <a:pt x="219075" y="1300163"/>
                </a:cubicBezTo>
                <a:lnTo>
                  <a:pt x="200025" y="1328738"/>
                </a:lnTo>
                <a:cubicBezTo>
                  <a:pt x="196850" y="1333500"/>
                  <a:pt x="195262" y="1339850"/>
                  <a:pt x="190500" y="1343025"/>
                </a:cubicBezTo>
                <a:lnTo>
                  <a:pt x="176212" y="1352550"/>
                </a:lnTo>
                <a:cubicBezTo>
                  <a:pt x="167843" y="1377660"/>
                  <a:pt x="176982" y="1357342"/>
                  <a:pt x="157162" y="1381125"/>
                </a:cubicBezTo>
                <a:cubicBezTo>
                  <a:pt x="137316" y="1404940"/>
                  <a:pt x="159545" y="1387474"/>
                  <a:pt x="133350" y="1404938"/>
                </a:cubicBezTo>
                <a:cubicBezTo>
                  <a:pt x="116353" y="1430433"/>
                  <a:pt x="127872" y="1415178"/>
                  <a:pt x="95250" y="1447800"/>
                </a:cubicBezTo>
                <a:cubicBezTo>
                  <a:pt x="90487" y="1452563"/>
                  <a:pt x="84698" y="1456484"/>
                  <a:pt x="80962" y="1462088"/>
                </a:cubicBezTo>
                <a:lnTo>
                  <a:pt x="52387" y="1504950"/>
                </a:lnTo>
                <a:cubicBezTo>
                  <a:pt x="49212" y="1509713"/>
                  <a:pt x="47625" y="1516063"/>
                  <a:pt x="42862" y="1519238"/>
                </a:cubicBezTo>
                <a:cubicBezTo>
                  <a:pt x="8683" y="1542024"/>
                  <a:pt x="22382" y="1530193"/>
                  <a:pt x="0" y="1552575"/>
                </a:cubicBezTo>
                <a:cubicBezTo>
                  <a:pt x="9525" y="1558925"/>
                  <a:pt x="18336" y="1566505"/>
                  <a:pt x="28575" y="1571625"/>
                </a:cubicBezTo>
                <a:cubicBezTo>
                  <a:pt x="52744" y="1583710"/>
                  <a:pt x="41718" y="1577212"/>
                  <a:pt x="61912" y="1590675"/>
                </a:cubicBezTo>
                <a:lnTo>
                  <a:pt x="90487" y="1633538"/>
                </a:lnTo>
                <a:cubicBezTo>
                  <a:pt x="93662" y="1638300"/>
                  <a:pt x="94582" y="1646015"/>
                  <a:pt x="100012" y="1647825"/>
                </a:cubicBezTo>
                <a:lnTo>
                  <a:pt x="114300" y="1652588"/>
                </a:lnTo>
                <a:cubicBezTo>
                  <a:pt x="131763" y="1678781"/>
                  <a:pt x="114300" y="1656556"/>
                  <a:pt x="138112" y="1676400"/>
                </a:cubicBezTo>
                <a:cubicBezTo>
                  <a:pt x="174781" y="1706958"/>
                  <a:pt x="131216" y="1676565"/>
                  <a:pt x="166687" y="1700213"/>
                </a:cubicBezTo>
                <a:cubicBezTo>
                  <a:pt x="169862" y="1704975"/>
                  <a:pt x="172409" y="1710222"/>
                  <a:pt x="176212" y="1714500"/>
                </a:cubicBezTo>
                <a:cubicBezTo>
                  <a:pt x="199939" y="1741192"/>
                  <a:pt x="197359" y="1738123"/>
                  <a:pt x="219075" y="1752600"/>
                </a:cubicBezTo>
                <a:cubicBezTo>
                  <a:pt x="225425" y="1762125"/>
                  <a:pt x="230030" y="1773080"/>
                  <a:pt x="238125" y="1781175"/>
                </a:cubicBezTo>
                <a:cubicBezTo>
                  <a:pt x="270747" y="1813797"/>
                  <a:pt x="255492" y="1802278"/>
                  <a:pt x="280987" y="1819275"/>
                </a:cubicBezTo>
                <a:cubicBezTo>
                  <a:pt x="303435" y="1852948"/>
                  <a:pt x="274118" y="1812406"/>
                  <a:pt x="309562" y="1847850"/>
                </a:cubicBezTo>
                <a:cubicBezTo>
                  <a:pt x="313609" y="1851897"/>
                  <a:pt x="315040" y="1858091"/>
                  <a:pt x="319087" y="1862138"/>
                </a:cubicBezTo>
                <a:cubicBezTo>
                  <a:pt x="324700" y="1867751"/>
                  <a:pt x="332110" y="1871259"/>
                  <a:pt x="338137" y="1876425"/>
                </a:cubicBezTo>
                <a:cubicBezTo>
                  <a:pt x="343251" y="1880808"/>
                  <a:pt x="347108" y="1886578"/>
                  <a:pt x="352425" y="1890713"/>
                </a:cubicBezTo>
                <a:cubicBezTo>
                  <a:pt x="361461" y="1897741"/>
                  <a:pt x="372905" y="1901668"/>
                  <a:pt x="381000" y="1909763"/>
                </a:cubicBezTo>
                <a:cubicBezTo>
                  <a:pt x="385762" y="1914525"/>
                  <a:pt x="389400" y="1920779"/>
                  <a:pt x="395287" y="1924050"/>
                </a:cubicBezTo>
                <a:cubicBezTo>
                  <a:pt x="404064" y="1928926"/>
                  <a:pt x="414882" y="1929085"/>
                  <a:pt x="423862" y="1933575"/>
                </a:cubicBezTo>
                <a:cubicBezTo>
                  <a:pt x="447402" y="1945345"/>
                  <a:pt x="436177" y="1940855"/>
                  <a:pt x="457200" y="1947863"/>
                </a:cubicBezTo>
                <a:cubicBezTo>
                  <a:pt x="465137" y="1954213"/>
                  <a:pt x="472791" y="1960934"/>
                  <a:pt x="481012" y="1966913"/>
                </a:cubicBezTo>
                <a:cubicBezTo>
                  <a:pt x="481030" y="1966926"/>
                  <a:pt x="516722" y="1990719"/>
                  <a:pt x="523875" y="1995488"/>
                </a:cubicBezTo>
                <a:cubicBezTo>
                  <a:pt x="528637" y="1998663"/>
                  <a:pt x="532732" y="2003203"/>
                  <a:pt x="538162" y="2005013"/>
                </a:cubicBezTo>
                <a:lnTo>
                  <a:pt x="566737" y="2014538"/>
                </a:lnTo>
                <a:cubicBezTo>
                  <a:pt x="597694" y="2004218"/>
                  <a:pt x="565150" y="2019301"/>
                  <a:pt x="590550" y="1981200"/>
                </a:cubicBezTo>
                <a:lnTo>
                  <a:pt x="609600" y="1952625"/>
                </a:lnTo>
                <a:cubicBezTo>
                  <a:pt x="618392" y="1939437"/>
                  <a:pt x="626865" y="1925835"/>
                  <a:pt x="638175" y="1914525"/>
                </a:cubicBezTo>
                <a:cubicBezTo>
                  <a:pt x="642222" y="1910478"/>
                  <a:pt x="647700" y="1908175"/>
                  <a:pt x="652462" y="1905000"/>
                </a:cubicBezTo>
                <a:cubicBezTo>
                  <a:pt x="679451" y="1864519"/>
                  <a:pt x="634997" y="1927228"/>
                  <a:pt x="690562" y="1871663"/>
                </a:cubicBezTo>
                <a:cubicBezTo>
                  <a:pt x="696912" y="1865313"/>
                  <a:pt x="702713" y="1858362"/>
                  <a:pt x="709612" y="1852613"/>
                </a:cubicBezTo>
                <a:cubicBezTo>
                  <a:pt x="730955" y="1834828"/>
                  <a:pt x="742196" y="1827715"/>
                  <a:pt x="762000" y="1814513"/>
                </a:cubicBezTo>
                <a:cubicBezTo>
                  <a:pt x="787398" y="1776415"/>
                  <a:pt x="754065" y="1822447"/>
                  <a:pt x="785812" y="1790700"/>
                </a:cubicBezTo>
                <a:cubicBezTo>
                  <a:pt x="789859" y="1786653"/>
                  <a:pt x="792010" y="1781070"/>
                  <a:pt x="795337" y="1776413"/>
                </a:cubicBezTo>
                <a:cubicBezTo>
                  <a:pt x="799951" y="1769954"/>
                  <a:pt x="804459" y="1763390"/>
                  <a:pt x="809625" y="1757363"/>
                </a:cubicBezTo>
                <a:cubicBezTo>
                  <a:pt x="814008" y="1752249"/>
                  <a:pt x="819529" y="1748189"/>
                  <a:pt x="823912" y="1743075"/>
                </a:cubicBezTo>
                <a:cubicBezTo>
                  <a:pt x="832775" y="1732735"/>
                  <a:pt x="840185" y="1721047"/>
                  <a:pt x="847725" y="1709738"/>
                </a:cubicBezTo>
                <a:cubicBezTo>
                  <a:pt x="857381" y="1680767"/>
                  <a:pt x="846186" y="1710177"/>
                  <a:pt x="862012" y="1681163"/>
                </a:cubicBezTo>
                <a:cubicBezTo>
                  <a:pt x="868811" y="1668698"/>
                  <a:pt x="873186" y="1654877"/>
                  <a:pt x="881062" y="1643063"/>
                </a:cubicBezTo>
                <a:cubicBezTo>
                  <a:pt x="884237" y="1638300"/>
                  <a:pt x="887846" y="1633800"/>
                  <a:pt x="890587" y="1628775"/>
                </a:cubicBezTo>
                <a:cubicBezTo>
                  <a:pt x="897386" y="1616310"/>
                  <a:pt x="905146" y="1604145"/>
                  <a:pt x="909637" y="1590675"/>
                </a:cubicBezTo>
                <a:cubicBezTo>
                  <a:pt x="911225" y="1585913"/>
                  <a:pt x="912155" y="1580878"/>
                  <a:pt x="914400" y="1576388"/>
                </a:cubicBezTo>
                <a:cubicBezTo>
                  <a:pt x="916960" y="1571268"/>
                  <a:pt x="921085" y="1567070"/>
                  <a:pt x="923925" y="1562100"/>
                </a:cubicBezTo>
                <a:cubicBezTo>
                  <a:pt x="937960" y="1537539"/>
                  <a:pt x="929986" y="1547071"/>
                  <a:pt x="942975" y="1519238"/>
                </a:cubicBezTo>
                <a:cubicBezTo>
                  <a:pt x="950481" y="1503154"/>
                  <a:pt x="956942" y="1486381"/>
                  <a:pt x="966787" y="1471613"/>
                </a:cubicBezTo>
                <a:cubicBezTo>
                  <a:pt x="973137" y="1462088"/>
                  <a:pt x="982217" y="1453898"/>
                  <a:pt x="985837" y="1443038"/>
                </a:cubicBezTo>
                <a:cubicBezTo>
                  <a:pt x="987425" y="1438275"/>
                  <a:pt x="988162" y="1433139"/>
                  <a:pt x="990600" y="1428750"/>
                </a:cubicBezTo>
                <a:cubicBezTo>
                  <a:pt x="996159" y="1418743"/>
                  <a:pt x="1009650" y="1400175"/>
                  <a:pt x="1009650" y="1400175"/>
                </a:cubicBezTo>
                <a:cubicBezTo>
                  <a:pt x="1020816" y="1366675"/>
                  <a:pt x="1006285" y="1408025"/>
                  <a:pt x="1023937" y="1366838"/>
                </a:cubicBezTo>
                <a:cubicBezTo>
                  <a:pt x="1035767" y="1339235"/>
                  <a:pt x="1019921" y="1365717"/>
                  <a:pt x="1038225" y="1338263"/>
                </a:cubicBezTo>
                <a:cubicBezTo>
                  <a:pt x="1041400" y="1328738"/>
                  <a:pt x="1045315" y="1319428"/>
                  <a:pt x="1047750" y="1309688"/>
                </a:cubicBezTo>
                <a:lnTo>
                  <a:pt x="1062037" y="1252538"/>
                </a:lnTo>
                <a:lnTo>
                  <a:pt x="1066800" y="1233488"/>
                </a:lnTo>
                <a:cubicBezTo>
                  <a:pt x="1068387" y="1227138"/>
                  <a:pt x="1069492" y="1220648"/>
                  <a:pt x="1071562" y="1214438"/>
                </a:cubicBezTo>
                <a:lnTo>
                  <a:pt x="1085850" y="1171575"/>
                </a:lnTo>
                <a:cubicBezTo>
                  <a:pt x="1085853" y="1171565"/>
                  <a:pt x="1095371" y="1143009"/>
                  <a:pt x="1095375" y="1143000"/>
                </a:cubicBezTo>
                <a:cubicBezTo>
                  <a:pt x="1100137" y="1131888"/>
                  <a:pt x="1104255" y="1120477"/>
                  <a:pt x="1109662" y="1109663"/>
                </a:cubicBezTo>
                <a:cubicBezTo>
                  <a:pt x="1116293" y="1096400"/>
                  <a:pt x="1122940" y="1091622"/>
                  <a:pt x="1133475" y="1081088"/>
                </a:cubicBezTo>
                <a:cubicBezTo>
                  <a:pt x="1136650" y="1074738"/>
                  <a:pt x="1140507" y="1068686"/>
                  <a:pt x="1143000" y="1062038"/>
                </a:cubicBezTo>
                <a:cubicBezTo>
                  <a:pt x="1145298" y="1055909"/>
                  <a:pt x="1145245" y="1049030"/>
                  <a:pt x="1147762" y="1042988"/>
                </a:cubicBezTo>
                <a:cubicBezTo>
                  <a:pt x="1153223" y="1029881"/>
                  <a:pt x="1163368" y="1018663"/>
                  <a:pt x="1166812" y="1004888"/>
                </a:cubicBezTo>
                <a:cubicBezTo>
                  <a:pt x="1169987" y="992188"/>
                  <a:pt x="1172197" y="979207"/>
                  <a:pt x="1176337" y="966788"/>
                </a:cubicBezTo>
                <a:cubicBezTo>
                  <a:pt x="1177925" y="962025"/>
                  <a:pt x="1179721" y="957327"/>
                  <a:pt x="1181100" y="952500"/>
                </a:cubicBezTo>
                <a:cubicBezTo>
                  <a:pt x="1182898" y="946206"/>
                  <a:pt x="1183564" y="939579"/>
                  <a:pt x="1185862" y="933450"/>
                </a:cubicBezTo>
                <a:cubicBezTo>
                  <a:pt x="1188355" y="926802"/>
                  <a:pt x="1192212" y="920750"/>
                  <a:pt x="1195387" y="914400"/>
                </a:cubicBezTo>
                <a:cubicBezTo>
                  <a:pt x="1197865" y="897054"/>
                  <a:pt x="1199300" y="878850"/>
                  <a:pt x="1204912" y="862013"/>
                </a:cubicBezTo>
                <a:cubicBezTo>
                  <a:pt x="1212122" y="840382"/>
                  <a:pt x="1214187" y="842292"/>
                  <a:pt x="1219200" y="823913"/>
                </a:cubicBezTo>
                <a:cubicBezTo>
                  <a:pt x="1222645" y="811283"/>
                  <a:pt x="1224585" y="798232"/>
                  <a:pt x="1228725" y="785813"/>
                </a:cubicBezTo>
                <a:lnTo>
                  <a:pt x="1243012" y="742950"/>
                </a:lnTo>
                <a:lnTo>
                  <a:pt x="1252537" y="714375"/>
                </a:lnTo>
                <a:cubicBezTo>
                  <a:pt x="1255955" y="700704"/>
                  <a:pt x="1261029" y="678342"/>
                  <a:pt x="1266825" y="666750"/>
                </a:cubicBezTo>
                <a:cubicBezTo>
                  <a:pt x="1270000" y="660400"/>
                  <a:pt x="1273553" y="654226"/>
                  <a:pt x="1276350" y="647700"/>
                </a:cubicBezTo>
                <a:cubicBezTo>
                  <a:pt x="1278327" y="643086"/>
                  <a:pt x="1278867" y="637903"/>
                  <a:pt x="1281112" y="633413"/>
                </a:cubicBezTo>
                <a:cubicBezTo>
                  <a:pt x="1283672" y="628293"/>
                  <a:pt x="1288312" y="624356"/>
                  <a:pt x="1290637" y="619125"/>
                </a:cubicBezTo>
                <a:cubicBezTo>
                  <a:pt x="1294715" y="609950"/>
                  <a:pt x="1295672" y="599530"/>
                  <a:pt x="1300162" y="590550"/>
                </a:cubicBezTo>
                <a:cubicBezTo>
                  <a:pt x="1303337" y="584200"/>
                  <a:pt x="1307050" y="578092"/>
                  <a:pt x="1309687" y="571500"/>
                </a:cubicBezTo>
                <a:cubicBezTo>
                  <a:pt x="1313416" y="562178"/>
                  <a:pt x="1316037" y="552450"/>
                  <a:pt x="1319212" y="542925"/>
                </a:cubicBezTo>
                <a:cubicBezTo>
                  <a:pt x="1320800" y="538163"/>
                  <a:pt x="1322886" y="533538"/>
                  <a:pt x="1323975" y="528638"/>
                </a:cubicBezTo>
                <a:lnTo>
                  <a:pt x="1333500" y="485775"/>
                </a:lnTo>
                <a:cubicBezTo>
                  <a:pt x="1345857" y="374552"/>
                  <a:pt x="1328501" y="538973"/>
                  <a:pt x="1343025" y="342900"/>
                </a:cubicBezTo>
                <a:cubicBezTo>
                  <a:pt x="1343738" y="333270"/>
                  <a:pt x="1347647" y="323980"/>
                  <a:pt x="1347787" y="314325"/>
                </a:cubicBezTo>
                <a:cubicBezTo>
                  <a:pt x="1349236" y="214323"/>
                  <a:pt x="1347787" y="114300"/>
                  <a:pt x="1347787" y="0"/>
                </a:cubicBezTo>
                <a:close/>
              </a:path>
            </a:pathLst>
          </a:custGeom>
          <a:solidFill>
            <a:schemeClr val="tx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4" name="Kombinationstegning 63">
            <a:hlinkClick r:id="rId20" action="ppaction://hlinksldjump"/>
          </p:cNvPr>
          <p:cNvSpPr/>
          <p:nvPr/>
        </p:nvSpPr>
        <p:spPr>
          <a:xfrm>
            <a:off x="6092840" y="246540"/>
            <a:ext cx="2040027" cy="1371171"/>
          </a:xfrm>
          <a:custGeom>
            <a:avLst/>
            <a:gdLst>
              <a:gd name="connsiteX0" fmla="*/ 0 w 2057911"/>
              <a:gd name="connsiteY0" fmla="*/ 655320 h 1295400"/>
              <a:gd name="connsiteX1" fmla="*/ 0 w 2057911"/>
              <a:gd name="connsiteY1" fmla="*/ 655320 h 1295400"/>
              <a:gd name="connsiteX2" fmla="*/ 7620 w 2057911"/>
              <a:gd name="connsiteY2" fmla="*/ 464820 h 1295400"/>
              <a:gd name="connsiteX3" fmla="*/ 15240 w 2057911"/>
              <a:gd name="connsiteY3" fmla="*/ 434340 h 1295400"/>
              <a:gd name="connsiteX4" fmla="*/ 22860 w 2057911"/>
              <a:gd name="connsiteY4" fmla="*/ 99060 h 1295400"/>
              <a:gd name="connsiteX5" fmla="*/ 38100 w 2057911"/>
              <a:gd name="connsiteY5" fmla="*/ 0 h 1295400"/>
              <a:gd name="connsiteX6" fmla="*/ 304800 w 2057911"/>
              <a:gd name="connsiteY6" fmla="*/ 15240 h 1295400"/>
              <a:gd name="connsiteX7" fmla="*/ 403860 w 2057911"/>
              <a:gd name="connsiteY7" fmla="*/ 38100 h 1295400"/>
              <a:gd name="connsiteX8" fmla="*/ 480060 w 2057911"/>
              <a:gd name="connsiteY8" fmla="*/ 53340 h 1295400"/>
              <a:gd name="connsiteX9" fmla="*/ 533400 w 2057911"/>
              <a:gd name="connsiteY9" fmla="*/ 68580 h 1295400"/>
              <a:gd name="connsiteX10" fmla="*/ 556260 w 2057911"/>
              <a:gd name="connsiteY10" fmla="*/ 76200 h 1295400"/>
              <a:gd name="connsiteX11" fmla="*/ 662940 w 2057911"/>
              <a:gd name="connsiteY11" fmla="*/ 99060 h 1295400"/>
              <a:gd name="connsiteX12" fmla="*/ 739140 w 2057911"/>
              <a:gd name="connsiteY12" fmla="*/ 121920 h 1295400"/>
              <a:gd name="connsiteX13" fmla="*/ 762000 w 2057911"/>
              <a:gd name="connsiteY13" fmla="*/ 129540 h 1295400"/>
              <a:gd name="connsiteX14" fmla="*/ 800100 w 2057911"/>
              <a:gd name="connsiteY14" fmla="*/ 137160 h 1295400"/>
              <a:gd name="connsiteX15" fmla="*/ 845820 w 2057911"/>
              <a:gd name="connsiteY15" fmla="*/ 160020 h 1295400"/>
              <a:gd name="connsiteX16" fmla="*/ 876300 w 2057911"/>
              <a:gd name="connsiteY16" fmla="*/ 167640 h 1295400"/>
              <a:gd name="connsiteX17" fmla="*/ 944880 w 2057911"/>
              <a:gd name="connsiteY17" fmla="*/ 190500 h 1295400"/>
              <a:gd name="connsiteX18" fmla="*/ 967740 w 2057911"/>
              <a:gd name="connsiteY18" fmla="*/ 198120 h 1295400"/>
              <a:gd name="connsiteX19" fmla="*/ 998220 w 2057911"/>
              <a:gd name="connsiteY19" fmla="*/ 205740 h 1295400"/>
              <a:gd name="connsiteX20" fmla="*/ 1021080 w 2057911"/>
              <a:gd name="connsiteY20" fmla="*/ 213360 h 1295400"/>
              <a:gd name="connsiteX21" fmla="*/ 1059180 w 2057911"/>
              <a:gd name="connsiteY21" fmla="*/ 220980 h 1295400"/>
              <a:gd name="connsiteX22" fmla="*/ 1104900 w 2057911"/>
              <a:gd name="connsiteY22" fmla="*/ 236220 h 1295400"/>
              <a:gd name="connsiteX23" fmla="*/ 1158240 w 2057911"/>
              <a:gd name="connsiteY23" fmla="*/ 251460 h 1295400"/>
              <a:gd name="connsiteX24" fmla="*/ 1188720 w 2057911"/>
              <a:gd name="connsiteY24" fmla="*/ 266700 h 1295400"/>
              <a:gd name="connsiteX25" fmla="*/ 1242060 w 2057911"/>
              <a:gd name="connsiteY25" fmla="*/ 281940 h 1295400"/>
              <a:gd name="connsiteX26" fmla="*/ 1310640 w 2057911"/>
              <a:gd name="connsiteY26" fmla="*/ 312420 h 1295400"/>
              <a:gd name="connsiteX27" fmla="*/ 1341120 w 2057911"/>
              <a:gd name="connsiteY27" fmla="*/ 327660 h 1295400"/>
              <a:gd name="connsiteX28" fmla="*/ 1386840 w 2057911"/>
              <a:gd name="connsiteY28" fmla="*/ 358140 h 1295400"/>
              <a:gd name="connsiteX29" fmla="*/ 1432560 w 2057911"/>
              <a:gd name="connsiteY29" fmla="*/ 381000 h 1295400"/>
              <a:gd name="connsiteX30" fmla="*/ 1478280 w 2057911"/>
              <a:gd name="connsiteY30" fmla="*/ 396240 h 1295400"/>
              <a:gd name="connsiteX31" fmla="*/ 1524000 w 2057911"/>
              <a:gd name="connsiteY31" fmla="*/ 426720 h 1295400"/>
              <a:gd name="connsiteX32" fmla="*/ 1546860 w 2057911"/>
              <a:gd name="connsiteY32" fmla="*/ 441960 h 1295400"/>
              <a:gd name="connsiteX33" fmla="*/ 1615440 w 2057911"/>
              <a:gd name="connsiteY33" fmla="*/ 480060 h 1295400"/>
              <a:gd name="connsiteX34" fmla="*/ 1638300 w 2057911"/>
              <a:gd name="connsiteY34" fmla="*/ 495300 h 1295400"/>
              <a:gd name="connsiteX35" fmla="*/ 1691640 w 2057911"/>
              <a:gd name="connsiteY35" fmla="*/ 518160 h 1295400"/>
              <a:gd name="connsiteX36" fmla="*/ 1737360 w 2057911"/>
              <a:gd name="connsiteY36" fmla="*/ 548640 h 1295400"/>
              <a:gd name="connsiteX37" fmla="*/ 1760220 w 2057911"/>
              <a:gd name="connsiteY37" fmla="*/ 563880 h 1295400"/>
              <a:gd name="connsiteX38" fmla="*/ 1783080 w 2057911"/>
              <a:gd name="connsiteY38" fmla="*/ 579120 h 1295400"/>
              <a:gd name="connsiteX39" fmla="*/ 1798320 w 2057911"/>
              <a:gd name="connsiteY39" fmla="*/ 601980 h 1295400"/>
              <a:gd name="connsiteX40" fmla="*/ 1874520 w 2057911"/>
              <a:gd name="connsiteY40" fmla="*/ 670560 h 1295400"/>
              <a:gd name="connsiteX41" fmla="*/ 1943100 w 2057911"/>
              <a:gd name="connsiteY41" fmla="*/ 708660 h 1295400"/>
              <a:gd name="connsiteX42" fmla="*/ 2004060 w 2057911"/>
              <a:gd name="connsiteY42" fmla="*/ 762000 h 1295400"/>
              <a:gd name="connsiteX43" fmla="*/ 2026920 w 2057911"/>
              <a:gd name="connsiteY43" fmla="*/ 777240 h 1295400"/>
              <a:gd name="connsiteX44" fmla="*/ 2049780 w 2057911"/>
              <a:gd name="connsiteY44" fmla="*/ 792480 h 1295400"/>
              <a:gd name="connsiteX45" fmla="*/ 2057400 w 2057911"/>
              <a:gd name="connsiteY45" fmla="*/ 815340 h 1295400"/>
              <a:gd name="connsiteX46" fmla="*/ 2004060 w 2057911"/>
              <a:gd name="connsiteY46" fmla="*/ 876300 h 1295400"/>
              <a:gd name="connsiteX47" fmla="*/ 1988820 w 2057911"/>
              <a:gd name="connsiteY47" fmla="*/ 899160 h 1295400"/>
              <a:gd name="connsiteX48" fmla="*/ 1920240 w 2057911"/>
              <a:gd name="connsiteY48" fmla="*/ 960120 h 1295400"/>
              <a:gd name="connsiteX49" fmla="*/ 1905000 w 2057911"/>
              <a:gd name="connsiteY49" fmla="*/ 982980 h 1295400"/>
              <a:gd name="connsiteX50" fmla="*/ 1859280 w 2057911"/>
              <a:gd name="connsiteY50" fmla="*/ 1013460 h 1295400"/>
              <a:gd name="connsiteX51" fmla="*/ 1844040 w 2057911"/>
              <a:gd name="connsiteY51" fmla="*/ 1036320 h 1295400"/>
              <a:gd name="connsiteX52" fmla="*/ 1798320 w 2057911"/>
              <a:gd name="connsiteY52" fmla="*/ 1066800 h 1295400"/>
              <a:gd name="connsiteX53" fmla="*/ 1775460 w 2057911"/>
              <a:gd name="connsiteY53" fmla="*/ 1082040 h 1295400"/>
              <a:gd name="connsiteX54" fmla="*/ 1729740 w 2057911"/>
              <a:gd name="connsiteY54" fmla="*/ 1120140 h 1295400"/>
              <a:gd name="connsiteX55" fmla="*/ 1691640 w 2057911"/>
              <a:gd name="connsiteY55" fmla="*/ 1158240 h 1295400"/>
              <a:gd name="connsiteX56" fmla="*/ 1645920 w 2057911"/>
              <a:gd name="connsiteY56" fmla="*/ 1196340 h 1295400"/>
              <a:gd name="connsiteX57" fmla="*/ 1607820 w 2057911"/>
              <a:gd name="connsiteY57" fmla="*/ 1242060 h 1295400"/>
              <a:gd name="connsiteX58" fmla="*/ 1584960 w 2057911"/>
              <a:gd name="connsiteY58" fmla="*/ 1257300 h 1295400"/>
              <a:gd name="connsiteX59" fmla="*/ 1546860 w 2057911"/>
              <a:gd name="connsiteY59" fmla="*/ 1295400 h 1295400"/>
              <a:gd name="connsiteX60" fmla="*/ 1524000 w 2057911"/>
              <a:gd name="connsiteY60" fmla="*/ 1280160 h 1295400"/>
              <a:gd name="connsiteX61" fmla="*/ 1501140 w 2057911"/>
              <a:gd name="connsiteY61" fmla="*/ 1257300 h 1295400"/>
              <a:gd name="connsiteX62" fmla="*/ 1478280 w 2057911"/>
              <a:gd name="connsiteY62" fmla="*/ 1242060 h 1295400"/>
              <a:gd name="connsiteX63" fmla="*/ 1455420 w 2057911"/>
              <a:gd name="connsiteY63" fmla="*/ 1219200 h 1295400"/>
              <a:gd name="connsiteX64" fmla="*/ 1409700 w 2057911"/>
              <a:gd name="connsiteY64" fmla="*/ 1188720 h 1295400"/>
              <a:gd name="connsiteX65" fmla="*/ 1363980 w 2057911"/>
              <a:gd name="connsiteY65" fmla="*/ 1158240 h 1295400"/>
              <a:gd name="connsiteX66" fmla="*/ 1341120 w 2057911"/>
              <a:gd name="connsiteY66" fmla="*/ 1143000 h 1295400"/>
              <a:gd name="connsiteX67" fmla="*/ 1318260 w 2057911"/>
              <a:gd name="connsiteY67" fmla="*/ 1127760 h 1295400"/>
              <a:gd name="connsiteX68" fmla="*/ 1295400 w 2057911"/>
              <a:gd name="connsiteY68" fmla="*/ 1120140 h 1295400"/>
              <a:gd name="connsiteX69" fmla="*/ 1249680 w 2057911"/>
              <a:gd name="connsiteY69" fmla="*/ 1089660 h 1295400"/>
              <a:gd name="connsiteX70" fmla="*/ 1181100 w 2057911"/>
              <a:gd name="connsiteY70" fmla="*/ 1043940 h 1295400"/>
              <a:gd name="connsiteX71" fmla="*/ 1158240 w 2057911"/>
              <a:gd name="connsiteY71" fmla="*/ 1028700 h 1295400"/>
              <a:gd name="connsiteX72" fmla="*/ 1135380 w 2057911"/>
              <a:gd name="connsiteY72" fmla="*/ 1013460 h 1295400"/>
              <a:gd name="connsiteX73" fmla="*/ 1112520 w 2057911"/>
              <a:gd name="connsiteY73" fmla="*/ 1005840 h 1295400"/>
              <a:gd name="connsiteX74" fmla="*/ 1089660 w 2057911"/>
              <a:gd name="connsiteY74" fmla="*/ 990600 h 1295400"/>
              <a:gd name="connsiteX75" fmla="*/ 1043940 w 2057911"/>
              <a:gd name="connsiteY75" fmla="*/ 975360 h 1295400"/>
              <a:gd name="connsiteX76" fmla="*/ 1021080 w 2057911"/>
              <a:gd name="connsiteY76" fmla="*/ 967740 h 1295400"/>
              <a:gd name="connsiteX77" fmla="*/ 998220 w 2057911"/>
              <a:gd name="connsiteY77" fmla="*/ 960120 h 1295400"/>
              <a:gd name="connsiteX78" fmla="*/ 975360 w 2057911"/>
              <a:gd name="connsiteY78" fmla="*/ 937260 h 1295400"/>
              <a:gd name="connsiteX79" fmla="*/ 929640 w 2057911"/>
              <a:gd name="connsiteY79" fmla="*/ 914400 h 1295400"/>
              <a:gd name="connsiteX80" fmla="*/ 906780 w 2057911"/>
              <a:gd name="connsiteY80" fmla="*/ 891540 h 1295400"/>
              <a:gd name="connsiteX81" fmla="*/ 883920 w 2057911"/>
              <a:gd name="connsiteY81" fmla="*/ 883920 h 1295400"/>
              <a:gd name="connsiteX82" fmla="*/ 861060 w 2057911"/>
              <a:gd name="connsiteY82" fmla="*/ 868680 h 1295400"/>
              <a:gd name="connsiteX83" fmla="*/ 784860 w 2057911"/>
              <a:gd name="connsiteY83" fmla="*/ 845820 h 1295400"/>
              <a:gd name="connsiteX84" fmla="*/ 739140 w 2057911"/>
              <a:gd name="connsiteY84" fmla="*/ 830580 h 1295400"/>
              <a:gd name="connsiteX85" fmla="*/ 655320 w 2057911"/>
              <a:gd name="connsiteY85" fmla="*/ 800100 h 1295400"/>
              <a:gd name="connsiteX86" fmla="*/ 609600 w 2057911"/>
              <a:gd name="connsiteY86" fmla="*/ 784860 h 1295400"/>
              <a:gd name="connsiteX87" fmla="*/ 586740 w 2057911"/>
              <a:gd name="connsiteY87" fmla="*/ 777240 h 1295400"/>
              <a:gd name="connsiteX88" fmla="*/ 556260 w 2057911"/>
              <a:gd name="connsiteY88" fmla="*/ 769620 h 1295400"/>
              <a:gd name="connsiteX89" fmla="*/ 510540 w 2057911"/>
              <a:gd name="connsiteY89" fmla="*/ 754380 h 1295400"/>
              <a:gd name="connsiteX90" fmla="*/ 487680 w 2057911"/>
              <a:gd name="connsiteY90" fmla="*/ 746760 h 1295400"/>
              <a:gd name="connsiteX91" fmla="*/ 457200 w 2057911"/>
              <a:gd name="connsiteY91" fmla="*/ 739140 h 1295400"/>
              <a:gd name="connsiteX92" fmla="*/ 350520 w 2057911"/>
              <a:gd name="connsiteY92" fmla="*/ 708660 h 1295400"/>
              <a:gd name="connsiteX93" fmla="*/ 198120 w 2057911"/>
              <a:gd name="connsiteY93" fmla="*/ 685800 h 1295400"/>
              <a:gd name="connsiteX94" fmla="*/ 114300 w 2057911"/>
              <a:gd name="connsiteY94" fmla="*/ 670560 h 1295400"/>
              <a:gd name="connsiteX95" fmla="*/ 45720 w 2057911"/>
              <a:gd name="connsiteY95" fmla="*/ 662940 h 1295400"/>
              <a:gd name="connsiteX96" fmla="*/ 0 w 2057911"/>
              <a:gd name="connsiteY96" fmla="*/ 65532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057911" h="1295400">
                <a:moveTo>
                  <a:pt x="0" y="655320"/>
                </a:moveTo>
                <a:lnTo>
                  <a:pt x="0" y="655320"/>
                </a:lnTo>
                <a:cubicBezTo>
                  <a:pt x="2540" y="591820"/>
                  <a:pt x="3248" y="528220"/>
                  <a:pt x="7620" y="464820"/>
                </a:cubicBezTo>
                <a:cubicBezTo>
                  <a:pt x="8341" y="454372"/>
                  <a:pt x="14804" y="444804"/>
                  <a:pt x="15240" y="434340"/>
                </a:cubicBezTo>
                <a:cubicBezTo>
                  <a:pt x="19894" y="322648"/>
                  <a:pt x="18645" y="210769"/>
                  <a:pt x="22860" y="99060"/>
                </a:cubicBezTo>
                <a:cubicBezTo>
                  <a:pt x="24810" y="47376"/>
                  <a:pt x="28010" y="40362"/>
                  <a:pt x="38100" y="0"/>
                </a:cubicBezTo>
                <a:cubicBezTo>
                  <a:pt x="180228" y="5076"/>
                  <a:pt x="203517" y="-1640"/>
                  <a:pt x="304800" y="15240"/>
                </a:cubicBezTo>
                <a:cubicBezTo>
                  <a:pt x="372996" y="26606"/>
                  <a:pt x="314879" y="20304"/>
                  <a:pt x="403860" y="38100"/>
                </a:cubicBezTo>
                <a:cubicBezTo>
                  <a:pt x="429260" y="43180"/>
                  <a:pt x="455486" y="45149"/>
                  <a:pt x="480060" y="53340"/>
                </a:cubicBezTo>
                <a:cubicBezTo>
                  <a:pt x="534870" y="71610"/>
                  <a:pt x="466423" y="49444"/>
                  <a:pt x="533400" y="68580"/>
                </a:cubicBezTo>
                <a:cubicBezTo>
                  <a:pt x="541123" y="70787"/>
                  <a:pt x="548537" y="73993"/>
                  <a:pt x="556260" y="76200"/>
                </a:cubicBezTo>
                <a:cubicBezTo>
                  <a:pt x="605204" y="90184"/>
                  <a:pt x="592958" y="81564"/>
                  <a:pt x="662940" y="99060"/>
                </a:cubicBezTo>
                <a:cubicBezTo>
                  <a:pt x="709005" y="110576"/>
                  <a:pt x="683485" y="103368"/>
                  <a:pt x="739140" y="121920"/>
                </a:cubicBezTo>
                <a:cubicBezTo>
                  <a:pt x="746760" y="124460"/>
                  <a:pt x="754124" y="127965"/>
                  <a:pt x="762000" y="129540"/>
                </a:cubicBezTo>
                <a:cubicBezTo>
                  <a:pt x="774700" y="132080"/>
                  <a:pt x="787535" y="134019"/>
                  <a:pt x="800100" y="137160"/>
                </a:cubicBezTo>
                <a:cubicBezTo>
                  <a:pt x="851474" y="150003"/>
                  <a:pt x="793672" y="137671"/>
                  <a:pt x="845820" y="160020"/>
                </a:cubicBezTo>
                <a:cubicBezTo>
                  <a:pt x="855446" y="164145"/>
                  <a:pt x="866269" y="164631"/>
                  <a:pt x="876300" y="167640"/>
                </a:cubicBezTo>
                <a:cubicBezTo>
                  <a:pt x="899380" y="174564"/>
                  <a:pt x="922020" y="182880"/>
                  <a:pt x="944880" y="190500"/>
                </a:cubicBezTo>
                <a:cubicBezTo>
                  <a:pt x="952500" y="193040"/>
                  <a:pt x="959948" y="196172"/>
                  <a:pt x="967740" y="198120"/>
                </a:cubicBezTo>
                <a:cubicBezTo>
                  <a:pt x="977900" y="200660"/>
                  <a:pt x="988150" y="202863"/>
                  <a:pt x="998220" y="205740"/>
                </a:cubicBezTo>
                <a:cubicBezTo>
                  <a:pt x="1005943" y="207947"/>
                  <a:pt x="1013288" y="211412"/>
                  <a:pt x="1021080" y="213360"/>
                </a:cubicBezTo>
                <a:cubicBezTo>
                  <a:pt x="1033645" y="216501"/>
                  <a:pt x="1046685" y="217572"/>
                  <a:pt x="1059180" y="220980"/>
                </a:cubicBezTo>
                <a:cubicBezTo>
                  <a:pt x="1074678" y="225207"/>
                  <a:pt x="1089315" y="232324"/>
                  <a:pt x="1104900" y="236220"/>
                </a:cubicBezTo>
                <a:cubicBezTo>
                  <a:pt x="1120367" y="240087"/>
                  <a:pt x="1142936" y="244901"/>
                  <a:pt x="1158240" y="251460"/>
                </a:cubicBezTo>
                <a:cubicBezTo>
                  <a:pt x="1168681" y="255935"/>
                  <a:pt x="1178279" y="262225"/>
                  <a:pt x="1188720" y="266700"/>
                </a:cubicBezTo>
                <a:cubicBezTo>
                  <a:pt x="1208638" y="275236"/>
                  <a:pt x="1220578" y="275495"/>
                  <a:pt x="1242060" y="281940"/>
                </a:cubicBezTo>
                <a:cubicBezTo>
                  <a:pt x="1312083" y="302947"/>
                  <a:pt x="1265512" y="286632"/>
                  <a:pt x="1310640" y="312420"/>
                </a:cubicBezTo>
                <a:cubicBezTo>
                  <a:pt x="1320503" y="318056"/>
                  <a:pt x="1331380" y="321816"/>
                  <a:pt x="1341120" y="327660"/>
                </a:cubicBezTo>
                <a:cubicBezTo>
                  <a:pt x="1356826" y="337084"/>
                  <a:pt x="1369464" y="352348"/>
                  <a:pt x="1386840" y="358140"/>
                </a:cubicBezTo>
                <a:cubicBezTo>
                  <a:pt x="1470210" y="385930"/>
                  <a:pt x="1343930" y="341609"/>
                  <a:pt x="1432560" y="381000"/>
                </a:cubicBezTo>
                <a:cubicBezTo>
                  <a:pt x="1447240" y="387524"/>
                  <a:pt x="1464914" y="387329"/>
                  <a:pt x="1478280" y="396240"/>
                </a:cubicBezTo>
                <a:lnTo>
                  <a:pt x="1524000" y="426720"/>
                </a:lnTo>
                <a:cubicBezTo>
                  <a:pt x="1531620" y="431800"/>
                  <a:pt x="1538172" y="439064"/>
                  <a:pt x="1546860" y="441960"/>
                </a:cubicBezTo>
                <a:cubicBezTo>
                  <a:pt x="1587096" y="455372"/>
                  <a:pt x="1563037" y="445125"/>
                  <a:pt x="1615440" y="480060"/>
                </a:cubicBezTo>
                <a:cubicBezTo>
                  <a:pt x="1623060" y="485140"/>
                  <a:pt x="1629612" y="492404"/>
                  <a:pt x="1638300" y="495300"/>
                </a:cubicBezTo>
                <a:cubicBezTo>
                  <a:pt x="1661949" y="503183"/>
                  <a:pt x="1668100" y="504036"/>
                  <a:pt x="1691640" y="518160"/>
                </a:cubicBezTo>
                <a:cubicBezTo>
                  <a:pt x="1707346" y="527584"/>
                  <a:pt x="1722120" y="538480"/>
                  <a:pt x="1737360" y="548640"/>
                </a:cubicBezTo>
                <a:lnTo>
                  <a:pt x="1760220" y="563880"/>
                </a:lnTo>
                <a:lnTo>
                  <a:pt x="1783080" y="579120"/>
                </a:lnTo>
                <a:cubicBezTo>
                  <a:pt x="1788160" y="586740"/>
                  <a:pt x="1792236" y="595135"/>
                  <a:pt x="1798320" y="601980"/>
                </a:cubicBezTo>
                <a:cubicBezTo>
                  <a:pt x="1827404" y="634700"/>
                  <a:pt x="1841892" y="647721"/>
                  <a:pt x="1874520" y="670560"/>
                </a:cubicBezTo>
                <a:cubicBezTo>
                  <a:pt x="1922159" y="703907"/>
                  <a:pt x="1904953" y="695944"/>
                  <a:pt x="1943100" y="708660"/>
                </a:cubicBezTo>
                <a:cubicBezTo>
                  <a:pt x="1968500" y="746760"/>
                  <a:pt x="1950720" y="726440"/>
                  <a:pt x="2004060" y="762000"/>
                </a:cubicBezTo>
                <a:lnTo>
                  <a:pt x="2026920" y="777240"/>
                </a:lnTo>
                <a:lnTo>
                  <a:pt x="2049780" y="792480"/>
                </a:lnTo>
                <a:cubicBezTo>
                  <a:pt x="2052320" y="800100"/>
                  <a:pt x="2059940" y="807720"/>
                  <a:pt x="2057400" y="815340"/>
                </a:cubicBezTo>
                <a:cubicBezTo>
                  <a:pt x="2044700" y="853440"/>
                  <a:pt x="2030730" y="858520"/>
                  <a:pt x="2004060" y="876300"/>
                </a:cubicBezTo>
                <a:cubicBezTo>
                  <a:pt x="1998980" y="883920"/>
                  <a:pt x="1994904" y="892315"/>
                  <a:pt x="1988820" y="899160"/>
                </a:cubicBezTo>
                <a:cubicBezTo>
                  <a:pt x="1950859" y="941866"/>
                  <a:pt x="1954984" y="936957"/>
                  <a:pt x="1920240" y="960120"/>
                </a:cubicBezTo>
                <a:cubicBezTo>
                  <a:pt x="1915160" y="967740"/>
                  <a:pt x="1911892" y="976949"/>
                  <a:pt x="1905000" y="982980"/>
                </a:cubicBezTo>
                <a:cubicBezTo>
                  <a:pt x="1891216" y="995041"/>
                  <a:pt x="1859280" y="1013460"/>
                  <a:pt x="1859280" y="1013460"/>
                </a:cubicBezTo>
                <a:cubicBezTo>
                  <a:pt x="1854200" y="1021080"/>
                  <a:pt x="1850932" y="1030289"/>
                  <a:pt x="1844040" y="1036320"/>
                </a:cubicBezTo>
                <a:cubicBezTo>
                  <a:pt x="1830256" y="1048381"/>
                  <a:pt x="1813560" y="1056640"/>
                  <a:pt x="1798320" y="1066800"/>
                </a:cubicBezTo>
                <a:cubicBezTo>
                  <a:pt x="1790700" y="1071880"/>
                  <a:pt x="1781936" y="1075564"/>
                  <a:pt x="1775460" y="1082040"/>
                </a:cubicBezTo>
                <a:cubicBezTo>
                  <a:pt x="1746124" y="1111376"/>
                  <a:pt x="1761566" y="1098922"/>
                  <a:pt x="1729740" y="1120140"/>
                </a:cubicBezTo>
                <a:cubicBezTo>
                  <a:pt x="1701800" y="1162050"/>
                  <a:pt x="1729740" y="1126490"/>
                  <a:pt x="1691640" y="1158240"/>
                </a:cubicBezTo>
                <a:cubicBezTo>
                  <a:pt x="1632968" y="1207133"/>
                  <a:pt x="1702677" y="1158502"/>
                  <a:pt x="1645920" y="1196340"/>
                </a:cubicBezTo>
                <a:cubicBezTo>
                  <a:pt x="1630935" y="1218817"/>
                  <a:pt x="1629822" y="1223725"/>
                  <a:pt x="1607820" y="1242060"/>
                </a:cubicBezTo>
                <a:cubicBezTo>
                  <a:pt x="1600785" y="1247923"/>
                  <a:pt x="1592580" y="1252220"/>
                  <a:pt x="1584960" y="1257300"/>
                </a:cubicBezTo>
                <a:cubicBezTo>
                  <a:pt x="1578187" y="1267460"/>
                  <a:pt x="1563793" y="1295400"/>
                  <a:pt x="1546860" y="1295400"/>
                </a:cubicBezTo>
                <a:cubicBezTo>
                  <a:pt x="1537702" y="1295400"/>
                  <a:pt x="1531035" y="1286023"/>
                  <a:pt x="1524000" y="1280160"/>
                </a:cubicBezTo>
                <a:cubicBezTo>
                  <a:pt x="1515721" y="1273261"/>
                  <a:pt x="1509419" y="1264199"/>
                  <a:pt x="1501140" y="1257300"/>
                </a:cubicBezTo>
                <a:cubicBezTo>
                  <a:pt x="1494105" y="1251437"/>
                  <a:pt x="1485315" y="1247923"/>
                  <a:pt x="1478280" y="1242060"/>
                </a:cubicBezTo>
                <a:cubicBezTo>
                  <a:pt x="1470001" y="1235161"/>
                  <a:pt x="1463926" y="1225816"/>
                  <a:pt x="1455420" y="1219200"/>
                </a:cubicBezTo>
                <a:cubicBezTo>
                  <a:pt x="1440962" y="1207955"/>
                  <a:pt x="1424940" y="1198880"/>
                  <a:pt x="1409700" y="1188720"/>
                </a:cubicBezTo>
                <a:lnTo>
                  <a:pt x="1363980" y="1158240"/>
                </a:lnTo>
                <a:lnTo>
                  <a:pt x="1341120" y="1143000"/>
                </a:lnTo>
                <a:cubicBezTo>
                  <a:pt x="1333500" y="1137920"/>
                  <a:pt x="1326948" y="1130656"/>
                  <a:pt x="1318260" y="1127760"/>
                </a:cubicBezTo>
                <a:cubicBezTo>
                  <a:pt x="1310640" y="1125220"/>
                  <a:pt x="1302421" y="1124041"/>
                  <a:pt x="1295400" y="1120140"/>
                </a:cubicBezTo>
                <a:cubicBezTo>
                  <a:pt x="1279389" y="1111245"/>
                  <a:pt x="1264920" y="1099820"/>
                  <a:pt x="1249680" y="1089660"/>
                </a:cubicBezTo>
                <a:lnTo>
                  <a:pt x="1181100" y="1043940"/>
                </a:lnTo>
                <a:lnTo>
                  <a:pt x="1158240" y="1028700"/>
                </a:lnTo>
                <a:cubicBezTo>
                  <a:pt x="1150620" y="1023620"/>
                  <a:pt x="1144068" y="1016356"/>
                  <a:pt x="1135380" y="1013460"/>
                </a:cubicBezTo>
                <a:cubicBezTo>
                  <a:pt x="1127760" y="1010920"/>
                  <a:pt x="1119704" y="1009432"/>
                  <a:pt x="1112520" y="1005840"/>
                </a:cubicBezTo>
                <a:cubicBezTo>
                  <a:pt x="1104329" y="1001744"/>
                  <a:pt x="1098029" y="994319"/>
                  <a:pt x="1089660" y="990600"/>
                </a:cubicBezTo>
                <a:cubicBezTo>
                  <a:pt x="1074980" y="984076"/>
                  <a:pt x="1059180" y="980440"/>
                  <a:pt x="1043940" y="975360"/>
                </a:cubicBezTo>
                <a:lnTo>
                  <a:pt x="1021080" y="967740"/>
                </a:lnTo>
                <a:lnTo>
                  <a:pt x="998220" y="960120"/>
                </a:lnTo>
                <a:cubicBezTo>
                  <a:pt x="990600" y="952500"/>
                  <a:pt x="984326" y="943238"/>
                  <a:pt x="975360" y="937260"/>
                </a:cubicBezTo>
                <a:cubicBezTo>
                  <a:pt x="906627" y="891438"/>
                  <a:pt x="1001581" y="974351"/>
                  <a:pt x="929640" y="914400"/>
                </a:cubicBezTo>
                <a:cubicBezTo>
                  <a:pt x="921361" y="907501"/>
                  <a:pt x="915746" y="897518"/>
                  <a:pt x="906780" y="891540"/>
                </a:cubicBezTo>
                <a:cubicBezTo>
                  <a:pt x="900097" y="887085"/>
                  <a:pt x="891104" y="887512"/>
                  <a:pt x="883920" y="883920"/>
                </a:cubicBezTo>
                <a:cubicBezTo>
                  <a:pt x="875729" y="879824"/>
                  <a:pt x="869429" y="872399"/>
                  <a:pt x="861060" y="868680"/>
                </a:cubicBezTo>
                <a:cubicBezTo>
                  <a:pt x="823757" y="852101"/>
                  <a:pt x="818960" y="856050"/>
                  <a:pt x="784860" y="845820"/>
                </a:cubicBezTo>
                <a:cubicBezTo>
                  <a:pt x="769473" y="841204"/>
                  <a:pt x="752506" y="839491"/>
                  <a:pt x="739140" y="830580"/>
                </a:cubicBezTo>
                <a:cubicBezTo>
                  <a:pt x="691218" y="798632"/>
                  <a:pt x="742626" y="829202"/>
                  <a:pt x="655320" y="800100"/>
                </a:cubicBezTo>
                <a:lnTo>
                  <a:pt x="609600" y="784860"/>
                </a:lnTo>
                <a:cubicBezTo>
                  <a:pt x="601980" y="782320"/>
                  <a:pt x="594532" y="779188"/>
                  <a:pt x="586740" y="777240"/>
                </a:cubicBezTo>
                <a:cubicBezTo>
                  <a:pt x="576580" y="774700"/>
                  <a:pt x="566291" y="772629"/>
                  <a:pt x="556260" y="769620"/>
                </a:cubicBezTo>
                <a:cubicBezTo>
                  <a:pt x="540873" y="765004"/>
                  <a:pt x="525780" y="759460"/>
                  <a:pt x="510540" y="754380"/>
                </a:cubicBezTo>
                <a:cubicBezTo>
                  <a:pt x="502920" y="751840"/>
                  <a:pt x="495472" y="748708"/>
                  <a:pt x="487680" y="746760"/>
                </a:cubicBezTo>
                <a:cubicBezTo>
                  <a:pt x="477520" y="744220"/>
                  <a:pt x="467231" y="742149"/>
                  <a:pt x="457200" y="739140"/>
                </a:cubicBezTo>
                <a:cubicBezTo>
                  <a:pt x="421050" y="728295"/>
                  <a:pt x="388679" y="713430"/>
                  <a:pt x="350520" y="708660"/>
                </a:cubicBezTo>
                <a:cubicBezTo>
                  <a:pt x="291780" y="701318"/>
                  <a:pt x="260142" y="698204"/>
                  <a:pt x="198120" y="685800"/>
                </a:cubicBezTo>
                <a:cubicBezTo>
                  <a:pt x="169387" y="680053"/>
                  <a:pt x="143548" y="674460"/>
                  <a:pt x="114300" y="670560"/>
                </a:cubicBezTo>
                <a:cubicBezTo>
                  <a:pt x="91501" y="667520"/>
                  <a:pt x="68543" y="665793"/>
                  <a:pt x="45720" y="662940"/>
                </a:cubicBezTo>
                <a:cubicBezTo>
                  <a:pt x="27898" y="660712"/>
                  <a:pt x="7620" y="656590"/>
                  <a:pt x="0" y="655320"/>
                </a:cubicBezTo>
                <a:close/>
              </a:path>
            </a:pathLst>
          </a:custGeom>
          <a:solidFill>
            <a:schemeClr val="tx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5" name="Kombinationstegning 54">
            <a:hlinkClick r:id="rId21" action="ppaction://hlinksldjump"/>
          </p:cNvPr>
          <p:cNvSpPr/>
          <p:nvPr/>
        </p:nvSpPr>
        <p:spPr>
          <a:xfrm>
            <a:off x="4566130" y="1129496"/>
            <a:ext cx="3001728" cy="1619250"/>
          </a:xfrm>
          <a:custGeom>
            <a:avLst/>
            <a:gdLst>
              <a:gd name="connsiteX0" fmla="*/ 0 w 3086100"/>
              <a:gd name="connsiteY0" fmla="*/ 628650 h 1619250"/>
              <a:gd name="connsiteX1" fmla="*/ 0 w 3086100"/>
              <a:gd name="connsiteY1" fmla="*/ 628650 h 1619250"/>
              <a:gd name="connsiteX2" fmla="*/ 50800 w 3086100"/>
              <a:gd name="connsiteY2" fmla="*/ 596900 h 1619250"/>
              <a:gd name="connsiteX3" fmla="*/ 63500 w 3086100"/>
              <a:gd name="connsiteY3" fmla="*/ 577850 h 1619250"/>
              <a:gd name="connsiteX4" fmla="*/ 82550 w 3086100"/>
              <a:gd name="connsiteY4" fmla="*/ 558800 h 1619250"/>
              <a:gd name="connsiteX5" fmla="*/ 114300 w 3086100"/>
              <a:gd name="connsiteY5" fmla="*/ 520700 h 1619250"/>
              <a:gd name="connsiteX6" fmla="*/ 177800 w 3086100"/>
              <a:gd name="connsiteY6" fmla="*/ 444500 h 1619250"/>
              <a:gd name="connsiteX7" fmla="*/ 196850 w 3086100"/>
              <a:gd name="connsiteY7" fmla="*/ 425450 h 1619250"/>
              <a:gd name="connsiteX8" fmla="*/ 215900 w 3086100"/>
              <a:gd name="connsiteY8" fmla="*/ 412750 h 1619250"/>
              <a:gd name="connsiteX9" fmla="*/ 254000 w 3086100"/>
              <a:gd name="connsiteY9" fmla="*/ 400050 h 1619250"/>
              <a:gd name="connsiteX10" fmla="*/ 292100 w 3086100"/>
              <a:gd name="connsiteY10" fmla="*/ 381000 h 1619250"/>
              <a:gd name="connsiteX11" fmla="*/ 336550 w 3086100"/>
              <a:gd name="connsiteY11" fmla="*/ 361950 h 1619250"/>
              <a:gd name="connsiteX12" fmla="*/ 381000 w 3086100"/>
              <a:gd name="connsiteY12" fmla="*/ 330200 h 1619250"/>
              <a:gd name="connsiteX13" fmla="*/ 400050 w 3086100"/>
              <a:gd name="connsiteY13" fmla="*/ 323850 h 1619250"/>
              <a:gd name="connsiteX14" fmla="*/ 438150 w 3086100"/>
              <a:gd name="connsiteY14" fmla="*/ 304800 h 1619250"/>
              <a:gd name="connsiteX15" fmla="*/ 457200 w 3086100"/>
              <a:gd name="connsiteY15" fmla="*/ 285750 h 1619250"/>
              <a:gd name="connsiteX16" fmla="*/ 520700 w 3086100"/>
              <a:gd name="connsiteY16" fmla="*/ 266700 h 1619250"/>
              <a:gd name="connsiteX17" fmla="*/ 558800 w 3086100"/>
              <a:gd name="connsiteY17" fmla="*/ 254000 h 1619250"/>
              <a:gd name="connsiteX18" fmla="*/ 577850 w 3086100"/>
              <a:gd name="connsiteY18" fmla="*/ 241300 h 1619250"/>
              <a:gd name="connsiteX19" fmla="*/ 603250 w 3086100"/>
              <a:gd name="connsiteY19" fmla="*/ 234950 h 1619250"/>
              <a:gd name="connsiteX20" fmla="*/ 647700 w 3086100"/>
              <a:gd name="connsiteY20" fmla="*/ 222250 h 1619250"/>
              <a:gd name="connsiteX21" fmla="*/ 666750 w 3086100"/>
              <a:gd name="connsiteY21" fmla="*/ 209550 h 1619250"/>
              <a:gd name="connsiteX22" fmla="*/ 704850 w 3086100"/>
              <a:gd name="connsiteY22" fmla="*/ 196850 h 1619250"/>
              <a:gd name="connsiteX23" fmla="*/ 742950 w 3086100"/>
              <a:gd name="connsiteY23" fmla="*/ 177800 h 1619250"/>
              <a:gd name="connsiteX24" fmla="*/ 781050 w 3086100"/>
              <a:gd name="connsiteY24" fmla="*/ 158750 h 1619250"/>
              <a:gd name="connsiteX25" fmla="*/ 806450 w 3086100"/>
              <a:gd name="connsiteY25" fmla="*/ 152400 h 1619250"/>
              <a:gd name="connsiteX26" fmla="*/ 863600 w 3086100"/>
              <a:gd name="connsiteY26" fmla="*/ 133350 h 1619250"/>
              <a:gd name="connsiteX27" fmla="*/ 882650 w 3086100"/>
              <a:gd name="connsiteY27" fmla="*/ 127000 h 1619250"/>
              <a:gd name="connsiteX28" fmla="*/ 901700 w 3086100"/>
              <a:gd name="connsiteY28" fmla="*/ 120650 h 1619250"/>
              <a:gd name="connsiteX29" fmla="*/ 958850 w 3086100"/>
              <a:gd name="connsiteY29" fmla="*/ 95250 h 1619250"/>
              <a:gd name="connsiteX30" fmla="*/ 977900 w 3086100"/>
              <a:gd name="connsiteY30" fmla="*/ 88900 h 1619250"/>
              <a:gd name="connsiteX31" fmla="*/ 996950 w 3086100"/>
              <a:gd name="connsiteY31" fmla="*/ 82550 h 1619250"/>
              <a:gd name="connsiteX32" fmla="*/ 1016000 w 3086100"/>
              <a:gd name="connsiteY32" fmla="*/ 69850 h 1619250"/>
              <a:gd name="connsiteX33" fmla="*/ 1054100 w 3086100"/>
              <a:gd name="connsiteY33" fmla="*/ 57150 h 1619250"/>
              <a:gd name="connsiteX34" fmla="*/ 1073150 w 3086100"/>
              <a:gd name="connsiteY34" fmla="*/ 50800 h 1619250"/>
              <a:gd name="connsiteX35" fmla="*/ 1111250 w 3086100"/>
              <a:gd name="connsiteY35" fmla="*/ 44450 h 1619250"/>
              <a:gd name="connsiteX36" fmla="*/ 1130300 w 3086100"/>
              <a:gd name="connsiteY36" fmla="*/ 38100 h 1619250"/>
              <a:gd name="connsiteX37" fmla="*/ 1155700 w 3086100"/>
              <a:gd name="connsiteY37" fmla="*/ 31750 h 1619250"/>
              <a:gd name="connsiteX38" fmla="*/ 1174750 w 3086100"/>
              <a:gd name="connsiteY38" fmla="*/ 25400 h 1619250"/>
              <a:gd name="connsiteX39" fmla="*/ 1225550 w 3086100"/>
              <a:gd name="connsiteY39" fmla="*/ 19050 h 1619250"/>
              <a:gd name="connsiteX40" fmla="*/ 1263650 w 3086100"/>
              <a:gd name="connsiteY40" fmla="*/ 12700 h 1619250"/>
              <a:gd name="connsiteX41" fmla="*/ 1339850 w 3086100"/>
              <a:gd name="connsiteY41" fmla="*/ 6350 h 1619250"/>
              <a:gd name="connsiteX42" fmla="*/ 1397000 w 3086100"/>
              <a:gd name="connsiteY42" fmla="*/ 0 h 1619250"/>
              <a:gd name="connsiteX43" fmla="*/ 1854200 w 3086100"/>
              <a:gd name="connsiteY43" fmla="*/ 6350 h 1619250"/>
              <a:gd name="connsiteX44" fmla="*/ 1873250 w 3086100"/>
              <a:gd name="connsiteY44" fmla="*/ 12700 h 1619250"/>
              <a:gd name="connsiteX45" fmla="*/ 1936750 w 3086100"/>
              <a:gd name="connsiteY45" fmla="*/ 31750 h 1619250"/>
              <a:gd name="connsiteX46" fmla="*/ 1993900 w 3086100"/>
              <a:gd name="connsiteY46" fmla="*/ 57150 h 1619250"/>
              <a:gd name="connsiteX47" fmla="*/ 2019300 w 3086100"/>
              <a:gd name="connsiteY47" fmla="*/ 69850 h 1619250"/>
              <a:gd name="connsiteX48" fmla="*/ 2051050 w 3086100"/>
              <a:gd name="connsiteY48" fmla="*/ 76200 h 1619250"/>
              <a:gd name="connsiteX49" fmla="*/ 2076450 w 3086100"/>
              <a:gd name="connsiteY49" fmla="*/ 82550 h 1619250"/>
              <a:gd name="connsiteX50" fmla="*/ 2114550 w 3086100"/>
              <a:gd name="connsiteY50" fmla="*/ 95250 h 1619250"/>
              <a:gd name="connsiteX51" fmla="*/ 2133600 w 3086100"/>
              <a:gd name="connsiteY51" fmla="*/ 101600 h 1619250"/>
              <a:gd name="connsiteX52" fmla="*/ 2203450 w 3086100"/>
              <a:gd name="connsiteY52" fmla="*/ 120650 h 1619250"/>
              <a:gd name="connsiteX53" fmla="*/ 2228850 w 3086100"/>
              <a:gd name="connsiteY53" fmla="*/ 127000 h 1619250"/>
              <a:gd name="connsiteX54" fmla="*/ 2266950 w 3086100"/>
              <a:gd name="connsiteY54" fmla="*/ 139700 h 1619250"/>
              <a:gd name="connsiteX55" fmla="*/ 2286000 w 3086100"/>
              <a:gd name="connsiteY55" fmla="*/ 146050 h 1619250"/>
              <a:gd name="connsiteX56" fmla="*/ 2305050 w 3086100"/>
              <a:gd name="connsiteY56" fmla="*/ 158750 h 1619250"/>
              <a:gd name="connsiteX57" fmla="*/ 2349500 w 3086100"/>
              <a:gd name="connsiteY57" fmla="*/ 171450 h 1619250"/>
              <a:gd name="connsiteX58" fmla="*/ 2368550 w 3086100"/>
              <a:gd name="connsiteY58" fmla="*/ 184150 h 1619250"/>
              <a:gd name="connsiteX59" fmla="*/ 2413000 w 3086100"/>
              <a:gd name="connsiteY59" fmla="*/ 196850 h 1619250"/>
              <a:gd name="connsiteX60" fmla="*/ 2432050 w 3086100"/>
              <a:gd name="connsiteY60" fmla="*/ 209550 h 1619250"/>
              <a:gd name="connsiteX61" fmla="*/ 2470150 w 3086100"/>
              <a:gd name="connsiteY61" fmla="*/ 222250 h 1619250"/>
              <a:gd name="connsiteX62" fmla="*/ 2489200 w 3086100"/>
              <a:gd name="connsiteY62" fmla="*/ 228600 h 1619250"/>
              <a:gd name="connsiteX63" fmla="*/ 2552700 w 3086100"/>
              <a:gd name="connsiteY63" fmla="*/ 254000 h 1619250"/>
              <a:gd name="connsiteX64" fmla="*/ 2571750 w 3086100"/>
              <a:gd name="connsiteY64" fmla="*/ 260350 h 1619250"/>
              <a:gd name="connsiteX65" fmla="*/ 2590800 w 3086100"/>
              <a:gd name="connsiteY65" fmla="*/ 266700 h 1619250"/>
              <a:gd name="connsiteX66" fmla="*/ 2609850 w 3086100"/>
              <a:gd name="connsiteY66" fmla="*/ 279400 h 1619250"/>
              <a:gd name="connsiteX67" fmla="*/ 2647950 w 3086100"/>
              <a:gd name="connsiteY67" fmla="*/ 292100 h 1619250"/>
              <a:gd name="connsiteX68" fmla="*/ 2667000 w 3086100"/>
              <a:gd name="connsiteY68" fmla="*/ 304800 h 1619250"/>
              <a:gd name="connsiteX69" fmla="*/ 2705100 w 3086100"/>
              <a:gd name="connsiteY69" fmla="*/ 317500 h 1619250"/>
              <a:gd name="connsiteX70" fmla="*/ 2724150 w 3086100"/>
              <a:gd name="connsiteY70" fmla="*/ 330200 h 1619250"/>
              <a:gd name="connsiteX71" fmla="*/ 2743200 w 3086100"/>
              <a:gd name="connsiteY71" fmla="*/ 336550 h 1619250"/>
              <a:gd name="connsiteX72" fmla="*/ 2781300 w 3086100"/>
              <a:gd name="connsiteY72" fmla="*/ 361950 h 1619250"/>
              <a:gd name="connsiteX73" fmla="*/ 2800350 w 3086100"/>
              <a:gd name="connsiteY73" fmla="*/ 368300 h 1619250"/>
              <a:gd name="connsiteX74" fmla="*/ 2857500 w 3086100"/>
              <a:gd name="connsiteY74" fmla="*/ 406400 h 1619250"/>
              <a:gd name="connsiteX75" fmla="*/ 2876550 w 3086100"/>
              <a:gd name="connsiteY75" fmla="*/ 419100 h 1619250"/>
              <a:gd name="connsiteX76" fmla="*/ 2895600 w 3086100"/>
              <a:gd name="connsiteY76" fmla="*/ 425450 h 1619250"/>
              <a:gd name="connsiteX77" fmla="*/ 2908300 w 3086100"/>
              <a:gd name="connsiteY77" fmla="*/ 444500 h 1619250"/>
              <a:gd name="connsiteX78" fmla="*/ 2927350 w 3086100"/>
              <a:gd name="connsiteY78" fmla="*/ 450850 h 1619250"/>
              <a:gd name="connsiteX79" fmla="*/ 2952750 w 3086100"/>
              <a:gd name="connsiteY79" fmla="*/ 463550 h 1619250"/>
              <a:gd name="connsiteX80" fmla="*/ 2971800 w 3086100"/>
              <a:gd name="connsiteY80" fmla="*/ 482600 h 1619250"/>
              <a:gd name="connsiteX81" fmla="*/ 3028950 w 3086100"/>
              <a:gd name="connsiteY81" fmla="*/ 514350 h 1619250"/>
              <a:gd name="connsiteX82" fmla="*/ 3048000 w 3086100"/>
              <a:gd name="connsiteY82" fmla="*/ 533400 h 1619250"/>
              <a:gd name="connsiteX83" fmla="*/ 3086100 w 3086100"/>
              <a:gd name="connsiteY83" fmla="*/ 558800 h 1619250"/>
              <a:gd name="connsiteX84" fmla="*/ 3079750 w 3086100"/>
              <a:gd name="connsiteY84" fmla="*/ 615950 h 1619250"/>
              <a:gd name="connsiteX85" fmla="*/ 3067050 w 3086100"/>
              <a:gd name="connsiteY85" fmla="*/ 635000 h 1619250"/>
              <a:gd name="connsiteX86" fmla="*/ 3009900 w 3086100"/>
              <a:gd name="connsiteY86" fmla="*/ 666750 h 1619250"/>
              <a:gd name="connsiteX87" fmla="*/ 2984500 w 3086100"/>
              <a:gd name="connsiteY87" fmla="*/ 685800 h 1619250"/>
              <a:gd name="connsiteX88" fmla="*/ 2965450 w 3086100"/>
              <a:gd name="connsiteY88" fmla="*/ 692150 h 1619250"/>
              <a:gd name="connsiteX89" fmla="*/ 2946400 w 3086100"/>
              <a:gd name="connsiteY89" fmla="*/ 711200 h 1619250"/>
              <a:gd name="connsiteX90" fmla="*/ 2908300 w 3086100"/>
              <a:gd name="connsiteY90" fmla="*/ 736600 h 1619250"/>
              <a:gd name="connsiteX91" fmla="*/ 2889250 w 3086100"/>
              <a:gd name="connsiteY91" fmla="*/ 755650 h 1619250"/>
              <a:gd name="connsiteX92" fmla="*/ 2863850 w 3086100"/>
              <a:gd name="connsiteY92" fmla="*/ 774700 h 1619250"/>
              <a:gd name="connsiteX93" fmla="*/ 2851150 w 3086100"/>
              <a:gd name="connsiteY93" fmla="*/ 793750 h 1619250"/>
              <a:gd name="connsiteX94" fmla="*/ 2813050 w 3086100"/>
              <a:gd name="connsiteY94" fmla="*/ 831850 h 1619250"/>
              <a:gd name="connsiteX95" fmla="*/ 2794000 w 3086100"/>
              <a:gd name="connsiteY95" fmla="*/ 850900 h 1619250"/>
              <a:gd name="connsiteX96" fmla="*/ 2755900 w 3086100"/>
              <a:gd name="connsiteY96" fmla="*/ 876300 h 1619250"/>
              <a:gd name="connsiteX97" fmla="*/ 2736850 w 3086100"/>
              <a:gd name="connsiteY97" fmla="*/ 895350 h 1619250"/>
              <a:gd name="connsiteX98" fmla="*/ 2698750 w 3086100"/>
              <a:gd name="connsiteY98" fmla="*/ 920750 h 1619250"/>
              <a:gd name="connsiteX99" fmla="*/ 2660650 w 3086100"/>
              <a:gd name="connsiteY99" fmla="*/ 958850 h 1619250"/>
              <a:gd name="connsiteX100" fmla="*/ 2622550 w 3086100"/>
              <a:gd name="connsiteY100" fmla="*/ 996950 h 1619250"/>
              <a:gd name="connsiteX101" fmla="*/ 2603500 w 3086100"/>
              <a:gd name="connsiteY101" fmla="*/ 1016000 h 1619250"/>
              <a:gd name="connsiteX102" fmla="*/ 2590800 w 3086100"/>
              <a:gd name="connsiteY102" fmla="*/ 1035050 h 1619250"/>
              <a:gd name="connsiteX103" fmla="*/ 2571750 w 3086100"/>
              <a:gd name="connsiteY103" fmla="*/ 1047750 h 1619250"/>
              <a:gd name="connsiteX104" fmla="*/ 2552700 w 3086100"/>
              <a:gd name="connsiteY104" fmla="*/ 1066800 h 1619250"/>
              <a:gd name="connsiteX105" fmla="*/ 2533650 w 3086100"/>
              <a:gd name="connsiteY105" fmla="*/ 1079500 h 1619250"/>
              <a:gd name="connsiteX106" fmla="*/ 2514600 w 3086100"/>
              <a:gd name="connsiteY106" fmla="*/ 1098550 h 1619250"/>
              <a:gd name="connsiteX107" fmla="*/ 2489200 w 3086100"/>
              <a:gd name="connsiteY107" fmla="*/ 1117600 h 1619250"/>
              <a:gd name="connsiteX108" fmla="*/ 2463800 w 3086100"/>
              <a:gd name="connsiteY108" fmla="*/ 1155700 h 1619250"/>
              <a:gd name="connsiteX109" fmla="*/ 2432050 w 3086100"/>
              <a:gd name="connsiteY109" fmla="*/ 1193800 h 1619250"/>
              <a:gd name="connsiteX110" fmla="*/ 2425700 w 3086100"/>
              <a:gd name="connsiteY110" fmla="*/ 1212850 h 1619250"/>
              <a:gd name="connsiteX111" fmla="*/ 2400300 w 3086100"/>
              <a:gd name="connsiteY111" fmla="*/ 1250950 h 1619250"/>
              <a:gd name="connsiteX112" fmla="*/ 2368550 w 3086100"/>
              <a:gd name="connsiteY112" fmla="*/ 1308100 h 1619250"/>
              <a:gd name="connsiteX113" fmla="*/ 2355850 w 3086100"/>
              <a:gd name="connsiteY113" fmla="*/ 1327150 h 1619250"/>
              <a:gd name="connsiteX114" fmla="*/ 2343150 w 3086100"/>
              <a:gd name="connsiteY114" fmla="*/ 1346200 h 1619250"/>
              <a:gd name="connsiteX115" fmla="*/ 2324100 w 3086100"/>
              <a:gd name="connsiteY115" fmla="*/ 1365250 h 1619250"/>
              <a:gd name="connsiteX116" fmla="*/ 2279650 w 3086100"/>
              <a:gd name="connsiteY116" fmla="*/ 1422400 h 1619250"/>
              <a:gd name="connsiteX117" fmla="*/ 2241550 w 3086100"/>
              <a:gd name="connsiteY117" fmla="*/ 1479550 h 1619250"/>
              <a:gd name="connsiteX118" fmla="*/ 2228850 w 3086100"/>
              <a:gd name="connsiteY118" fmla="*/ 1498600 h 1619250"/>
              <a:gd name="connsiteX119" fmla="*/ 2216150 w 3086100"/>
              <a:gd name="connsiteY119" fmla="*/ 1517650 h 1619250"/>
              <a:gd name="connsiteX120" fmla="*/ 2197100 w 3086100"/>
              <a:gd name="connsiteY120" fmla="*/ 1536700 h 1619250"/>
              <a:gd name="connsiteX121" fmla="*/ 2184400 w 3086100"/>
              <a:gd name="connsiteY121" fmla="*/ 1562100 h 1619250"/>
              <a:gd name="connsiteX122" fmla="*/ 2165350 w 3086100"/>
              <a:gd name="connsiteY122" fmla="*/ 1581150 h 1619250"/>
              <a:gd name="connsiteX123" fmla="*/ 2139950 w 3086100"/>
              <a:gd name="connsiteY123" fmla="*/ 1619250 h 1619250"/>
              <a:gd name="connsiteX124" fmla="*/ 2082800 w 3086100"/>
              <a:gd name="connsiteY124" fmla="*/ 1612900 h 1619250"/>
              <a:gd name="connsiteX125" fmla="*/ 2063750 w 3086100"/>
              <a:gd name="connsiteY125" fmla="*/ 1600200 h 1619250"/>
              <a:gd name="connsiteX126" fmla="*/ 2044700 w 3086100"/>
              <a:gd name="connsiteY126" fmla="*/ 1593850 h 1619250"/>
              <a:gd name="connsiteX127" fmla="*/ 2006600 w 3086100"/>
              <a:gd name="connsiteY127" fmla="*/ 1568450 h 1619250"/>
              <a:gd name="connsiteX128" fmla="*/ 1987550 w 3086100"/>
              <a:gd name="connsiteY128" fmla="*/ 1549400 h 1619250"/>
              <a:gd name="connsiteX129" fmla="*/ 1968500 w 3086100"/>
              <a:gd name="connsiteY129" fmla="*/ 1543050 h 1619250"/>
              <a:gd name="connsiteX130" fmla="*/ 1930400 w 3086100"/>
              <a:gd name="connsiteY130" fmla="*/ 1517650 h 1619250"/>
              <a:gd name="connsiteX131" fmla="*/ 1885950 w 3086100"/>
              <a:gd name="connsiteY131" fmla="*/ 1504950 h 1619250"/>
              <a:gd name="connsiteX132" fmla="*/ 1847850 w 3086100"/>
              <a:gd name="connsiteY132" fmla="*/ 1485900 h 1619250"/>
              <a:gd name="connsiteX133" fmla="*/ 1771650 w 3086100"/>
              <a:gd name="connsiteY133" fmla="*/ 1454150 h 1619250"/>
              <a:gd name="connsiteX134" fmla="*/ 1752600 w 3086100"/>
              <a:gd name="connsiteY134" fmla="*/ 1447800 h 1619250"/>
              <a:gd name="connsiteX135" fmla="*/ 1733550 w 3086100"/>
              <a:gd name="connsiteY135" fmla="*/ 1441450 h 1619250"/>
              <a:gd name="connsiteX136" fmla="*/ 1689100 w 3086100"/>
              <a:gd name="connsiteY136" fmla="*/ 1435100 h 1619250"/>
              <a:gd name="connsiteX137" fmla="*/ 1631950 w 3086100"/>
              <a:gd name="connsiteY137" fmla="*/ 1428750 h 1619250"/>
              <a:gd name="connsiteX138" fmla="*/ 1593850 w 3086100"/>
              <a:gd name="connsiteY138" fmla="*/ 1422400 h 1619250"/>
              <a:gd name="connsiteX139" fmla="*/ 1492250 w 3086100"/>
              <a:gd name="connsiteY139" fmla="*/ 1409700 h 1619250"/>
              <a:gd name="connsiteX140" fmla="*/ 1327150 w 3086100"/>
              <a:gd name="connsiteY140" fmla="*/ 1416050 h 1619250"/>
              <a:gd name="connsiteX141" fmla="*/ 1289050 w 3086100"/>
              <a:gd name="connsiteY141" fmla="*/ 1435100 h 1619250"/>
              <a:gd name="connsiteX142" fmla="*/ 1270000 w 3086100"/>
              <a:gd name="connsiteY142" fmla="*/ 1454150 h 1619250"/>
              <a:gd name="connsiteX143" fmla="*/ 1250950 w 3086100"/>
              <a:gd name="connsiteY143" fmla="*/ 1460500 h 1619250"/>
              <a:gd name="connsiteX144" fmla="*/ 1212850 w 3086100"/>
              <a:gd name="connsiteY144" fmla="*/ 1492250 h 1619250"/>
              <a:gd name="connsiteX145" fmla="*/ 1193800 w 3086100"/>
              <a:gd name="connsiteY145" fmla="*/ 1498600 h 1619250"/>
              <a:gd name="connsiteX146" fmla="*/ 1174750 w 3086100"/>
              <a:gd name="connsiteY146" fmla="*/ 1511300 h 1619250"/>
              <a:gd name="connsiteX147" fmla="*/ 1136650 w 3086100"/>
              <a:gd name="connsiteY147" fmla="*/ 1524000 h 1619250"/>
              <a:gd name="connsiteX148" fmla="*/ 1079500 w 3086100"/>
              <a:gd name="connsiteY148" fmla="*/ 1543050 h 1619250"/>
              <a:gd name="connsiteX149" fmla="*/ 1041400 w 3086100"/>
              <a:gd name="connsiteY149" fmla="*/ 1562100 h 1619250"/>
              <a:gd name="connsiteX150" fmla="*/ 1003300 w 3086100"/>
              <a:gd name="connsiteY150" fmla="*/ 1574800 h 1619250"/>
              <a:gd name="connsiteX151" fmla="*/ 984250 w 3086100"/>
              <a:gd name="connsiteY151" fmla="*/ 1581150 h 1619250"/>
              <a:gd name="connsiteX152" fmla="*/ 946150 w 3086100"/>
              <a:gd name="connsiteY152" fmla="*/ 1562100 h 1619250"/>
              <a:gd name="connsiteX153" fmla="*/ 908050 w 3086100"/>
              <a:gd name="connsiteY153" fmla="*/ 1504950 h 1619250"/>
              <a:gd name="connsiteX154" fmla="*/ 895350 w 3086100"/>
              <a:gd name="connsiteY154" fmla="*/ 1485900 h 1619250"/>
              <a:gd name="connsiteX155" fmla="*/ 857250 w 3086100"/>
              <a:gd name="connsiteY155" fmla="*/ 1460500 h 1619250"/>
              <a:gd name="connsiteX156" fmla="*/ 838200 w 3086100"/>
              <a:gd name="connsiteY156" fmla="*/ 1447800 h 1619250"/>
              <a:gd name="connsiteX157" fmla="*/ 800100 w 3086100"/>
              <a:gd name="connsiteY157" fmla="*/ 1409700 h 1619250"/>
              <a:gd name="connsiteX158" fmla="*/ 781050 w 3086100"/>
              <a:gd name="connsiteY158" fmla="*/ 1390650 h 1619250"/>
              <a:gd name="connsiteX159" fmla="*/ 762000 w 3086100"/>
              <a:gd name="connsiteY159" fmla="*/ 1384300 h 1619250"/>
              <a:gd name="connsiteX160" fmla="*/ 730250 w 3086100"/>
              <a:gd name="connsiteY160" fmla="*/ 1346200 h 1619250"/>
              <a:gd name="connsiteX161" fmla="*/ 704850 w 3086100"/>
              <a:gd name="connsiteY161" fmla="*/ 1308100 h 1619250"/>
              <a:gd name="connsiteX162" fmla="*/ 685800 w 3086100"/>
              <a:gd name="connsiteY162" fmla="*/ 1289050 h 1619250"/>
              <a:gd name="connsiteX163" fmla="*/ 673100 w 3086100"/>
              <a:gd name="connsiteY163" fmla="*/ 1263650 h 1619250"/>
              <a:gd name="connsiteX164" fmla="*/ 654050 w 3086100"/>
              <a:gd name="connsiteY164" fmla="*/ 1244600 h 1619250"/>
              <a:gd name="connsiteX165" fmla="*/ 641350 w 3086100"/>
              <a:gd name="connsiteY165" fmla="*/ 1225550 h 1619250"/>
              <a:gd name="connsiteX166" fmla="*/ 584200 w 3086100"/>
              <a:gd name="connsiteY166" fmla="*/ 1174750 h 1619250"/>
              <a:gd name="connsiteX167" fmla="*/ 546100 w 3086100"/>
              <a:gd name="connsiteY167" fmla="*/ 1143000 h 1619250"/>
              <a:gd name="connsiteX168" fmla="*/ 514350 w 3086100"/>
              <a:gd name="connsiteY168" fmla="*/ 1111250 h 1619250"/>
              <a:gd name="connsiteX169" fmla="*/ 501650 w 3086100"/>
              <a:gd name="connsiteY169" fmla="*/ 1092200 h 1619250"/>
              <a:gd name="connsiteX170" fmla="*/ 463550 w 3086100"/>
              <a:gd name="connsiteY170" fmla="*/ 1066800 h 1619250"/>
              <a:gd name="connsiteX171" fmla="*/ 419100 w 3086100"/>
              <a:gd name="connsiteY171" fmla="*/ 1009650 h 1619250"/>
              <a:gd name="connsiteX172" fmla="*/ 406400 w 3086100"/>
              <a:gd name="connsiteY172" fmla="*/ 990600 h 1619250"/>
              <a:gd name="connsiteX173" fmla="*/ 368300 w 3086100"/>
              <a:gd name="connsiteY173" fmla="*/ 958850 h 1619250"/>
              <a:gd name="connsiteX174" fmla="*/ 336550 w 3086100"/>
              <a:gd name="connsiteY174" fmla="*/ 914400 h 1619250"/>
              <a:gd name="connsiteX175" fmla="*/ 311150 w 3086100"/>
              <a:gd name="connsiteY175" fmla="*/ 876300 h 1619250"/>
              <a:gd name="connsiteX176" fmla="*/ 273050 w 3086100"/>
              <a:gd name="connsiteY176" fmla="*/ 844550 h 1619250"/>
              <a:gd name="connsiteX177" fmla="*/ 247650 w 3086100"/>
              <a:gd name="connsiteY177" fmla="*/ 806450 h 1619250"/>
              <a:gd name="connsiteX178" fmla="*/ 228600 w 3086100"/>
              <a:gd name="connsiteY178" fmla="*/ 787400 h 1619250"/>
              <a:gd name="connsiteX179" fmla="*/ 215900 w 3086100"/>
              <a:gd name="connsiteY179" fmla="*/ 768350 h 1619250"/>
              <a:gd name="connsiteX180" fmla="*/ 177800 w 3086100"/>
              <a:gd name="connsiteY180" fmla="*/ 749300 h 1619250"/>
              <a:gd name="connsiteX181" fmla="*/ 139700 w 3086100"/>
              <a:gd name="connsiteY181" fmla="*/ 723900 h 1619250"/>
              <a:gd name="connsiteX182" fmla="*/ 107950 w 3086100"/>
              <a:gd name="connsiteY182" fmla="*/ 698500 h 1619250"/>
              <a:gd name="connsiteX183" fmla="*/ 76200 w 3086100"/>
              <a:gd name="connsiteY183" fmla="*/ 673100 h 1619250"/>
              <a:gd name="connsiteX184" fmla="*/ 57150 w 3086100"/>
              <a:gd name="connsiteY184" fmla="*/ 654050 h 1619250"/>
              <a:gd name="connsiteX185" fmla="*/ 0 w 3086100"/>
              <a:gd name="connsiteY185" fmla="*/ 628650 h 161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3086100" h="1619250">
                <a:moveTo>
                  <a:pt x="0" y="628650"/>
                </a:moveTo>
                <a:lnTo>
                  <a:pt x="0" y="628650"/>
                </a:lnTo>
                <a:cubicBezTo>
                  <a:pt x="16933" y="618067"/>
                  <a:pt x="35207" y="609374"/>
                  <a:pt x="50800" y="596900"/>
                </a:cubicBezTo>
                <a:cubicBezTo>
                  <a:pt x="56759" y="592132"/>
                  <a:pt x="58614" y="583713"/>
                  <a:pt x="63500" y="577850"/>
                </a:cubicBezTo>
                <a:cubicBezTo>
                  <a:pt x="69249" y="570951"/>
                  <a:pt x="77330" y="566108"/>
                  <a:pt x="82550" y="558800"/>
                </a:cubicBezTo>
                <a:cubicBezTo>
                  <a:pt x="111846" y="517785"/>
                  <a:pt x="76745" y="545737"/>
                  <a:pt x="114300" y="520700"/>
                </a:cubicBezTo>
                <a:cubicBezTo>
                  <a:pt x="149663" y="467656"/>
                  <a:pt x="128907" y="493393"/>
                  <a:pt x="177800" y="444500"/>
                </a:cubicBezTo>
                <a:cubicBezTo>
                  <a:pt x="184150" y="438150"/>
                  <a:pt x="189378" y="430431"/>
                  <a:pt x="196850" y="425450"/>
                </a:cubicBezTo>
                <a:cubicBezTo>
                  <a:pt x="203200" y="421217"/>
                  <a:pt x="208926" y="415850"/>
                  <a:pt x="215900" y="412750"/>
                </a:cubicBezTo>
                <a:cubicBezTo>
                  <a:pt x="228133" y="407313"/>
                  <a:pt x="242861" y="407476"/>
                  <a:pt x="254000" y="400050"/>
                </a:cubicBezTo>
                <a:cubicBezTo>
                  <a:pt x="290609" y="375644"/>
                  <a:pt x="255294" y="396774"/>
                  <a:pt x="292100" y="381000"/>
                </a:cubicBezTo>
                <a:cubicBezTo>
                  <a:pt x="347027" y="357460"/>
                  <a:pt x="291874" y="376842"/>
                  <a:pt x="336550" y="361950"/>
                </a:cubicBezTo>
                <a:cubicBezTo>
                  <a:pt x="342303" y="357636"/>
                  <a:pt x="371715" y="334843"/>
                  <a:pt x="381000" y="330200"/>
                </a:cubicBezTo>
                <a:cubicBezTo>
                  <a:pt x="386987" y="327207"/>
                  <a:pt x="394063" y="326843"/>
                  <a:pt x="400050" y="323850"/>
                </a:cubicBezTo>
                <a:cubicBezTo>
                  <a:pt x="449289" y="299231"/>
                  <a:pt x="390267" y="320761"/>
                  <a:pt x="438150" y="304800"/>
                </a:cubicBezTo>
                <a:cubicBezTo>
                  <a:pt x="444500" y="298450"/>
                  <a:pt x="449350" y="290111"/>
                  <a:pt x="457200" y="285750"/>
                </a:cubicBezTo>
                <a:cubicBezTo>
                  <a:pt x="474770" y="275989"/>
                  <a:pt x="501094" y="272582"/>
                  <a:pt x="520700" y="266700"/>
                </a:cubicBezTo>
                <a:cubicBezTo>
                  <a:pt x="533522" y="262853"/>
                  <a:pt x="547661" y="261426"/>
                  <a:pt x="558800" y="254000"/>
                </a:cubicBezTo>
                <a:cubicBezTo>
                  <a:pt x="565150" y="249767"/>
                  <a:pt x="570835" y="244306"/>
                  <a:pt x="577850" y="241300"/>
                </a:cubicBezTo>
                <a:cubicBezTo>
                  <a:pt x="585872" y="237862"/>
                  <a:pt x="594859" y="237348"/>
                  <a:pt x="603250" y="234950"/>
                </a:cubicBezTo>
                <a:cubicBezTo>
                  <a:pt x="667019" y="216730"/>
                  <a:pt x="568295" y="242101"/>
                  <a:pt x="647700" y="222250"/>
                </a:cubicBezTo>
                <a:cubicBezTo>
                  <a:pt x="654050" y="218017"/>
                  <a:pt x="659776" y="212650"/>
                  <a:pt x="666750" y="209550"/>
                </a:cubicBezTo>
                <a:cubicBezTo>
                  <a:pt x="678983" y="204113"/>
                  <a:pt x="693711" y="204276"/>
                  <a:pt x="704850" y="196850"/>
                </a:cubicBezTo>
                <a:cubicBezTo>
                  <a:pt x="759445" y="160454"/>
                  <a:pt x="690370" y="204090"/>
                  <a:pt x="742950" y="177800"/>
                </a:cubicBezTo>
                <a:cubicBezTo>
                  <a:pt x="780056" y="159247"/>
                  <a:pt x="743808" y="169391"/>
                  <a:pt x="781050" y="158750"/>
                </a:cubicBezTo>
                <a:cubicBezTo>
                  <a:pt x="789441" y="156352"/>
                  <a:pt x="798091" y="154908"/>
                  <a:pt x="806450" y="152400"/>
                </a:cubicBezTo>
                <a:lnTo>
                  <a:pt x="863600" y="133350"/>
                </a:lnTo>
                <a:lnTo>
                  <a:pt x="882650" y="127000"/>
                </a:lnTo>
                <a:cubicBezTo>
                  <a:pt x="889000" y="124883"/>
                  <a:pt x="896131" y="124363"/>
                  <a:pt x="901700" y="120650"/>
                </a:cubicBezTo>
                <a:cubicBezTo>
                  <a:pt x="931889" y="100524"/>
                  <a:pt x="913510" y="110363"/>
                  <a:pt x="958850" y="95250"/>
                </a:cubicBezTo>
                <a:lnTo>
                  <a:pt x="977900" y="88900"/>
                </a:lnTo>
                <a:cubicBezTo>
                  <a:pt x="984250" y="86783"/>
                  <a:pt x="991381" y="86263"/>
                  <a:pt x="996950" y="82550"/>
                </a:cubicBezTo>
                <a:cubicBezTo>
                  <a:pt x="1003300" y="78317"/>
                  <a:pt x="1009026" y="72950"/>
                  <a:pt x="1016000" y="69850"/>
                </a:cubicBezTo>
                <a:cubicBezTo>
                  <a:pt x="1028233" y="64413"/>
                  <a:pt x="1041400" y="61383"/>
                  <a:pt x="1054100" y="57150"/>
                </a:cubicBezTo>
                <a:cubicBezTo>
                  <a:pt x="1060450" y="55033"/>
                  <a:pt x="1066548" y="51900"/>
                  <a:pt x="1073150" y="50800"/>
                </a:cubicBezTo>
                <a:cubicBezTo>
                  <a:pt x="1085850" y="48683"/>
                  <a:pt x="1098681" y="47243"/>
                  <a:pt x="1111250" y="44450"/>
                </a:cubicBezTo>
                <a:cubicBezTo>
                  <a:pt x="1117784" y="42998"/>
                  <a:pt x="1123864" y="39939"/>
                  <a:pt x="1130300" y="38100"/>
                </a:cubicBezTo>
                <a:cubicBezTo>
                  <a:pt x="1138691" y="35702"/>
                  <a:pt x="1147309" y="34148"/>
                  <a:pt x="1155700" y="31750"/>
                </a:cubicBezTo>
                <a:cubicBezTo>
                  <a:pt x="1162136" y="29911"/>
                  <a:pt x="1168164" y="26597"/>
                  <a:pt x="1174750" y="25400"/>
                </a:cubicBezTo>
                <a:cubicBezTo>
                  <a:pt x="1191540" y="22347"/>
                  <a:pt x="1208656" y="21463"/>
                  <a:pt x="1225550" y="19050"/>
                </a:cubicBezTo>
                <a:cubicBezTo>
                  <a:pt x="1238296" y="17229"/>
                  <a:pt x="1250854" y="14122"/>
                  <a:pt x="1263650" y="12700"/>
                </a:cubicBezTo>
                <a:cubicBezTo>
                  <a:pt x="1288982" y="9885"/>
                  <a:pt x="1314477" y="8766"/>
                  <a:pt x="1339850" y="6350"/>
                </a:cubicBezTo>
                <a:cubicBezTo>
                  <a:pt x="1358931" y="4533"/>
                  <a:pt x="1377950" y="2117"/>
                  <a:pt x="1397000" y="0"/>
                </a:cubicBezTo>
                <a:lnTo>
                  <a:pt x="1854200" y="6350"/>
                </a:lnTo>
                <a:cubicBezTo>
                  <a:pt x="1860891" y="6528"/>
                  <a:pt x="1866814" y="10861"/>
                  <a:pt x="1873250" y="12700"/>
                </a:cubicBezTo>
                <a:cubicBezTo>
                  <a:pt x="1888780" y="17137"/>
                  <a:pt x="1925432" y="24205"/>
                  <a:pt x="1936750" y="31750"/>
                </a:cubicBezTo>
                <a:cubicBezTo>
                  <a:pt x="1992786" y="69108"/>
                  <a:pt x="1903220" y="11810"/>
                  <a:pt x="1993900" y="57150"/>
                </a:cubicBezTo>
                <a:cubicBezTo>
                  <a:pt x="2002367" y="61383"/>
                  <a:pt x="2010320" y="66857"/>
                  <a:pt x="2019300" y="69850"/>
                </a:cubicBezTo>
                <a:cubicBezTo>
                  <a:pt x="2029539" y="73263"/>
                  <a:pt x="2040514" y="73859"/>
                  <a:pt x="2051050" y="76200"/>
                </a:cubicBezTo>
                <a:cubicBezTo>
                  <a:pt x="2059569" y="78093"/>
                  <a:pt x="2068091" y="80042"/>
                  <a:pt x="2076450" y="82550"/>
                </a:cubicBezTo>
                <a:cubicBezTo>
                  <a:pt x="2089272" y="86397"/>
                  <a:pt x="2101850" y="91017"/>
                  <a:pt x="2114550" y="95250"/>
                </a:cubicBezTo>
                <a:cubicBezTo>
                  <a:pt x="2120900" y="97367"/>
                  <a:pt x="2127036" y="100287"/>
                  <a:pt x="2133600" y="101600"/>
                </a:cubicBezTo>
                <a:cubicBezTo>
                  <a:pt x="2243431" y="123566"/>
                  <a:pt x="2074546" y="88424"/>
                  <a:pt x="2203450" y="120650"/>
                </a:cubicBezTo>
                <a:cubicBezTo>
                  <a:pt x="2211917" y="122767"/>
                  <a:pt x="2220491" y="124492"/>
                  <a:pt x="2228850" y="127000"/>
                </a:cubicBezTo>
                <a:cubicBezTo>
                  <a:pt x="2241672" y="130847"/>
                  <a:pt x="2254250" y="135467"/>
                  <a:pt x="2266950" y="139700"/>
                </a:cubicBezTo>
                <a:cubicBezTo>
                  <a:pt x="2273300" y="141817"/>
                  <a:pt x="2280431" y="142337"/>
                  <a:pt x="2286000" y="146050"/>
                </a:cubicBezTo>
                <a:cubicBezTo>
                  <a:pt x="2292350" y="150283"/>
                  <a:pt x="2298224" y="155337"/>
                  <a:pt x="2305050" y="158750"/>
                </a:cubicBezTo>
                <a:cubicBezTo>
                  <a:pt x="2314160" y="163305"/>
                  <a:pt x="2341362" y="169415"/>
                  <a:pt x="2349500" y="171450"/>
                </a:cubicBezTo>
                <a:cubicBezTo>
                  <a:pt x="2355850" y="175683"/>
                  <a:pt x="2361535" y="181144"/>
                  <a:pt x="2368550" y="184150"/>
                </a:cubicBezTo>
                <a:cubicBezTo>
                  <a:pt x="2397034" y="196357"/>
                  <a:pt x="2388286" y="184493"/>
                  <a:pt x="2413000" y="196850"/>
                </a:cubicBezTo>
                <a:cubicBezTo>
                  <a:pt x="2419826" y="200263"/>
                  <a:pt x="2425076" y="206450"/>
                  <a:pt x="2432050" y="209550"/>
                </a:cubicBezTo>
                <a:cubicBezTo>
                  <a:pt x="2444283" y="214987"/>
                  <a:pt x="2457450" y="218017"/>
                  <a:pt x="2470150" y="222250"/>
                </a:cubicBezTo>
                <a:cubicBezTo>
                  <a:pt x="2476500" y="224367"/>
                  <a:pt x="2483213" y="225607"/>
                  <a:pt x="2489200" y="228600"/>
                </a:cubicBezTo>
                <a:cubicBezTo>
                  <a:pt x="2526574" y="247287"/>
                  <a:pt x="2505620" y="238307"/>
                  <a:pt x="2552700" y="254000"/>
                </a:cubicBezTo>
                <a:lnTo>
                  <a:pt x="2571750" y="260350"/>
                </a:lnTo>
                <a:cubicBezTo>
                  <a:pt x="2578100" y="262467"/>
                  <a:pt x="2585231" y="262987"/>
                  <a:pt x="2590800" y="266700"/>
                </a:cubicBezTo>
                <a:cubicBezTo>
                  <a:pt x="2597150" y="270933"/>
                  <a:pt x="2602876" y="276300"/>
                  <a:pt x="2609850" y="279400"/>
                </a:cubicBezTo>
                <a:cubicBezTo>
                  <a:pt x="2622083" y="284837"/>
                  <a:pt x="2636811" y="284674"/>
                  <a:pt x="2647950" y="292100"/>
                </a:cubicBezTo>
                <a:cubicBezTo>
                  <a:pt x="2654300" y="296333"/>
                  <a:pt x="2660026" y="301700"/>
                  <a:pt x="2667000" y="304800"/>
                </a:cubicBezTo>
                <a:cubicBezTo>
                  <a:pt x="2679233" y="310237"/>
                  <a:pt x="2693961" y="310074"/>
                  <a:pt x="2705100" y="317500"/>
                </a:cubicBezTo>
                <a:cubicBezTo>
                  <a:pt x="2711450" y="321733"/>
                  <a:pt x="2717324" y="326787"/>
                  <a:pt x="2724150" y="330200"/>
                </a:cubicBezTo>
                <a:cubicBezTo>
                  <a:pt x="2730137" y="333193"/>
                  <a:pt x="2737349" y="333299"/>
                  <a:pt x="2743200" y="336550"/>
                </a:cubicBezTo>
                <a:cubicBezTo>
                  <a:pt x="2756543" y="343963"/>
                  <a:pt x="2766820" y="357123"/>
                  <a:pt x="2781300" y="361950"/>
                </a:cubicBezTo>
                <a:cubicBezTo>
                  <a:pt x="2787650" y="364067"/>
                  <a:pt x="2794499" y="365049"/>
                  <a:pt x="2800350" y="368300"/>
                </a:cubicBezTo>
                <a:lnTo>
                  <a:pt x="2857500" y="406400"/>
                </a:lnTo>
                <a:cubicBezTo>
                  <a:pt x="2863850" y="410633"/>
                  <a:pt x="2869310" y="416687"/>
                  <a:pt x="2876550" y="419100"/>
                </a:cubicBezTo>
                <a:lnTo>
                  <a:pt x="2895600" y="425450"/>
                </a:lnTo>
                <a:cubicBezTo>
                  <a:pt x="2899833" y="431800"/>
                  <a:pt x="2902341" y="439732"/>
                  <a:pt x="2908300" y="444500"/>
                </a:cubicBezTo>
                <a:cubicBezTo>
                  <a:pt x="2913527" y="448681"/>
                  <a:pt x="2921198" y="448213"/>
                  <a:pt x="2927350" y="450850"/>
                </a:cubicBezTo>
                <a:cubicBezTo>
                  <a:pt x="2936051" y="454579"/>
                  <a:pt x="2945047" y="458048"/>
                  <a:pt x="2952750" y="463550"/>
                </a:cubicBezTo>
                <a:cubicBezTo>
                  <a:pt x="2960058" y="468770"/>
                  <a:pt x="2964711" y="477087"/>
                  <a:pt x="2971800" y="482600"/>
                </a:cubicBezTo>
                <a:cubicBezTo>
                  <a:pt x="3004552" y="508074"/>
                  <a:pt x="3000207" y="504769"/>
                  <a:pt x="3028950" y="514350"/>
                </a:cubicBezTo>
                <a:cubicBezTo>
                  <a:pt x="3035300" y="520700"/>
                  <a:pt x="3040911" y="527887"/>
                  <a:pt x="3048000" y="533400"/>
                </a:cubicBezTo>
                <a:cubicBezTo>
                  <a:pt x="3060048" y="542771"/>
                  <a:pt x="3086100" y="558800"/>
                  <a:pt x="3086100" y="558800"/>
                </a:cubicBezTo>
                <a:cubicBezTo>
                  <a:pt x="3083983" y="577850"/>
                  <a:pt x="3084399" y="597355"/>
                  <a:pt x="3079750" y="615950"/>
                </a:cubicBezTo>
                <a:cubicBezTo>
                  <a:pt x="3077899" y="623354"/>
                  <a:pt x="3072793" y="629974"/>
                  <a:pt x="3067050" y="635000"/>
                </a:cubicBezTo>
                <a:cubicBezTo>
                  <a:pt x="3040177" y="658514"/>
                  <a:pt x="3036065" y="658028"/>
                  <a:pt x="3009900" y="666750"/>
                </a:cubicBezTo>
                <a:cubicBezTo>
                  <a:pt x="3001433" y="673100"/>
                  <a:pt x="2993689" y="680549"/>
                  <a:pt x="2984500" y="685800"/>
                </a:cubicBezTo>
                <a:cubicBezTo>
                  <a:pt x="2978688" y="689121"/>
                  <a:pt x="2971019" y="688437"/>
                  <a:pt x="2965450" y="692150"/>
                </a:cubicBezTo>
                <a:cubicBezTo>
                  <a:pt x="2957978" y="697131"/>
                  <a:pt x="2953489" y="705687"/>
                  <a:pt x="2946400" y="711200"/>
                </a:cubicBezTo>
                <a:cubicBezTo>
                  <a:pt x="2934352" y="720571"/>
                  <a:pt x="2919093" y="725807"/>
                  <a:pt x="2908300" y="736600"/>
                </a:cubicBezTo>
                <a:cubicBezTo>
                  <a:pt x="2901950" y="742950"/>
                  <a:pt x="2896068" y="749806"/>
                  <a:pt x="2889250" y="755650"/>
                </a:cubicBezTo>
                <a:cubicBezTo>
                  <a:pt x="2881215" y="762538"/>
                  <a:pt x="2871334" y="767216"/>
                  <a:pt x="2863850" y="774700"/>
                </a:cubicBezTo>
                <a:cubicBezTo>
                  <a:pt x="2858454" y="780096"/>
                  <a:pt x="2856220" y="788046"/>
                  <a:pt x="2851150" y="793750"/>
                </a:cubicBezTo>
                <a:cubicBezTo>
                  <a:pt x="2839218" y="807174"/>
                  <a:pt x="2825750" y="819150"/>
                  <a:pt x="2813050" y="831850"/>
                </a:cubicBezTo>
                <a:cubicBezTo>
                  <a:pt x="2806700" y="838200"/>
                  <a:pt x="2801472" y="845919"/>
                  <a:pt x="2794000" y="850900"/>
                </a:cubicBezTo>
                <a:cubicBezTo>
                  <a:pt x="2781300" y="859367"/>
                  <a:pt x="2766693" y="865507"/>
                  <a:pt x="2755900" y="876300"/>
                </a:cubicBezTo>
                <a:cubicBezTo>
                  <a:pt x="2749550" y="882650"/>
                  <a:pt x="2743939" y="889837"/>
                  <a:pt x="2736850" y="895350"/>
                </a:cubicBezTo>
                <a:cubicBezTo>
                  <a:pt x="2724802" y="904721"/>
                  <a:pt x="2698750" y="920750"/>
                  <a:pt x="2698750" y="920750"/>
                </a:cubicBezTo>
                <a:cubicBezTo>
                  <a:pt x="2674500" y="957125"/>
                  <a:pt x="2700032" y="923406"/>
                  <a:pt x="2660650" y="958850"/>
                </a:cubicBezTo>
                <a:cubicBezTo>
                  <a:pt x="2647300" y="970865"/>
                  <a:pt x="2635250" y="984250"/>
                  <a:pt x="2622550" y="996950"/>
                </a:cubicBezTo>
                <a:cubicBezTo>
                  <a:pt x="2616200" y="1003300"/>
                  <a:pt x="2608481" y="1008528"/>
                  <a:pt x="2603500" y="1016000"/>
                </a:cubicBezTo>
                <a:cubicBezTo>
                  <a:pt x="2599267" y="1022350"/>
                  <a:pt x="2596196" y="1029654"/>
                  <a:pt x="2590800" y="1035050"/>
                </a:cubicBezTo>
                <a:cubicBezTo>
                  <a:pt x="2585404" y="1040446"/>
                  <a:pt x="2577613" y="1042864"/>
                  <a:pt x="2571750" y="1047750"/>
                </a:cubicBezTo>
                <a:cubicBezTo>
                  <a:pt x="2564851" y="1053499"/>
                  <a:pt x="2559599" y="1061051"/>
                  <a:pt x="2552700" y="1066800"/>
                </a:cubicBezTo>
                <a:cubicBezTo>
                  <a:pt x="2546837" y="1071686"/>
                  <a:pt x="2539513" y="1074614"/>
                  <a:pt x="2533650" y="1079500"/>
                </a:cubicBezTo>
                <a:cubicBezTo>
                  <a:pt x="2526751" y="1085249"/>
                  <a:pt x="2521418" y="1092706"/>
                  <a:pt x="2514600" y="1098550"/>
                </a:cubicBezTo>
                <a:cubicBezTo>
                  <a:pt x="2506565" y="1105438"/>
                  <a:pt x="2496231" y="1109690"/>
                  <a:pt x="2489200" y="1117600"/>
                </a:cubicBezTo>
                <a:cubicBezTo>
                  <a:pt x="2479059" y="1129008"/>
                  <a:pt x="2474593" y="1144907"/>
                  <a:pt x="2463800" y="1155700"/>
                </a:cubicBezTo>
                <a:cubicBezTo>
                  <a:pt x="2449756" y="1169744"/>
                  <a:pt x="2440891" y="1176119"/>
                  <a:pt x="2432050" y="1193800"/>
                </a:cubicBezTo>
                <a:cubicBezTo>
                  <a:pt x="2429057" y="1199787"/>
                  <a:pt x="2428951" y="1206999"/>
                  <a:pt x="2425700" y="1212850"/>
                </a:cubicBezTo>
                <a:cubicBezTo>
                  <a:pt x="2418287" y="1226193"/>
                  <a:pt x="2405127" y="1236470"/>
                  <a:pt x="2400300" y="1250950"/>
                </a:cubicBezTo>
                <a:cubicBezTo>
                  <a:pt x="2389123" y="1284480"/>
                  <a:pt x="2397663" y="1264431"/>
                  <a:pt x="2368550" y="1308100"/>
                </a:cubicBezTo>
                <a:lnTo>
                  <a:pt x="2355850" y="1327150"/>
                </a:lnTo>
                <a:cubicBezTo>
                  <a:pt x="2351617" y="1333500"/>
                  <a:pt x="2348546" y="1340804"/>
                  <a:pt x="2343150" y="1346200"/>
                </a:cubicBezTo>
                <a:lnTo>
                  <a:pt x="2324100" y="1365250"/>
                </a:lnTo>
                <a:cubicBezTo>
                  <a:pt x="2306749" y="1417302"/>
                  <a:pt x="2336761" y="1336734"/>
                  <a:pt x="2279650" y="1422400"/>
                </a:cubicBezTo>
                <a:lnTo>
                  <a:pt x="2241550" y="1479550"/>
                </a:lnTo>
                <a:lnTo>
                  <a:pt x="2228850" y="1498600"/>
                </a:lnTo>
                <a:cubicBezTo>
                  <a:pt x="2224617" y="1504950"/>
                  <a:pt x="2221546" y="1512254"/>
                  <a:pt x="2216150" y="1517650"/>
                </a:cubicBezTo>
                <a:cubicBezTo>
                  <a:pt x="2209800" y="1524000"/>
                  <a:pt x="2202320" y="1529392"/>
                  <a:pt x="2197100" y="1536700"/>
                </a:cubicBezTo>
                <a:cubicBezTo>
                  <a:pt x="2191598" y="1544403"/>
                  <a:pt x="2189902" y="1554397"/>
                  <a:pt x="2184400" y="1562100"/>
                </a:cubicBezTo>
                <a:cubicBezTo>
                  <a:pt x="2179180" y="1569408"/>
                  <a:pt x="2170863" y="1574061"/>
                  <a:pt x="2165350" y="1581150"/>
                </a:cubicBezTo>
                <a:cubicBezTo>
                  <a:pt x="2155979" y="1593198"/>
                  <a:pt x="2139950" y="1619250"/>
                  <a:pt x="2139950" y="1619250"/>
                </a:cubicBezTo>
                <a:cubicBezTo>
                  <a:pt x="2120900" y="1617133"/>
                  <a:pt x="2101395" y="1617549"/>
                  <a:pt x="2082800" y="1612900"/>
                </a:cubicBezTo>
                <a:cubicBezTo>
                  <a:pt x="2075396" y="1611049"/>
                  <a:pt x="2070576" y="1603613"/>
                  <a:pt x="2063750" y="1600200"/>
                </a:cubicBezTo>
                <a:cubicBezTo>
                  <a:pt x="2057763" y="1597207"/>
                  <a:pt x="2051050" y="1595967"/>
                  <a:pt x="2044700" y="1593850"/>
                </a:cubicBezTo>
                <a:cubicBezTo>
                  <a:pt x="1983929" y="1533079"/>
                  <a:pt x="2061739" y="1605209"/>
                  <a:pt x="2006600" y="1568450"/>
                </a:cubicBezTo>
                <a:cubicBezTo>
                  <a:pt x="1999128" y="1563469"/>
                  <a:pt x="1995022" y="1554381"/>
                  <a:pt x="1987550" y="1549400"/>
                </a:cubicBezTo>
                <a:cubicBezTo>
                  <a:pt x="1981981" y="1545687"/>
                  <a:pt x="1974351" y="1546301"/>
                  <a:pt x="1968500" y="1543050"/>
                </a:cubicBezTo>
                <a:cubicBezTo>
                  <a:pt x="1955157" y="1535637"/>
                  <a:pt x="1944880" y="1522477"/>
                  <a:pt x="1930400" y="1517650"/>
                </a:cubicBezTo>
                <a:cubicBezTo>
                  <a:pt x="1903071" y="1508540"/>
                  <a:pt x="1917844" y="1512923"/>
                  <a:pt x="1885950" y="1504950"/>
                </a:cubicBezTo>
                <a:cubicBezTo>
                  <a:pt x="1846343" y="1478545"/>
                  <a:pt x="1887285" y="1503427"/>
                  <a:pt x="1847850" y="1485900"/>
                </a:cubicBezTo>
                <a:cubicBezTo>
                  <a:pt x="1772739" y="1452518"/>
                  <a:pt x="1846825" y="1479208"/>
                  <a:pt x="1771650" y="1454150"/>
                </a:cubicBezTo>
                <a:lnTo>
                  <a:pt x="1752600" y="1447800"/>
                </a:lnTo>
                <a:cubicBezTo>
                  <a:pt x="1746250" y="1445683"/>
                  <a:pt x="1740176" y="1442397"/>
                  <a:pt x="1733550" y="1441450"/>
                </a:cubicBezTo>
                <a:lnTo>
                  <a:pt x="1689100" y="1435100"/>
                </a:lnTo>
                <a:cubicBezTo>
                  <a:pt x="1670081" y="1432723"/>
                  <a:pt x="1650949" y="1431283"/>
                  <a:pt x="1631950" y="1428750"/>
                </a:cubicBezTo>
                <a:cubicBezTo>
                  <a:pt x="1619188" y="1427048"/>
                  <a:pt x="1606575" y="1424358"/>
                  <a:pt x="1593850" y="1422400"/>
                </a:cubicBezTo>
                <a:cubicBezTo>
                  <a:pt x="1546735" y="1415151"/>
                  <a:pt x="1543390" y="1415382"/>
                  <a:pt x="1492250" y="1409700"/>
                </a:cubicBezTo>
                <a:cubicBezTo>
                  <a:pt x="1437217" y="1411817"/>
                  <a:pt x="1382094" y="1412261"/>
                  <a:pt x="1327150" y="1416050"/>
                </a:cubicBezTo>
                <a:cubicBezTo>
                  <a:pt x="1314661" y="1416911"/>
                  <a:pt x="1297934" y="1427697"/>
                  <a:pt x="1289050" y="1435100"/>
                </a:cubicBezTo>
                <a:cubicBezTo>
                  <a:pt x="1282151" y="1440849"/>
                  <a:pt x="1277472" y="1449169"/>
                  <a:pt x="1270000" y="1454150"/>
                </a:cubicBezTo>
                <a:cubicBezTo>
                  <a:pt x="1264431" y="1457863"/>
                  <a:pt x="1257300" y="1458383"/>
                  <a:pt x="1250950" y="1460500"/>
                </a:cubicBezTo>
                <a:cubicBezTo>
                  <a:pt x="1236906" y="1474544"/>
                  <a:pt x="1230531" y="1483409"/>
                  <a:pt x="1212850" y="1492250"/>
                </a:cubicBezTo>
                <a:cubicBezTo>
                  <a:pt x="1206863" y="1495243"/>
                  <a:pt x="1199787" y="1495607"/>
                  <a:pt x="1193800" y="1498600"/>
                </a:cubicBezTo>
                <a:cubicBezTo>
                  <a:pt x="1186974" y="1502013"/>
                  <a:pt x="1181724" y="1508200"/>
                  <a:pt x="1174750" y="1511300"/>
                </a:cubicBezTo>
                <a:cubicBezTo>
                  <a:pt x="1162517" y="1516737"/>
                  <a:pt x="1149350" y="1519767"/>
                  <a:pt x="1136650" y="1524000"/>
                </a:cubicBezTo>
                <a:lnTo>
                  <a:pt x="1079500" y="1543050"/>
                </a:lnTo>
                <a:cubicBezTo>
                  <a:pt x="1010025" y="1566208"/>
                  <a:pt x="1115258" y="1529274"/>
                  <a:pt x="1041400" y="1562100"/>
                </a:cubicBezTo>
                <a:cubicBezTo>
                  <a:pt x="1029167" y="1567537"/>
                  <a:pt x="1016000" y="1570567"/>
                  <a:pt x="1003300" y="1574800"/>
                </a:cubicBezTo>
                <a:lnTo>
                  <a:pt x="984250" y="1581150"/>
                </a:lnTo>
                <a:cubicBezTo>
                  <a:pt x="970661" y="1576620"/>
                  <a:pt x="956287" y="1573686"/>
                  <a:pt x="946150" y="1562100"/>
                </a:cubicBezTo>
                <a:lnTo>
                  <a:pt x="908050" y="1504950"/>
                </a:lnTo>
                <a:cubicBezTo>
                  <a:pt x="903817" y="1498600"/>
                  <a:pt x="901700" y="1490133"/>
                  <a:pt x="895350" y="1485900"/>
                </a:cubicBezTo>
                <a:lnTo>
                  <a:pt x="857250" y="1460500"/>
                </a:lnTo>
                <a:cubicBezTo>
                  <a:pt x="850900" y="1456267"/>
                  <a:pt x="843596" y="1453196"/>
                  <a:pt x="838200" y="1447800"/>
                </a:cubicBezTo>
                <a:lnTo>
                  <a:pt x="800100" y="1409700"/>
                </a:lnTo>
                <a:cubicBezTo>
                  <a:pt x="793750" y="1403350"/>
                  <a:pt x="789569" y="1393490"/>
                  <a:pt x="781050" y="1390650"/>
                </a:cubicBezTo>
                <a:lnTo>
                  <a:pt x="762000" y="1384300"/>
                </a:lnTo>
                <a:cubicBezTo>
                  <a:pt x="716618" y="1316227"/>
                  <a:pt x="787292" y="1419539"/>
                  <a:pt x="730250" y="1346200"/>
                </a:cubicBezTo>
                <a:cubicBezTo>
                  <a:pt x="720879" y="1334152"/>
                  <a:pt x="715643" y="1318893"/>
                  <a:pt x="704850" y="1308100"/>
                </a:cubicBezTo>
                <a:cubicBezTo>
                  <a:pt x="698500" y="1301750"/>
                  <a:pt x="691020" y="1296358"/>
                  <a:pt x="685800" y="1289050"/>
                </a:cubicBezTo>
                <a:cubicBezTo>
                  <a:pt x="680298" y="1281347"/>
                  <a:pt x="678602" y="1271353"/>
                  <a:pt x="673100" y="1263650"/>
                </a:cubicBezTo>
                <a:cubicBezTo>
                  <a:pt x="667880" y="1256342"/>
                  <a:pt x="659799" y="1251499"/>
                  <a:pt x="654050" y="1244600"/>
                </a:cubicBezTo>
                <a:cubicBezTo>
                  <a:pt x="649164" y="1238737"/>
                  <a:pt x="646420" y="1231254"/>
                  <a:pt x="641350" y="1225550"/>
                </a:cubicBezTo>
                <a:cubicBezTo>
                  <a:pt x="570780" y="1146159"/>
                  <a:pt x="629698" y="1212665"/>
                  <a:pt x="584200" y="1174750"/>
                </a:cubicBezTo>
                <a:cubicBezTo>
                  <a:pt x="535307" y="1134006"/>
                  <a:pt x="593398" y="1174532"/>
                  <a:pt x="546100" y="1143000"/>
                </a:cubicBezTo>
                <a:cubicBezTo>
                  <a:pt x="512233" y="1092200"/>
                  <a:pt x="556683" y="1153583"/>
                  <a:pt x="514350" y="1111250"/>
                </a:cubicBezTo>
                <a:cubicBezTo>
                  <a:pt x="508954" y="1105854"/>
                  <a:pt x="507393" y="1097226"/>
                  <a:pt x="501650" y="1092200"/>
                </a:cubicBezTo>
                <a:cubicBezTo>
                  <a:pt x="490163" y="1082149"/>
                  <a:pt x="463550" y="1066800"/>
                  <a:pt x="463550" y="1066800"/>
                </a:cubicBezTo>
                <a:cubicBezTo>
                  <a:pt x="399353" y="970505"/>
                  <a:pt x="468838" y="1069336"/>
                  <a:pt x="419100" y="1009650"/>
                </a:cubicBezTo>
                <a:cubicBezTo>
                  <a:pt x="414214" y="1003787"/>
                  <a:pt x="411286" y="996463"/>
                  <a:pt x="406400" y="990600"/>
                </a:cubicBezTo>
                <a:cubicBezTo>
                  <a:pt x="391121" y="972265"/>
                  <a:pt x="387031" y="971337"/>
                  <a:pt x="368300" y="958850"/>
                </a:cubicBezTo>
                <a:cubicBezTo>
                  <a:pt x="327011" y="896916"/>
                  <a:pt x="391684" y="993164"/>
                  <a:pt x="336550" y="914400"/>
                </a:cubicBezTo>
                <a:cubicBezTo>
                  <a:pt x="327797" y="901896"/>
                  <a:pt x="323850" y="884767"/>
                  <a:pt x="311150" y="876300"/>
                </a:cubicBezTo>
                <a:cubicBezTo>
                  <a:pt x="294217" y="865011"/>
                  <a:pt x="286213" y="861474"/>
                  <a:pt x="273050" y="844550"/>
                </a:cubicBezTo>
                <a:cubicBezTo>
                  <a:pt x="263679" y="832502"/>
                  <a:pt x="258443" y="817243"/>
                  <a:pt x="247650" y="806450"/>
                </a:cubicBezTo>
                <a:cubicBezTo>
                  <a:pt x="241300" y="800100"/>
                  <a:pt x="234349" y="794299"/>
                  <a:pt x="228600" y="787400"/>
                </a:cubicBezTo>
                <a:cubicBezTo>
                  <a:pt x="223714" y="781537"/>
                  <a:pt x="221296" y="773746"/>
                  <a:pt x="215900" y="768350"/>
                </a:cubicBezTo>
                <a:cubicBezTo>
                  <a:pt x="194757" y="747207"/>
                  <a:pt x="201041" y="762212"/>
                  <a:pt x="177800" y="749300"/>
                </a:cubicBezTo>
                <a:cubicBezTo>
                  <a:pt x="164457" y="741887"/>
                  <a:pt x="139700" y="723900"/>
                  <a:pt x="139700" y="723900"/>
                </a:cubicBezTo>
                <a:cubicBezTo>
                  <a:pt x="103304" y="669305"/>
                  <a:pt x="151767" y="733553"/>
                  <a:pt x="107950" y="698500"/>
                </a:cubicBezTo>
                <a:cubicBezTo>
                  <a:pt x="66918" y="665674"/>
                  <a:pt x="124083" y="689061"/>
                  <a:pt x="76200" y="673100"/>
                </a:cubicBezTo>
                <a:cubicBezTo>
                  <a:pt x="69850" y="666750"/>
                  <a:pt x="64239" y="659563"/>
                  <a:pt x="57150" y="654050"/>
                </a:cubicBezTo>
                <a:cubicBezTo>
                  <a:pt x="45102" y="644679"/>
                  <a:pt x="9525" y="632883"/>
                  <a:pt x="0" y="628650"/>
                </a:cubicBezTo>
                <a:close/>
              </a:path>
            </a:pathLst>
          </a:custGeom>
          <a:solidFill>
            <a:schemeClr val="tx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Oval 1">
            <a:hlinkClick r:id="rId4" action="ppaction://hlinksldjump"/>
          </p:cNvPr>
          <p:cNvSpPr/>
          <p:nvPr/>
        </p:nvSpPr>
        <p:spPr>
          <a:xfrm>
            <a:off x="3033971" y="6084820"/>
            <a:ext cx="5868153" cy="1399232"/>
          </a:xfrm>
          <a:prstGeom prst="ellipse">
            <a:avLst/>
          </a:prstGeom>
          <a:solidFill>
            <a:schemeClr val="tx1">
              <a:lumMod val="50000"/>
              <a:lumOff val="50000"/>
              <a:alpha val="57000"/>
            </a:schemeClr>
          </a:solidFill>
          <a:ln>
            <a:noFill/>
          </a:ln>
          <a:effectLst>
            <a:softEdge rad="4318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kstfelt 39"/>
          <p:cNvSpPr txBox="1"/>
          <p:nvPr/>
        </p:nvSpPr>
        <p:spPr>
          <a:xfrm>
            <a:off x="9860556" y="-587177"/>
            <a:ext cx="2114297" cy="307777"/>
          </a:xfrm>
          <a:prstGeom prst="rect">
            <a:avLst/>
          </a:prstGeom>
          <a:solidFill>
            <a:schemeClr val="accent5">
              <a:lumMod val="60000"/>
              <a:lumOff val="40000"/>
            </a:schemeClr>
          </a:solidFill>
        </p:spPr>
        <p:txBody>
          <a:bodyPr wrap="none" rtlCol="0">
            <a:spAutoFit/>
          </a:bodyPr>
          <a:lstStyle/>
          <a:p>
            <a:r>
              <a:rPr lang="da-DK" sz="1400" dirty="0" smtClean="0">
                <a:solidFill>
                  <a:schemeClr val="bg1"/>
                </a:solidFill>
              </a:rPr>
              <a:t>Oversigtshjulet – slet ikke</a:t>
            </a:r>
            <a:endParaRPr lang="da-DK" sz="1400" dirty="0">
              <a:solidFill>
                <a:schemeClr val="bg1"/>
              </a:solidFill>
            </a:endParaRPr>
          </a:p>
        </p:txBody>
      </p:sp>
      <p:sp>
        <p:nvSpPr>
          <p:cNvPr id="6" name="Pladsholder til slidenummer 5"/>
          <p:cNvSpPr>
            <a:spLocks noGrp="1"/>
          </p:cNvSpPr>
          <p:nvPr>
            <p:ph type="sldNum" sz="quarter" idx="11"/>
          </p:nvPr>
        </p:nvSpPr>
        <p:spPr/>
        <p:txBody>
          <a:bodyPr/>
          <a:lstStyle/>
          <a:p>
            <a:fld id="{B0EB8CF6-47F3-4747-94A2-C5AAF9298AFB}" type="slidenum">
              <a:rPr lang="da-DK" smtClean="0"/>
              <a:pPr/>
              <a:t>1</a:t>
            </a:fld>
            <a:endParaRPr lang="da-DK"/>
          </a:p>
        </p:txBody>
      </p:sp>
      <p:sp>
        <p:nvSpPr>
          <p:cNvPr id="5" name="Pladsholder til sidefod 4"/>
          <p:cNvSpPr>
            <a:spLocks noGrp="1"/>
          </p:cNvSpPr>
          <p:nvPr>
            <p:ph type="ftr" sz="quarter" idx="10"/>
          </p:nvPr>
        </p:nvSpPr>
        <p:spPr>
          <a:xfrm>
            <a:off x="3872063" y="-690591"/>
            <a:ext cx="4048807" cy="365125"/>
          </a:xfrm>
        </p:spPr>
        <p:txBody>
          <a:bodyPr/>
          <a:lstStyle/>
          <a:p>
            <a:r>
              <a:rPr lang="en-US" smtClean="0"/>
              <a:t>Dit navn her</a:t>
            </a:r>
            <a:endParaRPr lang="en-US" dirty="0"/>
          </a:p>
        </p:txBody>
      </p:sp>
      <p:sp>
        <p:nvSpPr>
          <p:cNvPr id="37" name="Afrundet rektangel 36">
            <a:hlinkClick r:id="rId16" action="ppaction://hlinksldjump"/>
          </p:cNvPr>
          <p:cNvSpPr/>
          <p:nvPr/>
        </p:nvSpPr>
        <p:spPr>
          <a:xfrm rot="1398487">
            <a:off x="4221998" y="5456143"/>
            <a:ext cx="1738606" cy="4342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a-DK" sz="2200" dirty="0" smtClean="0">
                <a:latin typeface="Calibri" panose="020F0502020204030204" pitchFamily="34" charset="0"/>
              </a:rPr>
              <a:t>Børnebørn</a:t>
            </a:r>
          </a:p>
          <a:p>
            <a:pPr algn="ctr"/>
            <a:endParaRPr lang="da-DK" sz="2200" dirty="0">
              <a:latin typeface="Calibri" panose="020F0502020204030204" pitchFamily="34" charset="0"/>
            </a:endParaRPr>
          </a:p>
        </p:txBody>
      </p:sp>
      <p:sp>
        <p:nvSpPr>
          <p:cNvPr id="69" name="Afrundet rektangel 68">
            <a:hlinkClick r:id="rId10" action="ppaction://hlinksldjump"/>
          </p:cNvPr>
          <p:cNvSpPr/>
          <p:nvPr/>
        </p:nvSpPr>
        <p:spPr>
          <a:xfrm>
            <a:off x="5241853" y="4153995"/>
            <a:ext cx="1665873" cy="10869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dirty="0" smtClean="0">
                <a:latin typeface="Calibri" panose="020F0502020204030204" pitchFamily="34" charset="0"/>
              </a:rPr>
              <a:t>Børn</a:t>
            </a:r>
            <a:endParaRPr lang="da-DK" sz="2800" dirty="0">
              <a:latin typeface="Calibri" panose="020F0502020204030204" pitchFamily="34" charset="0"/>
            </a:endParaRPr>
          </a:p>
        </p:txBody>
      </p:sp>
      <p:sp>
        <p:nvSpPr>
          <p:cNvPr id="30" name="Afrundet rektangel 29"/>
          <p:cNvSpPr/>
          <p:nvPr/>
        </p:nvSpPr>
        <p:spPr>
          <a:xfrm>
            <a:off x="5613762" y="2951443"/>
            <a:ext cx="935329" cy="77345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dirty="0" smtClean="0">
                <a:latin typeface="Calibri" panose="020F0502020204030204" pitchFamily="34" charset="0"/>
              </a:rPr>
              <a:t> </a:t>
            </a:r>
          </a:p>
          <a:p>
            <a:pPr algn="ctr"/>
            <a:r>
              <a:rPr lang="da-DK" sz="2800" dirty="0" smtClean="0">
                <a:latin typeface="Calibri" panose="020F0502020204030204" pitchFamily="34" charset="0"/>
              </a:rPr>
              <a:t>Mig</a:t>
            </a:r>
          </a:p>
          <a:p>
            <a:pPr algn="ctr"/>
            <a:endParaRPr lang="da-DK" sz="2800" dirty="0">
              <a:latin typeface="Calibri" panose="020F0502020204030204" pitchFamily="34" charset="0"/>
            </a:endParaRPr>
          </a:p>
        </p:txBody>
      </p:sp>
      <p:sp>
        <p:nvSpPr>
          <p:cNvPr id="4" name="Ellipse 3"/>
          <p:cNvSpPr/>
          <p:nvPr/>
        </p:nvSpPr>
        <p:spPr>
          <a:xfrm>
            <a:off x="3049340" y="324993"/>
            <a:ext cx="5992692" cy="6036384"/>
          </a:xfrm>
          <a:prstGeom prst="ellipse">
            <a:avLst/>
          </a:prstGeom>
          <a:noFill/>
          <a:ln w="161925">
            <a:gradFill>
              <a:gsLst>
                <a:gs pos="42000">
                  <a:srgbClr val="EDF1F3"/>
                </a:gs>
                <a:gs pos="30000">
                  <a:srgbClr val="F5FAFF"/>
                </a:gs>
                <a:gs pos="18000">
                  <a:srgbClr val="C3D4E5"/>
                </a:gs>
                <a:gs pos="6000">
                  <a:schemeClr val="bg1">
                    <a:lumMod val="95000"/>
                  </a:schemeClr>
                </a:gs>
                <a:gs pos="68000">
                  <a:srgbClr val="B5C6CE"/>
                </a:gs>
                <a:gs pos="77000">
                  <a:srgbClr val="97A9C3"/>
                </a:gs>
                <a:gs pos="82000">
                  <a:srgbClr val="ACBDCF"/>
                </a:gs>
                <a:gs pos="100000">
                  <a:schemeClr val="bg1"/>
                </a:gs>
              </a:gsLst>
              <a:lin ang="5400000" scaled="1"/>
            </a:gradFill>
          </a:ln>
          <a:effectLst>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0" name="Ellipse 9">
            <a:hlinkClick r:id="rId22" action="ppaction://hlinksldjump"/>
          </p:cNvPr>
          <p:cNvSpPr/>
          <p:nvPr/>
        </p:nvSpPr>
        <p:spPr>
          <a:xfrm>
            <a:off x="5291697" y="2565598"/>
            <a:ext cx="1533617" cy="1533795"/>
          </a:xfrm>
          <a:prstGeom prst="ellipse">
            <a:avLst/>
          </a:prstGeom>
          <a:solidFill>
            <a:schemeClr val="tx1">
              <a:alpha val="0"/>
            </a:schemeClr>
          </a:solidFill>
          <a:ln w="412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43" name="Afrundet rektangel 26">
            <a:hlinkClick r:id="" action="ppaction://hlinkshowjump?jump=endshow"/>
          </p:cNvPr>
          <p:cNvSpPr/>
          <p:nvPr/>
        </p:nvSpPr>
        <p:spPr>
          <a:xfrm>
            <a:off x="10680192" y="5916169"/>
            <a:ext cx="1259186" cy="393402"/>
          </a:xfrm>
          <a:prstGeom prst="roundRect">
            <a:avLst/>
          </a:prstGeom>
          <a:gradFill>
            <a:gsLst>
              <a:gs pos="100000">
                <a:schemeClr val="bg2"/>
              </a:gs>
              <a:gs pos="34000">
                <a:srgbClr val="F3F3F3"/>
              </a:gs>
              <a:gs pos="65000">
                <a:schemeClr val="bg1"/>
              </a:gs>
              <a:gs pos="0">
                <a:schemeClr val="tx2">
                  <a:lumMod val="20000"/>
                  <a:lumOff val="80000"/>
                </a:schemeClr>
              </a:gs>
            </a:gsLst>
          </a:gradFill>
          <a:ln>
            <a:solidFill>
              <a:schemeClr val="bg1">
                <a:lumMod val="50000"/>
              </a:schemeClr>
            </a:solidFill>
          </a:ln>
          <a:effectLst>
            <a:outerShdw blurRad="50800" dist="38100" dir="2700000" algn="tl"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da-DK" sz="2400" dirty="0" smtClean="0">
                <a:solidFill>
                  <a:schemeClr val="tx1">
                    <a:lumMod val="95000"/>
                    <a:lumOff val="5000"/>
                  </a:schemeClr>
                </a:solidFill>
                <a:latin typeface="Calibri" charset="0"/>
                <a:ea typeface="Calibri" charset="0"/>
                <a:cs typeface="Calibri" charset="0"/>
              </a:rPr>
              <a:t>Afslut</a:t>
            </a:r>
            <a:endParaRPr lang="da-DK" sz="2400" dirty="0">
              <a:solidFill>
                <a:schemeClr val="tx1">
                  <a:lumMod val="95000"/>
                  <a:lumOff val="5000"/>
                </a:schemeClr>
              </a:solidFill>
              <a:latin typeface="Calibri" charset="0"/>
              <a:ea typeface="Calibri" charset="0"/>
              <a:cs typeface="Calibri" charset="0"/>
            </a:endParaRPr>
          </a:p>
        </p:txBody>
      </p:sp>
    </p:spTree>
    <p:extLst>
      <p:ext uri="{BB962C8B-B14F-4D97-AF65-F5344CB8AC3E}">
        <p14:creationId xmlns:p14="http://schemas.microsoft.com/office/powerpoint/2010/main" val="21514178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duotone>
              <a:schemeClr val="bg2">
                <a:shade val="10000"/>
                <a:alpha val="30000"/>
                <a:satMod val="60000"/>
              </a:schemeClr>
              <a:schemeClr val="bg2">
                <a:tint val="20000"/>
                <a:alpha val="5000"/>
                <a:satMod val="300000"/>
              </a:schemeClr>
            </a:duotone>
            <a:lum/>
          </a:blip>
          <a:srcRect/>
          <a:stretch>
            <a:fillRect/>
          </a:stretch>
        </a:blipFill>
        <a:effectLst/>
      </p:bgPr>
    </p:bg>
    <p:spTree>
      <p:nvGrpSpPr>
        <p:cNvPr id="1" name=""/>
        <p:cNvGrpSpPr/>
        <p:nvPr/>
      </p:nvGrpSpPr>
      <p:grpSpPr>
        <a:xfrm>
          <a:off x="0" y="0"/>
          <a:ext cx="0" cy="0"/>
          <a:chOff x="0" y="0"/>
          <a:chExt cx="0" cy="0"/>
        </a:xfrm>
      </p:grpSpPr>
      <p:sp>
        <p:nvSpPr>
          <p:cNvPr id="12" name="Pladsholder til tekst 11"/>
          <p:cNvSpPr>
            <a:spLocks noGrp="1"/>
          </p:cNvSpPr>
          <p:nvPr>
            <p:ph type="body" sz="half" idx="2"/>
          </p:nvPr>
        </p:nvSpPr>
        <p:spPr/>
        <p:txBody>
          <a:bodyPr/>
          <a:lstStyle/>
          <a:p>
            <a:r>
              <a:rPr lang="da-DK" dirty="0" smtClean="0"/>
              <a:t>Destination her</a:t>
            </a:r>
            <a:endParaRPr lang="da-DK" dirty="0"/>
          </a:p>
        </p:txBody>
      </p:sp>
      <p:sp>
        <p:nvSpPr>
          <p:cNvPr id="2" name="Titel 1"/>
          <p:cNvSpPr>
            <a:spLocks noGrp="1"/>
          </p:cNvSpPr>
          <p:nvPr>
            <p:ph type="title"/>
          </p:nvPr>
        </p:nvSpPr>
        <p:spPr/>
        <p:txBody>
          <a:bodyPr>
            <a:normAutofit fontScale="90000"/>
          </a:bodyPr>
          <a:lstStyle/>
          <a:p>
            <a:r>
              <a:rPr lang="da-DK" dirty="0" smtClean="0"/>
              <a:t>Rejser</a:t>
            </a:r>
            <a:endParaRPr lang="da-DK" dirty="0"/>
          </a:p>
        </p:txBody>
      </p:sp>
      <p:sp>
        <p:nvSpPr>
          <p:cNvPr id="15" name="Pladsholder til tekst 14"/>
          <p:cNvSpPr>
            <a:spLocks noGrp="1"/>
          </p:cNvSpPr>
          <p:nvPr>
            <p:ph type="body" sz="half" idx="15"/>
          </p:nvPr>
        </p:nvSpPr>
        <p:spPr/>
        <p:txBody>
          <a:bodyPr/>
          <a:lstStyle/>
          <a:p>
            <a:r>
              <a:rPr lang="da-DK" dirty="0" smtClean="0"/>
              <a:t>Tekst her</a:t>
            </a:r>
            <a:r>
              <a:rPr lang="mr-IN" dirty="0" smtClean="0"/>
              <a:t>…</a:t>
            </a:r>
            <a:endParaRPr lang="da-DK" dirty="0"/>
          </a:p>
        </p:txBody>
      </p:sp>
      <p:sp>
        <p:nvSpPr>
          <p:cNvPr id="16" name="Pladsholder til indhold 15"/>
          <p:cNvSpPr>
            <a:spLocks noGrp="1"/>
          </p:cNvSpPr>
          <p:nvPr>
            <p:ph sz="quarter" idx="4294967295"/>
          </p:nvPr>
        </p:nvSpPr>
        <p:spPr>
          <a:xfrm>
            <a:off x="691662" y="6588369"/>
            <a:ext cx="5334000" cy="269631"/>
          </a:xfrm>
        </p:spPr>
        <p:txBody>
          <a:bodyPr>
            <a:normAutofit fontScale="70000" lnSpcReduction="20000"/>
          </a:bodyPr>
          <a:lstStyle/>
          <a:p>
            <a:endParaRPr lang="da-DK"/>
          </a:p>
        </p:txBody>
      </p:sp>
      <p:sp>
        <p:nvSpPr>
          <p:cNvPr id="9" name="Tekstfelt 8"/>
          <p:cNvSpPr txBox="1"/>
          <p:nvPr/>
        </p:nvSpPr>
        <p:spPr>
          <a:xfrm>
            <a:off x="8914427" y="-379001"/>
            <a:ext cx="3241208" cy="307777"/>
          </a:xfrm>
          <a:prstGeom prst="rect">
            <a:avLst/>
          </a:prstGeom>
          <a:solidFill>
            <a:schemeClr val="accent5">
              <a:lumMod val="60000"/>
              <a:lumOff val="40000"/>
            </a:schemeClr>
          </a:solidFill>
        </p:spPr>
        <p:txBody>
          <a:bodyPr wrap="none" rtlCol="0">
            <a:spAutoFit/>
          </a:bodyPr>
          <a:lstStyle/>
          <a:p>
            <a:r>
              <a:rPr lang="da-DK" sz="1400" dirty="0" smtClean="0">
                <a:solidFill>
                  <a:schemeClr val="bg1"/>
                </a:solidFill>
              </a:rPr>
              <a:t>Siden hører til Oversigtshjulet – slet ikke</a:t>
            </a:r>
            <a:endParaRPr lang="da-DK" sz="1400" dirty="0">
              <a:solidFill>
                <a:schemeClr val="bg1"/>
              </a:solidFill>
            </a:endParaRPr>
          </a:p>
        </p:txBody>
      </p:sp>
      <p:sp>
        <p:nvSpPr>
          <p:cNvPr id="3" name="Pladsholder til sidefod 2"/>
          <p:cNvSpPr>
            <a:spLocks noGrp="1"/>
          </p:cNvSpPr>
          <p:nvPr>
            <p:ph type="ftr" sz="quarter" idx="11"/>
          </p:nvPr>
        </p:nvSpPr>
        <p:spPr>
          <a:xfrm>
            <a:off x="4189767" y="-386913"/>
            <a:ext cx="4048807" cy="365125"/>
          </a:xfrm>
        </p:spPr>
        <p:txBody>
          <a:bodyPr/>
          <a:lstStyle/>
          <a:p>
            <a:r>
              <a:rPr lang="en-US" smtClean="0"/>
              <a:t>Dit navn her</a:t>
            </a:r>
            <a:endParaRPr lang="en-US" dirty="0"/>
          </a:p>
        </p:txBody>
      </p:sp>
      <p:sp>
        <p:nvSpPr>
          <p:cNvPr id="4" name="Pladsholder til slidenummer 3"/>
          <p:cNvSpPr>
            <a:spLocks noGrp="1"/>
          </p:cNvSpPr>
          <p:nvPr>
            <p:ph type="sldNum" sz="quarter" idx="122"/>
          </p:nvPr>
        </p:nvSpPr>
        <p:spPr/>
        <p:txBody>
          <a:bodyPr/>
          <a:lstStyle/>
          <a:p>
            <a:fld id="{B0EB8CF6-47F3-4747-94A2-C5AAF9298AFB}" type="slidenum">
              <a:rPr lang="da-DK" smtClean="0"/>
              <a:pPr/>
              <a:t>19</a:t>
            </a:fld>
            <a:endParaRPr lang="da-DK"/>
          </a:p>
        </p:txBody>
      </p:sp>
      <p:sp>
        <p:nvSpPr>
          <p:cNvPr id="8" name="Pladsholder til billede 7"/>
          <p:cNvSpPr>
            <a:spLocks noGrp="1"/>
          </p:cNvSpPr>
          <p:nvPr>
            <p:ph type="pic" idx="1"/>
          </p:nvPr>
        </p:nvSpPr>
        <p:spPr/>
      </p:sp>
      <p:sp>
        <p:nvSpPr>
          <p:cNvPr id="10" name="Pladsholder til billede 9"/>
          <p:cNvSpPr>
            <a:spLocks noGrp="1"/>
          </p:cNvSpPr>
          <p:nvPr>
            <p:ph type="pic" idx="13"/>
          </p:nvPr>
        </p:nvSpPr>
        <p:spPr/>
      </p:sp>
      <p:sp>
        <p:nvSpPr>
          <p:cNvPr id="11" name="Pladsholder til billede 10"/>
          <p:cNvSpPr>
            <a:spLocks noGrp="1"/>
          </p:cNvSpPr>
          <p:nvPr>
            <p:ph type="pic" idx="14"/>
          </p:nvPr>
        </p:nvSpPr>
        <p:spPr/>
      </p:sp>
    </p:spTree>
    <p:extLst>
      <p:ext uri="{BB962C8B-B14F-4D97-AF65-F5344CB8AC3E}">
        <p14:creationId xmlns:p14="http://schemas.microsoft.com/office/powerpoint/2010/main" val="143106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1"/>
          </p:nvPr>
        </p:nvSpPr>
        <p:spPr/>
        <p:txBody>
          <a:bodyPr/>
          <a:lstStyle/>
          <a:p>
            <a:r>
              <a:rPr lang="en-US" smtClean="0"/>
              <a:t>Dit navn her</a:t>
            </a:r>
            <a:endParaRPr lang="en-US"/>
          </a:p>
        </p:txBody>
      </p:sp>
      <p:sp>
        <p:nvSpPr>
          <p:cNvPr id="11" name="Titel 10"/>
          <p:cNvSpPr>
            <a:spLocks noGrp="1"/>
          </p:cNvSpPr>
          <p:nvPr>
            <p:ph type="title"/>
          </p:nvPr>
        </p:nvSpPr>
        <p:spPr/>
        <p:txBody>
          <a:bodyPr/>
          <a:lstStyle/>
          <a:p>
            <a:r>
              <a:rPr lang="da-DK" dirty="0" smtClean="0"/>
              <a:t>Rejsebilleder</a:t>
            </a:r>
            <a:endParaRPr lang="da-DK" dirty="0"/>
          </a:p>
        </p:txBody>
      </p:sp>
      <p:sp>
        <p:nvSpPr>
          <p:cNvPr id="9" name="Pladsholder til slidenummer 8"/>
          <p:cNvSpPr>
            <a:spLocks noGrp="1"/>
          </p:cNvSpPr>
          <p:nvPr>
            <p:ph type="sldNum" sz="quarter" idx="122"/>
          </p:nvPr>
        </p:nvSpPr>
        <p:spPr/>
        <p:txBody>
          <a:bodyPr/>
          <a:lstStyle/>
          <a:p>
            <a:fld id="{B0EB8CF6-47F3-4747-94A2-C5AAF9298AFB}" type="slidenum">
              <a:rPr lang="da-DK" smtClean="0"/>
              <a:pPr/>
              <a:t>20</a:t>
            </a:fld>
            <a:endParaRPr lang="da-DK"/>
          </a:p>
        </p:txBody>
      </p:sp>
      <p:sp>
        <p:nvSpPr>
          <p:cNvPr id="20" name="Pladsholder til tekst 19"/>
          <p:cNvSpPr>
            <a:spLocks noGrp="1"/>
          </p:cNvSpPr>
          <p:nvPr>
            <p:ph type="body" sz="quarter" idx="123"/>
          </p:nvPr>
        </p:nvSpPr>
        <p:spPr/>
        <p:txBody>
          <a:bodyPr/>
          <a:lstStyle/>
          <a:p>
            <a:endParaRPr lang="da-DK"/>
          </a:p>
        </p:txBody>
      </p:sp>
      <p:sp>
        <p:nvSpPr>
          <p:cNvPr id="16" name="Pladsholder til tekst 15"/>
          <p:cNvSpPr>
            <a:spLocks noGrp="1"/>
          </p:cNvSpPr>
          <p:nvPr>
            <p:ph type="body" sz="half" idx="2"/>
          </p:nvPr>
        </p:nvSpPr>
        <p:spPr/>
        <p:txBody>
          <a:bodyPr>
            <a:normAutofit/>
          </a:bodyPr>
          <a:lstStyle/>
          <a:p>
            <a:r>
              <a:rPr lang="da-DK" dirty="0" smtClean="0"/>
              <a:t>Her din overskrift</a:t>
            </a:r>
            <a:endParaRPr lang="da-DK" dirty="0"/>
          </a:p>
        </p:txBody>
      </p:sp>
      <p:sp>
        <p:nvSpPr>
          <p:cNvPr id="19" name="Pladsholder til billede 18"/>
          <p:cNvSpPr>
            <a:spLocks noGrp="1"/>
          </p:cNvSpPr>
          <p:nvPr>
            <p:ph type="pic" idx="13"/>
          </p:nvPr>
        </p:nvSpPr>
        <p:spPr/>
      </p:sp>
      <p:sp>
        <p:nvSpPr>
          <p:cNvPr id="18" name="Pladsholder til billede 17"/>
          <p:cNvSpPr>
            <a:spLocks noGrp="1"/>
          </p:cNvSpPr>
          <p:nvPr>
            <p:ph type="pic" idx="1"/>
          </p:nvPr>
        </p:nvSpPr>
        <p:spPr/>
      </p:sp>
      <p:sp>
        <p:nvSpPr>
          <p:cNvPr id="12" name="Undertitel 11"/>
          <p:cNvSpPr>
            <a:spLocks noGrp="1"/>
          </p:cNvSpPr>
          <p:nvPr>
            <p:ph type="body" sz="half" idx="15"/>
          </p:nvPr>
        </p:nvSpPr>
        <p:spPr/>
        <p:txBody>
          <a:bodyPr/>
          <a:lstStyle/>
          <a:p>
            <a:r>
              <a:rPr lang="da-DK" dirty="0" smtClean="0"/>
              <a:t>Overskrift</a:t>
            </a:r>
            <a:endParaRPr lang="da-DK" dirty="0"/>
          </a:p>
        </p:txBody>
      </p:sp>
    </p:spTree>
    <p:extLst>
      <p:ext uri="{BB962C8B-B14F-4D97-AF65-F5344CB8AC3E}">
        <p14:creationId xmlns:p14="http://schemas.microsoft.com/office/powerpoint/2010/main" val="180477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indhold 5"/>
          <p:cNvSpPr>
            <a:spLocks noGrp="1"/>
          </p:cNvSpPr>
          <p:nvPr>
            <p:ph sz="quarter" idx="12"/>
          </p:nvPr>
        </p:nvSpPr>
        <p:spPr>
          <a:xfrm>
            <a:off x="433388" y="1207940"/>
            <a:ext cx="3233737" cy="4734242"/>
          </a:xfrm>
        </p:spPr>
        <p:txBody>
          <a:bodyPr/>
          <a:lstStyle/>
          <a:p>
            <a:endParaRPr lang="da-DK" dirty="0"/>
          </a:p>
        </p:txBody>
      </p:sp>
      <p:sp>
        <p:nvSpPr>
          <p:cNvPr id="7" name="Pladsholder til indhold 6"/>
          <p:cNvSpPr>
            <a:spLocks noGrp="1"/>
          </p:cNvSpPr>
          <p:nvPr>
            <p:ph sz="quarter" idx="13"/>
          </p:nvPr>
        </p:nvSpPr>
        <p:spPr>
          <a:xfrm>
            <a:off x="4456748" y="1218100"/>
            <a:ext cx="3233737" cy="4734242"/>
          </a:xfrm>
        </p:spPr>
        <p:txBody>
          <a:bodyPr/>
          <a:lstStyle/>
          <a:p>
            <a:endParaRPr lang="da-DK"/>
          </a:p>
        </p:txBody>
      </p:sp>
      <p:sp>
        <p:nvSpPr>
          <p:cNvPr id="8" name="Pladsholder til indhold 7"/>
          <p:cNvSpPr>
            <a:spLocks noGrp="1"/>
          </p:cNvSpPr>
          <p:nvPr>
            <p:ph sz="quarter" idx="14"/>
          </p:nvPr>
        </p:nvSpPr>
        <p:spPr>
          <a:xfrm>
            <a:off x="8480108" y="1228260"/>
            <a:ext cx="3233737" cy="4734242"/>
          </a:xfrm>
        </p:spPr>
        <p:txBody>
          <a:bodyPr/>
          <a:lstStyle/>
          <a:p>
            <a:endParaRPr lang="da-DK"/>
          </a:p>
        </p:txBody>
      </p:sp>
      <p:sp>
        <p:nvSpPr>
          <p:cNvPr id="2" name="Titel 1"/>
          <p:cNvSpPr>
            <a:spLocks noGrp="1"/>
          </p:cNvSpPr>
          <p:nvPr>
            <p:ph type="title"/>
          </p:nvPr>
        </p:nvSpPr>
        <p:spPr/>
        <p:txBody>
          <a:bodyPr>
            <a:normAutofit/>
          </a:bodyPr>
          <a:lstStyle/>
          <a:p>
            <a:r>
              <a:rPr lang="da-DK" dirty="0" smtClean="0"/>
              <a:t>Kæledyr</a:t>
            </a:r>
            <a:endParaRPr lang="da-DK" dirty="0"/>
          </a:p>
        </p:txBody>
      </p:sp>
      <p:sp>
        <p:nvSpPr>
          <p:cNvPr id="3" name="Pladsholder til sidefod 2"/>
          <p:cNvSpPr>
            <a:spLocks noGrp="1"/>
          </p:cNvSpPr>
          <p:nvPr>
            <p:ph type="ftr" sz="quarter" idx="10"/>
          </p:nvPr>
        </p:nvSpPr>
        <p:spPr/>
        <p:txBody>
          <a:bodyPr/>
          <a:lstStyle/>
          <a:p>
            <a:r>
              <a:rPr lang="en-US" smtClean="0"/>
              <a:t>Dit navn her</a:t>
            </a:r>
            <a:endParaRPr lang="en-US" dirty="0"/>
          </a:p>
        </p:txBody>
      </p:sp>
      <p:sp>
        <p:nvSpPr>
          <p:cNvPr id="4" name="Pladsholder til slidenummer 3"/>
          <p:cNvSpPr>
            <a:spLocks noGrp="1"/>
          </p:cNvSpPr>
          <p:nvPr>
            <p:ph type="sldNum" sz="quarter" idx="11"/>
          </p:nvPr>
        </p:nvSpPr>
        <p:spPr/>
        <p:txBody>
          <a:bodyPr/>
          <a:lstStyle/>
          <a:p>
            <a:fld id="{B0EB8CF6-47F3-4747-94A2-C5AAF9298AFB}" type="slidenum">
              <a:rPr lang="da-DK" smtClean="0"/>
              <a:pPr/>
              <a:t>21</a:t>
            </a:fld>
            <a:endParaRPr lang="da-DK"/>
          </a:p>
        </p:txBody>
      </p:sp>
      <p:sp>
        <p:nvSpPr>
          <p:cNvPr id="5" name="Undertitel 4"/>
          <p:cNvSpPr>
            <a:spLocks noGrp="1"/>
          </p:cNvSpPr>
          <p:nvPr>
            <p:ph type="subTitle" idx="1"/>
          </p:nvPr>
        </p:nvSpPr>
        <p:spPr/>
        <p:txBody>
          <a:bodyPr/>
          <a:lstStyle/>
          <a:p>
            <a:endParaRPr lang="da-DK" dirty="0"/>
          </a:p>
        </p:txBody>
      </p:sp>
      <p:sp>
        <p:nvSpPr>
          <p:cNvPr id="9" name="Pladsholder til tekst 8"/>
          <p:cNvSpPr>
            <a:spLocks noGrp="1"/>
          </p:cNvSpPr>
          <p:nvPr>
            <p:ph type="body" sz="quarter" idx="15"/>
          </p:nvPr>
        </p:nvSpPr>
        <p:spPr/>
        <p:txBody>
          <a:bodyPr/>
          <a:lstStyle/>
          <a:p>
            <a:endParaRPr lang="da-DK"/>
          </a:p>
        </p:txBody>
      </p:sp>
      <p:sp>
        <p:nvSpPr>
          <p:cNvPr id="11" name="Tekstfelt 10"/>
          <p:cNvSpPr txBox="1"/>
          <p:nvPr/>
        </p:nvSpPr>
        <p:spPr>
          <a:xfrm>
            <a:off x="8914427" y="-379001"/>
            <a:ext cx="3241208" cy="307777"/>
          </a:xfrm>
          <a:prstGeom prst="rect">
            <a:avLst/>
          </a:prstGeom>
          <a:solidFill>
            <a:schemeClr val="accent5">
              <a:lumMod val="60000"/>
              <a:lumOff val="40000"/>
            </a:schemeClr>
          </a:solidFill>
        </p:spPr>
        <p:txBody>
          <a:bodyPr wrap="none" rtlCol="0">
            <a:spAutoFit/>
          </a:bodyPr>
          <a:lstStyle/>
          <a:p>
            <a:r>
              <a:rPr lang="da-DK" sz="1400" dirty="0" smtClean="0">
                <a:solidFill>
                  <a:schemeClr val="bg1"/>
                </a:solidFill>
              </a:rPr>
              <a:t>Siden hører til Oversigtshjulet – slet ikke</a:t>
            </a:r>
            <a:endParaRPr lang="da-DK" sz="1400" dirty="0">
              <a:solidFill>
                <a:schemeClr val="bg1"/>
              </a:solidFill>
            </a:endParaRPr>
          </a:p>
        </p:txBody>
      </p:sp>
    </p:spTree>
    <p:extLst>
      <p:ext uri="{BB962C8B-B14F-4D97-AF65-F5344CB8AC3E}">
        <p14:creationId xmlns:p14="http://schemas.microsoft.com/office/powerpoint/2010/main" val="293291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1"/>
          </p:nvPr>
        </p:nvSpPr>
        <p:spPr/>
        <p:txBody>
          <a:bodyPr/>
          <a:lstStyle/>
          <a:p>
            <a:r>
              <a:rPr lang="en-US" dirty="0" err="1" smtClean="0"/>
              <a:t>Dit</a:t>
            </a:r>
            <a:r>
              <a:rPr lang="en-US" dirty="0" smtClean="0"/>
              <a:t> </a:t>
            </a:r>
            <a:r>
              <a:rPr lang="en-US" dirty="0" err="1" smtClean="0"/>
              <a:t>navn</a:t>
            </a:r>
            <a:r>
              <a:rPr lang="en-US" dirty="0" smtClean="0"/>
              <a:t> her</a:t>
            </a:r>
            <a:endParaRPr lang="en-US" dirty="0"/>
          </a:p>
        </p:txBody>
      </p:sp>
      <p:sp>
        <p:nvSpPr>
          <p:cNvPr id="4" name="Pladsholder til slidenummer 3"/>
          <p:cNvSpPr>
            <a:spLocks noGrp="1"/>
          </p:cNvSpPr>
          <p:nvPr>
            <p:ph type="sldNum" sz="quarter" idx="12"/>
          </p:nvPr>
        </p:nvSpPr>
        <p:spPr/>
        <p:txBody>
          <a:bodyPr/>
          <a:lstStyle/>
          <a:p>
            <a:fld id="{B0EB8CF6-47F3-4747-94A2-C5AAF9298AFB}" type="slidenum">
              <a:rPr lang="da-DK" smtClean="0"/>
              <a:pPr/>
              <a:t>22</a:t>
            </a:fld>
            <a:endParaRPr lang="da-DK"/>
          </a:p>
        </p:txBody>
      </p:sp>
      <p:sp>
        <p:nvSpPr>
          <p:cNvPr id="5" name="Undertitel 4"/>
          <p:cNvSpPr>
            <a:spLocks noGrp="1"/>
          </p:cNvSpPr>
          <p:nvPr>
            <p:ph type="subTitle" idx="1"/>
          </p:nvPr>
        </p:nvSpPr>
        <p:spPr/>
        <p:txBody>
          <a:bodyPr/>
          <a:lstStyle/>
          <a:p>
            <a:endParaRPr lang="da-DK"/>
          </a:p>
        </p:txBody>
      </p:sp>
      <p:sp>
        <p:nvSpPr>
          <p:cNvPr id="6" name="Pladsholder til indhold 5"/>
          <p:cNvSpPr>
            <a:spLocks noGrp="1"/>
          </p:cNvSpPr>
          <p:nvPr>
            <p:ph sz="quarter" idx="13"/>
          </p:nvPr>
        </p:nvSpPr>
        <p:spPr/>
        <p:txBody>
          <a:bodyPr/>
          <a:lstStyle/>
          <a:p>
            <a:endParaRPr lang="da-DK"/>
          </a:p>
        </p:txBody>
      </p:sp>
      <p:sp>
        <p:nvSpPr>
          <p:cNvPr id="7" name="Pladsholder til indhold 6"/>
          <p:cNvSpPr>
            <a:spLocks noGrp="1"/>
          </p:cNvSpPr>
          <p:nvPr>
            <p:ph sz="quarter" idx="15"/>
          </p:nvPr>
        </p:nvSpPr>
        <p:spPr/>
        <p:txBody>
          <a:bodyPr/>
          <a:lstStyle/>
          <a:p>
            <a:endParaRPr lang="da-DK"/>
          </a:p>
        </p:txBody>
      </p:sp>
      <p:sp>
        <p:nvSpPr>
          <p:cNvPr id="9" name="Pladsholder til tekst 8"/>
          <p:cNvSpPr>
            <a:spLocks noGrp="1"/>
          </p:cNvSpPr>
          <p:nvPr>
            <p:ph type="body" sz="quarter" idx="16"/>
          </p:nvPr>
        </p:nvSpPr>
        <p:spPr/>
        <p:txBody>
          <a:bodyPr/>
          <a:lstStyle/>
          <a:p>
            <a:endParaRPr lang="da-DK"/>
          </a:p>
        </p:txBody>
      </p:sp>
      <p:sp>
        <p:nvSpPr>
          <p:cNvPr id="2" name="Titel 1"/>
          <p:cNvSpPr>
            <a:spLocks noGrp="1"/>
          </p:cNvSpPr>
          <p:nvPr>
            <p:ph type="title"/>
          </p:nvPr>
        </p:nvSpPr>
        <p:spPr/>
        <p:txBody>
          <a:bodyPr>
            <a:normAutofit/>
          </a:bodyPr>
          <a:lstStyle/>
          <a:p>
            <a:r>
              <a:rPr lang="da-DK" dirty="0" smtClean="0"/>
              <a:t>Interesser og hobbies</a:t>
            </a:r>
            <a:endParaRPr lang="da-DK" dirty="0"/>
          </a:p>
        </p:txBody>
      </p:sp>
      <p:sp>
        <p:nvSpPr>
          <p:cNvPr id="8" name="Tekstfelt 7"/>
          <p:cNvSpPr txBox="1"/>
          <p:nvPr/>
        </p:nvSpPr>
        <p:spPr>
          <a:xfrm>
            <a:off x="8914427" y="-379001"/>
            <a:ext cx="3241208" cy="307777"/>
          </a:xfrm>
          <a:prstGeom prst="rect">
            <a:avLst/>
          </a:prstGeom>
          <a:solidFill>
            <a:schemeClr val="accent5">
              <a:lumMod val="60000"/>
              <a:lumOff val="40000"/>
            </a:schemeClr>
          </a:solidFill>
        </p:spPr>
        <p:txBody>
          <a:bodyPr wrap="none" rtlCol="0">
            <a:spAutoFit/>
          </a:bodyPr>
          <a:lstStyle/>
          <a:p>
            <a:r>
              <a:rPr lang="da-DK" sz="1400" dirty="0" smtClean="0"/>
              <a:t>Siden hører til Oversigtshjulet – slet ikke</a:t>
            </a:r>
            <a:endParaRPr lang="da-DK" sz="1400" dirty="0"/>
          </a:p>
        </p:txBody>
      </p:sp>
    </p:spTree>
    <p:extLst>
      <p:ext uri="{BB962C8B-B14F-4D97-AF65-F5344CB8AC3E}">
        <p14:creationId xmlns:p14="http://schemas.microsoft.com/office/powerpoint/2010/main" val="141477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p:cNvSpPr>
            <a:spLocks noGrp="1"/>
          </p:cNvSpPr>
          <p:nvPr>
            <p:ph type="ftr" sz="quarter" idx="3"/>
          </p:nvPr>
        </p:nvSpPr>
        <p:spPr/>
        <p:txBody>
          <a:bodyPr/>
          <a:lstStyle/>
          <a:p>
            <a:r>
              <a:rPr lang="en-US" smtClean="0"/>
              <a:t>Dit navn her</a:t>
            </a:r>
            <a:endParaRPr lang="en-US" dirty="0"/>
          </a:p>
        </p:txBody>
      </p:sp>
      <p:sp>
        <p:nvSpPr>
          <p:cNvPr id="3" name="Titel 2"/>
          <p:cNvSpPr>
            <a:spLocks noGrp="1"/>
          </p:cNvSpPr>
          <p:nvPr>
            <p:ph type="ctrTitle"/>
          </p:nvPr>
        </p:nvSpPr>
        <p:spPr/>
        <p:txBody>
          <a:bodyPr/>
          <a:lstStyle/>
          <a:p>
            <a:r>
              <a:rPr lang="da-DK" dirty="0" smtClean="0"/>
              <a:t>Favoritlister</a:t>
            </a:r>
            <a:endParaRPr lang="da-DK" dirty="0"/>
          </a:p>
        </p:txBody>
      </p:sp>
      <p:sp>
        <p:nvSpPr>
          <p:cNvPr id="4" name="Pladsholder til slidenummer 3"/>
          <p:cNvSpPr>
            <a:spLocks noGrp="1"/>
          </p:cNvSpPr>
          <p:nvPr>
            <p:ph type="sldNum" sz="quarter" idx="12"/>
          </p:nvPr>
        </p:nvSpPr>
        <p:spPr/>
        <p:txBody>
          <a:bodyPr/>
          <a:lstStyle/>
          <a:p>
            <a:fld id="{430841EC-99BE-4340-888E-D714765BA307}" type="slidenum">
              <a:rPr lang="en-US" smtClean="0"/>
              <a:pPr/>
              <a:t>23</a:t>
            </a:fld>
            <a:endParaRPr lang="en-US" dirty="0"/>
          </a:p>
        </p:txBody>
      </p:sp>
      <p:sp>
        <p:nvSpPr>
          <p:cNvPr id="5" name="Pladsholder til indhold 4"/>
          <p:cNvSpPr>
            <a:spLocks noGrp="1"/>
          </p:cNvSpPr>
          <p:nvPr>
            <p:ph sz="quarter" idx="22"/>
          </p:nvPr>
        </p:nvSpPr>
        <p:spPr/>
        <p:txBody>
          <a:bodyPr/>
          <a:lstStyle/>
          <a:p>
            <a:endParaRPr lang="da-DK"/>
          </a:p>
        </p:txBody>
      </p:sp>
      <p:sp>
        <p:nvSpPr>
          <p:cNvPr id="6" name="Pladsholder til indhold 5"/>
          <p:cNvSpPr>
            <a:spLocks noGrp="1"/>
          </p:cNvSpPr>
          <p:nvPr>
            <p:ph sz="quarter" idx="23"/>
          </p:nvPr>
        </p:nvSpPr>
        <p:spPr/>
        <p:txBody>
          <a:bodyPr/>
          <a:lstStyle/>
          <a:p>
            <a:r>
              <a:rPr lang="da-DK" dirty="0" smtClean="0"/>
              <a:t>Dit emne</a:t>
            </a:r>
            <a:endParaRPr lang="da-DK" dirty="0"/>
          </a:p>
        </p:txBody>
      </p:sp>
      <p:sp>
        <p:nvSpPr>
          <p:cNvPr id="7" name="Pladsholder til tekst 6"/>
          <p:cNvSpPr>
            <a:spLocks noGrp="1"/>
          </p:cNvSpPr>
          <p:nvPr>
            <p:ph type="body" sz="quarter" idx="11"/>
          </p:nvPr>
        </p:nvSpPr>
        <p:spPr/>
        <p:txBody>
          <a:bodyPr/>
          <a:lstStyle/>
          <a:p>
            <a:endParaRPr lang="da-DK"/>
          </a:p>
        </p:txBody>
      </p:sp>
      <p:sp>
        <p:nvSpPr>
          <p:cNvPr id="8" name="Pladsholder til tekst 7"/>
          <p:cNvSpPr>
            <a:spLocks noGrp="1"/>
          </p:cNvSpPr>
          <p:nvPr>
            <p:ph type="body" sz="quarter" idx="13"/>
          </p:nvPr>
        </p:nvSpPr>
        <p:spPr/>
        <p:txBody>
          <a:bodyPr/>
          <a:lstStyle/>
          <a:p>
            <a:endParaRPr lang="da-DK"/>
          </a:p>
        </p:txBody>
      </p:sp>
      <p:sp>
        <p:nvSpPr>
          <p:cNvPr id="9" name="Pladsholder til tekst 8"/>
          <p:cNvSpPr>
            <a:spLocks noGrp="1"/>
          </p:cNvSpPr>
          <p:nvPr>
            <p:ph type="body" sz="quarter" idx="14"/>
          </p:nvPr>
        </p:nvSpPr>
        <p:spPr/>
        <p:txBody>
          <a:bodyPr/>
          <a:lstStyle/>
          <a:p>
            <a:endParaRPr lang="da-DK"/>
          </a:p>
        </p:txBody>
      </p:sp>
      <p:sp>
        <p:nvSpPr>
          <p:cNvPr id="10" name="Pladsholder til tekst 9"/>
          <p:cNvSpPr>
            <a:spLocks noGrp="1"/>
          </p:cNvSpPr>
          <p:nvPr>
            <p:ph type="body" sz="quarter" idx="15"/>
          </p:nvPr>
        </p:nvSpPr>
        <p:spPr/>
        <p:txBody>
          <a:bodyPr/>
          <a:lstStyle/>
          <a:p>
            <a:endParaRPr lang="da-DK"/>
          </a:p>
        </p:txBody>
      </p:sp>
      <p:sp>
        <p:nvSpPr>
          <p:cNvPr id="11" name="Pladsholder til tekst 10"/>
          <p:cNvSpPr>
            <a:spLocks noGrp="1"/>
          </p:cNvSpPr>
          <p:nvPr>
            <p:ph type="body" sz="quarter" idx="16"/>
          </p:nvPr>
        </p:nvSpPr>
        <p:spPr/>
        <p:txBody>
          <a:bodyPr/>
          <a:lstStyle/>
          <a:p>
            <a:endParaRPr lang="da-DK"/>
          </a:p>
        </p:txBody>
      </p:sp>
      <p:sp>
        <p:nvSpPr>
          <p:cNvPr id="12" name="Pladsholder til tekst 11"/>
          <p:cNvSpPr>
            <a:spLocks noGrp="1"/>
          </p:cNvSpPr>
          <p:nvPr>
            <p:ph type="body" sz="quarter" idx="17"/>
          </p:nvPr>
        </p:nvSpPr>
        <p:spPr/>
        <p:txBody>
          <a:bodyPr/>
          <a:lstStyle/>
          <a:p>
            <a:endParaRPr lang="da-DK"/>
          </a:p>
        </p:txBody>
      </p:sp>
      <p:sp>
        <p:nvSpPr>
          <p:cNvPr id="13" name="Pladsholder til tekst 12"/>
          <p:cNvSpPr>
            <a:spLocks noGrp="1"/>
          </p:cNvSpPr>
          <p:nvPr>
            <p:ph type="body" sz="quarter" idx="18"/>
          </p:nvPr>
        </p:nvSpPr>
        <p:spPr/>
        <p:txBody>
          <a:bodyPr/>
          <a:lstStyle/>
          <a:p>
            <a:endParaRPr lang="da-DK"/>
          </a:p>
        </p:txBody>
      </p:sp>
      <p:sp>
        <p:nvSpPr>
          <p:cNvPr id="14" name="Pladsholder til tekst 13"/>
          <p:cNvSpPr>
            <a:spLocks noGrp="1"/>
          </p:cNvSpPr>
          <p:nvPr>
            <p:ph type="body" sz="quarter" idx="19"/>
          </p:nvPr>
        </p:nvSpPr>
        <p:spPr/>
        <p:txBody>
          <a:bodyPr/>
          <a:lstStyle/>
          <a:p>
            <a:endParaRPr lang="da-DK"/>
          </a:p>
        </p:txBody>
      </p:sp>
      <p:sp>
        <p:nvSpPr>
          <p:cNvPr id="15" name="Pladsholder til tekst 14"/>
          <p:cNvSpPr>
            <a:spLocks noGrp="1"/>
          </p:cNvSpPr>
          <p:nvPr>
            <p:ph type="body" sz="quarter" idx="20"/>
          </p:nvPr>
        </p:nvSpPr>
        <p:spPr/>
        <p:txBody>
          <a:bodyPr/>
          <a:lstStyle/>
          <a:p>
            <a:r>
              <a:rPr lang="da-DK" dirty="0" smtClean="0"/>
              <a:t>Din absolutte favorit her</a:t>
            </a:r>
            <a:r>
              <a:rPr lang="mr-IN" dirty="0" smtClean="0"/>
              <a:t>…</a:t>
            </a:r>
            <a:endParaRPr lang="da-DK" dirty="0"/>
          </a:p>
        </p:txBody>
      </p:sp>
      <p:sp>
        <p:nvSpPr>
          <p:cNvPr id="16" name="Pladsholder til tekst 15"/>
          <p:cNvSpPr>
            <a:spLocks noGrp="1"/>
          </p:cNvSpPr>
          <p:nvPr>
            <p:ph type="body" sz="quarter" idx="21"/>
          </p:nvPr>
        </p:nvSpPr>
        <p:spPr/>
        <p:txBody>
          <a:bodyPr/>
          <a:lstStyle/>
          <a:p>
            <a:endParaRPr lang="da-DK"/>
          </a:p>
        </p:txBody>
      </p:sp>
    </p:spTree>
    <p:extLst>
      <p:ext uri="{BB962C8B-B14F-4D97-AF65-F5344CB8AC3E}">
        <p14:creationId xmlns:p14="http://schemas.microsoft.com/office/powerpoint/2010/main" val="36951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3"/>
          </p:nvPr>
        </p:nvSpPr>
        <p:spPr/>
        <p:txBody>
          <a:bodyPr/>
          <a:lstStyle/>
          <a:p>
            <a:r>
              <a:rPr lang="en-US" smtClean="0"/>
              <a:t>Dit navn her</a:t>
            </a:r>
            <a:endParaRPr lang="en-US" dirty="0"/>
          </a:p>
        </p:txBody>
      </p:sp>
      <p:sp>
        <p:nvSpPr>
          <p:cNvPr id="18" name="Titel 17"/>
          <p:cNvSpPr>
            <a:spLocks noGrp="1"/>
          </p:cNvSpPr>
          <p:nvPr>
            <p:ph type="ctrTitle"/>
          </p:nvPr>
        </p:nvSpPr>
        <p:spPr/>
        <p:txBody>
          <a:bodyPr/>
          <a:lstStyle/>
          <a:p>
            <a:r>
              <a:rPr lang="da-DK" dirty="0" smtClean="0"/>
              <a:t>Favoritlister</a:t>
            </a:r>
            <a:endParaRPr lang="da-DK" dirty="0"/>
          </a:p>
        </p:txBody>
      </p:sp>
      <p:sp>
        <p:nvSpPr>
          <p:cNvPr id="7" name="Pladsholder til slidenummer 6"/>
          <p:cNvSpPr>
            <a:spLocks noGrp="1"/>
          </p:cNvSpPr>
          <p:nvPr>
            <p:ph type="sldNum" sz="quarter" idx="12"/>
          </p:nvPr>
        </p:nvSpPr>
        <p:spPr/>
        <p:txBody>
          <a:bodyPr/>
          <a:lstStyle/>
          <a:p>
            <a:fld id="{B0EB8CF6-47F3-4747-94A2-C5AAF9298AFB}" type="slidenum">
              <a:rPr lang="da-DK" smtClean="0"/>
              <a:pPr/>
              <a:t>24</a:t>
            </a:fld>
            <a:endParaRPr lang="da-DK" dirty="0"/>
          </a:p>
        </p:txBody>
      </p:sp>
      <p:sp>
        <p:nvSpPr>
          <p:cNvPr id="29" name="Pladsholder til indhold 28"/>
          <p:cNvSpPr>
            <a:spLocks noGrp="1"/>
          </p:cNvSpPr>
          <p:nvPr>
            <p:ph sz="quarter" idx="22"/>
          </p:nvPr>
        </p:nvSpPr>
        <p:spPr>
          <a:noFill/>
        </p:spPr>
        <p:txBody>
          <a:bodyPr/>
          <a:lstStyle/>
          <a:p>
            <a:r>
              <a:rPr lang="da-DK" dirty="0" smtClean="0"/>
              <a:t>Beskriv lidt generelt om din interesse, eller sæt måske et temabillede ind her</a:t>
            </a:r>
            <a:r>
              <a:rPr lang="mr-IN" dirty="0" smtClean="0"/>
              <a:t>…</a:t>
            </a:r>
            <a:endParaRPr lang="da-DK" dirty="0"/>
          </a:p>
        </p:txBody>
      </p:sp>
      <p:sp>
        <p:nvSpPr>
          <p:cNvPr id="30" name="Pladsholder til indhold 29"/>
          <p:cNvSpPr>
            <a:spLocks noGrp="1"/>
          </p:cNvSpPr>
          <p:nvPr>
            <p:ph sz="quarter" idx="23"/>
          </p:nvPr>
        </p:nvSpPr>
        <p:spPr/>
        <p:txBody>
          <a:bodyPr/>
          <a:lstStyle/>
          <a:p>
            <a:r>
              <a:rPr lang="da-DK" dirty="0" smtClean="0"/>
              <a:t>Dit emne her</a:t>
            </a:r>
            <a:endParaRPr lang="da-DK" dirty="0"/>
          </a:p>
        </p:txBody>
      </p:sp>
      <p:sp>
        <p:nvSpPr>
          <p:cNvPr id="41" name="Pladsholder til tekst 40"/>
          <p:cNvSpPr>
            <a:spLocks noGrp="1"/>
          </p:cNvSpPr>
          <p:nvPr>
            <p:ph type="body" sz="quarter" idx="11"/>
          </p:nvPr>
        </p:nvSpPr>
        <p:spPr/>
        <p:txBody>
          <a:bodyPr/>
          <a:lstStyle/>
          <a:p>
            <a:endParaRPr lang="da-DK"/>
          </a:p>
        </p:txBody>
      </p:sp>
      <p:sp>
        <p:nvSpPr>
          <p:cNvPr id="42" name="Pladsholder til tekst 41"/>
          <p:cNvSpPr>
            <a:spLocks noGrp="1"/>
          </p:cNvSpPr>
          <p:nvPr>
            <p:ph type="body" sz="quarter" idx="13"/>
          </p:nvPr>
        </p:nvSpPr>
        <p:spPr/>
        <p:txBody>
          <a:bodyPr/>
          <a:lstStyle/>
          <a:p>
            <a:endParaRPr lang="da-DK"/>
          </a:p>
        </p:txBody>
      </p:sp>
      <p:sp>
        <p:nvSpPr>
          <p:cNvPr id="43" name="Pladsholder til tekst 42"/>
          <p:cNvSpPr>
            <a:spLocks noGrp="1"/>
          </p:cNvSpPr>
          <p:nvPr>
            <p:ph type="body" sz="quarter" idx="14"/>
          </p:nvPr>
        </p:nvSpPr>
        <p:spPr/>
        <p:txBody>
          <a:bodyPr/>
          <a:lstStyle/>
          <a:p>
            <a:endParaRPr lang="da-DK"/>
          </a:p>
        </p:txBody>
      </p:sp>
      <p:sp>
        <p:nvSpPr>
          <p:cNvPr id="44" name="Pladsholder til tekst 43"/>
          <p:cNvSpPr>
            <a:spLocks noGrp="1"/>
          </p:cNvSpPr>
          <p:nvPr>
            <p:ph type="body" sz="quarter" idx="15"/>
          </p:nvPr>
        </p:nvSpPr>
        <p:spPr/>
        <p:txBody>
          <a:bodyPr/>
          <a:lstStyle/>
          <a:p>
            <a:endParaRPr lang="da-DK"/>
          </a:p>
        </p:txBody>
      </p:sp>
      <p:sp>
        <p:nvSpPr>
          <p:cNvPr id="45" name="Pladsholder til tekst 44"/>
          <p:cNvSpPr>
            <a:spLocks noGrp="1"/>
          </p:cNvSpPr>
          <p:nvPr>
            <p:ph type="body" sz="quarter" idx="16"/>
          </p:nvPr>
        </p:nvSpPr>
        <p:spPr/>
        <p:txBody>
          <a:bodyPr/>
          <a:lstStyle/>
          <a:p>
            <a:endParaRPr lang="da-DK"/>
          </a:p>
        </p:txBody>
      </p:sp>
      <p:sp>
        <p:nvSpPr>
          <p:cNvPr id="46" name="Pladsholder til tekst 45"/>
          <p:cNvSpPr>
            <a:spLocks noGrp="1"/>
          </p:cNvSpPr>
          <p:nvPr>
            <p:ph type="body" sz="quarter" idx="17"/>
          </p:nvPr>
        </p:nvSpPr>
        <p:spPr/>
        <p:txBody>
          <a:bodyPr/>
          <a:lstStyle/>
          <a:p>
            <a:endParaRPr lang="da-DK"/>
          </a:p>
        </p:txBody>
      </p:sp>
      <p:sp>
        <p:nvSpPr>
          <p:cNvPr id="47" name="Pladsholder til tekst 46"/>
          <p:cNvSpPr>
            <a:spLocks noGrp="1"/>
          </p:cNvSpPr>
          <p:nvPr>
            <p:ph type="body" sz="quarter" idx="18"/>
          </p:nvPr>
        </p:nvSpPr>
        <p:spPr/>
        <p:txBody>
          <a:bodyPr/>
          <a:lstStyle/>
          <a:p>
            <a:endParaRPr lang="da-DK"/>
          </a:p>
        </p:txBody>
      </p:sp>
      <p:sp>
        <p:nvSpPr>
          <p:cNvPr id="48" name="Pladsholder til tekst 47"/>
          <p:cNvSpPr>
            <a:spLocks noGrp="1"/>
          </p:cNvSpPr>
          <p:nvPr>
            <p:ph type="body" sz="quarter" idx="19"/>
          </p:nvPr>
        </p:nvSpPr>
        <p:spPr/>
        <p:txBody>
          <a:bodyPr/>
          <a:lstStyle/>
          <a:p>
            <a:endParaRPr lang="da-DK"/>
          </a:p>
        </p:txBody>
      </p:sp>
      <p:sp>
        <p:nvSpPr>
          <p:cNvPr id="49" name="Pladsholder til tekst 48"/>
          <p:cNvSpPr>
            <a:spLocks noGrp="1"/>
          </p:cNvSpPr>
          <p:nvPr>
            <p:ph type="body" sz="quarter" idx="20"/>
          </p:nvPr>
        </p:nvSpPr>
        <p:spPr/>
        <p:txBody>
          <a:bodyPr/>
          <a:lstStyle/>
          <a:p>
            <a:r>
              <a:rPr lang="da-DK" dirty="0" smtClean="0"/>
              <a:t>Din Absolut favorit her</a:t>
            </a:r>
            <a:endParaRPr lang="da-DK" dirty="0"/>
          </a:p>
        </p:txBody>
      </p:sp>
      <p:sp>
        <p:nvSpPr>
          <p:cNvPr id="50" name="Pladsholder til tekst 49"/>
          <p:cNvSpPr>
            <a:spLocks noGrp="1"/>
          </p:cNvSpPr>
          <p:nvPr>
            <p:ph type="body" sz="quarter" idx="21"/>
          </p:nvPr>
        </p:nvSpPr>
        <p:spPr/>
        <p:txBody>
          <a:bodyPr/>
          <a:lstStyle/>
          <a:p>
            <a:endParaRPr lang="da-DK"/>
          </a:p>
        </p:txBody>
      </p:sp>
    </p:spTree>
    <p:extLst>
      <p:ext uri="{BB962C8B-B14F-4D97-AF65-F5344CB8AC3E}">
        <p14:creationId xmlns:p14="http://schemas.microsoft.com/office/powerpoint/2010/main" val="925567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p:cNvSpPr>
            <a:spLocks noGrp="1"/>
          </p:cNvSpPr>
          <p:nvPr>
            <p:ph type="title"/>
          </p:nvPr>
        </p:nvSpPr>
        <p:spPr/>
        <p:txBody>
          <a:bodyPr/>
          <a:lstStyle/>
          <a:p>
            <a:r>
              <a:rPr lang="da-DK" dirty="0" smtClean="0"/>
              <a:t>Favoritlister</a:t>
            </a:r>
            <a:endParaRPr lang="da-DK" dirty="0"/>
          </a:p>
        </p:txBody>
      </p:sp>
      <p:sp>
        <p:nvSpPr>
          <p:cNvPr id="11" name="Pladsholder til tekst 10"/>
          <p:cNvSpPr>
            <a:spLocks noGrp="1"/>
          </p:cNvSpPr>
          <p:nvPr>
            <p:ph type="body" sz="quarter" idx="12"/>
          </p:nvPr>
        </p:nvSpPr>
        <p:spPr/>
        <p:txBody>
          <a:bodyPr/>
          <a:lstStyle/>
          <a:p>
            <a:endParaRPr lang="da-DK" dirty="0"/>
          </a:p>
        </p:txBody>
      </p:sp>
      <p:sp>
        <p:nvSpPr>
          <p:cNvPr id="16" name="Pladsholder til tekst 15"/>
          <p:cNvSpPr>
            <a:spLocks noGrp="1"/>
          </p:cNvSpPr>
          <p:nvPr>
            <p:ph type="body" sz="quarter" idx="13"/>
          </p:nvPr>
        </p:nvSpPr>
        <p:spPr/>
        <p:txBody>
          <a:bodyPr/>
          <a:lstStyle/>
          <a:p>
            <a:endParaRPr lang="da-DK"/>
          </a:p>
        </p:txBody>
      </p:sp>
      <p:sp>
        <p:nvSpPr>
          <p:cNvPr id="17" name="Pladsholder til tekst 16"/>
          <p:cNvSpPr>
            <a:spLocks noGrp="1"/>
          </p:cNvSpPr>
          <p:nvPr>
            <p:ph type="body" sz="quarter" idx="14"/>
          </p:nvPr>
        </p:nvSpPr>
        <p:spPr/>
        <p:txBody>
          <a:bodyPr/>
          <a:lstStyle/>
          <a:p>
            <a:endParaRPr lang="da-DK"/>
          </a:p>
        </p:txBody>
      </p:sp>
      <p:sp>
        <p:nvSpPr>
          <p:cNvPr id="18" name="Pladsholder til tekst 17"/>
          <p:cNvSpPr>
            <a:spLocks noGrp="1"/>
          </p:cNvSpPr>
          <p:nvPr>
            <p:ph type="body" sz="quarter" idx="15"/>
          </p:nvPr>
        </p:nvSpPr>
        <p:spPr/>
        <p:txBody>
          <a:bodyPr/>
          <a:lstStyle/>
          <a:p>
            <a:endParaRPr lang="da-DK"/>
          </a:p>
        </p:txBody>
      </p:sp>
      <p:sp>
        <p:nvSpPr>
          <p:cNvPr id="19" name="Pladsholder til tekst 18"/>
          <p:cNvSpPr>
            <a:spLocks noGrp="1"/>
          </p:cNvSpPr>
          <p:nvPr>
            <p:ph type="body" sz="quarter" idx="16"/>
          </p:nvPr>
        </p:nvSpPr>
        <p:spPr/>
        <p:txBody>
          <a:bodyPr/>
          <a:lstStyle/>
          <a:p>
            <a:endParaRPr lang="da-DK"/>
          </a:p>
        </p:txBody>
      </p:sp>
      <p:sp>
        <p:nvSpPr>
          <p:cNvPr id="20" name="Pladsholder til tekst 19"/>
          <p:cNvSpPr>
            <a:spLocks noGrp="1"/>
          </p:cNvSpPr>
          <p:nvPr>
            <p:ph type="body" sz="quarter" idx="17"/>
          </p:nvPr>
        </p:nvSpPr>
        <p:spPr/>
        <p:txBody>
          <a:bodyPr/>
          <a:lstStyle/>
          <a:p>
            <a:endParaRPr lang="da-DK"/>
          </a:p>
        </p:txBody>
      </p:sp>
      <p:sp>
        <p:nvSpPr>
          <p:cNvPr id="21" name="Pladsholder til tekst 20"/>
          <p:cNvSpPr>
            <a:spLocks noGrp="1"/>
          </p:cNvSpPr>
          <p:nvPr>
            <p:ph type="body" sz="quarter" idx="18"/>
          </p:nvPr>
        </p:nvSpPr>
        <p:spPr/>
        <p:txBody>
          <a:bodyPr/>
          <a:lstStyle/>
          <a:p>
            <a:endParaRPr lang="da-DK"/>
          </a:p>
        </p:txBody>
      </p:sp>
      <p:sp>
        <p:nvSpPr>
          <p:cNvPr id="22" name="Pladsholder til tekst 21"/>
          <p:cNvSpPr>
            <a:spLocks noGrp="1"/>
          </p:cNvSpPr>
          <p:nvPr>
            <p:ph type="body" sz="quarter" idx="19"/>
          </p:nvPr>
        </p:nvSpPr>
        <p:spPr/>
        <p:txBody>
          <a:bodyPr/>
          <a:lstStyle/>
          <a:p>
            <a:endParaRPr lang="da-DK"/>
          </a:p>
        </p:txBody>
      </p:sp>
      <p:sp>
        <p:nvSpPr>
          <p:cNvPr id="23" name="Pladsholder til tekst 22"/>
          <p:cNvSpPr>
            <a:spLocks noGrp="1"/>
          </p:cNvSpPr>
          <p:nvPr>
            <p:ph type="body" sz="quarter" idx="20"/>
          </p:nvPr>
        </p:nvSpPr>
        <p:spPr/>
        <p:txBody>
          <a:bodyPr/>
          <a:lstStyle/>
          <a:p>
            <a:endParaRPr lang="da-DK" dirty="0"/>
          </a:p>
        </p:txBody>
      </p:sp>
      <p:sp>
        <p:nvSpPr>
          <p:cNvPr id="24" name="Pladsholder til tekst 23"/>
          <p:cNvSpPr>
            <a:spLocks noGrp="1"/>
          </p:cNvSpPr>
          <p:nvPr>
            <p:ph type="body" sz="quarter" idx="21"/>
          </p:nvPr>
        </p:nvSpPr>
        <p:spPr/>
        <p:txBody>
          <a:bodyPr/>
          <a:lstStyle/>
          <a:p>
            <a:endParaRPr lang="da-DK"/>
          </a:p>
        </p:txBody>
      </p:sp>
      <p:sp>
        <p:nvSpPr>
          <p:cNvPr id="14" name="Pladsholder til indhold 13"/>
          <p:cNvSpPr>
            <a:spLocks noGrp="1"/>
          </p:cNvSpPr>
          <p:nvPr>
            <p:ph sz="quarter" idx="22"/>
          </p:nvPr>
        </p:nvSpPr>
        <p:spPr>
          <a:xfrm>
            <a:off x="865239" y="2546123"/>
            <a:ext cx="3249562" cy="3073192"/>
          </a:xfrm>
        </p:spPr>
        <p:txBody>
          <a:bodyPr/>
          <a:lstStyle/>
          <a:p>
            <a:r>
              <a:rPr lang="da-DK" dirty="0" smtClean="0"/>
              <a:t>Her kan du skrive lidt generelt om dit emne</a:t>
            </a:r>
            <a:r>
              <a:rPr lang="mr-IN" dirty="0" smtClean="0"/>
              <a:t>…</a:t>
            </a:r>
            <a:endParaRPr lang="da-DK" dirty="0"/>
          </a:p>
        </p:txBody>
      </p:sp>
      <p:sp>
        <p:nvSpPr>
          <p:cNvPr id="25" name="Pladsholder til indhold 24"/>
          <p:cNvSpPr>
            <a:spLocks noGrp="1"/>
          </p:cNvSpPr>
          <p:nvPr>
            <p:ph sz="quarter" idx="23"/>
          </p:nvPr>
        </p:nvSpPr>
        <p:spPr/>
        <p:txBody>
          <a:bodyPr/>
          <a:lstStyle/>
          <a:p>
            <a:r>
              <a:rPr lang="da-DK" dirty="0" smtClean="0"/>
              <a:t>Dit emne</a:t>
            </a:r>
            <a:endParaRPr lang="da-DK" dirty="0"/>
          </a:p>
        </p:txBody>
      </p:sp>
      <p:sp>
        <p:nvSpPr>
          <p:cNvPr id="26" name="Pladsholder til tekst 25"/>
          <p:cNvSpPr>
            <a:spLocks noGrp="1"/>
          </p:cNvSpPr>
          <p:nvPr>
            <p:ph type="body" sz="quarter" idx="24"/>
          </p:nvPr>
        </p:nvSpPr>
        <p:spPr/>
        <p:txBody>
          <a:bodyPr/>
          <a:lstStyle/>
          <a:p>
            <a:endParaRPr lang="da-DK"/>
          </a:p>
        </p:txBody>
      </p:sp>
      <p:sp>
        <p:nvSpPr>
          <p:cNvPr id="2" name="Pladsholder til sidefod 1"/>
          <p:cNvSpPr>
            <a:spLocks noGrp="1"/>
          </p:cNvSpPr>
          <p:nvPr>
            <p:ph type="ftr" sz="quarter" idx="11"/>
          </p:nvPr>
        </p:nvSpPr>
        <p:spPr/>
        <p:txBody>
          <a:bodyPr/>
          <a:lstStyle/>
          <a:p>
            <a:r>
              <a:rPr lang="en-US" smtClean="0"/>
              <a:t>Dit navn her</a:t>
            </a:r>
            <a:endParaRPr lang="en-US" dirty="0"/>
          </a:p>
        </p:txBody>
      </p:sp>
      <p:sp>
        <p:nvSpPr>
          <p:cNvPr id="3" name="Pladsholder til slidenummer 2"/>
          <p:cNvSpPr>
            <a:spLocks noGrp="1"/>
          </p:cNvSpPr>
          <p:nvPr>
            <p:ph type="sldNum" sz="quarter" idx="122"/>
          </p:nvPr>
        </p:nvSpPr>
        <p:spPr/>
        <p:txBody>
          <a:bodyPr/>
          <a:lstStyle/>
          <a:p>
            <a:fld id="{B0EB8CF6-47F3-4747-94A2-C5AAF9298AFB}" type="slidenum">
              <a:rPr lang="da-DK" smtClean="0"/>
              <a:pPr/>
              <a:t>25</a:t>
            </a:fld>
            <a:endParaRPr lang="da-DK"/>
          </a:p>
        </p:txBody>
      </p:sp>
    </p:spTree>
    <p:extLst>
      <p:ext uri="{BB962C8B-B14F-4D97-AF65-F5344CB8AC3E}">
        <p14:creationId xmlns:p14="http://schemas.microsoft.com/office/powerpoint/2010/main" val="3884535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el 34"/>
          <p:cNvSpPr>
            <a:spLocks noGrp="1"/>
          </p:cNvSpPr>
          <p:nvPr>
            <p:ph type="title"/>
          </p:nvPr>
        </p:nvSpPr>
        <p:spPr/>
        <p:txBody>
          <a:bodyPr/>
          <a:lstStyle/>
          <a:p>
            <a:r>
              <a:rPr lang="da-DK" dirty="0" smtClean="0"/>
              <a:t>Favoritlister</a:t>
            </a:r>
            <a:endParaRPr lang="da-DK" dirty="0"/>
          </a:p>
        </p:txBody>
      </p:sp>
      <p:sp>
        <p:nvSpPr>
          <p:cNvPr id="3" name="Pladsholder til sidefod 2"/>
          <p:cNvSpPr>
            <a:spLocks noGrp="1"/>
          </p:cNvSpPr>
          <p:nvPr>
            <p:ph type="ftr" sz="quarter" idx="11"/>
          </p:nvPr>
        </p:nvSpPr>
        <p:spPr/>
        <p:txBody>
          <a:bodyPr/>
          <a:lstStyle/>
          <a:p>
            <a:r>
              <a:rPr lang="en-US" smtClean="0"/>
              <a:t>Dit navn her</a:t>
            </a:r>
            <a:endParaRPr lang="en-US" dirty="0"/>
          </a:p>
        </p:txBody>
      </p:sp>
      <p:sp>
        <p:nvSpPr>
          <p:cNvPr id="57" name="Pladsholder til indhold 56"/>
          <p:cNvSpPr>
            <a:spLocks noGrp="1"/>
          </p:cNvSpPr>
          <p:nvPr>
            <p:ph sz="quarter" idx="22"/>
          </p:nvPr>
        </p:nvSpPr>
        <p:spPr/>
        <p:txBody>
          <a:bodyPr/>
          <a:lstStyle/>
          <a:p>
            <a:r>
              <a:rPr lang="da-DK" dirty="0" smtClean="0"/>
              <a:t>Indsæt ord eller temabillede her</a:t>
            </a:r>
            <a:r>
              <a:rPr lang="mr-IN" dirty="0" smtClean="0"/>
              <a:t>…</a:t>
            </a:r>
            <a:endParaRPr lang="da-DK" dirty="0"/>
          </a:p>
        </p:txBody>
      </p:sp>
      <p:sp>
        <p:nvSpPr>
          <p:cNvPr id="58" name="Pladsholder til indhold 57"/>
          <p:cNvSpPr>
            <a:spLocks noGrp="1"/>
          </p:cNvSpPr>
          <p:nvPr>
            <p:ph sz="quarter" idx="23"/>
          </p:nvPr>
        </p:nvSpPr>
        <p:spPr/>
        <p:txBody>
          <a:bodyPr/>
          <a:lstStyle/>
          <a:p>
            <a:r>
              <a:rPr lang="da-DK" dirty="0" smtClean="0"/>
              <a:t>Dit emne her</a:t>
            </a:r>
            <a:endParaRPr lang="da-DK" dirty="0"/>
          </a:p>
        </p:txBody>
      </p:sp>
      <p:sp>
        <p:nvSpPr>
          <p:cNvPr id="32" name="Pladsholder til tekst 31"/>
          <p:cNvSpPr>
            <a:spLocks noGrp="1"/>
          </p:cNvSpPr>
          <p:nvPr>
            <p:ph type="body" sz="quarter" idx="12"/>
          </p:nvPr>
        </p:nvSpPr>
        <p:spPr/>
        <p:txBody>
          <a:bodyPr/>
          <a:lstStyle/>
          <a:p>
            <a:endParaRPr lang="da-DK" dirty="0"/>
          </a:p>
        </p:txBody>
      </p:sp>
      <p:sp>
        <p:nvSpPr>
          <p:cNvPr id="36" name="Pladsholder til tekst 35"/>
          <p:cNvSpPr>
            <a:spLocks noGrp="1"/>
          </p:cNvSpPr>
          <p:nvPr>
            <p:ph type="body" sz="quarter" idx="13"/>
          </p:nvPr>
        </p:nvSpPr>
        <p:spPr/>
        <p:txBody>
          <a:bodyPr/>
          <a:lstStyle/>
          <a:p>
            <a:endParaRPr lang="da-DK"/>
          </a:p>
        </p:txBody>
      </p:sp>
      <p:sp>
        <p:nvSpPr>
          <p:cNvPr id="37" name="Pladsholder til tekst 36"/>
          <p:cNvSpPr>
            <a:spLocks noGrp="1"/>
          </p:cNvSpPr>
          <p:nvPr>
            <p:ph type="body" sz="quarter" idx="14"/>
          </p:nvPr>
        </p:nvSpPr>
        <p:spPr/>
        <p:txBody>
          <a:bodyPr/>
          <a:lstStyle/>
          <a:p>
            <a:endParaRPr lang="da-DK"/>
          </a:p>
        </p:txBody>
      </p:sp>
      <p:sp>
        <p:nvSpPr>
          <p:cNvPr id="38" name="Pladsholder til tekst 37"/>
          <p:cNvSpPr>
            <a:spLocks noGrp="1"/>
          </p:cNvSpPr>
          <p:nvPr>
            <p:ph type="body" sz="quarter" idx="15"/>
          </p:nvPr>
        </p:nvSpPr>
        <p:spPr/>
        <p:txBody>
          <a:bodyPr/>
          <a:lstStyle/>
          <a:p>
            <a:endParaRPr lang="da-DK"/>
          </a:p>
        </p:txBody>
      </p:sp>
      <p:sp>
        <p:nvSpPr>
          <p:cNvPr id="39" name="Pladsholder til tekst 38"/>
          <p:cNvSpPr>
            <a:spLocks noGrp="1"/>
          </p:cNvSpPr>
          <p:nvPr>
            <p:ph type="body" sz="quarter" idx="16"/>
          </p:nvPr>
        </p:nvSpPr>
        <p:spPr/>
        <p:txBody>
          <a:bodyPr/>
          <a:lstStyle/>
          <a:p>
            <a:endParaRPr lang="da-DK"/>
          </a:p>
        </p:txBody>
      </p:sp>
      <p:sp>
        <p:nvSpPr>
          <p:cNvPr id="40" name="Pladsholder til tekst 39"/>
          <p:cNvSpPr>
            <a:spLocks noGrp="1"/>
          </p:cNvSpPr>
          <p:nvPr>
            <p:ph type="body" sz="quarter" idx="17"/>
          </p:nvPr>
        </p:nvSpPr>
        <p:spPr/>
        <p:txBody>
          <a:bodyPr/>
          <a:lstStyle/>
          <a:p>
            <a:endParaRPr lang="da-DK"/>
          </a:p>
        </p:txBody>
      </p:sp>
      <p:sp>
        <p:nvSpPr>
          <p:cNvPr id="41" name="Pladsholder til tekst 40"/>
          <p:cNvSpPr>
            <a:spLocks noGrp="1"/>
          </p:cNvSpPr>
          <p:nvPr>
            <p:ph type="body" sz="quarter" idx="18"/>
          </p:nvPr>
        </p:nvSpPr>
        <p:spPr/>
        <p:txBody>
          <a:bodyPr/>
          <a:lstStyle/>
          <a:p>
            <a:endParaRPr lang="da-DK"/>
          </a:p>
        </p:txBody>
      </p:sp>
      <p:sp>
        <p:nvSpPr>
          <p:cNvPr id="42" name="Pladsholder til tekst 41"/>
          <p:cNvSpPr>
            <a:spLocks noGrp="1"/>
          </p:cNvSpPr>
          <p:nvPr>
            <p:ph type="body" sz="quarter" idx="19"/>
          </p:nvPr>
        </p:nvSpPr>
        <p:spPr/>
        <p:txBody>
          <a:bodyPr/>
          <a:lstStyle/>
          <a:p>
            <a:endParaRPr lang="da-DK"/>
          </a:p>
        </p:txBody>
      </p:sp>
      <p:sp>
        <p:nvSpPr>
          <p:cNvPr id="43" name="Pladsholder til tekst 42"/>
          <p:cNvSpPr>
            <a:spLocks noGrp="1"/>
          </p:cNvSpPr>
          <p:nvPr>
            <p:ph type="body" sz="quarter" idx="20"/>
          </p:nvPr>
        </p:nvSpPr>
        <p:spPr/>
        <p:txBody>
          <a:bodyPr/>
          <a:lstStyle/>
          <a:p>
            <a:endParaRPr lang="da-DK"/>
          </a:p>
        </p:txBody>
      </p:sp>
      <p:sp>
        <p:nvSpPr>
          <p:cNvPr id="44" name="Pladsholder til tekst 43"/>
          <p:cNvSpPr>
            <a:spLocks noGrp="1"/>
          </p:cNvSpPr>
          <p:nvPr>
            <p:ph type="body" sz="quarter" idx="21"/>
          </p:nvPr>
        </p:nvSpPr>
        <p:spPr/>
        <p:txBody>
          <a:bodyPr/>
          <a:lstStyle/>
          <a:p>
            <a:endParaRPr lang="da-DK"/>
          </a:p>
        </p:txBody>
      </p:sp>
      <p:sp>
        <p:nvSpPr>
          <p:cNvPr id="45" name="Pladsholder til tekst 44"/>
          <p:cNvSpPr>
            <a:spLocks noGrp="1"/>
          </p:cNvSpPr>
          <p:nvPr>
            <p:ph type="body" sz="quarter" idx="24"/>
          </p:nvPr>
        </p:nvSpPr>
        <p:spPr/>
        <p:txBody>
          <a:bodyPr/>
          <a:lstStyle/>
          <a:p>
            <a:endParaRPr lang="da-DK" dirty="0"/>
          </a:p>
        </p:txBody>
      </p:sp>
    </p:spTree>
    <p:extLst>
      <p:ext uri="{BB962C8B-B14F-4D97-AF65-F5344CB8AC3E}">
        <p14:creationId xmlns:p14="http://schemas.microsoft.com/office/powerpoint/2010/main" val="143957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9"/>
          </p:nvPr>
        </p:nvSpPr>
        <p:spPr/>
        <p:txBody>
          <a:bodyPr/>
          <a:lstStyle/>
          <a:p>
            <a:fld id="{430841EC-99BE-4340-888E-D714765BA307}" type="slidenum">
              <a:rPr lang="en-US" smtClean="0"/>
              <a:pPr/>
              <a:t>27</a:t>
            </a:fld>
            <a:endParaRPr lang="en-US" dirty="0"/>
          </a:p>
        </p:txBody>
      </p:sp>
      <p:sp>
        <p:nvSpPr>
          <p:cNvPr id="3" name="Pladsholder til indhold 2"/>
          <p:cNvSpPr>
            <a:spLocks noGrp="1"/>
          </p:cNvSpPr>
          <p:nvPr>
            <p:ph sz="quarter" idx="24"/>
          </p:nvPr>
        </p:nvSpPr>
        <p:spPr>
          <a:xfrm>
            <a:off x="1084521" y="2430283"/>
            <a:ext cx="3138767" cy="3385422"/>
          </a:xfrm>
        </p:spPr>
        <p:txBody>
          <a:bodyPr/>
          <a:lstStyle/>
          <a:p>
            <a:r>
              <a:rPr lang="da-DK" dirty="0" smtClean="0"/>
              <a:t>Tilføj en tekst om emnet eller indsæt måske et temabillede her</a:t>
            </a:r>
            <a:endParaRPr lang="da-DK" dirty="0"/>
          </a:p>
        </p:txBody>
      </p:sp>
      <p:sp>
        <p:nvSpPr>
          <p:cNvPr id="4" name="Pladsholder til indhold 3"/>
          <p:cNvSpPr>
            <a:spLocks noGrp="1"/>
          </p:cNvSpPr>
          <p:nvPr>
            <p:ph sz="quarter" idx="25"/>
          </p:nvPr>
        </p:nvSpPr>
        <p:spPr/>
        <p:txBody>
          <a:bodyPr/>
          <a:lstStyle/>
          <a:p>
            <a:r>
              <a:rPr lang="da-DK" sz="5400" dirty="0" smtClean="0">
                <a:latin typeface="Brush Script MT" panose="03060802040406070304" pitchFamily="66" charset="0"/>
              </a:rPr>
              <a:t>Dit emne</a:t>
            </a:r>
            <a:endParaRPr lang="da-DK" sz="5400" dirty="0">
              <a:latin typeface="Brush Script MT" panose="03060802040406070304" pitchFamily="66" charset="0"/>
            </a:endParaRPr>
          </a:p>
        </p:txBody>
      </p:sp>
      <p:sp>
        <p:nvSpPr>
          <p:cNvPr id="18" name="Titel 17"/>
          <p:cNvSpPr>
            <a:spLocks noGrp="1"/>
          </p:cNvSpPr>
          <p:nvPr>
            <p:ph type="title"/>
          </p:nvPr>
        </p:nvSpPr>
        <p:spPr/>
        <p:txBody>
          <a:bodyPr/>
          <a:lstStyle/>
          <a:p>
            <a:r>
              <a:rPr lang="da-DK" dirty="0" smtClean="0"/>
              <a:t>Favoritlister</a:t>
            </a:r>
            <a:endParaRPr lang="da-DK" dirty="0"/>
          </a:p>
        </p:txBody>
      </p:sp>
      <p:sp>
        <p:nvSpPr>
          <p:cNvPr id="6" name="Pladsholder til sidefod 5"/>
          <p:cNvSpPr>
            <a:spLocks noGrp="1"/>
          </p:cNvSpPr>
          <p:nvPr>
            <p:ph type="ftr" sz="quarter" idx="18"/>
          </p:nvPr>
        </p:nvSpPr>
        <p:spPr/>
        <p:txBody>
          <a:bodyPr/>
          <a:lstStyle/>
          <a:p>
            <a:r>
              <a:rPr lang="en-US" smtClean="0"/>
              <a:t>Dit navn her</a:t>
            </a:r>
            <a:endParaRPr lang="en-US" dirty="0"/>
          </a:p>
        </p:txBody>
      </p:sp>
      <p:sp>
        <p:nvSpPr>
          <p:cNvPr id="19" name="Pladsholder til tekst 18"/>
          <p:cNvSpPr>
            <a:spLocks noGrp="1"/>
          </p:cNvSpPr>
          <p:nvPr>
            <p:ph type="body" sz="quarter" idx="11"/>
          </p:nvPr>
        </p:nvSpPr>
        <p:spPr/>
        <p:txBody>
          <a:bodyPr/>
          <a:lstStyle/>
          <a:p>
            <a:endParaRPr lang="da-DK"/>
          </a:p>
        </p:txBody>
      </p:sp>
      <p:sp>
        <p:nvSpPr>
          <p:cNvPr id="20" name="Pladsholder til tekst 19"/>
          <p:cNvSpPr>
            <a:spLocks noGrp="1"/>
          </p:cNvSpPr>
          <p:nvPr>
            <p:ph type="body" sz="quarter" idx="13"/>
          </p:nvPr>
        </p:nvSpPr>
        <p:spPr/>
        <p:txBody>
          <a:bodyPr/>
          <a:lstStyle/>
          <a:p>
            <a:endParaRPr lang="da-DK"/>
          </a:p>
        </p:txBody>
      </p:sp>
      <p:sp>
        <p:nvSpPr>
          <p:cNvPr id="21" name="Pladsholder til tekst 20"/>
          <p:cNvSpPr>
            <a:spLocks noGrp="1"/>
          </p:cNvSpPr>
          <p:nvPr>
            <p:ph type="body" sz="quarter" idx="14"/>
          </p:nvPr>
        </p:nvSpPr>
        <p:spPr/>
        <p:txBody>
          <a:bodyPr/>
          <a:lstStyle/>
          <a:p>
            <a:endParaRPr lang="da-DK"/>
          </a:p>
        </p:txBody>
      </p:sp>
      <p:sp>
        <p:nvSpPr>
          <p:cNvPr id="22" name="Pladsholder til tekst 21"/>
          <p:cNvSpPr>
            <a:spLocks noGrp="1"/>
          </p:cNvSpPr>
          <p:nvPr>
            <p:ph type="body" sz="quarter" idx="15"/>
          </p:nvPr>
        </p:nvSpPr>
        <p:spPr/>
        <p:txBody>
          <a:bodyPr/>
          <a:lstStyle/>
          <a:p>
            <a:endParaRPr lang="da-DK"/>
          </a:p>
        </p:txBody>
      </p:sp>
      <p:sp>
        <p:nvSpPr>
          <p:cNvPr id="23" name="Pladsholder til tekst 22"/>
          <p:cNvSpPr>
            <a:spLocks noGrp="1"/>
          </p:cNvSpPr>
          <p:nvPr>
            <p:ph type="body" sz="quarter" idx="16"/>
          </p:nvPr>
        </p:nvSpPr>
        <p:spPr/>
        <p:txBody>
          <a:bodyPr/>
          <a:lstStyle/>
          <a:p>
            <a:endParaRPr lang="da-DK"/>
          </a:p>
        </p:txBody>
      </p:sp>
      <p:sp>
        <p:nvSpPr>
          <p:cNvPr id="24" name="Pladsholder til tekst 23"/>
          <p:cNvSpPr>
            <a:spLocks noGrp="1"/>
          </p:cNvSpPr>
          <p:nvPr>
            <p:ph type="body" sz="quarter" idx="17"/>
          </p:nvPr>
        </p:nvSpPr>
        <p:spPr/>
        <p:txBody>
          <a:bodyPr/>
          <a:lstStyle/>
          <a:p>
            <a:endParaRPr lang="da-DK"/>
          </a:p>
        </p:txBody>
      </p:sp>
      <p:sp>
        <p:nvSpPr>
          <p:cNvPr id="25" name="Pladsholder til tekst 24"/>
          <p:cNvSpPr>
            <a:spLocks noGrp="1"/>
          </p:cNvSpPr>
          <p:nvPr>
            <p:ph type="body" sz="quarter" idx="20"/>
          </p:nvPr>
        </p:nvSpPr>
        <p:spPr/>
        <p:txBody>
          <a:bodyPr/>
          <a:lstStyle/>
          <a:p>
            <a:endParaRPr lang="da-DK"/>
          </a:p>
        </p:txBody>
      </p:sp>
      <p:sp>
        <p:nvSpPr>
          <p:cNvPr id="26" name="Pladsholder til tekst 25"/>
          <p:cNvSpPr>
            <a:spLocks noGrp="1"/>
          </p:cNvSpPr>
          <p:nvPr>
            <p:ph type="body" sz="quarter" idx="21"/>
          </p:nvPr>
        </p:nvSpPr>
        <p:spPr/>
        <p:txBody>
          <a:bodyPr/>
          <a:lstStyle/>
          <a:p>
            <a:endParaRPr lang="da-DK"/>
          </a:p>
        </p:txBody>
      </p:sp>
      <p:sp>
        <p:nvSpPr>
          <p:cNvPr id="27" name="Pladsholder til tekst 26"/>
          <p:cNvSpPr>
            <a:spLocks noGrp="1"/>
          </p:cNvSpPr>
          <p:nvPr>
            <p:ph type="body" sz="quarter" idx="22"/>
          </p:nvPr>
        </p:nvSpPr>
        <p:spPr/>
        <p:txBody>
          <a:bodyPr/>
          <a:lstStyle/>
          <a:p>
            <a:r>
              <a:rPr lang="da-DK" dirty="0" smtClean="0"/>
              <a:t>Favoritten over dem alle</a:t>
            </a:r>
            <a:endParaRPr lang="da-DK" dirty="0"/>
          </a:p>
        </p:txBody>
      </p:sp>
      <p:sp>
        <p:nvSpPr>
          <p:cNvPr id="28" name="Pladsholder til tekst 27"/>
          <p:cNvSpPr>
            <a:spLocks noGrp="1"/>
          </p:cNvSpPr>
          <p:nvPr>
            <p:ph type="body" sz="quarter" idx="23"/>
          </p:nvPr>
        </p:nvSpPr>
        <p:spPr/>
        <p:txBody>
          <a:bodyPr/>
          <a:lstStyle/>
          <a:p>
            <a:endParaRPr lang="da-DK"/>
          </a:p>
        </p:txBody>
      </p:sp>
      <p:sp>
        <p:nvSpPr>
          <p:cNvPr id="29" name="Pladsholder til tekst 28"/>
          <p:cNvSpPr>
            <a:spLocks noGrp="1"/>
          </p:cNvSpPr>
          <p:nvPr>
            <p:ph type="body" sz="quarter" idx="26"/>
          </p:nvPr>
        </p:nvSpPr>
        <p:spPr/>
        <p:txBody>
          <a:bodyPr/>
          <a:lstStyle/>
          <a:p>
            <a:endParaRPr lang="da-DK"/>
          </a:p>
        </p:txBody>
      </p:sp>
    </p:spTree>
    <p:extLst>
      <p:ext uri="{BB962C8B-B14F-4D97-AF65-F5344CB8AC3E}">
        <p14:creationId xmlns:p14="http://schemas.microsoft.com/office/powerpoint/2010/main" val="1445922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ladsholder til tekst 30"/>
          <p:cNvSpPr>
            <a:spLocks noGrp="1"/>
          </p:cNvSpPr>
          <p:nvPr>
            <p:ph type="body" sz="quarter" idx="11"/>
          </p:nvPr>
        </p:nvSpPr>
        <p:spPr/>
        <p:txBody>
          <a:bodyPr/>
          <a:lstStyle/>
          <a:p>
            <a:endParaRPr lang="da-DK"/>
          </a:p>
        </p:txBody>
      </p:sp>
      <p:sp>
        <p:nvSpPr>
          <p:cNvPr id="32" name="Pladsholder til tekst 31"/>
          <p:cNvSpPr>
            <a:spLocks noGrp="1"/>
          </p:cNvSpPr>
          <p:nvPr>
            <p:ph type="body" sz="quarter" idx="13"/>
          </p:nvPr>
        </p:nvSpPr>
        <p:spPr/>
        <p:txBody>
          <a:bodyPr/>
          <a:lstStyle/>
          <a:p>
            <a:endParaRPr lang="da-DK"/>
          </a:p>
        </p:txBody>
      </p:sp>
      <p:sp>
        <p:nvSpPr>
          <p:cNvPr id="33" name="Pladsholder til tekst 32"/>
          <p:cNvSpPr>
            <a:spLocks noGrp="1"/>
          </p:cNvSpPr>
          <p:nvPr>
            <p:ph type="body" sz="quarter" idx="14"/>
          </p:nvPr>
        </p:nvSpPr>
        <p:spPr/>
        <p:txBody>
          <a:bodyPr/>
          <a:lstStyle/>
          <a:p>
            <a:endParaRPr lang="da-DK"/>
          </a:p>
        </p:txBody>
      </p:sp>
      <p:sp>
        <p:nvSpPr>
          <p:cNvPr id="34" name="Pladsholder til tekst 33"/>
          <p:cNvSpPr>
            <a:spLocks noGrp="1"/>
          </p:cNvSpPr>
          <p:nvPr>
            <p:ph type="body" sz="quarter" idx="15"/>
          </p:nvPr>
        </p:nvSpPr>
        <p:spPr/>
        <p:txBody>
          <a:bodyPr/>
          <a:lstStyle/>
          <a:p>
            <a:endParaRPr lang="da-DK"/>
          </a:p>
        </p:txBody>
      </p:sp>
      <p:sp>
        <p:nvSpPr>
          <p:cNvPr id="35" name="Pladsholder til tekst 34"/>
          <p:cNvSpPr>
            <a:spLocks noGrp="1"/>
          </p:cNvSpPr>
          <p:nvPr>
            <p:ph type="body" sz="quarter" idx="16"/>
          </p:nvPr>
        </p:nvSpPr>
        <p:spPr/>
        <p:txBody>
          <a:bodyPr/>
          <a:lstStyle/>
          <a:p>
            <a:endParaRPr lang="da-DK"/>
          </a:p>
        </p:txBody>
      </p:sp>
      <p:sp>
        <p:nvSpPr>
          <p:cNvPr id="36" name="Pladsholder til tekst 35"/>
          <p:cNvSpPr>
            <a:spLocks noGrp="1"/>
          </p:cNvSpPr>
          <p:nvPr>
            <p:ph type="body" sz="quarter" idx="17"/>
          </p:nvPr>
        </p:nvSpPr>
        <p:spPr/>
        <p:txBody>
          <a:bodyPr/>
          <a:lstStyle/>
          <a:p>
            <a:endParaRPr lang="da-DK"/>
          </a:p>
        </p:txBody>
      </p:sp>
      <p:sp>
        <p:nvSpPr>
          <p:cNvPr id="37" name="Pladsholder til tekst 36"/>
          <p:cNvSpPr>
            <a:spLocks noGrp="1"/>
          </p:cNvSpPr>
          <p:nvPr>
            <p:ph type="body" sz="quarter" idx="18"/>
          </p:nvPr>
        </p:nvSpPr>
        <p:spPr/>
        <p:txBody>
          <a:bodyPr/>
          <a:lstStyle/>
          <a:p>
            <a:endParaRPr lang="da-DK"/>
          </a:p>
        </p:txBody>
      </p:sp>
      <p:sp>
        <p:nvSpPr>
          <p:cNvPr id="38" name="Pladsholder til tekst 37"/>
          <p:cNvSpPr>
            <a:spLocks noGrp="1"/>
          </p:cNvSpPr>
          <p:nvPr>
            <p:ph type="body" sz="quarter" idx="19"/>
          </p:nvPr>
        </p:nvSpPr>
        <p:spPr/>
        <p:txBody>
          <a:bodyPr/>
          <a:lstStyle/>
          <a:p>
            <a:endParaRPr lang="da-DK"/>
          </a:p>
        </p:txBody>
      </p:sp>
      <p:sp>
        <p:nvSpPr>
          <p:cNvPr id="39" name="Pladsholder til tekst 38"/>
          <p:cNvSpPr>
            <a:spLocks noGrp="1"/>
          </p:cNvSpPr>
          <p:nvPr>
            <p:ph type="body" sz="quarter" idx="20"/>
          </p:nvPr>
        </p:nvSpPr>
        <p:spPr/>
        <p:txBody>
          <a:bodyPr/>
          <a:lstStyle/>
          <a:p>
            <a:endParaRPr lang="da-DK"/>
          </a:p>
        </p:txBody>
      </p:sp>
      <p:sp>
        <p:nvSpPr>
          <p:cNvPr id="40" name="Pladsholder til tekst 39"/>
          <p:cNvSpPr>
            <a:spLocks noGrp="1"/>
          </p:cNvSpPr>
          <p:nvPr>
            <p:ph type="body" sz="quarter" idx="21"/>
          </p:nvPr>
        </p:nvSpPr>
        <p:spPr/>
        <p:txBody>
          <a:bodyPr/>
          <a:lstStyle/>
          <a:p>
            <a:endParaRPr lang="da-DK"/>
          </a:p>
        </p:txBody>
      </p:sp>
      <p:sp>
        <p:nvSpPr>
          <p:cNvPr id="41" name="Pladsholder til indhold 40"/>
          <p:cNvSpPr>
            <a:spLocks noGrp="1"/>
          </p:cNvSpPr>
          <p:nvPr>
            <p:ph sz="quarter" idx="22"/>
          </p:nvPr>
        </p:nvSpPr>
        <p:spPr/>
        <p:txBody>
          <a:bodyPr/>
          <a:lstStyle/>
          <a:p>
            <a:r>
              <a:rPr lang="da-DK" dirty="0" smtClean="0"/>
              <a:t>Tekst eller temabillede her</a:t>
            </a:r>
            <a:endParaRPr lang="da-DK" dirty="0"/>
          </a:p>
        </p:txBody>
      </p:sp>
      <p:sp>
        <p:nvSpPr>
          <p:cNvPr id="42" name="Pladsholder til indhold 41"/>
          <p:cNvSpPr>
            <a:spLocks noGrp="1"/>
          </p:cNvSpPr>
          <p:nvPr>
            <p:ph sz="quarter" idx="23"/>
          </p:nvPr>
        </p:nvSpPr>
        <p:spPr/>
        <p:txBody>
          <a:bodyPr/>
          <a:lstStyle/>
          <a:p>
            <a:r>
              <a:rPr lang="da-DK" dirty="0" smtClean="0"/>
              <a:t>Dit emne her</a:t>
            </a:r>
            <a:endParaRPr lang="da-DK" dirty="0"/>
          </a:p>
        </p:txBody>
      </p:sp>
      <p:sp>
        <p:nvSpPr>
          <p:cNvPr id="30" name="Titel 29"/>
          <p:cNvSpPr>
            <a:spLocks noGrp="1"/>
          </p:cNvSpPr>
          <p:nvPr>
            <p:ph type="ctrTitle"/>
          </p:nvPr>
        </p:nvSpPr>
        <p:spPr/>
        <p:txBody>
          <a:bodyPr/>
          <a:lstStyle/>
          <a:p>
            <a:r>
              <a:rPr lang="da-DK" dirty="0" smtClean="0"/>
              <a:t>Favoritlister</a:t>
            </a:r>
            <a:endParaRPr lang="da-DK" dirty="0"/>
          </a:p>
        </p:txBody>
      </p:sp>
      <p:sp>
        <p:nvSpPr>
          <p:cNvPr id="3" name="Pladsholder til slidenummer 2"/>
          <p:cNvSpPr>
            <a:spLocks noGrp="1"/>
          </p:cNvSpPr>
          <p:nvPr>
            <p:ph type="sldNum" sz="quarter" idx="122"/>
          </p:nvPr>
        </p:nvSpPr>
        <p:spPr>
          <a:xfrm>
            <a:off x="0" y="6451600"/>
            <a:ext cx="404813" cy="528638"/>
          </a:xfrm>
        </p:spPr>
        <p:txBody>
          <a:bodyPr/>
          <a:lstStyle/>
          <a:p>
            <a:fld id="{B0EB8CF6-47F3-4747-94A2-C5AAF9298AFB}" type="slidenum">
              <a:rPr lang="da-DK" smtClean="0"/>
              <a:pPr/>
              <a:t>28</a:t>
            </a:fld>
            <a:endParaRPr lang="da-DK"/>
          </a:p>
        </p:txBody>
      </p:sp>
      <p:sp>
        <p:nvSpPr>
          <p:cNvPr id="16" name="Tekstfelt 15"/>
          <p:cNvSpPr txBox="1"/>
          <p:nvPr/>
        </p:nvSpPr>
        <p:spPr>
          <a:xfrm>
            <a:off x="8914427" y="-379001"/>
            <a:ext cx="3241208" cy="307777"/>
          </a:xfrm>
          <a:prstGeom prst="rect">
            <a:avLst/>
          </a:prstGeom>
          <a:solidFill>
            <a:schemeClr val="accent5">
              <a:lumMod val="60000"/>
              <a:lumOff val="40000"/>
            </a:schemeClr>
          </a:solidFill>
        </p:spPr>
        <p:txBody>
          <a:bodyPr wrap="none" rtlCol="0">
            <a:spAutoFit/>
          </a:bodyPr>
          <a:lstStyle/>
          <a:p>
            <a:r>
              <a:rPr lang="da-DK" sz="1400" dirty="0" smtClean="0">
                <a:solidFill>
                  <a:schemeClr val="bg1"/>
                </a:solidFill>
              </a:rPr>
              <a:t>Siden hører til Oversigtshjulet – slet ikke</a:t>
            </a:r>
            <a:endParaRPr lang="da-DK" sz="1400" dirty="0">
              <a:solidFill>
                <a:schemeClr val="bg1"/>
              </a:solidFill>
            </a:endParaRPr>
          </a:p>
        </p:txBody>
      </p:sp>
      <p:sp>
        <p:nvSpPr>
          <p:cNvPr id="2" name="Pladsholder til sidefod 1"/>
          <p:cNvSpPr>
            <a:spLocks noGrp="1"/>
          </p:cNvSpPr>
          <p:nvPr>
            <p:ph type="ftr" sz="quarter" idx="3"/>
          </p:nvPr>
        </p:nvSpPr>
        <p:spPr/>
        <p:txBody>
          <a:bodyPr/>
          <a:lstStyle/>
          <a:p>
            <a:r>
              <a:rPr lang="en-US" smtClean="0"/>
              <a:t>Dit navn her</a:t>
            </a:r>
            <a:endParaRPr lang="en-US" dirty="0"/>
          </a:p>
        </p:txBody>
      </p:sp>
    </p:spTree>
    <p:extLst>
      <p:ext uri="{BB962C8B-B14F-4D97-AF65-F5344CB8AC3E}">
        <p14:creationId xmlns:p14="http://schemas.microsoft.com/office/powerpoint/2010/main" val="129877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smtClean="0"/>
              <a:t>Mig</a:t>
            </a:r>
            <a:endParaRPr lang="da-DK" dirty="0"/>
          </a:p>
        </p:txBody>
      </p:sp>
      <p:sp>
        <p:nvSpPr>
          <p:cNvPr id="8" name="Undertitel 7"/>
          <p:cNvSpPr>
            <a:spLocks noGrp="1"/>
          </p:cNvSpPr>
          <p:nvPr>
            <p:ph type="subTitle" idx="1"/>
          </p:nvPr>
        </p:nvSpPr>
        <p:spPr/>
        <p:txBody>
          <a:bodyPr/>
          <a:lstStyle/>
          <a:p>
            <a:r>
              <a:rPr lang="da-DK" dirty="0" smtClean="0"/>
              <a:t>Skriv dit navn her</a:t>
            </a:r>
            <a:endParaRPr lang="da-DK" dirty="0"/>
          </a:p>
        </p:txBody>
      </p:sp>
      <p:sp>
        <p:nvSpPr>
          <p:cNvPr id="9" name="Pladsholder til indhold 8"/>
          <p:cNvSpPr>
            <a:spLocks noGrp="1"/>
          </p:cNvSpPr>
          <p:nvPr>
            <p:ph sz="quarter" idx="12"/>
          </p:nvPr>
        </p:nvSpPr>
        <p:spPr>
          <a:xfrm>
            <a:off x="229360" y="1015999"/>
            <a:ext cx="8623091" cy="5139635"/>
          </a:xfrm>
        </p:spPr>
        <p:txBody>
          <a:bodyPr/>
          <a:lstStyle/>
          <a:p>
            <a:r>
              <a:rPr lang="da-DK" dirty="0" smtClean="0"/>
              <a:t>Skriv en kort beskrivelse af dig, og indsæt et foto her til højre</a:t>
            </a:r>
            <a:r>
              <a:rPr lang="mr-IN" dirty="0" smtClean="0"/>
              <a:t>…</a:t>
            </a:r>
            <a:endParaRPr lang="da-DK" dirty="0"/>
          </a:p>
        </p:txBody>
      </p:sp>
      <p:sp>
        <p:nvSpPr>
          <p:cNvPr id="11" name="Pladsholder til tekst 10"/>
          <p:cNvSpPr>
            <a:spLocks noGrp="1"/>
          </p:cNvSpPr>
          <p:nvPr>
            <p:ph type="body" sz="quarter" idx="15"/>
          </p:nvPr>
        </p:nvSpPr>
        <p:spPr/>
        <p:txBody>
          <a:bodyPr/>
          <a:lstStyle/>
          <a:p>
            <a:endParaRPr lang="da-DK"/>
          </a:p>
        </p:txBody>
      </p:sp>
      <p:sp>
        <p:nvSpPr>
          <p:cNvPr id="7" name="Tekstfelt 6"/>
          <p:cNvSpPr txBox="1"/>
          <p:nvPr/>
        </p:nvSpPr>
        <p:spPr>
          <a:xfrm>
            <a:off x="8914427" y="-379001"/>
            <a:ext cx="3241208" cy="307777"/>
          </a:xfrm>
          <a:prstGeom prst="rect">
            <a:avLst/>
          </a:prstGeom>
          <a:solidFill>
            <a:schemeClr val="accent5">
              <a:lumMod val="60000"/>
              <a:lumOff val="40000"/>
            </a:schemeClr>
          </a:solidFill>
        </p:spPr>
        <p:txBody>
          <a:bodyPr wrap="none" rtlCol="0">
            <a:spAutoFit/>
          </a:bodyPr>
          <a:lstStyle/>
          <a:p>
            <a:r>
              <a:rPr lang="da-DK" sz="1400" dirty="0" smtClean="0">
                <a:solidFill>
                  <a:schemeClr val="bg1"/>
                </a:solidFill>
              </a:rPr>
              <a:t>Siden hører til Oversigtshjulet – slet ikke</a:t>
            </a:r>
            <a:endParaRPr lang="da-DK" sz="1400" dirty="0">
              <a:solidFill>
                <a:schemeClr val="bg1"/>
              </a:solidFill>
            </a:endParaRPr>
          </a:p>
        </p:txBody>
      </p:sp>
      <p:sp>
        <p:nvSpPr>
          <p:cNvPr id="3" name="Pladsholder til sidefod 2"/>
          <p:cNvSpPr>
            <a:spLocks noGrp="1"/>
          </p:cNvSpPr>
          <p:nvPr>
            <p:ph type="ftr" sz="quarter" idx="10"/>
          </p:nvPr>
        </p:nvSpPr>
        <p:spPr/>
        <p:txBody>
          <a:bodyPr/>
          <a:lstStyle/>
          <a:p>
            <a:r>
              <a:rPr lang="en-US" smtClean="0"/>
              <a:t>Dit navn her</a:t>
            </a:r>
            <a:endParaRPr lang="en-US" dirty="0"/>
          </a:p>
        </p:txBody>
      </p:sp>
      <p:sp>
        <p:nvSpPr>
          <p:cNvPr id="4" name="Pladsholder til slidenummer 3"/>
          <p:cNvSpPr>
            <a:spLocks noGrp="1"/>
          </p:cNvSpPr>
          <p:nvPr>
            <p:ph type="sldNum" sz="quarter" idx="11"/>
          </p:nvPr>
        </p:nvSpPr>
        <p:spPr/>
        <p:txBody>
          <a:bodyPr/>
          <a:lstStyle/>
          <a:p>
            <a:fld id="{B0EB8CF6-47F3-4747-94A2-C5AAF9298AFB}" type="slidenum">
              <a:rPr lang="da-DK" smtClean="0"/>
              <a:pPr/>
              <a:t>2</a:t>
            </a:fld>
            <a:endParaRPr lang="da-DK"/>
          </a:p>
        </p:txBody>
      </p:sp>
      <p:pic>
        <p:nvPicPr>
          <p:cNvPr id="12" name="Pladsholder til indhold 6"/>
          <p:cNvPicPr>
            <a:picLocks noGrp="1" noChangeAspect="1"/>
          </p:cNvPicPr>
          <p:nvPr>
            <p:ph sz="quarter" idx="13"/>
          </p:nvPr>
        </p:nvPicPr>
        <p:blipFill rotWithShape="1">
          <a:blip r:embed="rId3" cstate="print">
            <a:extLst>
              <a:ext uri="{28A0092B-C50C-407E-A947-70E740481C1C}">
                <a14:useLocalDpi xmlns:a14="http://schemas.microsoft.com/office/drawing/2010/main"/>
              </a:ext>
            </a:extLst>
          </a:blip>
          <a:srcRect/>
          <a:stretch/>
        </p:blipFill>
        <p:spPr>
          <a:xfrm>
            <a:off x="9183199" y="1015999"/>
            <a:ext cx="2136371" cy="2305396"/>
          </a:xfrm>
        </p:spPr>
      </p:pic>
      <p:grpSp>
        <p:nvGrpSpPr>
          <p:cNvPr id="10" name="Grupper 9"/>
          <p:cNvGrpSpPr/>
          <p:nvPr/>
        </p:nvGrpSpPr>
        <p:grpSpPr>
          <a:xfrm>
            <a:off x="-634" y="-390106"/>
            <a:ext cx="12180566" cy="338554"/>
            <a:chOff x="-634" y="-390106"/>
            <a:chExt cx="12180566" cy="338554"/>
          </a:xfrm>
        </p:grpSpPr>
        <p:sp>
          <p:nvSpPr>
            <p:cNvPr id="13" name="Tekstfelt 12"/>
            <p:cNvSpPr txBox="1"/>
            <p:nvPr/>
          </p:nvSpPr>
          <p:spPr>
            <a:xfrm>
              <a:off x="8611701" y="-378797"/>
              <a:ext cx="3568231" cy="307777"/>
            </a:xfrm>
            <a:prstGeom prst="rect">
              <a:avLst/>
            </a:prstGeom>
            <a:solidFill>
              <a:srgbClr val="C00000"/>
            </a:solidFill>
            <a:ln w="34925">
              <a:solidFill>
                <a:schemeClr val="accent5">
                  <a:lumMod val="60000"/>
                  <a:lumOff val="40000"/>
                </a:schemeClr>
              </a:solidFill>
            </a:ln>
          </p:spPr>
          <p:txBody>
            <a:bodyPr wrap="square" rtlCol="0" anchor="t">
              <a:spAutoFit/>
            </a:bodyPr>
            <a:lstStyle/>
            <a:p>
              <a:r>
                <a:rPr lang="da-DK" sz="1400" dirty="0" smtClean="0">
                  <a:solidFill>
                    <a:schemeClr val="bg1"/>
                  </a:solidFill>
                </a:rPr>
                <a:t>Dette dias hører til oversigtshjulet. Slet ikke!</a:t>
              </a:r>
              <a:endParaRPr lang="da-DK" sz="1400" dirty="0">
                <a:solidFill>
                  <a:schemeClr val="bg1"/>
                </a:solidFill>
              </a:endParaRPr>
            </a:p>
          </p:txBody>
        </p:sp>
        <p:sp>
          <p:nvSpPr>
            <p:cNvPr id="14" name="Tekstfelt 13"/>
            <p:cNvSpPr txBox="1"/>
            <p:nvPr/>
          </p:nvSpPr>
          <p:spPr>
            <a:xfrm>
              <a:off x="-634" y="-390106"/>
              <a:ext cx="8612335" cy="338554"/>
            </a:xfrm>
            <a:prstGeom prst="rect">
              <a:avLst/>
            </a:prstGeom>
            <a:solidFill>
              <a:srgbClr val="00B050"/>
            </a:solidFill>
          </p:spPr>
          <p:txBody>
            <a:bodyPr wrap="square" rtlCol="0">
              <a:spAutoFit/>
            </a:bodyPr>
            <a:lstStyle/>
            <a:p>
              <a:r>
                <a:rPr lang="da-DK" sz="1400" dirty="0" smtClean="0">
                  <a:solidFill>
                    <a:schemeClr val="bg1"/>
                  </a:solidFill>
                </a:rPr>
                <a:t>For at vise showet brug tasten F5      Tilsvarende </a:t>
              </a:r>
              <a:r>
                <a:rPr lang="da-DK" sz="1400" dirty="0" smtClean="0">
                  <a:solidFill>
                    <a:schemeClr val="bg1"/>
                  </a:solidFill>
                  <a:latin typeface="Calibri" charset="0"/>
                  <a:ea typeface="Calibri" charset="0"/>
                  <a:cs typeface="Calibri" charset="0"/>
                </a:rPr>
                <a:t>på Mac </a:t>
              </a:r>
              <a:r>
                <a:rPr lang="da-DK" sz="1600" dirty="0">
                  <a:solidFill>
                    <a:schemeClr val="bg1"/>
                  </a:solidFill>
                  <a:latin typeface="Calibri" charset="0"/>
                  <a:ea typeface="Calibri" charset="0"/>
                  <a:cs typeface="Calibri" charset="0"/>
                </a:rPr>
                <a:t>(</a:t>
              </a:r>
              <a:r>
                <a:rPr lang="da-DK" sz="1400" b="1" dirty="0">
                  <a:solidFill>
                    <a:schemeClr val="bg1"/>
                  </a:solidFill>
                  <a:latin typeface="Calibri" charset="0"/>
                  <a:ea typeface="Calibri" charset="0"/>
                  <a:cs typeface="Calibri" charset="0"/>
                </a:rPr>
                <a:t>⌘⏎)</a:t>
              </a:r>
              <a:r>
                <a:rPr lang="da-DK" sz="1400" dirty="0" smtClean="0">
                  <a:solidFill>
                    <a:schemeClr val="bg1"/>
                  </a:solidFill>
                  <a:latin typeface="Calibri" charset="0"/>
                  <a:ea typeface="Calibri" charset="0"/>
                  <a:cs typeface="Calibri" charset="0"/>
                </a:rPr>
                <a:t>       På iPad finder du symbolet          øverst til højre</a:t>
              </a:r>
              <a:endParaRPr lang="da-DK" sz="1400" dirty="0">
                <a:solidFill>
                  <a:schemeClr val="bg1"/>
                </a:solidFill>
                <a:latin typeface="Calibri" charset="0"/>
                <a:ea typeface="Calibri" charset="0"/>
                <a:cs typeface="Calibri" charset="0"/>
              </a:endParaRPr>
            </a:p>
          </p:txBody>
        </p:sp>
      </p:grpSp>
      <p:sp>
        <p:nvSpPr>
          <p:cNvPr id="15" name="Trekant 14"/>
          <p:cNvSpPr/>
          <p:nvPr/>
        </p:nvSpPr>
        <p:spPr>
          <a:xfrm rot="5400000">
            <a:off x="7145329" y="-274052"/>
            <a:ext cx="164462" cy="1588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651358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smtClean="0"/>
              <a:t>Skoletiden</a:t>
            </a:r>
            <a:endParaRPr lang="da-DK" dirty="0"/>
          </a:p>
        </p:txBody>
      </p:sp>
      <p:sp>
        <p:nvSpPr>
          <p:cNvPr id="28" name="Undertitel 27"/>
          <p:cNvSpPr>
            <a:spLocks noGrp="1"/>
          </p:cNvSpPr>
          <p:nvPr>
            <p:ph type="subTitle" idx="1"/>
          </p:nvPr>
        </p:nvSpPr>
        <p:spPr/>
        <p:txBody>
          <a:bodyPr/>
          <a:lstStyle/>
          <a:p>
            <a:endParaRPr lang="da-DK"/>
          </a:p>
        </p:txBody>
      </p:sp>
      <p:sp>
        <p:nvSpPr>
          <p:cNvPr id="29" name="Pladsholder til indhold 28"/>
          <p:cNvSpPr>
            <a:spLocks noGrp="1"/>
          </p:cNvSpPr>
          <p:nvPr>
            <p:ph sz="quarter" idx="13"/>
          </p:nvPr>
        </p:nvSpPr>
        <p:spPr/>
        <p:txBody>
          <a:bodyPr/>
          <a:lstStyle/>
          <a:p>
            <a:endParaRPr lang="da-DK"/>
          </a:p>
        </p:txBody>
      </p:sp>
      <p:sp>
        <p:nvSpPr>
          <p:cNvPr id="30" name="Pladsholder til indhold 29"/>
          <p:cNvSpPr>
            <a:spLocks noGrp="1"/>
          </p:cNvSpPr>
          <p:nvPr>
            <p:ph sz="quarter" idx="14"/>
          </p:nvPr>
        </p:nvSpPr>
        <p:spPr/>
        <p:txBody>
          <a:bodyPr/>
          <a:lstStyle/>
          <a:p>
            <a:endParaRPr lang="da-DK"/>
          </a:p>
        </p:txBody>
      </p:sp>
      <p:sp>
        <p:nvSpPr>
          <p:cNvPr id="31" name="Pladsholder til indhold 30"/>
          <p:cNvSpPr>
            <a:spLocks noGrp="1"/>
          </p:cNvSpPr>
          <p:nvPr>
            <p:ph sz="quarter" idx="15"/>
          </p:nvPr>
        </p:nvSpPr>
        <p:spPr/>
        <p:txBody>
          <a:bodyPr/>
          <a:lstStyle/>
          <a:p>
            <a:endParaRPr lang="da-DK"/>
          </a:p>
        </p:txBody>
      </p:sp>
      <p:sp>
        <p:nvSpPr>
          <p:cNvPr id="33" name="Pladsholder til indhold 32"/>
          <p:cNvSpPr>
            <a:spLocks noGrp="1"/>
          </p:cNvSpPr>
          <p:nvPr>
            <p:ph sz="quarter" idx="18"/>
          </p:nvPr>
        </p:nvSpPr>
        <p:spPr/>
        <p:txBody>
          <a:bodyPr/>
          <a:lstStyle/>
          <a:p>
            <a:endParaRPr lang="da-DK"/>
          </a:p>
        </p:txBody>
      </p:sp>
      <p:sp>
        <p:nvSpPr>
          <p:cNvPr id="32" name="Pladsholder til indhold 31"/>
          <p:cNvSpPr>
            <a:spLocks noGrp="1"/>
          </p:cNvSpPr>
          <p:nvPr>
            <p:ph sz="quarter" idx="17"/>
          </p:nvPr>
        </p:nvSpPr>
        <p:spPr/>
        <p:txBody>
          <a:bodyPr/>
          <a:lstStyle/>
          <a:p>
            <a:endParaRPr lang="da-DK"/>
          </a:p>
        </p:txBody>
      </p:sp>
      <p:sp>
        <p:nvSpPr>
          <p:cNvPr id="34" name="Pladsholder til indhold 33"/>
          <p:cNvSpPr>
            <a:spLocks noGrp="1"/>
          </p:cNvSpPr>
          <p:nvPr>
            <p:ph sz="quarter" idx="19"/>
          </p:nvPr>
        </p:nvSpPr>
        <p:spPr/>
        <p:txBody>
          <a:bodyPr/>
          <a:lstStyle/>
          <a:p>
            <a:endParaRPr lang="da-DK"/>
          </a:p>
        </p:txBody>
      </p:sp>
      <p:sp>
        <p:nvSpPr>
          <p:cNvPr id="35" name="Pladsholder til tekst 34"/>
          <p:cNvSpPr>
            <a:spLocks noGrp="1"/>
          </p:cNvSpPr>
          <p:nvPr>
            <p:ph type="body" sz="quarter" idx="305"/>
          </p:nvPr>
        </p:nvSpPr>
        <p:spPr/>
        <p:txBody>
          <a:bodyPr/>
          <a:lstStyle/>
          <a:p>
            <a:endParaRPr lang="da-DK"/>
          </a:p>
        </p:txBody>
      </p:sp>
      <p:sp>
        <p:nvSpPr>
          <p:cNvPr id="11" name="Tekstfelt 10"/>
          <p:cNvSpPr txBox="1"/>
          <p:nvPr/>
        </p:nvSpPr>
        <p:spPr>
          <a:xfrm>
            <a:off x="8914427" y="-379001"/>
            <a:ext cx="3241208" cy="307777"/>
          </a:xfrm>
          <a:prstGeom prst="rect">
            <a:avLst/>
          </a:prstGeom>
          <a:solidFill>
            <a:schemeClr val="accent5">
              <a:lumMod val="60000"/>
              <a:lumOff val="40000"/>
            </a:schemeClr>
          </a:solidFill>
        </p:spPr>
        <p:txBody>
          <a:bodyPr wrap="none" rtlCol="0">
            <a:spAutoFit/>
          </a:bodyPr>
          <a:lstStyle/>
          <a:p>
            <a:r>
              <a:rPr lang="da-DK" sz="1400" dirty="0" smtClean="0">
                <a:solidFill>
                  <a:schemeClr val="bg1"/>
                </a:solidFill>
              </a:rPr>
              <a:t>Siden hører til Oversigtshjulet – slet ikke</a:t>
            </a:r>
            <a:endParaRPr lang="da-DK" sz="1400" dirty="0">
              <a:solidFill>
                <a:schemeClr val="bg1"/>
              </a:solidFill>
            </a:endParaRPr>
          </a:p>
        </p:txBody>
      </p:sp>
      <p:sp>
        <p:nvSpPr>
          <p:cNvPr id="3" name="Pladsholder til sidefod 2"/>
          <p:cNvSpPr>
            <a:spLocks noGrp="1"/>
          </p:cNvSpPr>
          <p:nvPr>
            <p:ph type="ftr" sz="quarter" idx="10"/>
          </p:nvPr>
        </p:nvSpPr>
        <p:spPr/>
        <p:txBody>
          <a:bodyPr/>
          <a:lstStyle/>
          <a:p>
            <a:r>
              <a:rPr lang="en-US" smtClean="0"/>
              <a:t>Dit navn her</a:t>
            </a:r>
            <a:endParaRPr lang="en-US" dirty="0"/>
          </a:p>
        </p:txBody>
      </p:sp>
      <p:sp>
        <p:nvSpPr>
          <p:cNvPr id="4" name="Pladsholder til slidenummer 3"/>
          <p:cNvSpPr>
            <a:spLocks noGrp="1"/>
          </p:cNvSpPr>
          <p:nvPr>
            <p:ph type="sldNum" sz="quarter" idx="304"/>
          </p:nvPr>
        </p:nvSpPr>
        <p:spPr/>
        <p:txBody>
          <a:bodyPr/>
          <a:lstStyle/>
          <a:p>
            <a:fld id="{B0EB8CF6-47F3-4747-94A2-C5AAF9298AFB}" type="slidenum">
              <a:rPr lang="da-DK" smtClean="0"/>
              <a:pPr/>
              <a:t>29</a:t>
            </a:fld>
            <a:endParaRPr lang="da-DK"/>
          </a:p>
        </p:txBody>
      </p:sp>
    </p:spTree>
    <p:extLst>
      <p:ext uri="{BB962C8B-B14F-4D97-AF65-F5344CB8AC3E}">
        <p14:creationId xmlns:p14="http://schemas.microsoft.com/office/powerpoint/2010/main" val="413911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p:cNvSpPr>
            <a:spLocks noGrp="1"/>
          </p:cNvSpPr>
          <p:nvPr>
            <p:ph type="title"/>
          </p:nvPr>
        </p:nvSpPr>
        <p:spPr/>
        <p:txBody>
          <a:bodyPr/>
          <a:lstStyle/>
          <a:p>
            <a:r>
              <a:rPr lang="da-DK" dirty="0" smtClean="0"/>
              <a:t>Skolefoto</a:t>
            </a:r>
            <a:endParaRPr lang="da-DK" dirty="0"/>
          </a:p>
        </p:txBody>
      </p:sp>
      <p:sp>
        <p:nvSpPr>
          <p:cNvPr id="3" name="Pladsholder til sidefod 2"/>
          <p:cNvSpPr>
            <a:spLocks noGrp="1"/>
          </p:cNvSpPr>
          <p:nvPr>
            <p:ph type="ftr" sz="quarter" idx="10"/>
          </p:nvPr>
        </p:nvSpPr>
        <p:spPr/>
        <p:txBody>
          <a:bodyPr/>
          <a:lstStyle/>
          <a:p>
            <a:r>
              <a:rPr lang="en-US" smtClean="0"/>
              <a:t>Dit navn her</a:t>
            </a:r>
            <a:endParaRPr lang="en-US" dirty="0"/>
          </a:p>
        </p:txBody>
      </p:sp>
      <p:sp>
        <p:nvSpPr>
          <p:cNvPr id="11" name="Pladsholder til slidenummer 10"/>
          <p:cNvSpPr>
            <a:spLocks noGrp="1"/>
          </p:cNvSpPr>
          <p:nvPr>
            <p:ph type="sldNum" sz="quarter" idx="11"/>
          </p:nvPr>
        </p:nvSpPr>
        <p:spPr/>
        <p:txBody>
          <a:bodyPr/>
          <a:lstStyle/>
          <a:p>
            <a:fld id="{B0EB8CF6-47F3-4747-94A2-C5AAF9298AFB}" type="slidenum">
              <a:rPr lang="da-DK" smtClean="0"/>
              <a:pPr/>
              <a:t>30</a:t>
            </a:fld>
            <a:endParaRPr lang="da-DK"/>
          </a:p>
        </p:txBody>
      </p:sp>
      <p:sp>
        <p:nvSpPr>
          <p:cNvPr id="14" name="Undertitel 13"/>
          <p:cNvSpPr>
            <a:spLocks noGrp="1"/>
          </p:cNvSpPr>
          <p:nvPr>
            <p:ph type="subTitle" idx="1"/>
          </p:nvPr>
        </p:nvSpPr>
        <p:spPr/>
        <p:txBody>
          <a:bodyPr/>
          <a:lstStyle/>
          <a:p>
            <a:endParaRPr lang="da-DK"/>
          </a:p>
        </p:txBody>
      </p:sp>
      <p:sp>
        <p:nvSpPr>
          <p:cNvPr id="15" name="Pladsholder til indhold 14"/>
          <p:cNvSpPr>
            <a:spLocks noGrp="1"/>
          </p:cNvSpPr>
          <p:nvPr>
            <p:ph sz="quarter" idx="13"/>
          </p:nvPr>
        </p:nvSpPr>
        <p:spPr/>
        <p:txBody>
          <a:bodyPr/>
          <a:lstStyle/>
          <a:p>
            <a:endParaRPr lang="da-DK"/>
          </a:p>
        </p:txBody>
      </p:sp>
      <p:sp>
        <p:nvSpPr>
          <p:cNvPr id="16" name="Pladsholder til tekst 15"/>
          <p:cNvSpPr>
            <a:spLocks noGrp="1"/>
          </p:cNvSpPr>
          <p:nvPr>
            <p:ph type="body" sz="quarter" idx="15"/>
          </p:nvPr>
        </p:nvSpPr>
        <p:spPr>
          <a:xfrm>
            <a:off x="383177" y="6573462"/>
            <a:ext cx="6024880" cy="281381"/>
          </a:xfrm>
        </p:spPr>
        <p:txBody>
          <a:bodyPr/>
          <a:lstStyle/>
          <a:p>
            <a:r>
              <a:rPr lang="da-DK" dirty="0" smtClean="0"/>
              <a:t>Har du klassebilleder i skuffen? Hjertet kan du placere, kopiere eller slette…</a:t>
            </a:r>
            <a:endParaRPr lang="da-DK" dirty="0"/>
          </a:p>
        </p:txBody>
      </p:sp>
      <p:sp>
        <p:nvSpPr>
          <p:cNvPr id="17" name="Heart 35"/>
          <p:cNvSpPr/>
          <p:nvPr/>
        </p:nvSpPr>
        <p:spPr>
          <a:xfrm>
            <a:off x="273493" y="1405306"/>
            <a:ext cx="219368" cy="202526"/>
          </a:xfrm>
          <a:prstGeom prst="heart">
            <a:avLst/>
          </a:prstGeom>
          <a:gradFill flip="none" rotWithShape="1">
            <a:gsLst>
              <a:gs pos="88000">
                <a:schemeClr val="accent2"/>
              </a:gs>
              <a:gs pos="19000">
                <a:schemeClr val="accent5">
                  <a:lumMod val="40000"/>
                  <a:lumOff val="60000"/>
                </a:schemeClr>
              </a:gs>
              <a:gs pos="0">
                <a:schemeClr val="accent4">
                  <a:lumMod val="75000"/>
                </a:schemeClr>
              </a:gs>
              <a:gs pos="52000">
                <a:schemeClr val="accent2">
                  <a:lumMod val="75000"/>
                </a:schemeClr>
              </a:gs>
              <a:gs pos="22000">
                <a:schemeClr val="accent4">
                  <a:lumMod val="60000"/>
                  <a:lumOff val="40000"/>
                </a:schemeClr>
              </a:gs>
              <a:gs pos="85000">
                <a:schemeClr val="accent4">
                  <a:lumMod val="40000"/>
                  <a:lumOff val="60000"/>
                </a:schemeClr>
              </a:gs>
            </a:gsLst>
            <a:path path="shape">
              <a:fillToRect l="50000" t="50000" r="50000" b="50000"/>
            </a:path>
            <a:tileRect/>
          </a:gradFill>
          <a:ln>
            <a:solidFill>
              <a:schemeClr val="accent4">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solidFill>
                <a:srgbClr val="7F6000"/>
              </a:solidFill>
            </a:endParaRPr>
          </a:p>
        </p:txBody>
      </p:sp>
    </p:spTree>
    <p:extLst>
      <p:ext uri="{BB962C8B-B14F-4D97-AF65-F5344CB8AC3E}">
        <p14:creationId xmlns:p14="http://schemas.microsoft.com/office/powerpoint/2010/main" val="143216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942" y="-25161"/>
            <a:ext cx="4670300" cy="555132"/>
          </a:xfrm>
        </p:spPr>
        <p:txBody>
          <a:bodyPr>
            <a:normAutofit/>
          </a:bodyPr>
          <a:lstStyle/>
          <a:p>
            <a:r>
              <a:rPr lang="da-DK" sz="2000" dirty="0" smtClean="0">
                <a:solidFill>
                  <a:schemeClr val="tx1">
                    <a:lumMod val="75000"/>
                    <a:lumOff val="25000"/>
                  </a:schemeClr>
                </a:solidFill>
              </a:rPr>
              <a:t>Forbind andres mindesamling med din</a:t>
            </a:r>
            <a:endParaRPr lang="da-DK" sz="2000" dirty="0">
              <a:solidFill>
                <a:schemeClr val="tx1">
                  <a:lumMod val="75000"/>
                  <a:lumOff val="25000"/>
                </a:schemeClr>
              </a:solidFill>
            </a:endParaRPr>
          </a:p>
        </p:txBody>
      </p:sp>
      <p:sp>
        <p:nvSpPr>
          <p:cNvPr id="6" name="Pladsholder til tekst 5"/>
          <p:cNvSpPr>
            <a:spLocks noGrp="1"/>
          </p:cNvSpPr>
          <p:nvPr>
            <p:ph type="body" sz="quarter" idx="15"/>
          </p:nvPr>
        </p:nvSpPr>
        <p:spPr/>
        <p:txBody>
          <a:bodyPr/>
          <a:lstStyle/>
          <a:p>
            <a:endParaRPr lang="da-DK"/>
          </a:p>
        </p:txBody>
      </p:sp>
      <p:pic>
        <p:nvPicPr>
          <p:cNvPr id="14" name="Billede 13">
            <a:hlinkClick r:id="rId3" action="ppaction://hlinksldjump"/>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92588" y="2551395"/>
            <a:ext cx="1603511" cy="1588358"/>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chemeClr val="bg1"/>
            </a:contourClr>
          </a:sp3d>
        </p:spPr>
      </p:pic>
      <p:pic>
        <p:nvPicPr>
          <p:cNvPr id="45" name="Billede 13">
            <a:hlinkClick r:id="" action="ppaction://hlinkshowjump?jump=lastslide" tooltip="Indsæt Hyperlink til ny mindesamling"/>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62594" y="669512"/>
            <a:ext cx="1603511" cy="1588358"/>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chemeClr val="bg1"/>
            </a:contourClr>
          </a:sp3d>
        </p:spPr>
      </p:pic>
      <p:pic>
        <p:nvPicPr>
          <p:cNvPr id="46" name="Billede 13">
            <a:hlinkClick r:id="rId3" action="ppaction://hlinksldjump"/>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56107" y="657183"/>
            <a:ext cx="1603511" cy="1588358"/>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chemeClr val="bg1"/>
            </a:contourClr>
          </a:sp3d>
        </p:spPr>
      </p:pic>
      <p:pic>
        <p:nvPicPr>
          <p:cNvPr id="47" name="Billede 13">
            <a:hlinkClick r:id="rId3" action="ppaction://hlinksldjump"/>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68949" y="2547970"/>
            <a:ext cx="1603511" cy="1588358"/>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chemeClr val="bg1"/>
            </a:contourClr>
          </a:sp3d>
        </p:spPr>
      </p:pic>
      <p:pic>
        <p:nvPicPr>
          <p:cNvPr id="48" name="Billede 13">
            <a:hlinkClick r:id="rId3" action="ppaction://hlinksldjump"/>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48208" y="4446634"/>
            <a:ext cx="1603511" cy="1588358"/>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chemeClr val="bg1"/>
            </a:contourClr>
          </a:sp3d>
        </p:spPr>
      </p:pic>
      <p:pic>
        <p:nvPicPr>
          <p:cNvPr id="49" name="Billede 13">
            <a:hlinkClick r:id="rId3" action="ppaction://hlinksldjump"/>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54694" y="4446634"/>
            <a:ext cx="1603511" cy="1588358"/>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chemeClr val="bg1"/>
            </a:contourClr>
          </a:sp3d>
        </p:spPr>
      </p:pic>
      <p:pic>
        <p:nvPicPr>
          <p:cNvPr id="16" name="Billede 13">
            <a:hlinkClick r:id="rId3" action="ppaction://hlinksldjump"/>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27667" y="2540509"/>
            <a:ext cx="1603511" cy="1588358"/>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chemeClr val="bg1"/>
            </a:contourClr>
          </a:sp3d>
        </p:spPr>
      </p:pic>
      <p:sp>
        <p:nvSpPr>
          <p:cNvPr id="13" name="Rounded Rectangle 12"/>
          <p:cNvSpPr/>
          <p:nvPr/>
        </p:nvSpPr>
        <p:spPr>
          <a:xfrm>
            <a:off x="2802868" y="4103725"/>
            <a:ext cx="1448003" cy="260539"/>
          </a:xfrm>
          <a:prstGeom prst="roundRect">
            <a:avLst/>
          </a:prstGeom>
          <a:gradFill flip="none" rotWithShape="1">
            <a:gsLst>
              <a:gs pos="0">
                <a:schemeClr val="bg1">
                  <a:lumMod val="50000"/>
                </a:schemeClr>
              </a:gs>
              <a:gs pos="100000">
                <a:schemeClr val="bg1">
                  <a:lumMod val="95000"/>
                </a:schemeClr>
              </a:gs>
            </a:gsLst>
            <a:lin ang="5400000" scaled="0"/>
            <a:tileRect/>
          </a:gradFill>
          <a:effectLst>
            <a:innerShdw blurRad="63500" dist="50800" dir="13500000">
              <a:srgbClr val="000000">
                <a:alpha val="50000"/>
              </a:srgbClr>
            </a:innerShdw>
            <a:reflection stA="50000" endPos="75000" dist="12700" dir="5400000" sy="-100000" algn="bl" rotWithShape="0"/>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b="1" spc="50" dirty="0" err="1" smtClean="0">
                <a:ln w="13500">
                  <a:solidFill>
                    <a:schemeClr val="accent1">
                      <a:shade val="2500"/>
                      <a:alpha val="6500"/>
                    </a:schemeClr>
                  </a:solidFill>
                  <a:prstDash val="solid"/>
                </a:ln>
                <a:solidFill>
                  <a:schemeClr val="tx1">
                    <a:lumMod val="65000"/>
                    <a:lumOff val="35000"/>
                    <a:alpha val="95000"/>
                  </a:schemeClr>
                </a:solidFill>
                <a:effectLst>
                  <a:innerShdw blurRad="50900" dist="38500" dir="13500000">
                    <a:srgbClr val="000000">
                      <a:alpha val="60000"/>
                    </a:srgbClr>
                  </a:innerShdw>
                </a:effectLst>
              </a:rPr>
              <a:t>Navn</a:t>
            </a:r>
            <a:r>
              <a:rPr lang="en-US" sz="1400" b="1" spc="50" dirty="0" smtClean="0">
                <a:ln w="13500">
                  <a:solidFill>
                    <a:schemeClr val="accent1">
                      <a:shade val="2500"/>
                      <a:alpha val="6500"/>
                    </a:schemeClr>
                  </a:solidFill>
                  <a:prstDash val="solid"/>
                </a:ln>
                <a:solidFill>
                  <a:schemeClr val="tx1">
                    <a:lumMod val="65000"/>
                    <a:lumOff val="35000"/>
                    <a:alpha val="95000"/>
                  </a:schemeClr>
                </a:solidFill>
                <a:effectLst>
                  <a:innerShdw blurRad="50900" dist="38500" dir="13500000">
                    <a:srgbClr val="000000">
                      <a:alpha val="60000"/>
                    </a:srgbClr>
                  </a:innerShdw>
                </a:effectLst>
              </a:rPr>
              <a:t>…</a:t>
            </a:r>
            <a:endParaRPr lang="en-US" sz="1400" b="1" spc="50" dirty="0">
              <a:ln w="13500">
                <a:solidFill>
                  <a:schemeClr val="accent1">
                    <a:shade val="2500"/>
                    <a:alpha val="6500"/>
                  </a:schemeClr>
                </a:solidFill>
                <a:prstDash val="solid"/>
              </a:ln>
              <a:solidFill>
                <a:schemeClr val="tx1">
                  <a:lumMod val="65000"/>
                  <a:lumOff val="35000"/>
                  <a:alpha val="95000"/>
                </a:schemeClr>
              </a:solidFill>
              <a:effectLst>
                <a:innerShdw blurRad="50900" dist="38500" dir="13500000">
                  <a:srgbClr val="000000">
                    <a:alpha val="60000"/>
                  </a:srgbClr>
                </a:innerShdw>
              </a:effectLst>
            </a:endParaRPr>
          </a:p>
        </p:txBody>
      </p:sp>
      <p:sp>
        <p:nvSpPr>
          <p:cNvPr id="17" name="Rounded Rectangle 16"/>
          <p:cNvSpPr/>
          <p:nvPr/>
        </p:nvSpPr>
        <p:spPr>
          <a:xfrm>
            <a:off x="5168697" y="4110981"/>
            <a:ext cx="1448003" cy="260539"/>
          </a:xfrm>
          <a:prstGeom prst="roundRect">
            <a:avLst/>
          </a:prstGeom>
          <a:gradFill flip="none" rotWithShape="1">
            <a:gsLst>
              <a:gs pos="0">
                <a:schemeClr val="bg1">
                  <a:lumMod val="50000"/>
                </a:schemeClr>
              </a:gs>
              <a:gs pos="100000">
                <a:schemeClr val="bg1">
                  <a:lumMod val="95000"/>
                </a:schemeClr>
              </a:gs>
            </a:gsLst>
            <a:lin ang="5400000" scaled="0"/>
            <a:tileRect/>
          </a:gradFill>
          <a:effectLst>
            <a:innerShdw blurRad="63500" dist="50800" dir="13500000">
              <a:srgbClr val="000000">
                <a:alpha val="50000"/>
              </a:srgbClr>
            </a:innerShdw>
            <a:reflection stA="50000" endPos="75000" dist="12700" dir="5400000" sy="-100000" algn="bl" rotWithShape="0"/>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b="1" spc="50" dirty="0" smtClean="0">
                <a:ln w="13500">
                  <a:solidFill>
                    <a:schemeClr val="accent1">
                      <a:shade val="2500"/>
                      <a:alpha val="6500"/>
                    </a:schemeClr>
                  </a:solidFill>
                  <a:prstDash val="solid"/>
                </a:ln>
                <a:solidFill>
                  <a:schemeClr val="tx1">
                    <a:lumMod val="65000"/>
                    <a:lumOff val="35000"/>
                    <a:alpha val="95000"/>
                  </a:schemeClr>
                </a:solidFill>
                <a:effectLst>
                  <a:innerShdw blurRad="50900" dist="38500" dir="13500000">
                    <a:srgbClr val="000000">
                      <a:alpha val="60000"/>
                    </a:srgbClr>
                  </a:innerShdw>
                </a:effectLst>
              </a:rPr>
              <a:t>Dig</a:t>
            </a:r>
            <a:endParaRPr lang="en-US" sz="1400" b="1" spc="50" dirty="0">
              <a:ln w="13500">
                <a:solidFill>
                  <a:schemeClr val="accent1">
                    <a:shade val="2500"/>
                    <a:alpha val="6500"/>
                  </a:schemeClr>
                </a:solidFill>
                <a:prstDash val="solid"/>
              </a:ln>
              <a:solidFill>
                <a:schemeClr val="tx1">
                  <a:lumMod val="65000"/>
                  <a:lumOff val="35000"/>
                  <a:alpha val="95000"/>
                </a:schemeClr>
              </a:solidFill>
              <a:effectLst>
                <a:innerShdw blurRad="50900" dist="38500" dir="13500000">
                  <a:srgbClr val="000000">
                    <a:alpha val="60000"/>
                  </a:srgbClr>
                </a:innerShdw>
              </a:effectLst>
            </a:endParaRPr>
          </a:p>
        </p:txBody>
      </p:sp>
      <p:sp>
        <p:nvSpPr>
          <p:cNvPr id="19" name="Rounded Rectangle 18"/>
          <p:cNvSpPr/>
          <p:nvPr/>
        </p:nvSpPr>
        <p:spPr>
          <a:xfrm>
            <a:off x="4039123" y="2232490"/>
            <a:ext cx="1448003" cy="260539"/>
          </a:xfrm>
          <a:prstGeom prst="roundRect">
            <a:avLst/>
          </a:prstGeom>
          <a:gradFill flip="none" rotWithShape="1">
            <a:gsLst>
              <a:gs pos="0">
                <a:schemeClr val="bg1">
                  <a:lumMod val="50000"/>
                </a:schemeClr>
              </a:gs>
              <a:gs pos="100000">
                <a:schemeClr val="bg1">
                  <a:lumMod val="95000"/>
                </a:schemeClr>
              </a:gs>
            </a:gsLst>
            <a:lin ang="5400000" scaled="0"/>
            <a:tileRect/>
          </a:gradFill>
          <a:effectLst>
            <a:innerShdw blurRad="63500" dist="50800" dir="13500000">
              <a:srgbClr val="000000">
                <a:alpha val="50000"/>
              </a:srgbClr>
            </a:innerShdw>
            <a:reflection stA="50000" endPos="75000" dist="12700" dir="5400000" sy="-100000" algn="bl" rotWithShape="0"/>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b="1" spc="50" dirty="0" err="1" smtClean="0">
                <a:ln w="13500">
                  <a:solidFill>
                    <a:schemeClr val="accent1">
                      <a:shade val="2500"/>
                      <a:alpha val="6500"/>
                    </a:schemeClr>
                  </a:solidFill>
                  <a:prstDash val="solid"/>
                </a:ln>
                <a:solidFill>
                  <a:schemeClr val="tx1">
                    <a:lumMod val="65000"/>
                    <a:lumOff val="35000"/>
                    <a:alpha val="95000"/>
                  </a:schemeClr>
                </a:solidFill>
                <a:effectLst>
                  <a:innerShdw blurRad="50900" dist="38500" dir="13500000">
                    <a:srgbClr val="000000">
                      <a:alpha val="60000"/>
                    </a:srgbClr>
                  </a:innerShdw>
                </a:effectLst>
              </a:rPr>
              <a:t>Navn</a:t>
            </a:r>
            <a:r>
              <a:rPr lang="en-US" sz="1400" b="1" spc="50" dirty="0" smtClean="0">
                <a:ln w="13500">
                  <a:solidFill>
                    <a:schemeClr val="accent1">
                      <a:shade val="2500"/>
                      <a:alpha val="6500"/>
                    </a:schemeClr>
                  </a:solidFill>
                  <a:prstDash val="solid"/>
                </a:ln>
                <a:solidFill>
                  <a:schemeClr val="tx1">
                    <a:lumMod val="65000"/>
                    <a:lumOff val="35000"/>
                    <a:alpha val="95000"/>
                  </a:schemeClr>
                </a:solidFill>
                <a:effectLst>
                  <a:innerShdw blurRad="50900" dist="38500" dir="13500000">
                    <a:srgbClr val="000000">
                      <a:alpha val="60000"/>
                    </a:srgbClr>
                  </a:innerShdw>
                </a:effectLst>
              </a:rPr>
              <a:t>…</a:t>
            </a:r>
            <a:endParaRPr lang="en-US" sz="1400" b="1" spc="50" dirty="0">
              <a:ln w="13500">
                <a:solidFill>
                  <a:schemeClr val="accent1">
                    <a:shade val="2500"/>
                    <a:alpha val="6500"/>
                  </a:schemeClr>
                </a:solidFill>
                <a:prstDash val="solid"/>
              </a:ln>
              <a:solidFill>
                <a:schemeClr val="tx1">
                  <a:lumMod val="65000"/>
                  <a:lumOff val="35000"/>
                  <a:alpha val="95000"/>
                </a:schemeClr>
              </a:solidFill>
              <a:effectLst>
                <a:innerShdw blurRad="50900" dist="38500" dir="13500000">
                  <a:srgbClr val="000000">
                    <a:alpha val="60000"/>
                  </a:srgbClr>
                </a:innerShdw>
              </a:effectLst>
            </a:endParaRPr>
          </a:p>
        </p:txBody>
      </p:sp>
      <p:sp>
        <p:nvSpPr>
          <p:cNvPr id="20" name="Rounded Rectangle 19"/>
          <p:cNvSpPr/>
          <p:nvPr/>
        </p:nvSpPr>
        <p:spPr>
          <a:xfrm>
            <a:off x="6327262" y="2221541"/>
            <a:ext cx="1448003" cy="260539"/>
          </a:xfrm>
          <a:prstGeom prst="roundRect">
            <a:avLst/>
          </a:prstGeom>
          <a:gradFill flip="none" rotWithShape="1">
            <a:gsLst>
              <a:gs pos="0">
                <a:schemeClr val="bg1">
                  <a:lumMod val="50000"/>
                </a:schemeClr>
              </a:gs>
              <a:gs pos="100000">
                <a:schemeClr val="bg1">
                  <a:lumMod val="95000"/>
                </a:schemeClr>
              </a:gs>
            </a:gsLst>
            <a:lin ang="5400000" scaled="0"/>
            <a:tileRect/>
          </a:gradFill>
          <a:effectLst>
            <a:innerShdw blurRad="63500" dist="50800" dir="13500000">
              <a:srgbClr val="000000">
                <a:alpha val="50000"/>
              </a:srgbClr>
            </a:innerShdw>
            <a:reflection stA="50000" endPos="75000" dist="12700" dir="5400000" sy="-100000" algn="bl" rotWithShape="0"/>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b="1" spc="50" dirty="0" err="1">
                <a:ln w="13500">
                  <a:solidFill>
                    <a:schemeClr val="accent1">
                      <a:shade val="2500"/>
                      <a:alpha val="6500"/>
                    </a:schemeClr>
                  </a:solidFill>
                  <a:prstDash val="solid"/>
                </a:ln>
                <a:solidFill>
                  <a:schemeClr val="tx1">
                    <a:lumMod val="65000"/>
                    <a:lumOff val="35000"/>
                    <a:alpha val="95000"/>
                  </a:schemeClr>
                </a:solidFill>
                <a:effectLst>
                  <a:innerShdw blurRad="50900" dist="38500" dir="13500000">
                    <a:srgbClr val="000000">
                      <a:alpha val="60000"/>
                    </a:srgbClr>
                  </a:innerShdw>
                </a:effectLst>
              </a:rPr>
              <a:t>Navn</a:t>
            </a:r>
            <a:r>
              <a:rPr lang="en-US" sz="1400" b="1" spc="50" dirty="0">
                <a:ln w="13500">
                  <a:solidFill>
                    <a:schemeClr val="accent1">
                      <a:shade val="2500"/>
                      <a:alpha val="6500"/>
                    </a:schemeClr>
                  </a:solidFill>
                  <a:prstDash val="solid"/>
                </a:ln>
                <a:solidFill>
                  <a:schemeClr val="tx1">
                    <a:lumMod val="65000"/>
                    <a:lumOff val="35000"/>
                    <a:alpha val="95000"/>
                  </a:schemeClr>
                </a:solidFill>
                <a:effectLst>
                  <a:innerShdw blurRad="50900" dist="38500" dir="13500000">
                    <a:srgbClr val="000000">
                      <a:alpha val="60000"/>
                    </a:srgbClr>
                  </a:innerShdw>
                </a:effectLst>
              </a:rPr>
              <a:t>…</a:t>
            </a:r>
          </a:p>
        </p:txBody>
      </p:sp>
      <p:sp>
        <p:nvSpPr>
          <p:cNvPr id="21" name="Rounded Rectangle 20"/>
          <p:cNvSpPr/>
          <p:nvPr/>
        </p:nvSpPr>
        <p:spPr>
          <a:xfrm>
            <a:off x="7542493" y="4104720"/>
            <a:ext cx="1448003" cy="260539"/>
          </a:xfrm>
          <a:prstGeom prst="roundRect">
            <a:avLst/>
          </a:prstGeom>
          <a:gradFill flip="none" rotWithShape="1">
            <a:gsLst>
              <a:gs pos="0">
                <a:schemeClr val="bg1">
                  <a:lumMod val="50000"/>
                </a:schemeClr>
              </a:gs>
              <a:gs pos="100000">
                <a:schemeClr val="bg1">
                  <a:lumMod val="95000"/>
                </a:schemeClr>
              </a:gs>
            </a:gsLst>
            <a:lin ang="5400000" scaled="0"/>
            <a:tileRect/>
          </a:gradFill>
          <a:effectLst>
            <a:innerShdw blurRad="63500" dist="50800" dir="13500000">
              <a:srgbClr val="000000">
                <a:alpha val="50000"/>
              </a:srgbClr>
            </a:innerShdw>
            <a:reflection stA="50000" endPos="75000" dist="12700" dir="5400000" sy="-100000" algn="bl" rotWithShape="0"/>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b="1" spc="50" dirty="0" err="1">
                <a:ln w="13500">
                  <a:solidFill>
                    <a:schemeClr val="accent1">
                      <a:shade val="2500"/>
                      <a:alpha val="6500"/>
                    </a:schemeClr>
                  </a:solidFill>
                  <a:prstDash val="solid"/>
                </a:ln>
                <a:solidFill>
                  <a:schemeClr val="tx1">
                    <a:lumMod val="65000"/>
                    <a:lumOff val="35000"/>
                    <a:alpha val="95000"/>
                  </a:schemeClr>
                </a:solidFill>
                <a:effectLst>
                  <a:innerShdw blurRad="50900" dist="38500" dir="13500000">
                    <a:srgbClr val="000000">
                      <a:alpha val="60000"/>
                    </a:srgbClr>
                  </a:innerShdw>
                </a:effectLst>
              </a:rPr>
              <a:t>Navn</a:t>
            </a:r>
            <a:r>
              <a:rPr lang="en-US" sz="1400" b="1" spc="50" dirty="0">
                <a:ln w="13500">
                  <a:solidFill>
                    <a:schemeClr val="accent1">
                      <a:shade val="2500"/>
                      <a:alpha val="6500"/>
                    </a:schemeClr>
                  </a:solidFill>
                  <a:prstDash val="solid"/>
                </a:ln>
                <a:solidFill>
                  <a:schemeClr val="tx1">
                    <a:lumMod val="65000"/>
                    <a:lumOff val="35000"/>
                    <a:alpha val="95000"/>
                  </a:schemeClr>
                </a:solidFill>
                <a:effectLst>
                  <a:innerShdw blurRad="50900" dist="38500" dir="13500000">
                    <a:srgbClr val="000000">
                      <a:alpha val="60000"/>
                    </a:srgbClr>
                  </a:innerShdw>
                </a:effectLst>
              </a:rPr>
              <a:t>…</a:t>
            </a:r>
          </a:p>
        </p:txBody>
      </p:sp>
      <p:sp>
        <p:nvSpPr>
          <p:cNvPr id="22" name="Rounded Rectangle 21"/>
          <p:cNvSpPr/>
          <p:nvPr/>
        </p:nvSpPr>
        <p:spPr>
          <a:xfrm>
            <a:off x="4039123" y="5998847"/>
            <a:ext cx="1448003" cy="260539"/>
          </a:xfrm>
          <a:prstGeom prst="roundRect">
            <a:avLst/>
          </a:prstGeom>
          <a:gradFill flip="none" rotWithShape="1">
            <a:gsLst>
              <a:gs pos="0">
                <a:schemeClr val="bg1">
                  <a:lumMod val="50000"/>
                </a:schemeClr>
              </a:gs>
              <a:gs pos="100000">
                <a:schemeClr val="bg1">
                  <a:lumMod val="95000"/>
                </a:schemeClr>
              </a:gs>
            </a:gsLst>
            <a:lin ang="5400000" scaled="0"/>
            <a:tileRect/>
          </a:gradFill>
          <a:effectLst>
            <a:innerShdw blurRad="63500" dist="50800" dir="13500000">
              <a:srgbClr val="000000">
                <a:alpha val="50000"/>
              </a:srgbClr>
            </a:innerShdw>
            <a:reflection stA="50000" endPos="75000" dist="12700" dir="5400000" sy="-100000" algn="bl" rotWithShape="0"/>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b="1" spc="50" dirty="0" err="1">
                <a:ln w="13500">
                  <a:solidFill>
                    <a:schemeClr val="accent1">
                      <a:shade val="2500"/>
                      <a:alpha val="6500"/>
                    </a:schemeClr>
                  </a:solidFill>
                  <a:prstDash val="solid"/>
                </a:ln>
                <a:solidFill>
                  <a:schemeClr val="tx1">
                    <a:lumMod val="65000"/>
                    <a:lumOff val="35000"/>
                    <a:alpha val="95000"/>
                  </a:schemeClr>
                </a:solidFill>
                <a:effectLst>
                  <a:innerShdw blurRad="50900" dist="38500" dir="13500000">
                    <a:srgbClr val="000000">
                      <a:alpha val="60000"/>
                    </a:srgbClr>
                  </a:innerShdw>
                </a:effectLst>
              </a:rPr>
              <a:t>Navn</a:t>
            </a:r>
            <a:r>
              <a:rPr lang="en-US" sz="1400" b="1" spc="50" dirty="0">
                <a:ln w="13500">
                  <a:solidFill>
                    <a:schemeClr val="accent1">
                      <a:shade val="2500"/>
                      <a:alpha val="6500"/>
                    </a:schemeClr>
                  </a:solidFill>
                  <a:prstDash val="solid"/>
                </a:ln>
                <a:solidFill>
                  <a:schemeClr val="tx1">
                    <a:lumMod val="65000"/>
                    <a:lumOff val="35000"/>
                    <a:alpha val="95000"/>
                  </a:schemeClr>
                </a:solidFill>
                <a:effectLst>
                  <a:innerShdw blurRad="50900" dist="38500" dir="13500000">
                    <a:srgbClr val="000000">
                      <a:alpha val="60000"/>
                    </a:srgbClr>
                  </a:innerShdw>
                </a:effectLst>
              </a:rPr>
              <a:t>…</a:t>
            </a:r>
          </a:p>
        </p:txBody>
      </p:sp>
      <p:sp>
        <p:nvSpPr>
          <p:cNvPr id="23" name="Rounded Rectangle 22"/>
          <p:cNvSpPr/>
          <p:nvPr/>
        </p:nvSpPr>
        <p:spPr>
          <a:xfrm>
            <a:off x="6327261" y="5998847"/>
            <a:ext cx="1448003" cy="260539"/>
          </a:xfrm>
          <a:prstGeom prst="roundRect">
            <a:avLst/>
          </a:prstGeom>
          <a:gradFill flip="none" rotWithShape="1">
            <a:gsLst>
              <a:gs pos="0">
                <a:schemeClr val="bg1">
                  <a:lumMod val="50000"/>
                </a:schemeClr>
              </a:gs>
              <a:gs pos="100000">
                <a:schemeClr val="bg1">
                  <a:lumMod val="95000"/>
                </a:schemeClr>
              </a:gs>
            </a:gsLst>
            <a:lin ang="5400000" scaled="0"/>
            <a:tileRect/>
          </a:gradFill>
          <a:effectLst>
            <a:innerShdw blurRad="63500" dist="50800" dir="13500000">
              <a:srgbClr val="000000">
                <a:alpha val="50000"/>
              </a:srgbClr>
            </a:innerShdw>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b="1" spc="50" dirty="0" err="1">
                <a:ln w="13500">
                  <a:solidFill>
                    <a:schemeClr val="accent1">
                      <a:shade val="2500"/>
                      <a:alpha val="6500"/>
                    </a:schemeClr>
                  </a:solidFill>
                  <a:prstDash val="solid"/>
                </a:ln>
                <a:solidFill>
                  <a:schemeClr val="tx1">
                    <a:lumMod val="65000"/>
                    <a:lumOff val="35000"/>
                    <a:alpha val="95000"/>
                  </a:schemeClr>
                </a:solidFill>
                <a:effectLst>
                  <a:innerShdw blurRad="50900" dist="38500" dir="13500000">
                    <a:srgbClr val="000000">
                      <a:alpha val="60000"/>
                    </a:srgbClr>
                  </a:innerShdw>
                </a:effectLst>
              </a:rPr>
              <a:t>Navn</a:t>
            </a:r>
            <a:r>
              <a:rPr lang="en-US" sz="1400" b="1" spc="50" dirty="0">
                <a:ln w="13500">
                  <a:solidFill>
                    <a:schemeClr val="accent1">
                      <a:shade val="2500"/>
                      <a:alpha val="6500"/>
                    </a:schemeClr>
                  </a:solidFill>
                  <a:prstDash val="solid"/>
                </a:ln>
                <a:solidFill>
                  <a:schemeClr val="tx1">
                    <a:lumMod val="65000"/>
                    <a:lumOff val="35000"/>
                    <a:alpha val="95000"/>
                  </a:schemeClr>
                </a:solidFill>
                <a:effectLst>
                  <a:innerShdw blurRad="50900" dist="38500" dir="13500000">
                    <a:srgbClr val="000000">
                      <a:alpha val="60000"/>
                    </a:srgbClr>
                  </a:innerShdw>
                </a:effectLst>
              </a:rPr>
              <a:t>…</a:t>
            </a:r>
          </a:p>
        </p:txBody>
      </p:sp>
      <p:sp>
        <p:nvSpPr>
          <p:cNvPr id="18" name="Tekstfelt 17"/>
          <p:cNvSpPr txBox="1"/>
          <p:nvPr/>
        </p:nvSpPr>
        <p:spPr>
          <a:xfrm>
            <a:off x="8914427" y="-379001"/>
            <a:ext cx="3241208" cy="307777"/>
          </a:xfrm>
          <a:prstGeom prst="rect">
            <a:avLst/>
          </a:prstGeom>
          <a:solidFill>
            <a:schemeClr val="accent5">
              <a:lumMod val="60000"/>
              <a:lumOff val="40000"/>
            </a:schemeClr>
          </a:solidFill>
        </p:spPr>
        <p:txBody>
          <a:bodyPr wrap="none" rtlCol="0">
            <a:spAutoFit/>
          </a:bodyPr>
          <a:lstStyle/>
          <a:p>
            <a:r>
              <a:rPr lang="da-DK" sz="1400" dirty="0" smtClean="0">
                <a:solidFill>
                  <a:schemeClr val="bg1"/>
                </a:solidFill>
              </a:rPr>
              <a:t>Siden hører til Oversigtshjulet – slet ikke</a:t>
            </a:r>
            <a:endParaRPr lang="da-DK" sz="1400" dirty="0">
              <a:solidFill>
                <a:schemeClr val="bg1"/>
              </a:solidFill>
            </a:endParaRPr>
          </a:p>
        </p:txBody>
      </p:sp>
      <p:sp>
        <p:nvSpPr>
          <p:cNvPr id="3" name="Pladsholder til sidefod 2"/>
          <p:cNvSpPr>
            <a:spLocks noGrp="1"/>
          </p:cNvSpPr>
          <p:nvPr>
            <p:ph type="ftr" sz="quarter" idx="10"/>
          </p:nvPr>
        </p:nvSpPr>
        <p:spPr>
          <a:xfrm>
            <a:off x="3892769" y="52720"/>
            <a:ext cx="4048807" cy="365125"/>
          </a:xfrm>
        </p:spPr>
        <p:txBody>
          <a:bodyPr/>
          <a:lstStyle/>
          <a:p>
            <a:r>
              <a:rPr lang="en-US" dirty="0" err="1" smtClean="0"/>
              <a:t>Dit</a:t>
            </a:r>
            <a:r>
              <a:rPr lang="en-US" dirty="0" smtClean="0"/>
              <a:t> </a:t>
            </a:r>
            <a:r>
              <a:rPr lang="en-US" dirty="0" err="1" smtClean="0"/>
              <a:t>navn</a:t>
            </a:r>
            <a:r>
              <a:rPr lang="en-US" dirty="0" smtClean="0"/>
              <a:t> her</a:t>
            </a:r>
            <a:endParaRPr lang="en-US" dirty="0"/>
          </a:p>
        </p:txBody>
      </p:sp>
      <p:sp>
        <p:nvSpPr>
          <p:cNvPr id="4" name="Pladsholder til slidenummer 3"/>
          <p:cNvSpPr>
            <a:spLocks noGrp="1"/>
          </p:cNvSpPr>
          <p:nvPr>
            <p:ph type="sldNum" sz="quarter" idx="11"/>
          </p:nvPr>
        </p:nvSpPr>
        <p:spPr/>
        <p:txBody>
          <a:bodyPr/>
          <a:lstStyle/>
          <a:p>
            <a:fld id="{B0EB8CF6-47F3-4747-94A2-C5AAF9298AFB}" type="slidenum">
              <a:rPr lang="da-DK" smtClean="0"/>
              <a:pPr/>
              <a:t>31</a:t>
            </a:fld>
            <a:endParaRPr lang="da-DK"/>
          </a:p>
        </p:txBody>
      </p:sp>
    </p:spTree>
    <p:extLst>
      <p:ext uri="{BB962C8B-B14F-4D97-AF65-F5344CB8AC3E}">
        <p14:creationId xmlns:p14="http://schemas.microsoft.com/office/powerpoint/2010/main" val="1008184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45"/>
                                        </p:tgtEl>
                                        <p:attrNameLst>
                                          <p:attrName>style.color</p:attrName>
                                        </p:attrNameLst>
                                      </p:cBhvr>
                                      <p:to>
                                        <a:schemeClr val="bg1"/>
                                      </p:to>
                                    </p:animClr>
                                    <p:animClr clrSpc="rgb" dir="cw">
                                      <p:cBhvr>
                                        <p:cTn id="7" dur="250" autoRev="1" fill="remove"/>
                                        <p:tgtEl>
                                          <p:spTgt spid="45"/>
                                        </p:tgtEl>
                                        <p:attrNameLst>
                                          <p:attrName>fillcolor</p:attrName>
                                        </p:attrNameLst>
                                      </p:cBhvr>
                                      <p:to>
                                        <a:schemeClr val="bg1"/>
                                      </p:to>
                                    </p:animClr>
                                    <p:set>
                                      <p:cBhvr>
                                        <p:cTn id="8" dur="250" autoRev="1" fill="remove"/>
                                        <p:tgtEl>
                                          <p:spTgt spid="45"/>
                                        </p:tgtEl>
                                        <p:attrNameLst>
                                          <p:attrName>fill.type</p:attrName>
                                        </p:attrNameLst>
                                      </p:cBhvr>
                                      <p:to>
                                        <p:strVal val="solid"/>
                                      </p:to>
                                    </p:set>
                                    <p:set>
                                      <p:cBhvr>
                                        <p:cTn id="9" dur="250" autoRev="1" fill="remove"/>
                                        <p:tgtEl>
                                          <p:spTgt spid="4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ktangel 38"/>
          <p:cNvSpPr/>
          <p:nvPr/>
        </p:nvSpPr>
        <p:spPr>
          <a:xfrm>
            <a:off x="-9932" y="6313747"/>
            <a:ext cx="12201932" cy="536713"/>
          </a:xfrm>
          <a:prstGeom prst="rect">
            <a:avLst/>
          </a:prstGeom>
          <a:gradFill flip="none" rotWithShape="1">
            <a:gsLst>
              <a:gs pos="94000">
                <a:srgbClr val="5E615E"/>
              </a:gs>
              <a:gs pos="3000">
                <a:srgbClr val="272A22"/>
              </a:gs>
              <a:gs pos="98000">
                <a:srgbClr val="D3D5C9">
                  <a:lumMod val="91000"/>
                  <a:lumOff val="9000"/>
                </a:srgbClr>
              </a:gs>
              <a:gs pos="100000">
                <a:srgbClr val="DCDDD9">
                  <a:lumMod val="35000"/>
                  <a:lumOff val="65000"/>
                </a:srgbClr>
              </a:gs>
            </a:gsLst>
            <a:lin ang="5400000" scaled="1"/>
            <a:tileRect/>
          </a:gradFill>
          <a:ln>
            <a:noFill/>
          </a:ln>
          <a:effectLst>
            <a:innerShdw blurRad="63500" dist="38100" dir="16200000">
              <a:schemeClr val="tx1">
                <a:alpha val="86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0" name="Rektangel 9"/>
          <p:cNvSpPr/>
          <p:nvPr/>
        </p:nvSpPr>
        <p:spPr>
          <a:xfrm>
            <a:off x="0" y="-4944"/>
            <a:ext cx="12192000" cy="555128"/>
          </a:xfrm>
          <a:prstGeom prst="rect">
            <a:avLst/>
          </a:prstGeom>
          <a:solidFill>
            <a:schemeClr val="bg1"/>
          </a:solidFill>
          <a:ln>
            <a:noFill/>
          </a:ln>
          <a:effectLst>
            <a:outerShdw blurRad="152400" dist="38100" dir="54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Ellipse 25">
            <a:hlinkClick r:id="rId3" action="ppaction://hlinksldjump"/>
          </p:cNvPr>
          <p:cNvSpPr/>
          <p:nvPr/>
        </p:nvSpPr>
        <p:spPr>
          <a:xfrm>
            <a:off x="9826252" y="251439"/>
            <a:ext cx="691714" cy="717234"/>
          </a:xfrm>
          <a:prstGeom prst="ellipse">
            <a:avLst/>
          </a:prstGeom>
          <a:solidFill>
            <a:schemeClr val="bg1"/>
          </a:solidFill>
          <a:ln w="41275">
            <a:noFill/>
          </a:ln>
          <a:effectLst>
            <a:outerShdw blurRad="50800" dist="38100" dir="5400000" algn="t" rotWithShape="0">
              <a:prstClr val="black">
                <a:alpha val="3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solidFill>
                <a:schemeClr val="tx1"/>
              </a:solidFill>
              <a:latin typeface="Arial Black" panose="020B0A04020102020204" pitchFamily="34" charset="0"/>
            </a:endParaRPr>
          </a:p>
        </p:txBody>
      </p:sp>
      <p:sp>
        <p:nvSpPr>
          <p:cNvPr id="2" name="Titel 1"/>
          <p:cNvSpPr>
            <a:spLocks noGrp="1"/>
          </p:cNvSpPr>
          <p:nvPr>
            <p:ph type="title"/>
          </p:nvPr>
        </p:nvSpPr>
        <p:spPr>
          <a:xfrm>
            <a:off x="0" y="-28369"/>
            <a:ext cx="12074400" cy="555132"/>
          </a:xfrm>
        </p:spPr>
        <p:txBody>
          <a:bodyPr>
            <a:normAutofit/>
          </a:bodyPr>
          <a:lstStyle/>
          <a:p>
            <a:pPr marL="0" indent="0"/>
            <a:r>
              <a:rPr lang="da-DK" dirty="0" smtClean="0">
                <a:solidFill>
                  <a:schemeClr val="tx1">
                    <a:lumMod val="75000"/>
                    <a:lumOff val="25000"/>
                  </a:schemeClr>
                </a:solidFill>
              </a:rPr>
              <a:t>  </a:t>
            </a:r>
            <a:r>
              <a:rPr lang="en-US" dirty="0" smtClean="0">
                <a:solidFill>
                  <a:schemeClr val="tx1">
                    <a:lumMod val="75000"/>
                    <a:lumOff val="25000"/>
                  </a:schemeClr>
                </a:solidFill>
              </a:rPr>
              <a:t>OM MINDESAMLINGEN  ”OS - LIVSFORTÆLLINGER</a:t>
            </a:r>
            <a:r>
              <a:rPr lang="en-US" dirty="0">
                <a:solidFill>
                  <a:schemeClr val="tx1">
                    <a:lumMod val="75000"/>
                    <a:lumOff val="25000"/>
                  </a:schemeClr>
                </a:solidFill>
              </a:rPr>
              <a:t>” </a:t>
            </a:r>
            <a:r>
              <a:rPr lang="en-US" sz="1400" dirty="0" err="1">
                <a:solidFill>
                  <a:schemeClr val="tx1">
                    <a:lumMod val="75000"/>
                    <a:lumOff val="25000"/>
                  </a:schemeClr>
                </a:solidFill>
              </a:rPr>
              <a:t>af</a:t>
            </a:r>
            <a:r>
              <a:rPr lang="en-US" sz="1400" dirty="0">
                <a:solidFill>
                  <a:schemeClr val="tx1">
                    <a:lumMod val="75000"/>
                    <a:lumOff val="25000"/>
                  </a:schemeClr>
                </a:solidFill>
              </a:rPr>
              <a:t> </a:t>
            </a:r>
            <a:r>
              <a:rPr lang="en-US" sz="1400" dirty="0" smtClean="0">
                <a:solidFill>
                  <a:schemeClr val="tx1">
                    <a:lumMod val="75000"/>
                    <a:lumOff val="25000"/>
                  </a:schemeClr>
                </a:solidFill>
              </a:rPr>
              <a:t>Steen </a:t>
            </a:r>
            <a:r>
              <a:rPr lang="en-US" sz="1400" dirty="0">
                <a:solidFill>
                  <a:schemeClr val="tx1">
                    <a:lumMod val="75000"/>
                    <a:lumOff val="25000"/>
                  </a:schemeClr>
                </a:solidFill>
              </a:rPr>
              <a:t>Nath </a:t>
            </a:r>
            <a:r>
              <a:rPr lang="en-US" sz="1400" dirty="0" smtClean="0">
                <a:solidFill>
                  <a:schemeClr val="tx1">
                    <a:lumMod val="75000"/>
                    <a:lumOff val="25000"/>
                  </a:schemeClr>
                </a:solidFill>
              </a:rPr>
              <a:t>Skadhede</a:t>
            </a:r>
            <a:endParaRPr lang="en-US" sz="1400" dirty="0">
              <a:solidFill>
                <a:schemeClr val="tx1">
                  <a:lumMod val="75000"/>
                  <a:lumOff val="25000"/>
                </a:schemeClr>
              </a:solidFill>
            </a:endParaRPr>
          </a:p>
        </p:txBody>
      </p:sp>
      <p:sp>
        <p:nvSpPr>
          <p:cNvPr id="14" name="Slide Number Placeholder 13"/>
          <p:cNvSpPr>
            <a:spLocks noGrp="1"/>
          </p:cNvSpPr>
          <p:nvPr>
            <p:ph type="sldNum" sz="quarter" idx="11"/>
          </p:nvPr>
        </p:nvSpPr>
        <p:spPr>
          <a:xfrm>
            <a:off x="-30588" y="6319271"/>
            <a:ext cx="383177" cy="503119"/>
          </a:xfrm>
          <a:prstGeom prst="rect">
            <a:avLst/>
          </a:prstGeom>
        </p:spPr>
        <p:txBody>
          <a:bodyPr/>
          <a:lstStyle/>
          <a:p>
            <a:fld id="{687D7A59-36E2-48B9-B146-C1E59501F63F}" type="slidenum">
              <a:rPr lang="en-US" sz="800" smtClean="0">
                <a:solidFill>
                  <a:schemeClr val="bg1">
                    <a:lumMod val="85000"/>
                  </a:schemeClr>
                </a:solidFill>
              </a:rPr>
              <a:pPr/>
              <a:t>32</a:t>
            </a:fld>
            <a:endParaRPr lang="en-US" sz="800" dirty="0">
              <a:solidFill>
                <a:schemeClr val="bg1">
                  <a:lumMod val="85000"/>
                </a:schemeClr>
              </a:solidFill>
            </a:endParaRPr>
          </a:p>
        </p:txBody>
      </p:sp>
      <p:pic>
        <p:nvPicPr>
          <p:cNvPr id="7" name="Billede 6">
            <a:hlinkClick r:id="rId4"/>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356424" y="257415"/>
            <a:ext cx="691113" cy="686474"/>
          </a:xfrm>
          <a:prstGeom prst="ellipse">
            <a:avLst/>
          </a:prstGeom>
          <a:ln>
            <a:noFill/>
          </a:ln>
          <a:effectLst>
            <a:outerShdw blurRad="50800" dist="38100" dir="5400000" algn="t" rotWithShape="0">
              <a:prstClr val="black">
                <a:alpha val="40000"/>
              </a:prstClr>
            </a:outerShdw>
          </a:effectLst>
        </p:spPr>
      </p:pic>
      <p:sp>
        <p:nvSpPr>
          <p:cNvPr id="13" name="Action Button: Movie 12">
            <a:hlinkClick r:id="rId6" action="ppaction://hlinksldjump" highlightClick="1"/>
          </p:cNvPr>
          <p:cNvSpPr/>
          <p:nvPr/>
        </p:nvSpPr>
        <p:spPr>
          <a:xfrm>
            <a:off x="1145899" y="5332817"/>
            <a:ext cx="1469487" cy="851178"/>
          </a:xfrm>
          <a:prstGeom prst="actionButtonMovie">
            <a:avLst/>
          </a:prstGeom>
          <a:solidFill>
            <a:schemeClr val="bg1">
              <a:lumMod val="95000"/>
            </a:schemeClr>
          </a:solidFill>
          <a:ln w="3175"/>
        </p:spPr>
        <p:style>
          <a:lnRef idx="1">
            <a:schemeClr val="dk1"/>
          </a:lnRef>
          <a:fillRef idx="1003">
            <a:schemeClr val="lt2"/>
          </a:fillRef>
          <a:effectRef idx="2">
            <a:schemeClr val="dk1"/>
          </a:effectRef>
          <a:fontRef idx="minor">
            <a:schemeClr val="lt1"/>
          </a:fontRef>
        </p:style>
        <p:txBody>
          <a:bodyPr rtlCol="0" anchor="ctr"/>
          <a:lstStyle/>
          <a:p>
            <a:pPr algn="ctr"/>
            <a:endParaRPr lang="en-US"/>
          </a:p>
        </p:txBody>
      </p:sp>
      <p:sp>
        <p:nvSpPr>
          <p:cNvPr id="18" name="Pladsholder til indhold 2"/>
          <p:cNvSpPr txBox="1">
            <a:spLocks/>
          </p:cNvSpPr>
          <p:nvPr/>
        </p:nvSpPr>
        <p:spPr>
          <a:xfrm>
            <a:off x="437668" y="4048249"/>
            <a:ext cx="11068820" cy="1224961"/>
          </a:xfrm>
          <a:prstGeom prst="rect">
            <a:avLst/>
          </a:prstGeom>
        </p:spPr>
        <p:txBody>
          <a:bodyPr vert="horz" lIns="91440" tIns="45720" rIns="91440" bIns="45720" rtlCol="0">
            <a:noAutofit/>
          </a:bodyPr>
          <a:lstStyle>
            <a:lvl1pPr marL="457200" indent="-457200" algn="l" defTabSz="914400" rtl="0" eaLnBrk="1" latinLnBrk="0" hangingPunct="1">
              <a:spcBef>
                <a:spcPts val="2400"/>
              </a:spcBef>
              <a:buSzPct val="90000"/>
              <a:buFont typeface="Wingdings" pitchFamily="2" charset="2"/>
              <a:buChar char="v"/>
              <a:defRPr sz="20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tx1">
                    <a:lumMod val="75000"/>
                    <a:lumOff val="25000"/>
                  </a:schemeClr>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1600" kern="1200">
                <a:solidFill>
                  <a:schemeClr val="tx1">
                    <a:lumMod val="75000"/>
                    <a:lumOff val="25000"/>
                  </a:schemeClr>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400" kern="1200">
                <a:solidFill>
                  <a:schemeClr val="tx1">
                    <a:lumMod val="75000"/>
                    <a:lumOff val="25000"/>
                  </a:schemeClr>
                </a:solidFill>
                <a:latin typeface="+mn-lt"/>
                <a:ea typeface="+mn-ea"/>
                <a:cs typeface="+mn-cs"/>
              </a:defRPr>
            </a:lvl4pPr>
            <a:lvl5pPr marL="1946275" indent="-346075" algn="l" defTabSz="914400" rtl="0" eaLnBrk="1" latinLnBrk="0" hangingPunct="1">
              <a:spcBef>
                <a:spcPts val="1200"/>
              </a:spcBef>
              <a:buSzPct val="90000"/>
              <a:buFont typeface="Wingdings" pitchFamily="2" charset="2"/>
              <a:buChar char="v"/>
              <a:defRPr sz="1200" kern="1200">
                <a:solidFill>
                  <a:schemeClr val="tx1">
                    <a:lumMod val="75000"/>
                    <a:lumOff val="25000"/>
                  </a:schemeClr>
                </a:solidFill>
                <a:latin typeface="+mn-lt"/>
                <a:ea typeface="+mn-ea"/>
                <a:cs typeface="+mn-cs"/>
              </a:defRPr>
            </a:lvl5pPr>
            <a:lvl6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a:solidFill>
                  <a:schemeClr val="tx1">
                    <a:lumMod val="75000"/>
                    <a:lumOff val="25000"/>
                  </a:schemeClr>
                </a:solidFill>
                <a:latin typeface="+mn-lt"/>
                <a:ea typeface="+mn-ea"/>
                <a:cs typeface="+mn-cs"/>
              </a:defRPr>
            </a:lvl6pPr>
            <a:lvl7pPr marL="2290763" indent="-344488" algn="l" defTabSz="914400" rtl="0" eaLnBrk="1" latinLnBrk="0" hangingPunct="1">
              <a:spcBef>
                <a:spcPct val="20000"/>
              </a:spcBef>
              <a:buSzPct val="90000"/>
              <a:buFont typeface="Wingdings" pitchFamily="2" charset="2"/>
              <a:buChar char="v"/>
              <a:defRPr lang="en-US" sz="1800" kern="1200">
                <a:solidFill>
                  <a:schemeClr val="tx1">
                    <a:lumMod val="75000"/>
                    <a:lumOff val="25000"/>
                  </a:schemeClr>
                </a:solidFill>
                <a:latin typeface="+mn-lt"/>
                <a:ea typeface="+mn-ea"/>
                <a:cs typeface="+mn-cs"/>
              </a:defRPr>
            </a:lvl7pPr>
            <a:lvl8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a:solidFill>
                  <a:schemeClr val="tx1">
                    <a:lumMod val="75000"/>
                    <a:lumOff val="25000"/>
                  </a:schemeClr>
                </a:solidFill>
                <a:latin typeface="+mn-lt"/>
                <a:ea typeface="+mn-ea"/>
                <a:cs typeface="+mn-cs"/>
              </a:defRPr>
            </a:lvl8pPr>
            <a:lvl9pPr marL="2290763" indent="-344488" algn="l" defTabSz="914400" rtl="0" eaLnBrk="1" latinLnBrk="0" hangingPunct="1">
              <a:spcBef>
                <a:spcPct val="20000"/>
              </a:spcBef>
              <a:buSzPct val="90000"/>
              <a:buFont typeface="Wingdings" pitchFamily="2" charset="2"/>
              <a:buChar char="v"/>
              <a:defRPr lang="en-US" sz="1800" kern="1200">
                <a:solidFill>
                  <a:schemeClr val="tx1">
                    <a:lumMod val="75000"/>
                    <a:lumOff val="25000"/>
                  </a:schemeClr>
                </a:solidFill>
                <a:latin typeface="+mn-lt"/>
                <a:ea typeface="+mn-ea"/>
                <a:cs typeface="+mn-cs"/>
              </a:defRPr>
            </a:lvl9pPr>
          </a:lstStyle>
          <a:p>
            <a:pPr marL="0" indent="0">
              <a:buNone/>
            </a:pPr>
            <a:endParaRPr lang="da-DK" sz="1600" dirty="0">
              <a:solidFill>
                <a:srgbClr val="0D0D0D"/>
              </a:solidFill>
              <a:latin typeface="Calibri" panose="020F0502020204030204" pitchFamily="34" charset="0"/>
            </a:endParaRPr>
          </a:p>
        </p:txBody>
      </p:sp>
      <p:sp>
        <p:nvSpPr>
          <p:cNvPr id="19" name="Content Placeholder 3">
            <a:hlinkClick r:id="rId7" action="ppaction://hlinksldjump"/>
          </p:cNvPr>
          <p:cNvSpPr txBox="1">
            <a:spLocks/>
          </p:cNvSpPr>
          <p:nvPr/>
        </p:nvSpPr>
        <p:spPr>
          <a:xfrm>
            <a:off x="454039" y="973260"/>
            <a:ext cx="11229345" cy="4254507"/>
          </a:xfrm>
          <a:prstGeom prst="rect">
            <a:avLst/>
          </a:prstGeom>
        </p:spPr>
        <p:txBody>
          <a:bodyPr vert="horz" lIns="91440" tIns="45720" rIns="91440" bIns="45720" rtlCol="0">
            <a:noAutofit/>
          </a:bodyPr>
          <a:lstStyle>
            <a:lvl1pPr marL="457200" indent="-457200" algn="l" defTabSz="914400" rtl="0" eaLnBrk="1" latinLnBrk="0" hangingPunct="1">
              <a:spcBef>
                <a:spcPts val="2400"/>
              </a:spcBef>
              <a:buSzPct val="90000"/>
              <a:buFont typeface="Wingdings" pitchFamily="2" charset="2"/>
              <a:buChar char="v"/>
              <a:defRPr sz="20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tx1">
                    <a:lumMod val="75000"/>
                    <a:lumOff val="25000"/>
                  </a:schemeClr>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1600" kern="1200">
                <a:solidFill>
                  <a:schemeClr val="tx1">
                    <a:lumMod val="75000"/>
                    <a:lumOff val="25000"/>
                  </a:schemeClr>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400" kern="1200">
                <a:solidFill>
                  <a:schemeClr val="tx1">
                    <a:lumMod val="75000"/>
                    <a:lumOff val="25000"/>
                  </a:schemeClr>
                </a:solidFill>
                <a:latin typeface="+mn-lt"/>
                <a:ea typeface="+mn-ea"/>
                <a:cs typeface="+mn-cs"/>
              </a:defRPr>
            </a:lvl4pPr>
            <a:lvl5pPr marL="1946275" indent="-346075" algn="l" defTabSz="914400" rtl="0" eaLnBrk="1" latinLnBrk="0" hangingPunct="1">
              <a:spcBef>
                <a:spcPts val="1200"/>
              </a:spcBef>
              <a:buSzPct val="90000"/>
              <a:buFont typeface="Wingdings" pitchFamily="2" charset="2"/>
              <a:buChar char="v"/>
              <a:defRPr sz="1200" kern="1200">
                <a:solidFill>
                  <a:schemeClr val="tx1">
                    <a:lumMod val="75000"/>
                    <a:lumOff val="25000"/>
                  </a:schemeClr>
                </a:solidFill>
                <a:latin typeface="+mn-lt"/>
                <a:ea typeface="+mn-ea"/>
                <a:cs typeface="+mn-cs"/>
              </a:defRPr>
            </a:lvl5pPr>
            <a:lvl6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a:solidFill>
                  <a:schemeClr val="tx1">
                    <a:lumMod val="75000"/>
                    <a:lumOff val="25000"/>
                  </a:schemeClr>
                </a:solidFill>
                <a:latin typeface="+mn-lt"/>
                <a:ea typeface="+mn-ea"/>
                <a:cs typeface="+mn-cs"/>
              </a:defRPr>
            </a:lvl6pPr>
            <a:lvl7pPr marL="2290763" indent="-344488" algn="l" defTabSz="914400" rtl="0" eaLnBrk="1" latinLnBrk="0" hangingPunct="1">
              <a:spcBef>
                <a:spcPct val="20000"/>
              </a:spcBef>
              <a:buSzPct val="90000"/>
              <a:buFont typeface="Wingdings" pitchFamily="2" charset="2"/>
              <a:buChar char="v"/>
              <a:defRPr lang="en-US" sz="1800" kern="1200">
                <a:solidFill>
                  <a:schemeClr val="tx1">
                    <a:lumMod val="75000"/>
                    <a:lumOff val="25000"/>
                  </a:schemeClr>
                </a:solidFill>
                <a:latin typeface="+mn-lt"/>
                <a:ea typeface="+mn-ea"/>
                <a:cs typeface="+mn-cs"/>
              </a:defRPr>
            </a:lvl7pPr>
            <a:lvl8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a:solidFill>
                  <a:schemeClr val="tx1">
                    <a:lumMod val="75000"/>
                    <a:lumOff val="25000"/>
                  </a:schemeClr>
                </a:solidFill>
                <a:latin typeface="+mn-lt"/>
                <a:ea typeface="+mn-ea"/>
                <a:cs typeface="+mn-cs"/>
              </a:defRPr>
            </a:lvl8pPr>
            <a:lvl9pPr marL="2290763" indent="-344488" algn="l" defTabSz="914400" rtl="0" eaLnBrk="1" latinLnBrk="0" hangingPunct="1">
              <a:spcBef>
                <a:spcPct val="20000"/>
              </a:spcBef>
              <a:buSzPct val="90000"/>
              <a:buFont typeface="Wingdings" pitchFamily="2" charset="2"/>
              <a:buChar char="v"/>
              <a:defRPr lang="en-US" sz="1800" kern="1200">
                <a:solidFill>
                  <a:schemeClr val="tx1">
                    <a:lumMod val="75000"/>
                    <a:lumOff val="25000"/>
                  </a:schemeClr>
                </a:solidFill>
                <a:latin typeface="+mn-lt"/>
                <a:ea typeface="+mn-ea"/>
                <a:cs typeface="+mn-cs"/>
              </a:defRPr>
            </a:lvl9pPr>
          </a:lstStyle>
          <a:p>
            <a:pPr marL="0" indent="0">
              <a:buNone/>
            </a:pPr>
            <a:r>
              <a:rPr lang="en-US" sz="1600" dirty="0" err="1" smtClean="0">
                <a:solidFill>
                  <a:schemeClr val="tx1">
                    <a:lumMod val="95000"/>
                    <a:lumOff val="5000"/>
                  </a:schemeClr>
                </a:solidFill>
                <a:latin typeface="Calibri" panose="020F0502020204030204" pitchFamily="34" charset="0"/>
              </a:rPr>
              <a:t>Mindesamlingen</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er</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tænkt</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som</a:t>
            </a:r>
            <a:r>
              <a:rPr lang="en-US" sz="1600" dirty="0" smtClean="0">
                <a:solidFill>
                  <a:schemeClr val="tx1">
                    <a:lumMod val="95000"/>
                    <a:lumOff val="5000"/>
                  </a:schemeClr>
                </a:solidFill>
                <a:latin typeface="Calibri" panose="020F0502020204030204" pitchFamily="34" charset="0"/>
              </a:rPr>
              <a:t> et </a:t>
            </a:r>
            <a:r>
              <a:rPr lang="en-US" sz="1600" dirty="0" err="1" smtClean="0">
                <a:solidFill>
                  <a:schemeClr val="tx1">
                    <a:lumMod val="95000"/>
                    <a:lumOff val="5000"/>
                  </a:schemeClr>
                </a:solidFill>
                <a:latin typeface="Calibri" panose="020F0502020204030204" pitchFamily="34" charset="0"/>
              </a:rPr>
              <a:t>personligt</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værktøj</a:t>
            </a:r>
            <a:r>
              <a:rPr lang="en-US" sz="1600" dirty="0" smtClean="0">
                <a:solidFill>
                  <a:schemeClr val="tx1">
                    <a:lumMod val="95000"/>
                    <a:lumOff val="5000"/>
                  </a:schemeClr>
                </a:solidFill>
                <a:latin typeface="Calibri" panose="020F0502020204030204" pitchFamily="34" charset="0"/>
              </a:rPr>
              <a:t> for dig, der </a:t>
            </a:r>
            <a:r>
              <a:rPr lang="en-US" sz="1600" dirty="0" err="1" smtClean="0">
                <a:solidFill>
                  <a:schemeClr val="tx1">
                    <a:lumMod val="95000"/>
                    <a:lumOff val="5000"/>
                  </a:schemeClr>
                </a:solidFill>
                <a:latin typeface="Calibri" panose="020F0502020204030204" pitchFamily="34" charset="0"/>
              </a:rPr>
              <a:t>har</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lyst</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til</a:t>
            </a:r>
            <a:r>
              <a:rPr lang="en-US" sz="1600" dirty="0" smtClean="0">
                <a:solidFill>
                  <a:schemeClr val="tx1">
                    <a:lumMod val="95000"/>
                    <a:lumOff val="5000"/>
                  </a:schemeClr>
                </a:solidFill>
                <a:latin typeface="Calibri" panose="020F0502020204030204" pitchFamily="34" charset="0"/>
              </a:rPr>
              <a:t> at </a:t>
            </a:r>
            <a:r>
              <a:rPr lang="en-US" sz="1600" dirty="0" err="1" smtClean="0">
                <a:solidFill>
                  <a:schemeClr val="tx1">
                    <a:lumMod val="95000"/>
                    <a:lumOff val="5000"/>
                  </a:schemeClr>
                </a:solidFill>
                <a:latin typeface="Calibri" panose="020F0502020204030204" pitchFamily="34" charset="0"/>
              </a:rPr>
              <a:t>fortælle</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hvem</a:t>
            </a:r>
            <a:r>
              <a:rPr lang="en-US" sz="1600" dirty="0" smtClean="0">
                <a:solidFill>
                  <a:schemeClr val="tx1">
                    <a:lumMod val="95000"/>
                    <a:lumOff val="5000"/>
                  </a:schemeClr>
                </a:solidFill>
                <a:latin typeface="Calibri" panose="020F0502020204030204" pitchFamily="34" charset="0"/>
              </a:rPr>
              <a:t> du </a:t>
            </a:r>
            <a:r>
              <a:rPr lang="en-US" sz="1600" dirty="0" err="1" smtClean="0">
                <a:solidFill>
                  <a:schemeClr val="tx1">
                    <a:lumMod val="95000"/>
                    <a:lumOff val="5000"/>
                  </a:schemeClr>
                </a:solidFill>
                <a:latin typeface="Calibri" panose="020F0502020204030204" pitchFamily="34" charset="0"/>
              </a:rPr>
              <a:t>er</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hvor</a:t>
            </a:r>
            <a:r>
              <a:rPr lang="en-US" sz="1600" dirty="0" smtClean="0">
                <a:solidFill>
                  <a:schemeClr val="tx1">
                    <a:lumMod val="95000"/>
                    <a:lumOff val="5000"/>
                  </a:schemeClr>
                </a:solidFill>
                <a:latin typeface="Calibri" panose="020F0502020204030204" pitchFamily="34" charset="0"/>
              </a:rPr>
              <a:t> du </a:t>
            </a:r>
            <a:r>
              <a:rPr lang="en-US" sz="1600" dirty="0" err="1" smtClean="0">
                <a:solidFill>
                  <a:schemeClr val="tx1">
                    <a:lumMod val="95000"/>
                    <a:lumOff val="5000"/>
                  </a:schemeClr>
                </a:solidFill>
                <a:latin typeface="Calibri" panose="020F0502020204030204" pitchFamily="34" charset="0"/>
              </a:rPr>
              <a:t>kommer</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fra</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og</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formidle</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viden</a:t>
            </a:r>
            <a:r>
              <a:rPr lang="en-US" sz="1600" dirty="0" smtClean="0">
                <a:solidFill>
                  <a:schemeClr val="tx1">
                    <a:lumMod val="95000"/>
                    <a:lumOff val="5000"/>
                  </a:schemeClr>
                </a:solidFill>
                <a:latin typeface="Calibri" panose="020F0502020204030204" pitchFamily="34" charset="0"/>
              </a:rPr>
              <a:t> om </a:t>
            </a:r>
            <a:r>
              <a:rPr lang="en-US" sz="1600" dirty="0" err="1" smtClean="0">
                <a:solidFill>
                  <a:schemeClr val="tx1">
                    <a:lumMod val="95000"/>
                    <a:lumOff val="5000"/>
                  </a:schemeClr>
                </a:solidFill>
                <a:latin typeface="Calibri" panose="020F0502020204030204" pitchFamily="34" charset="0"/>
              </a:rPr>
              <a:t>fortiden</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og</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dit</a:t>
            </a:r>
            <a:r>
              <a:rPr lang="en-US" sz="1600" dirty="0" smtClean="0">
                <a:solidFill>
                  <a:schemeClr val="tx1">
                    <a:lumMod val="95000"/>
                    <a:lumOff val="5000"/>
                  </a:schemeClr>
                </a:solidFill>
                <a:latin typeface="Calibri" panose="020F0502020204030204" pitchFamily="34" charset="0"/>
              </a:rPr>
              <a:t> liv </a:t>
            </a:r>
            <a:r>
              <a:rPr lang="en-US" sz="1600" dirty="0" err="1" smtClean="0">
                <a:solidFill>
                  <a:schemeClr val="tx1">
                    <a:lumMod val="95000"/>
                    <a:lumOff val="5000"/>
                  </a:schemeClr>
                </a:solidFill>
                <a:latin typeface="Calibri" panose="020F0502020204030204" pitchFamily="34" charset="0"/>
              </a:rPr>
              <a:t>til</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dem</a:t>
            </a:r>
            <a:r>
              <a:rPr lang="en-US" sz="1600" dirty="0" smtClean="0">
                <a:solidFill>
                  <a:schemeClr val="tx1">
                    <a:lumMod val="95000"/>
                    <a:lumOff val="5000"/>
                  </a:schemeClr>
                </a:solidFill>
                <a:latin typeface="Calibri" panose="020F0502020204030204" pitchFamily="34" charset="0"/>
              </a:rPr>
              <a:t>, der </a:t>
            </a:r>
            <a:r>
              <a:rPr lang="en-US" sz="1600" dirty="0" err="1" smtClean="0">
                <a:solidFill>
                  <a:schemeClr val="tx1">
                    <a:lumMod val="95000"/>
                    <a:lumOff val="5000"/>
                  </a:schemeClr>
                </a:solidFill>
                <a:latin typeface="Calibri" panose="020F0502020204030204" pitchFamily="34" charset="0"/>
              </a:rPr>
              <a:t>betyder</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noget</a:t>
            </a:r>
            <a:r>
              <a:rPr lang="en-US" sz="1600" dirty="0" smtClean="0">
                <a:solidFill>
                  <a:schemeClr val="tx1">
                    <a:lumMod val="95000"/>
                    <a:lumOff val="5000"/>
                  </a:schemeClr>
                </a:solidFill>
                <a:latin typeface="Calibri" panose="020F0502020204030204" pitchFamily="34" charset="0"/>
              </a:rPr>
              <a:t> for dig. </a:t>
            </a:r>
            <a:r>
              <a:rPr lang="en-US" sz="1600" dirty="0" err="1" smtClean="0">
                <a:solidFill>
                  <a:schemeClr val="tx1">
                    <a:lumMod val="95000"/>
                    <a:lumOff val="5000"/>
                  </a:schemeClr>
                </a:solidFill>
                <a:latin typeface="Calibri" panose="020F0502020204030204" pitchFamily="34" charset="0"/>
              </a:rPr>
              <a:t>Mindesamlingen</a:t>
            </a:r>
            <a:r>
              <a:rPr lang="en-US" sz="1600" dirty="0" smtClean="0">
                <a:solidFill>
                  <a:schemeClr val="tx1">
                    <a:lumMod val="95000"/>
                    <a:lumOff val="5000"/>
                  </a:schemeClr>
                </a:solidFill>
                <a:latin typeface="Calibri" panose="020F0502020204030204" pitchFamily="34" charset="0"/>
              </a:rPr>
              <a:t> ligger </a:t>
            </a:r>
            <a:r>
              <a:rPr lang="en-US" sz="1600" dirty="0" err="1" smtClean="0">
                <a:solidFill>
                  <a:schemeClr val="tx1">
                    <a:lumMod val="95000"/>
                    <a:lumOff val="5000"/>
                  </a:schemeClr>
                </a:solidFill>
                <a:latin typeface="Calibri" panose="020F0502020204030204" pitchFamily="34" charset="0"/>
              </a:rPr>
              <a:t>udelukkende</a:t>
            </a:r>
            <a:r>
              <a:rPr lang="en-US" sz="1600" dirty="0" smtClean="0">
                <a:solidFill>
                  <a:schemeClr val="tx1">
                    <a:lumMod val="95000"/>
                    <a:lumOff val="5000"/>
                  </a:schemeClr>
                </a:solidFill>
                <a:latin typeface="Calibri" panose="020F0502020204030204" pitchFamily="34" charset="0"/>
              </a:rPr>
              <a:t> hos dig </a:t>
            </a:r>
            <a:r>
              <a:rPr lang="en-US" sz="1600" dirty="0" err="1" smtClean="0">
                <a:solidFill>
                  <a:schemeClr val="tx1">
                    <a:lumMod val="95000"/>
                    <a:lumOff val="5000"/>
                  </a:schemeClr>
                </a:solidFill>
                <a:latin typeface="Calibri" panose="020F0502020204030204" pitchFamily="34" charset="0"/>
              </a:rPr>
              <a:t>og</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dem</a:t>
            </a:r>
            <a:r>
              <a:rPr lang="en-US" sz="1600" dirty="0" smtClean="0">
                <a:solidFill>
                  <a:schemeClr val="tx1">
                    <a:lumMod val="95000"/>
                    <a:lumOff val="5000"/>
                  </a:schemeClr>
                </a:solidFill>
                <a:latin typeface="Calibri" panose="020F0502020204030204" pitchFamily="34" charset="0"/>
              </a:rPr>
              <a:t>, du </a:t>
            </a:r>
            <a:r>
              <a:rPr lang="en-US" sz="1600" dirty="0" err="1" smtClean="0">
                <a:solidFill>
                  <a:schemeClr val="tx1">
                    <a:lumMod val="95000"/>
                    <a:lumOff val="5000"/>
                  </a:schemeClr>
                </a:solidFill>
                <a:latin typeface="Calibri" panose="020F0502020204030204" pitchFamily="34" charset="0"/>
              </a:rPr>
              <a:t>personlig</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betror</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en</a:t>
            </a:r>
            <a:r>
              <a:rPr lang="en-US" sz="1600" dirty="0" smtClean="0">
                <a:solidFill>
                  <a:schemeClr val="tx1">
                    <a:lumMod val="95000"/>
                    <a:lumOff val="5000"/>
                  </a:schemeClr>
                </a:solidFill>
                <a:latin typeface="Calibri" panose="020F0502020204030204" pitchFamily="34" charset="0"/>
              </a:rPr>
              <a:t> kopi. </a:t>
            </a:r>
          </a:p>
          <a:p>
            <a:pPr marL="0" indent="0">
              <a:buNone/>
            </a:pPr>
            <a:r>
              <a:rPr lang="en-US" sz="1600" dirty="0" err="1" smtClean="0">
                <a:solidFill>
                  <a:schemeClr val="tx1">
                    <a:lumMod val="95000"/>
                    <a:lumOff val="5000"/>
                  </a:schemeClr>
                </a:solidFill>
                <a:latin typeface="Calibri" panose="020F0502020204030204" pitchFamily="34" charset="0"/>
              </a:rPr>
              <a:t>Mindesamlingen</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kan</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redigeres</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løbende</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på</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tværs</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af</a:t>
            </a:r>
            <a:r>
              <a:rPr lang="en-US" sz="1600" dirty="0" smtClean="0">
                <a:solidFill>
                  <a:schemeClr val="tx1">
                    <a:lumMod val="95000"/>
                    <a:lumOff val="5000"/>
                  </a:schemeClr>
                </a:solidFill>
                <a:latin typeface="Calibri" panose="020F0502020204030204" pitchFamily="34" charset="0"/>
              </a:rPr>
              <a:t> Mac, PC, Tablet </a:t>
            </a:r>
            <a:r>
              <a:rPr lang="en-US" sz="1600" dirty="0" err="1" smtClean="0">
                <a:solidFill>
                  <a:schemeClr val="tx1">
                    <a:lumMod val="95000"/>
                    <a:lumOff val="5000"/>
                  </a:schemeClr>
                </a:solidFill>
                <a:latin typeface="Calibri" panose="020F0502020204030204" pitchFamily="34" charset="0"/>
              </a:rPr>
              <a:t>eller</a:t>
            </a:r>
            <a:r>
              <a:rPr lang="en-US" sz="1600" dirty="0" smtClean="0">
                <a:solidFill>
                  <a:schemeClr val="tx1">
                    <a:lumMod val="95000"/>
                    <a:lumOff val="5000"/>
                  </a:schemeClr>
                </a:solidFill>
                <a:latin typeface="Calibri" panose="020F0502020204030204" pitchFamily="34" charset="0"/>
              </a:rPr>
              <a:t> iPad, men </a:t>
            </a:r>
            <a:r>
              <a:rPr lang="en-US" sz="1600" dirty="0" err="1" smtClean="0">
                <a:solidFill>
                  <a:schemeClr val="tx1">
                    <a:lumMod val="95000"/>
                    <a:lumOff val="5000"/>
                  </a:schemeClr>
                </a:solidFill>
                <a:latin typeface="Calibri" panose="020F0502020204030204" pitchFamily="34" charset="0"/>
              </a:rPr>
              <a:t>kræver</a:t>
            </a:r>
            <a:r>
              <a:rPr lang="en-US" sz="1600" dirty="0" smtClean="0">
                <a:solidFill>
                  <a:schemeClr val="tx1">
                    <a:lumMod val="95000"/>
                    <a:lumOff val="5000"/>
                  </a:schemeClr>
                </a:solidFill>
                <a:latin typeface="Calibri" panose="020F0502020204030204" pitchFamily="34" charset="0"/>
              </a:rPr>
              <a:t> Microsoft </a:t>
            </a:r>
            <a:r>
              <a:rPr lang="en-US" sz="1600" dirty="0" err="1" smtClean="0">
                <a:solidFill>
                  <a:schemeClr val="tx1">
                    <a:lumMod val="95000"/>
                    <a:lumOff val="5000"/>
                  </a:schemeClr>
                </a:solidFill>
                <a:latin typeface="Calibri" panose="020F0502020204030204" pitchFamily="34" charset="0"/>
              </a:rPr>
              <a:t>Officepakken</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på</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computerne</a:t>
            </a:r>
            <a:r>
              <a:rPr lang="en-US" sz="1600" dirty="0" smtClean="0">
                <a:solidFill>
                  <a:schemeClr val="tx1">
                    <a:lumMod val="95000"/>
                    <a:lumOff val="5000"/>
                  </a:schemeClr>
                </a:solidFill>
                <a:latin typeface="Calibri" panose="020F0502020204030204" pitchFamily="34" charset="0"/>
              </a:rPr>
              <a:t> for at </a:t>
            </a:r>
            <a:r>
              <a:rPr lang="en-US" sz="1600" dirty="0" err="1" smtClean="0">
                <a:solidFill>
                  <a:schemeClr val="tx1">
                    <a:lumMod val="95000"/>
                    <a:lumOff val="5000"/>
                  </a:schemeClr>
                </a:solidFill>
                <a:latin typeface="Calibri" panose="020F0502020204030204" pitchFamily="34" charset="0"/>
              </a:rPr>
              <a:t>fungere</a:t>
            </a:r>
            <a:r>
              <a:rPr lang="en-US" sz="1600" dirty="0" smtClean="0">
                <a:solidFill>
                  <a:schemeClr val="tx1">
                    <a:lumMod val="95000"/>
                    <a:lumOff val="5000"/>
                  </a:schemeClr>
                </a:solidFill>
                <a:latin typeface="Calibri" panose="020F0502020204030204" pitchFamily="34" charset="0"/>
              </a:rPr>
              <a:t> – version 2007 </a:t>
            </a:r>
            <a:r>
              <a:rPr lang="en-US" sz="1600" dirty="0" err="1" smtClean="0">
                <a:solidFill>
                  <a:schemeClr val="tx1">
                    <a:lumMod val="95000"/>
                    <a:lumOff val="5000"/>
                  </a:schemeClr>
                </a:solidFill>
                <a:latin typeface="Calibri" panose="020F0502020204030204" pitchFamily="34" charset="0"/>
              </a:rPr>
              <a:t>eller</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nyere</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ser</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bedst</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ud</a:t>
            </a:r>
            <a:r>
              <a:rPr lang="en-US" sz="1600" dirty="0" smtClean="0">
                <a:solidFill>
                  <a:schemeClr val="tx1">
                    <a:lumMod val="95000"/>
                    <a:lumOff val="5000"/>
                  </a:schemeClr>
                </a:solidFill>
                <a:latin typeface="Calibri" panose="020F0502020204030204" pitchFamily="34" charset="0"/>
              </a:rPr>
              <a:t>.</a:t>
            </a:r>
          </a:p>
          <a:p>
            <a:pPr marL="0" indent="0">
              <a:buNone/>
            </a:pPr>
            <a:r>
              <a:rPr lang="en-US" sz="1600" dirty="0" smtClean="0">
                <a:solidFill>
                  <a:schemeClr val="tx1">
                    <a:lumMod val="95000"/>
                    <a:lumOff val="5000"/>
                  </a:schemeClr>
                </a:solidFill>
                <a:latin typeface="Calibri" panose="020F0502020204030204" pitchFamily="34" charset="0"/>
              </a:rPr>
              <a:t>For </a:t>
            </a:r>
            <a:r>
              <a:rPr lang="en-US" sz="1600" dirty="0" err="1" smtClean="0">
                <a:solidFill>
                  <a:schemeClr val="tx1">
                    <a:lumMod val="95000"/>
                    <a:lumOff val="5000"/>
                  </a:schemeClr>
                </a:solidFill>
                <a:latin typeface="Calibri" panose="020F0502020204030204" pitchFamily="34" charset="0"/>
              </a:rPr>
              <a:t>nuværende</a:t>
            </a:r>
            <a:r>
              <a:rPr lang="en-US" sz="1600" dirty="0" smtClean="0">
                <a:solidFill>
                  <a:schemeClr val="tx1">
                    <a:lumMod val="95000"/>
                    <a:lumOff val="5000"/>
                  </a:schemeClr>
                </a:solidFill>
                <a:latin typeface="Calibri" panose="020F0502020204030204" pitchFamily="34" charset="0"/>
              </a:rPr>
              <a:t> giver Microsoft </a:t>
            </a:r>
            <a:r>
              <a:rPr lang="en-US" sz="1600" dirty="0" err="1" smtClean="0">
                <a:solidFill>
                  <a:schemeClr val="tx1">
                    <a:lumMod val="95000"/>
                    <a:lumOff val="5000"/>
                  </a:schemeClr>
                </a:solidFill>
                <a:latin typeface="Calibri" panose="020F0502020204030204" pitchFamily="34" charset="0"/>
              </a:rPr>
              <a:t>ikke</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mulighed</a:t>
            </a:r>
            <a:r>
              <a:rPr lang="en-US" sz="1600" dirty="0" smtClean="0">
                <a:solidFill>
                  <a:schemeClr val="tx1">
                    <a:lumMod val="95000"/>
                    <a:lumOff val="5000"/>
                  </a:schemeClr>
                </a:solidFill>
                <a:latin typeface="Calibri" panose="020F0502020204030204" pitchFamily="34" charset="0"/>
              </a:rPr>
              <a:t> at </a:t>
            </a:r>
            <a:r>
              <a:rPr lang="en-US" sz="1600" dirty="0" err="1" smtClean="0">
                <a:solidFill>
                  <a:schemeClr val="tx1">
                    <a:lumMod val="95000"/>
                    <a:lumOff val="5000"/>
                  </a:schemeClr>
                </a:solidFill>
                <a:latin typeface="Calibri" panose="020F0502020204030204" pitchFamily="34" charset="0"/>
              </a:rPr>
              <a:t>optage</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lydklip</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hvis</a:t>
            </a:r>
            <a:r>
              <a:rPr lang="en-US" sz="1600" dirty="0" smtClean="0">
                <a:solidFill>
                  <a:schemeClr val="tx1">
                    <a:lumMod val="95000"/>
                    <a:lumOff val="5000"/>
                  </a:schemeClr>
                </a:solidFill>
                <a:latin typeface="Calibri" panose="020F0502020204030204" pitchFamily="34" charset="0"/>
              </a:rPr>
              <a:t> man </a:t>
            </a:r>
            <a:r>
              <a:rPr lang="en-US" sz="1600" dirty="0" err="1" smtClean="0">
                <a:solidFill>
                  <a:schemeClr val="tx1">
                    <a:lumMod val="95000"/>
                    <a:lumOff val="5000"/>
                  </a:schemeClr>
                </a:solidFill>
                <a:latin typeface="Calibri" panose="020F0502020204030204" pitchFamily="34" charset="0"/>
              </a:rPr>
              <a:t>åbner</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samlingen</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på</a:t>
            </a:r>
            <a:r>
              <a:rPr lang="en-US" sz="1600" dirty="0" smtClean="0">
                <a:solidFill>
                  <a:schemeClr val="tx1">
                    <a:lumMod val="95000"/>
                    <a:lumOff val="5000"/>
                  </a:schemeClr>
                </a:solidFill>
                <a:latin typeface="Calibri" panose="020F0502020204030204" pitchFamily="34" charset="0"/>
              </a:rPr>
              <a:t> iPad. </a:t>
            </a:r>
            <a:r>
              <a:rPr lang="en-US" sz="1600" dirty="0" err="1" smtClean="0">
                <a:solidFill>
                  <a:schemeClr val="tx1">
                    <a:lumMod val="95000"/>
                    <a:lumOff val="5000"/>
                  </a:schemeClr>
                </a:solidFill>
                <a:latin typeface="Calibri" panose="020F0502020204030204" pitchFamily="34" charset="0"/>
              </a:rPr>
              <a:t>Det</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er</a:t>
            </a:r>
            <a:r>
              <a:rPr lang="en-US" sz="1600" dirty="0" smtClean="0">
                <a:solidFill>
                  <a:schemeClr val="tx1">
                    <a:lumMod val="95000"/>
                    <a:lumOff val="5000"/>
                  </a:schemeClr>
                </a:solidFill>
                <a:latin typeface="Calibri" panose="020F0502020204030204" pitchFamily="34" charset="0"/>
              </a:rPr>
              <a:t> en </a:t>
            </a:r>
            <a:r>
              <a:rPr lang="en-US" sz="1600" dirty="0" err="1" smtClean="0">
                <a:solidFill>
                  <a:schemeClr val="tx1">
                    <a:lumMod val="95000"/>
                    <a:lumOff val="5000"/>
                  </a:schemeClr>
                </a:solidFill>
                <a:latin typeface="Calibri" panose="020F0502020204030204" pitchFamily="34" charset="0"/>
              </a:rPr>
              <a:t>begrænsning</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bestemt</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af</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Officepakken</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på</a:t>
            </a:r>
            <a:r>
              <a:rPr lang="en-US" sz="1600" dirty="0" smtClean="0">
                <a:solidFill>
                  <a:schemeClr val="tx1">
                    <a:lumMod val="95000"/>
                    <a:lumOff val="5000"/>
                  </a:schemeClr>
                </a:solidFill>
                <a:latin typeface="Calibri" panose="020F0502020204030204" pitchFamily="34" charset="0"/>
              </a:rPr>
              <a:t> iPad </a:t>
            </a:r>
            <a:r>
              <a:rPr lang="en-US" sz="1600" dirty="0" err="1" smtClean="0">
                <a:solidFill>
                  <a:schemeClr val="tx1">
                    <a:lumMod val="95000"/>
                    <a:lumOff val="5000"/>
                  </a:schemeClr>
                </a:solidFill>
                <a:latin typeface="Calibri" panose="020F0502020204030204" pitchFamily="34" charset="0"/>
              </a:rPr>
              <a:t>og</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ikke</a:t>
            </a:r>
            <a:r>
              <a:rPr lang="en-US" sz="1600" dirty="0" smtClean="0">
                <a:solidFill>
                  <a:schemeClr val="tx1">
                    <a:lumMod val="95000"/>
                    <a:lumOff val="5000"/>
                  </a:schemeClr>
                </a:solidFill>
                <a:latin typeface="Calibri" panose="020F0502020204030204" pitchFamily="34" charset="0"/>
              </a:rPr>
              <a:t> en </a:t>
            </a:r>
            <a:r>
              <a:rPr lang="en-US" sz="1600" dirty="0" err="1" smtClean="0">
                <a:solidFill>
                  <a:schemeClr val="tx1">
                    <a:lumMod val="95000"/>
                    <a:lumOff val="5000"/>
                  </a:schemeClr>
                </a:solidFill>
                <a:latin typeface="Calibri" panose="020F0502020204030204" pitchFamily="34" charset="0"/>
              </a:rPr>
              <a:t>begrænsning</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ved</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Mindesamlingen</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Skifter</a:t>
            </a:r>
            <a:r>
              <a:rPr lang="en-US" sz="1600" dirty="0" smtClean="0">
                <a:solidFill>
                  <a:schemeClr val="tx1">
                    <a:lumMod val="95000"/>
                    <a:lumOff val="5000"/>
                  </a:schemeClr>
                </a:solidFill>
                <a:latin typeface="Calibri" panose="020F0502020204030204" pitchFamily="34" charset="0"/>
              </a:rPr>
              <a:t> du (</a:t>
            </a:r>
            <a:r>
              <a:rPr lang="en-US" sz="1600" dirty="0" err="1" smtClean="0">
                <a:solidFill>
                  <a:schemeClr val="tx1">
                    <a:lumMod val="95000"/>
                    <a:lumOff val="5000"/>
                  </a:schemeClr>
                </a:solidFill>
                <a:latin typeface="Calibri" panose="020F0502020204030204" pitchFamily="34" charset="0"/>
              </a:rPr>
              <a:t>midlertidigt</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til</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en</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stationær</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eller</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bærbar</a:t>
            </a:r>
            <a:r>
              <a:rPr lang="en-US" sz="1600" dirty="0" smtClean="0">
                <a:solidFill>
                  <a:schemeClr val="tx1">
                    <a:lumMod val="95000"/>
                    <a:lumOff val="5000"/>
                  </a:schemeClr>
                </a:solidFill>
                <a:latin typeface="Calibri" panose="020F0502020204030204" pitchFamily="34" charset="0"/>
              </a:rPr>
              <a:t> PC </a:t>
            </a:r>
            <a:r>
              <a:rPr lang="en-US" sz="1600" dirty="0" err="1" smtClean="0">
                <a:solidFill>
                  <a:schemeClr val="tx1">
                    <a:lumMod val="95000"/>
                    <a:lumOff val="5000"/>
                  </a:schemeClr>
                </a:solidFill>
                <a:latin typeface="Calibri" panose="020F0502020204030204" pitchFamily="34" charset="0"/>
              </a:rPr>
              <a:t>eller</a:t>
            </a:r>
            <a:r>
              <a:rPr lang="en-US" sz="1600" dirty="0" smtClean="0">
                <a:solidFill>
                  <a:schemeClr val="tx1">
                    <a:lumMod val="95000"/>
                    <a:lumOff val="5000"/>
                  </a:schemeClr>
                </a:solidFill>
                <a:latin typeface="Calibri" panose="020F0502020204030204" pitchFamily="34" charset="0"/>
              </a:rPr>
              <a:t> Mac (med </a:t>
            </a:r>
            <a:r>
              <a:rPr lang="en-US" sz="1600" dirty="0" err="1" smtClean="0">
                <a:solidFill>
                  <a:schemeClr val="tx1">
                    <a:lumMod val="95000"/>
                    <a:lumOff val="5000"/>
                  </a:schemeClr>
                </a:solidFill>
                <a:latin typeface="Calibri" panose="020F0502020204030204" pitchFamily="34" charset="0"/>
              </a:rPr>
              <a:t>mikrofon</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naturligvis</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virker</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lydoptagelserne</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og</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jeg</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kan</a:t>
            </a:r>
            <a:r>
              <a:rPr lang="en-US" sz="1600" dirty="0" smtClean="0">
                <a:solidFill>
                  <a:schemeClr val="tx1">
                    <a:lumMod val="95000"/>
                    <a:lumOff val="5000"/>
                  </a:schemeClr>
                </a:solidFill>
                <a:latin typeface="Calibri" panose="020F0502020204030204" pitchFamily="34" charset="0"/>
              </a:rPr>
              <a:t> kun </a:t>
            </a:r>
            <a:r>
              <a:rPr lang="en-US" sz="1600" dirty="0" err="1" smtClean="0">
                <a:solidFill>
                  <a:schemeClr val="tx1">
                    <a:lumMod val="95000"/>
                    <a:lumOff val="5000"/>
                  </a:schemeClr>
                </a:solidFill>
                <a:latin typeface="Calibri" panose="020F0502020204030204" pitchFamily="34" charset="0"/>
              </a:rPr>
              <a:t>anbefale</a:t>
            </a:r>
            <a:r>
              <a:rPr lang="en-US" sz="1600" dirty="0" smtClean="0">
                <a:solidFill>
                  <a:schemeClr val="tx1">
                    <a:lumMod val="95000"/>
                    <a:lumOff val="5000"/>
                  </a:schemeClr>
                </a:solidFill>
                <a:latin typeface="Calibri" panose="020F0502020204030204" pitchFamily="34" charset="0"/>
              </a:rPr>
              <a:t> at man </a:t>
            </a:r>
            <a:r>
              <a:rPr lang="en-US" sz="1600" dirty="0" err="1" smtClean="0">
                <a:solidFill>
                  <a:schemeClr val="tx1">
                    <a:lumMod val="95000"/>
                    <a:lumOff val="5000"/>
                  </a:schemeClr>
                </a:solidFill>
                <a:latin typeface="Calibri" panose="020F0502020204030204" pitchFamily="34" charset="0"/>
              </a:rPr>
              <a:t>benytter</a:t>
            </a:r>
            <a:r>
              <a:rPr lang="en-US" sz="1600" dirty="0" smtClean="0">
                <a:solidFill>
                  <a:schemeClr val="tx1">
                    <a:lumMod val="95000"/>
                    <a:lumOff val="5000"/>
                  </a:schemeClr>
                </a:solidFill>
                <a:latin typeface="Calibri" panose="020F0502020204030204" pitchFamily="34" charset="0"/>
              </a:rPr>
              <a:t> sig </a:t>
            </a:r>
            <a:r>
              <a:rPr lang="en-US" sz="1600" dirty="0" err="1" smtClean="0">
                <a:solidFill>
                  <a:schemeClr val="tx1">
                    <a:lumMod val="95000"/>
                    <a:lumOff val="5000"/>
                  </a:schemeClr>
                </a:solidFill>
                <a:latin typeface="Calibri" panose="020F0502020204030204" pitchFamily="34" charset="0"/>
              </a:rPr>
              <a:t>af</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muligheden</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af</a:t>
            </a:r>
            <a:r>
              <a:rPr lang="en-US" sz="1600" dirty="0" smtClean="0">
                <a:solidFill>
                  <a:schemeClr val="tx1">
                    <a:lumMod val="95000"/>
                    <a:lumOff val="5000"/>
                  </a:schemeClr>
                </a:solidFill>
                <a:latin typeface="Calibri" panose="020F0502020204030204" pitchFamily="34" charset="0"/>
              </a:rPr>
              <a:t> at </a:t>
            </a:r>
            <a:r>
              <a:rPr lang="en-US" sz="1600" dirty="0" err="1" smtClean="0">
                <a:solidFill>
                  <a:schemeClr val="tx1">
                    <a:lumMod val="95000"/>
                    <a:lumOff val="5000"/>
                  </a:schemeClr>
                </a:solidFill>
                <a:latin typeface="Calibri" panose="020F0502020204030204" pitchFamily="34" charset="0"/>
              </a:rPr>
              <a:t>optage</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seniorens</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fortællinger</a:t>
            </a:r>
            <a:r>
              <a:rPr lang="en-US" sz="1600" dirty="0" smtClean="0">
                <a:solidFill>
                  <a:schemeClr val="tx1">
                    <a:lumMod val="95000"/>
                    <a:lumOff val="5000"/>
                  </a:schemeClr>
                </a:solidFill>
                <a:latin typeface="Calibri" panose="020F0502020204030204" pitchFamily="34" charset="0"/>
              </a:rPr>
              <a:t> om </a:t>
            </a:r>
            <a:r>
              <a:rPr lang="en-US" sz="1600" dirty="0" err="1" smtClean="0">
                <a:solidFill>
                  <a:schemeClr val="tx1">
                    <a:lumMod val="95000"/>
                    <a:lumOff val="5000"/>
                  </a:schemeClr>
                </a:solidFill>
                <a:latin typeface="Calibri" panose="020F0502020204030204" pitchFamily="34" charset="0"/>
              </a:rPr>
              <a:t>fotos</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og</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bibringe</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merviden</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til</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familien</a:t>
            </a:r>
            <a:endParaRPr lang="en-US" sz="1600" dirty="0" smtClean="0">
              <a:solidFill>
                <a:schemeClr val="tx1">
                  <a:lumMod val="95000"/>
                  <a:lumOff val="5000"/>
                </a:schemeClr>
              </a:solidFill>
              <a:latin typeface="Calibri" panose="020F0502020204030204" pitchFamily="34" charset="0"/>
            </a:endParaRPr>
          </a:p>
          <a:p>
            <a:pPr marL="0" indent="0">
              <a:buNone/>
            </a:pPr>
            <a:r>
              <a:rPr lang="da-DK" sz="1600" dirty="0">
                <a:solidFill>
                  <a:srgbClr val="0D0D0D"/>
                </a:solidFill>
                <a:latin typeface="Calibri" panose="020F0502020204030204" pitchFamily="34" charset="0"/>
              </a:rPr>
              <a:t>Nedenfor finder du en række videoklip som demonstrerer, hvordan man </a:t>
            </a:r>
            <a:r>
              <a:rPr lang="da-DK" sz="1600" dirty="0" smtClean="0">
                <a:solidFill>
                  <a:srgbClr val="0D0D0D"/>
                </a:solidFill>
                <a:latin typeface="Calibri" panose="020F0502020204030204" pitchFamily="34" charset="0"/>
              </a:rPr>
              <a:t>lægger indhold i programmet. </a:t>
            </a:r>
            <a:r>
              <a:rPr lang="da-DK" sz="1600" dirty="0">
                <a:solidFill>
                  <a:srgbClr val="0D0D0D"/>
                </a:solidFill>
                <a:latin typeface="Calibri" panose="020F0502020204030204" pitchFamily="34" charset="0"/>
              </a:rPr>
              <a:t>Du finder også en video med et bud på samling af mindre gruppe af seniorer på 4-5, som kan mødes med regelmæssige mellemrum, indrette samarbejdet efter div. relevante roller/kompetencer. F.eks. kan nogle </a:t>
            </a:r>
            <a:r>
              <a:rPr lang="da-DK" sz="1600" dirty="0" smtClean="0">
                <a:solidFill>
                  <a:srgbClr val="0D0D0D"/>
                </a:solidFill>
                <a:latin typeface="Calibri" panose="020F0502020204030204" pitchFamily="34" charset="0"/>
              </a:rPr>
              <a:t>sørge </a:t>
            </a:r>
            <a:r>
              <a:rPr lang="da-DK" sz="1600" dirty="0">
                <a:solidFill>
                  <a:srgbClr val="0D0D0D"/>
                </a:solidFill>
                <a:latin typeface="Calibri" panose="020F0502020204030204" pitchFamily="34" charset="0"/>
              </a:rPr>
              <a:t>for lokaler, andre for kage og ikke mindst en i </a:t>
            </a:r>
            <a:r>
              <a:rPr lang="da-DK" sz="1600" dirty="0" smtClean="0">
                <a:solidFill>
                  <a:srgbClr val="0D0D0D"/>
                </a:solidFill>
                <a:latin typeface="Calibri" panose="020F0502020204030204" pitchFamily="34" charset="0"/>
              </a:rPr>
              <a:t>gruppen, </a:t>
            </a:r>
            <a:r>
              <a:rPr lang="da-DK" sz="1600" dirty="0">
                <a:solidFill>
                  <a:srgbClr val="0D0D0D"/>
                </a:solidFill>
                <a:latin typeface="Calibri" panose="020F0502020204030204" pitchFamily="34" charset="0"/>
              </a:rPr>
              <a:t>som har lidt flair for computer og Microsoft </a:t>
            </a:r>
            <a:r>
              <a:rPr lang="da-DK" sz="1600" dirty="0" err="1">
                <a:solidFill>
                  <a:srgbClr val="0D0D0D"/>
                </a:solidFill>
                <a:latin typeface="Calibri" panose="020F0502020204030204" pitchFamily="34" charset="0"/>
              </a:rPr>
              <a:t>Officepakken</a:t>
            </a:r>
            <a:r>
              <a:rPr lang="da-DK" sz="1600" dirty="0">
                <a:solidFill>
                  <a:srgbClr val="0D0D0D"/>
                </a:solidFill>
                <a:latin typeface="Calibri" panose="020F0502020204030204" pitchFamily="34" charset="0"/>
              </a:rPr>
              <a:t> 2007 eller </a:t>
            </a:r>
            <a:r>
              <a:rPr lang="da-DK" sz="1600" dirty="0" smtClean="0">
                <a:solidFill>
                  <a:srgbClr val="0D0D0D"/>
                </a:solidFill>
                <a:latin typeface="Calibri" panose="020F0502020204030204" pitchFamily="34" charset="0"/>
              </a:rPr>
              <a:t>nyere.</a:t>
            </a:r>
            <a:endParaRPr lang="da-DK" sz="1600" dirty="0">
              <a:solidFill>
                <a:srgbClr val="0D0D0D"/>
              </a:solidFill>
              <a:latin typeface="Calibri" panose="020F0502020204030204" pitchFamily="34" charset="0"/>
            </a:endParaRPr>
          </a:p>
          <a:p>
            <a:pPr marL="0" indent="0">
              <a:buNone/>
            </a:pPr>
            <a:endParaRPr lang="en-US" sz="1600" dirty="0">
              <a:solidFill>
                <a:schemeClr val="tx1">
                  <a:lumMod val="95000"/>
                  <a:lumOff val="5000"/>
                </a:schemeClr>
              </a:solidFill>
              <a:latin typeface="Calibri" panose="020F0502020204030204" pitchFamily="34" charset="0"/>
            </a:endParaRPr>
          </a:p>
        </p:txBody>
      </p:sp>
      <p:sp>
        <p:nvSpPr>
          <p:cNvPr id="28" name="Pladsholder til indhold 2"/>
          <p:cNvSpPr txBox="1">
            <a:spLocks/>
          </p:cNvSpPr>
          <p:nvPr/>
        </p:nvSpPr>
        <p:spPr>
          <a:xfrm>
            <a:off x="1058720" y="6355705"/>
            <a:ext cx="1863686" cy="54243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400" dirty="0" smtClean="0">
                <a:solidFill>
                  <a:schemeClr val="bg1"/>
                </a:solidFill>
                <a:latin typeface="Calibri" panose="020F0502020204030204" pitchFamily="34" charset="0"/>
              </a:rPr>
              <a:t>Generel Introduktion</a:t>
            </a:r>
            <a:endParaRPr lang="da-DK" sz="1400" dirty="0">
              <a:solidFill>
                <a:schemeClr val="bg1"/>
              </a:solidFill>
              <a:latin typeface="Calibri" panose="020F0502020204030204" pitchFamily="34" charset="0"/>
            </a:endParaRPr>
          </a:p>
        </p:txBody>
      </p:sp>
      <p:sp>
        <p:nvSpPr>
          <p:cNvPr id="29" name="Pladsholder til indhold 2"/>
          <p:cNvSpPr txBox="1">
            <a:spLocks/>
          </p:cNvSpPr>
          <p:nvPr/>
        </p:nvSpPr>
        <p:spPr>
          <a:xfrm>
            <a:off x="3118954" y="6347269"/>
            <a:ext cx="1861004" cy="54243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400" dirty="0" smtClean="0">
                <a:solidFill>
                  <a:schemeClr val="bg1"/>
                </a:solidFill>
                <a:latin typeface="Calibri" panose="020F0502020204030204" pitchFamily="34" charset="0"/>
              </a:rPr>
              <a:t>I gang med redigering af tekst og fotos</a:t>
            </a:r>
            <a:endParaRPr lang="da-DK" sz="1400" dirty="0">
              <a:solidFill>
                <a:schemeClr val="bg1"/>
              </a:solidFill>
              <a:latin typeface="Calibri" panose="020F0502020204030204" pitchFamily="34" charset="0"/>
            </a:endParaRPr>
          </a:p>
        </p:txBody>
      </p:sp>
      <p:sp>
        <p:nvSpPr>
          <p:cNvPr id="30" name="Pladsholder til indhold 2"/>
          <p:cNvSpPr txBox="1">
            <a:spLocks/>
          </p:cNvSpPr>
          <p:nvPr/>
        </p:nvSpPr>
        <p:spPr>
          <a:xfrm>
            <a:off x="5176507" y="6341381"/>
            <a:ext cx="2070666" cy="54243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400" dirty="0" smtClean="0">
                <a:solidFill>
                  <a:schemeClr val="bg1"/>
                </a:solidFill>
                <a:latin typeface="Calibri" panose="020F0502020204030204" pitchFamily="34" charset="0"/>
              </a:rPr>
              <a:t>Ændre layout af fotos, tekstbokse, videoer m.m.</a:t>
            </a:r>
            <a:endParaRPr lang="da-DK" sz="1400" dirty="0">
              <a:solidFill>
                <a:schemeClr val="bg1"/>
              </a:solidFill>
              <a:latin typeface="Calibri" panose="020F0502020204030204" pitchFamily="34" charset="0"/>
            </a:endParaRPr>
          </a:p>
        </p:txBody>
      </p:sp>
      <p:sp>
        <p:nvSpPr>
          <p:cNvPr id="31" name="Pladsholder til indhold 2"/>
          <p:cNvSpPr txBox="1">
            <a:spLocks/>
          </p:cNvSpPr>
          <p:nvPr/>
        </p:nvSpPr>
        <p:spPr>
          <a:xfrm>
            <a:off x="7443722" y="6330860"/>
            <a:ext cx="1321125" cy="54243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400" dirty="0" smtClean="0">
                <a:solidFill>
                  <a:schemeClr val="bg1"/>
                </a:solidFill>
                <a:latin typeface="Calibri" panose="020F0502020204030204" pitchFamily="34" charset="0"/>
              </a:rPr>
              <a:t>Redigering på iPad</a:t>
            </a:r>
            <a:endParaRPr lang="da-DK" sz="1400" dirty="0">
              <a:solidFill>
                <a:schemeClr val="bg1"/>
              </a:solidFill>
              <a:latin typeface="Calibri" panose="020F0502020204030204" pitchFamily="34" charset="0"/>
            </a:endParaRPr>
          </a:p>
        </p:txBody>
      </p:sp>
      <p:sp>
        <p:nvSpPr>
          <p:cNvPr id="32" name="Pladsholder til indhold 2"/>
          <p:cNvSpPr txBox="1">
            <a:spLocks/>
          </p:cNvSpPr>
          <p:nvPr/>
        </p:nvSpPr>
        <p:spPr>
          <a:xfrm>
            <a:off x="9157309" y="6331252"/>
            <a:ext cx="1760504" cy="67303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400" dirty="0" smtClean="0">
                <a:solidFill>
                  <a:schemeClr val="bg1"/>
                </a:solidFill>
                <a:latin typeface="Calibri" panose="020F0502020204030204" pitchFamily="34" charset="0"/>
              </a:rPr>
              <a:t>Sociale muligheder med Mindesamlingen </a:t>
            </a:r>
            <a:endParaRPr lang="da-DK" sz="1400" dirty="0">
              <a:solidFill>
                <a:schemeClr val="bg1"/>
              </a:solidFill>
              <a:latin typeface="Calibri" panose="020F0502020204030204" pitchFamily="34" charset="0"/>
            </a:endParaRPr>
          </a:p>
        </p:txBody>
      </p:sp>
      <p:sp>
        <p:nvSpPr>
          <p:cNvPr id="33" name="Action Button: Movie 32">
            <a:hlinkClick r:id="rId8" highlightClick="1"/>
          </p:cNvPr>
          <p:cNvSpPr/>
          <p:nvPr/>
        </p:nvSpPr>
        <p:spPr>
          <a:xfrm>
            <a:off x="3261509" y="5341367"/>
            <a:ext cx="1427920" cy="863160"/>
          </a:xfrm>
          <a:prstGeom prst="actionButtonMovie">
            <a:avLst/>
          </a:prstGeom>
          <a:solidFill>
            <a:schemeClr val="bg1">
              <a:lumMod val="95000"/>
            </a:schemeClr>
          </a:solidFill>
          <a:ln w="3175"/>
        </p:spPr>
        <p:style>
          <a:lnRef idx="1">
            <a:schemeClr val="dk1"/>
          </a:lnRef>
          <a:fillRef idx="1003">
            <a:schemeClr val="lt2"/>
          </a:fillRef>
          <a:effectRef idx="2">
            <a:schemeClr val="dk1"/>
          </a:effectRef>
          <a:fontRef idx="minor">
            <a:schemeClr val="lt1"/>
          </a:fontRef>
        </p:style>
        <p:txBody>
          <a:bodyPr rtlCol="0" anchor="ctr"/>
          <a:lstStyle/>
          <a:p>
            <a:pPr algn="ctr"/>
            <a:endParaRPr lang="en-US"/>
          </a:p>
        </p:txBody>
      </p:sp>
      <p:sp>
        <p:nvSpPr>
          <p:cNvPr id="34" name="Action Button: Movie 33">
            <a:hlinkClick r:id="rId9" highlightClick="1"/>
          </p:cNvPr>
          <p:cNvSpPr/>
          <p:nvPr/>
        </p:nvSpPr>
        <p:spPr>
          <a:xfrm>
            <a:off x="5364027" y="5320836"/>
            <a:ext cx="1387547" cy="863159"/>
          </a:xfrm>
          <a:prstGeom prst="actionButtonMovie">
            <a:avLst/>
          </a:prstGeom>
          <a:solidFill>
            <a:schemeClr val="bg1">
              <a:lumMod val="95000"/>
            </a:schemeClr>
          </a:solidFill>
          <a:ln w="3175"/>
        </p:spPr>
        <p:style>
          <a:lnRef idx="1">
            <a:schemeClr val="dk1"/>
          </a:lnRef>
          <a:fillRef idx="1003">
            <a:schemeClr val="lt2"/>
          </a:fillRef>
          <a:effectRef idx="2">
            <a:schemeClr val="dk1"/>
          </a:effectRef>
          <a:fontRef idx="minor">
            <a:schemeClr val="lt1"/>
          </a:fontRef>
        </p:style>
        <p:txBody>
          <a:bodyPr rtlCol="0" anchor="ctr"/>
          <a:lstStyle/>
          <a:p>
            <a:pPr algn="ctr"/>
            <a:endParaRPr lang="en-US"/>
          </a:p>
        </p:txBody>
      </p:sp>
      <p:sp>
        <p:nvSpPr>
          <p:cNvPr id="35" name="Action Button: Movie 34">
            <a:hlinkClick r:id="rId10" highlightClick="1"/>
          </p:cNvPr>
          <p:cNvSpPr/>
          <p:nvPr/>
        </p:nvSpPr>
        <p:spPr>
          <a:xfrm>
            <a:off x="7416177" y="5320836"/>
            <a:ext cx="1387729" cy="851178"/>
          </a:xfrm>
          <a:prstGeom prst="actionButtonMovie">
            <a:avLst/>
          </a:prstGeom>
          <a:solidFill>
            <a:schemeClr val="bg1">
              <a:lumMod val="95000"/>
            </a:schemeClr>
          </a:solidFill>
          <a:ln w="3175"/>
        </p:spPr>
        <p:style>
          <a:lnRef idx="1">
            <a:schemeClr val="dk1"/>
          </a:lnRef>
          <a:fillRef idx="1003">
            <a:schemeClr val="lt2"/>
          </a:fillRef>
          <a:effectRef idx="2">
            <a:schemeClr val="dk1"/>
          </a:effectRef>
          <a:fontRef idx="minor">
            <a:schemeClr val="lt1"/>
          </a:fontRef>
        </p:style>
        <p:txBody>
          <a:bodyPr rtlCol="0" anchor="ctr"/>
          <a:lstStyle/>
          <a:p>
            <a:pPr algn="ctr"/>
            <a:endParaRPr lang="en-US"/>
          </a:p>
        </p:txBody>
      </p:sp>
      <p:sp>
        <p:nvSpPr>
          <p:cNvPr id="36" name="Action Button: Movie 35">
            <a:hlinkClick r:id="" action="ppaction://noaction" highlightClick="1"/>
          </p:cNvPr>
          <p:cNvSpPr/>
          <p:nvPr/>
        </p:nvSpPr>
        <p:spPr>
          <a:xfrm>
            <a:off x="9350764" y="5332817"/>
            <a:ext cx="1373594" cy="851178"/>
          </a:xfrm>
          <a:prstGeom prst="actionButtonMovie">
            <a:avLst/>
          </a:prstGeom>
          <a:solidFill>
            <a:schemeClr val="bg1">
              <a:lumMod val="95000"/>
            </a:schemeClr>
          </a:solidFill>
          <a:ln w="3175"/>
        </p:spPr>
        <p:style>
          <a:lnRef idx="1">
            <a:schemeClr val="dk1"/>
          </a:lnRef>
          <a:fillRef idx="1003">
            <a:schemeClr val="lt2"/>
          </a:fillRef>
          <a:effectRef idx="2">
            <a:schemeClr val="dk1"/>
          </a:effectRef>
          <a:fontRef idx="minor">
            <a:schemeClr val="lt1"/>
          </a:fontRef>
        </p:style>
        <p:txBody>
          <a:bodyPr rtlCol="0" anchor="ctr"/>
          <a:lstStyle/>
          <a:p>
            <a:pPr algn="ctr"/>
            <a:endParaRPr lang="en-US"/>
          </a:p>
        </p:txBody>
      </p:sp>
      <p:sp>
        <p:nvSpPr>
          <p:cNvPr id="22" name="Ellipse 21">
            <a:hlinkClick r:id="rId3" action="ppaction://hlinksldjump"/>
          </p:cNvPr>
          <p:cNvSpPr/>
          <p:nvPr/>
        </p:nvSpPr>
        <p:spPr>
          <a:xfrm>
            <a:off x="9870103" y="313315"/>
            <a:ext cx="588409" cy="597235"/>
          </a:xfrm>
          <a:prstGeom prst="ellipse">
            <a:avLst/>
          </a:prstGeom>
          <a:solidFill>
            <a:schemeClr val="bg1"/>
          </a:solidFill>
          <a:ln w="41275">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solidFill>
                <a:schemeClr val="tx1"/>
              </a:solidFill>
              <a:latin typeface="Arial Black" panose="020B0A04020102020204" pitchFamily="34" charset="0"/>
            </a:endParaRPr>
          </a:p>
        </p:txBody>
      </p:sp>
      <p:sp>
        <p:nvSpPr>
          <p:cNvPr id="23" name="Ellipse 22">
            <a:hlinkClick r:id="rId3" action="ppaction://hlinksldjump"/>
          </p:cNvPr>
          <p:cNvSpPr/>
          <p:nvPr/>
        </p:nvSpPr>
        <p:spPr>
          <a:xfrm>
            <a:off x="9765993" y="352850"/>
            <a:ext cx="812312" cy="536927"/>
          </a:xfrm>
          <a:prstGeom prst="ellipse">
            <a:avLst/>
          </a:prstGeom>
          <a:noFill/>
          <a:ln w="412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1" dirty="0" smtClean="0">
                <a:solidFill>
                  <a:schemeClr val="tx1">
                    <a:lumMod val="75000"/>
                    <a:lumOff val="25000"/>
                  </a:schemeClr>
                </a:solidFill>
                <a:latin typeface="Arial" panose="020B0604020202020204" pitchFamily="34" charset="0"/>
                <a:cs typeface="Arial" panose="020B0604020202020204" pitchFamily="34" charset="0"/>
              </a:rPr>
              <a:t>CC</a:t>
            </a:r>
            <a:endParaRPr lang="da-DK" sz="20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9" name="Diagonal stribe 8">
            <a:hlinkClick r:id="rId6" action="ppaction://hlinksldjump"/>
          </p:cNvPr>
          <p:cNvSpPr/>
          <p:nvPr/>
        </p:nvSpPr>
        <p:spPr>
          <a:xfrm flipH="1">
            <a:off x="1824170" y="5334691"/>
            <a:ext cx="789952" cy="851178"/>
          </a:xfrm>
          <a:prstGeom prst="diagStripe">
            <a:avLst>
              <a:gd name="adj" fmla="val 48372"/>
            </a:avLst>
          </a:prstGeom>
          <a:solidFill>
            <a:srgbClr val="92D050">
              <a:alpha val="5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schemeClr val="tx1"/>
              </a:solidFill>
            </a:endParaRPr>
          </a:p>
        </p:txBody>
      </p:sp>
      <p:sp>
        <p:nvSpPr>
          <p:cNvPr id="37" name="Pladsholder til indhold 2">
            <a:hlinkClick r:id="rId6" action="ppaction://hlinksldjump"/>
          </p:cNvPr>
          <p:cNvSpPr txBox="1">
            <a:spLocks/>
          </p:cNvSpPr>
          <p:nvPr/>
        </p:nvSpPr>
        <p:spPr>
          <a:xfrm rot="2895646">
            <a:off x="2003442" y="5511749"/>
            <a:ext cx="647352" cy="23284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400" b="1" dirty="0" smtClean="0">
                <a:latin typeface="Calibri Light" panose="020F0302020204030204" pitchFamily="34" charset="0"/>
              </a:rPr>
              <a:t>På vej</a:t>
            </a:r>
            <a:endParaRPr lang="da-DK" sz="1400" b="1" dirty="0">
              <a:latin typeface="Calibri Light" panose="020F0302020204030204" pitchFamily="34" charset="0"/>
            </a:endParaRPr>
          </a:p>
        </p:txBody>
      </p:sp>
      <p:sp>
        <p:nvSpPr>
          <p:cNvPr id="40" name="Ellipse 39">
            <a:hlinkClick r:id="rId7" action="ppaction://hlinksldjump" tooltip="Klik på domainer for OS overvejelser"/>
          </p:cNvPr>
          <p:cNvSpPr/>
          <p:nvPr/>
        </p:nvSpPr>
        <p:spPr>
          <a:xfrm>
            <a:off x="10640291" y="294474"/>
            <a:ext cx="633007" cy="637386"/>
          </a:xfrm>
          <a:prstGeom prst="ellipse">
            <a:avLst/>
          </a:prstGeom>
          <a:gradFill flip="none" rotWithShape="1">
            <a:gsLst>
              <a:gs pos="0">
                <a:schemeClr val="bg2"/>
              </a:gs>
              <a:gs pos="35000">
                <a:schemeClr val="bg1">
                  <a:lumMod val="95000"/>
                </a:schemeClr>
              </a:gs>
              <a:gs pos="99000">
                <a:schemeClr val="bg1">
                  <a:lumMod val="75000"/>
                </a:schemeClr>
              </a:gs>
            </a:gsLst>
            <a:path path="rect">
              <a:fillToRect r="100000" b="100000"/>
            </a:path>
            <a:tileRect l="-100000" t="-100000"/>
          </a:gra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prstMaterial="flat"/>
          </a:bodyPr>
          <a:lstStyle/>
          <a:p>
            <a:pPr algn="ctr"/>
            <a:r>
              <a:rPr lang="da-DK" sz="1200" dirty="0" smtClean="0">
                <a:solidFill>
                  <a:schemeClr val="bg1"/>
                </a:solidFill>
                <a:effectLst>
                  <a:outerShdw blurRad="50800" dist="38100" dir="5400000" algn="t" rotWithShape="0">
                    <a:prstClr val="black">
                      <a:alpha val="40000"/>
                    </a:prstClr>
                  </a:outerShdw>
                </a:effectLst>
                <a:latin typeface="Arial Black" panose="020B0A04020102020204" pitchFamily="34" charset="0"/>
              </a:rPr>
              <a:t> </a:t>
            </a:r>
            <a:endParaRPr lang="da-DK" sz="1200" dirty="0">
              <a:solidFill>
                <a:schemeClr val="bg1"/>
              </a:solidFill>
              <a:effectLst>
                <a:outerShdw blurRad="50800" dist="38100" dir="5400000" algn="t" rotWithShape="0">
                  <a:prstClr val="black">
                    <a:alpha val="40000"/>
                  </a:prstClr>
                </a:outerShdw>
              </a:effectLst>
              <a:latin typeface="Arial Black" panose="020B0A04020102020204" pitchFamily="34" charset="0"/>
            </a:endParaRPr>
          </a:p>
        </p:txBody>
      </p:sp>
      <p:sp>
        <p:nvSpPr>
          <p:cNvPr id="27" name="Ellipse 26">
            <a:hlinkClick r:id="rId7" action="ppaction://hlinksldjump" tooltip="Klik på domainer for OS overvejelser"/>
          </p:cNvPr>
          <p:cNvSpPr/>
          <p:nvPr/>
        </p:nvSpPr>
        <p:spPr>
          <a:xfrm>
            <a:off x="10561639" y="229763"/>
            <a:ext cx="794784" cy="757688"/>
          </a:xfrm>
          <a:prstGeom prst="ellipse">
            <a:avLst/>
          </a:prstGeom>
          <a:noFill/>
          <a:ln w="381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prstMaterial="flat"/>
          </a:bodyPr>
          <a:lstStyle/>
          <a:p>
            <a:pPr algn="ctr"/>
            <a:r>
              <a:rPr lang="da-DK" sz="2000" b="1" dirty="0" smtClean="0">
                <a:solidFill>
                  <a:schemeClr val="bg1"/>
                </a:solidFill>
                <a:effectLst>
                  <a:outerShdw blurRad="50800" dist="38100" dir="5400000" algn="t" rotWithShape="0">
                    <a:prstClr val="black">
                      <a:alpha val="40000"/>
                    </a:prstClr>
                  </a:outerShdw>
                </a:effectLst>
                <a:latin typeface="Calibri" charset="0"/>
                <a:ea typeface="Calibri" charset="0"/>
                <a:cs typeface="Calibri" charset="0"/>
              </a:rPr>
              <a:t>OK</a:t>
            </a:r>
            <a:endParaRPr lang="da-DK" sz="2000" b="1" dirty="0">
              <a:solidFill>
                <a:schemeClr val="bg1"/>
              </a:solidFill>
              <a:effectLst>
                <a:outerShdw blurRad="50800" dist="38100" dir="5400000" algn="t" rotWithShape="0">
                  <a:prstClr val="black">
                    <a:alpha val="40000"/>
                  </a:prstClr>
                </a:outerShdw>
              </a:effectLst>
              <a:latin typeface="Calibri" charset="0"/>
              <a:ea typeface="Calibri" charset="0"/>
              <a:cs typeface="Calibri" charset="0"/>
            </a:endParaRPr>
          </a:p>
        </p:txBody>
      </p:sp>
      <p:sp>
        <p:nvSpPr>
          <p:cNvPr id="38" name="Tekstfelt 37"/>
          <p:cNvSpPr txBox="1"/>
          <p:nvPr/>
        </p:nvSpPr>
        <p:spPr>
          <a:xfrm>
            <a:off x="8914427" y="-379001"/>
            <a:ext cx="3241208" cy="307777"/>
          </a:xfrm>
          <a:prstGeom prst="rect">
            <a:avLst/>
          </a:prstGeom>
          <a:solidFill>
            <a:schemeClr val="accent5">
              <a:lumMod val="60000"/>
              <a:lumOff val="40000"/>
            </a:schemeClr>
          </a:solidFill>
        </p:spPr>
        <p:txBody>
          <a:bodyPr wrap="none" rtlCol="0">
            <a:spAutoFit/>
          </a:bodyPr>
          <a:lstStyle/>
          <a:p>
            <a:r>
              <a:rPr lang="da-DK" sz="1400" dirty="0" smtClean="0">
                <a:solidFill>
                  <a:schemeClr val="bg1"/>
                </a:solidFill>
              </a:rPr>
              <a:t>Siden hører til Oversigtshjulet – slet ikke</a:t>
            </a:r>
            <a:endParaRPr lang="da-DK" sz="1400" dirty="0">
              <a:solidFill>
                <a:schemeClr val="bg1"/>
              </a:solidFill>
            </a:endParaRPr>
          </a:p>
        </p:txBody>
      </p:sp>
      <p:sp>
        <p:nvSpPr>
          <p:cNvPr id="42" name="Ellipse 41">
            <a:hlinkClick r:id="rId3" action="ppaction://hlinksldjump"/>
          </p:cNvPr>
          <p:cNvSpPr/>
          <p:nvPr/>
        </p:nvSpPr>
        <p:spPr>
          <a:xfrm>
            <a:off x="9033585" y="251439"/>
            <a:ext cx="691714" cy="717234"/>
          </a:xfrm>
          <a:prstGeom prst="ellipse">
            <a:avLst/>
          </a:prstGeom>
          <a:solidFill>
            <a:schemeClr val="bg1"/>
          </a:solidFill>
          <a:ln w="41275">
            <a:noFill/>
          </a:ln>
          <a:effectLst>
            <a:outerShdw blurRad="50800" dist="38100" dir="5400000" algn="t" rotWithShape="0">
              <a:prstClr val="black">
                <a:alpha val="3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solidFill>
                <a:schemeClr val="tx1"/>
              </a:solidFill>
              <a:latin typeface="Arial Black" panose="020B0A04020102020204" pitchFamily="34" charset="0"/>
            </a:endParaRPr>
          </a:p>
        </p:txBody>
      </p:sp>
      <p:pic>
        <p:nvPicPr>
          <p:cNvPr id="41" name="Billede 40">
            <a:hlinkClick r:id="rId11" action="ppaction://hlinksldjump"/>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056054" y="304114"/>
            <a:ext cx="643470" cy="637390"/>
          </a:xfrm>
          <a:prstGeom prst="ellipse">
            <a:avLst/>
          </a:prstGeom>
          <a:ln w="31750" cap="rnd">
            <a:solidFill>
              <a:schemeClr val="bg1">
                <a:lumMod val="9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chemeClr val="bg1"/>
            </a:contourClr>
          </a:sp3d>
        </p:spPr>
      </p:pic>
      <p:sp>
        <p:nvSpPr>
          <p:cNvPr id="43" name="Afrundet rektangel 35">
            <a:hlinkClick r:id="" action="ppaction://hlinkshowjump?jump=nextslide" highlightClick="1"/>
          </p:cNvPr>
          <p:cNvSpPr/>
          <p:nvPr/>
        </p:nvSpPr>
        <p:spPr>
          <a:xfrm>
            <a:off x="10981944" y="6376597"/>
            <a:ext cx="1145742" cy="391944"/>
          </a:xfrm>
          <a:prstGeom prst="roundRect">
            <a:avLst>
              <a:gd name="adj" fmla="val 10186"/>
            </a:avLst>
          </a:prstGeom>
          <a:gradFill>
            <a:gsLst>
              <a:gs pos="48014">
                <a:srgbClr val="E7EAE5"/>
              </a:gs>
              <a:gs pos="89000">
                <a:srgbClr val="D5DAD2"/>
              </a:gs>
              <a:gs pos="0">
                <a:srgbClr val="C3CBBF"/>
              </a:gs>
              <a:gs pos="98000">
                <a:srgbClr val="F2F4F1"/>
              </a:gs>
              <a:gs pos="6000">
                <a:schemeClr val="bg1"/>
              </a:gs>
              <a:gs pos="100000">
                <a:srgbClr val="C3D4E5"/>
              </a:gs>
            </a:gsLst>
            <a:lin ang="5400000" scaled="0"/>
          </a:gradFill>
          <a:ln w="28575">
            <a:solidFill>
              <a:schemeClr val="tx1"/>
            </a:solidFill>
          </a:ln>
          <a:effectLst>
            <a:outerShdw blurRad="50800" dist="38100" dir="5400000" algn="t" rotWithShape="0">
              <a:prstClr val="black">
                <a:alpha val="63000"/>
              </a:prstClr>
            </a:outerShdw>
          </a:effectLst>
          <a:scene3d>
            <a:camera prst="orthographicFront">
              <a:rot lat="0" lon="0" rev="0"/>
            </a:camera>
            <a:lightRig rig="soft" dir="t">
              <a:rot lat="0" lon="0" rev="0"/>
            </a:lightRig>
          </a:scene3d>
          <a:sp3d contourW="12700" prstMaterial="matte">
            <a:bevelB w="165100" h="69850" prst="coolSlant"/>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2200" dirty="0" smtClean="0">
                <a:solidFill>
                  <a:schemeClr val="tx1">
                    <a:lumMod val="95000"/>
                    <a:lumOff val="5000"/>
                  </a:schemeClr>
                </a:solidFill>
                <a:latin typeface="Calibri"/>
                <a:cs typeface="Calibri"/>
              </a:rPr>
              <a:t>Næste</a:t>
            </a:r>
            <a:endParaRPr lang="da-DK" sz="2200" dirty="0">
              <a:solidFill>
                <a:schemeClr val="bg1"/>
              </a:solidFill>
              <a:latin typeface="Calibri"/>
              <a:cs typeface="Calibri"/>
            </a:endParaRPr>
          </a:p>
        </p:txBody>
      </p:sp>
      <p:sp>
        <p:nvSpPr>
          <p:cNvPr id="3" name="Pladsholder til sidefod 2"/>
          <p:cNvSpPr>
            <a:spLocks noGrp="1"/>
          </p:cNvSpPr>
          <p:nvPr>
            <p:ph type="ftr" sz="quarter" idx="10"/>
          </p:nvPr>
        </p:nvSpPr>
        <p:spPr>
          <a:xfrm>
            <a:off x="4094536" y="-384755"/>
            <a:ext cx="4048807" cy="365125"/>
          </a:xfrm>
        </p:spPr>
        <p:txBody>
          <a:bodyPr/>
          <a:lstStyle/>
          <a:p>
            <a:r>
              <a:rPr lang="en-US" smtClean="0"/>
              <a:t>Dit navn her</a:t>
            </a:r>
            <a:endParaRPr lang="en-US" dirty="0"/>
          </a:p>
        </p:txBody>
      </p:sp>
      <p:sp>
        <p:nvSpPr>
          <p:cNvPr id="44" name="Diagonal stribe 43">
            <a:hlinkClick r:id="rId6" action="ppaction://hlinksldjump"/>
          </p:cNvPr>
          <p:cNvSpPr/>
          <p:nvPr/>
        </p:nvSpPr>
        <p:spPr>
          <a:xfrm flipH="1">
            <a:off x="8013954" y="5320836"/>
            <a:ext cx="789952" cy="851178"/>
          </a:xfrm>
          <a:prstGeom prst="diagStripe">
            <a:avLst>
              <a:gd name="adj" fmla="val 48372"/>
            </a:avLst>
          </a:prstGeom>
          <a:solidFill>
            <a:srgbClr val="92D050">
              <a:alpha val="5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schemeClr val="tx1"/>
              </a:solidFill>
            </a:endParaRPr>
          </a:p>
        </p:txBody>
      </p:sp>
      <p:sp>
        <p:nvSpPr>
          <p:cNvPr id="45" name="Pladsholder til indhold 2">
            <a:hlinkClick r:id="rId6" action="ppaction://hlinksldjump"/>
          </p:cNvPr>
          <p:cNvSpPr txBox="1">
            <a:spLocks/>
          </p:cNvSpPr>
          <p:nvPr/>
        </p:nvSpPr>
        <p:spPr>
          <a:xfrm rot="2895646">
            <a:off x="8193226" y="5497894"/>
            <a:ext cx="647352" cy="23284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400" b="1" dirty="0" smtClean="0">
                <a:latin typeface="Calibri Light" panose="020F0302020204030204" pitchFamily="34" charset="0"/>
              </a:rPr>
              <a:t>På vej</a:t>
            </a:r>
            <a:endParaRPr lang="da-DK" sz="1400" b="1" dirty="0">
              <a:latin typeface="Calibri Light" panose="020F0302020204030204" pitchFamily="34" charset="0"/>
            </a:endParaRPr>
          </a:p>
        </p:txBody>
      </p:sp>
      <p:sp>
        <p:nvSpPr>
          <p:cNvPr id="46" name="Diagonal stribe 45">
            <a:hlinkClick r:id="rId6" action="ppaction://hlinksldjump"/>
          </p:cNvPr>
          <p:cNvSpPr/>
          <p:nvPr/>
        </p:nvSpPr>
        <p:spPr>
          <a:xfrm flipH="1">
            <a:off x="9934406" y="5334381"/>
            <a:ext cx="789952" cy="851178"/>
          </a:xfrm>
          <a:prstGeom prst="diagStripe">
            <a:avLst>
              <a:gd name="adj" fmla="val 48372"/>
            </a:avLst>
          </a:prstGeom>
          <a:solidFill>
            <a:srgbClr val="92D050">
              <a:alpha val="5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schemeClr val="tx1"/>
              </a:solidFill>
            </a:endParaRPr>
          </a:p>
        </p:txBody>
      </p:sp>
      <p:sp>
        <p:nvSpPr>
          <p:cNvPr id="47" name="Pladsholder til indhold 2">
            <a:hlinkClick r:id="rId6" action="ppaction://hlinksldjump"/>
          </p:cNvPr>
          <p:cNvSpPr txBox="1">
            <a:spLocks/>
          </p:cNvSpPr>
          <p:nvPr/>
        </p:nvSpPr>
        <p:spPr>
          <a:xfrm rot="2895646">
            <a:off x="10113678" y="5511439"/>
            <a:ext cx="647352" cy="23284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400" b="1" dirty="0" smtClean="0">
                <a:latin typeface="Calibri Light" panose="020F0302020204030204" pitchFamily="34" charset="0"/>
              </a:rPr>
              <a:t>På vej</a:t>
            </a:r>
            <a:endParaRPr lang="da-DK" sz="1400" b="1" dirty="0">
              <a:latin typeface="Calibri Light" panose="020F0302020204030204" pitchFamily="34" charset="0"/>
            </a:endParaRPr>
          </a:p>
        </p:txBody>
      </p:sp>
    </p:spTree>
    <p:extLst>
      <p:ext uri="{BB962C8B-B14F-4D97-AF65-F5344CB8AC3E}">
        <p14:creationId xmlns:p14="http://schemas.microsoft.com/office/powerpoint/2010/main" val="87686373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endParaRPr lang="da-DK"/>
          </a:p>
        </p:txBody>
      </p:sp>
    </p:spTree>
    <p:extLst>
      <p:ext uri="{BB962C8B-B14F-4D97-AF65-F5344CB8AC3E}">
        <p14:creationId xmlns:p14="http://schemas.microsoft.com/office/powerpoint/2010/main" val="530196271"/>
      </p:ext>
    </p:extLst>
  </p:cSld>
  <p:clrMapOvr>
    <a:masterClrMapping/>
  </p:clrMapOvr>
  <p:transition spd="slow">
    <p:push/>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9268" y="-338667"/>
            <a:ext cx="2743200" cy="338667"/>
          </a:xfrm>
        </p:spPr>
        <p:txBody>
          <a:bodyPr>
            <a:noAutofit/>
          </a:bodyPr>
          <a:lstStyle/>
          <a:p>
            <a:r>
              <a:rPr lang="da-DK" sz="3200" b="1" dirty="0" smtClean="0"/>
              <a:t>CC</a:t>
            </a:r>
            <a:endParaRPr lang="da-DK" sz="3200" b="1" dirty="0"/>
          </a:p>
        </p:txBody>
      </p:sp>
      <p:sp>
        <p:nvSpPr>
          <p:cNvPr id="3" name="Tekstfelt 2"/>
          <p:cNvSpPr txBox="1"/>
          <p:nvPr/>
        </p:nvSpPr>
        <p:spPr>
          <a:xfrm>
            <a:off x="8914427" y="-379001"/>
            <a:ext cx="3241208" cy="307777"/>
          </a:xfrm>
          <a:prstGeom prst="rect">
            <a:avLst/>
          </a:prstGeom>
          <a:solidFill>
            <a:schemeClr val="accent5">
              <a:lumMod val="60000"/>
              <a:lumOff val="40000"/>
            </a:schemeClr>
          </a:solidFill>
        </p:spPr>
        <p:txBody>
          <a:bodyPr wrap="none" rtlCol="0">
            <a:spAutoFit/>
          </a:bodyPr>
          <a:lstStyle/>
          <a:p>
            <a:r>
              <a:rPr lang="da-DK" sz="1400" dirty="0" smtClean="0">
                <a:solidFill>
                  <a:schemeClr val="bg1"/>
                </a:solidFill>
              </a:rPr>
              <a:t>Siden hører til Oversigtshjulet – slet ikke</a:t>
            </a:r>
            <a:endParaRPr lang="da-DK" sz="1400" dirty="0">
              <a:solidFill>
                <a:schemeClr val="bg1"/>
              </a:solidFill>
            </a:endParaRPr>
          </a:p>
        </p:txBody>
      </p:sp>
      <p:sp>
        <p:nvSpPr>
          <p:cNvPr id="4" name="Pladsholder til sidefod 3"/>
          <p:cNvSpPr>
            <a:spLocks noGrp="1"/>
          </p:cNvSpPr>
          <p:nvPr>
            <p:ph type="ftr" sz="quarter" idx="10"/>
          </p:nvPr>
        </p:nvSpPr>
        <p:spPr>
          <a:xfrm>
            <a:off x="3988256" y="-436349"/>
            <a:ext cx="4048807" cy="365125"/>
          </a:xfrm>
        </p:spPr>
        <p:txBody>
          <a:bodyPr/>
          <a:lstStyle/>
          <a:p>
            <a:r>
              <a:rPr lang="en-US" dirty="0" err="1" smtClean="0"/>
              <a:t>Dit</a:t>
            </a:r>
            <a:r>
              <a:rPr lang="en-US" dirty="0" smtClean="0"/>
              <a:t> </a:t>
            </a:r>
            <a:r>
              <a:rPr lang="en-US" dirty="0" err="1" smtClean="0"/>
              <a:t>navn</a:t>
            </a:r>
            <a:r>
              <a:rPr lang="en-US" dirty="0" smtClean="0"/>
              <a:t> her</a:t>
            </a:r>
            <a:endParaRPr lang="en-US" dirty="0"/>
          </a:p>
        </p:txBody>
      </p:sp>
      <p:sp>
        <p:nvSpPr>
          <p:cNvPr id="5" name="Pladsholder til slidenummer 4"/>
          <p:cNvSpPr>
            <a:spLocks noGrp="1"/>
          </p:cNvSpPr>
          <p:nvPr>
            <p:ph type="sldNum" sz="quarter" idx="122"/>
          </p:nvPr>
        </p:nvSpPr>
        <p:spPr/>
        <p:txBody>
          <a:bodyPr/>
          <a:lstStyle/>
          <a:p>
            <a:fld id="{B0EB8CF6-47F3-4747-94A2-C5AAF9298AFB}" type="slidenum">
              <a:rPr lang="da-DK" smtClean="0"/>
              <a:pPr/>
              <a:t>34</a:t>
            </a:fld>
            <a:endParaRPr lang="da-DK"/>
          </a:p>
        </p:txBody>
      </p:sp>
    </p:spTree>
    <p:extLst>
      <p:ext uri="{BB962C8B-B14F-4D97-AF65-F5344CB8AC3E}">
        <p14:creationId xmlns:p14="http://schemas.microsoft.com/office/powerpoint/2010/main" val="2022456912"/>
      </p:ext>
    </p:extLst>
  </p:cSld>
  <p:clrMapOvr>
    <a:masterClrMapping/>
  </p:clrMapOvr>
  <p:transition spd="slow">
    <p:push/>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Afrundet rektangel 28">
            <a:hlinkClick r:id="rId2" action="ppaction://hlinksldjump"/>
          </p:cNvPr>
          <p:cNvSpPr/>
          <p:nvPr/>
        </p:nvSpPr>
        <p:spPr>
          <a:xfrm>
            <a:off x="7101671" y="3345209"/>
            <a:ext cx="3089597" cy="1474207"/>
          </a:xfrm>
          <a:prstGeom prst="roundRect">
            <a:avLst/>
          </a:prstGeom>
          <a:solidFill>
            <a:schemeClr val="lt1">
              <a:alpha val="52000"/>
            </a:schemeClr>
          </a:solidFill>
          <a:ln>
            <a:solidFill>
              <a:schemeClr val="tx1">
                <a:lumMod val="75000"/>
                <a:lumOff val="2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da-DK" sz="1600" dirty="0" smtClean="0">
                <a:solidFill>
                  <a:schemeClr val="tx1"/>
                </a:solidFill>
              </a:rPr>
              <a:t>Har du brug for et symbol for </a:t>
            </a:r>
            <a:r>
              <a:rPr lang="da-DK" sz="1600" i="1" dirty="0" smtClean="0">
                <a:solidFill>
                  <a:schemeClr val="tx1"/>
                </a:solidFill>
              </a:rPr>
              <a:t>Vigtighed</a:t>
            </a:r>
            <a:r>
              <a:rPr lang="da-DK" sz="1600" dirty="0" smtClean="0">
                <a:solidFill>
                  <a:schemeClr val="tx1"/>
                </a:solidFill>
              </a:rPr>
              <a:t>, kan du kopiere disse</a:t>
            </a:r>
          </a:p>
          <a:p>
            <a:pPr algn="ctr"/>
            <a:endParaRPr lang="da-DK" sz="1600" dirty="0">
              <a:solidFill>
                <a:schemeClr val="tx1"/>
              </a:solidFill>
            </a:endParaRPr>
          </a:p>
          <a:p>
            <a:pPr algn="ctr"/>
            <a:endParaRPr lang="da-DK" sz="1600" dirty="0" smtClean="0">
              <a:solidFill>
                <a:schemeClr val="tx1"/>
              </a:solidFill>
            </a:endParaRPr>
          </a:p>
          <a:p>
            <a:pPr algn="ctr"/>
            <a:endParaRPr lang="da-DK" sz="1600" dirty="0">
              <a:solidFill>
                <a:schemeClr val="tx1"/>
              </a:solidFill>
            </a:endParaRPr>
          </a:p>
        </p:txBody>
      </p:sp>
      <p:sp>
        <p:nvSpPr>
          <p:cNvPr id="4" name="Afrundet rektangel 3">
            <a:hlinkClick r:id="" action="ppaction://hlinkshowjump?jump=nextslide" highlightClick="1"/>
          </p:cNvPr>
          <p:cNvSpPr/>
          <p:nvPr/>
        </p:nvSpPr>
        <p:spPr>
          <a:xfrm>
            <a:off x="3453372" y="1859497"/>
            <a:ext cx="996708" cy="319315"/>
          </a:xfrm>
          <a:prstGeom prst="roundRect">
            <a:avLst/>
          </a:prstGeom>
          <a:solidFill>
            <a:srgbClr val="97A9C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dirty="0" smtClean="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Næste</a:t>
            </a:r>
            <a:endParaRPr lang="da-DK"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endParaRPr>
          </a:p>
        </p:txBody>
      </p:sp>
      <p:pic>
        <p:nvPicPr>
          <p:cNvPr id="14" name="Billede 13">
            <a:hlinkClick r:id="rId3" action="ppaction://hlinksldjump"/>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34119" y="1723382"/>
            <a:ext cx="896108" cy="887640"/>
          </a:xfrm>
          <a:prstGeom prst="ellipse">
            <a:avLst/>
          </a:prstGeom>
          <a:ln w="41275" cap="rnd">
            <a:solidFill>
              <a:schemeClr val="bg1">
                <a:lumMod val="95000"/>
              </a:schemeClr>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grpSp>
        <p:nvGrpSpPr>
          <p:cNvPr id="9" name="Gruppe 8"/>
          <p:cNvGrpSpPr/>
          <p:nvPr/>
        </p:nvGrpSpPr>
        <p:grpSpPr>
          <a:xfrm>
            <a:off x="9413805" y="2182695"/>
            <a:ext cx="1847744" cy="403797"/>
            <a:chOff x="9413805" y="2182695"/>
            <a:chExt cx="1847744" cy="403797"/>
          </a:xfrm>
        </p:grpSpPr>
        <p:sp>
          <p:nvSpPr>
            <p:cNvPr id="17" name="Afrundet rektangel 31">
              <a:hlinkClick r:id="rId2" action="ppaction://hlinksldjump" highlightClick="1"/>
            </p:cNvPr>
            <p:cNvSpPr/>
            <p:nvPr/>
          </p:nvSpPr>
          <p:spPr>
            <a:xfrm>
              <a:off x="9413805" y="2182695"/>
              <a:ext cx="1847744" cy="403797"/>
            </a:xfrm>
            <a:prstGeom prst="roundRect">
              <a:avLst>
                <a:gd name="adj" fmla="val 50000"/>
              </a:avLst>
            </a:prstGeom>
            <a:solidFill>
              <a:schemeClr val="bg1">
                <a:lumMod val="95000"/>
              </a:schemeClr>
            </a:solidFill>
            <a:ln/>
            <a:effectLst>
              <a:outerShdw blurRad="50800" dist="38100" dir="2700000" algn="tl"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r"/>
              <a:r>
                <a:rPr lang="da-DK" dirty="0" smtClean="0">
                  <a:solidFill>
                    <a:schemeClr val="tx1">
                      <a:lumMod val="75000"/>
                      <a:lumOff val="25000"/>
                    </a:schemeClr>
                  </a:solidFill>
                  <a:latin typeface="Arial Narrow" charset="0"/>
                  <a:ea typeface="Arial Narrow" charset="0"/>
                  <a:cs typeface="Arial Narrow" charset="0"/>
                </a:rPr>
                <a:t>Hovedmenuen</a:t>
              </a:r>
              <a:endParaRPr lang="da-DK" dirty="0">
                <a:solidFill>
                  <a:schemeClr val="tx1">
                    <a:lumMod val="75000"/>
                    <a:lumOff val="25000"/>
                  </a:schemeClr>
                </a:solidFill>
                <a:latin typeface="Arial Narrow" charset="0"/>
                <a:ea typeface="Arial Narrow" charset="0"/>
                <a:cs typeface="Arial Narrow" charset="0"/>
              </a:endParaRPr>
            </a:p>
          </p:txBody>
        </p:sp>
        <p:pic>
          <p:nvPicPr>
            <p:cNvPr id="18" name="Billede 32">
              <a:hlinkClick r:id="rId2" action="ppaction://hlinksldjump"/>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431857" y="2201048"/>
              <a:ext cx="369428" cy="365936"/>
            </a:xfrm>
            <a:prstGeom prst="ellipse">
              <a:avLst/>
            </a:prstGeom>
            <a:solidFill>
              <a:schemeClr val="bg1">
                <a:lumMod val="85000"/>
              </a:schemeClr>
            </a:solidFill>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20" name="Billede 19">
            <a:hlinkClick r:id="rId2" action="ppaction://hlinksldjump"/>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657105" y="1972408"/>
            <a:ext cx="646368" cy="640260"/>
          </a:xfrm>
          <a:prstGeom prst="ellipse">
            <a:avLst/>
          </a:prstGeom>
          <a:ln w="19050" cap="rnd">
            <a:solidFill>
              <a:schemeClr val="bg1"/>
            </a:solidFill>
          </a:ln>
          <a:effectLst>
            <a:outerShdw blurRad="63500" sx="102000" sy="102000" algn="c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21" name="Billede 20">
            <a:hlinkClick r:id="rId2" action="ppaction://hlinksldjump"/>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14927" y="2109013"/>
            <a:ext cx="484364" cy="479787"/>
          </a:xfrm>
          <a:prstGeom prst="ellipse">
            <a:avLst/>
          </a:prstGeom>
          <a:ln w="9525"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29" name="Afrundet rektangel 28">
            <a:hlinkClick r:id="" action="ppaction://hlinkshowjump?jump=nextslide"/>
          </p:cNvPr>
          <p:cNvSpPr/>
          <p:nvPr/>
        </p:nvSpPr>
        <p:spPr>
          <a:xfrm>
            <a:off x="3453373" y="2636872"/>
            <a:ext cx="996708" cy="319315"/>
          </a:xfrm>
          <a:prstGeom prst="round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dirty="0" smtClean="0">
                <a:solidFill>
                  <a:schemeClr val="bg1"/>
                </a:solidFill>
                <a:latin typeface="Calibri" charset="0"/>
                <a:ea typeface="Calibri" charset="0"/>
                <a:cs typeface="Calibri" charset="0"/>
              </a:rPr>
              <a:t>Privat</a:t>
            </a:r>
            <a:endParaRPr lang="da-DK" dirty="0">
              <a:solidFill>
                <a:schemeClr val="bg1"/>
              </a:solidFill>
              <a:latin typeface="Calibri" charset="0"/>
              <a:ea typeface="Calibri" charset="0"/>
              <a:cs typeface="Calibri" charset="0"/>
            </a:endParaRPr>
          </a:p>
        </p:txBody>
      </p:sp>
      <p:sp>
        <p:nvSpPr>
          <p:cNvPr id="31" name="Afrundet rektangel 30">
            <a:hlinkClick r:id="" action="ppaction://hlinkshowjump?jump=nextslide" highlightClick="1"/>
          </p:cNvPr>
          <p:cNvSpPr/>
          <p:nvPr/>
        </p:nvSpPr>
        <p:spPr>
          <a:xfrm>
            <a:off x="603155" y="4487190"/>
            <a:ext cx="1342422" cy="418036"/>
          </a:xfrm>
          <a:prstGeom prst="roundRect">
            <a:avLst/>
          </a:prstGeom>
          <a:solidFill>
            <a:srgbClr val="F4F4F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2200" dirty="0" smtClean="0">
                <a:solidFill>
                  <a:schemeClr val="tx1"/>
                </a:solidFill>
                <a:latin typeface="Calibri" charset="0"/>
                <a:ea typeface="Calibri" charset="0"/>
                <a:cs typeface="Calibri" charset="0"/>
              </a:rPr>
              <a:t>Næste</a:t>
            </a:r>
            <a:endParaRPr lang="da-DK" sz="2200" dirty="0">
              <a:solidFill>
                <a:schemeClr val="tx1"/>
              </a:solidFill>
              <a:latin typeface="Calibri" charset="0"/>
              <a:ea typeface="Calibri" charset="0"/>
              <a:cs typeface="Calibri" charset="0"/>
            </a:endParaRPr>
          </a:p>
        </p:txBody>
      </p:sp>
      <p:sp>
        <p:nvSpPr>
          <p:cNvPr id="38" name="Afrundet rektangel 37">
            <a:hlinkClick r:id="" action="ppaction://hlinkshowjump?jump=nextslide" highlightClick="1"/>
          </p:cNvPr>
          <p:cNvSpPr/>
          <p:nvPr/>
        </p:nvSpPr>
        <p:spPr>
          <a:xfrm>
            <a:off x="3453372" y="2249904"/>
            <a:ext cx="996708" cy="319315"/>
          </a:xfrm>
          <a:prstGeom prst="roundRect">
            <a:avLst/>
          </a:prstGeom>
          <a:solidFill>
            <a:schemeClr val="tx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dirty="0" smtClean="0">
                <a:solidFill>
                  <a:schemeClr val="bg1"/>
                </a:solidFill>
                <a:latin typeface="Calibri" charset="0"/>
                <a:ea typeface="Calibri" charset="0"/>
                <a:cs typeface="Calibri" charset="0"/>
              </a:rPr>
              <a:t>Næste</a:t>
            </a:r>
            <a:endParaRPr lang="da-DK" dirty="0">
              <a:solidFill>
                <a:schemeClr val="bg1"/>
              </a:solidFill>
              <a:latin typeface="Calibri" charset="0"/>
              <a:ea typeface="Calibri" charset="0"/>
              <a:cs typeface="Calibri" charset="0"/>
            </a:endParaRPr>
          </a:p>
        </p:txBody>
      </p:sp>
      <p:sp>
        <p:nvSpPr>
          <p:cNvPr id="48" name="Snip Single Corner Rectangle 47"/>
          <p:cNvSpPr/>
          <p:nvPr/>
        </p:nvSpPr>
        <p:spPr>
          <a:xfrm flipH="1">
            <a:off x="6024878" y="5462999"/>
            <a:ext cx="6185173" cy="619652"/>
          </a:xfrm>
          <a:prstGeom prst="snip1Rect">
            <a:avLst>
              <a:gd name="adj" fmla="val 50000"/>
            </a:avLst>
          </a:prstGeom>
          <a:gradFill>
            <a:gsLst>
              <a:gs pos="97000">
                <a:srgbClr val="C3CBBF"/>
              </a:gs>
              <a:gs pos="0">
                <a:schemeClr val="bg1">
                  <a:lumMod val="85000"/>
                </a:schemeClr>
              </a:gs>
              <a:gs pos="50000">
                <a:schemeClr val="bg1"/>
              </a:gs>
            </a:gsLst>
          </a:gradFill>
          <a:ln>
            <a:noFill/>
          </a:ln>
          <a:effectLst>
            <a:innerShdw blurRad="152400" dist="114300" dir="16560000">
              <a:srgbClr val="000000">
                <a:alpha val="7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Afrundet rektangel 26">
            <a:hlinkClick r:id="" action="ppaction://hlinkshowjump?jump=nextslide" highlightClick="1"/>
          </p:cNvPr>
          <p:cNvSpPr/>
          <p:nvPr/>
        </p:nvSpPr>
        <p:spPr>
          <a:xfrm>
            <a:off x="10756731" y="5557947"/>
            <a:ext cx="1379384" cy="429755"/>
          </a:xfrm>
          <a:prstGeom prst="roundRect">
            <a:avLst/>
          </a:prstGeom>
          <a:gradFill>
            <a:gsLst>
              <a:gs pos="26000">
                <a:schemeClr val="bg2"/>
              </a:gs>
              <a:gs pos="11000">
                <a:schemeClr val="tx2">
                  <a:lumMod val="40000"/>
                  <a:lumOff val="60000"/>
                </a:schemeClr>
              </a:gs>
              <a:gs pos="91000">
                <a:schemeClr val="tx2">
                  <a:lumMod val="40000"/>
                  <a:lumOff val="60000"/>
                </a:schemeClr>
              </a:gs>
              <a:gs pos="58000">
                <a:schemeClr val="accent3">
                  <a:lumMod val="40000"/>
                  <a:lumOff val="60000"/>
                </a:schemeClr>
              </a:gs>
            </a:gsLst>
          </a:gradFill>
          <a:ln/>
          <a:effectLst>
            <a:outerShdw blurRad="50800" dist="38100" dir="5400000" algn="t" rotWithShape="0">
              <a:prstClr val="black">
                <a:alpha val="40000"/>
              </a:prstClr>
            </a:outerShdw>
          </a:effectLst>
          <a:scene3d>
            <a:camera prst="orthographicFront"/>
            <a:lightRig rig="threePt" dir="t"/>
          </a:scene3d>
          <a:sp3d>
            <a:bevelT w="50800" h="31750"/>
            <a:bevelB w="127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da-DK" sz="2000" dirty="0" smtClean="0">
                <a:solidFill>
                  <a:srgbClr val="3B3838"/>
                </a:solidFill>
              </a:rPr>
              <a:t>Næste</a:t>
            </a:r>
            <a:endParaRPr lang="da-DK" sz="2000" dirty="0">
              <a:solidFill>
                <a:srgbClr val="3B3838"/>
              </a:solidFill>
            </a:endParaRPr>
          </a:p>
        </p:txBody>
      </p:sp>
      <p:sp>
        <p:nvSpPr>
          <p:cNvPr id="55" name="Afrundet rektangel 25">
            <a:hlinkClick r:id="rId2" action="ppaction://hlinksldjump" highlightClick="1"/>
          </p:cNvPr>
          <p:cNvSpPr/>
          <p:nvPr/>
        </p:nvSpPr>
        <p:spPr>
          <a:xfrm>
            <a:off x="7947218" y="5560125"/>
            <a:ext cx="1296908" cy="427577"/>
          </a:xfrm>
          <a:prstGeom prst="roundRect">
            <a:avLst/>
          </a:prstGeom>
          <a:gradFill>
            <a:gsLst>
              <a:gs pos="26000">
                <a:schemeClr val="bg2"/>
              </a:gs>
              <a:gs pos="11000">
                <a:schemeClr val="tx2">
                  <a:lumMod val="40000"/>
                  <a:lumOff val="60000"/>
                </a:schemeClr>
              </a:gs>
              <a:gs pos="91000">
                <a:schemeClr val="tx2">
                  <a:lumMod val="40000"/>
                  <a:lumOff val="60000"/>
                </a:schemeClr>
              </a:gs>
              <a:gs pos="58000">
                <a:schemeClr val="accent3">
                  <a:lumMod val="40000"/>
                  <a:lumOff val="60000"/>
                </a:schemeClr>
              </a:gs>
            </a:gsLst>
          </a:gradFill>
          <a:ln/>
          <a:effectLst>
            <a:outerShdw blurRad="50800" dist="38100" dir="5400000" algn="t" rotWithShape="0">
              <a:prstClr val="black">
                <a:alpha val="40000"/>
              </a:prstClr>
            </a:outerShdw>
          </a:effectLst>
          <a:scene3d>
            <a:camera prst="orthographicFront"/>
            <a:lightRig rig="threePt" dir="t"/>
          </a:scene3d>
          <a:sp3d>
            <a:bevelT w="50800" h="31750"/>
            <a:bevelB w="127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da-DK" sz="2000" dirty="0" smtClean="0">
                <a:solidFill>
                  <a:schemeClr val="tx1">
                    <a:lumMod val="85000"/>
                    <a:lumOff val="15000"/>
                  </a:schemeClr>
                </a:solidFill>
              </a:rPr>
              <a:t>Oversigt</a:t>
            </a:r>
            <a:endParaRPr lang="da-DK" sz="2000" dirty="0">
              <a:solidFill>
                <a:schemeClr val="tx1">
                  <a:lumMod val="85000"/>
                  <a:lumOff val="15000"/>
                </a:schemeClr>
              </a:solidFill>
            </a:endParaRPr>
          </a:p>
        </p:txBody>
      </p:sp>
      <p:sp>
        <p:nvSpPr>
          <p:cNvPr id="56" name="Afrundet rektangel 26">
            <a:hlinkClick r:id="" action="ppaction://hlinkshowjump?jump=lastslideviewed" highlightClick="1"/>
          </p:cNvPr>
          <p:cNvSpPr/>
          <p:nvPr/>
        </p:nvSpPr>
        <p:spPr>
          <a:xfrm>
            <a:off x="9321039" y="5557947"/>
            <a:ext cx="1351101" cy="429755"/>
          </a:xfrm>
          <a:prstGeom prst="roundRect">
            <a:avLst/>
          </a:prstGeom>
          <a:gradFill>
            <a:gsLst>
              <a:gs pos="26000">
                <a:schemeClr val="bg2"/>
              </a:gs>
              <a:gs pos="11000">
                <a:schemeClr val="tx2">
                  <a:lumMod val="40000"/>
                  <a:lumOff val="60000"/>
                </a:schemeClr>
              </a:gs>
              <a:gs pos="91000">
                <a:schemeClr val="tx2">
                  <a:lumMod val="40000"/>
                  <a:lumOff val="60000"/>
                </a:schemeClr>
              </a:gs>
              <a:gs pos="58000">
                <a:schemeClr val="accent3">
                  <a:lumMod val="40000"/>
                  <a:lumOff val="60000"/>
                </a:schemeClr>
              </a:gs>
            </a:gsLst>
          </a:gradFill>
          <a:ln/>
          <a:effectLst>
            <a:outerShdw blurRad="50800" dist="38100" dir="5400000" algn="t" rotWithShape="0">
              <a:prstClr val="black">
                <a:alpha val="40000"/>
              </a:prstClr>
            </a:outerShdw>
          </a:effectLst>
          <a:scene3d>
            <a:camera prst="orthographicFront"/>
            <a:lightRig rig="threePt" dir="t"/>
          </a:scene3d>
          <a:sp3d>
            <a:bevelT w="50800" h="31750"/>
            <a:bevelB w="127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da-DK" sz="2000" dirty="0" smtClean="0">
                <a:solidFill>
                  <a:srgbClr val="3B3838"/>
                </a:solidFill>
              </a:rPr>
              <a:t>Tilbage</a:t>
            </a:r>
            <a:endParaRPr lang="da-DK" sz="2000" dirty="0">
              <a:solidFill>
                <a:srgbClr val="3B3838"/>
              </a:solidFill>
            </a:endParaRPr>
          </a:p>
        </p:txBody>
      </p:sp>
      <p:sp>
        <p:nvSpPr>
          <p:cNvPr id="57" name="Afrundet rektangel 25">
            <a:hlinkClick r:id="" action="ppaction://hlinkshowjump?jump=endshow"/>
          </p:cNvPr>
          <p:cNvSpPr/>
          <p:nvPr/>
        </p:nvSpPr>
        <p:spPr>
          <a:xfrm>
            <a:off x="6497702" y="5556947"/>
            <a:ext cx="1388784" cy="429755"/>
          </a:xfrm>
          <a:prstGeom prst="roundRect">
            <a:avLst/>
          </a:prstGeom>
          <a:gradFill>
            <a:gsLst>
              <a:gs pos="26000">
                <a:schemeClr val="bg2"/>
              </a:gs>
              <a:gs pos="11000">
                <a:schemeClr val="tx2">
                  <a:lumMod val="40000"/>
                  <a:lumOff val="60000"/>
                </a:schemeClr>
              </a:gs>
              <a:gs pos="91000">
                <a:schemeClr val="tx2">
                  <a:lumMod val="40000"/>
                  <a:lumOff val="60000"/>
                </a:schemeClr>
              </a:gs>
              <a:gs pos="58000">
                <a:schemeClr val="accent3">
                  <a:lumMod val="40000"/>
                  <a:lumOff val="60000"/>
                </a:schemeClr>
              </a:gs>
            </a:gsLst>
          </a:gradFill>
          <a:ln/>
          <a:effectLst>
            <a:outerShdw blurRad="50800" dist="38100" dir="5400000" algn="t" rotWithShape="0">
              <a:prstClr val="black">
                <a:alpha val="40000"/>
              </a:prstClr>
            </a:outerShdw>
          </a:effectLst>
          <a:scene3d>
            <a:camera prst="orthographicFront"/>
            <a:lightRig rig="threePt" dir="t"/>
          </a:scene3d>
          <a:sp3d>
            <a:bevelT w="50800" h="31750"/>
            <a:bevelB w="127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da-DK" sz="2000" dirty="0" smtClean="0">
                <a:solidFill>
                  <a:schemeClr val="bg2">
                    <a:lumMod val="25000"/>
                  </a:schemeClr>
                </a:solidFill>
              </a:rPr>
              <a:t>Rediger</a:t>
            </a:r>
            <a:endParaRPr lang="da-DK" sz="2000" dirty="0">
              <a:solidFill>
                <a:schemeClr val="bg2">
                  <a:lumMod val="25000"/>
                </a:schemeClr>
              </a:solidFill>
            </a:endParaRPr>
          </a:p>
        </p:txBody>
      </p:sp>
      <p:sp>
        <p:nvSpPr>
          <p:cNvPr id="3" name="10-Point Star 2">
            <a:hlinkClick r:id="" action="ppaction://noaction">
              <a:snd r:embed="rId8" name="applause.wav"/>
            </a:hlinkClick>
          </p:cNvPr>
          <p:cNvSpPr/>
          <p:nvPr/>
        </p:nvSpPr>
        <p:spPr>
          <a:xfrm>
            <a:off x="8730934" y="4078494"/>
            <a:ext cx="445863" cy="418809"/>
          </a:xfrm>
          <a:prstGeom prst="star10">
            <a:avLst/>
          </a:prstGeom>
          <a:gradFill flip="none" rotWithShape="1">
            <a:gsLst>
              <a:gs pos="0">
                <a:schemeClr val="tx2">
                  <a:lumMod val="75000"/>
                </a:schemeClr>
              </a:gs>
              <a:gs pos="50000">
                <a:schemeClr val="tx2">
                  <a:lumMod val="60000"/>
                  <a:lumOff val="40000"/>
                </a:schemeClr>
              </a:gs>
              <a:gs pos="100000">
                <a:schemeClr val="accent1">
                  <a:lumMod val="40000"/>
                  <a:lumOff val="60000"/>
                </a:schemeClr>
              </a:gs>
            </a:gsLst>
            <a:path path="shape">
              <a:fillToRect l="50000" t="50000" r="50000" b="50000"/>
            </a:path>
            <a:tileRect/>
          </a:gradFill>
          <a:ln>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5</a:t>
            </a:r>
            <a:endParaRPr lang="en-US" sz="1400" dirty="0"/>
          </a:p>
        </p:txBody>
      </p:sp>
      <p:sp>
        <p:nvSpPr>
          <p:cNvPr id="34" name="10-Point Star 33">
            <a:hlinkClick r:id="" action="ppaction://noaction">
              <a:snd r:embed="rId8" name="applause.wav"/>
            </a:hlinkClick>
          </p:cNvPr>
          <p:cNvSpPr/>
          <p:nvPr/>
        </p:nvSpPr>
        <p:spPr>
          <a:xfrm>
            <a:off x="9346392" y="4041537"/>
            <a:ext cx="469107" cy="469060"/>
          </a:xfrm>
          <a:prstGeom prst="star10">
            <a:avLst/>
          </a:prstGeom>
          <a:gradFill flip="none" rotWithShape="1">
            <a:gsLst>
              <a:gs pos="0">
                <a:schemeClr val="accent2">
                  <a:lumMod val="75000"/>
                </a:schemeClr>
              </a:gs>
              <a:gs pos="50000">
                <a:schemeClr val="accent4">
                  <a:lumMod val="75000"/>
                </a:schemeClr>
              </a:gs>
              <a:gs pos="100000">
                <a:schemeClr val="accent4">
                  <a:lumMod val="40000"/>
                  <a:lumOff val="60000"/>
                </a:schemeClr>
              </a:gs>
            </a:gsLst>
            <a:path path="shape">
              <a:fillToRect l="50000" t="50000" r="50000" b="50000"/>
            </a:path>
            <a:tileRect/>
          </a:gradFill>
          <a:ln>
            <a:solidFill>
              <a:schemeClr val="accent4">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10</a:t>
            </a:r>
            <a:endParaRPr lang="en-US" sz="1200" dirty="0"/>
          </a:p>
        </p:txBody>
      </p:sp>
      <p:sp>
        <p:nvSpPr>
          <p:cNvPr id="36" name="Heart 35">
            <a:hlinkClick r:id="rId9"/>
          </p:cNvPr>
          <p:cNvSpPr/>
          <p:nvPr/>
        </p:nvSpPr>
        <p:spPr>
          <a:xfrm>
            <a:off x="8201403" y="4168203"/>
            <a:ext cx="239421" cy="239390"/>
          </a:xfrm>
          <a:prstGeom prst="heart">
            <a:avLst/>
          </a:prstGeom>
          <a:gradFill flip="none" rotWithShape="1">
            <a:gsLst>
              <a:gs pos="100000">
                <a:schemeClr val="accent2"/>
              </a:gs>
              <a:gs pos="75000">
                <a:schemeClr val="accent2">
                  <a:lumMod val="60000"/>
                  <a:lumOff val="40000"/>
                </a:schemeClr>
              </a:gs>
              <a:gs pos="39000">
                <a:schemeClr val="accent4"/>
              </a:gs>
              <a:gs pos="7000">
                <a:schemeClr val="accent4">
                  <a:lumMod val="40000"/>
                  <a:lumOff val="60000"/>
                </a:schemeClr>
              </a:gs>
            </a:gsLst>
            <a:path path="shape">
              <a:fillToRect l="50000" t="50000" r="50000" b="50000"/>
            </a:path>
            <a:tileRect/>
          </a:gradFill>
          <a:ln>
            <a:solidFill>
              <a:schemeClr val="accent4">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solidFill>
                <a:srgbClr val="7F6000"/>
              </a:solidFill>
            </a:endParaRPr>
          </a:p>
        </p:txBody>
      </p:sp>
      <p:sp>
        <p:nvSpPr>
          <p:cNvPr id="46" name="Titel 1"/>
          <p:cNvSpPr txBox="1">
            <a:spLocks/>
          </p:cNvSpPr>
          <p:nvPr/>
        </p:nvSpPr>
        <p:spPr>
          <a:xfrm>
            <a:off x="188552" y="607385"/>
            <a:ext cx="11795033" cy="49682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2400" kern="1200">
                <a:solidFill>
                  <a:srgbClr val="FFFFFF"/>
                </a:solidFill>
                <a:latin typeface="+mj-lt"/>
                <a:ea typeface="+mj-ea"/>
                <a:cs typeface="+mj-cs"/>
              </a:defRPr>
            </a:lvl1pPr>
          </a:lstStyle>
          <a:p>
            <a:r>
              <a:rPr lang="da-DK" sz="2000" dirty="0" smtClean="0">
                <a:solidFill>
                  <a:schemeClr val="tx1">
                    <a:lumMod val="85000"/>
                    <a:lumOff val="15000"/>
                  </a:schemeClr>
                </a:solidFill>
                <a:latin typeface="Calibri" charset="0"/>
                <a:ea typeface="Calibri" charset="0"/>
                <a:cs typeface="Calibri" charset="0"/>
              </a:rPr>
              <a:t>Alternative knapper til dine sider. Du kan modificere knapperne yderligere samt redigere hvad de skal gøre, ved at </a:t>
            </a:r>
            <a:r>
              <a:rPr lang="da-DK" sz="2000" dirty="0" err="1" smtClean="0">
                <a:solidFill>
                  <a:schemeClr val="tx1">
                    <a:lumMod val="85000"/>
                    <a:lumOff val="15000"/>
                  </a:schemeClr>
                </a:solidFill>
                <a:latin typeface="Calibri" charset="0"/>
                <a:ea typeface="Calibri" charset="0"/>
                <a:cs typeface="Calibri" charset="0"/>
              </a:rPr>
              <a:t>højreklikke</a:t>
            </a:r>
            <a:r>
              <a:rPr lang="da-DK" sz="2000" dirty="0" smtClean="0">
                <a:solidFill>
                  <a:schemeClr val="tx1">
                    <a:lumMod val="85000"/>
                    <a:lumOff val="15000"/>
                  </a:schemeClr>
                </a:solidFill>
                <a:latin typeface="Calibri" charset="0"/>
                <a:ea typeface="Calibri" charset="0"/>
                <a:cs typeface="Calibri" charset="0"/>
              </a:rPr>
              <a:t> på dem og vælge ”Link”</a:t>
            </a:r>
            <a:endParaRPr lang="da-DK" sz="2000" dirty="0">
              <a:solidFill>
                <a:schemeClr val="tx1">
                  <a:lumMod val="85000"/>
                  <a:lumOff val="15000"/>
                </a:schemeClr>
              </a:solidFill>
              <a:latin typeface="Calibri" charset="0"/>
              <a:ea typeface="Calibri" charset="0"/>
              <a:cs typeface="Calibri" charset="0"/>
            </a:endParaRPr>
          </a:p>
        </p:txBody>
      </p:sp>
      <p:sp>
        <p:nvSpPr>
          <p:cNvPr id="6" name="Titel 5"/>
          <p:cNvSpPr>
            <a:spLocks noGrp="1"/>
          </p:cNvSpPr>
          <p:nvPr>
            <p:ph type="title"/>
          </p:nvPr>
        </p:nvSpPr>
        <p:spPr>
          <a:xfrm>
            <a:off x="0" y="-44654"/>
            <a:ext cx="5907278" cy="555132"/>
          </a:xfrm>
        </p:spPr>
        <p:txBody>
          <a:bodyPr>
            <a:normAutofit/>
          </a:bodyPr>
          <a:lstStyle/>
          <a:p>
            <a:r>
              <a:rPr lang="da-DK" sz="2000" dirty="0" smtClean="0"/>
              <a:t>Tilpas mindesamlingen efter dine ønsker og behov</a:t>
            </a:r>
            <a:endParaRPr lang="da-DK" sz="2000" dirty="0"/>
          </a:p>
        </p:txBody>
      </p:sp>
      <p:sp>
        <p:nvSpPr>
          <p:cNvPr id="8" name="Pladsholder til tekst 7"/>
          <p:cNvSpPr>
            <a:spLocks noGrp="1"/>
          </p:cNvSpPr>
          <p:nvPr>
            <p:ph type="body" sz="quarter" idx="15"/>
          </p:nvPr>
        </p:nvSpPr>
        <p:spPr/>
        <p:txBody>
          <a:bodyPr/>
          <a:lstStyle/>
          <a:p>
            <a:endParaRPr lang="da-DK"/>
          </a:p>
        </p:txBody>
      </p:sp>
      <p:sp>
        <p:nvSpPr>
          <p:cNvPr id="47" name="Afrundet rektangel 46">
            <a:hlinkClick r:id="rId10" action="ppaction://hlinkfile" highlightClick="1"/>
          </p:cNvPr>
          <p:cNvSpPr/>
          <p:nvPr/>
        </p:nvSpPr>
        <p:spPr>
          <a:xfrm>
            <a:off x="3453372" y="3029868"/>
            <a:ext cx="996708" cy="319315"/>
          </a:xfrm>
          <a:prstGeom prst="roundRect">
            <a:avLst/>
          </a:prstGeom>
          <a:gradFill>
            <a:gsLst>
              <a:gs pos="25000">
                <a:schemeClr val="bg2"/>
              </a:gs>
              <a:gs pos="98000">
                <a:schemeClr val="bg1">
                  <a:lumMod val="95000"/>
                </a:schemeClr>
              </a:gs>
              <a:gs pos="4000">
                <a:schemeClr val="tx2">
                  <a:lumMod val="40000"/>
                  <a:lumOff val="60000"/>
                </a:schemeClr>
              </a:gs>
              <a:gs pos="100000">
                <a:schemeClr val="tx1">
                  <a:lumMod val="65000"/>
                  <a:lumOff val="35000"/>
                </a:schemeClr>
              </a:gs>
            </a:gsLst>
            <a:lin ang="5400000" scaled="0"/>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1600" dirty="0" smtClean="0">
                <a:solidFill>
                  <a:schemeClr val="tx1"/>
                </a:solidFill>
                <a:latin typeface="Calibri" charset="0"/>
                <a:ea typeface="Calibri" charset="0"/>
                <a:cs typeface="Calibri" charset="0"/>
              </a:rPr>
              <a:t>Word Fil</a:t>
            </a:r>
            <a:endParaRPr lang="da-DK" sz="1600" dirty="0">
              <a:solidFill>
                <a:schemeClr val="tx1"/>
              </a:solidFill>
              <a:latin typeface="Calibri" charset="0"/>
              <a:ea typeface="Calibri" charset="0"/>
              <a:cs typeface="Calibri" charset="0"/>
            </a:endParaRPr>
          </a:p>
        </p:txBody>
      </p:sp>
      <p:sp>
        <p:nvSpPr>
          <p:cNvPr id="35" name="Afrundet rektangel 34">
            <a:hlinkClick r:id="rId2" action="ppaction://hlinksldjump" highlightClick="1"/>
          </p:cNvPr>
          <p:cNvSpPr/>
          <p:nvPr/>
        </p:nvSpPr>
        <p:spPr>
          <a:xfrm>
            <a:off x="596499" y="3983807"/>
            <a:ext cx="1342422" cy="400208"/>
          </a:xfrm>
          <a:prstGeom prst="roundRect">
            <a:avLst/>
          </a:prstGeom>
          <a:gradFill>
            <a:gsLst>
              <a:gs pos="25000">
                <a:schemeClr val="bg2"/>
              </a:gs>
              <a:gs pos="98000">
                <a:schemeClr val="bg1">
                  <a:lumMod val="95000"/>
                </a:schemeClr>
              </a:gs>
              <a:gs pos="4000">
                <a:schemeClr val="tx2">
                  <a:lumMod val="40000"/>
                  <a:lumOff val="60000"/>
                </a:schemeClr>
              </a:gs>
              <a:gs pos="100000">
                <a:schemeClr val="tx1">
                  <a:lumMod val="65000"/>
                  <a:lumOff val="35000"/>
                </a:schemeClr>
              </a:gs>
            </a:gsLst>
            <a:lin ang="5400000" scaled="0"/>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2200" dirty="0" smtClean="0">
                <a:solidFill>
                  <a:schemeClr val="tx1">
                    <a:lumMod val="75000"/>
                    <a:lumOff val="25000"/>
                  </a:schemeClr>
                </a:solidFill>
                <a:effectLst/>
                <a:latin typeface="Calibri" charset="0"/>
                <a:ea typeface="Calibri" charset="0"/>
                <a:cs typeface="Calibri" charset="0"/>
              </a:rPr>
              <a:t>Oversigt</a:t>
            </a:r>
            <a:endParaRPr lang="da-DK" sz="2200" dirty="0">
              <a:solidFill>
                <a:schemeClr val="tx1">
                  <a:lumMod val="75000"/>
                  <a:lumOff val="25000"/>
                </a:schemeClr>
              </a:solidFill>
              <a:effectLst/>
              <a:latin typeface="Calibri" charset="0"/>
              <a:ea typeface="Calibri" charset="0"/>
              <a:cs typeface="Calibri" charset="0"/>
            </a:endParaRPr>
          </a:p>
        </p:txBody>
      </p:sp>
      <p:sp>
        <p:nvSpPr>
          <p:cNvPr id="45" name="Afrundet rektangel 44">
            <a:hlinkClick r:id="" action="ppaction://hlinkshowjump?jump=nextslide"/>
          </p:cNvPr>
          <p:cNvSpPr/>
          <p:nvPr/>
        </p:nvSpPr>
        <p:spPr>
          <a:xfrm>
            <a:off x="603156" y="2918835"/>
            <a:ext cx="1342422" cy="394901"/>
          </a:xfrm>
          <a:prstGeom prst="roundRect">
            <a:avLst/>
          </a:prstGeom>
          <a:gradFill>
            <a:gsLst>
              <a:gs pos="7000">
                <a:schemeClr val="bg1">
                  <a:lumMod val="95000"/>
                </a:schemeClr>
              </a:gs>
              <a:gs pos="36000">
                <a:schemeClr val="bg2"/>
              </a:gs>
              <a:gs pos="90000">
                <a:schemeClr val="bg2"/>
              </a:gs>
              <a:gs pos="85000">
                <a:schemeClr val="bg1"/>
              </a:gs>
              <a:gs pos="100000">
                <a:srgbClr val="C3D4E5"/>
              </a:gs>
              <a:gs pos="0">
                <a:srgbClr val="8EA5CA"/>
              </a:gs>
            </a:gsLst>
            <a:lin ang="5400000" scaled="0"/>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2200" dirty="0" smtClean="0">
                <a:ln w="0"/>
                <a:solidFill>
                  <a:schemeClr val="tx1">
                    <a:lumMod val="75000"/>
                    <a:lumOff val="25000"/>
                  </a:schemeClr>
                </a:solidFill>
                <a:effectLst>
                  <a:outerShdw blurRad="38100" dist="19050" dir="2700000" algn="tl" rotWithShape="0">
                    <a:schemeClr val="dk1">
                      <a:alpha val="40000"/>
                    </a:schemeClr>
                  </a:outerShdw>
                </a:effectLst>
                <a:latin typeface="Calibri" charset="0"/>
                <a:ea typeface="Calibri" charset="0"/>
                <a:cs typeface="Calibri" charset="0"/>
              </a:rPr>
              <a:t>Næste</a:t>
            </a:r>
            <a:endParaRPr lang="da-DK" sz="2200" dirty="0">
              <a:ln w="0"/>
              <a:solidFill>
                <a:schemeClr val="tx1">
                  <a:lumMod val="75000"/>
                  <a:lumOff val="25000"/>
                </a:schemeClr>
              </a:solidFill>
              <a:effectLst>
                <a:outerShdw blurRad="38100" dist="19050" dir="2700000" algn="tl" rotWithShape="0">
                  <a:schemeClr val="dk1">
                    <a:alpha val="40000"/>
                  </a:schemeClr>
                </a:outerShdw>
              </a:effectLst>
              <a:latin typeface="Calibri" charset="0"/>
              <a:ea typeface="Calibri" charset="0"/>
              <a:cs typeface="Calibri" charset="0"/>
            </a:endParaRPr>
          </a:p>
        </p:txBody>
      </p:sp>
      <p:sp>
        <p:nvSpPr>
          <p:cNvPr id="49" name="Afrundet rektangel 48">
            <a:hlinkClick r:id="rId2" action="ppaction://hlinksldjump" highlightClick="1"/>
          </p:cNvPr>
          <p:cNvSpPr/>
          <p:nvPr/>
        </p:nvSpPr>
        <p:spPr>
          <a:xfrm>
            <a:off x="603156" y="3449537"/>
            <a:ext cx="1342421" cy="398469"/>
          </a:xfrm>
          <a:prstGeom prst="roundRect">
            <a:avLst/>
          </a:prstGeom>
          <a:gradFill>
            <a:gsLst>
              <a:gs pos="13000">
                <a:srgbClr val="C3CBBF"/>
              </a:gs>
              <a:gs pos="92000">
                <a:schemeClr val="bg1"/>
              </a:gs>
              <a:gs pos="0">
                <a:srgbClr val="C3D4E5"/>
              </a:gs>
              <a:gs pos="100000">
                <a:srgbClr val="C3D4E5"/>
              </a:gs>
            </a:gsLst>
            <a:lin ang="5400000" scaled="0"/>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2200" dirty="0" smtClean="0">
                <a:ln w="0"/>
                <a:solidFill>
                  <a:schemeClr val="tx1">
                    <a:lumMod val="75000"/>
                    <a:lumOff val="25000"/>
                  </a:schemeClr>
                </a:solidFill>
                <a:effectLst>
                  <a:outerShdw blurRad="38100" dist="19050" dir="2700000" algn="tl" rotWithShape="0">
                    <a:schemeClr val="dk1">
                      <a:alpha val="40000"/>
                    </a:schemeClr>
                  </a:outerShdw>
                </a:effectLst>
                <a:latin typeface="Calibri" charset="0"/>
                <a:ea typeface="Calibri" charset="0"/>
                <a:cs typeface="Calibri" charset="0"/>
              </a:rPr>
              <a:t>Oversigt</a:t>
            </a:r>
            <a:endParaRPr lang="da-DK" sz="2200" dirty="0">
              <a:ln w="0"/>
              <a:solidFill>
                <a:schemeClr val="tx1">
                  <a:lumMod val="75000"/>
                  <a:lumOff val="25000"/>
                </a:schemeClr>
              </a:solidFill>
              <a:effectLst>
                <a:outerShdw blurRad="38100" dist="19050" dir="2700000" algn="tl" rotWithShape="0">
                  <a:schemeClr val="dk1">
                    <a:alpha val="40000"/>
                  </a:schemeClr>
                </a:outerShdw>
              </a:effectLst>
              <a:latin typeface="Calibri" charset="0"/>
              <a:ea typeface="Calibri" charset="0"/>
              <a:cs typeface="Calibri" charset="0"/>
            </a:endParaRPr>
          </a:p>
        </p:txBody>
      </p:sp>
      <p:sp>
        <p:nvSpPr>
          <p:cNvPr id="61" name="Afrundet rektangel 35">
            <a:hlinkClick r:id="" action="ppaction://hlinkshowjump?jump=nextslide" highlightClick="1"/>
          </p:cNvPr>
          <p:cNvSpPr/>
          <p:nvPr/>
        </p:nvSpPr>
        <p:spPr>
          <a:xfrm>
            <a:off x="610105" y="1856552"/>
            <a:ext cx="1337681" cy="391944"/>
          </a:xfrm>
          <a:prstGeom prst="roundRect">
            <a:avLst/>
          </a:prstGeom>
          <a:gradFill>
            <a:gsLst>
              <a:gs pos="48014">
                <a:srgbClr val="E7EAE5"/>
              </a:gs>
              <a:gs pos="89000">
                <a:srgbClr val="D5DAD2"/>
              </a:gs>
              <a:gs pos="0">
                <a:srgbClr val="C3CBBF"/>
              </a:gs>
              <a:gs pos="98000">
                <a:srgbClr val="F2F4F1"/>
              </a:gs>
              <a:gs pos="6000">
                <a:schemeClr val="bg1"/>
              </a:gs>
              <a:gs pos="100000">
                <a:srgbClr val="C3D4E5"/>
              </a:gs>
            </a:gsLst>
            <a:lin ang="5400000" scaled="0"/>
          </a:gradFill>
          <a:ln w="9525">
            <a:solidFill>
              <a:schemeClr val="bg1">
                <a:lumMod val="65000"/>
              </a:schemeClr>
            </a:solidFill>
          </a:ln>
          <a:effectLst>
            <a:outerShdw blurRad="63500" dist="38100" dir="5400000" sx="102000" sy="102000" algn="ctr" rotWithShape="0">
              <a:prstClr val="black">
                <a:alpha val="40000"/>
              </a:prstClr>
            </a:outerShdw>
          </a:effectLst>
          <a:scene3d>
            <a:camera prst="orthographicFront">
              <a:rot lat="0" lon="0" rev="0"/>
            </a:camera>
            <a:lightRig rig="soft" dir="t">
              <a:rot lat="0" lon="0" rev="0"/>
            </a:lightRig>
          </a:scene3d>
          <a:sp3d contourW="38100" prstMaterial="matte">
            <a:bevelB w="165100" h="69850" prst="coolSlant"/>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2200" dirty="0" smtClean="0">
                <a:solidFill>
                  <a:schemeClr val="tx1">
                    <a:lumMod val="95000"/>
                    <a:lumOff val="5000"/>
                  </a:schemeClr>
                </a:solidFill>
                <a:latin typeface="Calibri"/>
                <a:cs typeface="Calibri"/>
              </a:rPr>
              <a:t>Næste</a:t>
            </a:r>
            <a:endParaRPr lang="da-DK" sz="2200" dirty="0">
              <a:solidFill>
                <a:schemeClr val="bg1"/>
              </a:solidFill>
              <a:latin typeface="Calibri"/>
              <a:cs typeface="Calibri"/>
            </a:endParaRPr>
          </a:p>
        </p:txBody>
      </p:sp>
      <p:sp>
        <p:nvSpPr>
          <p:cNvPr id="37" name="Tekstfelt 36"/>
          <p:cNvSpPr txBox="1"/>
          <p:nvPr/>
        </p:nvSpPr>
        <p:spPr>
          <a:xfrm>
            <a:off x="7899546" y="-379001"/>
            <a:ext cx="4253344" cy="3077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da-DK" sz="1400" dirty="0" smtClean="0">
                <a:solidFill>
                  <a:schemeClr val="bg1"/>
                </a:solidFill>
              </a:rPr>
              <a:t>Du kan slette siden, hvis du ikke behøver den længere</a:t>
            </a:r>
            <a:endParaRPr lang="da-DK" sz="1400" dirty="0">
              <a:solidFill>
                <a:schemeClr val="bg1"/>
              </a:solidFill>
            </a:endParaRPr>
          </a:p>
        </p:txBody>
      </p:sp>
      <p:sp>
        <p:nvSpPr>
          <p:cNvPr id="39" name="Heart 35">
            <a:hlinkClick r:id="rId11"/>
          </p:cNvPr>
          <p:cNvSpPr/>
          <p:nvPr/>
        </p:nvSpPr>
        <p:spPr>
          <a:xfrm>
            <a:off x="7552949" y="4112113"/>
            <a:ext cx="398840" cy="327907"/>
          </a:xfrm>
          <a:prstGeom prst="heart">
            <a:avLst/>
          </a:prstGeom>
          <a:gradFill flip="none" rotWithShape="1">
            <a:gsLst>
              <a:gs pos="88000">
                <a:schemeClr val="accent2"/>
              </a:gs>
              <a:gs pos="19000">
                <a:schemeClr val="accent5">
                  <a:lumMod val="40000"/>
                  <a:lumOff val="60000"/>
                </a:schemeClr>
              </a:gs>
              <a:gs pos="0">
                <a:schemeClr val="accent4">
                  <a:lumMod val="75000"/>
                </a:schemeClr>
              </a:gs>
              <a:gs pos="52000">
                <a:schemeClr val="accent2">
                  <a:lumMod val="75000"/>
                </a:schemeClr>
              </a:gs>
              <a:gs pos="22000">
                <a:schemeClr val="accent4">
                  <a:lumMod val="60000"/>
                  <a:lumOff val="40000"/>
                </a:schemeClr>
              </a:gs>
              <a:gs pos="85000">
                <a:schemeClr val="accent4">
                  <a:lumMod val="40000"/>
                  <a:lumOff val="60000"/>
                </a:schemeClr>
              </a:gs>
            </a:gsLst>
            <a:path path="shape">
              <a:fillToRect l="50000" t="50000" r="50000" b="50000"/>
            </a:path>
            <a:tileRect/>
          </a:gradFill>
          <a:ln>
            <a:solidFill>
              <a:schemeClr val="accent4">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solidFill>
                <a:srgbClr val="7F6000"/>
              </a:solidFill>
            </a:endParaRPr>
          </a:p>
        </p:txBody>
      </p:sp>
      <p:sp>
        <p:nvSpPr>
          <p:cNvPr id="44" name="Afrundet rektangel 35">
            <a:hlinkClick r:id="" action="ppaction://hlinkshowjump?jump=nextslide" highlightClick="1"/>
          </p:cNvPr>
          <p:cNvSpPr/>
          <p:nvPr/>
        </p:nvSpPr>
        <p:spPr>
          <a:xfrm>
            <a:off x="603155" y="2395282"/>
            <a:ext cx="1329111" cy="406531"/>
          </a:xfrm>
          <a:prstGeom prst="roundRect">
            <a:avLst/>
          </a:prstGeom>
          <a:solidFill>
            <a:schemeClr val="bg1">
              <a:lumMod val="75000"/>
            </a:schemeClr>
          </a:solidFill>
          <a:ln>
            <a:solidFill>
              <a:schemeClr val="bg1">
                <a:lumMod val="50000"/>
              </a:schemeClr>
            </a:solidFill>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44450" prstMaterial="matte">
            <a:bevelT w="63500" h="63500" prst="coolSlant"/>
            <a:bevelB w="165100" prst="coolSlant"/>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2200" dirty="0" smtClean="0">
                <a:solidFill>
                  <a:schemeClr val="tx1">
                    <a:lumMod val="95000"/>
                    <a:lumOff val="5000"/>
                  </a:schemeClr>
                </a:solidFill>
                <a:latin typeface="Calibri"/>
                <a:cs typeface="Calibri"/>
              </a:rPr>
              <a:t>Næste</a:t>
            </a:r>
            <a:endParaRPr lang="da-DK" sz="2200" dirty="0">
              <a:solidFill>
                <a:schemeClr val="bg1"/>
              </a:solidFill>
              <a:latin typeface="Calibri"/>
              <a:cs typeface="Calibri"/>
            </a:endParaRPr>
          </a:p>
        </p:txBody>
      </p:sp>
      <p:sp>
        <p:nvSpPr>
          <p:cNvPr id="5" name="Pladsholder til sidefod 4"/>
          <p:cNvSpPr>
            <a:spLocks noGrp="1"/>
          </p:cNvSpPr>
          <p:nvPr>
            <p:ph type="ftr" sz="quarter" idx="10"/>
          </p:nvPr>
        </p:nvSpPr>
        <p:spPr>
          <a:xfrm>
            <a:off x="3957770" y="-409950"/>
            <a:ext cx="4048807" cy="365125"/>
          </a:xfrm>
        </p:spPr>
        <p:txBody>
          <a:bodyPr/>
          <a:lstStyle/>
          <a:p>
            <a:r>
              <a:rPr lang="en-US" smtClean="0"/>
              <a:t>Dit navn her</a:t>
            </a:r>
            <a:endParaRPr lang="en-US" dirty="0"/>
          </a:p>
        </p:txBody>
      </p:sp>
      <p:sp>
        <p:nvSpPr>
          <p:cNvPr id="7" name="Pladsholder til slidenummer 6"/>
          <p:cNvSpPr>
            <a:spLocks noGrp="1"/>
          </p:cNvSpPr>
          <p:nvPr>
            <p:ph type="sldNum" sz="quarter" idx="11"/>
          </p:nvPr>
        </p:nvSpPr>
        <p:spPr/>
        <p:txBody>
          <a:bodyPr/>
          <a:lstStyle/>
          <a:p>
            <a:fld id="{B0EB8CF6-47F3-4747-94A2-C5AAF9298AFB}" type="slidenum">
              <a:rPr lang="da-DK" smtClean="0"/>
              <a:pPr/>
              <a:t>35</a:t>
            </a:fld>
            <a:endParaRPr lang="da-DK"/>
          </a:p>
        </p:txBody>
      </p:sp>
      <p:sp>
        <p:nvSpPr>
          <p:cNvPr id="50" name="Afrundet rektangel 49">
            <a:hlinkClick r:id="rId2" action="ppaction://hlinksldjump"/>
          </p:cNvPr>
          <p:cNvSpPr/>
          <p:nvPr/>
        </p:nvSpPr>
        <p:spPr>
          <a:xfrm>
            <a:off x="2261068" y="2227843"/>
            <a:ext cx="951985" cy="289844"/>
          </a:xfrm>
          <a:prstGeom prst="roundRect">
            <a:avLst/>
          </a:prstGeom>
          <a:gradFill>
            <a:gsLst>
              <a:gs pos="100000">
                <a:schemeClr val="accent1">
                  <a:lumMod val="50000"/>
                </a:schemeClr>
              </a:gs>
              <a:gs pos="0">
                <a:schemeClr val="accent3">
                  <a:lumMod val="50000"/>
                </a:schemeClr>
              </a:gs>
              <a:gs pos="1000">
                <a:schemeClr val="accent2">
                  <a:lumMod val="75000"/>
                </a:schemeClr>
              </a:gs>
              <a:gs pos="75000">
                <a:schemeClr val="accent3">
                  <a:tint val="37000"/>
                  <a:satMod val="300000"/>
                </a:schemeClr>
              </a:gs>
              <a:gs pos="88000">
                <a:schemeClr val="accent3">
                  <a:tint val="15000"/>
                  <a:satMod val="350000"/>
                </a:schemeClr>
              </a:gs>
            </a:gsLst>
            <a:lin ang="5400000" scaled="0"/>
          </a:gradFill>
          <a:ln w="25400">
            <a:gradFill flip="none" rotWithShape="1">
              <a:gsLst>
                <a:gs pos="0">
                  <a:schemeClr val="bg1"/>
                </a:gs>
                <a:gs pos="46000">
                  <a:schemeClr val="bg1">
                    <a:lumMod val="85000"/>
                  </a:schemeClr>
                </a:gs>
                <a:gs pos="100000">
                  <a:schemeClr val="bg1">
                    <a:lumMod val="65000"/>
                  </a:schemeClr>
                </a:gs>
              </a:gsLst>
              <a:lin ang="2700000" scaled="1"/>
              <a:tileRect/>
            </a:gradFill>
          </a:ln>
          <a:effectLst>
            <a:innerShdw blurRad="114300">
              <a:prstClr val="black"/>
            </a:innerShdw>
          </a:effectLst>
          <a:scene3d>
            <a:camera prst="orthographicFront"/>
            <a:lightRig rig="threePt" dir="t"/>
          </a:scene3d>
          <a:sp3d prstMaterial="plastic"/>
        </p:spPr>
        <p:style>
          <a:lnRef idx="1">
            <a:schemeClr val="accent3"/>
          </a:lnRef>
          <a:fillRef idx="2">
            <a:schemeClr val="accent3"/>
          </a:fillRef>
          <a:effectRef idx="1">
            <a:schemeClr val="accent3"/>
          </a:effectRef>
          <a:fontRef idx="minor">
            <a:schemeClr val="dk1"/>
          </a:fontRef>
        </p:style>
        <p:txBody>
          <a:bodyPr rtlCol="0" anchor="ctr"/>
          <a:lstStyle/>
          <a:p>
            <a:pPr algn="ctr"/>
            <a:r>
              <a:rPr lang="da-DK" sz="1400" dirty="0" smtClean="0"/>
              <a:t>Oversigt</a:t>
            </a:r>
            <a:endParaRPr lang="da-DK" sz="1400" dirty="0"/>
          </a:p>
        </p:txBody>
      </p:sp>
      <p:sp>
        <p:nvSpPr>
          <p:cNvPr id="51" name="Afrundet rektangel 35">
            <a:hlinkClick r:id="rId2" action="ppaction://hlinksldjump" highlightClick="1"/>
          </p:cNvPr>
          <p:cNvSpPr/>
          <p:nvPr/>
        </p:nvSpPr>
        <p:spPr>
          <a:xfrm>
            <a:off x="2279618" y="3387896"/>
            <a:ext cx="919515" cy="263972"/>
          </a:xfrm>
          <a:prstGeom prst="roundRect">
            <a:avLst/>
          </a:prstGeom>
          <a:gradFill>
            <a:gsLst>
              <a:gs pos="100000">
                <a:srgbClr val="4A5C7A"/>
              </a:gs>
              <a:gs pos="33000">
                <a:schemeClr val="tx1"/>
              </a:gs>
              <a:gs pos="0">
                <a:schemeClr val="tx1"/>
              </a:gs>
            </a:gsLst>
            <a:lin ang="5400000" scaled="1"/>
          </a:gradFill>
          <a:ln w="34925">
            <a:gradFill flip="none" rotWithShape="1">
              <a:gsLst>
                <a:gs pos="0">
                  <a:schemeClr val="accent6">
                    <a:lumMod val="5000"/>
                    <a:lumOff val="95000"/>
                  </a:schemeClr>
                </a:gs>
                <a:gs pos="90000">
                  <a:srgbClr val="798FBF"/>
                </a:gs>
                <a:gs pos="44000">
                  <a:srgbClr val="97A9C3"/>
                </a:gs>
                <a:gs pos="100000">
                  <a:schemeClr val="tx1"/>
                </a:gs>
              </a:gsLst>
              <a:lin ang="5400000" scaled="1"/>
              <a:tileRect/>
            </a:gradFill>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6350" prstMaterial="matte">
            <a:bevelT w="63500" h="63500" prst="coolSlant"/>
            <a:contourClr>
              <a:schemeClr val="tx1"/>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1600" dirty="0" smtClean="0">
                <a:solidFill>
                  <a:srgbClr val="EBEEF9"/>
                </a:solidFill>
                <a:latin typeface="Calibri Light" charset="0"/>
                <a:ea typeface="Calibri Light" charset="0"/>
                <a:cs typeface="Calibri Light" charset="0"/>
              </a:rPr>
              <a:t>Oversigt</a:t>
            </a:r>
            <a:endParaRPr lang="da-DK" sz="1600" dirty="0">
              <a:solidFill>
                <a:srgbClr val="EBEEF9"/>
              </a:solidFill>
              <a:latin typeface="Calibri Light" charset="0"/>
              <a:ea typeface="Calibri Light" charset="0"/>
              <a:cs typeface="Calibri Light" charset="0"/>
            </a:endParaRPr>
          </a:p>
        </p:txBody>
      </p:sp>
      <p:sp>
        <p:nvSpPr>
          <p:cNvPr id="64" name="Afrundet rektangel 35">
            <a:hlinkClick r:id="" action="ppaction://hlinkshowjump?jump=endshow" highlightClick="1"/>
          </p:cNvPr>
          <p:cNvSpPr/>
          <p:nvPr/>
        </p:nvSpPr>
        <p:spPr>
          <a:xfrm>
            <a:off x="2276705" y="3035250"/>
            <a:ext cx="919515" cy="263972"/>
          </a:xfrm>
          <a:prstGeom prst="roundRect">
            <a:avLst/>
          </a:prstGeom>
          <a:gradFill>
            <a:gsLst>
              <a:gs pos="25000">
                <a:srgbClr val="4A5C7A"/>
              </a:gs>
              <a:gs pos="72000">
                <a:srgbClr val="6A7991"/>
              </a:gs>
              <a:gs pos="100000">
                <a:schemeClr val="bg1">
                  <a:lumMod val="95000"/>
                </a:schemeClr>
              </a:gs>
              <a:gs pos="0">
                <a:schemeClr val="bg1">
                  <a:lumMod val="85000"/>
                </a:schemeClr>
              </a:gs>
            </a:gsLst>
            <a:lin ang="5400000" scaled="1"/>
          </a:gradFill>
          <a:ln w="34925">
            <a:gradFill flip="none" rotWithShape="1">
              <a:gsLst>
                <a:gs pos="0">
                  <a:schemeClr val="accent6">
                    <a:lumMod val="5000"/>
                    <a:lumOff val="95000"/>
                  </a:schemeClr>
                </a:gs>
                <a:gs pos="90000">
                  <a:srgbClr val="798FBF"/>
                </a:gs>
                <a:gs pos="44000">
                  <a:srgbClr val="97A9C3"/>
                </a:gs>
                <a:gs pos="100000">
                  <a:schemeClr val="tx1"/>
                </a:gs>
              </a:gsLst>
              <a:lin ang="5400000" scaled="1"/>
              <a:tileRect/>
            </a:gradFill>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6350" prstMaterial="matte">
            <a:bevelT w="63500" h="63500" prst="coolSlant"/>
            <a:contourClr>
              <a:schemeClr val="tx1"/>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1600" dirty="0" smtClean="0">
                <a:solidFill>
                  <a:srgbClr val="EBEEF9"/>
                </a:solidFill>
                <a:latin typeface="Calibri Light" charset="0"/>
                <a:ea typeface="Calibri Light" charset="0"/>
                <a:cs typeface="Calibri Light" charset="0"/>
              </a:rPr>
              <a:t>Rediger</a:t>
            </a:r>
            <a:endParaRPr lang="da-DK" sz="1600" dirty="0">
              <a:solidFill>
                <a:srgbClr val="EBEEF9"/>
              </a:solidFill>
              <a:latin typeface="Calibri Light" charset="0"/>
              <a:ea typeface="Calibri Light" charset="0"/>
              <a:cs typeface="Calibri Light" charset="0"/>
            </a:endParaRPr>
          </a:p>
        </p:txBody>
      </p:sp>
      <p:sp>
        <p:nvSpPr>
          <p:cNvPr id="65" name="Afrundet rektangel 35">
            <a:hlinkClick r:id="" action="ppaction://hlinkshowjump?jump=nextslide" highlightClick="1"/>
          </p:cNvPr>
          <p:cNvSpPr/>
          <p:nvPr/>
        </p:nvSpPr>
        <p:spPr>
          <a:xfrm>
            <a:off x="2268406" y="2611022"/>
            <a:ext cx="938065" cy="271243"/>
          </a:xfrm>
          <a:prstGeom prst="roundRect">
            <a:avLst>
              <a:gd name="adj" fmla="val 10186"/>
            </a:avLst>
          </a:prstGeom>
          <a:gradFill>
            <a:gsLst>
              <a:gs pos="49000">
                <a:schemeClr val="accent1">
                  <a:lumMod val="63000"/>
                </a:schemeClr>
              </a:gs>
              <a:gs pos="88000">
                <a:schemeClr val="accent5">
                  <a:lumMod val="70000"/>
                </a:schemeClr>
              </a:gs>
              <a:gs pos="16000">
                <a:schemeClr val="accent1">
                  <a:lumMod val="50000"/>
                </a:schemeClr>
              </a:gs>
              <a:gs pos="96000">
                <a:schemeClr val="accent1">
                  <a:lumMod val="60000"/>
                  <a:lumOff val="40000"/>
                </a:schemeClr>
              </a:gs>
              <a:gs pos="0">
                <a:schemeClr val="accent1">
                  <a:lumMod val="60000"/>
                  <a:lumOff val="40000"/>
                </a:schemeClr>
              </a:gs>
              <a:gs pos="100000">
                <a:schemeClr val="tx1"/>
              </a:gs>
            </a:gsLst>
            <a:lin ang="5400000" scaled="0"/>
          </a:gradFill>
          <a:ln w="15875">
            <a:solidFill>
              <a:schemeClr val="tx1"/>
            </a:solidFill>
          </a:ln>
          <a:effectLst>
            <a:outerShdw blurRad="38100" dist="25400" dir="5100000" sx="102000" sy="102000" algn="ctr" rotWithShape="0">
              <a:prstClr val="black">
                <a:alpha val="57000"/>
              </a:prstClr>
            </a:outerShdw>
          </a:effectLst>
          <a:scene3d>
            <a:camera prst="orthographicFront">
              <a:rot lat="0" lon="0" rev="0"/>
            </a:camera>
            <a:lightRig rig="soft" dir="t">
              <a:rot lat="0" lon="0" rev="0"/>
            </a:lightRig>
          </a:scene3d>
          <a:sp3d prstMaterial="matte">
            <a:bevelB w="165100" h="69850" prst="coolSlant"/>
            <a:contourClr>
              <a:schemeClr val="accent1">
                <a:lumMod val="50000"/>
              </a:schemeClr>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1400" dirty="0" smtClean="0">
                <a:solidFill>
                  <a:schemeClr val="bg1"/>
                </a:solidFill>
                <a:latin typeface="Calibri"/>
                <a:cs typeface="Calibri"/>
              </a:rPr>
              <a:t>Næste</a:t>
            </a:r>
            <a:endParaRPr lang="da-DK" sz="1400" dirty="0">
              <a:solidFill>
                <a:schemeClr val="bg1"/>
              </a:solidFill>
              <a:latin typeface="Calibri"/>
              <a:cs typeface="Calibri"/>
            </a:endParaRPr>
          </a:p>
        </p:txBody>
      </p:sp>
      <p:sp>
        <p:nvSpPr>
          <p:cNvPr id="66" name="Afrundet rektangel 35">
            <a:hlinkClick r:id="" action="ppaction://hlinkshowjump?jump=nextslide" highlightClick="1"/>
          </p:cNvPr>
          <p:cNvSpPr/>
          <p:nvPr/>
        </p:nvSpPr>
        <p:spPr>
          <a:xfrm>
            <a:off x="2261068" y="1878476"/>
            <a:ext cx="938065" cy="253783"/>
          </a:xfrm>
          <a:prstGeom prst="roundRect">
            <a:avLst>
              <a:gd name="adj" fmla="val 10186"/>
            </a:avLst>
          </a:prstGeom>
          <a:gradFill>
            <a:gsLst>
              <a:gs pos="64000">
                <a:schemeClr val="accent1">
                  <a:lumMod val="20000"/>
                  <a:lumOff val="80000"/>
                </a:schemeClr>
              </a:gs>
              <a:gs pos="29000">
                <a:schemeClr val="accent1">
                  <a:lumMod val="40000"/>
                  <a:lumOff val="60000"/>
                </a:schemeClr>
              </a:gs>
              <a:gs pos="100000">
                <a:schemeClr val="tx2">
                  <a:lumMod val="40000"/>
                  <a:lumOff val="60000"/>
                </a:schemeClr>
              </a:gs>
              <a:gs pos="5000">
                <a:srgbClr val="F2F4F1"/>
              </a:gs>
              <a:gs pos="91000">
                <a:schemeClr val="bg1"/>
              </a:gs>
              <a:gs pos="0">
                <a:srgbClr val="C3D4E5"/>
              </a:gs>
            </a:gsLst>
            <a:lin ang="5400000" scaled="0"/>
          </a:gradFill>
          <a:ln w="19050">
            <a:solidFill>
              <a:schemeClr val="tx1"/>
            </a:solidFill>
          </a:ln>
          <a:effectLst>
            <a:outerShdw blurRad="63500" dist="25400" dir="5400000" sx="102000" sy="102000" algn="ctr" rotWithShape="0">
              <a:prstClr val="black">
                <a:alpha val="40000"/>
              </a:prstClr>
            </a:outerShdw>
          </a:effectLst>
          <a:scene3d>
            <a:camera prst="orthographicFront">
              <a:rot lat="0" lon="0" rev="0"/>
            </a:camera>
            <a:lightRig rig="soft" dir="t">
              <a:rot lat="0" lon="0" rev="0"/>
            </a:lightRig>
          </a:scene3d>
          <a:sp3d prstMaterial="matte">
            <a:bevelB w="165100" h="69850" prst="coolSlant"/>
            <a:contourClr>
              <a:schemeClr val="accent1">
                <a:lumMod val="50000"/>
              </a:schemeClr>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1400" dirty="0" smtClean="0">
                <a:solidFill>
                  <a:schemeClr val="tx1">
                    <a:lumMod val="95000"/>
                    <a:lumOff val="5000"/>
                  </a:schemeClr>
                </a:solidFill>
                <a:latin typeface="Calibri"/>
                <a:cs typeface="Calibri"/>
              </a:rPr>
              <a:t>Næste</a:t>
            </a:r>
            <a:endParaRPr lang="da-DK" sz="1400" dirty="0">
              <a:solidFill>
                <a:schemeClr val="bg1"/>
              </a:solidFill>
              <a:latin typeface="Calibri"/>
              <a:cs typeface="Calibri"/>
            </a:endParaRPr>
          </a:p>
        </p:txBody>
      </p:sp>
      <p:sp>
        <p:nvSpPr>
          <p:cNvPr id="53" name="Afrundet rektangel 35">
            <a:hlinkClick r:id="" action="ppaction://hlinkshowjump?jump=endshow" highlightClick="1"/>
          </p:cNvPr>
          <p:cNvSpPr/>
          <p:nvPr/>
        </p:nvSpPr>
        <p:spPr>
          <a:xfrm>
            <a:off x="2276705" y="4170478"/>
            <a:ext cx="908511" cy="317900"/>
          </a:xfrm>
          <a:prstGeom prst="roundRect">
            <a:avLst/>
          </a:prstGeom>
          <a:gradFill>
            <a:gsLst>
              <a:gs pos="0">
                <a:srgbClr val="4A5C7A"/>
              </a:gs>
              <a:gs pos="52000">
                <a:schemeClr val="tx1"/>
              </a:gs>
              <a:gs pos="100000">
                <a:schemeClr val="tx1"/>
              </a:gs>
            </a:gsLst>
            <a:lin ang="5400000" scaled="1"/>
          </a:gradFill>
          <a:ln w="9525">
            <a:gradFill flip="none" rotWithShape="1">
              <a:gsLst>
                <a:gs pos="0">
                  <a:schemeClr val="accent6">
                    <a:lumMod val="5000"/>
                    <a:lumOff val="95000"/>
                  </a:schemeClr>
                </a:gs>
                <a:gs pos="90000">
                  <a:srgbClr val="798FBF"/>
                </a:gs>
                <a:gs pos="44000">
                  <a:srgbClr val="97A9C3"/>
                </a:gs>
                <a:gs pos="100000">
                  <a:schemeClr val="tx1"/>
                </a:gs>
              </a:gsLst>
              <a:lin ang="5400000" scaled="1"/>
              <a:tileRect/>
            </a:gradFill>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6350" prstMaterial="matte">
            <a:bevelT w="63500" h="63500" prst="coolSlant"/>
            <a:contourClr>
              <a:schemeClr val="tx1"/>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1400" dirty="0" smtClean="0">
                <a:solidFill>
                  <a:srgbClr val="EBEEF9"/>
                </a:solidFill>
                <a:latin typeface="Calibri"/>
                <a:cs typeface="Calibri"/>
              </a:rPr>
              <a:t>Rediger</a:t>
            </a:r>
            <a:endParaRPr lang="da-DK" sz="1400" dirty="0">
              <a:solidFill>
                <a:srgbClr val="EBEEF9"/>
              </a:solidFill>
              <a:latin typeface="Calibri"/>
              <a:cs typeface="Calibri"/>
            </a:endParaRPr>
          </a:p>
        </p:txBody>
      </p:sp>
      <p:sp>
        <p:nvSpPr>
          <p:cNvPr id="58" name="Afrundet rektangel 35">
            <a:hlinkClick r:id="" action="ppaction://hlinkshowjump?jump=nextslide" highlightClick="1"/>
          </p:cNvPr>
          <p:cNvSpPr/>
          <p:nvPr/>
        </p:nvSpPr>
        <p:spPr>
          <a:xfrm>
            <a:off x="2269487" y="3791728"/>
            <a:ext cx="908511" cy="316446"/>
          </a:xfrm>
          <a:prstGeom prst="roundRect">
            <a:avLst/>
          </a:prstGeom>
          <a:gradFill>
            <a:gsLst>
              <a:gs pos="6000">
                <a:srgbClr val="6A7C99"/>
              </a:gs>
              <a:gs pos="88000">
                <a:srgbClr val="4A5C7A"/>
              </a:gs>
              <a:gs pos="100000">
                <a:schemeClr val="accent1">
                  <a:lumMod val="46000"/>
                  <a:lumOff val="54000"/>
                </a:schemeClr>
              </a:gs>
              <a:gs pos="0">
                <a:schemeClr val="accent1">
                  <a:lumMod val="40000"/>
                  <a:lumOff val="60000"/>
                </a:schemeClr>
              </a:gs>
            </a:gsLst>
            <a:lin ang="5400000" scaled="1"/>
          </a:gradFill>
          <a:ln w="12700">
            <a:gradFill flip="none" rotWithShape="1">
              <a:gsLst>
                <a:gs pos="0">
                  <a:schemeClr val="accent6">
                    <a:lumMod val="5000"/>
                    <a:lumOff val="95000"/>
                  </a:schemeClr>
                </a:gs>
                <a:gs pos="90000">
                  <a:srgbClr val="798FBF"/>
                </a:gs>
                <a:gs pos="44000">
                  <a:srgbClr val="97A9C3"/>
                </a:gs>
                <a:gs pos="100000">
                  <a:schemeClr val="tx1"/>
                </a:gs>
              </a:gsLst>
              <a:lin ang="5400000" scaled="1"/>
              <a:tileRect/>
            </a:gradFill>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6350" prstMaterial="matte">
            <a:bevelT w="63500" h="63500" prst="coolSlant"/>
            <a:contourClr>
              <a:schemeClr val="tx1"/>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1400" dirty="0" smtClean="0">
                <a:solidFill>
                  <a:srgbClr val="EBEEF9"/>
                </a:solidFill>
                <a:latin typeface="Calibri" panose="020F0502020204030204" pitchFamily="34" charset="0"/>
                <a:ea typeface="Calibri Light" charset="0"/>
                <a:cs typeface="Calibri Light" charset="0"/>
              </a:rPr>
              <a:t>Næste</a:t>
            </a:r>
            <a:endParaRPr lang="da-DK" sz="1400" dirty="0">
              <a:solidFill>
                <a:srgbClr val="EBEEF9"/>
              </a:solidFill>
              <a:latin typeface="Calibri" panose="020F0502020204030204" pitchFamily="34" charset="0"/>
              <a:ea typeface="Calibri Light" charset="0"/>
              <a:cs typeface="Calibri Light" charset="0"/>
            </a:endParaRPr>
          </a:p>
        </p:txBody>
      </p:sp>
      <p:grpSp>
        <p:nvGrpSpPr>
          <p:cNvPr id="2" name="Gruppe 1"/>
          <p:cNvGrpSpPr/>
          <p:nvPr/>
        </p:nvGrpSpPr>
        <p:grpSpPr>
          <a:xfrm>
            <a:off x="8186937" y="2182695"/>
            <a:ext cx="1091332" cy="403797"/>
            <a:chOff x="8186937" y="2182695"/>
            <a:chExt cx="1091332" cy="403797"/>
          </a:xfrm>
        </p:grpSpPr>
        <p:sp>
          <p:nvSpPr>
            <p:cNvPr id="12" name="Afrundet rektangel 4">
              <a:hlinkClick r:id="rId2" action="ppaction://hlinksldjump" highlightClick="1"/>
            </p:cNvPr>
            <p:cNvSpPr/>
            <p:nvPr/>
          </p:nvSpPr>
          <p:spPr>
            <a:xfrm>
              <a:off x="8186937" y="2182695"/>
              <a:ext cx="1091332" cy="403797"/>
            </a:xfrm>
            <a:prstGeom prst="roundRect">
              <a:avLst>
                <a:gd name="adj" fmla="val 50000"/>
              </a:avLst>
            </a:prstGeom>
            <a:solidFill>
              <a:schemeClr val="bg1">
                <a:lumMod val="8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r"/>
              <a:r>
                <a:rPr lang="da-DK" dirty="0" smtClean="0">
                  <a:solidFill>
                    <a:schemeClr val="tx1">
                      <a:lumMod val="85000"/>
                      <a:lumOff val="15000"/>
                    </a:schemeClr>
                  </a:solidFill>
                  <a:latin typeface="Arial Narrow" charset="0"/>
                  <a:ea typeface="Arial Narrow" charset="0"/>
                  <a:cs typeface="Arial Narrow" charset="0"/>
                </a:rPr>
                <a:t>Menu</a:t>
              </a:r>
              <a:endParaRPr lang="da-DK" dirty="0">
                <a:solidFill>
                  <a:schemeClr val="tx1">
                    <a:lumMod val="85000"/>
                    <a:lumOff val="15000"/>
                  </a:schemeClr>
                </a:solidFill>
                <a:latin typeface="Arial Narrow" charset="0"/>
                <a:ea typeface="Arial Narrow" charset="0"/>
                <a:cs typeface="Arial Narrow" charset="0"/>
              </a:endParaRPr>
            </a:p>
          </p:txBody>
        </p:sp>
        <p:pic>
          <p:nvPicPr>
            <p:cNvPr id="59" name="Billede 32">
              <a:hlinkClick r:id="rId2" action="ppaction://hlinksldjump"/>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01403" y="2201048"/>
              <a:ext cx="369428" cy="365936"/>
            </a:xfrm>
            <a:prstGeom prst="ellipse">
              <a:avLst/>
            </a:prstGeom>
            <a:solidFill>
              <a:schemeClr val="bg1">
                <a:lumMod val="85000"/>
              </a:schemeClr>
            </a:solidFill>
            <a:ln w="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Tree>
    <p:extLst>
      <p:ext uri="{BB962C8B-B14F-4D97-AF65-F5344CB8AC3E}">
        <p14:creationId xmlns:p14="http://schemas.microsoft.com/office/powerpoint/2010/main" val="1759515412"/>
      </p:ext>
    </p:extLst>
  </p:cSld>
  <p:clrMapOvr>
    <a:masterClrMapping/>
  </p:clrMapOvr>
  <p:transition spd="med">
    <p:pull/>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63000">
              <a:srgbClr val="8EA5CA"/>
            </a:gs>
            <a:gs pos="0">
              <a:schemeClr val="accent3">
                <a:lumMod val="0"/>
                <a:lumOff val="100000"/>
              </a:schemeClr>
            </a:gs>
            <a:gs pos="100000">
              <a:srgbClr val="C3D4E5"/>
            </a:gs>
          </a:gsLst>
          <a:lin ang="2700000" scaled="1"/>
          <a:tileRect/>
        </a:gra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0" y="-555132"/>
            <a:ext cx="12074400" cy="555132"/>
          </a:xfrm>
        </p:spPr>
        <p:txBody>
          <a:bodyPr/>
          <a:lstStyle/>
          <a:p>
            <a:r>
              <a:rPr lang="da-DK" dirty="0" smtClean="0"/>
              <a:t>Slut</a:t>
            </a:r>
            <a:endParaRPr lang="da-DK" dirty="0"/>
          </a:p>
        </p:txBody>
      </p:sp>
      <p:sp>
        <p:nvSpPr>
          <p:cNvPr id="18" name="Pladsholder til tekst 17"/>
          <p:cNvSpPr>
            <a:spLocks noGrp="1"/>
          </p:cNvSpPr>
          <p:nvPr>
            <p:ph type="body" sz="quarter" idx="15"/>
          </p:nvPr>
        </p:nvSpPr>
        <p:spPr>
          <a:xfrm>
            <a:off x="999865" y="6241309"/>
            <a:ext cx="5641703" cy="281381"/>
          </a:xfrm>
        </p:spPr>
        <p:txBody>
          <a:bodyPr/>
          <a:lstStyle/>
          <a:p>
            <a:endParaRPr lang="da-DK"/>
          </a:p>
        </p:txBody>
      </p:sp>
      <p:sp>
        <p:nvSpPr>
          <p:cNvPr id="7" name="Rektangel 6"/>
          <p:cNvSpPr/>
          <p:nvPr/>
        </p:nvSpPr>
        <p:spPr>
          <a:xfrm>
            <a:off x="3537180" y="1944497"/>
            <a:ext cx="4711700" cy="3231654"/>
          </a:xfrm>
          <a:prstGeom prst="rect">
            <a:avLst/>
          </a:prstGeom>
          <a:gradFill>
            <a:gsLst>
              <a:gs pos="0">
                <a:srgbClr val="7C93C1"/>
              </a:gs>
              <a:gs pos="65000">
                <a:schemeClr val="bg1">
                  <a:lumMod val="95000"/>
                </a:schemeClr>
              </a:gs>
              <a:gs pos="23000">
                <a:srgbClr val="C4D6EB"/>
              </a:gs>
              <a:gs pos="100000">
                <a:schemeClr val="bg1"/>
              </a:gs>
            </a:gsLst>
            <a:lin ang="16200000" scaled="0"/>
          </a:gradFill>
          <a:ln w="12700">
            <a:solidFill>
              <a:srgbClr val="4A5C7A"/>
            </a:solidFill>
          </a:ln>
          <a:effectLst>
            <a:innerShdw blurRad="63500" dist="50800" dir="13500000">
              <a:prstClr val="black">
                <a:alpha val="50000"/>
              </a:prstClr>
            </a:innerShdw>
          </a:effectLst>
        </p:spPr>
        <p:style>
          <a:lnRef idx="1">
            <a:schemeClr val="accent5"/>
          </a:lnRef>
          <a:fillRef idx="3">
            <a:schemeClr val="accent5"/>
          </a:fillRef>
          <a:effectRef idx="2">
            <a:schemeClr val="accent5"/>
          </a:effectRef>
          <a:fontRef idx="minor">
            <a:schemeClr val="lt1"/>
          </a:fontRef>
        </p:style>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da-DK" sz="9600" b="1" cap="all" dirty="0" smtClean="0">
                <a:ln w="0"/>
                <a:solidFill>
                  <a:srgbClr val="4569A8"/>
                </a:solidFill>
                <a:effectLst>
                  <a:reflection blurRad="12700" stA="50000" endPos="50000" dist="5000" dir="5400000" sy="-100000" rotWithShape="0"/>
                </a:effectLst>
                <a:latin typeface="Arial"/>
                <a:cs typeface="Arial"/>
              </a:rPr>
              <a:t>OS</a:t>
            </a:r>
            <a:endParaRPr lang="da-DK" sz="5400" b="1" cap="all" dirty="0">
              <a:ln w="0"/>
              <a:solidFill>
                <a:srgbClr val="4569A8"/>
              </a:solidFill>
              <a:effectLst>
                <a:reflection blurRad="12700" stA="50000" endPos="50000" dist="5000" dir="5400000" sy="-100000" rotWithShape="0"/>
              </a:effectLst>
              <a:latin typeface="Arial"/>
              <a:cs typeface="Arial"/>
            </a:endParaRPr>
          </a:p>
          <a:p>
            <a:pPr>
              <a:defRPr/>
            </a:pPr>
            <a:endParaRPr lang="da-DK"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a:defRPr/>
            </a:pPr>
            <a:endParaRPr lang="da-DK"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8" name="Rektangel 7"/>
          <p:cNvSpPr/>
          <p:nvPr/>
        </p:nvSpPr>
        <p:spPr>
          <a:xfrm>
            <a:off x="4148450" y="3828775"/>
            <a:ext cx="3606760" cy="784830"/>
          </a:xfrm>
          <a:prstGeom prst="rect">
            <a:avLst/>
          </a:prstGeom>
          <a:noFill/>
        </p:spPr>
        <p:txBody>
          <a:bodyPr wrap="square">
            <a:spAutoFit/>
            <a:scene3d>
              <a:camera prst="orthographicFront">
                <a:rot lat="0" lon="0" rev="0"/>
              </a:camera>
              <a:lightRig rig="contrasting" dir="t">
                <a:rot lat="0" lon="0" rev="4500000"/>
              </a:lightRig>
            </a:scene3d>
            <a:sp3d contourW="6350" prstMaterial="metal">
              <a:contourClr>
                <a:schemeClr val="accent1">
                  <a:shade val="75000"/>
                </a:schemeClr>
              </a:contourClr>
            </a:sp3d>
          </a:bodyPr>
          <a:lstStyle/>
          <a:p>
            <a:pPr algn="ctr" fontAlgn="auto">
              <a:spcBef>
                <a:spcPts val="0"/>
              </a:spcBef>
              <a:spcAft>
                <a:spcPts val="0"/>
              </a:spcAft>
              <a:defRPr/>
            </a:pPr>
            <a:r>
              <a:rPr lang="da-DK" sz="2400" b="1" cap="all" dirty="0" smtClean="0">
                <a:ln w="0"/>
                <a:solidFill>
                  <a:srgbClr val="4569A8"/>
                </a:solidFill>
                <a:effectLst>
                  <a:innerShdw blurRad="63500" dist="50800" dir="13500000">
                    <a:prstClr val="black">
                      <a:alpha val="50000"/>
                    </a:prstClr>
                  </a:innerShdw>
                </a:effectLst>
                <a:latin typeface="Arial"/>
                <a:cs typeface="Arial"/>
              </a:rPr>
              <a:t>Livsfortællinger</a:t>
            </a:r>
          </a:p>
          <a:p>
            <a:pPr algn="ctr" fontAlgn="auto">
              <a:spcBef>
                <a:spcPts val="0"/>
              </a:spcBef>
              <a:spcAft>
                <a:spcPts val="0"/>
              </a:spcAft>
              <a:defRPr/>
            </a:pPr>
            <a:endParaRPr lang="da-DK" sz="900" b="1" cap="all" dirty="0" smtClean="0">
              <a:ln w="0"/>
              <a:solidFill>
                <a:srgbClr val="4569A8"/>
              </a:solidFill>
              <a:effectLst>
                <a:innerShdw blurRad="63500" dist="50800" dir="13500000">
                  <a:prstClr val="black">
                    <a:alpha val="50000"/>
                  </a:prstClr>
                </a:innerShdw>
              </a:effectLst>
              <a:latin typeface="Arial"/>
              <a:cs typeface="Arial"/>
            </a:endParaRPr>
          </a:p>
          <a:p>
            <a:pPr algn="ctr" fontAlgn="auto">
              <a:spcBef>
                <a:spcPts val="0"/>
              </a:spcBef>
              <a:spcAft>
                <a:spcPts val="0"/>
              </a:spcAft>
              <a:defRPr/>
            </a:pPr>
            <a:r>
              <a:rPr lang="da-DK" sz="1200" b="1" cap="all" dirty="0" err="1" smtClean="0">
                <a:ln w="0"/>
                <a:solidFill>
                  <a:srgbClr val="4569A8"/>
                </a:solidFill>
                <a:effectLst>
                  <a:innerShdw blurRad="63500" dist="50800" dir="13500000">
                    <a:prstClr val="black">
                      <a:alpha val="50000"/>
                    </a:prstClr>
                  </a:innerShdw>
                </a:effectLst>
                <a:latin typeface="Arial"/>
                <a:cs typeface="Arial"/>
              </a:rPr>
              <a:t>www.opgavestyret.dk</a:t>
            </a:r>
            <a:r>
              <a:rPr lang="da-DK" sz="1200" b="1" cap="all" dirty="0" smtClean="0">
                <a:ln w="0"/>
                <a:solidFill>
                  <a:srgbClr val="4569A8"/>
                </a:solidFill>
                <a:effectLst>
                  <a:innerShdw blurRad="63500" dist="50800" dir="13500000">
                    <a:prstClr val="black">
                      <a:alpha val="50000"/>
                    </a:prstClr>
                  </a:innerShdw>
                </a:effectLst>
                <a:latin typeface="Arial"/>
                <a:cs typeface="Arial"/>
              </a:rPr>
              <a:t>/</a:t>
            </a:r>
            <a:endParaRPr lang="da-DK" sz="1200" b="1" cap="all" dirty="0">
              <a:ln w="0"/>
              <a:solidFill>
                <a:srgbClr val="4569A8"/>
              </a:solidFill>
              <a:effectLst>
                <a:innerShdw blurRad="63500" dist="50800" dir="13500000">
                  <a:prstClr val="black">
                    <a:alpha val="50000"/>
                  </a:prstClr>
                </a:innerShdw>
              </a:effectLst>
              <a:latin typeface="Arial"/>
              <a:cs typeface="Arial"/>
            </a:endParaRPr>
          </a:p>
        </p:txBody>
      </p:sp>
      <p:sp>
        <p:nvSpPr>
          <p:cNvPr id="21" name="Rektangel 20">
            <a:hlinkClick r:id="" action="ppaction://hlinkshowjump?jump=firstslide"/>
          </p:cNvPr>
          <p:cNvSpPr/>
          <p:nvPr/>
        </p:nvSpPr>
        <p:spPr>
          <a:xfrm>
            <a:off x="0" y="6294472"/>
            <a:ext cx="12192000" cy="563527"/>
          </a:xfrm>
          <a:prstGeom prst="rect">
            <a:avLst/>
          </a:prstGeom>
          <a:solidFill>
            <a:schemeClr val="bg1"/>
          </a:solidFill>
          <a:ln>
            <a:noFill/>
          </a:ln>
          <a:effectLst>
            <a:innerShdw blurRad="50800" dist="25400" dir="16200000">
              <a:prstClr val="black">
                <a:alpha val="29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9" name="Tekstfelt 8"/>
          <p:cNvSpPr txBox="1"/>
          <p:nvPr/>
        </p:nvSpPr>
        <p:spPr>
          <a:xfrm>
            <a:off x="9873451" y="-379001"/>
            <a:ext cx="2307042" cy="307777"/>
          </a:xfrm>
          <a:prstGeom prst="rect">
            <a:avLst/>
          </a:prstGeom>
          <a:solidFill>
            <a:schemeClr val="accent5">
              <a:lumMod val="60000"/>
              <a:lumOff val="40000"/>
            </a:schemeClr>
          </a:solidFill>
        </p:spPr>
        <p:txBody>
          <a:bodyPr wrap="none" rtlCol="0">
            <a:spAutoFit/>
          </a:bodyPr>
          <a:lstStyle/>
          <a:p>
            <a:r>
              <a:rPr lang="da-DK" sz="1400" dirty="0" smtClean="0">
                <a:solidFill>
                  <a:schemeClr val="bg1"/>
                </a:solidFill>
              </a:rPr>
              <a:t>Afsluttende dias – slet ikke !</a:t>
            </a:r>
            <a:endParaRPr lang="da-DK" sz="1400" dirty="0">
              <a:solidFill>
                <a:schemeClr val="bg1"/>
              </a:solidFill>
            </a:endParaRPr>
          </a:p>
        </p:txBody>
      </p:sp>
      <p:sp>
        <p:nvSpPr>
          <p:cNvPr id="3" name="Pladsholder til sidefod 2"/>
          <p:cNvSpPr>
            <a:spLocks noGrp="1"/>
          </p:cNvSpPr>
          <p:nvPr>
            <p:ph type="ftr" sz="quarter" idx="10"/>
          </p:nvPr>
        </p:nvSpPr>
        <p:spPr>
          <a:xfrm>
            <a:off x="4071596" y="-486238"/>
            <a:ext cx="4048807" cy="365125"/>
          </a:xfrm>
        </p:spPr>
        <p:txBody>
          <a:bodyPr/>
          <a:lstStyle/>
          <a:p>
            <a:r>
              <a:rPr lang="en-US" smtClean="0"/>
              <a:t>Dit navn her</a:t>
            </a:r>
            <a:endParaRPr lang="en-US" dirty="0"/>
          </a:p>
        </p:txBody>
      </p:sp>
      <p:sp>
        <p:nvSpPr>
          <p:cNvPr id="4" name="Pladsholder til slidenummer 3"/>
          <p:cNvSpPr>
            <a:spLocks noGrp="1"/>
          </p:cNvSpPr>
          <p:nvPr>
            <p:ph type="sldNum" sz="quarter" idx="11"/>
          </p:nvPr>
        </p:nvSpPr>
        <p:spPr/>
        <p:txBody>
          <a:bodyPr/>
          <a:lstStyle/>
          <a:p>
            <a:fld id="{B0EB8CF6-47F3-4747-94A2-C5AAF9298AFB}" type="slidenum">
              <a:rPr lang="da-DK" smtClean="0">
                <a:solidFill>
                  <a:schemeClr val="bg1">
                    <a:lumMod val="85000"/>
                  </a:schemeClr>
                </a:solidFill>
              </a:rPr>
              <a:pPr/>
              <a:t>36</a:t>
            </a:fld>
            <a:endParaRPr lang="da-DK" dirty="0">
              <a:solidFill>
                <a:schemeClr val="bg1">
                  <a:lumMod val="85000"/>
                </a:schemeClr>
              </a:solidFill>
            </a:endParaRPr>
          </a:p>
        </p:txBody>
      </p:sp>
      <p:grpSp>
        <p:nvGrpSpPr>
          <p:cNvPr id="11" name="Grupper 10"/>
          <p:cNvGrpSpPr/>
          <p:nvPr/>
        </p:nvGrpSpPr>
        <p:grpSpPr>
          <a:xfrm>
            <a:off x="10983068" y="6381999"/>
            <a:ext cx="1091332" cy="403797"/>
            <a:chOff x="3093042" y="4237777"/>
            <a:chExt cx="1091332" cy="403797"/>
          </a:xfrm>
          <a:solidFill>
            <a:schemeClr val="bg1">
              <a:lumMod val="85000"/>
            </a:schemeClr>
          </a:solidFill>
        </p:grpSpPr>
        <p:sp>
          <p:nvSpPr>
            <p:cNvPr id="12" name="Afrundet rektangel 4">
              <a:hlinkClick r:id="rId3" action="ppaction://hlinksldjump" highlightClick="1"/>
            </p:cNvPr>
            <p:cNvSpPr/>
            <p:nvPr/>
          </p:nvSpPr>
          <p:spPr>
            <a:xfrm>
              <a:off x="3093042" y="4237777"/>
              <a:ext cx="1091332" cy="403797"/>
            </a:xfrm>
            <a:prstGeom prst="roundRect">
              <a:avLst>
                <a:gd name="adj" fmla="val 45794"/>
              </a:avLst>
            </a:prstGeom>
            <a:grpFill/>
            <a:ln/>
          </p:spPr>
          <p:style>
            <a:lnRef idx="0">
              <a:schemeClr val="accent3"/>
            </a:lnRef>
            <a:fillRef idx="3">
              <a:schemeClr val="accent3"/>
            </a:fillRef>
            <a:effectRef idx="3">
              <a:schemeClr val="accent3"/>
            </a:effectRef>
            <a:fontRef idx="minor">
              <a:schemeClr val="lt1"/>
            </a:fontRef>
          </p:style>
          <p:txBody>
            <a:bodyPr rtlCol="0" anchor="ctr"/>
            <a:lstStyle/>
            <a:p>
              <a:pPr algn="r"/>
              <a:r>
                <a:rPr lang="da-DK" dirty="0" smtClean="0">
                  <a:solidFill>
                    <a:schemeClr val="bg1"/>
                  </a:solidFill>
                  <a:latin typeface="Arial Narrow" charset="0"/>
                  <a:ea typeface="Arial Narrow" charset="0"/>
                  <a:cs typeface="Arial Narrow" charset="0"/>
                </a:rPr>
                <a:t>Menu</a:t>
              </a:r>
              <a:endParaRPr lang="da-DK" dirty="0">
                <a:solidFill>
                  <a:schemeClr val="bg1"/>
                </a:solidFill>
                <a:latin typeface="Arial Narrow" charset="0"/>
                <a:ea typeface="Arial Narrow" charset="0"/>
                <a:cs typeface="Arial Narrow" charset="0"/>
              </a:endParaRPr>
            </a:p>
          </p:txBody>
        </p:sp>
        <p:pic>
          <p:nvPicPr>
            <p:cNvPr id="13" name="Billede 5">
              <a:hlinkClick r:id="rId3" action="ppaction://hlinksldjump"/>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18945" y="4273825"/>
              <a:ext cx="334864" cy="331699"/>
            </a:xfrm>
            <a:prstGeom prst="ellipse">
              <a:avLst/>
            </a:prstGeom>
            <a:grpFill/>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5" name="Rektangel 4"/>
          <p:cNvSpPr/>
          <p:nvPr/>
        </p:nvSpPr>
        <p:spPr>
          <a:xfrm>
            <a:off x="3932903" y="4857135"/>
            <a:ext cx="4070555" cy="24580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800" dirty="0" smtClean="0"/>
              <a:t>Supplerende grafik fra </a:t>
            </a:r>
            <a:r>
              <a:rPr lang="da-DK" sz="800" dirty="0" smtClean="0">
                <a:hlinkClick r:id="rId5"/>
              </a:rPr>
              <a:t>www.myfreetextures.com</a:t>
            </a:r>
            <a:endParaRPr lang="da-DK" sz="800" dirty="0" smtClean="0"/>
          </a:p>
          <a:p>
            <a:pPr algn="ctr"/>
            <a:endParaRPr lang="da-DK" sz="800" dirty="0"/>
          </a:p>
        </p:txBody>
      </p:sp>
    </p:spTree>
    <p:extLst>
      <p:ext uri="{BB962C8B-B14F-4D97-AF65-F5344CB8AC3E}">
        <p14:creationId xmlns:p14="http://schemas.microsoft.com/office/powerpoint/2010/main" val="799303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1000"/>
                                        <p:tgtEl>
                                          <p:spTgt spid="7"/>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anim calcmode="lin" valueType="num">
                                      <p:cBhvr>
                                        <p:cTn id="11" dur="500" fill="hold"/>
                                        <p:tgtEl>
                                          <p:spTgt spid="8"/>
                                        </p:tgtEl>
                                        <p:attrNameLst>
                                          <p:attrName>ppt_x</p:attrName>
                                        </p:attrNameLst>
                                      </p:cBhvr>
                                      <p:tavLst>
                                        <p:tav tm="0">
                                          <p:val>
                                            <p:strVal val="#ppt_x"/>
                                          </p:val>
                                        </p:tav>
                                        <p:tav tm="100000">
                                          <p:val>
                                            <p:strVal val="#ppt_x"/>
                                          </p:val>
                                        </p:tav>
                                      </p:tavLst>
                                    </p:anim>
                                    <p:anim calcmode="lin" valueType="num">
                                      <p:cBhvr>
                                        <p:cTn id="12" dur="500" fill="hold"/>
                                        <p:tgtEl>
                                          <p:spTgt spid="8"/>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7"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750"/>
                                        <p:tgtEl>
                                          <p:spTgt spid="5"/>
                                        </p:tgtEl>
                                      </p:cBhvr>
                                    </p:animEffect>
                                    <p:anim calcmode="lin" valueType="num">
                                      <p:cBhvr>
                                        <p:cTn id="17" dur="750" fill="hold"/>
                                        <p:tgtEl>
                                          <p:spTgt spid="5"/>
                                        </p:tgtEl>
                                        <p:attrNameLst>
                                          <p:attrName>ppt_x</p:attrName>
                                        </p:attrNameLst>
                                      </p:cBhvr>
                                      <p:tavLst>
                                        <p:tav tm="0">
                                          <p:val>
                                            <p:strVal val="#ppt_x"/>
                                          </p:val>
                                        </p:tav>
                                        <p:tav tm="100000">
                                          <p:val>
                                            <p:strVal val="#ppt_x"/>
                                          </p:val>
                                        </p:tav>
                                      </p:tavLst>
                                    </p:anim>
                                    <p:anim calcmode="lin" valueType="num">
                                      <p:cBhvr>
                                        <p:cTn id="18"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endParaRPr lang="da-DK"/>
          </a:p>
        </p:txBody>
      </p:sp>
      <p:sp>
        <p:nvSpPr>
          <p:cNvPr id="3" name="Pladsholder til sidefod 2"/>
          <p:cNvSpPr>
            <a:spLocks noGrp="1"/>
          </p:cNvSpPr>
          <p:nvPr>
            <p:ph type="ftr" sz="quarter" idx="10"/>
          </p:nvPr>
        </p:nvSpPr>
        <p:spPr/>
        <p:txBody>
          <a:bodyPr/>
          <a:lstStyle/>
          <a:p>
            <a:r>
              <a:rPr lang="en-US" smtClean="0"/>
              <a:t>Dit navn her</a:t>
            </a:r>
            <a:endParaRPr lang="en-US" dirty="0"/>
          </a:p>
        </p:txBody>
      </p:sp>
      <p:sp>
        <p:nvSpPr>
          <p:cNvPr id="4" name="Pladsholder til slidenummer 3"/>
          <p:cNvSpPr>
            <a:spLocks noGrp="1"/>
          </p:cNvSpPr>
          <p:nvPr>
            <p:ph type="sldNum" sz="quarter" idx="11"/>
          </p:nvPr>
        </p:nvSpPr>
        <p:spPr/>
        <p:txBody>
          <a:bodyPr/>
          <a:lstStyle/>
          <a:p>
            <a:fld id="{B0EB8CF6-47F3-4747-94A2-C5AAF9298AFB}" type="slidenum">
              <a:rPr lang="da-DK" smtClean="0"/>
              <a:pPr/>
              <a:t>3</a:t>
            </a:fld>
            <a:endParaRPr lang="da-DK"/>
          </a:p>
        </p:txBody>
      </p:sp>
      <p:sp>
        <p:nvSpPr>
          <p:cNvPr id="13" name="Pladsholder til tekst 12"/>
          <p:cNvSpPr>
            <a:spLocks noGrp="1"/>
          </p:cNvSpPr>
          <p:nvPr>
            <p:ph type="body" sz="quarter" idx="15"/>
          </p:nvPr>
        </p:nvSpPr>
        <p:spPr/>
        <p:txBody>
          <a:bodyPr/>
          <a:lstStyle/>
          <a:p>
            <a:endParaRPr lang="da-DK"/>
          </a:p>
        </p:txBody>
      </p:sp>
      <p:sp>
        <p:nvSpPr>
          <p:cNvPr id="10" name="Undertitel 9"/>
          <p:cNvSpPr>
            <a:spLocks noGrp="1"/>
          </p:cNvSpPr>
          <p:nvPr>
            <p:ph type="subTitle" idx="1"/>
          </p:nvPr>
        </p:nvSpPr>
        <p:spPr>
          <a:xfrm>
            <a:off x="198187" y="607852"/>
            <a:ext cx="11841413" cy="408148"/>
          </a:xfrm>
        </p:spPr>
        <p:txBody>
          <a:bodyPr>
            <a:normAutofit lnSpcReduction="10000"/>
          </a:bodyPr>
          <a:lstStyle/>
          <a:p>
            <a:r>
              <a:rPr lang="da-DK" dirty="0" smtClean="0"/>
              <a:t>Din overskrift her</a:t>
            </a:r>
            <a:r>
              <a:rPr lang="mr-IN" dirty="0" smtClean="0"/>
              <a:t>…</a:t>
            </a:r>
            <a:endParaRPr lang="da-DK" dirty="0"/>
          </a:p>
        </p:txBody>
      </p:sp>
      <p:sp>
        <p:nvSpPr>
          <p:cNvPr id="11" name="Pladsholder til indhold 10"/>
          <p:cNvSpPr>
            <a:spLocks noGrp="1"/>
          </p:cNvSpPr>
          <p:nvPr>
            <p:ph sz="quarter" idx="12"/>
          </p:nvPr>
        </p:nvSpPr>
        <p:spPr/>
        <p:txBody>
          <a:bodyPr/>
          <a:lstStyle/>
          <a:p>
            <a:r>
              <a:rPr lang="da-DK" dirty="0"/>
              <a:t>Overvej at skrive om, hvordan du kom igennem krisen til inspiration for andre..</a:t>
            </a:r>
          </a:p>
          <a:p>
            <a:endParaRPr lang="da-DK" dirty="0"/>
          </a:p>
        </p:txBody>
      </p:sp>
      <p:sp>
        <p:nvSpPr>
          <p:cNvPr id="12" name="Pladsholder til indhold 11"/>
          <p:cNvSpPr>
            <a:spLocks noGrp="1"/>
          </p:cNvSpPr>
          <p:nvPr>
            <p:ph sz="quarter" idx="13"/>
          </p:nvPr>
        </p:nvSpPr>
        <p:spPr>
          <a:xfrm>
            <a:off x="7429501" y="1016000"/>
            <a:ext cx="4610100" cy="5029200"/>
          </a:xfrm>
        </p:spPr>
        <p:txBody>
          <a:bodyPr/>
          <a:lstStyle/>
          <a:p>
            <a:r>
              <a:rPr lang="da-DK" dirty="0" smtClean="0"/>
              <a:t>Mere tekst eller foto her</a:t>
            </a:r>
            <a:r>
              <a:rPr lang="mr-IN" dirty="0" smtClean="0"/>
              <a:t>…</a:t>
            </a:r>
            <a:endParaRPr lang="da-DK" dirty="0"/>
          </a:p>
        </p:txBody>
      </p:sp>
    </p:spTree>
    <p:extLst>
      <p:ext uri="{BB962C8B-B14F-4D97-AF65-F5344CB8AC3E}">
        <p14:creationId xmlns:p14="http://schemas.microsoft.com/office/powerpoint/2010/main" val="20785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r>
              <a:rPr lang="da-DK" dirty="0" smtClean="0"/>
              <a:t>Min tro</a:t>
            </a:r>
            <a:endParaRPr lang="da-DK" dirty="0"/>
          </a:p>
        </p:txBody>
      </p:sp>
      <p:sp>
        <p:nvSpPr>
          <p:cNvPr id="3" name="Pladsholder til sidefod 2"/>
          <p:cNvSpPr>
            <a:spLocks noGrp="1"/>
          </p:cNvSpPr>
          <p:nvPr>
            <p:ph type="ftr" sz="quarter" idx="10"/>
          </p:nvPr>
        </p:nvSpPr>
        <p:spPr/>
        <p:txBody>
          <a:bodyPr/>
          <a:lstStyle/>
          <a:p>
            <a:r>
              <a:rPr lang="en-US" smtClean="0"/>
              <a:t>Dit navn her</a:t>
            </a:r>
            <a:endParaRPr lang="en-US" dirty="0"/>
          </a:p>
        </p:txBody>
      </p:sp>
      <p:sp>
        <p:nvSpPr>
          <p:cNvPr id="4" name="Pladsholder til slidenummer 3"/>
          <p:cNvSpPr>
            <a:spLocks noGrp="1"/>
          </p:cNvSpPr>
          <p:nvPr>
            <p:ph type="sldNum" sz="quarter" idx="11"/>
          </p:nvPr>
        </p:nvSpPr>
        <p:spPr/>
        <p:txBody>
          <a:bodyPr/>
          <a:lstStyle/>
          <a:p>
            <a:fld id="{B0EB8CF6-47F3-4747-94A2-C5AAF9298AFB}" type="slidenum">
              <a:rPr lang="da-DK" smtClean="0"/>
              <a:pPr/>
              <a:t>4</a:t>
            </a:fld>
            <a:endParaRPr lang="da-DK"/>
          </a:p>
        </p:txBody>
      </p:sp>
      <p:sp>
        <p:nvSpPr>
          <p:cNvPr id="6" name="Pladsholder til tekst 5"/>
          <p:cNvSpPr>
            <a:spLocks noGrp="1"/>
          </p:cNvSpPr>
          <p:nvPr>
            <p:ph type="body" sz="quarter" idx="15"/>
          </p:nvPr>
        </p:nvSpPr>
        <p:spPr/>
        <p:txBody>
          <a:bodyPr/>
          <a:lstStyle/>
          <a:p>
            <a:endParaRPr lang="da-DK"/>
          </a:p>
        </p:txBody>
      </p:sp>
      <p:sp>
        <p:nvSpPr>
          <p:cNvPr id="2" name="Pladsholder til indhold 1"/>
          <p:cNvSpPr>
            <a:spLocks noGrp="1"/>
          </p:cNvSpPr>
          <p:nvPr>
            <p:ph sz="quarter" idx="12"/>
          </p:nvPr>
        </p:nvSpPr>
        <p:spPr/>
        <p:txBody>
          <a:bodyPr/>
          <a:lstStyle/>
          <a:p>
            <a:r>
              <a:rPr lang="da-DK" dirty="0" smtClean="0"/>
              <a:t>Tro, Håb og Kærlighed</a:t>
            </a:r>
            <a:endParaRPr lang="da-DK" dirty="0"/>
          </a:p>
        </p:txBody>
      </p:sp>
      <p:sp>
        <p:nvSpPr>
          <p:cNvPr id="5" name="Pladsholder til indhold 4"/>
          <p:cNvSpPr>
            <a:spLocks noGrp="1"/>
          </p:cNvSpPr>
          <p:nvPr>
            <p:ph sz="quarter" idx="13"/>
          </p:nvPr>
        </p:nvSpPr>
        <p:spPr/>
        <p:txBody>
          <a:bodyPr/>
          <a:lstStyle/>
          <a:p>
            <a:r>
              <a:rPr lang="da-DK" dirty="0" smtClean="0"/>
              <a:t>Her kan du formulere dig om dine tro. Du kan også slette siden, hvis ønsker, ligesom der er andre religioner at finde under ”Layout”</a:t>
            </a:r>
            <a:endParaRPr lang="da-DK" dirty="0"/>
          </a:p>
        </p:txBody>
      </p:sp>
    </p:spTree>
    <p:extLst>
      <p:ext uri="{BB962C8B-B14F-4D97-AF65-F5344CB8AC3E}">
        <p14:creationId xmlns:p14="http://schemas.microsoft.com/office/powerpoint/2010/main" val="1030698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r>
              <a:rPr lang="da-DK" dirty="0" smtClean="0"/>
              <a:t>Livserfaring</a:t>
            </a:r>
            <a:endParaRPr lang="da-DK" dirty="0"/>
          </a:p>
        </p:txBody>
      </p:sp>
      <p:sp>
        <p:nvSpPr>
          <p:cNvPr id="3" name="Pladsholder til sidefod 2"/>
          <p:cNvSpPr>
            <a:spLocks noGrp="1"/>
          </p:cNvSpPr>
          <p:nvPr>
            <p:ph type="ftr" sz="quarter" idx="10"/>
          </p:nvPr>
        </p:nvSpPr>
        <p:spPr/>
        <p:txBody>
          <a:bodyPr/>
          <a:lstStyle/>
          <a:p>
            <a:r>
              <a:rPr lang="en-US" smtClean="0"/>
              <a:t>Dit navn her</a:t>
            </a:r>
            <a:endParaRPr lang="en-US" dirty="0"/>
          </a:p>
        </p:txBody>
      </p:sp>
      <p:sp>
        <p:nvSpPr>
          <p:cNvPr id="4" name="Pladsholder til slidenummer 3"/>
          <p:cNvSpPr>
            <a:spLocks noGrp="1"/>
          </p:cNvSpPr>
          <p:nvPr>
            <p:ph type="sldNum" sz="quarter" idx="11"/>
          </p:nvPr>
        </p:nvSpPr>
        <p:spPr/>
        <p:txBody>
          <a:bodyPr/>
          <a:lstStyle/>
          <a:p>
            <a:fld id="{B0EB8CF6-47F3-4747-94A2-C5AAF9298AFB}" type="slidenum">
              <a:rPr lang="da-DK" smtClean="0"/>
              <a:pPr/>
              <a:t>5</a:t>
            </a:fld>
            <a:endParaRPr lang="da-DK"/>
          </a:p>
        </p:txBody>
      </p:sp>
      <p:sp>
        <p:nvSpPr>
          <p:cNvPr id="13" name="Pladsholder til tekst 12"/>
          <p:cNvSpPr>
            <a:spLocks noGrp="1"/>
          </p:cNvSpPr>
          <p:nvPr>
            <p:ph type="body" sz="quarter" idx="15"/>
          </p:nvPr>
        </p:nvSpPr>
        <p:spPr/>
        <p:txBody>
          <a:bodyPr/>
          <a:lstStyle/>
          <a:p>
            <a:endParaRPr lang="da-DK"/>
          </a:p>
        </p:txBody>
      </p:sp>
      <p:sp>
        <p:nvSpPr>
          <p:cNvPr id="10" name="Undertitel 9"/>
          <p:cNvSpPr>
            <a:spLocks noGrp="1"/>
          </p:cNvSpPr>
          <p:nvPr>
            <p:ph type="subTitle" idx="1"/>
          </p:nvPr>
        </p:nvSpPr>
        <p:spPr>
          <a:xfrm>
            <a:off x="275302" y="607852"/>
            <a:ext cx="8257554" cy="1378264"/>
          </a:xfrm>
        </p:spPr>
        <p:txBody>
          <a:bodyPr>
            <a:noAutofit/>
          </a:bodyPr>
          <a:lstStyle/>
          <a:p>
            <a:r>
              <a:rPr lang="da-DK" dirty="0" smtClean="0"/>
              <a:t>Gode råd til mig selv og måske andre </a:t>
            </a:r>
            <a:r>
              <a:rPr lang="mr-IN" dirty="0" smtClean="0"/>
              <a:t>…</a:t>
            </a:r>
            <a:endParaRPr lang="da-DK" dirty="0"/>
          </a:p>
        </p:txBody>
      </p:sp>
      <p:sp>
        <p:nvSpPr>
          <p:cNvPr id="12" name="Pladsholder til indhold 11"/>
          <p:cNvSpPr>
            <a:spLocks noGrp="1"/>
          </p:cNvSpPr>
          <p:nvPr>
            <p:ph sz="quarter" idx="13"/>
          </p:nvPr>
        </p:nvSpPr>
        <p:spPr>
          <a:xfrm>
            <a:off x="275301" y="1197427"/>
            <a:ext cx="11641395" cy="4888741"/>
          </a:xfrm>
          <a:solidFill>
            <a:schemeClr val="bg1">
              <a:alpha val="25000"/>
            </a:schemeClr>
          </a:solidFill>
          <a:ln>
            <a:noFill/>
          </a:ln>
        </p:spPr>
        <p:txBody>
          <a:bodyPr>
            <a:normAutofit/>
          </a:bodyPr>
          <a:lstStyle/>
          <a:p>
            <a:pPr marL="342900" indent="-342900">
              <a:buFont typeface="Arial" charset="0"/>
              <a:buChar char="•"/>
            </a:pPr>
            <a:r>
              <a:rPr lang="da-DK" sz="2400" dirty="0" smtClean="0"/>
              <a:t>Jeg</a:t>
            </a:r>
            <a:r>
              <a:rPr lang="mr-IN" sz="2400" dirty="0" smtClean="0"/>
              <a:t>…</a:t>
            </a:r>
            <a:endParaRPr lang="da-DK" sz="2400" dirty="0"/>
          </a:p>
        </p:txBody>
      </p:sp>
    </p:spTree>
    <p:extLst>
      <p:ext uri="{BB962C8B-B14F-4D97-AF65-F5344CB8AC3E}">
        <p14:creationId xmlns:p14="http://schemas.microsoft.com/office/powerpoint/2010/main" val="363487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Livserfaring</a:t>
            </a:r>
            <a:endParaRPr lang="da-DK" dirty="0"/>
          </a:p>
        </p:txBody>
      </p:sp>
      <p:sp>
        <p:nvSpPr>
          <p:cNvPr id="3" name="Pladsholder til sidefod 2"/>
          <p:cNvSpPr>
            <a:spLocks noGrp="1"/>
          </p:cNvSpPr>
          <p:nvPr>
            <p:ph type="ftr" sz="quarter" idx="10"/>
          </p:nvPr>
        </p:nvSpPr>
        <p:spPr/>
        <p:txBody>
          <a:bodyPr/>
          <a:lstStyle/>
          <a:p>
            <a:r>
              <a:rPr lang="en-US" smtClean="0"/>
              <a:t>Dit navn her</a:t>
            </a:r>
            <a:endParaRPr lang="en-US" dirty="0"/>
          </a:p>
        </p:txBody>
      </p:sp>
      <p:sp>
        <p:nvSpPr>
          <p:cNvPr id="4" name="Pladsholder til slidenummer 3"/>
          <p:cNvSpPr>
            <a:spLocks noGrp="1"/>
          </p:cNvSpPr>
          <p:nvPr>
            <p:ph type="sldNum" sz="quarter" idx="11"/>
          </p:nvPr>
        </p:nvSpPr>
        <p:spPr/>
        <p:txBody>
          <a:bodyPr/>
          <a:lstStyle/>
          <a:p>
            <a:fld id="{B0EB8CF6-47F3-4747-94A2-C5AAF9298AFB}" type="slidenum">
              <a:rPr lang="da-DK" smtClean="0"/>
              <a:pPr/>
              <a:t>6</a:t>
            </a:fld>
            <a:endParaRPr lang="da-DK"/>
          </a:p>
        </p:txBody>
      </p:sp>
      <p:sp>
        <p:nvSpPr>
          <p:cNvPr id="20" name="Pladsholder til tekst 19"/>
          <p:cNvSpPr>
            <a:spLocks noGrp="1"/>
          </p:cNvSpPr>
          <p:nvPr>
            <p:ph type="body" sz="quarter" idx="15"/>
          </p:nvPr>
        </p:nvSpPr>
        <p:spPr/>
        <p:txBody>
          <a:bodyPr/>
          <a:lstStyle/>
          <a:p>
            <a:endParaRPr lang="da-DK"/>
          </a:p>
        </p:txBody>
      </p:sp>
      <p:sp>
        <p:nvSpPr>
          <p:cNvPr id="17" name="Undertitel 16"/>
          <p:cNvSpPr>
            <a:spLocks noGrp="1"/>
          </p:cNvSpPr>
          <p:nvPr>
            <p:ph type="subTitle" idx="1"/>
          </p:nvPr>
        </p:nvSpPr>
        <p:spPr/>
        <p:txBody>
          <a:bodyPr/>
          <a:lstStyle/>
          <a:p>
            <a:endParaRPr lang="da-DK"/>
          </a:p>
        </p:txBody>
      </p:sp>
      <p:sp>
        <p:nvSpPr>
          <p:cNvPr id="18" name="Pladsholder til indhold 17"/>
          <p:cNvSpPr>
            <a:spLocks noGrp="1"/>
          </p:cNvSpPr>
          <p:nvPr>
            <p:ph sz="quarter" idx="12"/>
          </p:nvPr>
        </p:nvSpPr>
        <p:spPr>
          <a:xfrm>
            <a:off x="845573" y="855406"/>
            <a:ext cx="5447071" cy="5189794"/>
          </a:xfrm>
          <a:solidFill>
            <a:schemeClr val="bg1">
              <a:alpha val="0"/>
            </a:schemeClr>
          </a:solidFill>
          <a:ln>
            <a:solidFill>
              <a:schemeClr val="accent2">
                <a:lumMod val="20000"/>
                <a:lumOff val="80000"/>
                <a:alpha val="0"/>
              </a:schemeClr>
            </a:solidFill>
          </a:ln>
        </p:spPr>
        <p:txBody>
          <a:bodyPr>
            <a:normAutofit/>
          </a:bodyPr>
          <a:lstStyle/>
          <a:p>
            <a:r>
              <a:rPr lang="da-DK" sz="4400" dirty="0" smtClean="0">
                <a:solidFill>
                  <a:schemeClr val="bg1"/>
                </a:solidFill>
              </a:rPr>
              <a:t>Positive </a:t>
            </a:r>
            <a:r>
              <a:rPr lang="da-DK" sz="2800" dirty="0" smtClean="0">
                <a:solidFill>
                  <a:schemeClr val="bg1"/>
                </a:solidFill>
              </a:rPr>
              <a:t>ting, som</a:t>
            </a:r>
          </a:p>
          <a:p>
            <a:r>
              <a:rPr lang="da-DK" sz="4800" dirty="0" smtClean="0"/>
              <a:t>Livet</a:t>
            </a:r>
            <a:r>
              <a:rPr lang="da-DK" sz="2800" dirty="0" smtClean="0"/>
              <a:t> har lært mig</a:t>
            </a:r>
            <a:r>
              <a:rPr lang="mr-IN" sz="2800" dirty="0" smtClean="0"/>
              <a:t>…</a:t>
            </a:r>
            <a:endParaRPr lang="da-DK" sz="2800" dirty="0"/>
          </a:p>
        </p:txBody>
      </p:sp>
      <p:sp>
        <p:nvSpPr>
          <p:cNvPr id="19" name="Pladsholder til indhold 18"/>
          <p:cNvSpPr>
            <a:spLocks noGrp="1"/>
          </p:cNvSpPr>
          <p:nvPr>
            <p:ph sz="quarter" idx="13"/>
          </p:nvPr>
        </p:nvSpPr>
        <p:spPr>
          <a:xfrm>
            <a:off x="5889523" y="1155746"/>
            <a:ext cx="5840361" cy="4899614"/>
          </a:xfrm>
          <a:solidFill>
            <a:schemeClr val="bg1">
              <a:alpha val="15000"/>
            </a:schemeClr>
          </a:solidFill>
        </p:spPr>
        <p:txBody>
          <a:bodyPr/>
          <a:lstStyle/>
          <a:p>
            <a:pPr marL="342900" indent="-342900">
              <a:buFont typeface="Arial" charset="0"/>
              <a:buChar char="•"/>
            </a:pPr>
            <a:r>
              <a:rPr lang="da-DK" dirty="0" smtClean="0"/>
              <a:t>Jeg</a:t>
            </a:r>
            <a:r>
              <a:rPr lang="mr-IN" dirty="0" smtClean="0"/>
              <a:t>…</a:t>
            </a:r>
            <a:endParaRPr lang="da-DK" dirty="0"/>
          </a:p>
        </p:txBody>
      </p:sp>
    </p:spTree>
    <p:extLst>
      <p:ext uri="{BB962C8B-B14F-4D97-AF65-F5344CB8AC3E}">
        <p14:creationId xmlns:p14="http://schemas.microsoft.com/office/powerpoint/2010/main" val="1299519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r>
              <a:rPr lang="da-DK" dirty="0" smtClean="0"/>
              <a:t>Livserfaring</a:t>
            </a:r>
            <a:endParaRPr lang="da-DK" dirty="0"/>
          </a:p>
        </p:txBody>
      </p:sp>
      <p:sp>
        <p:nvSpPr>
          <p:cNvPr id="3" name="Pladsholder til sidefod 2"/>
          <p:cNvSpPr>
            <a:spLocks noGrp="1"/>
          </p:cNvSpPr>
          <p:nvPr>
            <p:ph type="ftr" sz="quarter" idx="10"/>
          </p:nvPr>
        </p:nvSpPr>
        <p:spPr/>
        <p:txBody>
          <a:bodyPr/>
          <a:lstStyle/>
          <a:p>
            <a:r>
              <a:rPr lang="en-US" smtClean="0"/>
              <a:t>Dit navn her</a:t>
            </a:r>
            <a:endParaRPr lang="en-US" dirty="0"/>
          </a:p>
        </p:txBody>
      </p:sp>
      <p:sp>
        <p:nvSpPr>
          <p:cNvPr id="4" name="Pladsholder til slidenummer 3"/>
          <p:cNvSpPr>
            <a:spLocks noGrp="1"/>
          </p:cNvSpPr>
          <p:nvPr>
            <p:ph type="sldNum" sz="quarter" idx="11"/>
          </p:nvPr>
        </p:nvSpPr>
        <p:spPr/>
        <p:txBody>
          <a:bodyPr/>
          <a:lstStyle/>
          <a:p>
            <a:fld id="{B0EB8CF6-47F3-4747-94A2-C5AAF9298AFB}" type="slidenum">
              <a:rPr lang="da-DK" smtClean="0"/>
              <a:pPr/>
              <a:t>7</a:t>
            </a:fld>
            <a:endParaRPr lang="da-DK"/>
          </a:p>
        </p:txBody>
      </p:sp>
      <p:sp>
        <p:nvSpPr>
          <p:cNvPr id="12" name="Pladsholder til tekst 11"/>
          <p:cNvSpPr>
            <a:spLocks noGrp="1"/>
          </p:cNvSpPr>
          <p:nvPr>
            <p:ph type="body" sz="quarter" idx="15"/>
          </p:nvPr>
        </p:nvSpPr>
        <p:spPr/>
        <p:txBody>
          <a:bodyPr/>
          <a:lstStyle/>
          <a:p>
            <a:endParaRPr lang="da-DK"/>
          </a:p>
        </p:txBody>
      </p:sp>
      <p:sp>
        <p:nvSpPr>
          <p:cNvPr id="10" name="Undertitel 9"/>
          <p:cNvSpPr>
            <a:spLocks noGrp="1"/>
          </p:cNvSpPr>
          <p:nvPr>
            <p:ph type="subTitle" idx="1"/>
          </p:nvPr>
        </p:nvSpPr>
        <p:spPr/>
        <p:txBody>
          <a:bodyPr>
            <a:noAutofit/>
          </a:bodyPr>
          <a:lstStyle/>
          <a:p>
            <a:r>
              <a:rPr lang="da-DK" sz="4800" dirty="0" smtClean="0"/>
              <a:t>Motto</a:t>
            </a:r>
            <a:endParaRPr lang="da-DK" sz="4800" dirty="0"/>
          </a:p>
        </p:txBody>
      </p:sp>
      <p:sp>
        <p:nvSpPr>
          <p:cNvPr id="11" name="Pladsholder til indhold 10"/>
          <p:cNvSpPr>
            <a:spLocks noGrp="1"/>
          </p:cNvSpPr>
          <p:nvPr>
            <p:ph sz="quarter" idx="12"/>
          </p:nvPr>
        </p:nvSpPr>
        <p:spPr>
          <a:xfrm>
            <a:off x="2015613" y="1725561"/>
            <a:ext cx="8927689" cy="4309313"/>
          </a:xfrm>
          <a:solidFill>
            <a:schemeClr val="bg1">
              <a:alpha val="10000"/>
            </a:schemeClr>
          </a:solidFill>
          <a:ln>
            <a:solidFill>
              <a:schemeClr val="accent2">
                <a:lumMod val="20000"/>
                <a:lumOff val="80000"/>
                <a:alpha val="25000"/>
              </a:schemeClr>
            </a:solidFill>
          </a:ln>
        </p:spPr>
        <p:txBody>
          <a:bodyPr>
            <a:normAutofit/>
          </a:bodyPr>
          <a:lstStyle/>
          <a:p>
            <a:r>
              <a:rPr lang="da-DK" sz="2800" smtClean="0"/>
              <a:t>Dine ord her</a:t>
            </a:r>
            <a:endParaRPr lang="da-DK" sz="2800"/>
          </a:p>
        </p:txBody>
      </p:sp>
    </p:spTree>
    <p:extLst>
      <p:ext uri="{BB962C8B-B14F-4D97-AF65-F5344CB8AC3E}">
        <p14:creationId xmlns:p14="http://schemas.microsoft.com/office/powerpoint/2010/main" val="112445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r>
              <a:rPr lang="da-DK" dirty="0" smtClean="0"/>
              <a:t>Min mindesamling</a:t>
            </a:r>
            <a:endParaRPr lang="da-DK" dirty="0"/>
          </a:p>
        </p:txBody>
      </p:sp>
      <p:sp>
        <p:nvSpPr>
          <p:cNvPr id="3" name="Pladsholder til sidefod 2"/>
          <p:cNvSpPr>
            <a:spLocks noGrp="1"/>
          </p:cNvSpPr>
          <p:nvPr>
            <p:ph type="ftr" sz="quarter" idx="10"/>
          </p:nvPr>
        </p:nvSpPr>
        <p:spPr/>
        <p:txBody>
          <a:bodyPr/>
          <a:lstStyle/>
          <a:p>
            <a:r>
              <a:rPr lang="en-US" smtClean="0"/>
              <a:t>Dit navn her</a:t>
            </a:r>
            <a:endParaRPr lang="en-US" dirty="0"/>
          </a:p>
        </p:txBody>
      </p:sp>
      <p:sp>
        <p:nvSpPr>
          <p:cNvPr id="4" name="Pladsholder til slidenummer 3"/>
          <p:cNvSpPr>
            <a:spLocks noGrp="1"/>
          </p:cNvSpPr>
          <p:nvPr>
            <p:ph type="sldNum" sz="quarter" idx="11"/>
          </p:nvPr>
        </p:nvSpPr>
        <p:spPr/>
        <p:txBody>
          <a:bodyPr/>
          <a:lstStyle/>
          <a:p>
            <a:fld id="{B0EB8CF6-47F3-4747-94A2-C5AAF9298AFB}" type="slidenum">
              <a:rPr lang="da-DK" smtClean="0"/>
              <a:pPr/>
              <a:t>8</a:t>
            </a:fld>
            <a:endParaRPr lang="da-DK"/>
          </a:p>
        </p:txBody>
      </p:sp>
      <p:sp>
        <p:nvSpPr>
          <p:cNvPr id="15" name="Pladsholder til tekst 14"/>
          <p:cNvSpPr>
            <a:spLocks noGrp="1"/>
          </p:cNvSpPr>
          <p:nvPr>
            <p:ph type="body" sz="quarter" idx="15"/>
          </p:nvPr>
        </p:nvSpPr>
        <p:spPr/>
        <p:txBody>
          <a:bodyPr/>
          <a:lstStyle/>
          <a:p>
            <a:r>
              <a:rPr lang="da-DK" dirty="0" smtClean="0"/>
              <a:t>Husk også at tage Back up med jævne mellemrum</a:t>
            </a:r>
            <a:endParaRPr lang="da-DK" dirty="0"/>
          </a:p>
        </p:txBody>
      </p:sp>
      <p:sp>
        <p:nvSpPr>
          <p:cNvPr id="14" name="Undertitel 13"/>
          <p:cNvSpPr>
            <a:spLocks noGrp="1"/>
          </p:cNvSpPr>
          <p:nvPr>
            <p:ph type="subTitle" idx="1"/>
          </p:nvPr>
        </p:nvSpPr>
        <p:spPr>
          <a:xfrm>
            <a:off x="198187" y="607852"/>
            <a:ext cx="11841413" cy="408148"/>
          </a:xfrm>
        </p:spPr>
        <p:txBody>
          <a:bodyPr>
            <a:normAutofit lnSpcReduction="10000"/>
          </a:bodyPr>
          <a:lstStyle/>
          <a:p>
            <a:r>
              <a:rPr lang="da-DK" dirty="0" smtClean="0"/>
              <a:t>Beskyt dit arbejde</a:t>
            </a:r>
            <a:r>
              <a:rPr lang="mr-IN" dirty="0" smtClean="0"/>
              <a:t>…</a:t>
            </a:r>
            <a:endParaRPr lang="da-DK" dirty="0"/>
          </a:p>
        </p:txBody>
      </p:sp>
      <p:sp>
        <p:nvSpPr>
          <p:cNvPr id="11" name="Pladsholder til indhold 10"/>
          <p:cNvSpPr>
            <a:spLocks noGrp="1"/>
          </p:cNvSpPr>
          <p:nvPr>
            <p:ph sz="quarter" idx="12"/>
          </p:nvPr>
        </p:nvSpPr>
        <p:spPr>
          <a:xfrm>
            <a:off x="201929" y="1016000"/>
            <a:ext cx="7098540" cy="5029200"/>
          </a:xfrm>
          <a:solidFill>
            <a:schemeClr val="bg1">
              <a:alpha val="15000"/>
            </a:schemeClr>
          </a:solidFill>
          <a:ln>
            <a:solidFill>
              <a:schemeClr val="accent2">
                <a:lumMod val="20000"/>
                <a:lumOff val="80000"/>
                <a:alpha val="29000"/>
              </a:schemeClr>
            </a:solidFill>
          </a:ln>
        </p:spPr>
        <p:txBody>
          <a:bodyPr/>
          <a:lstStyle/>
          <a:p>
            <a:r>
              <a:rPr lang="da-DK" dirty="0" smtClean="0"/>
              <a:t>Hvem skal have en kopi af din mindesamling?</a:t>
            </a:r>
          </a:p>
          <a:p>
            <a:r>
              <a:rPr lang="da-DK" dirty="0" smtClean="0"/>
              <a:t>Hvem må hjælpe dig med at redigere?</a:t>
            </a:r>
            <a:endParaRPr lang="da-DK" dirty="0"/>
          </a:p>
        </p:txBody>
      </p:sp>
      <p:sp>
        <p:nvSpPr>
          <p:cNvPr id="12" name="Pladsholder til indhold 11"/>
          <p:cNvSpPr>
            <a:spLocks noGrp="1"/>
          </p:cNvSpPr>
          <p:nvPr>
            <p:ph sz="quarter" idx="13"/>
          </p:nvPr>
        </p:nvSpPr>
        <p:spPr>
          <a:solidFill>
            <a:schemeClr val="bg1">
              <a:alpha val="15000"/>
            </a:schemeClr>
          </a:solidFill>
          <a:ln>
            <a:solidFill>
              <a:schemeClr val="accent2">
                <a:lumMod val="20000"/>
                <a:lumOff val="80000"/>
                <a:alpha val="29000"/>
              </a:schemeClr>
            </a:solidFill>
          </a:ln>
        </p:spPr>
        <p:txBody>
          <a:bodyPr/>
          <a:lstStyle/>
          <a:p>
            <a:r>
              <a:rPr lang="da-DK" dirty="0" smtClean="0"/>
              <a:t>Navn og evt. adresse</a:t>
            </a:r>
            <a:r>
              <a:rPr lang="mr-IN" dirty="0" smtClean="0"/>
              <a:t>…</a:t>
            </a:r>
            <a:endParaRPr lang="da-DK" dirty="0" smtClean="0"/>
          </a:p>
        </p:txBody>
      </p:sp>
    </p:spTree>
    <p:extLst>
      <p:ext uri="{BB962C8B-B14F-4D97-AF65-F5344CB8AC3E}">
        <p14:creationId xmlns:p14="http://schemas.microsoft.com/office/powerpoint/2010/main" val="189978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Klassisk rispapir">
  <a:themeElements>
    <a:clrScheme name="Venture">
      <a:dk1>
        <a:sysClr val="windowText" lastClr="000000"/>
      </a:dk1>
      <a:lt1>
        <a:sysClr val="window" lastClr="FFFFFF"/>
      </a:lt1>
      <a:dk2>
        <a:srgbClr val="738450"/>
      </a:dk2>
      <a:lt2>
        <a:srgbClr val="E8E9D1"/>
      </a:lt2>
      <a:accent1>
        <a:srgbClr val="9EB060"/>
      </a:accent1>
      <a:accent2>
        <a:srgbClr val="D09A08"/>
      </a:accent2>
      <a:accent3>
        <a:srgbClr val="F2EC86"/>
      </a:accent3>
      <a:accent4>
        <a:srgbClr val="824F1C"/>
      </a:accent4>
      <a:accent5>
        <a:srgbClr val="511818"/>
      </a:accent5>
      <a:accent6>
        <a:srgbClr val="553876"/>
      </a:accent6>
      <a:hlink>
        <a:srgbClr val="929547"/>
      </a:hlink>
      <a:folHlink>
        <a:srgbClr val="56633C"/>
      </a:folHlink>
    </a:clrScheme>
    <a:fontScheme name="Venture">
      <a:majorFont>
        <a:latin typeface="Calisto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Venture">
      <a:fillStyleLst>
        <a:solidFill>
          <a:schemeClr val="phClr"/>
        </a:solidFill>
        <a:blipFill rotWithShape="1">
          <a:blip xmlns:r="http://schemas.openxmlformats.org/officeDocument/2006/relationships" r:embed="rId1">
            <a:duotone>
              <a:schemeClr val="phClr">
                <a:shade val="30000"/>
                <a:alpha val="50000"/>
                <a:satMod val="150000"/>
              </a:schemeClr>
              <a:schemeClr val="phClr">
                <a:tint val="50000"/>
                <a:alpha val="10000"/>
                <a:satMod val="150000"/>
              </a:schemeClr>
            </a:duotone>
          </a:blip>
          <a:stretch/>
        </a:blipFill>
        <a:blipFill rotWithShape="1">
          <a:blip xmlns:r="http://schemas.openxmlformats.org/officeDocument/2006/relationships" r:embed="rId2">
            <a:duotone>
              <a:schemeClr val="phClr">
                <a:shade val="30000"/>
                <a:alpha val="50000"/>
                <a:satMod val="150000"/>
              </a:schemeClr>
              <a:schemeClr val="phClr">
                <a:tint val="50000"/>
                <a:alpha val="10000"/>
                <a:satMod val="150000"/>
              </a:schemeClr>
            </a:duotone>
          </a:blip>
          <a:stretch/>
        </a:blipFill>
      </a:fillStyleLst>
      <a:lnStyleLst>
        <a:ln w="19050" cap="flat" cmpd="sng" algn="ctr">
          <a:solidFill>
            <a:schemeClr val="phClr">
              <a:shade val="95000"/>
              <a:satMod val="105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innerShdw blurRad="76200" dist="25400" dir="13500000">
              <a:srgbClr val="4B4B4B">
                <a:alpha val="75000"/>
              </a:srgbClr>
            </a:innerShdw>
          </a:effectLst>
        </a:effectStyle>
      </a:effectStyleLst>
      <a:bgFillStyleLst>
        <a:solidFill>
          <a:schemeClr val="phClr"/>
        </a:solidFill>
        <a:blipFill rotWithShape="1">
          <a:blip xmlns:r="http://schemas.openxmlformats.org/officeDocument/2006/relationships" r:embed="rId3">
            <a:duotone>
              <a:schemeClr val="phClr">
                <a:shade val="10000"/>
                <a:alpha val="30000"/>
                <a:satMod val="60000"/>
              </a:schemeClr>
              <a:schemeClr val="phClr">
                <a:tint val="20000"/>
                <a:alpha val="5000"/>
                <a:satMod val="300000"/>
              </a:schemeClr>
            </a:duotone>
          </a:blip>
          <a:stretch/>
        </a:blipFill>
        <a:blipFill rotWithShape="1">
          <a:blip xmlns:r="http://schemas.openxmlformats.org/officeDocument/2006/relationships" r:embed="rId4">
            <a:duotone>
              <a:schemeClr val="phClr">
                <a:shade val="30000"/>
                <a:alpha val="50000"/>
                <a:satMod val="150000"/>
              </a:schemeClr>
              <a:schemeClr val="phClr">
                <a:tint val="50000"/>
                <a:alpha val="1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Venture.thmx</Template>
  <TotalTime>9811</TotalTime>
  <Words>1176</Words>
  <Application>Microsoft Macintosh PowerPoint</Application>
  <PresentationFormat>Widescreen</PresentationFormat>
  <Paragraphs>264</Paragraphs>
  <Slides>37</Slides>
  <Notes>8</Notes>
  <HiddenSlides>0</HiddenSlides>
  <MMClips>0</MMClips>
  <ScaleCrop>false</ScaleCrop>
  <HeadingPairs>
    <vt:vector size="6" baseType="variant">
      <vt:variant>
        <vt:lpstr>Benyttede skrifttyper</vt:lpstr>
      </vt:variant>
      <vt:variant>
        <vt:i4>19</vt:i4>
      </vt:variant>
      <vt:variant>
        <vt:lpstr>Tema</vt:lpstr>
      </vt:variant>
      <vt:variant>
        <vt:i4>1</vt:i4>
      </vt:variant>
      <vt:variant>
        <vt:lpstr>Slidetitler</vt:lpstr>
      </vt:variant>
      <vt:variant>
        <vt:i4>37</vt:i4>
      </vt:variant>
    </vt:vector>
  </HeadingPairs>
  <TitlesOfParts>
    <vt:vector size="57" baseType="lpstr">
      <vt:lpstr>Apple Chancery</vt:lpstr>
      <vt:lpstr>Arial</vt:lpstr>
      <vt:lpstr>Arial Black</vt:lpstr>
      <vt:lpstr>Arial Narrow</vt:lpstr>
      <vt:lpstr>Bernard MT Condensed</vt:lpstr>
      <vt:lpstr>Book Antiqua</vt:lpstr>
      <vt:lpstr>Brush Script MT</vt:lpstr>
      <vt:lpstr>Brush Script Std</vt:lpstr>
      <vt:lpstr>Calibri</vt:lpstr>
      <vt:lpstr>Calibri Light</vt:lpstr>
      <vt:lpstr>Calisto MT</vt:lpstr>
      <vt:lpstr>Cooper Black</vt:lpstr>
      <vt:lpstr>Curlz MT</vt:lpstr>
      <vt:lpstr>Mistral</vt:lpstr>
      <vt:lpstr>Papyrus</vt:lpstr>
      <vt:lpstr>Wingdings</vt:lpstr>
      <vt:lpstr>Wingdings 2</vt:lpstr>
      <vt:lpstr>Zapfino</vt:lpstr>
      <vt:lpstr>宋体</vt:lpstr>
      <vt:lpstr>Klassisk rispapir</vt:lpstr>
      <vt:lpstr>LOGO INTRO</vt:lpstr>
      <vt:lpstr>Oversigtshjulet</vt:lpstr>
      <vt:lpstr>Mig</vt:lpstr>
      <vt:lpstr>PowerPoint-præsentation</vt:lpstr>
      <vt:lpstr>Min tro</vt:lpstr>
      <vt:lpstr>Livserfaring</vt:lpstr>
      <vt:lpstr>Livserfaring</vt:lpstr>
      <vt:lpstr>Livserfaring</vt:lpstr>
      <vt:lpstr>Min mindesamling</vt:lpstr>
      <vt:lpstr>Slægt og familie</vt:lpstr>
      <vt:lpstr>Børnegenerationen</vt:lpstr>
      <vt:lpstr>Børnebørn</vt:lpstr>
      <vt:lpstr>PowerPoint-præsentation</vt:lpstr>
      <vt:lpstr>Barndom</vt:lpstr>
      <vt:lpstr>Traditioner</vt:lpstr>
      <vt:lpstr>Venner</vt:lpstr>
      <vt:lpstr>Arbejde</vt:lpstr>
      <vt:lpstr>Fest</vt:lpstr>
      <vt:lpstr>Dit emne</vt:lpstr>
      <vt:lpstr>Rejser</vt:lpstr>
      <vt:lpstr>Rejsebilleder</vt:lpstr>
      <vt:lpstr>Kæledyr</vt:lpstr>
      <vt:lpstr>Interesser og hobbies</vt:lpstr>
      <vt:lpstr>Favoritlister</vt:lpstr>
      <vt:lpstr>Favoritlister</vt:lpstr>
      <vt:lpstr>Favoritlister</vt:lpstr>
      <vt:lpstr>Favoritlister</vt:lpstr>
      <vt:lpstr>Favoritlister</vt:lpstr>
      <vt:lpstr>Favoritlister</vt:lpstr>
      <vt:lpstr>Skoletiden</vt:lpstr>
      <vt:lpstr>Skolefoto</vt:lpstr>
      <vt:lpstr>Forbind andres mindesamling med din</vt:lpstr>
      <vt:lpstr>  OM MINDESAMLINGEN  ”OS - LIVSFORTÆLLINGER” af Steen Nath Skadhede</vt:lpstr>
      <vt:lpstr>PowerPoint-præsentation</vt:lpstr>
      <vt:lpstr>CC</vt:lpstr>
      <vt:lpstr>Tilpas mindesamlingen efter dine ønsker og behov</vt:lpstr>
      <vt:lpstr>Slut</vt:lpstr>
    </vt:vector>
  </TitlesOfParts>
  <Company>Region Sjaelland</Company>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Steen Nath Skadhede</dc:creator>
  <cp:lastModifiedBy>Ida Skadhede</cp:lastModifiedBy>
  <cp:revision>763</cp:revision>
  <cp:lastPrinted>2017-02-21T10:49:51Z</cp:lastPrinted>
  <dcterms:created xsi:type="dcterms:W3CDTF">2016-06-27T11:16:42Z</dcterms:created>
  <dcterms:modified xsi:type="dcterms:W3CDTF">2017-06-16T19:58:08Z</dcterms:modified>
</cp:coreProperties>
</file>