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3" r:id="rId2"/>
  </p:sldMasterIdLst>
  <p:notesMasterIdLst>
    <p:notesMasterId r:id="rId4"/>
  </p:notesMasterIdLst>
  <p:handoutMasterIdLst>
    <p:handoutMasterId r:id="rId5"/>
  </p:handoutMasterIdLst>
  <p:sldIdLst>
    <p:sldId id="546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09" autoAdjust="0"/>
    <p:restoredTop sz="86619" autoAdjust="0"/>
  </p:normalViewPr>
  <p:slideViewPr>
    <p:cSldViewPr snapToGrid="0">
      <p:cViewPr varScale="1">
        <p:scale>
          <a:sx n="75" d="100"/>
          <a:sy n="75" d="100"/>
        </p:scale>
        <p:origin x="-1716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38392C-5B1B-4091-92F5-0AF516E230C0}" type="datetimeFigureOut">
              <a:rPr lang="en-US"/>
              <a:pPr>
                <a:defRPr/>
              </a:pPr>
              <a:t>8/5/2018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BD201C-12E2-4DBB-9A5B-6B389EAEB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13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C896CC-00FF-4966-96CE-D3E3C41D982D}" type="datetimeFigureOut">
              <a:rPr lang="en-US"/>
              <a:pPr>
                <a:defRPr/>
              </a:pPr>
              <a:t>8/5/2018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4E09B2-6408-441F-BB3F-D03E0D1A7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4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Student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9144000" cy="443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2809875"/>
            <a:ext cx="9144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057400" y="4416425"/>
            <a:ext cx="7086600" cy="4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1674813" y="4416425"/>
            <a:ext cx="381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54738" y="4456113"/>
            <a:ext cx="28416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Take Part. Get Set For Life.®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84150" y="4525963"/>
            <a:ext cx="16859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  <a:latin typeface="+mn-lt"/>
                <a:cs typeface="Arial" charset="0"/>
              </a:rPr>
              <a:t>National Federation of State </a:t>
            </a:r>
          </a:p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  <a:latin typeface="+mn-lt"/>
                <a:cs typeface="Arial" charset="0"/>
              </a:rPr>
              <a:t>High School Associations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91815"/>
            <a:ext cx="847344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060" y="5034280"/>
            <a:ext cx="662178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61459D58-EEA6-48E2-97C0-656089878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2" t="32608" r="36425" b="33617"/>
          <a:stretch/>
        </p:blipFill>
        <p:spPr>
          <a:xfrm>
            <a:off x="346922" y="4926013"/>
            <a:ext cx="1360379" cy="1297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Student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9144000" cy="443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4413250"/>
            <a:ext cx="9144000" cy="2452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2809875"/>
            <a:ext cx="9144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65140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9B5A4B23-B8E6-415F-B4A6-D2A1FFE59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2" t="32608" r="36425" b="33617"/>
          <a:stretch/>
        </p:blipFill>
        <p:spPr>
          <a:xfrm>
            <a:off x="7578671" y="4601273"/>
            <a:ext cx="1360379" cy="1297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5750EE-857D-42F6-9396-B3FD4992C0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8911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413250"/>
            <a:ext cx="9144000" cy="2452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2809875"/>
            <a:ext cx="9144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65140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58C97905-9B8D-4C68-9380-8263285B9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2" t="32608" r="36425" b="33617"/>
          <a:stretch/>
        </p:blipFill>
        <p:spPr>
          <a:xfrm>
            <a:off x="7578671" y="4601273"/>
            <a:ext cx="1360379" cy="1297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Slide1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7" b="19963"/>
          <a:stretch>
            <a:fillRect/>
          </a:stretch>
        </p:blipFill>
        <p:spPr bwMode="auto">
          <a:xfrm>
            <a:off x="0" y="-7938"/>
            <a:ext cx="9144000" cy="578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4413250"/>
            <a:ext cx="9144000" cy="2452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2809875"/>
            <a:ext cx="9144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65140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A2CC2CAE-DE81-49BE-AAB5-4C2C1F2C0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2" t="32608" r="36425" b="33617"/>
          <a:stretch/>
        </p:blipFill>
        <p:spPr>
          <a:xfrm>
            <a:off x="7578671" y="4601273"/>
            <a:ext cx="1360379" cy="129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6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142" y="19500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2142" y="19500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13DC-30C4-4EB6-933B-B35831C7F715}" type="datetimeFigureOut">
              <a:rPr lang="en-US"/>
              <a:pPr>
                <a:defRPr/>
              </a:pPr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FA01-9D33-4534-80B3-5D3504E70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3" y="-10895"/>
            <a:ext cx="9147513" cy="442731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809875"/>
            <a:ext cx="9144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057400" y="4416425"/>
            <a:ext cx="7086600" cy="4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1674813" y="4416425"/>
            <a:ext cx="381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54738" y="4456113"/>
            <a:ext cx="28416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Take Part. Get Set For Life.®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84150" y="4525963"/>
            <a:ext cx="16859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  <a:latin typeface="+mn-lt"/>
                <a:cs typeface="Arial" charset="0"/>
              </a:rPr>
              <a:t>National Federation of State </a:t>
            </a:r>
          </a:p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  <a:latin typeface="+mn-lt"/>
                <a:cs typeface="Arial" charset="0"/>
              </a:rPr>
              <a:t>High School Associations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91815"/>
            <a:ext cx="847344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060" y="5034280"/>
            <a:ext cx="662178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81B26E61-459D-46FE-BC0D-785B1E86E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2" t="32608" r="36425" b="33617"/>
          <a:stretch/>
        </p:blipFill>
        <p:spPr>
          <a:xfrm>
            <a:off x="346922" y="4926013"/>
            <a:ext cx="1360379" cy="129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1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por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1F1157-AD86-4FF5-8BD5-035639DCA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8912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809875"/>
            <a:ext cx="9144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057400" y="4416425"/>
            <a:ext cx="7086600" cy="4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1674813" y="4416425"/>
            <a:ext cx="381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54738" y="4456113"/>
            <a:ext cx="28416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Take Part. Get Set For Life.®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84150" y="4525963"/>
            <a:ext cx="16859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  <a:latin typeface="+mn-lt"/>
                <a:cs typeface="Arial" charset="0"/>
              </a:rPr>
              <a:t>National Federation of State </a:t>
            </a:r>
          </a:p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  <a:latin typeface="+mn-lt"/>
                <a:cs typeface="Arial" charset="0"/>
              </a:rPr>
              <a:t>High School Associations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91815"/>
            <a:ext cx="847344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060" y="5034280"/>
            <a:ext cx="662178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4082DF34-D278-49CB-BB4E-39070CC064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2" t="32608" r="36425" b="33617"/>
          <a:stretch/>
        </p:blipFill>
        <p:spPr>
          <a:xfrm>
            <a:off x="346922" y="4926013"/>
            <a:ext cx="1360379" cy="1297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58DB-0473-49E7-8FCF-E3C60A592785}" type="datetimeFigureOut">
              <a:rPr lang="en-US"/>
              <a:pPr>
                <a:defRPr/>
              </a:pPr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6EB7-24C7-4ADB-A469-6D576C7B8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oints of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0400" y="49213"/>
            <a:ext cx="3016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Points of Emphasis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74E5-FD7F-4BE5-A52F-7CC3448DC73D}" type="datetimeFigureOut">
              <a:rPr lang="en-US"/>
              <a:pPr>
                <a:defRPr/>
              </a:pPr>
              <a:t>8/5/2018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5D8C-5BF0-4062-847A-4E374A8FC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le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0400" y="49213"/>
            <a:ext cx="3016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Rule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7758-ACCC-4E26-AC66-857E65430FDE}" type="datetimeFigureOut">
              <a:rPr lang="en-US"/>
              <a:pPr>
                <a:defRPr/>
              </a:pPr>
              <a:t>8/5/2018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71D9-E60A-4956-946F-F01E7608B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Editorial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0400" y="49213"/>
            <a:ext cx="3016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Editorial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14A39-A647-43F0-BD87-446DC46F0454}" type="datetimeFigureOut">
              <a:rPr lang="en-US"/>
              <a:pPr>
                <a:defRPr/>
              </a:pPr>
              <a:t>8/5/2018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D8F9-E0FA-433A-A2CD-F6F13C2907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Manual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0400" y="49213"/>
            <a:ext cx="3016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Manual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A03E-429E-4287-B460-5A3D2507CEB5}" type="datetimeFigureOut">
              <a:rPr lang="en-US"/>
              <a:pPr>
                <a:defRPr/>
              </a:pPr>
              <a:t>8/5/2018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0F9E-214F-4EC5-88BA-BF682F9F1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Rules Rem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0400" y="49213"/>
            <a:ext cx="3016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Rules Reminder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96BE-6D36-4222-847D-ED1890045996}" type="datetimeFigureOut">
              <a:rPr lang="en-US"/>
              <a:pPr>
                <a:defRPr/>
              </a:pPr>
              <a:t>8/5/2018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A9DB-E291-4943-BA24-3492DBA58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0800000">
            <a:off x="273050" y="412750"/>
            <a:ext cx="381000" cy="644525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55738" y="525463"/>
            <a:ext cx="7519987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0138" y="1989138"/>
            <a:ext cx="7875587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2700" y="65166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095B79-01CE-4ED0-989F-2DE6BB02611A}" type="datetimeFigureOut">
              <a:rPr lang="en-US"/>
              <a:pPr>
                <a:defRPr/>
              </a:pPr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7763" y="6516688"/>
            <a:ext cx="149383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57925" y="6516688"/>
            <a:ext cx="1041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EB5F1B-DC25-41F9-B0A8-DDD82FCDF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638" y="0"/>
            <a:ext cx="3017837" cy="4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55638" y="1874838"/>
            <a:ext cx="84883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5638" y="6524625"/>
            <a:ext cx="84883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6" name="Group 21"/>
          <p:cNvGrpSpPr>
            <a:grpSpLocks/>
          </p:cNvGrpSpPr>
          <p:nvPr/>
        </p:nvGrpSpPr>
        <p:grpSpPr bwMode="auto">
          <a:xfrm>
            <a:off x="503238" y="855663"/>
            <a:ext cx="849312" cy="650875"/>
            <a:chOff x="502921" y="856420"/>
            <a:chExt cx="850391" cy="649605"/>
          </a:xfrm>
        </p:grpSpPr>
        <p:sp>
          <p:nvSpPr>
            <p:cNvPr id="19" name="Freeform 18"/>
            <p:cNvSpPr/>
            <p:nvPr userDrawn="1"/>
          </p:nvSpPr>
          <p:spPr>
            <a:xfrm>
              <a:off x="504510" y="1376104"/>
              <a:ext cx="149415" cy="129921"/>
            </a:xfrm>
            <a:custGeom>
              <a:avLst/>
              <a:gdLst>
                <a:gd name="connsiteX0" fmla="*/ 0 w 148590"/>
                <a:gd name="connsiteY0" fmla="*/ 0 h 129540"/>
                <a:gd name="connsiteX1" fmla="*/ 148590 w 148590"/>
                <a:gd name="connsiteY1" fmla="*/ 0 h 129540"/>
                <a:gd name="connsiteX2" fmla="*/ 148590 w 148590"/>
                <a:gd name="connsiteY2" fmla="*/ 129540 h 129540"/>
                <a:gd name="connsiteX3" fmla="*/ 0 w 148590"/>
                <a:gd name="connsiteY3" fmla="*/ 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0" h="129540">
                  <a:moveTo>
                    <a:pt x="0" y="0"/>
                  </a:moveTo>
                  <a:lnTo>
                    <a:pt x="148590" y="0"/>
                  </a:lnTo>
                  <a:lnTo>
                    <a:pt x="148590" y="129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502921" y="856420"/>
              <a:ext cx="850391" cy="521268"/>
            </a:xfrm>
            <a:custGeom>
              <a:avLst/>
              <a:gdLst>
                <a:gd name="connsiteX0" fmla="*/ 1905 w 942975"/>
                <a:gd name="connsiteY0" fmla="*/ 0 h 521970"/>
                <a:gd name="connsiteX1" fmla="*/ 0 w 942975"/>
                <a:gd name="connsiteY1" fmla="*/ 520065 h 521970"/>
                <a:gd name="connsiteX2" fmla="*/ 775335 w 942975"/>
                <a:gd name="connsiteY2" fmla="*/ 521970 h 521970"/>
                <a:gd name="connsiteX3" fmla="*/ 942975 w 942975"/>
                <a:gd name="connsiteY3" fmla="*/ 222885 h 521970"/>
                <a:gd name="connsiteX4" fmla="*/ 775335 w 942975"/>
                <a:gd name="connsiteY4" fmla="*/ 1905 h 521970"/>
                <a:gd name="connsiteX5" fmla="*/ 1905 w 94297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6098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4193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8690"/>
                <a:gd name="connsiteY0" fmla="*/ 0 h 521970"/>
                <a:gd name="connsiteX1" fmla="*/ 0 w 948690"/>
                <a:gd name="connsiteY1" fmla="*/ 520065 h 521970"/>
                <a:gd name="connsiteX2" fmla="*/ 775335 w 948690"/>
                <a:gd name="connsiteY2" fmla="*/ 521970 h 521970"/>
                <a:gd name="connsiteX3" fmla="*/ 948690 w 948690"/>
                <a:gd name="connsiteY3" fmla="*/ 253365 h 521970"/>
                <a:gd name="connsiteX4" fmla="*/ 775335 w 948690"/>
                <a:gd name="connsiteY4" fmla="*/ 1905 h 521970"/>
                <a:gd name="connsiteX5" fmla="*/ 1905 w 948690"/>
                <a:gd name="connsiteY5" fmla="*/ 0 h 52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8690" h="521970">
                  <a:moveTo>
                    <a:pt x="1905" y="0"/>
                  </a:moveTo>
                  <a:lnTo>
                    <a:pt x="0" y="520065"/>
                  </a:lnTo>
                  <a:lnTo>
                    <a:pt x="775335" y="521970"/>
                  </a:lnTo>
                  <a:lnTo>
                    <a:pt x="948690" y="253365"/>
                  </a:lnTo>
                  <a:lnTo>
                    <a:pt x="775335" y="19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2A36060C-B42A-477B-A3FB-2776F63E2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2" t="32608" r="36425" b="33617"/>
          <a:stretch/>
        </p:blipFill>
        <p:spPr>
          <a:xfrm>
            <a:off x="157156" y="5900741"/>
            <a:ext cx="985829" cy="9406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01" r:id="rId2"/>
    <p:sldLayoutId id="2147483791" r:id="rId3"/>
    <p:sldLayoutId id="2147483789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802" r:id="rId11"/>
    <p:sldLayoutId id="2147483800" r:id="rId12"/>
    <p:sldLayoutId id="2147483798" r:id="rId13"/>
    <p:sldLayoutId id="2147483799" r:id="rId14"/>
  </p:sldLayoutIdLst>
  <p:hf sldNum="0"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1"/>
            <a:ext cx="9144000" cy="1408113"/>
          </a:xfrm>
          <a:prstGeom prst="rect">
            <a:avLst/>
          </a:prstGeom>
          <a:solidFill>
            <a:srgbClr val="00379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540" y="169865"/>
            <a:ext cx="86391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9825" y="1431924"/>
            <a:ext cx="7735888" cy="517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423025"/>
            <a:ext cx="736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379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| </a:t>
            </a:r>
            <a:fld id="{7EFF44A1-6A86-424B-9C41-F92A114598E1}" type="slidenum">
              <a:rPr lang="en-US"/>
              <a:pPr>
                <a:defRPr/>
              </a:pPr>
              <a:t>‹#›</a:t>
            </a:fld>
            <a:r>
              <a:rPr lang="en-US"/>
              <a:t> |</a:t>
            </a:r>
          </a:p>
        </p:txBody>
      </p:sp>
      <p:pic>
        <p:nvPicPr>
          <p:cNvPr id="166918" name="Picture 10" descr="NFHS-Small-Logo-color-Tr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1" y="5499100"/>
            <a:ext cx="5762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210600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Clr>
          <a:srgbClr val="00379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D21034"/>
        </a:buClr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E00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3A72F7-6A31-4866-97C1-69BAC307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282" y="589056"/>
            <a:ext cx="7791718" cy="1204912"/>
          </a:xfrm>
        </p:spPr>
        <p:txBody>
          <a:bodyPr/>
          <a:lstStyle/>
          <a:p>
            <a:pPr algn="ctr"/>
            <a:r>
              <a:rPr lang="en-US" dirty="0"/>
              <a:t>Adidas – </a:t>
            </a:r>
            <a:r>
              <a:rPr lang="en-US" dirty="0" err="1"/>
              <a:t>Adizero</a:t>
            </a:r>
            <a:r>
              <a:rPr lang="en-US" dirty="0"/>
              <a:t> 5-Star 7.0 spikes</a:t>
            </a:r>
            <a:br>
              <a:rPr lang="en-US" dirty="0"/>
            </a:br>
            <a:r>
              <a:rPr lang="en-US" dirty="0"/>
              <a:t>non-compliant with </a:t>
            </a:r>
            <a:r>
              <a:rPr lang="en-US" dirty="0" err="1"/>
              <a:t>nfhs</a:t>
            </a:r>
            <a:r>
              <a:rPr lang="en-US" dirty="0"/>
              <a:t> football rules for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1380DA-F910-406A-BDDD-8A0678D9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www.nfhs.org</a:t>
            </a:r>
          </a:p>
        </p:txBody>
      </p:sp>
      <p:pic>
        <p:nvPicPr>
          <p:cNvPr id="5" name="Content Placeholder 4" descr="C:\Users\bcolg\AppData\Local\Microsoft\Windows\INetCache\Content.Word\IMG_7179.jpg">
            <a:extLst>
              <a:ext uri="{FF2B5EF4-FFF2-40B4-BE49-F238E27FC236}">
                <a16:creationId xmlns:a16="http://schemas.microsoft.com/office/drawing/2014/main" xmlns="" id="{0A0A6636-B47D-44B1-A0C8-AAB55E60E07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7" t="196" r="30189" b="2509"/>
          <a:stretch/>
        </p:blipFill>
        <p:spPr bwMode="auto">
          <a:xfrm rot="5400000">
            <a:off x="2873450" y="298530"/>
            <a:ext cx="4439439" cy="77651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0884247"/>
      </p:ext>
    </p:extLst>
  </p:cSld>
  <p:clrMapOvr>
    <a:masterClrMapping/>
  </p:clrMapOvr>
</p:sld>
</file>

<file path=ppt/theme/theme1.xml><?xml version="1.0" encoding="utf-8"?>
<a:theme xmlns:a="http://schemas.openxmlformats.org/drawingml/2006/main" name="NFHS Company PowerPoint_2016">
  <a:themeElements>
    <a:clrScheme name="NFHS Brand">
      <a:dk1>
        <a:srgbClr val="414B56"/>
      </a:dk1>
      <a:lt1>
        <a:sysClr val="window" lastClr="FFFFFF"/>
      </a:lt1>
      <a:dk2>
        <a:srgbClr val="1F497D"/>
      </a:dk2>
      <a:lt2>
        <a:srgbClr val="D8D8D8"/>
      </a:lt2>
      <a:accent1>
        <a:srgbClr val="FFCE00"/>
      </a:accent1>
      <a:accent2>
        <a:srgbClr val="D21034"/>
      </a:accent2>
      <a:accent3>
        <a:srgbClr val="003798"/>
      </a:accent3>
      <a:accent4>
        <a:srgbClr val="E96B10"/>
      </a:accent4>
      <a:accent5>
        <a:srgbClr val="581963"/>
      </a:accent5>
      <a:accent6>
        <a:srgbClr val="006A4E"/>
      </a:accent6>
      <a:hlink>
        <a:srgbClr val="414B56"/>
      </a:hlink>
      <a:folHlink>
        <a:srgbClr val="0037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0_NFHS">
  <a:themeElements>
    <a:clrScheme name="NFH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FH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FH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H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H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H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H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H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H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H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H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H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H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H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NFHS Company PowerPoint_2016</Template>
  <TotalTime>2530</TotalTime>
  <Words>7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NFHS Company PowerPoint_2016</vt:lpstr>
      <vt:lpstr>100_NFHS</vt:lpstr>
      <vt:lpstr>Adidas – Adizero 5-Star 7.0 spikes non-compliant with nfhs football rules for 2018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NFHS OFFICIALS EDUCATION</dc:title>
  <dc:creator>Autumn Grayson</dc:creator>
  <cp:lastModifiedBy>Patrick English</cp:lastModifiedBy>
  <cp:revision>313</cp:revision>
  <cp:lastPrinted>2018-07-20T13:51:45Z</cp:lastPrinted>
  <dcterms:created xsi:type="dcterms:W3CDTF">2016-02-22T13:07:40Z</dcterms:created>
  <dcterms:modified xsi:type="dcterms:W3CDTF">2018-08-05T13:10:09Z</dcterms:modified>
</cp:coreProperties>
</file>