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392461-00AF-4885-B6F4-5A42F40E7855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4335592-248E-4A74-925F-3B08C38B34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48600" cy="2613025"/>
          </a:xfrm>
        </p:spPr>
        <p:txBody>
          <a:bodyPr/>
          <a:lstStyle/>
          <a:p>
            <a:r>
              <a:rPr lang="en-US" dirty="0" smtClean="0"/>
              <a:t>Emergency Medical Responder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Chapin Area Rescue Squad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3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Governs the body’s functioning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Consists of the brain, the spinal cord, and the individual nerves that extend throughout the body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5621337" cy="38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5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Breaks down food into a form that can be carried by the circulatory system to the cells of the body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Food that is not used is eliminated as solid waste.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Major organs of the digestive system are located in the abdomen.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066800"/>
            <a:ext cx="357031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Genitourinary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The removal of waste products begins in the kidneys, which filter the blood to form urine.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The urine flows down from the kidneys through tubes (ureters) into the bladder.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The bladder collects and stores the urine before it passes out of the body through the </a:t>
            </a:r>
            <a:r>
              <a:rPr lang="en-US" altLang="en-US" dirty="0" smtClean="0"/>
              <a:t>urethra</a:t>
            </a:r>
          </a:p>
          <a:p>
            <a:pPr lvl="1">
              <a:spcBef>
                <a:spcPct val="35000"/>
              </a:spcBef>
            </a:pPr>
            <a:endParaRPr lang="en-US" dirty="0"/>
          </a:p>
          <a:p>
            <a:pPr>
              <a:spcBef>
                <a:spcPct val="35000"/>
              </a:spcBef>
            </a:pPr>
            <a:r>
              <a:rPr lang="en-US" dirty="0" smtClean="0"/>
              <a:t>Reproduction organs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5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Most commonly measured vital signs: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Pulse (heart rate)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Respiration rate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Blood pressure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Normal vital signs change with age.</a:t>
            </a:r>
            <a:endParaRPr lang="en-US" altLang="en-US" u="sng" dirty="0"/>
          </a:p>
          <a:p>
            <a:pPr lvl="1">
              <a:spcBef>
                <a:spcPct val="35000"/>
              </a:spcBef>
            </a:pPr>
            <a:r>
              <a:rPr lang="en-US" altLang="en-US" dirty="0"/>
              <a:t>Normal pulse and respiratory rates decrease.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Systolic blood pressure increases.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896389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4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en-US" dirty="0"/>
              <a:t>Throughout a person’s life, the body changes constantly.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In an infant, the airway is very small and is easily obstructed by swelling or objects.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Because toddlers have poor coordination and balance, they are at high risk for falls.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School-aged children are physically active and prone to injuries from bicycle riding and other athletic mishaps</a:t>
            </a:r>
            <a:r>
              <a:rPr lang="en-US" altLang="en-US" dirty="0" smtClean="0"/>
              <a:t>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Adolescents do not fully understand the consequences of dangerous actions.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Early adulthood is the period when most body systems are fully developed.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Middle adulthood is generally the time when body systems start to decline.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During late adulthood, these declines become more pronounced.</a:t>
            </a:r>
          </a:p>
          <a:p>
            <a:pPr lvl="1">
              <a:spcBef>
                <a:spcPct val="35000"/>
              </a:spcBef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5: Human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06" y="1600200"/>
            <a:ext cx="3663788" cy="4876800"/>
          </a:xfrm>
        </p:spPr>
      </p:pic>
    </p:spTree>
    <p:extLst>
      <p:ext uri="{BB962C8B-B14F-4D97-AF65-F5344CB8AC3E}">
        <p14:creationId xmlns:p14="http://schemas.microsoft.com/office/powerpoint/2010/main" val="107172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Gain an understanding of the following:</a:t>
            </a:r>
          </a:p>
          <a:p>
            <a:pPr lvl="1"/>
            <a:r>
              <a:rPr lang="en-US" dirty="0" smtClean="0"/>
              <a:t>Upper Airway</a:t>
            </a:r>
          </a:p>
          <a:p>
            <a:pPr lvl="1"/>
            <a:r>
              <a:rPr lang="en-US" dirty="0" smtClean="0"/>
              <a:t>Heart</a:t>
            </a:r>
          </a:p>
          <a:p>
            <a:pPr lvl="1"/>
            <a:r>
              <a:rPr lang="en-US" dirty="0" smtClean="0"/>
              <a:t>Vessels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Lungs</a:t>
            </a:r>
          </a:p>
          <a:p>
            <a:pPr lvl="1"/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Muscles</a:t>
            </a:r>
          </a:p>
          <a:p>
            <a:pPr lvl="1"/>
            <a:r>
              <a:rPr lang="en-US" dirty="0" smtClean="0"/>
              <a:t>Bones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819400"/>
            <a:ext cx="5448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2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62729" cy="51054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The standard anatomic position is a person standing and facing you, with arms at the sides and thumbs pointing outward.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Anterior is the front surface of the body.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Posterior is the back surface of the body.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The midline refers to an imaginary vertical line drawn from head to toe that separates the body into a left half and a right half.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29" y="1447800"/>
            <a:ext cx="2795484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39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Brings oxygen into the body and removes the waste gas, carbon dioxide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Structures include: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Upper airway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Trachea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Lungs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Ribs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Bronchi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Diaphragm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796343" cy="42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0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The airway consists of the: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Nose (</a:t>
            </a:r>
            <a:r>
              <a:rPr lang="en-US" altLang="en-US" dirty="0" err="1"/>
              <a:t>nasopharnyx</a:t>
            </a:r>
            <a:r>
              <a:rPr lang="en-US" altLang="en-US" dirty="0"/>
              <a:t>)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Mouth (oropharynx)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Throat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Larynx (</a:t>
            </a:r>
            <a:r>
              <a:rPr lang="en-US" altLang="en-US" dirty="0" err="1"/>
              <a:t>voicebox</a:t>
            </a:r>
            <a:r>
              <a:rPr lang="en-US" altLang="en-US" dirty="0"/>
              <a:t>)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Trachea (windpipe)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Passages within the lungs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79130"/>
            <a:ext cx="4419599" cy="462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80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800600"/>
          </a:xfrm>
        </p:spPr>
        <p:txBody>
          <a:bodyPr/>
          <a:lstStyle/>
          <a:p>
            <a:r>
              <a:rPr lang="en-US" dirty="0" smtClean="0"/>
              <a:t>Includes Heart, Blood, and Vessels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Flow of blood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Blood picks up oxygen in the lungs and goes to the heart.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The heart pumps it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to the rest of the body.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The cells absorb oxygen and nutrients from the blood and release waste products.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Blood carries the waste back to the lungs and kidneys.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In the lungs, the blood exchanges the carbon dioxide for more oxygen.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0932"/>
            <a:ext cx="2713613" cy="245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52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/>
              <a:t>The skeletal system consists of bones and is the supporting framework for the body.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It has three major functions: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To support the body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To protect vital structures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To manufacture red blood cells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12744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80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dirty="0" smtClean="0"/>
              <a:t>Voluntary muscles move our bodies</a:t>
            </a:r>
          </a:p>
          <a:p>
            <a:pPr>
              <a:spcBef>
                <a:spcPct val="35000"/>
              </a:spcBef>
            </a:pPr>
            <a:r>
              <a:rPr lang="en-US" altLang="en-US" dirty="0" smtClean="0"/>
              <a:t>Smooth </a:t>
            </a:r>
            <a:r>
              <a:rPr lang="en-US" altLang="en-US" dirty="0"/>
              <a:t>muscles carry out automatic functions.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Also called involuntary muscles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Cardiac muscle is found only in the heart.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94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</TotalTime>
  <Words>559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Emergency Medical Responder</vt:lpstr>
      <vt:lpstr>Chapter 5: Human Body</vt:lpstr>
      <vt:lpstr>Objectives</vt:lpstr>
      <vt:lpstr>Introduction</vt:lpstr>
      <vt:lpstr>Respiratory System</vt:lpstr>
      <vt:lpstr>Respiratory System</vt:lpstr>
      <vt:lpstr>Circulatory System</vt:lpstr>
      <vt:lpstr>Skeletal System</vt:lpstr>
      <vt:lpstr>Muscular System</vt:lpstr>
      <vt:lpstr>Nervous System</vt:lpstr>
      <vt:lpstr>Digestive System</vt:lpstr>
      <vt:lpstr>Genitourinary System</vt:lpstr>
      <vt:lpstr>Vital Signs and Development</vt:lpstr>
      <vt:lpstr>Review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Byce McCormick</dc:creator>
  <cp:lastModifiedBy>Byce McCormick</cp:lastModifiedBy>
  <cp:revision>5</cp:revision>
  <dcterms:created xsi:type="dcterms:W3CDTF">2016-12-05T16:49:12Z</dcterms:created>
  <dcterms:modified xsi:type="dcterms:W3CDTF">2016-12-05T17:20:55Z</dcterms:modified>
</cp:coreProperties>
</file>