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Java 20.9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288" r:id="rId18"/>
    <p:sldId id="290" r:id="rId19"/>
    <p:sldId id="292" r:id="rId20"/>
    <p:sldId id="294" r:id="rId21"/>
    <p:sldId id="296" r:id="rId22"/>
    <p:sldId id="298" r:id="rId23"/>
    <p:sldId id="300" r:id="rId24"/>
    <p:sldId id="302" r:id="rId25"/>
    <p:sldId id="304" r:id="rId26"/>
    <p:sldId id="306" r:id="rId27"/>
    <p:sldId id="308" r:id="rId28"/>
    <p:sldId id="310" r:id="rId29"/>
    <p:sldId id="312" r:id="rId30"/>
    <p:sldId id="314" r:id="rId31"/>
    <p:sldId id="316" r:id="rId32"/>
    <p:sldId id="318" r:id="rId33"/>
    <p:sldId id="320" r:id="rId34"/>
    <p:sldId id="322" r:id="rId35"/>
    <p:sldId id="324" r:id="rId36"/>
    <p:sldId id="326" r:id="rId37"/>
    <p:sldId id="328" r:id="rId38"/>
    <p:sldId id="330" r:id="rId39"/>
    <p:sldId id="332" r:id="rId40"/>
    <p:sldId id="334" r:id="rId41"/>
    <p:sldId id="336" r:id="rId42"/>
    <p:sldId id="338" r:id="rId43"/>
    <p:sldId id="340" r:id="rId44"/>
    <p:sldId id="342" r:id="rId45"/>
    <p:sldId id="344" r:id="rId46"/>
    <p:sldId id="346" r:id="rId47"/>
    <p:sldId id="348" r:id="rId48"/>
    <p:sldId id="350" r:id="rId49"/>
    <p:sldId id="352" r:id="rId50"/>
    <p:sldId id="354" r:id="rId51"/>
    <p:sldId id="356" r:id="rId52"/>
    <p:sldId id="358" r:id="rId53"/>
    <p:sldId id="360" r:id="rId54"/>
    <p:sldId id="362" r:id="rId55"/>
    <p:sldId id="364" r:id="rId56"/>
    <p:sldId id="366" r:id="rId57"/>
    <p:sldId id="368" r:id="rId58"/>
    <p:sldId id="370" r:id="rId59"/>
    <p:sldId id="372" r:id="rId60"/>
    <p:sldId id="374" r:id="rId61"/>
    <p:sldId id="376" r:id="rId62"/>
    <p:sldId id="378" r:id="rId63"/>
    <p:sldId id="380" r:id="rId64"/>
    <p:sldId id="382" r:id="rId65"/>
    <p:sldId id="384" r:id="rId66"/>
    <p:sldId id="386" r:id="rId67"/>
    <p:sldId id="388" r:id="rId68"/>
    <p:sldId id="390" r:id="rId69"/>
    <p:sldId id="392" r:id="rId70"/>
    <p:sldId id="394" r:id="rId71"/>
    <p:sldId id="396" r:id="rId72"/>
    <p:sldId id="398" r:id="rId73"/>
    <p:sldId id="400" r:id="rId74"/>
    <p:sldId id="402" r:id="rId75"/>
    <p:sldId id="404" r:id="rId76"/>
    <p:sldId id="406" r:id="rId77"/>
    <p:sldId id="408" r:id="rId78"/>
    <p:sldId id="410" r:id="rId79"/>
    <p:sldId id="412" r:id="rId80"/>
    <p:sldId id="414" r:id="rId81"/>
    <p:sldId id="416" r:id="rId82"/>
    <p:sldId id="418" r:id="rId83"/>
    <p:sldId id="420" r:id="rId84"/>
    <p:sldId id="422" r:id="rId85"/>
    <p:sldId id="424" r:id="rId86"/>
    <p:sldId id="426" r:id="rId87"/>
    <p:sldId id="428" r:id="rId88"/>
    <p:sldId id="430" r:id="rId89"/>
    <p:sldId id="432" r:id="rId90"/>
    <p:sldId id="434" r:id="rId91"/>
    <p:sldId id="436" r:id="rId92"/>
    <p:sldId id="438" r:id="rId93"/>
    <p:sldId id="440" r:id="rId94"/>
    <p:sldId id="442" r:id="rId95"/>
    <p:sldId id="444" r:id="rId96"/>
    <p:sldId id="446" r:id="rId97"/>
    <p:sldId id="448" r:id="rId98"/>
    <p:sldId id="450" r:id="rId99"/>
    <p:sldId id="452" r:id="rId100"/>
    <p:sldId id="454" r:id="rId101"/>
    <p:sldId id="456" r:id="rId102"/>
    <p:sldId id="458" r:id="rId103"/>
    <p:sldId id="460" r:id="rId104"/>
    <p:sldId id="462" r:id="rId105"/>
    <p:sldId id="464" r:id="rId106"/>
    <p:sldId id="466" r:id="rId107"/>
    <p:sldId id="468" r:id="rId108"/>
    <p:sldId id="470" r:id="rId109"/>
    <p:sldId id="472" r:id="rId110"/>
    <p:sldId id="474" r:id="rId111"/>
    <p:sldId id="476" r:id="rId112"/>
    <p:sldId id="478" r:id="rId113"/>
    <p:sldId id="480" r:id="rId114"/>
    <p:sldId id="482" r:id="rId115"/>
  </p:sldIdLst>
  <p:sldSz cx="9144000" cy="6858000" type="screen4x3"/>
  <p:notesSz cx="6858000" cy="9144000"/>
  <p:custDataLst>
    <p:tags r:id="rId1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100" d="100"/>
          <a:sy n="100" d="100"/>
        </p:scale>
        <p:origin x="0" y="0"/>
      </p:cViewPr>
    </p:cSldViewPr>
  </p:slideViewPr>
  <p:notesViewPr>
    <p:cSldViewPr>
      <p:cViewPr>
        <p:scale>
          <a:sx n="100" d="100"/>
          <a:sy n="100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00" Type="http://schemas.openxmlformats.org/officeDocument/2006/relationships/slide" Target="slides/slide99.xml" /><Relationship Id="rId101" Type="http://schemas.openxmlformats.org/officeDocument/2006/relationships/slide" Target="slides/slide100.xml" /><Relationship Id="rId102" Type="http://schemas.openxmlformats.org/officeDocument/2006/relationships/slide" Target="slides/slide101.xml" /><Relationship Id="rId103" Type="http://schemas.openxmlformats.org/officeDocument/2006/relationships/slide" Target="slides/slide102.xml" /><Relationship Id="rId104" Type="http://schemas.openxmlformats.org/officeDocument/2006/relationships/slide" Target="slides/slide103.xml" /><Relationship Id="rId105" Type="http://schemas.openxmlformats.org/officeDocument/2006/relationships/slide" Target="slides/slide104.xml" /><Relationship Id="rId106" Type="http://schemas.openxmlformats.org/officeDocument/2006/relationships/slide" Target="slides/slide105.xml" /><Relationship Id="rId107" Type="http://schemas.openxmlformats.org/officeDocument/2006/relationships/slide" Target="slides/slide106.xml" /><Relationship Id="rId108" Type="http://schemas.openxmlformats.org/officeDocument/2006/relationships/slide" Target="slides/slide107.xml" /><Relationship Id="rId109" Type="http://schemas.openxmlformats.org/officeDocument/2006/relationships/slide" Target="slides/slide108.xml" /><Relationship Id="rId11" Type="http://schemas.openxmlformats.org/officeDocument/2006/relationships/slide" Target="slides/slide10.xml" /><Relationship Id="rId110" Type="http://schemas.openxmlformats.org/officeDocument/2006/relationships/slide" Target="slides/slide109.xml" /><Relationship Id="rId111" Type="http://schemas.openxmlformats.org/officeDocument/2006/relationships/slide" Target="slides/slide110.xml" /><Relationship Id="rId112" Type="http://schemas.openxmlformats.org/officeDocument/2006/relationships/slide" Target="slides/slide111.xml" /><Relationship Id="rId113" Type="http://schemas.openxmlformats.org/officeDocument/2006/relationships/slide" Target="slides/slide112.xml" /><Relationship Id="rId114" Type="http://schemas.openxmlformats.org/officeDocument/2006/relationships/slide" Target="slides/slide113.xml" /><Relationship Id="rId115" Type="http://schemas.openxmlformats.org/officeDocument/2006/relationships/slide" Target="slides/slide114.xml" /><Relationship Id="rId116" Type="http://schemas.openxmlformats.org/officeDocument/2006/relationships/tags" Target="tags/tag1.xml" /><Relationship Id="rId117" Type="http://schemas.openxmlformats.org/officeDocument/2006/relationships/presProps" Target="presProps.xml" /><Relationship Id="rId118" Type="http://schemas.openxmlformats.org/officeDocument/2006/relationships/viewProps" Target="viewProps.xml" /><Relationship Id="rId119" Type="http://schemas.openxmlformats.org/officeDocument/2006/relationships/theme" Target="theme/theme1.xml" /><Relationship Id="rId12" Type="http://schemas.openxmlformats.org/officeDocument/2006/relationships/slide" Target="slides/slide11.xml" /><Relationship Id="rId120" Type="http://schemas.openxmlformats.org/officeDocument/2006/relationships/tableStyles" Target="tableStyles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" Type="http://schemas.openxmlformats.org/officeDocument/2006/relationships/slide" Target="slides/slide3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3" Type="http://schemas.openxmlformats.org/officeDocument/2006/relationships/slide" Target="slides/slide42.xml" /><Relationship Id="rId44" Type="http://schemas.openxmlformats.org/officeDocument/2006/relationships/slide" Target="slides/slide43.xml" /><Relationship Id="rId45" Type="http://schemas.openxmlformats.org/officeDocument/2006/relationships/slide" Target="slides/slide44.xml" /><Relationship Id="rId46" Type="http://schemas.openxmlformats.org/officeDocument/2006/relationships/slide" Target="slides/slide45.xml" /><Relationship Id="rId47" Type="http://schemas.openxmlformats.org/officeDocument/2006/relationships/slide" Target="slides/slide46.xml" /><Relationship Id="rId48" Type="http://schemas.openxmlformats.org/officeDocument/2006/relationships/slide" Target="slides/slide47.xml" /><Relationship Id="rId49" Type="http://schemas.openxmlformats.org/officeDocument/2006/relationships/slide" Target="slides/slide48.xml" /><Relationship Id="rId5" Type="http://schemas.openxmlformats.org/officeDocument/2006/relationships/slide" Target="slides/slide4.xml" /><Relationship Id="rId50" Type="http://schemas.openxmlformats.org/officeDocument/2006/relationships/slide" Target="slides/slide49.xml" /><Relationship Id="rId51" Type="http://schemas.openxmlformats.org/officeDocument/2006/relationships/slide" Target="slides/slide50.xml" /><Relationship Id="rId52" Type="http://schemas.openxmlformats.org/officeDocument/2006/relationships/slide" Target="slides/slide51.xml" /><Relationship Id="rId53" Type="http://schemas.openxmlformats.org/officeDocument/2006/relationships/slide" Target="slides/slide52.xml" /><Relationship Id="rId54" Type="http://schemas.openxmlformats.org/officeDocument/2006/relationships/slide" Target="slides/slide53.xml" /><Relationship Id="rId55" Type="http://schemas.openxmlformats.org/officeDocument/2006/relationships/slide" Target="slides/slide54.xml" /><Relationship Id="rId56" Type="http://schemas.openxmlformats.org/officeDocument/2006/relationships/slide" Target="slides/slide55.xml" /><Relationship Id="rId57" Type="http://schemas.openxmlformats.org/officeDocument/2006/relationships/slide" Target="slides/slide56.xml" /><Relationship Id="rId58" Type="http://schemas.openxmlformats.org/officeDocument/2006/relationships/slide" Target="slides/slide57.xml" /><Relationship Id="rId59" Type="http://schemas.openxmlformats.org/officeDocument/2006/relationships/slide" Target="slides/slide58.xml" /><Relationship Id="rId6" Type="http://schemas.openxmlformats.org/officeDocument/2006/relationships/slide" Target="slides/slide5.xml" /><Relationship Id="rId60" Type="http://schemas.openxmlformats.org/officeDocument/2006/relationships/slide" Target="slides/slide59.xml" /><Relationship Id="rId61" Type="http://schemas.openxmlformats.org/officeDocument/2006/relationships/slide" Target="slides/slide60.xml" /><Relationship Id="rId62" Type="http://schemas.openxmlformats.org/officeDocument/2006/relationships/slide" Target="slides/slide61.xml" /><Relationship Id="rId63" Type="http://schemas.openxmlformats.org/officeDocument/2006/relationships/slide" Target="slides/slide62.xml" /><Relationship Id="rId64" Type="http://schemas.openxmlformats.org/officeDocument/2006/relationships/slide" Target="slides/slide63.xml" /><Relationship Id="rId65" Type="http://schemas.openxmlformats.org/officeDocument/2006/relationships/slide" Target="slides/slide64.xml" /><Relationship Id="rId66" Type="http://schemas.openxmlformats.org/officeDocument/2006/relationships/slide" Target="slides/slide65.xml" /><Relationship Id="rId67" Type="http://schemas.openxmlformats.org/officeDocument/2006/relationships/slide" Target="slides/slide66.xml" /><Relationship Id="rId68" Type="http://schemas.openxmlformats.org/officeDocument/2006/relationships/slide" Target="slides/slide67.xml" /><Relationship Id="rId69" Type="http://schemas.openxmlformats.org/officeDocument/2006/relationships/slide" Target="slides/slide68.xml" /><Relationship Id="rId7" Type="http://schemas.openxmlformats.org/officeDocument/2006/relationships/slide" Target="slides/slide6.xml" /><Relationship Id="rId70" Type="http://schemas.openxmlformats.org/officeDocument/2006/relationships/slide" Target="slides/slide69.xml" /><Relationship Id="rId71" Type="http://schemas.openxmlformats.org/officeDocument/2006/relationships/slide" Target="slides/slide70.xml" /><Relationship Id="rId72" Type="http://schemas.openxmlformats.org/officeDocument/2006/relationships/slide" Target="slides/slide71.xml" /><Relationship Id="rId73" Type="http://schemas.openxmlformats.org/officeDocument/2006/relationships/slide" Target="slides/slide72.xml" /><Relationship Id="rId74" Type="http://schemas.openxmlformats.org/officeDocument/2006/relationships/slide" Target="slides/slide73.xml" /><Relationship Id="rId75" Type="http://schemas.openxmlformats.org/officeDocument/2006/relationships/slide" Target="slides/slide74.xml" /><Relationship Id="rId76" Type="http://schemas.openxmlformats.org/officeDocument/2006/relationships/slide" Target="slides/slide75.xml" /><Relationship Id="rId77" Type="http://schemas.openxmlformats.org/officeDocument/2006/relationships/slide" Target="slides/slide76.xml" /><Relationship Id="rId78" Type="http://schemas.openxmlformats.org/officeDocument/2006/relationships/slide" Target="slides/slide77.xml" /><Relationship Id="rId79" Type="http://schemas.openxmlformats.org/officeDocument/2006/relationships/slide" Target="slides/slide78.xml" /><Relationship Id="rId8" Type="http://schemas.openxmlformats.org/officeDocument/2006/relationships/slide" Target="slides/slide7.xml" /><Relationship Id="rId80" Type="http://schemas.openxmlformats.org/officeDocument/2006/relationships/slide" Target="slides/slide79.xml" /><Relationship Id="rId81" Type="http://schemas.openxmlformats.org/officeDocument/2006/relationships/slide" Target="slides/slide80.xml" /><Relationship Id="rId82" Type="http://schemas.openxmlformats.org/officeDocument/2006/relationships/slide" Target="slides/slide81.xml" /><Relationship Id="rId83" Type="http://schemas.openxmlformats.org/officeDocument/2006/relationships/slide" Target="slides/slide82.xml" /><Relationship Id="rId84" Type="http://schemas.openxmlformats.org/officeDocument/2006/relationships/slide" Target="slides/slide83.xml" /><Relationship Id="rId85" Type="http://schemas.openxmlformats.org/officeDocument/2006/relationships/slide" Target="slides/slide84.xml" /><Relationship Id="rId86" Type="http://schemas.openxmlformats.org/officeDocument/2006/relationships/slide" Target="slides/slide85.xml" /><Relationship Id="rId87" Type="http://schemas.openxmlformats.org/officeDocument/2006/relationships/slide" Target="slides/slide86.xml" /><Relationship Id="rId88" Type="http://schemas.openxmlformats.org/officeDocument/2006/relationships/slide" Target="slides/slide87.xml" /><Relationship Id="rId89" Type="http://schemas.openxmlformats.org/officeDocument/2006/relationships/slide" Target="slides/slide88.xml" /><Relationship Id="rId9" Type="http://schemas.openxmlformats.org/officeDocument/2006/relationships/slide" Target="slides/slide8.xml" /><Relationship Id="rId90" Type="http://schemas.openxmlformats.org/officeDocument/2006/relationships/slide" Target="slides/slide89.xml" /><Relationship Id="rId91" Type="http://schemas.openxmlformats.org/officeDocument/2006/relationships/slide" Target="slides/slide90.xml" /><Relationship Id="rId92" Type="http://schemas.openxmlformats.org/officeDocument/2006/relationships/slide" Target="slides/slide91.xml" /><Relationship Id="rId93" Type="http://schemas.openxmlformats.org/officeDocument/2006/relationships/slide" Target="slides/slide92.xml" /><Relationship Id="rId94" Type="http://schemas.openxmlformats.org/officeDocument/2006/relationships/slide" Target="slides/slide93.xml" /><Relationship Id="rId95" Type="http://schemas.openxmlformats.org/officeDocument/2006/relationships/slide" Target="slides/slide94.xml" /><Relationship Id="rId96" Type="http://schemas.openxmlformats.org/officeDocument/2006/relationships/slide" Target="slides/slide95.xml" /><Relationship Id="rId97" Type="http://schemas.openxmlformats.org/officeDocument/2006/relationships/slide" Target="slides/slide96.xml" /><Relationship Id="rId98" Type="http://schemas.openxmlformats.org/officeDocument/2006/relationships/slide" Target="slides/slide97.xml" /><Relationship Id="rId99" Type="http://schemas.openxmlformats.org/officeDocument/2006/relationships/slide" Target="slides/slide9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B0D782-B2BD-46BC-9D45-3BD34D0148D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BBFFE83-5280-49B9-9494-839E271A0DE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8A118-6EE7-4925-99E4-170DDDD636A3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670275F-CFD3-44C0-99B5-D6F338BE0A3F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EA4864-F138-46F6-9F98-B71B4839FC86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0BCFF28B-769C-4759-9EC0-0E414DC19744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B6E75171-1529-4A51-A0E7-CB0812F3485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307BE97A-D20B-4157-997F-353D6D4E856F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99D9A11F-F081-4E1F-A484-2586E08B67C1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657DF6D1-BDF4-424E-9DE7-51F864D09821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FFF653EF-9A28-474B-A814-730D14CFEA64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png" /></Relationships>
</file>

<file path=ppt/slides/_rels/slide1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7.png" /></Relationships>
</file>

<file path=ppt/slides/_rels/slide1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8.png" /></Relationships>
</file>

<file path=ppt/slides/_rels/slide1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9.png" /></Relationships>
</file>

<file path=ppt/slides/_rels/slide1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0.png" /></Relationships>
</file>

<file path=ppt/slides/_rels/slide1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1.png" /></Relationships>
</file>

<file path=ppt/slides/_rels/slide1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2.png" /></Relationships>
</file>

<file path=ppt/slides/_rels/slide1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3.png" /></Relationships>
</file>

<file path=ppt/slides/_rels/slide1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4.png" /></Relationships>
</file>

<file path=ppt/slides/_rels/slide1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5.png" /></Relationships>
</file>

<file path=ppt/slides/_rels/slide1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png" /></Relationships>
</file>

<file path=ppt/slides/_rels/slide1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7.png" /></Relationships>
</file>

<file path=ppt/slides/_rels/slide1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8.png" /></Relationships>
</file>

<file path=ppt/slides/_rels/slide1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9.png" /></Relationships>
</file>

<file path=ppt/slides/_rels/slide1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0.png" /></Relationships>
</file>

<file path=ppt/slides/_rels/slide1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3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4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5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6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7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8.pn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9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0.pn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1.pn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2.pn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3.pn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4.pn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5.pn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6.pn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7.pn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8.pn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9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0.png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1.png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2.png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3.png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4.png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5.png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6.png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7.png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8.png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png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0.png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1.png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2.png" /></Relationships>
</file>

<file path=ppt/slides/_rels/slide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3.png" /></Relationships>
</file>

<file path=ppt/slides/_rels/slide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4.png" /></Relationships>
</file>

<file path=ppt/slides/_rels/slide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5.png" /></Relationships>
</file>

<file path=ppt/slides/_rels/slide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6.png" /></Relationships>
</file>

<file path=ppt/slides/_rels/slide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7.png" /></Relationships>
</file>

<file path=ppt/slides/_rels/slide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8.png" /></Relationships>
</file>

<file path=ppt/slides/_rels/slide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/Relationships>
</file>

<file path=ppt/slides/_rels/slide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0.png" /></Relationships>
</file>

<file path=ppt/slides/_rels/slide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1.png" /></Relationships>
</file>

<file path=ppt/slides/_rels/slide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2.png" /></Relationships>
</file>

<file path=ppt/slides/_rels/slide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3.png" /></Relationships>
</file>

<file path=ppt/slides/_rels/slide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4.png" /></Relationships>
</file>

<file path=ppt/slides/_rels/slide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5.png" /></Relationships>
</file>

<file path=ppt/slides/_rels/slide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6.png" /></Relationships>
</file>

<file path=ppt/slides/_rels/slide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7.png" /></Relationships>
</file>

<file path=ppt/slides/_rels/slide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8.png" /></Relationships>
</file>

<file path=ppt/slides/_rels/slide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9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png" /></Relationships>
</file>

<file path=ppt/slides/_rels/slide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6.png" /></Relationships>
</file>

<file path=ppt/slides/_rels/slide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0.png" /></Relationships>
</file>

<file path=ppt/slides/_rels/slide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1.png" /></Relationships>
</file>

<file path=ppt/slides/_rels/slide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2.png" /></Relationships>
</file>

<file path=ppt/slides/_rels/slide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3.png" /></Relationships>
</file>

<file path=ppt/slides/_rels/slide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4.png" /></Relationships>
</file>

<file path=ppt/slides/_rels/slide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5.png" /></Relationships>
</file>

<file path=ppt/slides/_rels/slide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6.png" /></Relationships>
</file>

<file path=ppt/slides/_rels/slide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7.png" /></Relationships>
</file>

<file path=ppt/slides/_rels/slide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png" /></Relationships>
</file>

<file path=ppt/slides/_rels/slide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8.png" /></Relationships>
</file>

<file path=ppt/slides/_rels/slide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9.png" /></Relationships>
</file>

<file path=ppt/slides/_rels/slide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9.png" /></Relationships>
</file>

<file path=ppt/slides/_rels/slide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0.png" /></Relationships>
</file>

<file path=ppt/slides/_rels/slide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1.png" /></Relationships>
</file>

<file path=ppt/slides/_rels/slide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2.png" /></Relationships>
</file>

<file path=ppt/slides/_rels/slide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3.png" /></Relationships>
</file>

<file path=ppt/slides/_rels/slide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4.png" /></Relationships>
</file>

<file path=ppt/slides/_rels/slide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5.png" /></Relationships>
</file>

<file path=ppt/slides/_rels/slide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6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OS" val="Unix 3.10 unknown"/>
  <p:tag name="AS_RELEASE_DATE" val="2020.09.30"/>
  <p:tag name="AS_TITLE" val="Aspose.Slides for Java"/>
  <p:tag name="AS_VERSION" val="20.9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0</Paragraphs>
  <Slides>114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baseType="lpstr" size="117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20.0900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2021-02-25T14:06:51.551</cp:lastPrinted>
  <dcterms:created xsi:type="dcterms:W3CDTF">2021-02-25T19:06:51Z</dcterms:created>
  <dcterms:modified xsi:type="dcterms:W3CDTF">2021-02-25T19:07:26Z</dcterms:modified>
</cp:coreProperties>
</file>