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FF9444CC-D332-43B7-BB93-1CCA7FD6DC01}" type="slidenum">
              <a:rPr lang="en-US" smtClean="0"/>
              <a:t>‹#›</a:t>
            </a:fld>
            <a:endParaRPr lang="en-US" dirty="0"/>
          </a:p>
        </p:txBody>
      </p:sp>
    </p:spTree>
    <p:extLst>
      <p:ext uri="{BB962C8B-B14F-4D97-AF65-F5344CB8AC3E}">
        <p14:creationId xmlns:p14="http://schemas.microsoft.com/office/powerpoint/2010/main" val="39392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412710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1856032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2007439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1038490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2236277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2774615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3832182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14747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867428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231260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150886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241813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261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418205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314046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4D4F8D4-63CC-4B49-A9B9-3CE231E5D731}" type="datetimeFigureOut">
              <a:rPr lang="en-US" smtClean="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9444CC-D332-43B7-BB93-1CCA7FD6DC01}" type="slidenum">
              <a:rPr lang="en-US" smtClean="0"/>
              <a:t>‹#›</a:t>
            </a:fld>
            <a:endParaRPr lang="en-US" dirty="0"/>
          </a:p>
        </p:txBody>
      </p:sp>
    </p:spTree>
    <p:extLst>
      <p:ext uri="{BB962C8B-B14F-4D97-AF65-F5344CB8AC3E}">
        <p14:creationId xmlns:p14="http://schemas.microsoft.com/office/powerpoint/2010/main" val="36307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4D4F8D4-63CC-4B49-A9B9-3CE231E5D731}" type="datetimeFigureOut">
              <a:rPr lang="en-US" smtClean="0"/>
              <a:t>4/21/2018</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F9444CC-D332-43B7-BB93-1CCA7FD6DC01}" type="slidenum">
              <a:rPr lang="en-US" smtClean="0"/>
              <a:t>‹#›</a:t>
            </a:fld>
            <a:endParaRPr lang="en-US" dirty="0"/>
          </a:p>
        </p:txBody>
      </p:sp>
    </p:spTree>
    <p:extLst>
      <p:ext uri="{BB962C8B-B14F-4D97-AF65-F5344CB8AC3E}">
        <p14:creationId xmlns:p14="http://schemas.microsoft.com/office/powerpoint/2010/main" val="35174982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rogaquaticstea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3AAC9-632A-4CEC-B93A-FF274D72B838}"/>
              </a:ext>
            </a:extLst>
          </p:cNvPr>
          <p:cNvSpPr>
            <a:spLocks noGrp="1"/>
          </p:cNvSpPr>
          <p:nvPr>
            <p:ph type="ctrTitle"/>
          </p:nvPr>
        </p:nvSpPr>
        <p:spPr>
          <a:xfrm>
            <a:off x="1683171" y="204672"/>
            <a:ext cx="8825658" cy="2677648"/>
          </a:xfrm>
        </p:spPr>
        <p:txBody>
          <a:bodyPr/>
          <a:lstStyle/>
          <a:p>
            <a:pPr algn="ctr"/>
            <a:r>
              <a:rPr lang="en-US" sz="6600" dirty="0"/>
              <a:t>WELCOME TO FROGS!</a:t>
            </a:r>
          </a:p>
        </p:txBody>
      </p:sp>
      <p:sp>
        <p:nvSpPr>
          <p:cNvPr id="3" name="Subtitle 2">
            <a:extLst>
              <a:ext uri="{FF2B5EF4-FFF2-40B4-BE49-F238E27FC236}">
                <a16:creationId xmlns:a16="http://schemas.microsoft.com/office/drawing/2014/main" id="{5C75DCF2-9FC1-49C3-98E3-1EF805BE0B0D}"/>
              </a:ext>
            </a:extLst>
          </p:cNvPr>
          <p:cNvSpPr>
            <a:spLocks noGrp="1"/>
          </p:cNvSpPr>
          <p:nvPr>
            <p:ph type="subTitle" idx="1"/>
          </p:nvPr>
        </p:nvSpPr>
        <p:spPr>
          <a:xfrm>
            <a:off x="2281390" y="2998290"/>
            <a:ext cx="8825658" cy="861420"/>
          </a:xfrm>
        </p:spPr>
        <p:txBody>
          <a:bodyPr>
            <a:noAutofit/>
          </a:bodyPr>
          <a:lstStyle/>
          <a:p>
            <a:r>
              <a:rPr lang="en-US" sz="3200" dirty="0">
                <a:solidFill>
                  <a:schemeClr val="tx1"/>
                </a:solidFill>
              </a:rPr>
              <a:t>Antelope Valleys premier competitive swim team!</a:t>
            </a:r>
          </a:p>
        </p:txBody>
      </p:sp>
    </p:spTree>
    <p:extLst>
      <p:ext uri="{BB962C8B-B14F-4D97-AF65-F5344CB8AC3E}">
        <p14:creationId xmlns:p14="http://schemas.microsoft.com/office/powerpoint/2010/main" val="74547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A72E-34B3-4767-AA9E-F4BB39724F99}"/>
              </a:ext>
            </a:extLst>
          </p:cNvPr>
          <p:cNvSpPr>
            <a:spLocks noGrp="1"/>
          </p:cNvSpPr>
          <p:nvPr>
            <p:ph type="title"/>
          </p:nvPr>
        </p:nvSpPr>
        <p:spPr/>
        <p:txBody>
          <a:bodyPr/>
          <a:lstStyle/>
          <a:p>
            <a:r>
              <a:rPr lang="en-US" dirty="0"/>
              <a:t>You have decided to become a Frog Aquatics Member; What happens now?	</a:t>
            </a:r>
          </a:p>
        </p:txBody>
      </p:sp>
      <p:sp>
        <p:nvSpPr>
          <p:cNvPr id="3" name="Content Placeholder 2">
            <a:extLst>
              <a:ext uri="{FF2B5EF4-FFF2-40B4-BE49-F238E27FC236}">
                <a16:creationId xmlns:a16="http://schemas.microsoft.com/office/drawing/2014/main" id="{DB5AAAC6-7B46-4889-8D43-5FDEBBDCF256}"/>
              </a:ext>
            </a:extLst>
          </p:cNvPr>
          <p:cNvSpPr>
            <a:spLocks noGrp="1"/>
          </p:cNvSpPr>
          <p:nvPr>
            <p:ph idx="1"/>
          </p:nvPr>
        </p:nvSpPr>
        <p:spPr/>
        <p:txBody>
          <a:bodyPr>
            <a:normAutofit fontScale="92500" lnSpcReduction="10000"/>
          </a:bodyPr>
          <a:lstStyle/>
          <a:p>
            <a:r>
              <a:rPr lang="en-US" sz="2400" dirty="0"/>
              <a:t>You have chosen a competitive swim team for your child.  We manage our team through Team Unify.  </a:t>
            </a:r>
          </a:p>
          <a:p>
            <a:r>
              <a:rPr lang="en-US" sz="2400" dirty="0"/>
              <a:t>Your child will be placed in a swim group by ability, not age.</a:t>
            </a:r>
          </a:p>
          <a:p>
            <a:r>
              <a:rPr lang="en-US" sz="2400" dirty="0"/>
              <a:t>You will be asked to go to the team unify application site and enroll your child.</a:t>
            </a:r>
          </a:p>
          <a:p>
            <a:r>
              <a:rPr lang="en-US" sz="2400" dirty="0"/>
              <a:t>You will need to put in a payment method in the team unify system.</a:t>
            </a:r>
          </a:p>
          <a:p>
            <a:r>
              <a:rPr lang="en-US" sz="2400" dirty="0"/>
              <a:t>Once you have completed the application our admin will go in and approve your record.</a:t>
            </a:r>
          </a:p>
          <a:p>
            <a:endParaRPr lang="en-US" dirty="0"/>
          </a:p>
          <a:p>
            <a:endParaRPr lang="en-US" dirty="0"/>
          </a:p>
        </p:txBody>
      </p:sp>
    </p:spTree>
    <p:extLst>
      <p:ext uri="{BB962C8B-B14F-4D97-AF65-F5344CB8AC3E}">
        <p14:creationId xmlns:p14="http://schemas.microsoft.com/office/powerpoint/2010/main" val="24150279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57204-C491-4FA8-AD74-974EC0BC9492}"/>
              </a:ext>
            </a:extLst>
          </p:cNvPr>
          <p:cNvSpPr>
            <a:spLocks noGrp="1"/>
          </p:cNvSpPr>
          <p:nvPr>
            <p:ph type="title"/>
          </p:nvPr>
        </p:nvSpPr>
        <p:spPr/>
        <p:txBody>
          <a:bodyPr/>
          <a:lstStyle/>
          <a:p>
            <a:r>
              <a:rPr lang="en-US" dirty="0"/>
              <a:t>Competing with Frogs</a:t>
            </a:r>
          </a:p>
        </p:txBody>
      </p:sp>
      <p:sp>
        <p:nvSpPr>
          <p:cNvPr id="3" name="Content Placeholder 2">
            <a:extLst>
              <a:ext uri="{FF2B5EF4-FFF2-40B4-BE49-F238E27FC236}">
                <a16:creationId xmlns:a16="http://schemas.microsoft.com/office/drawing/2014/main" id="{FAF88EEF-5C3F-4A67-A3D2-E78CB2C9FFB2}"/>
              </a:ext>
            </a:extLst>
          </p:cNvPr>
          <p:cNvSpPr>
            <a:spLocks noGrp="1"/>
          </p:cNvSpPr>
          <p:nvPr>
            <p:ph idx="1"/>
          </p:nvPr>
        </p:nvSpPr>
        <p:spPr>
          <a:xfrm>
            <a:off x="980661" y="2438400"/>
            <a:ext cx="9320019" cy="3872948"/>
          </a:xfrm>
        </p:spPr>
        <p:txBody>
          <a:bodyPr>
            <a:noAutofit/>
          </a:bodyPr>
          <a:lstStyle/>
          <a:p>
            <a:r>
              <a:rPr lang="en-US" dirty="0"/>
              <a:t>Competing is not mandatory, however if your child does want to compete there are a few things that need to happen:</a:t>
            </a:r>
          </a:p>
          <a:p>
            <a:r>
              <a:rPr lang="en-US" dirty="0"/>
              <a:t>You must sign up through Southern California a swimming association as a member.  This will create an account for your child in USA Swim.  Once registered your child will be assigned a USA member number and all of the time is then recorded at all meets.  </a:t>
            </a:r>
          </a:p>
          <a:p>
            <a:r>
              <a:rPr lang="en-US" dirty="0"/>
              <a:t>You will need to purchase a competition suit from our team store at </a:t>
            </a:r>
            <a:r>
              <a:rPr lang="en-US" dirty="0">
                <a:solidFill>
                  <a:schemeClr val="tx1"/>
                </a:solidFill>
                <a:hlinkClick r:id="rId2"/>
              </a:rPr>
              <a:t>www.frogaquaticsteam.com</a:t>
            </a:r>
            <a:endParaRPr lang="en-US" dirty="0">
              <a:solidFill>
                <a:schemeClr val="tx1"/>
              </a:solidFill>
            </a:endParaRPr>
          </a:p>
          <a:p>
            <a:r>
              <a:rPr lang="en-US" dirty="0"/>
              <a:t>When meets are listed in team unify you will be sent an email.  You will need to respond to the email that your swimmer intends to participate.  Once this is done you will be able to click on your child's name in the team unify tab titled EVENTS to register your swimmer for the events they qualify for and want to swim.</a:t>
            </a:r>
          </a:p>
        </p:txBody>
      </p:sp>
    </p:spTree>
    <p:extLst>
      <p:ext uri="{BB962C8B-B14F-4D97-AF65-F5344CB8AC3E}">
        <p14:creationId xmlns:p14="http://schemas.microsoft.com/office/powerpoint/2010/main" val="125855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6307B-78D1-4F7B-BD4A-E895775944CB}"/>
              </a:ext>
            </a:extLst>
          </p:cNvPr>
          <p:cNvSpPr>
            <a:spLocks noGrp="1"/>
          </p:cNvSpPr>
          <p:nvPr>
            <p:ph type="title"/>
          </p:nvPr>
        </p:nvSpPr>
        <p:spPr/>
        <p:txBody>
          <a:bodyPr/>
          <a:lstStyle/>
          <a:p>
            <a:r>
              <a:rPr lang="en-US" dirty="0"/>
              <a:t>Competing with Frogs</a:t>
            </a:r>
          </a:p>
        </p:txBody>
      </p:sp>
      <p:sp>
        <p:nvSpPr>
          <p:cNvPr id="3" name="Content Placeholder 2">
            <a:extLst>
              <a:ext uri="{FF2B5EF4-FFF2-40B4-BE49-F238E27FC236}">
                <a16:creationId xmlns:a16="http://schemas.microsoft.com/office/drawing/2014/main" id="{FC02DD87-848E-4628-B24C-A3492E693180}"/>
              </a:ext>
            </a:extLst>
          </p:cNvPr>
          <p:cNvSpPr>
            <a:spLocks noGrp="1"/>
          </p:cNvSpPr>
          <p:nvPr>
            <p:ph idx="1"/>
          </p:nvPr>
        </p:nvSpPr>
        <p:spPr/>
        <p:txBody>
          <a:bodyPr>
            <a:normAutofit fontScale="92500"/>
          </a:bodyPr>
          <a:lstStyle/>
          <a:p>
            <a:r>
              <a:rPr lang="en-US" sz="2400" dirty="0"/>
              <a:t>A Frogs coach will go into the system and approve your swimmer or contact you if there needs to be an adjustment.</a:t>
            </a:r>
          </a:p>
          <a:p>
            <a:r>
              <a:rPr lang="en-US" sz="2400" dirty="0"/>
              <a:t>Your meet fees will be collected at the pool, admin will send out a message asking for fees to be paid.</a:t>
            </a:r>
          </a:p>
          <a:p>
            <a:r>
              <a:rPr lang="en-US" sz="2400" dirty="0"/>
              <a:t>If our team has timing assignments you will be asked to cover a slot.  All swimmers at meets need to help time.</a:t>
            </a:r>
          </a:p>
          <a:p>
            <a:r>
              <a:rPr lang="en-US" sz="2400" dirty="0"/>
              <a:t>We attend swim meets once a month under the metro division.  Southern California Swim Socalswim.org</a:t>
            </a:r>
          </a:p>
          <a:p>
            <a:endParaRPr lang="en-US" dirty="0"/>
          </a:p>
        </p:txBody>
      </p:sp>
    </p:spTree>
    <p:extLst>
      <p:ext uri="{BB962C8B-B14F-4D97-AF65-F5344CB8AC3E}">
        <p14:creationId xmlns:p14="http://schemas.microsoft.com/office/powerpoint/2010/main" val="710378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17</TotalTime>
  <Words>356</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WELCOME TO FROGS!</vt:lpstr>
      <vt:lpstr>You have decided to become a Frog Aquatics Member; What happens now? </vt:lpstr>
      <vt:lpstr>Competing with Frogs</vt:lpstr>
      <vt:lpstr>Competing with Frogs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FROGS!</dc:title>
  <dc:creator>Cruz Anthony Herrera</dc:creator>
  <cp:lastModifiedBy>Cruz Anthony Herrera</cp:lastModifiedBy>
  <cp:revision>5</cp:revision>
  <dcterms:created xsi:type="dcterms:W3CDTF">2018-04-21T21:12:12Z</dcterms:created>
  <dcterms:modified xsi:type="dcterms:W3CDTF">2018-04-21T21:29:25Z</dcterms:modified>
</cp:coreProperties>
</file>