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" d="100"/>
          <a:sy n="11" d="100"/>
        </p:scale>
        <p:origin x="-181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B322C-B204-D24A-A058-B19CF2C4EA40}" type="datetimeFigureOut">
              <a:rPr lang="en-US" smtClean="0"/>
              <a:t>1/22/15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706A8-B67D-EF43-84B6-EB15D1BA7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541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</a:t>
            </a:r>
            <a:r>
              <a:rPr lang="en-US" baseline="0" dirty="0" smtClean="0"/>
              <a:t> of some active supervision practical applications.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58BA1-0FA6-4536-A31E-B5BCBF78318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Remind</a:t>
            </a:r>
            <a:r>
              <a:rPr lang="en-US" baseline="0" dirty="0" smtClean="0"/>
              <a:t> staff how to provide corrective feedback…not always…no </a:t>
            </a:r>
            <a:r>
              <a:rPr lang="en-US" baseline="0" dirty="0" err="1" smtClean="0"/>
              <a:t>no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E58BA1-0FA6-4536-A31E-B5BCBF78318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D53B-FF39-504A-93A7-AD98E122DD08}" type="datetimeFigureOut">
              <a:rPr lang="en-US" smtClean="0"/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8600F-3835-FB4F-B89D-25F2FAF10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92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D53B-FF39-504A-93A7-AD98E122DD08}" type="datetimeFigureOut">
              <a:rPr lang="en-US" smtClean="0"/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8600F-3835-FB4F-B89D-25F2FAF10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263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D53B-FF39-504A-93A7-AD98E122DD08}" type="datetimeFigureOut">
              <a:rPr lang="en-US" smtClean="0"/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8600F-3835-FB4F-B89D-25F2FAF10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878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D53B-FF39-504A-93A7-AD98E122DD08}" type="datetimeFigureOut">
              <a:rPr lang="en-US" smtClean="0"/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8600F-3835-FB4F-B89D-25F2FAF10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491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D53B-FF39-504A-93A7-AD98E122DD08}" type="datetimeFigureOut">
              <a:rPr lang="en-US" smtClean="0"/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8600F-3835-FB4F-B89D-25F2FAF10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907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D53B-FF39-504A-93A7-AD98E122DD08}" type="datetimeFigureOut">
              <a:rPr lang="en-US" smtClean="0"/>
              <a:t>1/22/15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8600F-3835-FB4F-B89D-25F2FAF10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113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D53B-FF39-504A-93A7-AD98E122DD08}" type="datetimeFigureOut">
              <a:rPr lang="en-US" smtClean="0"/>
              <a:t>1/22/15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8600F-3835-FB4F-B89D-25F2FAF10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243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D53B-FF39-504A-93A7-AD98E122DD08}" type="datetimeFigureOut">
              <a:rPr lang="en-US" smtClean="0"/>
              <a:t>1/22/15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8600F-3835-FB4F-B89D-25F2FAF10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36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D53B-FF39-504A-93A7-AD98E122DD08}" type="datetimeFigureOut">
              <a:rPr lang="en-US" smtClean="0"/>
              <a:t>1/22/15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8600F-3835-FB4F-B89D-25F2FAF10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776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D53B-FF39-504A-93A7-AD98E122DD08}" type="datetimeFigureOut">
              <a:rPr lang="en-US" smtClean="0"/>
              <a:t>1/22/15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8600F-3835-FB4F-B89D-25F2FAF10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069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D53B-FF39-504A-93A7-AD98E122DD08}" type="datetimeFigureOut">
              <a:rPr lang="en-US" smtClean="0"/>
              <a:t>1/22/15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8600F-3835-FB4F-B89D-25F2FAF10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268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DD53B-FF39-504A-93A7-AD98E122DD08}" type="datetimeFigureOut">
              <a:rPr lang="en-US" smtClean="0"/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8600F-3835-FB4F-B89D-25F2FAF10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189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0520" y="304800"/>
            <a:ext cx="7745506" cy="64633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762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Example: Yard Duty Expectations</a:t>
            </a:r>
            <a:endParaRPr lang="en-US" sz="3600" b="1" dirty="0" smtClean="0">
              <a:latin typeface="Maiandra GD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295400"/>
            <a:ext cx="7745506" cy="501675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Positive Attitude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On time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Cell phones put away (unless emergency)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Active Supervision (Scanning, Movement, Positive Interactions)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Promptly report to locations (zones) as assigned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Separated during yard duty 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Understand outside referral form process (minor &amp; major)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Give out positive caught you being good tickets during yard duty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Know all the school wide behavior expectations in all assigned yard duty settings 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Provide corrective feedback to students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Monthly yard duty meetings with Administration 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Have fun 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/>
              <a:t>Enjoy the students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F1F4-F285-4373-A0A8-4B72161AA16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95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4435" y="399500"/>
            <a:ext cx="8229600" cy="46166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762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Maiandra GD" pitchFamily="34" charset="0"/>
              </a:rPr>
              <a:t>General TIPS for Corrective Feedback to students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4435" y="1230496"/>
            <a:ext cx="8229600" cy="507831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6407" indent="-286407"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RESPONDING</a:t>
            </a:r>
          </a:p>
          <a:p>
            <a:pPr marL="286407" indent="-286407">
              <a:defRPr/>
            </a:pPr>
            <a:r>
              <a:rPr lang="en-US" u="sng" dirty="0" smtClean="0">
                <a:latin typeface="Arial" pitchFamily="34" charset="0"/>
                <a:cs typeface="Arial" pitchFamily="34" charset="0"/>
              </a:rPr>
              <a:t>General Response to Problem Behavior</a:t>
            </a:r>
          </a:p>
          <a:p>
            <a:pPr marL="286407" indent="-286407">
              <a:buFontTx/>
              <a:buAutoNum type="arabicPeriod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Respectful and calm</a:t>
            </a:r>
          </a:p>
          <a:p>
            <a:pPr marL="286407" indent="-286407">
              <a:buFontTx/>
              <a:buAutoNum type="arabicPeriod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Specific to behavior</a:t>
            </a:r>
          </a:p>
          <a:p>
            <a:pPr marL="286407" indent="-286407">
              <a:buFontTx/>
              <a:buAutoNum type="arabicPeriod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Systematic = correct, model, practice, reinforce</a:t>
            </a:r>
          </a:p>
          <a:p>
            <a:pPr marL="286407" indent="-286407">
              <a:defRPr/>
            </a:pPr>
            <a:r>
              <a:rPr lang="en-US" u="sng" dirty="0" smtClean="0">
                <a:latin typeface="Arial" pitchFamily="34" charset="0"/>
                <a:cs typeface="Arial" pitchFamily="34" charset="0"/>
              </a:rPr>
              <a:t>Delivering CORRECTIVE  consequences</a:t>
            </a:r>
          </a:p>
          <a:p>
            <a:pPr marL="286407" indent="-286407">
              <a:buFontTx/>
              <a:buAutoNum type="arabicPeriod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Take student aside. Avoid embarrassing the student in front of others</a:t>
            </a:r>
          </a:p>
          <a:p>
            <a:pPr marL="286407" indent="-286407">
              <a:buFontTx/>
              <a:buAutoNum type="arabicPeriod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Review what you saw with the student in a calm, businesslike, impersonal manner</a:t>
            </a:r>
          </a:p>
          <a:p>
            <a:pPr marL="286407" indent="-286407">
              <a:buFontTx/>
              <a:buAutoNum type="arabicPeriod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Arguments allow you to be drawn into the function of the student’s behavior (avoiding or obtaining)</a:t>
            </a:r>
          </a:p>
          <a:p>
            <a:pPr marL="286407" indent="-286407">
              <a:buFontTx/>
              <a:buAutoNum type="arabicPeriod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Define the inappropriate behavior – state the rule or expectation violated</a:t>
            </a:r>
          </a:p>
          <a:p>
            <a:pPr marL="286407" indent="-286407">
              <a:buFontTx/>
              <a:buAutoNum type="arabicPeriod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Ask the student to state the appropriate, expected behavior for the situation (assist them if they can’t)</a:t>
            </a:r>
          </a:p>
          <a:p>
            <a:pPr marL="286407" indent="-286407">
              <a:buFontTx/>
              <a:buAutoNum type="arabicPeriod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Remind student of prescribed consequences for the particular behavior (refer to active flow chart)</a:t>
            </a:r>
          </a:p>
          <a:p>
            <a:pPr marL="286407" indent="-286407">
              <a:buFontTx/>
              <a:buAutoNum type="arabicPeriod"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Follow school guidelines</a:t>
            </a:r>
          </a:p>
          <a:p>
            <a:pPr marL="286407" indent="-286407"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0F1F4-F285-4373-A0A8-4B72161AA16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212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242</Words>
  <Application>Microsoft Macintosh PowerPoint</Application>
  <PresentationFormat>On-screen Show (4:3)</PresentationFormat>
  <Paragraphs>34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JHannigan</dc:creator>
  <cp:lastModifiedBy>JHannigan</cp:lastModifiedBy>
  <cp:revision>1</cp:revision>
  <dcterms:created xsi:type="dcterms:W3CDTF">2015-01-23T06:25:11Z</dcterms:created>
  <dcterms:modified xsi:type="dcterms:W3CDTF">2015-01-23T06:25:49Z</dcterms:modified>
</cp:coreProperties>
</file>