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" d="100"/>
          <a:sy n="11" d="100"/>
        </p:scale>
        <p:origin x="-1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322C-B204-D24A-A058-B19CF2C4EA40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06A8-B67D-EF43-84B6-EB15D1BA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some active supervision practical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58BA1-0FA6-4536-A31E-B5BCBF7831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</a:t>
            </a:r>
            <a:r>
              <a:rPr lang="en-US" baseline="0" dirty="0" smtClean="0"/>
              <a:t> staff how to provide corrective feedback…not always…no </a:t>
            </a:r>
            <a:r>
              <a:rPr lang="en-US" baseline="0" dirty="0" err="1" smtClean="0"/>
              <a:t>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58BA1-0FA6-4536-A31E-B5BCBF7831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2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6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1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3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6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D53B-FF39-504A-93A7-AD98E122DD08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00F-3835-FB4F-B89D-25F2FAF1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0520" y="304800"/>
            <a:ext cx="7745506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Example: Yard Duty Expectations</a:t>
            </a:r>
            <a:endParaRPr lang="en-US" sz="3600" b="1" dirty="0" smtClean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745506" cy="501675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Positive Attitude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On time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Cell phones put away (unless emergency)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Active Supervision (Scanning, Movement, Positive Interactions)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Promptly report to locations (zones) as assigned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Separated during yard duty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Understand outside referral form process (minor &amp; major)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Give out positive caught you being good tickets during yard duty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Know all the school wide behavior expectations in all assigned yard duty settings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Provide corrective feedback to students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Monthly yard duty meetings with Administration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Have fun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Enjoy the students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1F4-F285-4373-A0A8-4B72161AA1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435" y="399500"/>
            <a:ext cx="8229600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Maiandra GD" pitchFamily="34" charset="0"/>
              </a:rPr>
              <a:t>General TIPS for Corrective Feedback to students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435" y="1230496"/>
            <a:ext cx="8229600" cy="50783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6407" indent="-286407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RESPONDING</a:t>
            </a:r>
          </a:p>
          <a:p>
            <a:pPr marL="286407" indent="-286407"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General Response to Problem Behavior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Respectful and calm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Specific to behavior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Systematic = correct, model, practice, reinforce</a:t>
            </a:r>
          </a:p>
          <a:p>
            <a:pPr marL="286407" indent="-286407"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Delivering CORRECTIVE  consequences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Take student aside. Avoid embarrassing the student in front of others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Review what you saw with the student in a calm, businesslike, impersonal manner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Arguments allow you to be drawn into the function of the student’s behavior (avoiding or obtaining)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Define the inappropriate behavior – state the rule or expectation violated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Ask the student to state the appropriate, expected behavior for the situation (assist them if they can’t)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Remind student of prescribed consequences for the particular behavior (refer to active flow chart)</a:t>
            </a:r>
          </a:p>
          <a:p>
            <a:pPr marL="286407" indent="-286407">
              <a:buFontTx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Follow school guidelines</a:t>
            </a:r>
          </a:p>
          <a:p>
            <a:pPr marL="286407" indent="-286407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1F4-F285-4373-A0A8-4B72161AA1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1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Macintosh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JHannigan</dc:creator>
  <cp:lastModifiedBy>JHannigan</cp:lastModifiedBy>
  <cp:revision>1</cp:revision>
  <dcterms:created xsi:type="dcterms:W3CDTF">2015-01-23T06:25:11Z</dcterms:created>
  <dcterms:modified xsi:type="dcterms:W3CDTF">2015-01-23T06:25:49Z</dcterms:modified>
</cp:coreProperties>
</file>