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3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2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4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7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4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4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0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6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2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721FF-4855-F14B-A5B6-4926809347B9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DCBF6-98C5-5B49-A108-61003CB7A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9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3832" y="108624"/>
            <a:ext cx="853025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 err="1" smtClean="0"/>
              <a:t>Microbiome</a:t>
            </a:r>
            <a:r>
              <a:rPr lang="en-US" sz="7200" b="1" dirty="0" smtClean="0"/>
              <a:t> sampling</a:t>
            </a:r>
          </a:p>
          <a:p>
            <a:pPr algn="ctr"/>
            <a:r>
              <a:rPr lang="en-US" sz="2800" b="1" dirty="0" smtClean="0"/>
              <a:t>What are you made of?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9200" y="3128264"/>
            <a:ext cx="367983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Experiment:</a:t>
            </a:r>
          </a:p>
          <a:p>
            <a:r>
              <a:rPr lang="en-US" dirty="0" smtClean="0"/>
              <a:t>Inoculate plate for bacterial sampling</a:t>
            </a:r>
          </a:p>
          <a:p>
            <a:endParaRPr lang="en-US" dirty="0" smtClean="0"/>
          </a:p>
          <a:p>
            <a:r>
              <a:rPr lang="en-US" dirty="0" smtClean="0"/>
              <a:t>Do two of the following:</a:t>
            </a:r>
          </a:p>
          <a:p>
            <a:endParaRPr lang="en-US" dirty="0"/>
          </a:p>
          <a:p>
            <a:r>
              <a:rPr lang="en-US" dirty="0" smtClean="0"/>
              <a:t>1) Streak finger on one side of plate</a:t>
            </a:r>
            <a:endParaRPr lang="en-US" dirty="0"/>
          </a:p>
          <a:p>
            <a:r>
              <a:rPr lang="en-US" dirty="0" smtClean="0"/>
              <a:t>2) Swab nose and streak</a:t>
            </a:r>
            <a:endParaRPr lang="en-US" dirty="0"/>
          </a:p>
          <a:p>
            <a:r>
              <a:rPr lang="en-US" dirty="0" smtClean="0"/>
              <a:t>3) Swab tongue and streak</a:t>
            </a:r>
          </a:p>
          <a:p>
            <a:r>
              <a:rPr lang="en-US" dirty="0" smtClean="0"/>
              <a:t>4) Streak finger, wipe, streak other</a:t>
            </a:r>
          </a:p>
          <a:p>
            <a:r>
              <a:rPr lang="en-US" dirty="0" smtClean="0"/>
              <a:t>    side of plate</a:t>
            </a:r>
          </a:p>
          <a:p>
            <a:endParaRPr lang="en-US" dirty="0"/>
          </a:p>
          <a:p>
            <a:r>
              <a:rPr lang="en-US" dirty="0" smtClean="0"/>
              <a:t>Incubate at 37</a:t>
            </a:r>
            <a:r>
              <a:rPr lang="en-US" baseline="30000" dirty="0" smtClean="0"/>
              <a:t>o</a:t>
            </a:r>
            <a:r>
              <a:rPr lang="en-US" dirty="0" smtClean="0"/>
              <a:t> Celsius</a:t>
            </a:r>
          </a:p>
          <a:p>
            <a:r>
              <a:rPr lang="en-US" dirty="0" smtClean="0"/>
              <a:t>Take picture and send via email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44435" y="3233295"/>
            <a:ext cx="325142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Microbiome</a:t>
            </a:r>
            <a:r>
              <a:rPr lang="en-US" dirty="0" smtClean="0"/>
              <a:t> is the collection of</a:t>
            </a:r>
          </a:p>
          <a:p>
            <a:r>
              <a:rPr lang="en-US" dirty="0"/>
              <a:t>s</a:t>
            </a:r>
            <a:r>
              <a:rPr lang="en-US" dirty="0" smtClean="0"/>
              <a:t>mall microorganisms that cover</a:t>
            </a:r>
          </a:p>
          <a:p>
            <a:r>
              <a:rPr lang="en-US" dirty="0"/>
              <a:t>a</a:t>
            </a:r>
            <a:r>
              <a:rPr lang="en-US" dirty="0" smtClean="0"/>
              <a:t>nd inhabit a body</a:t>
            </a:r>
          </a:p>
          <a:p>
            <a:endParaRPr lang="en-US" dirty="0"/>
          </a:p>
          <a:p>
            <a:r>
              <a:rPr lang="en-US" dirty="0" smtClean="0"/>
              <a:t>Human body has around </a:t>
            </a:r>
          </a:p>
          <a:p>
            <a:r>
              <a:rPr lang="en-US" dirty="0" smtClean="0"/>
              <a:t>1 trillion cells</a:t>
            </a:r>
          </a:p>
          <a:p>
            <a:endParaRPr lang="en-US" dirty="0"/>
          </a:p>
          <a:p>
            <a:r>
              <a:rPr lang="en-US" dirty="0" smtClean="0"/>
              <a:t>Human </a:t>
            </a:r>
            <a:r>
              <a:rPr lang="en-US" dirty="0" err="1" smtClean="0"/>
              <a:t>microbiome</a:t>
            </a:r>
            <a:r>
              <a:rPr lang="en-US" dirty="0" smtClean="0"/>
              <a:t> has around</a:t>
            </a:r>
          </a:p>
          <a:p>
            <a:r>
              <a:rPr lang="en-US" dirty="0" smtClean="0"/>
              <a:t>1-10 trillion organisms</a:t>
            </a:r>
          </a:p>
          <a:p>
            <a:endParaRPr lang="en-US" dirty="0"/>
          </a:p>
          <a:p>
            <a:r>
              <a:rPr lang="en-US" dirty="0" smtClean="0"/>
              <a:t>Primarily bacteria, fungi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965" y="1508914"/>
            <a:ext cx="1645054" cy="12337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b="4970"/>
          <a:stretch/>
        </p:blipFill>
        <p:spPr>
          <a:xfrm>
            <a:off x="373832" y="1406493"/>
            <a:ext cx="2041511" cy="145504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83280" y="2326640"/>
            <a:ext cx="1925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www.tridiybio.org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062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97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NIH/NIEHS/DIR/Bioinformatics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A. Randall</dc:creator>
  <cp:lastModifiedBy>Microsoft Office User</cp:lastModifiedBy>
  <cp:revision>9</cp:revision>
  <dcterms:created xsi:type="dcterms:W3CDTF">2016-04-08T18:54:58Z</dcterms:created>
  <dcterms:modified xsi:type="dcterms:W3CDTF">2017-04-02T20:40:27Z</dcterms:modified>
</cp:coreProperties>
</file>