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0CE0804-9BFE-4248-AE43-5C00FA335652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4FA9-434C-46BB-8175-17E5290B6D9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0804-9BFE-4248-AE43-5C00FA335652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4FA9-434C-46BB-8175-17E5290B6D9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0804-9BFE-4248-AE43-5C00FA335652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4FA9-434C-46BB-8175-17E5290B6D9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0804-9BFE-4248-AE43-5C00FA335652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4FA9-434C-46BB-8175-17E5290B6D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0804-9BFE-4248-AE43-5C00FA335652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4FA9-434C-46BB-8175-17E5290B6D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0804-9BFE-4248-AE43-5C00FA335652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4FA9-434C-46BB-8175-17E5290B6D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0804-9BFE-4248-AE43-5C00FA335652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4FA9-434C-46BB-8175-17E5290B6D9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0804-9BFE-4248-AE43-5C00FA335652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4FA9-434C-46BB-8175-17E5290B6D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0804-9BFE-4248-AE43-5C00FA335652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4FA9-434C-46BB-8175-17E5290B6D9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0804-9BFE-4248-AE43-5C00FA335652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4FA9-434C-46BB-8175-17E5290B6D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0804-9BFE-4248-AE43-5C00FA335652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4FA9-434C-46BB-8175-17E5290B6D9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0CE0804-9BFE-4248-AE43-5C00FA335652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FE44FA9-434C-46BB-8175-17E5290B6D9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 this rock any good?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Some things to consider for cabachoning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971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big of a hole are you trying to fill?</a:t>
            </a:r>
          </a:p>
          <a:p>
            <a:r>
              <a:rPr lang="en-US" dirty="0" smtClean="0"/>
              <a:t>Setting size may limit your options on which stones you can find or afford to put in there.</a:t>
            </a:r>
          </a:p>
          <a:p>
            <a:r>
              <a:rPr lang="en-US" dirty="0" smtClean="0"/>
              <a:t>Kind of related to pattern.</a:t>
            </a:r>
          </a:p>
          <a:p>
            <a:r>
              <a:rPr lang="en-US" dirty="0" smtClean="0"/>
              <a:t>Does the setting protect or expose the stone?  Softer stones need protection.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429000"/>
            <a:ext cx="24384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65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Do the individual components of the project have intrinsic (recognizable) value?</a:t>
            </a:r>
          </a:p>
          <a:p>
            <a:r>
              <a:rPr lang="en-US" dirty="0" smtClean="0"/>
              <a:t>Precious metals and “name brand” stones usually let you charge more.</a:t>
            </a:r>
          </a:p>
          <a:p>
            <a:r>
              <a:rPr lang="en-US" dirty="0" smtClean="0"/>
              <a:t>There are many beautiful stones and minerals that no one has ever heard of.</a:t>
            </a:r>
          </a:p>
          <a:p>
            <a:r>
              <a:rPr lang="en-US" dirty="0" smtClean="0"/>
              <a:t>It is very hard to charge top dollar for a piece if you don’t know the name of the stone.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67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the customer want to do with the stone?</a:t>
            </a:r>
          </a:p>
          <a:p>
            <a:r>
              <a:rPr lang="en-US" dirty="0" smtClean="0"/>
              <a:t>Every day use versus special occasion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33800"/>
            <a:ext cx="36576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362200"/>
            <a:ext cx="178061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6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for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Hardness (Why 7 is the magic number)</a:t>
            </a:r>
          </a:p>
          <a:p>
            <a:r>
              <a:rPr lang="en-US" dirty="0" smtClean="0"/>
              <a:t>Structural Integrity</a:t>
            </a:r>
          </a:p>
          <a:p>
            <a:r>
              <a:rPr lang="en-US" dirty="0" smtClean="0"/>
              <a:t>Color</a:t>
            </a:r>
          </a:p>
          <a:p>
            <a:r>
              <a:rPr lang="en-US" dirty="0" smtClean="0"/>
              <a:t>Pattern</a:t>
            </a:r>
          </a:p>
          <a:p>
            <a:r>
              <a:rPr lang="en-US" dirty="0" smtClean="0"/>
              <a:t>Value</a:t>
            </a:r>
          </a:p>
          <a:p>
            <a:r>
              <a:rPr lang="en-US" dirty="0" smtClean="0"/>
              <a:t>Setting</a:t>
            </a:r>
            <a:endParaRPr lang="en-US" dirty="0" smtClean="0"/>
          </a:p>
          <a:p>
            <a:r>
              <a:rPr lang="en-US" dirty="0" smtClean="0"/>
              <a:t>Customer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quick review of the Moh’s hardness scale.</a:t>
            </a:r>
          </a:p>
          <a:p>
            <a:r>
              <a:rPr lang="en-US" dirty="0" smtClean="0"/>
              <a:t>Measure of relative hardness (which rocks scratch other rocks)</a:t>
            </a:r>
          </a:p>
          <a:p>
            <a:r>
              <a:rPr lang="en-US" dirty="0" smtClean="0"/>
              <a:t>Common minerals given whole number hardness numbers</a:t>
            </a:r>
          </a:p>
          <a:p>
            <a:r>
              <a:rPr lang="en-US" dirty="0" smtClean="0"/>
              <a:t>1-Talc, 2-Gypsum, 3-Calcite, 4-Flourite, 5-Apatite, 6-Orthoclase, 7-Quartz, 8-Topaz, 9-Corundum, 10-diamond.</a:t>
            </a:r>
          </a:p>
          <a:p>
            <a:r>
              <a:rPr lang="en-US" dirty="0" smtClean="0"/>
              <a:t>Why is 7 the magic number in the jewelry industry?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19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Hardness of other common materials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Ice, lead – 1.5</a:t>
            </a:r>
          </a:p>
          <a:p>
            <a:r>
              <a:rPr lang="en-US" sz="1600" dirty="0" smtClean="0"/>
              <a:t>Sulfur – </a:t>
            </a:r>
            <a:r>
              <a:rPr lang="en-US" sz="1600" dirty="0" smtClean="0"/>
              <a:t>2 </a:t>
            </a:r>
            <a:endParaRPr lang="en-US" sz="1600" dirty="0" smtClean="0"/>
          </a:p>
          <a:p>
            <a:r>
              <a:rPr lang="en-US" sz="1600" dirty="0" smtClean="0"/>
              <a:t>Gold, silver, aluminum, copper, fingernails – 2.5 to 3</a:t>
            </a:r>
          </a:p>
          <a:p>
            <a:r>
              <a:rPr lang="en-US" sz="1600" dirty="0" smtClean="0"/>
              <a:t>Tooth enamel, obsidian, glass – 5 to 5.5</a:t>
            </a:r>
          </a:p>
          <a:p>
            <a:r>
              <a:rPr lang="en-US" sz="1600" dirty="0" smtClean="0"/>
              <a:t>Opal, </a:t>
            </a:r>
            <a:r>
              <a:rPr lang="en-US" sz="1600" dirty="0" err="1" smtClean="0"/>
              <a:t>peridot</a:t>
            </a:r>
            <a:r>
              <a:rPr lang="en-US" sz="1600" dirty="0" smtClean="0"/>
              <a:t>, tanzanite 6 to 7</a:t>
            </a:r>
          </a:p>
          <a:p>
            <a:r>
              <a:rPr lang="en-US" sz="1600" dirty="0" smtClean="0"/>
              <a:t>Emerald, steel, spinel 7.5 to </a:t>
            </a:r>
            <a:r>
              <a:rPr lang="en-US" sz="1600" dirty="0" smtClean="0"/>
              <a:t>8 </a:t>
            </a:r>
            <a:endParaRPr lang="en-US" sz="1600" dirty="0" smtClean="0"/>
          </a:p>
          <a:p>
            <a:r>
              <a:rPr lang="en-US" sz="1600" dirty="0" smtClean="0"/>
              <a:t>Silicon carbide (</a:t>
            </a:r>
            <a:r>
              <a:rPr lang="en-US" sz="1600" dirty="0" err="1" smtClean="0"/>
              <a:t>carborundum</a:t>
            </a:r>
            <a:r>
              <a:rPr lang="en-US" sz="1600" dirty="0" smtClean="0"/>
              <a:t>) 9 to 9.5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86" y="2819400"/>
            <a:ext cx="685800" cy="572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33" y="4495799"/>
            <a:ext cx="490267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1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 is the hardness of quartz </a:t>
            </a:r>
            <a:r>
              <a:rPr lang="en-US" dirty="0" smtClean="0"/>
              <a:t>(silica) which </a:t>
            </a:r>
            <a:r>
              <a:rPr lang="en-US" dirty="0" smtClean="0"/>
              <a:t>is the major component of dust.</a:t>
            </a:r>
          </a:p>
          <a:p>
            <a:r>
              <a:rPr lang="en-US" dirty="0" smtClean="0"/>
              <a:t>Stones with a hardness of less than 7 over time will develop scratches from rubbing against dust.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048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/>
              <a:t>Structural integrity</a:t>
            </a:r>
            <a:br>
              <a:rPr lang="en-US" sz="2200" dirty="0" smtClean="0"/>
            </a:br>
            <a:r>
              <a:rPr lang="en-US" sz="1800" dirty="0" smtClean="0"/>
              <a:t>(holding it all together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Cracks</a:t>
            </a:r>
          </a:p>
          <a:p>
            <a:r>
              <a:rPr lang="en-US" dirty="0" smtClean="0"/>
              <a:t>Inclusions</a:t>
            </a:r>
          </a:p>
          <a:p>
            <a:r>
              <a:rPr lang="en-US" dirty="0" smtClean="0"/>
              <a:t>Soft spots</a:t>
            </a:r>
          </a:p>
          <a:p>
            <a:r>
              <a:rPr lang="en-US" dirty="0" smtClean="0"/>
              <a:t>Two minerals coming together</a:t>
            </a:r>
          </a:p>
          <a:p>
            <a:r>
              <a:rPr lang="en-US" dirty="0" smtClean="0"/>
              <a:t>Cleavage planes</a:t>
            </a:r>
          </a:p>
          <a:p>
            <a:r>
              <a:rPr lang="en-US" dirty="0" smtClean="0"/>
              <a:t>Outside weathered or oxidized layer</a:t>
            </a:r>
          </a:p>
          <a:p>
            <a:r>
              <a:rPr lang="en-US" dirty="0" smtClean="0"/>
              <a:t>Color changes in the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90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a pretty color (e.g. spinel)?</a:t>
            </a:r>
          </a:p>
          <a:p>
            <a:r>
              <a:rPr lang="en-US" dirty="0" smtClean="0"/>
              <a:t>Is it rich?  Is it “pastel” or just washed out?</a:t>
            </a:r>
          </a:p>
          <a:p>
            <a:r>
              <a:rPr lang="en-US" dirty="0" smtClean="0"/>
              <a:t>Is it consistent throughout the piece you want to use?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74" y="3962400"/>
            <a:ext cx="32004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514600"/>
            <a:ext cx="177976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04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70665"/>
            <a:ext cx="6400800" cy="3048001"/>
          </a:xfrm>
        </p:spPr>
        <p:txBody>
          <a:bodyPr/>
          <a:lstStyle/>
          <a:p>
            <a:r>
              <a:rPr lang="en-US" dirty="0" smtClean="0"/>
              <a:t>Is it recognizable (waves, lines, dots, dendrites)?</a:t>
            </a:r>
          </a:p>
          <a:p>
            <a:r>
              <a:rPr lang="en-US" dirty="0" smtClean="0"/>
              <a:t>Does the stone you want to craft capture the pattern?</a:t>
            </a:r>
          </a:p>
          <a:p>
            <a:r>
              <a:rPr lang="en-US" dirty="0" smtClean="0"/>
              <a:t>Bad pairing of stone and setting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038600"/>
            <a:ext cx="2133600" cy="946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08408"/>
            <a:ext cx="1981200" cy="946150"/>
          </a:xfrm>
          <a:prstGeom prst="rect">
            <a:avLst/>
          </a:prstGeom>
        </p:spPr>
      </p:pic>
      <p:pic>
        <p:nvPicPr>
          <p:cNvPr id="1026" name="Picture 2" descr="C:\Users\Owner\AppData\Local\Microsoft\Windows\INetCache\IE\P64EE6NU\red-arrow-down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865" y="3600031"/>
            <a:ext cx="193657" cy="81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0" y="518671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 pattern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514582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Itty bitty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78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examples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24200"/>
            <a:ext cx="243840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048000"/>
            <a:ext cx="11430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739" y="2862262"/>
            <a:ext cx="2419350" cy="1895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757737"/>
            <a:ext cx="1600200" cy="9438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724400"/>
            <a:ext cx="1676400" cy="97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084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5919</TotalTime>
  <Words>419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Couture</vt:lpstr>
      <vt:lpstr>Is this rock any good?</vt:lpstr>
      <vt:lpstr>Good for what?</vt:lpstr>
      <vt:lpstr>hardness</vt:lpstr>
      <vt:lpstr>Hardness of other common materials</vt:lpstr>
      <vt:lpstr>hardness</vt:lpstr>
      <vt:lpstr>Structural integrity (holding it all together)</vt:lpstr>
      <vt:lpstr>color</vt:lpstr>
      <vt:lpstr>pattern</vt:lpstr>
      <vt:lpstr>pattern</vt:lpstr>
      <vt:lpstr>Setting</vt:lpstr>
      <vt:lpstr>value</vt:lpstr>
      <vt:lpstr>Customer issues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this rock any good?</dc:title>
  <dc:creator>Owner</dc:creator>
  <cp:lastModifiedBy>Owner</cp:lastModifiedBy>
  <cp:revision>12</cp:revision>
  <dcterms:created xsi:type="dcterms:W3CDTF">2015-02-08T23:24:01Z</dcterms:created>
  <dcterms:modified xsi:type="dcterms:W3CDTF">2015-02-13T05:18:29Z</dcterms:modified>
</cp:coreProperties>
</file>