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844" r:id="rId2"/>
    <p:sldId id="1905" r:id="rId3"/>
    <p:sldId id="1894" r:id="rId4"/>
    <p:sldId id="1903" r:id="rId5"/>
    <p:sldId id="1890" r:id="rId6"/>
    <p:sldId id="1904" r:id="rId7"/>
    <p:sldId id="1877" r:id="rId8"/>
    <p:sldId id="1906" r:id="rId9"/>
    <p:sldId id="1895" r:id="rId10"/>
    <p:sldId id="1893" r:id="rId11"/>
    <p:sldId id="1902" r:id="rId12"/>
    <p:sldId id="1896" r:id="rId13"/>
    <p:sldId id="1887" r:id="rId14"/>
    <p:sldId id="1897" r:id="rId15"/>
    <p:sldId id="1899" r:id="rId16"/>
    <p:sldId id="1901" r:id="rId17"/>
    <p:sldId id="1888" r:id="rId18"/>
    <p:sldId id="1898" r:id="rId19"/>
    <p:sldId id="1900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3399"/>
    <a:srgbClr val="006600"/>
    <a:srgbClr val="CCECFF"/>
    <a:srgbClr val="FFFFCC"/>
    <a:srgbClr val="0000CC"/>
    <a:srgbClr val="FF99FF"/>
    <a:srgbClr val="FFFF66"/>
    <a:srgbClr val="CC9900"/>
    <a:srgbClr val="003366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30" autoAdjust="0"/>
    <p:restoredTop sz="94723" autoAdjust="0"/>
  </p:normalViewPr>
  <p:slideViewPr>
    <p:cSldViewPr>
      <p:cViewPr>
        <p:scale>
          <a:sx n="50" d="100"/>
          <a:sy n="50" d="100"/>
        </p:scale>
        <p:origin x="-664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6F01B-27A6-45B7-898F-A8B6CAF44373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13634-1B0B-40BB-A952-D7C4A002A3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079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13634-1B0B-40BB-A952-D7C4A002A3C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13634-1B0B-40BB-A952-D7C4A002A3C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13634-1B0B-40BB-A952-D7C4A002A3C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BCD2-43B5-41DC-BA4B-9CCCD54FBD8A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8745-647E-4DAE-BD88-2CD844E4E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ingdomtide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"/>
            <a:ext cx="4419600" cy="2482342"/>
          </a:xfrm>
          <a:prstGeom prst="rect">
            <a:avLst/>
          </a:prstGeom>
        </p:spPr>
      </p:pic>
      <p:pic>
        <p:nvPicPr>
          <p:cNvPr id="4" name="Picture 3" descr="ClimateChurchGoodKingd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3466"/>
            <a:ext cx="6553200" cy="4364534"/>
          </a:xfrm>
          <a:prstGeom prst="rect">
            <a:avLst/>
          </a:prstGeom>
        </p:spPr>
      </p:pic>
      <p:pic>
        <p:nvPicPr>
          <p:cNvPr id="6" name="Picture 5" descr="MMCG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1" y="2492484"/>
            <a:ext cx="2590800" cy="3241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822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Proclaim his </a:t>
            </a:r>
            <a:r>
              <a:rPr lang="en-US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after day.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Let the heavens rejoice, let the 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glad</a:t>
            </a:r>
            <a:r>
              <a:rPr lang="en-US" sz="2800" b="1" i="1" dirty="0" smtClean="0">
                <a:solidFill>
                  <a:schemeClr val="bg1"/>
                </a:solidFill>
              </a:rPr>
              <a:t>;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i="1" u="sng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i="1" dirty="0" smtClean="0"/>
              <a:t> </a:t>
            </a:r>
            <a:endParaRPr lang="en-US" sz="2800" dirty="0" smtClean="0"/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</a:rPr>
              <a:t>Climate Church, Good Kingdom</a:t>
            </a:r>
            <a:endParaRPr lang="en-US" sz="37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bel Dm BT" pitchFamily="34" charset="0"/>
            </a:endParaRPr>
          </a:p>
          <a:p>
            <a:pPr algn="r"/>
            <a:r>
              <a:rPr lang="en-US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</a:t>
            </a:r>
            <a:r>
              <a:rPr lang="en-US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2. Sing to the Lord, All the Earth!</a:t>
            </a:r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Kabel Dm BT" pitchFamily="34" charset="0"/>
            </a:endParaRPr>
          </a:p>
          <a:p>
            <a:pPr algn="r">
              <a:spcBef>
                <a:spcPct val="0"/>
              </a:spcBef>
              <a:defRPr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Let the heavens rejoice, let the </a:t>
            </a:r>
            <a:r>
              <a:rPr lang="en-US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glad;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i="1" u="sng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i="1" dirty="0" smtClean="0"/>
              <a:t> </a:t>
            </a:r>
            <a:endParaRPr lang="en-US" sz="2800" dirty="0" smtClean="0"/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</a:rPr>
              <a:t>Climate Church, Good Kingdom</a:t>
            </a:r>
            <a:endParaRPr lang="en-US" sz="37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bel Dm BT" pitchFamily="34" charset="0"/>
            </a:endParaRPr>
          </a:p>
          <a:p>
            <a:pPr algn="r"/>
            <a:r>
              <a:rPr lang="en-US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</a:t>
            </a:r>
            <a:r>
              <a:rPr lang="en-US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2. Sing to the Lord, All the Earth!</a:t>
            </a:r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Kabel Dm BT" pitchFamily="34" charset="0"/>
            </a:endParaRPr>
          </a:p>
          <a:p>
            <a:pPr algn="r">
              <a:spcBef>
                <a:spcPct val="0"/>
              </a:spcBef>
              <a:defRPr/>
            </a:pPr>
            <a:endParaRPr lang="en-US" sz="2000" dirty="0"/>
          </a:p>
        </p:txBody>
      </p:sp>
      <p:pic>
        <p:nvPicPr>
          <p:cNvPr id="11" name="Picture 10" descr="d80a2abba8b5699a995166fe3f4d11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8389" y="990600"/>
            <a:ext cx="3443611" cy="47221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518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Matthew 18:12-14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Let the heavens rejoice, let the </a:t>
            </a:r>
            <a:r>
              <a:rPr lang="en-US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glad;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i="1" u="sng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i="1" dirty="0" smtClean="0"/>
              <a:t> </a:t>
            </a:r>
            <a:endParaRPr lang="en-US" sz="2800" dirty="0" smtClean="0"/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</a:rPr>
              <a:t>Climate Church, Good Kingdom</a:t>
            </a:r>
            <a:endParaRPr lang="en-US" sz="37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bel Dm BT" pitchFamily="34" charset="0"/>
            </a:endParaRPr>
          </a:p>
          <a:p>
            <a:pPr algn="r"/>
            <a:r>
              <a:rPr lang="en-US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</a:t>
            </a:r>
            <a:r>
              <a:rPr lang="en-US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2. Sing to the Lord, All the Earth!</a:t>
            </a:r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Kabel Dm BT" pitchFamily="34" charset="0"/>
            </a:endParaRPr>
          </a:p>
          <a:p>
            <a:pPr algn="r">
              <a:spcBef>
                <a:spcPct val="0"/>
              </a:spcBef>
              <a:defRPr/>
            </a:pPr>
            <a:endParaRPr lang="en-US" sz="2000" dirty="0"/>
          </a:p>
        </p:txBody>
      </p:sp>
      <p:pic>
        <p:nvPicPr>
          <p:cNvPr id="9" name="Picture 8" descr="quotes-about-wisdomand-the-love-salvation-of-jesus-christ-along-with-pr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3733800" cy="37571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Proclaim his </a:t>
            </a:r>
            <a:r>
              <a:rPr lang="en-U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after day.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Let the heavens rejoice, let the </a:t>
            </a:r>
            <a:r>
              <a:rPr lang="en-U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glad;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Let the </a:t>
            </a:r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resound, and all that is in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it;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</a:rPr>
              <a:t>Climate Church, Good Kingdom</a:t>
            </a:r>
          </a:p>
          <a:p>
            <a:pPr algn="r"/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2. Sing to the Lord, All the Earth!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Let the </a:t>
            </a:r>
            <a:r>
              <a:rPr lang="en-U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resound, and all that is in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it;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_58e53e3ef6d04535822068b731e0c881_name_1D8D235F1BE54D7FB2291648DBA43D40_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295650"/>
            <a:ext cx="5384800" cy="3028950"/>
          </a:xfrm>
          <a:prstGeom prst="rect">
            <a:avLst/>
          </a:prstGeom>
        </p:spPr>
      </p:pic>
      <p:pic>
        <p:nvPicPr>
          <p:cNvPr id="6" name="Picture 5" descr="Ohio-River-Valley-Bas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066800"/>
            <a:ext cx="3505200" cy="3034422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</a:rPr>
              <a:t>Climate Church, Good Kingdom</a:t>
            </a:r>
          </a:p>
          <a:p>
            <a:pPr algn="r"/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2. Sing to the Lord, All the Earth!</a:t>
            </a:r>
            <a:endParaRPr lang="en-US" sz="2200" dirty="0"/>
          </a:p>
        </p:txBody>
      </p:sp>
      <p:pic>
        <p:nvPicPr>
          <p:cNvPr id="10" name="Picture 9" descr="International-Day-of-Action-for-Rivers-Quote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066800"/>
            <a:ext cx="2257425" cy="2257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Let the </a:t>
            </a:r>
            <a:r>
              <a:rPr lang="en-U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resound, and all that is in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it;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</a:rPr>
              <a:t>Climate Church, Good Kingdom</a:t>
            </a:r>
          </a:p>
          <a:p>
            <a:pPr algn="r"/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2. Sing to the Lord, All the Earth!</a:t>
            </a:r>
            <a:endParaRPr lang="en-US" sz="2200" dirty="0"/>
          </a:p>
        </p:txBody>
      </p:sp>
      <p:pic>
        <p:nvPicPr>
          <p:cNvPr id="4" name="Picture 3" descr="2d48eb9331a0ba0e1d961b9be06aed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3110256" cy="3733800"/>
          </a:xfrm>
          <a:prstGeom prst="rect">
            <a:avLst/>
          </a:prstGeom>
        </p:spPr>
      </p:pic>
      <p:pic>
        <p:nvPicPr>
          <p:cNvPr id="5" name="Picture 4" descr="Vide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657600"/>
            <a:ext cx="3877599" cy="21843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Let the </a:t>
            </a:r>
            <a:r>
              <a:rPr lang="en-U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resound, and all that is in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it;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</a:rPr>
              <a:t>Climate Church, Good Kingdom</a:t>
            </a:r>
          </a:p>
          <a:p>
            <a:pPr algn="r"/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2. Sing to the Lord, All the Earth!</a:t>
            </a:r>
            <a:endParaRPr lang="en-US" sz="2200" dirty="0"/>
          </a:p>
        </p:txBody>
      </p:sp>
      <p:pic>
        <p:nvPicPr>
          <p:cNvPr id="6" name="Picture 5" descr="Revelation2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6552229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50292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Revelation 22:2-3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Proclaim his </a:t>
            </a:r>
            <a:r>
              <a:rPr lang="en-U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after day.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Let the heavens rejoice, let the </a:t>
            </a:r>
            <a:r>
              <a:rPr lang="en-U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glad;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Let the </a:t>
            </a:r>
            <a:r>
              <a:rPr lang="en-U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resound, and all that is in it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Let the </a:t>
            </a:r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jubilant, and everything in them, for he comes.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</a:rPr>
              <a:t>Climate Church, Good Kingdom</a:t>
            </a:r>
          </a:p>
          <a:p>
            <a:pPr algn="r"/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2. Sing to the Lord, All the Earth!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Let the </a:t>
            </a:r>
            <a:r>
              <a:rPr lang="en-U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jubilant, and everything in them, for he comes.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limate-change-top-environmental-concer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2868706" cy="1905000"/>
          </a:xfrm>
          <a:prstGeom prst="rect">
            <a:avLst/>
          </a:prstGeom>
        </p:spPr>
      </p:pic>
      <p:pic>
        <p:nvPicPr>
          <p:cNvPr id="5" name="Picture 4" descr="air-pol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914650"/>
            <a:ext cx="2947831" cy="1962150"/>
          </a:xfrm>
          <a:prstGeom prst="rect">
            <a:avLst/>
          </a:prstGeom>
        </p:spPr>
      </p:pic>
      <p:pic>
        <p:nvPicPr>
          <p:cNvPr id="6" name="Picture 5" descr="red-pan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524375"/>
            <a:ext cx="2723745" cy="1800225"/>
          </a:xfrm>
          <a:prstGeom prst="rect">
            <a:avLst/>
          </a:prstGeom>
        </p:spPr>
      </p:pic>
      <p:pic>
        <p:nvPicPr>
          <p:cNvPr id="8" name="Picture 7" descr="forest-fi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9912" y="838200"/>
            <a:ext cx="3319887" cy="2209800"/>
          </a:xfrm>
          <a:prstGeom prst="rect">
            <a:avLst/>
          </a:prstGeom>
        </p:spPr>
      </p:pic>
      <p:pic>
        <p:nvPicPr>
          <p:cNvPr id="9" name="Picture 8" descr="plastic-pollution-top-environmental-concerns-2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2133600"/>
            <a:ext cx="4064000" cy="1924050"/>
          </a:xfrm>
          <a:prstGeom prst="rect">
            <a:avLst/>
          </a:prstGeom>
        </p:spPr>
      </p:pic>
      <p:pic>
        <p:nvPicPr>
          <p:cNvPr id="10" name="Picture 9" descr="global-warm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3352800"/>
            <a:ext cx="2260958" cy="1504950"/>
          </a:xfrm>
          <a:prstGeom prst="rect">
            <a:avLst/>
          </a:prstGeom>
        </p:spPr>
      </p:pic>
      <p:pic>
        <p:nvPicPr>
          <p:cNvPr id="12" name="Picture 11" descr="coral-ree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4495800"/>
            <a:ext cx="2641600" cy="1981200"/>
          </a:xfrm>
          <a:prstGeom prst="rect">
            <a:avLst/>
          </a:prstGeom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</a:rPr>
              <a:t>Climate Church, Good Kingdom</a:t>
            </a:r>
          </a:p>
          <a:p>
            <a:pPr algn="r"/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2. Sing to the Lord, All the Earth!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</a:rPr>
              <a:t>4. Let the </a:t>
            </a:r>
            <a:r>
              <a:rPr lang="en-US" i="1" u="sng" dirty="0" smtClean="0">
                <a:solidFill>
                  <a:schemeClr val="bg1"/>
                </a:solidFill>
              </a:rPr>
              <a:t>fields</a:t>
            </a:r>
            <a:r>
              <a:rPr lang="en-US" i="1" dirty="0" smtClean="0">
                <a:solidFill>
                  <a:schemeClr val="bg1"/>
                </a:solidFill>
              </a:rPr>
              <a:t> be jubilant, and everything in them, for he comes.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</a:rPr>
              <a:t>Climate Church, Good Kingdom</a:t>
            </a:r>
          </a:p>
          <a:p>
            <a:pPr algn="r"/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2. Sing to the Lord, All the Earth!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b39e490c50b805fb230e0864f8f1e1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600200"/>
            <a:ext cx="4140200" cy="414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YQRpNoevXNFoIM-800x450-noP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0"/>
            <a:ext cx="4445000" cy="2495550"/>
          </a:xfrm>
          <a:prstGeom prst="rect">
            <a:avLst/>
          </a:prstGeom>
        </p:spPr>
      </p:pic>
      <p:pic>
        <p:nvPicPr>
          <p:cNvPr id="7" name="Picture 6" descr="2348568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33400"/>
            <a:ext cx="2232184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3787676"/>
            <a:ext cx="3352800" cy="2308324"/>
          </a:xfrm>
          <a:prstGeom prst="rect">
            <a:avLst/>
          </a:prstGeom>
          <a:solidFill>
            <a:schemeClr val="accent6">
              <a:lumMod val="50000"/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“I am looking for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Creation Care Crews.”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Join me. 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Join </a:t>
            </a:r>
            <a:r>
              <a:rPr lang="en-US" sz="2400" b="1" i="1" u="sng" dirty="0" smtClean="0">
                <a:solidFill>
                  <a:schemeClr val="bg1"/>
                </a:solidFill>
              </a:rPr>
              <a:t>Climate Church</a:t>
            </a:r>
            <a:r>
              <a:rPr lang="en-US" sz="2400" b="1" i="1" dirty="0" smtClean="0">
                <a:solidFill>
                  <a:schemeClr val="bg1"/>
                </a:solidFill>
              </a:rPr>
              <a:t> that brings Good Kingdom!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22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ichaeldale-1080x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"/>
            <a:ext cx="3688080" cy="2305050"/>
          </a:xfrm>
          <a:prstGeom prst="rect">
            <a:avLst/>
          </a:prstGeom>
        </p:spPr>
      </p:pic>
      <p:pic>
        <p:nvPicPr>
          <p:cNvPr id="11" name="Picture 10" descr="original-176585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716834"/>
            <a:ext cx="2539202" cy="3379166"/>
          </a:xfrm>
          <a:prstGeom prst="rect">
            <a:avLst/>
          </a:prstGeom>
        </p:spPr>
      </p:pic>
      <p:pic>
        <p:nvPicPr>
          <p:cNvPr id="12" name="Picture 11" descr="jesus-came-from-heaven-down-to-earth-he-left-all-grandeur-behi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514600"/>
            <a:ext cx="5074448" cy="3898900"/>
          </a:xfrm>
          <a:prstGeom prst="rect">
            <a:avLst/>
          </a:prstGeom>
        </p:spPr>
      </p:pic>
      <p:pic>
        <p:nvPicPr>
          <p:cNvPr id="13" name="Picture 12" descr="51jZv-8BaC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1000"/>
            <a:ext cx="2667000" cy="2492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822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15000" y="457200"/>
            <a:ext cx="2743200" cy="533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67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malScrp421 BT" pitchFamily="66" charset="0"/>
              </a:rPr>
              <a:t>Psalm 96:1-13</a:t>
            </a:r>
            <a:endParaRPr 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accato555 BT" pitchFamily="66" charset="0"/>
            </a:endParaRPr>
          </a:p>
        </p:txBody>
      </p:sp>
      <p:pic>
        <p:nvPicPr>
          <p:cNvPr id="16" name="Picture 15" descr="ec3221774044edd802dcd1edcde605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514600"/>
            <a:ext cx="3867246" cy="3708828"/>
          </a:xfrm>
          <a:prstGeom prst="rect">
            <a:avLst/>
          </a:prstGeom>
        </p:spPr>
      </p:pic>
      <p:pic>
        <p:nvPicPr>
          <p:cNvPr id="17" name="Picture 16" descr="EarthIsOurHome_12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97809"/>
            <a:ext cx="3429000" cy="22883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990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rush738 BT" pitchFamily="66" charset="0"/>
                <a:cs typeface="Aharoni" pitchFamily="2" charset="-79"/>
              </a:rPr>
              <a:t>Praise the Lord with a New Song.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rush738 BT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22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15000" y="457200"/>
            <a:ext cx="2743200" cy="533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67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malScrp421 BT" pitchFamily="66" charset="0"/>
              </a:rPr>
              <a:t>Psalm 96:1-13</a:t>
            </a:r>
            <a:endParaRPr 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accato555 BT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990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rush738 BT" pitchFamily="66" charset="0"/>
                <a:cs typeface="Aharoni" pitchFamily="2" charset="-79"/>
              </a:rPr>
              <a:t>Sing to the Lord, All the Earth.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rush738 BT" pitchFamily="66" charset="0"/>
              <a:cs typeface="Aharoni" pitchFamily="2" charset="-79"/>
            </a:endParaRPr>
          </a:p>
        </p:txBody>
      </p:sp>
      <p:pic>
        <p:nvPicPr>
          <p:cNvPr id="14" name="Picture 13" descr="GettyImages-1142691487-0872317747d5422fbe1c9228108eb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267200"/>
            <a:ext cx="2743200" cy="18193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5257800"/>
            <a:ext cx="2971800" cy="1200329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bg1"/>
                </a:solidFill>
              </a:rPr>
              <a:t>Birds and insects</a:t>
            </a:r>
            <a:r>
              <a:rPr lang="en-US" i="1" dirty="0" smtClean="0">
                <a:solidFill>
                  <a:schemeClr val="bg1"/>
                </a:solidFill>
              </a:rPr>
              <a:t> sing with abandon, </a:t>
            </a:r>
            <a:r>
              <a:rPr lang="en-US" b="1" i="1" dirty="0" smtClean="0">
                <a:solidFill>
                  <a:schemeClr val="bg1"/>
                </a:solidFill>
              </a:rPr>
              <a:t>human</a:t>
            </a:r>
            <a:r>
              <a:rPr lang="en-US" i="1" dirty="0" smtClean="0">
                <a:solidFill>
                  <a:schemeClr val="bg1"/>
                </a:solidFill>
              </a:rPr>
              <a:t> enjoy singing; </a:t>
            </a:r>
            <a:r>
              <a:rPr lang="en-US" b="1" i="1" dirty="0" smtClean="0">
                <a:solidFill>
                  <a:schemeClr val="bg1"/>
                </a:solidFill>
              </a:rPr>
              <a:t>mice</a:t>
            </a:r>
            <a:r>
              <a:rPr lang="en-US" i="1" dirty="0" smtClean="0">
                <a:solidFill>
                  <a:schemeClr val="bg1"/>
                </a:solidFill>
              </a:rPr>
              <a:t> sing at supersonic levels…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19400"/>
            <a:ext cx="2228819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5100918-good-morning-quotes-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828800"/>
            <a:ext cx="4686300" cy="4327017"/>
          </a:xfrm>
          <a:prstGeom prst="rect">
            <a:avLst/>
          </a:prstGeom>
        </p:spPr>
      </p:pic>
      <p:pic>
        <p:nvPicPr>
          <p:cNvPr id="17" name="Picture 16" descr="https___specials-images.forbesimg.com_imageserve_60dd024a526d1ae4c0794735_0x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801624"/>
            <a:ext cx="2590800" cy="1865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822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15000" y="457200"/>
            <a:ext cx="2743200" cy="533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67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malScrp421 BT" pitchFamily="66" charset="0"/>
              </a:rPr>
              <a:t>Psalm 96:1-13</a:t>
            </a:r>
            <a:endParaRPr 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accato555 BT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990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rush738 BT" pitchFamily="66" charset="0"/>
                <a:cs typeface="Aharoni" pitchFamily="2" charset="-79"/>
              </a:rPr>
              <a:t>Sing for the Salvation of the World.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rush738 BT" pitchFamily="66" charset="0"/>
              <a:cs typeface="Aharoni" pitchFamily="2" charset="-79"/>
            </a:endParaRPr>
          </a:p>
        </p:txBody>
      </p:sp>
      <p:pic>
        <p:nvPicPr>
          <p:cNvPr id="10" name="Picture 9" descr="6b2c1d23d7e260226011adf8815da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981200"/>
            <a:ext cx="2831869" cy="4267200"/>
          </a:xfrm>
          <a:prstGeom prst="rect">
            <a:avLst/>
          </a:prstGeom>
        </p:spPr>
      </p:pic>
      <p:pic>
        <p:nvPicPr>
          <p:cNvPr id="18" name="Picture 17" descr="One-Month-of-Psal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505200"/>
            <a:ext cx="4076700" cy="2717800"/>
          </a:xfrm>
          <a:prstGeom prst="rect">
            <a:avLst/>
          </a:prstGeom>
        </p:spPr>
      </p:pic>
      <p:pic>
        <p:nvPicPr>
          <p:cNvPr id="19" name="Picture 18" descr="artworks-000239159643-wvk98l-t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6935" y="2133600"/>
            <a:ext cx="3689865" cy="1638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822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Proclaim his </a:t>
            </a:r>
            <a:r>
              <a:rPr lang="en-US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after day.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 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sz="2800" i="1" dirty="0" smtClean="0"/>
              <a:t> </a:t>
            </a:r>
            <a:endParaRPr lang="en-US" sz="2800" dirty="0" smtClean="0"/>
          </a:p>
          <a:p>
            <a:pPr>
              <a:buNone/>
            </a:pPr>
            <a:r>
              <a:rPr lang="en-US" sz="2800" i="1" dirty="0" smtClean="0"/>
              <a:t>  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  <a:ea typeface="+mj-ea"/>
                <a:cs typeface="+mj-cs"/>
              </a:rPr>
              <a:t>Climate Church, Good Kingdom</a:t>
            </a:r>
          </a:p>
          <a:p>
            <a:pPr algn="r"/>
            <a:r>
              <a:rPr lang="en-US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2. Sing to the Lord, All the Earth!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latin typeface="Kabel Dm BT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Proclaim his </a:t>
            </a:r>
            <a:r>
              <a:rPr lang="en-US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after day.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 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sz="2800" i="1" dirty="0" smtClean="0"/>
              <a:t> </a:t>
            </a:r>
            <a:endParaRPr lang="en-US" sz="2800" dirty="0" smtClean="0"/>
          </a:p>
          <a:p>
            <a:pPr>
              <a:buNone/>
            </a:pPr>
            <a:r>
              <a:rPr lang="en-US" sz="2800" i="1" dirty="0" smtClean="0"/>
              <a:t>  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  <a:ea typeface="+mj-ea"/>
                <a:cs typeface="+mj-cs"/>
              </a:rPr>
              <a:t>Climate Church, Good Kingdom</a:t>
            </a:r>
          </a:p>
          <a:p>
            <a:pPr algn="r"/>
            <a:r>
              <a:rPr lang="en-US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2. Sing to the Lord, All the Earth!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latin typeface="Kabel Dm BT" pitchFamily="34" charset="0"/>
            </a:endParaRPr>
          </a:p>
        </p:txBody>
      </p:sp>
      <p:pic>
        <p:nvPicPr>
          <p:cNvPr id="4" name="Picture 3" descr="reach-out.jpg.crdownloa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676400"/>
            <a:ext cx="5867400" cy="391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3810000"/>
            <a:ext cx="39664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Save Souls</a:t>
            </a:r>
          </a:p>
          <a:p>
            <a:pPr algn="ctr"/>
            <a:r>
              <a:rPr lang="en-US" sz="5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Find the lost!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Proclaim his </a:t>
            </a:r>
            <a:r>
              <a:rPr lang="en-US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after day.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 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sz="2800" i="1" dirty="0" smtClean="0"/>
              <a:t> </a:t>
            </a:r>
            <a:endParaRPr lang="en-US" sz="2800" dirty="0" smtClean="0"/>
          </a:p>
          <a:p>
            <a:pPr>
              <a:buNone/>
            </a:pPr>
            <a:r>
              <a:rPr lang="en-US" sz="2800" i="1" dirty="0" smtClean="0"/>
              <a:t>  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bel Dm BT" pitchFamily="34" charset="0"/>
                <a:ea typeface="+mj-ea"/>
                <a:cs typeface="+mj-cs"/>
              </a:rPr>
              <a:t>Climate Church, Good Kingdom</a:t>
            </a:r>
          </a:p>
          <a:p>
            <a:pPr algn="r"/>
            <a:r>
              <a:rPr lang="en-US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abel Dm BT" pitchFamily="34" charset="0"/>
              </a:rPr>
              <a:t>Part 2. Sing to the Lord, All the Earth!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latin typeface="Kabel Dm BT" pitchFamily="34" charset="0"/>
            </a:endParaRPr>
          </a:p>
        </p:txBody>
      </p:sp>
      <p:pic>
        <p:nvPicPr>
          <p:cNvPr id="5" name="Picture 4" descr="matthew-1-2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95400"/>
            <a:ext cx="5105400" cy="2671430"/>
          </a:xfrm>
          <a:prstGeom prst="rect">
            <a:avLst/>
          </a:prstGeom>
        </p:spPr>
      </p:pic>
      <p:pic>
        <p:nvPicPr>
          <p:cNvPr id="9" name="Picture 8" descr="1tim1-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2971800"/>
            <a:ext cx="3810000" cy="27432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251080</TotalTime>
  <Words>544</Words>
  <Application>Microsoft Office PowerPoint</Application>
  <PresentationFormat>On-screen Show (4:3)</PresentationFormat>
  <Paragraphs>100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DaeHwa</dc:creator>
  <cp:lastModifiedBy>DaeHwa Park</cp:lastModifiedBy>
  <cp:revision>419</cp:revision>
  <cp:lastPrinted>2018-04-29T00:45:24Z</cp:lastPrinted>
  <dcterms:created xsi:type="dcterms:W3CDTF">2018-04-01T07:22:50Z</dcterms:created>
  <dcterms:modified xsi:type="dcterms:W3CDTF">2021-07-11T19:54:33Z</dcterms:modified>
</cp:coreProperties>
</file>