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9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4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3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7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2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7735-7F45-48F5-82D8-6E70D41F0494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699A-EF35-4B14-9C3B-FA84B7805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42" y="359361"/>
            <a:ext cx="67341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5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017" y="1371599"/>
            <a:ext cx="5631873" cy="416675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037" y="1371599"/>
            <a:ext cx="5881254" cy="41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6" y="0"/>
            <a:ext cx="10538592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5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Arial Black" panose="020B0A04020102020204" pitchFamily="34" charset="0"/>
                <a:cs typeface="Arial" panose="020B0604020202020204" pitchFamily="34" charset="0"/>
              </a:rPr>
              <a:t>UPCOMING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85" y="2084417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BETTER AIRPLANE SERVICE</a:t>
            </a:r>
          </a:p>
          <a:p>
            <a:pPr marL="0" indent="0">
              <a:buNone/>
            </a:pPr>
            <a:endParaRPr lang="en-US" sz="2600" dirty="0">
              <a:latin typeface="Arial Black" panose="020B0A04020102020204" pitchFamily="34" charset="0"/>
            </a:endParaRPr>
          </a:p>
          <a:p>
            <a:r>
              <a:rPr lang="en-US" sz="2600" dirty="0">
                <a:latin typeface="Arial Black" panose="020B0A04020102020204" pitchFamily="34" charset="0"/>
              </a:rPr>
              <a:t>IMPROVED WORLDWIDE INTERNET</a:t>
            </a:r>
          </a:p>
          <a:p>
            <a:pPr lvl="1"/>
            <a:r>
              <a:rPr lang="en-US" sz="2600" dirty="0">
                <a:latin typeface="Arial Black" panose="020B0A04020102020204" pitchFamily="34" charset="0"/>
              </a:rPr>
              <a:t>ONE WEB (900 SATELLITES)</a:t>
            </a:r>
          </a:p>
          <a:p>
            <a:pPr lvl="1"/>
            <a:r>
              <a:rPr lang="en-US" sz="2600" dirty="0">
                <a:latin typeface="Arial Black" panose="020B0A04020102020204" pitchFamily="34" charset="0"/>
              </a:rPr>
              <a:t>LOW LATENCY</a:t>
            </a:r>
          </a:p>
          <a:p>
            <a:pPr lvl="1"/>
            <a:endParaRPr lang="en-US" sz="2600" dirty="0">
              <a:latin typeface="Arial Black" panose="020B0A04020102020204" pitchFamily="34" charset="0"/>
            </a:endParaRPr>
          </a:p>
          <a:p>
            <a:r>
              <a:rPr lang="en-US" sz="2600" dirty="0">
                <a:latin typeface="Arial Black" panose="020B0A04020102020204" pitchFamily="34" charset="0"/>
              </a:rPr>
              <a:t>ACCURATE SHIP TRACKING</a:t>
            </a:r>
          </a:p>
        </p:txBody>
      </p:sp>
    </p:spTree>
    <p:extLst>
      <p:ext uri="{BB962C8B-B14F-4D97-AF65-F5344CB8AC3E}">
        <p14:creationId xmlns:p14="http://schemas.microsoft.com/office/powerpoint/2010/main" val="237037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229" y="287862"/>
            <a:ext cx="11496583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SATELLITES FOR HUMANITY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20" y="3966022"/>
            <a:ext cx="9144000" cy="1655762"/>
          </a:xfrm>
        </p:spPr>
        <p:txBody>
          <a:bodyPr/>
          <a:lstStyle/>
          <a:p>
            <a:r>
              <a:rPr lang="en-US" sz="5400" dirty="0">
                <a:latin typeface="Arial Black" panose="020B0A04020102020204" pitchFamily="34" charset="0"/>
              </a:rPr>
              <a:t>(1/2 CENTURY)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6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Arial Black" panose="020B0A04020102020204" pitchFamily="34" charset="0"/>
                <a:cs typeface="Arial" panose="020B0604020202020204" pitchFamily="34" charset="0"/>
              </a:rPr>
              <a:t>SATELLITE 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818" y="1635842"/>
            <a:ext cx="10515600" cy="491160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Communications (Fixed and Local)</a:t>
            </a:r>
          </a:p>
          <a:p>
            <a:pPr lvl="1"/>
            <a:r>
              <a:rPr lang="en-US" sz="2600" dirty="0">
                <a:latin typeface="Arial Black" panose="020B0A04020102020204" pitchFamily="34" charset="0"/>
              </a:rPr>
              <a:t>Telephone / Teletype / Facsimile</a:t>
            </a:r>
          </a:p>
          <a:p>
            <a:pPr lvl="1"/>
            <a:r>
              <a:rPr lang="en-US" sz="2600" dirty="0">
                <a:latin typeface="Arial Black" panose="020B0A04020102020204" pitchFamily="34" charset="0"/>
              </a:rPr>
              <a:t>Internet / Data</a:t>
            </a:r>
          </a:p>
          <a:p>
            <a:pPr lvl="1"/>
            <a:r>
              <a:rPr lang="en-US" sz="2600" dirty="0">
                <a:latin typeface="Arial Black" panose="020B0A04020102020204" pitchFamily="34" charset="0"/>
              </a:rPr>
              <a:t>Cellular (Direct and Relay)</a:t>
            </a:r>
          </a:p>
          <a:p>
            <a:pPr lvl="1"/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Broadcast – Television and Radio</a:t>
            </a:r>
          </a:p>
          <a:p>
            <a:r>
              <a:rPr lang="en-US" dirty="0">
                <a:latin typeface="Arial Black" panose="020B0A04020102020204" pitchFamily="34" charset="0"/>
              </a:rPr>
              <a:t>Communications (Mobile) – Ships and Airplanes</a:t>
            </a:r>
          </a:p>
          <a:p>
            <a:r>
              <a:rPr lang="en-US" dirty="0">
                <a:latin typeface="Arial Black" panose="020B0A04020102020204" pitchFamily="34" charset="0"/>
              </a:rPr>
              <a:t>Position Determination</a:t>
            </a:r>
          </a:p>
          <a:p>
            <a:r>
              <a:rPr lang="en-US" dirty="0">
                <a:latin typeface="Arial Black" panose="020B0A04020102020204" pitchFamily="34" charset="0"/>
              </a:rPr>
              <a:t>Weather</a:t>
            </a:r>
          </a:p>
          <a:p>
            <a:r>
              <a:rPr lang="en-US" dirty="0">
                <a:latin typeface="Arial Black" panose="020B0A04020102020204" pitchFamily="34" charset="0"/>
              </a:rPr>
              <a:t>Earth Observation</a:t>
            </a:r>
          </a:p>
          <a:p>
            <a:r>
              <a:rPr lang="en-US" dirty="0">
                <a:latin typeface="Arial Black" panose="020B0A04020102020204" pitchFamily="34" charset="0"/>
              </a:rPr>
              <a:t>Government -   </a:t>
            </a:r>
            <a:r>
              <a:rPr lang="en-US" dirty="0" err="1">
                <a:latin typeface="Arial Black" panose="020B0A04020102020204" pitchFamily="34" charset="0"/>
              </a:rPr>
              <a:t>Comint</a:t>
            </a:r>
            <a:r>
              <a:rPr lang="en-US" dirty="0">
                <a:latin typeface="Arial Black" panose="020B0A04020102020204" pitchFamily="34" charset="0"/>
              </a:rPr>
              <a:t> / </a:t>
            </a:r>
            <a:r>
              <a:rPr lang="en-US" dirty="0" err="1">
                <a:latin typeface="Arial Black" panose="020B0A04020102020204" pitchFamily="34" charset="0"/>
              </a:rPr>
              <a:t>Elint</a:t>
            </a:r>
            <a:r>
              <a:rPr lang="en-US" dirty="0">
                <a:latin typeface="Arial Black" panose="020B0A04020102020204" pitchFamily="34" charset="0"/>
              </a:rPr>
              <a:t> / Surveillance / Defense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3177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Arial Black" panose="020B0A04020102020204" pitchFamily="34" charset="0"/>
                <a:cs typeface="Arial" panose="020B0604020202020204" pitchFamily="34" charset="0"/>
              </a:rPr>
              <a:t>ORGANIZATIONAL 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2114"/>
            <a:ext cx="10515600" cy="5400225"/>
          </a:xfrm>
        </p:spPr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MILITARY – Missiles and Spying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NASA – Science and Commercial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COMSAT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International communications         INTELSAT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Maritime Communications                INMARSAT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Domestic &amp; Regional Systems         COMSTAR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Direct Broadcast                               DirecTV / Dish / </a:t>
            </a:r>
            <a:r>
              <a:rPr lang="en-US" sz="2000" dirty="0" err="1">
                <a:latin typeface="Arial Black" panose="020B0A04020102020204" pitchFamily="34" charset="0"/>
              </a:rPr>
              <a:t>Echostar</a:t>
            </a:r>
            <a:endParaRPr lang="en-US" sz="20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PRIVATE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DIRECT CELLULAR SERVICE (Iridium / </a:t>
            </a:r>
            <a:r>
              <a:rPr lang="en-US" sz="2000" dirty="0" err="1">
                <a:latin typeface="Arial Black" panose="020B0A04020102020204" pitchFamily="34" charset="0"/>
              </a:rPr>
              <a:t>Globalstar</a:t>
            </a:r>
            <a:r>
              <a:rPr lang="en-US" sz="2000" dirty="0">
                <a:latin typeface="Arial Black" panose="020B0A040201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SES, ARABSAT, ASIASAT, EUTELSAT, SATELLITE RADIO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GOVERNMENT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POSITION DETERMINATION (GPS / GLONASS / GALILEO)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WEATHER (NOAA)</a:t>
            </a:r>
          </a:p>
          <a:p>
            <a:pPr lvl="1"/>
            <a:r>
              <a:rPr lang="en-US" sz="2000" dirty="0">
                <a:latin typeface="Arial Black" panose="020B0A04020102020204" pitchFamily="34" charset="0"/>
              </a:rPr>
              <a:t>DOMESTIC (MORELOS, PALAPA, etc.)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5888965" y="2961867"/>
            <a:ext cx="414067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888965" y="3317260"/>
            <a:ext cx="414067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88966" y="2606474"/>
            <a:ext cx="414067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76652" y="3664810"/>
            <a:ext cx="414067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9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Arial Black" panose="020B0A040201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5777"/>
            <a:ext cx="10515600" cy="4808088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Arial Black" panose="020B0A04020102020204" pitchFamily="34" charset="0"/>
              </a:rPr>
              <a:t>SATELLITES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EQUIPMENT WEIGHT</a:t>
            </a:r>
          </a:p>
          <a:p>
            <a:pPr marL="914400" lvl="2" indent="0">
              <a:buNone/>
            </a:pPr>
            <a:r>
              <a:rPr lang="en-US" dirty="0">
                <a:latin typeface="Arial Black" panose="020B0A04020102020204" pitchFamily="34" charset="0"/>
              </a:rPr>
              <a:t>(Transmitters, antennas, attitude control, etc.</a:t>
            </a:r>
          </a:p>
          <a:p>
            <a:pPr marL="914400" lvl="2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914400" lvl="2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POWER</a:t>
            </a:r>
          </a:p>
          <a:p>
            <a:pPr marL="914400" lvl="2" indent="0">
              <a:buNone/>
            </a:pPr>
            <a:r>
              <a:rPr lang="en-US" dirty="0">
                <a:latin typeface="Arial Black" panose="020B0A04020102020204" pitchFamily="34" charset="0"/>
              </a:rPr>
              <a:t>(Solar cells &amp; </a:t>
            </a:r>
            <a:r>
              <a:rPr lang="en-US">
                <a:latin typeface="Arial Black" panose="020B0A04020102020204" pitchFamily="34" charset="0"/>
              </a:rPr>
              <a:t>batteries)</a:t>
            </a:r>
          </a:p>
          <a:p>
            <a:pPr marL="914400" lvl="2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r>
              <a:rPr lang="en-US" sz="3000" dirty="0">
                <a:latin typeface="Arial Black" panose="020B0A04020102020204" pitchFamily="34" charset="0"/>
              </a:rPr>
              <a:t>LAUNCH VEHICLES</a:t>
            </a:r>
          </a:p>
          <a:p>
            <a:pPr lvl="2"/>
            <a:r>
              <a:rPr lang="en-US" sz="2400" dirty="0">
                <a:latin typeface="Arial Black" panose="020B0A04020102020204" pitchFamily="34" charset="0"/>
              </a:rPr>
              <a:t>ALL GOVERNMENT</a:t>
            </a:r>
          </a:p>
          <a:p>
            <a:pPr lvl="2"/>
            <a:r>
              <a:rPr lang="en-US" sz="2400" dirty="0">
                <a:latin typeface="Arial Black" panose="020B0A04020102020204" pitchFamily="34" charset="0"/>
              </a:rPr>
              <a:t>SPACEX</a:t>
            </a:r>
          </a:p>
          <a:p>
            <a:pPr lvl="2"/>
            <a:endParaRPr lang="en-US" dirty="0">
              <a:latin typeface="Arial Black" panose="020B0A04020102020204" pitchFamily="34" charset="0"/>
            </a:endParaRPr>
          </a:p>
          <a:p>
            <a:r>
              <a:rPr lang="en-US" sz="3000" dirty="0">
                <a:latin typeface="Arial Black" panose="020B0A04020102020204" pitchFamily="34" charset="0"/>
              </a:rPr>
              <a:t>TECHNOLOGY ADVANCES</a:t>
            </a:r>
          </a:p>
        </p:txBody>
      </p:sp>
    </p:spTree>
    <p:extLst>
      <p:ext uri="{BB962C8B-B14F-4D97-AF65-F5344CB8AC3E}">
        <p14:creationId xmlns:p14="http://schemas.microsoft.com/office/powerpoint/2010/main" val="30703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068" y="0"/>
            <a:ext cx="10515600" cy="1153391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Arial Black" panose="020B0A04020102020204" pitchFamily="34" charset="0"/>
                <a:cs typeface="Arial" panose="020B0604020202020204" pitchFamily="34" charset="0"/>
              </a:rPr>
              <a:t>COMSTAR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245" y="1026102"/>
            <a:ext cx="4779819" cy="54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27" y="1157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Arial Black" panose="020B0A04020102020204" pitchFamily="34" charset="0"/>
                <a:cs typeface="Arial" panose="020B0604020202020204" pitchFamily="34" charset="0"/>
              </a:rPr>
              <a:t>SIRIUS  FM 1-4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9333" y="-876135"/>
            <a:ext cx="5323943" cy="95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62" y="1149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Arial Black" panose="020B0A04020102020204" pitchFamily="34" charset="0"/>
                <a:cs typeface="Arial" panose="020B0604020202020204" pitchFamily="34" charset="0"/>
              </a:rPr>
              <a:t>SIRIUS XM  7/8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4077" y="-631103"/>
            <a:ext cx="5024296" cy="8884230"/>
          </a:xfrm>
        </p:spPr>
      </p:pic>
    </p:spTree>
    <p:extLst>
      <p:ext uri="{BB962C8B-B14F-4D97-AF65-F5344CB8AC3E}">
        <p14:creationId xmlns:p14="http://schemas.microsoft.com/office/powerpoint/2010/main" val="217827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3139" y="-2130139"/>
            <a:ext cx="6265714" cy="110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PowerPoint Presentation</vt:lpstr>
      <vt:lpstr>SATELLITES FOR HUMANITY</vt:lpstr>
      <vt:lpstr>SATELLITE  USES</vt:lpstr>
      <vt:lpstr>ORGANIZATIONAL  HISTORY</vt:lpstr>
      <vt:lpstr>BASICS</vt:lpstr>
      <vt:lpstr>COMSTAR</vt:lpstr>
      <vt:lpstr>SIRIUS  FM 1-4</vt:lpstr>
      <vt:lpstr>SIRIUS XM  7/8</vt:lpstr>
      <vt:lpstr>PowerPoint Presentation</vt:lpstr>
      <vt:lpstr>PowerPoint Presentation</vt:lpstr>
      <vt:lpstr>PowerPoint Presentation</vt:lpstr>
      <vt:lpstr>UPCOMING</vt:lpstr>
    </vt:vector>
  </TitlesOfParts>
  <Company>Sirius XM Satellite Radio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Halby, Josephine</dc:creator>
  <cp:lastModifiedBy>Alan</cp:lastModifiedBy>
  <cp:revision>14</cp:revision>
  <dcterms:created xsi:type="dcterms:W3CDTF">2017-02-07T19:28:58Z</dcterms:created>
  <dcterms:modified xsi:type="dcterms:W3CDTF">2017-02-21T17:23:26Z</dcterms:modified>
</cp:coreProperties>
</file>