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embeddedFontLst>
    <p:embeddedFont>
      <p:font typeface="Black Ops One"/>
      <p:regular r:id="rId13"/>
    </p:embeddedFont>
    <p:embeddedFont>
      <p:font typeface="Bangers"/>
      <p:regular r:id="rId14"/>
    </p:embeddedFont>
    <p:embeddedFont>
      <p:font typeface="Slackey"/>
      <p:regular r:id="rId15"/>
    </p:embeddedFont>
    <p:embeddedFont>
      <p:font typeface="Allerta Stencil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BlackOpsOne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Slackey-regular.fntdata"/><Relationship Id="rId14" Type="http://schemas.openxmlformats.org/officeDocument/2006/relationships/font" Target="fonts/Bangers-regular.fntdata"/><Relationship Id="rId16" Type="http://schemas.openxmlformats.org/officeDocument/2006/relationships/font" Target="fonts/AllertaStencil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2.png"/><Relationship Id="rId4" Type="http://schemas.openxmlformats.org/officeDocument/2006/relationships/image" Target="../media/image0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8.png"/><Relationship Id="rId4" Type="http://schemas.openxmlformats.org/officeDocument/2006/relationships/image" Target="../media/image03.png"/><Relationship Id="rId5" Type="http://schemas.openxmlformats.org/officeDocument/2006/relationships/image" Target="../media/image05.png"/><Relationship Id="rId6" Type="http://schemas.openxmlformats.org/officeDocument/2006/relationships/image" Target="../media/image0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06.png"/><Relationship Id="rId5" Type="http://schemas.openxmlformats.org/officeDocument/2006/relationships/image" Target="../media/image10.png"/><Relationship Id="rId6" Type="http://schemas.openxmlformats.org/officeDocument/2006/relationships/image" Target="../media/image0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1049375"/>
            <a:ext cx="8520599" cy="914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>
                <a:latin typeface="Bangers"/>
                <a:ea typeface="Bangers"/>
                <a:cs typeface="Bangers"/>
                <a:sym typeface="Bangers"/>
              </a:rPr>
              <a:t>Genius Hour Project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19959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Today you will be starting a project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You can choose any social studies topic you are interested in learning more about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You won’t finish today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We will work on this for the next 3 months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8575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/>
        </p:nvSpPr>
        <p:spPr>
          <a:xfrm>
            <a:off x="423225" y="346275"/>
            <a:ext cx="4398900" cy="46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You will make a Google Slides or a Google Doc for your project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3000"/>
          </a:p>
          <a:p>
            <a:pPr lvl="0" rtl="0">
              <a:spcBef>
                <a:spcPts val="0"/>
              </a:spcBef>
              <a:buNone/>
            </a:pPr>
            <a:r>
              <a:rPr lang="en" sz="3000"/>
              <a:t>You will have to log into your school Google account so your project will be saved on your Google Drive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3800" y="-34725"/>
            <a:ext cx="2150800" cy="215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3400" y="2926875"/>
            <a:ext cx="2211199" cy="221119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Shape 64"/>
          <p:cNvSpPr txBox="1"/>
          <p:nvPr/>
        </p:nvSpPr>
        <p:spPr>
          <a:xfrm>
            <a:off x="4629025" y="2116075"/>
            <a:ext cx="4398900" cy="653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solidFill>
                  <a:srgbClr val="FF0000"/>
                </a:solidFill>
                <a:latin typeface="Black Ops One"/>
                <a:ea typeface="Black Ops One"/>
                <a:cs typeface="Black Ops One"/>
                <a:sym typeface="Black Ops One"/>
              </a:rPr>
              <a:t>@RCBulldogs.net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Shape 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725" y="297475"/>
            <a:ext cx="2150800" cy="21508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Shape 70"/>
          <p:cNvSpPr txBox="1"/>
          <p:nvPr/>
        </p:nvSpPr>
        <p:spPr>
          <a:xfrm>
            <a:off x="2596400" y="1047450"/>
            <a:ext cx="6254699" cy="25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If you choose to make a Google Slides project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You will build a presentation that includes tons of 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fantastic information</a:t>
            </a:r>
            <a:r>
              <a:rPr lang="en" sz="1800"/>
              <a:t> about your topic.  You will be able to easily include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images </a:t>
            </a:r>
            <a:r>
              <a:rPr lang="en" sz="1800"/>
              <a:t>that support your information,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links </a:t>
            </a:r>
            <a:r>
              <a:rPr lang="en" sz="1800"/>
              <a:t>to sources and other resources, you can embed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videos</a:t>
            </a:r>
            <a:r>
              <a:rPr lang="en" sz="1800"/>
              <a:t>, and many more exciting elements in your project.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786000" y="4032325"/>
            <a:ext cx="7571999" cy="8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>
                <a:solidFill>
                  <a:srgbClr val="CC4125"/>
                </a:solidFill>
                <a:latin typeface="Allerta Stencil"/>
                <a:ea typeface="Allerta Stencil"/>
                <a:cs typeface="Allerta Stencil"/>
                <a:sym typeface="Allerta Stencil"/>
              </a:rPr>
              <a:t>This is the recommended way to go.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58925" y="246299"/>
            <a:ext cx="2211199" cy="2211199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/>
          <p:nvPr/>
        </p:nvSpPr>
        <p:spPr>
          <a:xfrm>
            <a:off x="259500" y="1445850"/>
            <a:ext cx="6254699" cy="17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You may choose to make your project as a Google Doc if you plan to write a factual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research paper</a:t>
            </a:r>
            <a:r>
              <a:rPr lang="en" sz="1800"/>
              <a:t> or perhaps you want to write a creative paper for example a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historical fiction story</a:t>
            </a:r>
            <a:r>
              <a:rPr lang="en" sz="1800"/>
              <a:t>. 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1900" y="101600"/>
            <a:ext cx="3670300" cy="2195624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 txBox="1"/>
          <p:nvPr/>
        </p:nvSpPr>
        <p:spPr>
          <a:xfrm>
            <a:off x="22900" y="11450"/>
            <a:ext cx="2910900" cy="50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Slackey"/>
                <a:ea typeface="Slackey"/>
                <a:cs typeface="Slackey"/>
                <a:sym typeface="Slackey"/>
              </a:rPr>
              <a:t>ANY SOCIAL STUDIES TOPIC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PERSON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EVENT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CULTURE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COUNTRY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RELIGION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SOCIAL MOVEMENT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BATTLE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LEADER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ABRAHAM LINCOLN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ALBERT EINSTEIN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AGRICULTURAL REVOLUTION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AMERICAN NATIVE TRIBES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AMELIA EARHART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AMERICAN REVOLUTION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ANDREW JACKSON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ANNE FRANK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AZTECS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/>
              <a:t>ANCIENT GREECE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4032325" y="3952125"/>
            <a:ext cx="6598199" cy="76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/>
        </p:nvSpPr>
        <p:spPr>
          <a:xfrm>
            <a:off x="2590800" y="2628900"/>
            <a:ext cx="3898800" cy="26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BASS REEVES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BENJAMIN FRANKLIN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BILL OF RIGHTS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BRANCHES OF GOVERNMENT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BRITAIN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CHRISTOPHER COLUMBUS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CITIZENSHIP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CIVIL 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CLEOPATRA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COLD 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COLUMBIAN EXCHANGE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6057900" y="45750"/>
            <a:ext cx="3086099" cy="50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CONQUISTADORS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CONSTITUTIONAL CONVENTION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DECLARATION OF INDEPENDENCE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DEMOCRACY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ELEANOR ROOSEVELT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FREDRICK DOUGLAS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FRENCH REVOLUTION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FRENCH AND INDIAN 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GALILEO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GOLD RUSH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GREAT DEPRESSION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GREAT WALL OF CHINA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HALLOWEEN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HELEN KELLER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HENRY HUDSON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HIP HOP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INCAS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INDUSTRIAL REVOLUTION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JACKIE ROBINSON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JAMES MADISON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JOHN ADAMS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JOHN F KENNEDY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/>
        </p:nvSpPr>
        <p:spPr>
          <a:xfrm>
            <a:off x="38100" y="45750"/>
            <a:ext cx="3086099" cy="50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LEONARDO DA VINCI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LEWIS AND CLARK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LOUIS ARMSTRONG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MAGNA CARTA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MAHATMA GHANDI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MAPS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MARTIN LUTHER KING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MAYAN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MEXICAN REVOLUTION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MEXICAN AMERICAN 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MIDDLE AGES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MONEY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MOUNT EVEREST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MUMMIES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NAPOLEON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NASA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NIKOLA TESLA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NOBEL PRIZE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NORTH POLE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OCEANS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OLYMPICS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OTTOMAN EMPIRE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POCAHONTAS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POLITICAL PARTIES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3009900" y="45750"/>
            <a:ext cx="3086099" cy="50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PRESIDENTIAL ELECTIONS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RAILROADS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RECONSTRUCTION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RICHARD NIXON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ROMAN EMPIRE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RONALD REAGAN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SALLY RIDE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SEMINOLE WARS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SEPTEMBER 11 2001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SILK ROAD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SLAVERY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SOCCER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STOCK MARKET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SUPREME COURT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TAXES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TECUMSEH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TERRORISM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THANKSGIVING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THEODORE ROOSEVELT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THOMAS JEFFERSON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TIMEZONES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TITANIC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TRAIL OF TEARS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 txBox="1"/>
          <p:nvPr/>
        </p:nvSpPr>
        <p:spPr>
          <a:xfrm>
            <a:off x="6057900" y="45750"/>
            <a:ext cx="3086099" cy="505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U.S. CONSTITUTION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UNDERGROUND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UNITED NATIONS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VIETNAM 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VIKINGS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WESTWARD EXPANSION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WORLD WAR 1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WORLD WAR 2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WOMEN’S SUFFRAGE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CHINA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NEWZELAND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AUSTRALIA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ALABAMMA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ALASKA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TEXAS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MONGOLIA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TAIWAN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KOREAN WAR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CHINESE DYNASTIES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FAMILY MONARCHS OF ENGLAND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OR ANY OTHER COUNTRY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/>
              <a:t>PRINCESS DIANA OF WALES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/>
        </p:nvSpPr>
        <p:spPr>
          <a:xfrm>
            <a:off x="687325" y="283200"/>
            <a:ext cx="7262700" cy="653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solidFill>
                  <a:srgbClr val="FF0000"/>
                </a:solidFill>
                <a:latin typeface="Black Ops One"/>
                <a:ea typeface="Black Ops One"/>
                <a:cs typeface="Black Ops One"/>
                <a:sym typeface="Black Ops One"/>
              </a:rPr>
              <a:t>Yourlogin@RCBulldogs.net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595675" y="1283000"/>
            <a:ext cx="8087699" cy="20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To get started today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decide on a topic</a:t>
            </a:r>
            <a:r>
              <a:rPr lang="en" sz="1800"/>
              <a:t> if you haven’t already.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Then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brainstorm </a:t>
            </a:r>
            <a:r>
              <a:rPr lang="en" sz="1800"/>
              <a:t>ideas for your topic, maybe make an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outline </a:t>
            </a:r>
            <a:r>
              <a:rPr lang="en" sz="1800"/>
              <a:t>on your first slide. 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Design an inspiring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title slide</a:t>
            </a:r>
            <a:r>
              <a:rPr lang="en" sz="1800"/>
              <a:t>.  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Then get busy </a:t>
            </a:r>
            <a:r>
              <a:rPr b="1" lang="en" sz="2400">
                <a:latin typeface="Slackey"/>
                <a:ea typeface="Slackey"/>
                <a:cs typeface="Slackey"/>
                <a:sym typeface="Slackey"/>
              </a:rPr>
              <a:t>exploring and learning</a:t>
            </a:r>
            <a:r>
              <a:rPr lang="en" sz="1800"/>
              <a:t> about your topic.</a:t>
            </a:r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43512" y="3465762"/>
            <a:ext cx="2847975" cy="160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Shape 10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350" y="3208600"/>
            <a:ext cx="2457450" cy="186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05925" y="3184775"/>
            <a:ext cx="2390775" cy="191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416701" y="3208599"/>
            <a:ext cx="1258287" cy="186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5728" y="202725"/>
            <a:ext cx="5392525" cy="2604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Shape 1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150250"/>
            <a:ext cx="1713199" cy="1993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Shape 1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05846" y="3574096"/>
            <a:ext cx="1538150" cy="15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Shape 11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875725" y="3470725"/>
            <a:ext cx="5392525" cy="1672774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1181250" y="2664325"/>
            <a:ext cx="6906299" cy="860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>
                <a:solidFill>
                  <a:srgbClr val="FF0000"/>
                </a:solidFill>
                <a:latin typeface="Black Ops One"/>
                <a:ea typeface="Black Ops One"/>
                <a:cs typeface="Black Ops One"/>
                <a:sym typeface="Black Ops One"/>
              </a:rPr>
              <a:t>Yourlogin</a:t>
            </a:r>
            <a:r>
              <a:rPr lang="en" sz="4800">
                <a:solidFill>
                  <a:srgbClr val="FF0000"/>
                </a:solidFill>
                <a:latin typeface="Slackey"/>
                <a:ea typeface="Slackey"/>
                <a:cs typeface="Slackey"/>
                <a:sym typeface="Slackey"/>
              </a:rPr>
              <a:t>@</a:t>
            </a:r>
            <a:r>
              <a:rPr lang="en" sz="3600">
                <a:solidFill>
                  <a:srgbClr val="FF0000"/>
                </a:solidFill>
                <a:latin typeface="Black Ops One"/>
                <a:ea typeface="Black Ops One"/>
                <a:cs typeface="Black Ops One"/>
                <a:sym typeface="Black Ops One"/>
              </a:rPr>
              <a:t>RCBulldogs.net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