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Lst>
  <p:notesMasterIdLst>
    <p:notesMasterId r:id="rId42"/>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8" r:id="rId33"/>
    <p:sldId id="280" r:id="rId34"/>
    <p:sldId id="281" r:id="rId35"/>
    <p:sldId id="282" r:id="rId36"/>
    <p:sldId id="283" r:id="rId37"/>
    <p:sldId id="284" r:id="rId38"/>
    <p:sldId id="285" r:id="rId39"/>
    <p:sldId id="286" r:id="rId40"/>
    <p:sldId id="287" r:id="rId41"/>
  </p:sldIdLst>
  <p:sldSz cx="13004800" cy="97536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01"/>
    <p:restoredTop sz="89273" autoAdjust="0"/>
  </p:normalViewPr>
  <p:slideViewPr>
    <p:cSldViewPr snapToGrid="0">
      <p:cViewPr varScale="1">
        <p:scale>
          <a:sx n="92" d="100"/>
          <a:sy n="92" d="100"/>
        </p:scale>
        <p:origin x="19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CF27BF1B-9937-4F86-94F5-CA69AA1312D5}" type="datetimeFigureOut">
              <a:rPr lang="en-US"/>
              <a:t>2/19/19</a:t>
            </a:fld>
            <a:endParaRPr lang="en-US"/>
          </a:p>
        </p:txBody>
      </p:sp>
      <p:sp>
        <p:nvSpPr>
          <p:cNvPr id="4" name="Slide Image Placeholder 3"/>
          <p:cNvSpPr>
            <a:spLocks noGrp="1" noRot="1" noChangeAspect="1"/>
          </p:cNvSpPr>
          <p:nvPr>
            <p:ph type="sldImg" idx="2"/>
          </p:nvPr>
        </p:nvSpPr>
        <p:spPr>
          <a:xfrm>
            <a:off x="1624013" y="1257300"/>
            <a:ext cx="45243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71579ECE-59A6-46A1-90E4-083A45DA0A13}" type="slidenum">
              <a:rPr lang="en-US"/>
              <a:t>‹#›</a:t>
            </a:fld>
            <a:endParaRPr lang="en-US"/>
          </a:p>
        </p:txBody>
      </p:sp>
    </p:spTree>
    <p:extLst>
      <p:ext uri="{BB962C8B-B14F-4D97-AF65-F5344CB8AC3E}">
        <p14:creationId xmlns:p14="http://schemas.microsoft.com/office/powerpoint/2010/main" val="3629973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Interest is deductible under IRC Sec. 163(h)(3)</a:t>
            </a:r>
          </a:p>
          <a:p>
            <a:r>
              <a:rPr lang="en-US" dirty="0">
                <a:cs typeface="Calibri"/>
              </a:rPr>
              <a:t>State and </a:t>
            </a:r>
            <a:r>
              <a:rPr lang="en-US">
                <a:cs typeface="Calibri"/>
              </a:rPr>
              <a:t>Local Taxes (SALT) </a:t>
            </a:r>
            <a:r>
              <a:rPr lang="en-US" dirty="0">
                <a:cs typeface="Calibri"/>
              </a:rPr>
              <a:t>is deductible under IRC Sec. 164</a:t>
            </a:r>
          </a:p>
          <a:p>
            <a:endParaRPr lang="en-US" dirty="0">
              <a:cs typeface="Calibri"/>
            </a:endParaRPr>
          </a:p>
        </p:txBody>
      </p:sp>
      <p:sp>
        <p:nvSpPr>
          <p:cNvPr id="4" name="Slide Number Placeholder 3"/>
          <p:cNvSpPr>
            <a:spLocks noGrp="1"/>
          </p:cNvSpPr>
          <p:nvPr>
            <p:ph type="sldNum" sz="quarter" idx="5"/>
          </p:nvPr>
        </p:nvSpPr>
        <p:spPr/>
        <p:txBody>
          <a:bodyPr/>
          <a:lstStyle/>
          <a:p>
            <a:fld id="{71579ECE-59A6-46A1-90E4-083A45DA0A13}" type="slidenum">
              <a:rPr lang="en-US"/>
              <a:t>5</a:t>
            </a:fld>
            <a:endParaRPr lang="en-US"/>
          </a:p>
        </p:txBody>
      </p:sp>
    </p:spTree>
    <p:extLst>
      <p:ext uri="{BB962C8B-B14F-4D97-AF65-F5344CB8AC3E}">
        <p14:creationId xmlns:p14="http://schemas.microsoft.com/office/powerpoint/2010/main" val="1938148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Pub.L</a:t>
            </a:r>
            <a:r>
              <a:rPr lang="en-US" dirty="0"/>
              <a:t>. 115-97, Title I, § 11051(b)(1)(B)</a:t>
            </a:r>
          </a:p>
        </p:txBody>
      </p:sp>
      <p:sp>
        <p:nvSpPr>
          <p:cNvPr id="4" name="Slide Number Placeholder 3"/>
          <p:cNvSpPr>
            <a:spLocks noGrp="1"/>
          </p:cNvSpPr>
          <p:nvPr>
            <p:ph type="sldNum" sz="quarter" idx="5"/>
          </p:nvPr>
        </p:nvSpPr>
        <p:spPr/>
        <p:txBody>
          <a:bodyPr/>
          <a:lstStyle/>
          <a:p>
            <a:fld id="{71579ECE-59A6-46A1-90E4-083A45DA0A13}" type="slidenum">
              <a:rPr lang="en-US"/>
              <a:t>21</a:t>
            </a:fld>
            <a:endParaRPr lang="en-US"/>
          </a:p>
        </p:txBody>
      </p:sp>
    </p:spTree>
    <p:extLst>
      <p:ext uri="{BB962C8B-B14F-4D97-AF65-F5344CB8AC3E}">
        <p14:creationId xmlns:p14="http://schemas.microsoft.com/office/powerpoint/2010/main" val="735143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IRC Sec. 1056(d)(3)(A) et seq.</a:t>
            </a:r>
          </a:p>
        </p:txBody>
      </p:sp>
      <p:sp>
        <p:nvSpPr>
          <p:cNvPr id="4" name="Slide Number Placeholder 3"/>
          <p:cNvSpPr>
            <a:spLocks noGrp="1"/>
          </p:cNvSpPr>
          <p:nvPr>
            <p:ph type="sldNum" sz="quarter" idx="5"/>
          </p:nvPr>
        </p:nvSpPr>
        <p:spPr/>
        <p:txBody>
          <a:bodyPr/>
          <a:lstStyle/>
          <a:p>
            <a:fld id="{71579ECE-59A6-46A1-90E4-083A45DA0A13}" type="slidenum">
              <a:rPr lang="en-US"/>
              <a:t>25</a:t>
            </a:fld>
            <a:endParaRPr lang="en-US"/>
          </a:p>
        </p:txBody>
      </p:sp>
    </p:spTree>
    <p:extLst>
      <p:ext uri="{BB962C8B-B14F-4D97-AF65-F5344CB8AC3E}">
        <p14:creationId xmlns:p14="http://schemas.microsoft.com/office/powerpoint/2010/main" val="3769190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1579ECE-59A6-46A1-90E4-083A45DA0A13}" type="slidenum">
              <a:rPr lang="en-US"/>
              <a:t>26</a:t>
            </a:fld>
            <a:endParaRPr lang="en-US"/>
          </a:p>
        </p:txBody>
      </p:sp>
    </p:spTree>
    <p:extLst>
      <p:ext uri="{BB962C8B-B14F-4D97-AF65-F5344CB8AC3E}">
        <p14:creationId xmlns:p14="http://schemas.microsoft.com/office/powerpoint/2010/main" val="2076829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IRC Sec. 121</a:t>
            </a:r>
          </a:p>
        </p:txBody>
      </p:sp>
      <p:sp>
        <p:nvSpPr>
          <p:cNvPr id="4" name="Slide Number Placeholder 3"/>
          <p:cNvSpPr>
            <a:spLocks noGrp="1"/>
          </p:cNvSpPr>
          <p:nvPr>
            <p:ph type="sldNum" sz="quarter" idx="5"/>
          </p:nvPr>
        </p:nvSpPr>
        <p:spPr/>
        <p:txBody>
          <a:bodyPr/>
          <a:lstStyle/>
          <a:p>
            <a:fld id="{71579ECE-59A6-46A1-90E4-083A45DA0A13}" type="slidenum">
              <a:rPr lang="en-US"/>
              <a:t>6</a:t>
            </a:fld>
            <a:endParaRPr lang="en-US"/>
          </a:p>
        </p:txBody>
      </p:sp>
    </p:spTree>
    <p:extLst>
      <p:ext uri="{BB962C8B-B14F-4D97-AF65-F5344CB8AC3E}">
        <p14:creationId xmlns:p14="http://schemas.microsoft.com/office/powerpoint/2010/main" val="1728803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IRC Sec. 121(d)</a:t>
            </a:r>
          </a:p>
          <a:p>
            <a:r>
              <a:rPr lang="en-US" dirty="0">
                <a:cs typeface="Calibri"/>
              </a:rPr>
              <a:t>Treas. Reg. 1.121-4</a:t>
            </a:r>
          </a:p>
        </p:txBody>
      </p:sp>
      <p:sp>
        <p:nvSpPr>
          <p:cNvPr id="4" name="Slide Number Placeholder 3"/>
          <p:cNvSpPr>
            <a:spLocks noGrp="1"/>
          </p:cNvSpPr>
          <p:nvPr>
            <p:ph type="sldNum" sz="quarter" idx="5"/>
          </p:nvPr>
        </p:nvSpPr>
        <p:spPr/>
        <p:txBody>
          <a:bodyPr/>
          <a:lstStyle/>
          <a:p>
            <a:fld id="{71579ECE-59A6-46A1-90E4-083A45DA0A13}" type="slidenum">
              <a:rPr lang="en-US"/>
              <a:t>7</a:t>
            </a:fld>
            <a:endParaRPr lang="en-US"/>
          </a:p>
        </p:txBody>
      </p:sp>
    </p:spTree>
    <p:extLst>
      <p:ext uri="{BB962C8B-B14F-4D97-AF65-F5344CB8AC3E}">
        <p14:creationId xmlns:p14="http://schemas.microsoft.com/office/powerpoint/2010/main" val="3153236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Treas. Reg. § 1.121–1</a:t>
            </a:r>
          </a:p>
          <a:p>
            <a:r>
              <a:rPr lang="en-US" dirty="0">
                <a:cs typeface="Calibri"/>
              </a:rPr>
              <a:t>Treas. Reg. 1.1033(a)-1; 1.1033(a)-3</a:t>
            </a:r>
          </a:p>
          <a:p>
            <a:r>
              <a:rPr lang="en-US" dirty="0"/>
              <a:t>IRC Sec 121(c)</a:t>
            </a:r>
            <a:endParaRPr lang="en-US" dirty="0">
              <a:cs typeface="Calibri"/>
            </a:endParaRPr>
          </a:p>
        </p:txBody>
      </p:sp>
      <p:sp>
        <p:nvSpPr>
          <p:cNvPr id="4" name="Slide Number Placeholder 3"/>
          <p:cNvSpPr>
            <a:spLocks noGrp="1"/>
          </p:cNvSpPr>
          <p:nvPr>
            <p:ph type="sldNum" sz="quarter" idx="5"/>
          </p:nvPr>
        </p:nvSpPr>
        <p:spPr/>
        <p:txBody>
          <a:bodyPr/>
          <a:lstStyle/>
          <a:p>
            <a:fld id="{71579ECE-59A6-46A1-90E4-083A45DA0A13}" type="slidenum">
              <a:rPr lang="en-US"/>
              <a:t>8</a:t>
            </a:fld>
            <a:endParaRPr lang="en-US"/>
          </a:p>
        </p:txBody>
      </p:sp>
    </p:spTree>
    <p:extLst>
      <p:ext uri="{BB962C8B-B14F-4D97-AF65-F5344CB8AC3E}">
        <p14:creationId xmlns:p14="http://schemas.microsoft.com/office/powerpoint/2010/main" val="919103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IRC Sec. 7703</a:t>
            </a:r>
          </a:p>
        </p:txBody>
      </p:sp>
      <p:sp>
        <p:nvSpPr>
          <p:cNvPr id="4" name="Slide Number Placeholder 3"/>
          <p:cNvSpPr>
            <a:spLocks noGrp="1"/>
          </p:cNvSpPr>
          <p:nvPr>
            <p:ph type="sldNum" sz="quarter" idx="5"/>
          </p:nvPr>
        </p:nvSpPr>
        <p:spPr/>
        <p:txBody>
          <a:bodyPr/>
          <a:lstStyle/>
          <a:p>
            <a:fld id="{71579ECE-59A6-46A1-90E4-083A45DA0A13}" type="slidenum">
              <a:rPr lang="en-US"/>
              <a:t>10</a:t>
            </a:fld>
            <a:endParaRPr lang="en-US"/>
          </a:p>
        </p:txBody>
      </p:sp>
    </p:spTree>
    <p:extLst>
      <p:ext uri="{BB962C8B-B14F-4D97-AF65-F5344CB8AC3E}">
        <p14:creationId xmlns:p14="http://schemas.microsoft.com/office/powerpoint/2010/main" val="1558323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IRC Sec. 1</a:t>
            </a:r>
          </a:p>
        </p:txBody>
      </p:sp>
      <p:sp>
        <p:nvSpPr>
          <p:cNvPr id="4" name="Slide Number Placeholder 3"/>
          <p:cNvSpPr>
            <a:spLocks noGrp="1"/>
          </p:cNvSpPr>
          <p:nvPr>
            <p:ph type="sldNum" sz="quarter" idx="5"/>
          </p:nvPr>
        </p:nvSpPr>
        <p:spPr/>
        <p:txBody>
          <a:bodyPr/>
          <a:lstStyle/>
          <a:p>
            <a:fld id="{71579ECE-59A6-46A1-90E4-083A45DA0A13}" type="slidenum">
              <a:rPr lang="en-US"/>
              <a:t>11</a:t>
            </a:fld>
            <a:endParaRPr lang="en-US"/>
          </a:p>
        </p:txBody>
      </p:sp>
    </p:spTree>
    <p:extLst>
      <p:ext uri="{BB962C8B-B14F-4D97-AF65-F5344CB8AC3E}">
        <p14:creationId xmlns:p14="http://schemas.microsoft.com/office/powerpoint/2010/main" val="2196182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IRC Sec. 152(c)</a:t>
            </a:r>
          </a:p>
        </p:txBody>
      </p:sp>
      <p:sp>
        <p:nvSpPr>
          <p:cNvPr id="4" name="Slide Number Placeholder 3"/>
          <p:cNvSpPr>
            <a:spLocks noGrp="1"/>
          </p:cNvSpPr>
          <p:nvPr>
            <p:ph type="sldNum" sz="quarter" idx="5"/>
          </p:nvPr>
        </p:nvSpPr>
        <p:spPr/>
        <p:txBody>
          <a:bodyPr/>
          <a:lstStyle/>
          <a:p>
            <a:fld id="{71579ECE-59A6-46A1-90E4-083A45DA0A13}" type="slidenum">
              <a:rPr lang="en-US"/>
              <a:t>15</a:t>
            </a:fld>
            <a:endParaRPr lang="en-US"/>
          </a:p>
        </p:txBody>
      </p:sp>
    </p:spTree>
    <p:extLst>
      <p:ext uri="{BB962C8B-B14F-4D97-AF65-F5344CB8AC3E}">
        <p14:creationId xmlns:p14="http://schemas.microsoft.com/office/powerpoint/2010/main" val="2518907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IRC Sec. 7703(b)</a:t>
            </a:r>
          </a:p>
        </p:txBody>
      </p:sp>
      <p:sp>
        <p:nvSpPr>
          <p:cNvPr id="4" name="Slide Number Placeholder 3"/>
          <p:cNvSpPr>
            <a:spLocks noGrp="1"/>
          </p:cNvSpPr>
          <p:nvPr>
            <p:ph type="sldNum" sz="quarter" idx="5"/>
          </p:nvPr>
        </p:nvSpPr>
        <p:spPr/>
        <p:txBody>
          <a:bodyPr/>
          <a:lstStyle/>
          <a:p>
            <a:fld id="{71579ECE-59A6-46A1-90E4-083A45DA0A13}" type="slidenum">
              <a:rPr lang="en-US"/>
              <a:t>18</a:t>
            </a:fld>
            <a:endParaRPr lang="en-US"/>
          </a:p>
        </p:txBody>
      </p:sp>
    </p:spTree>
    <p:extLst>
      <p:ext uri="{BB962C8B-B14F-4D97-AF65-F5344CB8AC3E}">
        <p14:creationId xmlns:p14="http://schemas.microsoft.com/office/powerpoint/2010/main" val="2277929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IRC Sec. 71</a:t>
            </a:r>
          </a:p>
          <a:p>
            <a:r>
              <a:rPr lang="en-US" dirty="0">
                <a:cs typeface="Calibri"/>
              </a:rPr>
              <a:t>Treas. Reg. 1.71-1</a:t>
            </a:r>
          </a:p>
        </p:txBody>
      </p:sp>
      <p:sp>
        <p:nvSpPr>
          <p:cNvPr id="4" name="Slide Number Placeholder 3"/>
          <p:cNvSpPr>
            <a:spLocks noGrp="1"/>
          </p:cNvSpPr>
          <p:nvPr>
            <p:ph type="sldNum" sz="quarter" idx="5"/>
          </p:nvPr>
        </p:nvSpPr>
        <p:spPr/>
        <p:txBody>
          <a:bodyPr/>
          <a:lstStyle/>
          <a:p>
            <a:fld id="{71579ECE-59A6-46A1-90E4-083A45DA0A13}" type="slidenum">
              <a:rPr lang="en-US"/>
              <a:t>20</a:t>
            </a:fld>
            <a:endParaRPr lang="en-US"/>
          </a:p>
        </p:txBody>
      </p:sp>
    </p:spTree>
    <p:extLst>
      <p:ext uri="{BB962C8B-B14F-4D97-AF65-F5344CB8AC3E}">
        <p14:creationId xmlns:p14="http://schemas.microsoft.com/office/powerpoint/2010/main" val="3651189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25" name="PlaceHolder 2"/>
          <p:cNvSpPr>
            <a:spLocks noGrp="1"/>
          </p:cNvSpPr>
          <p:nvPr>
            <p:ph type="body"/>
          </p:nvPr>
        </p:nvSpPr>
        <p:spPr>
          <a:xfrm>
            <a:off x="1041480" y="8292960"/>
            <a:ext cx="10921320" cy="696240"/>
          </a:xfrm>
          <a:prstGeom prst="rect">
            <a:avLst/>
          </a:prstGeom>
        </p:spPr>
        <p:txBody>
          <a:bodyPr lIns="0" tIns="0" rIns="0" bIns="0">
            <a:normAutofit/>
          </a:bodyPr>
          <a:lstStyle/>
          <a:p>
            <a:endParaRPr lang="en-US" sz="3200" b="0" strike="noStrike" spc="-1">
              <a:latin typeface="Arial"/>
            </a:endParaRPr>
          </a:p>
        </p:txBody>
      </p:sp>
      <p:sp>
        <p:nvSpPr>
          <p:cNvPr id="26" name="PlaceHolder 3"/>
          <p:cNvSpPr>
            <a:spLocks noGrp="1"/>
          </p:cNvSpPr>
          <p:nvPr>
            <p:ph type="body"/>
          </p:nvPr>
        </p:nvSpPr>
        <p:spPr>
          <a:xfrm>
            <a:off x="1041480" y="9055800"/>
            <a:ext cx="1092132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28" name="PlaceHolder 2"/>
          <p:cNvSpPr>
            <a:spLocks noGrp="1"/>
          </p:cNvSpPr>
          <p:nvPr>
            <p:ph type="body"/>
          </p:nvPr>
        </p:nvSpPr>
        <p:spPr>
          <a:xfrm>
            <a:off x="1041480" y="8292960"/>
            <a:ext cx="5329440" cy="696240"/>
          </a:xfrm>
          <a:prstGeom prst="rect">
            <a:avLst/>
          </a:prstGeom>
        </p:spPr>
        <p:txBody>
          <a:bodyPr lIns="0" tIns="0" rIns="0" bIns="0">
            <a:normAutofit/>
          </a:bodyPr>
          <a:lstStyle/>
          <a:p>
            <a:endParaRPr lang="en-US" sz="3200" b="0" strike="noStrike" spc="-1">
              <a:latin typeface="Arial"/>
            </a:endParaRPr>
          </a:p>
        </p:txBody>
      </p:sp>
      <p:sp>
        <p:nvSpPr>
          <p:cNvPr id="29" name="PlaceHolder 3"/>
          <p:cNvSpPr>
            <a:spLocks noGrp="1"/>
          </p:cNvSpPr>
          <p:nvPr>
            <p:ph type="body"/>
          </p:nvPr>
        </p:nvSpPr>
        <p:spPr>
          <a:xfrm>
            <a:off x="6637680" y="8292960"/>
            <a:ext cx="5329440" cy="696240"/>
          </a:xfrm>
          <a:prstGeom prst="rect">
            <a:avLst/>
          </a:prstGeom>
        </p:spPr>
        <p:txBody>
          <a:bodyPr lIns="0" tIns="0" rIns="0" bIns="0">
            <a:normAutofit/>
          </a:bodyPr>
          <a:lstStyle/>
          <a:p>
            <a:endParaRPr lang="en-US" sz="3200" b="0" strike="noStrike" spc="-1">
              <a:latin typeface="Arial"/>
            </a:endParaRPr>
          </a:p>
        </p:txBody>
      </p:sp>
      <p:sp>
        <p:nvSpPr>
          <p:cNvPr id="30" name="PlaceHolder 4"/>
          <p:cNvSpPr>
            <a:spLocks noGrp="1"/>
          </p:cNvSpPr>
          <p:nvPr>
            <p:ph type="body"/>
          </p:nvPr>
        </p:nvSpPr>
        <p:spPr>
          <a:xfrm>
            <a:off x="1041480" y="9055800"/>
            <a:ext cx="5329440" cy="696240"/>
          </a:xfrm>
          <a:prstGeom prst="rect">
            <a:avLst/>
          </a:prstGeom>
        </p:spPr>
        <p:txBody>
          <a:bodyPr lIns="0" tIns="0" rIns="0" bIns="0">
            <a:normAutofit/>
          </a:bodyPr>
          <a:lstStyle/>
          <a:p>
            <a:endParaRPr lang="en-US" sz="3200" b="0" strike="noStrike" spc="-1">
              <a:latin typeface="Arial"/>
            </a:endParaRPr>
          </a:p>
        </p:txBody>
      </p:sp>
      <p:sp>
        <p:nvSpPr>
          <p:cNvPr id="31" name="PlaceHolder 5"/>
          <p:cNvSpPr>
            <a:spLocks noGrp="1"/>
          </p:cNvSpPr>
          <p:nvPr>
            <p:ph type="body"/>
          </p:nvPr>
        </p:nvSpPr>
        <p:spPr>
          <a:xfrm>
            <a:off x="6637680" y="9055800"/>
            <a:ext cx="532944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33" name="PlaceHolder 2"/>
          <p:cNvSpPr>
            <a:spLocks noGrp="1"/>
          </p:cNvSpPr>
          <p:nvPr>
            <p:ph type="body"/>
          </p:nvPr>
        </p:nvSpPr>
        <p:spPr>
          <a:xfrm>
            <a:off x="1041480" y="8292960"/>
            <a:ext cx="3516480" cy="696240"/>
          </a:xfrm>
          <a:prstGeom prst="rect">
            <a:avLst/>
          </a:prstGeom>
        </p:spPr>
        <p:txBody>
          <a:bodyPr lIns="0" tIns="0" rIns="0" bIns="0">
            <a:normAutofit/>
          </a:bodyPr>
          <a:lstStyle/>
          <a:p>
            <a:endParaRPr lang="en-US" sz="3200" b="0" strike="noStrike" spc="-1">
              <a:latin typeface="Arial"/>
            </a:endParaRPr>
          </a:p>
        </p:txBody>
      </p:sp>
      <p:sp>
        <p:nvSpPr>
          <p:cNvPr id="34" name="PlaceHolder 3"/>
          <p:cNvSpPr>
            <a:spLocks noGrp="1"/>
          </p:cNvSpPr>
          <p:nvPr>
            <p:ph type="body"/>
          </p:nvPr>
        </p:nvSpPr>
        <p:spPr>
          <a:xfrm>
            <a:off x="4734000" y="8292960"/>
            <a:ext cx="3516480" cy="696240"/>
          </a:xfrm>
          <a:prstGeom prst="rect">
            <a:avLst/>
          </a:prstGeom>
        </p:spPr>
        <p:txBody>
          <a:bodyPr lIns="0" tIns="0" rIns="0" bIns="0">
            <a:normAutofit/>
          </a:bodyPr>
          <a:lstStyle/>
          <a:p>
            <a:endParaRPr lang="en-US" sz="3200" b="0" strike="noStrike" spc="-1">
              <a:latin typeface="Arial"/>
            </a:endParaRPr>
          </a:p>
        </p:txBody>
      </p:sp>
      <p:sp>
        <p:nvSpPr>
          <p:cNvPr id="35" name="PlaceHolder 4"/>
          <p:cNvSpPr>
            <a:spLocks noGrp="1"/>
          </p:cNvSpPr>
          <p:nvPr>
            <p:ph type="body"/>
          </p:nvPr>
        </p:nvSpPr>
        <p:spPr>
          <a:xfrm>
            <a:off x="8426880" y="8292960"/>
            <a:ext cx="3516480" cy="696240"/>
          </a:xfrm>
          <a:prstGeom prst="rect">
            <a:avLst/>
          </a:prstGeom>
        </p:spPr>
        <p:txBody>
          <a:bodyPr lIns="0" tIns="0" rIns="0" bIns="0">
            <a:normAutofit/>
          </a:bodyPr>
          <a:lstStyle/>
          <a:p>
            <a:endParaRPr lang="en-US" sz="3200" b="0" strike="noStrike" spc="-1">
              <a:latin typeface="Arial"/>
            </a:endParaRPr>
          </a:p>
        </p:txBody>
      </p:sp>
      <p:sp>
        <p:nvSpPr>
          <p:cNvPr id="36" name="PlaceHolder 5"/>
          <p:cNvSpPr>
            <a:spLocks noGrp="1"/>
          </p:cNvSpPr>
          <p:nvPr>
            <p:ph type="body"/>
          </p:nvPr>
        </p:nvSpPr>
        <p:spPr>
          <a:xfrm>
            <a:off x="1041480" y="9055800"/>
            <a:ext cx="3516480" cy="696240"/>
          </a:xfrm>
          <a:prstGeom prst="rect">
            <a:avLst/>
          </a:prstGeom>
        </p:spPr>
        <p:txBody>
          <a:bodyPr lIns="0" tIns="0" rIns="0" bIns="0">
            <a:normAutofit/>
          </a:bodyPr>
          <a:lstStyle/>
          <a:p>
            <a:endParaRPr lang="en-US" sz="3200" b="0" strike="noStrike" spc="-1">
              <a:latin typeface="Arial"/>
            </a:endParaRPr>
          </a:p>
        </p:txBody>
      </p:sp>
      <p:sp>
        <p:nvSpPr>
          <p:cNvPr id="37" name="PlaceHolder 6"/>
          <p:cNvSpPr>
            <a:spLocks noGrp="1"/>
          </p:cNvSpPr>
          <p:nvPr>
            <p:ph type="body"/>
          </p:nvPr>
        </p:nvSpPr>
        <p:spPr>
          <a:xfrm>
            <a:off x="4734000" y="9055800"/>
            <a:ext cx="3516480" cy="696240"/>
          </a:xfrm>
          <a:prstGeom prst="rect">
            <a:avLst/>
          </a:prstGeom>
        </p:spPr>
        <p:txBody>
          <a:bodyPr lIns="0" tIns="0" rIns="0" bIns="0">
            <a:normAutofit/>
          </a:bodyPr>
          <a:lstStyle/>
          <a:p>
            <a:endParaRPr lang="en-US" sz="3200" b="0" strike="noStrike" spc="-1">
              <a:latin typeface="Arial"/>
            </a:endParaRPr>
          </a:p>
        </p:txBody>
      </p:sp>
      <p:sp>
        <p:nvSpPr>
          <p:cNvPr id="38" name="PlaceHolder 7"/>
          <p:cNvSpPr>
            <a:spLocks noGrp="1"/>
          </p:cNvSpPr>
          <p:nvPr>
            <p:ph type="body"/>
          </p:nvPr>
        </p:nvSpPr>
        <p:spPr>
          <a:xfrm>
            <a:off x="8426880" y="9055800"/>
            <a:ext cx="351648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43" name="PlaceHolder 2"/>
          <p:cNvSpPr>
            <a:spLocks noGrp="1"/>
          </p:cNvSpPr>
          <p:nvPr>
            <p:ph type="subTitle"/>
          </p:nvPr>
        </p:nvSpPr>
        <p:spPr>
          <a:xfrm>
            <a:off x="1041480" y="8292960"/>
            <a:ext cx="10921320" cy="14598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45" name="PlaceHolder 2"/>
          <p:cNvSpPr>
            <a:spLocks noGrp="1"/>
          </p:cNvSpPr>
          <p:nvPr>
            <p:ph type="body"/>
          </p:nvPr>
        </p:nvSpPr>
        <p:spPr>
          <a:xfrm>
            <a:off x="1041480" y="8292960"/>
            <a:ext cx="10921320" cy="14598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47" name="PlaceHolder 2"/>
          <p:cNvSpPr>
            <a:spLocks noGrp="1"/>
          </p:cNvSpPr>
          <p:nvPr>
            <p:ph type="body"/>
          </p:nvPr>
        </p:nvSpPr>
        <p:spPr>
          <a:xfrm>
            <a:off x="1041480" y="8292960"/>
            <a:ext cx="5329440" cy="1459800"/>
          </a:xfrm>
          <a:prstGeom prst="rect">
            <a:avLst/>
          </a:prstGeom>
        </p:spPr>
        <p:txBody>
          <a:bodyPr lIns="0" tIns="0" rIns="0" bIns="0">
            <a:normAutofit/>
          </a:bodyPr>
          <a:lstStyle/>
          <a:p>
            <a:endParaRPr lang="en-US" sz="3200" b="0" strike="noStrike" spc="-1">
              <a:latin typeface="Arial"/>
            </a:endParaRPr>
          </a:p>
        </p:txBody>
      </p:sp>
      <p:sp>
        <p:nvSpPr>
          <p:cNvPr id="48" name="PlaceHolder 3"/>
          <p:cNvSpPr>
            <a:spLocks noGrp="1"/>
          </p:cNvSpPr>
          <p:nvPr>
            <p:ph type="body"/>
          </p:nvPr>
        </p:nvSpPr>
        <p:spPr>
          <a:xfrm>
            <a:off x="6637680" y="8292960"/>
            <a:ext cx="5329440" cy="14598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1041480" y="4521240"/>
            <a:ext cx="10921320" cy="160113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52" name="PlaceHolder 2"/>
          <p:cNvSpPr>
            <a:spLocks noGrp="1"/>
          </p:cNvSpPr>
          <p:nvPr>
            <p:ph type="body"/>
          </p:nvPr>
        </p:nvSpPr>
        <p:spPr>
          <a:xfrm>
            <a:off x="1041480" y="8292960"/>
            <a:ext cx="5329440" cy="696240"/>
          </a:xfrm>
          <a:prstGeom prst="rect">
            <a:avLst/>
          </a:prstGeom>
        </p:spPr>
        <p:txBody>
          <a:bodyPr lIns="0" tIns="0" rIns="0" bIns="0">
            <a:normAutofit/>
          </a:bodyPr>
          <a:lstStyle/>
          <a:p>
            <a:endParaRPr lang="en-US" sz="3200" b="0" strike="noStrike" spc="-1">
              <a:latin typeface="Arial"/>
            </a:endParaRPr>
          </a:p>
        </p:txBody>
      </p:sp>
      <p:sp>
        <p:nvSpPr>
          <p:cNvPr id="53" name="PlaceHolder 3"/>
          <p:cNvSpPr>
            <a:spLocks noGrp="1"/>
          </p:cNvSpPr>
          <p:nvPr>
            <p:ph type="body"/>
          </p:nvPr>
        </p:nvSpPr>
        <p:spPr>
          <a:xfrm>
            <a:off x="6637680" y="8292960"/>
            <a:ext cx="5329440" cy="1459800"/>
          </a:xfrm>
          <a:prstGeom prst="rect">
            <a:avLst/>
          </a:prstGeom>
        </p:spPr>
        <p:txBody>
          <a:bodyPr lIns="0" tIns="0" rIns="0" bIns="0">
            <a:normAutofit/>
          </a:bodyPr>
          <a:lstStyle/>
          <a:p>
            <a:endParaRPr lang="en-US" sz="3200" b="0" strike="noStrike" spc="-1">
              <a:latin typeface="Arial"/>
            </a:endParaRPr>
          </a:p>
        </p:txBody>
      </p:sp>
      <p:sp>
        <p:nvSpPr>
          <p:cNvPr id="54" name="PlaceHolder 4"/>
          <p:cNvSpPr>
            <a:spLocks noGrp="1"/>
          </p:cNvSpPr>
          <p:nvPr>
            <p:ph type="body"/>
          </p:nvPr>
        </p:nvSpPr>
        <p:spPr>
          <a:xfrm>
            <a:off x="1041480" y="9055800"/>
            <a:ext cx="532944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4" name="PlaceHolder 2"/>
          <p:cNvSpPr>
            <a:spLocks noGrp="1"/>
          </p:cNvSpPr>
          <p:nvPr>
            <p:ph type="subTitle"/>
          </p:nvPr>
        </p:nvSpPr>
        <p:spPr>
          <a:xfrm>
            <a:off x="1041480" y="8292960"/>
            <a:ext cx="10921320" cy="14598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56" name="PlaceHolder 2"/>
          <p:cNvSpPr>
            <a:spLocks noGrp="1"/>
          </p:cNvSpPr>
          <p:nvPr>
            <p:ph type="body"/>
          </p:nvPr>
        </p:nvSpPr>
        <p:spPr>
          <a:xfrm>
            <a:off x="1041480" y="8292960"/>
            <a:ext cx="5329440" cy="1459800"/>
          </a:xfrm>
          <a:prstGeom prst="rect">
            <a:avLst/>
          </a:prstGeom>
        </p:spPr>
        <p:txBody>
          <a:bodyPr lIns="0" tIns="0" rIns="0" bIns="0">
            <a:normAutofit/>
          </a:bodyPr>
          <a:lstStyle/>
          <a:p>
            <a:endParaRPr lang="en-US" sz="3200" b="0" strike="noStrike" spc="-1">
              <a:latin typeface="Arial"/>
            </a:endParaRPr>
          </a:p>
        </p:txBody>
      </p:sp>
      <p:sp>
        <p:nvSpPr>
          <p:cNvPr id="57" name="PlaceHolder 3"/>
          <p:cNvSpPr>
            <a:spLocks noGrp="1"/>
          </p:cNvSpPr>
          <p:nvPr>
            <p:ph type="body"/>
          </p:nvPr>
        </p:nvSpPr>
        <p:spPr>
          <a:xfrm>
            <a:off x="6637680" y="8292960"/>
            <a:ext cx="5329440" cy="696240"/>
          </a:xfrm>
          <a:prstGeom prst="rect">
            <a:avLst/>
          </a:prstGeom>
        </p:spPr>
        <p:txBody>
          <a:bodyPr lIns="0" tIns="0" rIns="0" bIns="0">
            <a:normAutofit/>
          </a:bodyPr>
          <a:lstStyle/>
          <a:p>
            <a:endParaRPr lang="en-US" sz="3200" b="0" strike="noStrike" spc="-1">
              <a:latin typeface="Arial"/>
            </a:endParaRPr>
          </a:p>
        </p:txBody>
      </p:sp>
      <p:sp>
        <p:nvSpPr>
          <p:cNvPr id="58" name="PlaceHolder 4"/>
          <p:cNvSpPr>
            <a:spLocks noGrp="1"/>
          </p:cNvSpPr>
          <p:nvPr>
            <p:ph type="body"/>
          </p:nvPr>
        </p:nvSpPr>
        <p:spPr>
          <a:xfrm>
            <a:off x="6637680" y="9055800"/>
            <a:ext cx="532944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60" name="PlaceHolder 2"/>
          <p:cNvSpPr>
            <a:spLocks noGrp="1"/>
          </p:cNvSpPr>
          <p:nvPr>
            <p:ph type="body"/>
          </p:nvPr>
        </p:nvSpPr>
        <p:spPr>
          <a:xfrm>
            <a:off x="1041480" y="8292960"/>
            <a:ext cx="5329440" cy="696240"/>
          </a:xfrm>
          <a:prstGeom prst="rect">
            <a:avLst/>
          </a:prstGeom>
        </p:spPr>
        <p:txBody>
          <a:bodyPr lIns="0" tIns="0" rIns="0" bIns="0">
            <a:normAutofit/>
          </a:bodyPr>
          <a:lstStyle/>
          <a:p>
            <a:endParaRPr lang="en-US" sz="3200" b="0" strike="noStrike" spc="-1">
              <a:latin typeface="Arial"/>
            </a:endParaRPr>
          </a:p>
        </p:txBody>
      </p:sp>
      <p:sp>
        <p:nvSpPr>
          <p:cNvPr id="61" name="PlaceHolder 3"/>
          <p:cNvSpPr>
            <a:spLocks noGrp="1"/>
          </p:cNvSpPr>
          <p:nvPr>
            <p:ph type="body"/>
          </p:nvPr>
        </p:nvSpPr>
        <p:spPr>
          <a:xfrm>
            <a:off x="6637680" y="8292960"/>
            <a:ext cx="5329440" cy="696240"/>
          </a:xfrm>
          <a:prstGeom prst="rect">
            <a:avLst/>
          </a:prstGeom>
        </p:spPr>
        <p:txBody>
          <a:bodyPr lIns="0" tIns="0" rIns="0" bIns="0">
            <a:normAutofit/>
          </a:bodyPr>
          <a:lstStyle/>
          <a:p>
            <a:endParaRPr lang="en-US" sz="3200" b="0" strike="noStrike" spc="-1">
              <a:latin typeface="Arial"/>
            </a:endParaRPr>
          </a:p>
        </p:txBody>
      </p:sp>
      <p:sp>
        <p:nvSpPr>
          <p:cNvPr id="62" name="PlaceHolder 4"/>
          <p:cNvSpPr>
            <a:spLocks noGrp="1"/>
          </p:cNvSpPr>
          <p:nvPr>
            <p:ph type="body"/>
          </p:nvPr>
        </p:nvSpPr>
        <p:spPr>
          <a:xfrm>
            <a:off x="1041480" y="9055800"/>
            <a:ext cx="1092132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64" name="PlaceHolder 2"/>
          <p:cNvSpPr>
            <a:spLocks noGrp="1"/>
          </p:cNvSpPr>
          <p:nvPr>
            <p:ph type="body"/>
          </p:nvPr>
        </p:nvSpPr>
        <p:spPr>
          <a:xfrm>
            <a:off x="1041480" y="8292960"/>
            <a:ext cx="10921320" cy="696240"/>
          </a:xfrm>
          <a:prstGeom prst="rect">
            <a:avLst/>
          </a:prstGeom>
        </p:spPr>
        <p:txBody>
          <a:bodyPr lIns="0" tIns="0" rIns="0" bIns="0">
            <a:normAutofit/>
          </a:bodyPr>
          <a:lstStyle/>
          <a:p>
            <a:endParaRPr lang="en-US" sz="3200" b="0" strike="noStrike" spc="-1">
              <a:latin typeface="Arial"/>
            </a:endParaRPr>
          </a:p>
        </p:txBody>
      </p:sp>
      <p:sp>
        <p:nvSpPr>
          <p:cNvPr id="65" name="PlaceHolder 3"/>
          <p:cNvSpPr>
            <a:spLocks noGrp="1"/>
          </p:cNvSpPr>
          <p:nvPr>
            <p:ph type="body"/>
          </p:nvPr>
        </p:nvSpPr>
        <p:spPr>
          <a:xfrm>
            <a:off x="1041480" y="9055800"/>
            <a:ext cx="1092132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67" name="PlaceHolder 2"/>
          <p:cNvSpPr>
            <a:spLocks noGrp="1"/>
          </p:cNvSpPr>
          <p:nvPr>
            <p:ph type="body"/>
          </p:nvPr>
        </p:nvSpPr>
        <p:spPr>
          <a:xfrm>
            <a:off x="1041480" y="8292960"/>
            <a:ext cx="5329440" cy="696240"/>
          </a:xfrm>
          <a:prstGeom prst="rect">
            <a:avLst/>
          </a:prstGeom>
        </p:spPr>
        <p:txBody>
          <a:bodyPr lIns="0" tIns="0" rIns="0" bIns="0">
            <a:normAutofit/>
          </a:bodyPr>
          <a:lstStyle/>
          <a:p>
            <a:endParaRPr lang="en-US" sz="3200" b="0" strike="noStrike" spc="-1">
              <a:latin typeface="Arial"/>
            </a:endParaRPr>
          </a:p>
        </p:txBody>
      </p:sp>
      <p:sp>
        <p:nvSpPr>
          <p:cNvPr id="68" name="PlaceHolder 3"/>
          <p:cNvSpPr>
            <a:spLocks noGrp="1"/>
          </p:cNvSpPr>
          <p:nvPr>
            <p:ph type="body"/>
          </p:nvPr>
        </p:nvSpPr>
        <p:spPr>
          <a:xfrm>
            <a:off x="6637680" y="8292960"/>
            <a:ext cx="5329440" cy="696240"/>
          </a:xfrm>
          <a:prstGeom prst="rect">
            <a:avLst/>
          </a:prstGeom>
        </p:spPr>
        <p:txBody>
          <a:bodyPr lIns="0" tIns="0" rIns="0" bIns="0">
            <a:normAutofit/>
          </a:bodyPr>
          <a:lstStyle/>
          <a:p>
            <a:endParaRPr lang="en-US" sz="3200" b="0" strike="noStrike" spc="-1">
              <a:latin typeface="Arial"/>
            </a:endParaRPr>
          </a:p>
        </p:txBody>
      </p:sp>
      <p:sp>
        <p:nvSpPr>
          <p:cNvPr id="69" name="PlaceHolder 4"/>
          <p:cNvSpPr>
            <a:spLocks noGrp="1"/>
          </p:cNvSpPr>
          <p:nvPr>
            <p:ph type="body"/>
          </p:nvPr>
        </p:nvSpPr>
        <p:spPr>
          <a:xfrm>
            <a:off x="1041480" y="9055800"/>
            <a:ext cx="5329440" cy="696240"/>
          </a:xfrm>
          <a:prstGeom prst="rect">
            <a:avLst/>
          </a:prstGeom>
        </p:spPr>
        <p:txBody>
          <a:bodyPr lIns="0" tIns="0" rIns="0" bIns="0">
            <a:normAutofit/>
          </a:bodyPr>
          <a:lstStyle/>
          <a:p>
            <a:endParaRPr lang="en-US" sz="3200" b="0" strike="noStrike" spc="-1">
              <a:latin typeface="Arial"/>
            </a:endParaRPr>
          </a:p>
        </p:txBody>
      </p:sp>
      <p:sp>
        <p:nvSpPr>
          <p:cNvPr id="70" name="PlaceHolder 5"/>
          <p:cNvSpPr>
            <a:spLocks noGrp="1"/>
          </p:cNvSpPr>
          <p:nvPr>
            <p:ph type="body"/>
          </p:nvPr>
        </p:nvSpPr>
        <p:spPr>
          <a:xfrm>
            <a:off x="6637680" y="9055800"/>
            <a:ext cx="532944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72" name="PlaceHolder 2"/>
          <p:cNvSpPr>
            <a:spLocks noGrp="1"/>
          </p:cNvSpPr>
          <p:nvPr>
            <p:ph type="body"/>
          </p:nvPr>
        </p:nvSpPr>
        <p:spPr>
          <a:xfrm>
            <a:off x="1041480" y="8292960"/>
            <a:ext cx="3516480" cy="696240"/>
          </a:xfrm>
          <a:prstGeom prst="rect">
            <a:avLst/>
          </a:prstGeom>
        </p:spPr>
        <p:txBody>
          <a:bodyPr lIns="0" tIns="0" rIns="0" bIns="0">
            <a:normAutofit/>
          </a:bodyPr>
          <a:lstStyle/>
          <a:p>
            <a:endParaRPr lang="en-US" sz="3200" b="0" strike="noStrike" spc="-1">
              <a:latin typeface="Arial"/>
            </a:endParaRPr>
          </a:p>
        </p:txBody>
      </p:sp>
      <p:sp>
        <p:nvSpPr>
          <p:cNvPr id="73" name="PlaceHolder 3"/>
          <p:cNvSpPr>
            <a:spLocks noGrp="1"/>
          </p:cNvSpPr>
          <p:nvPr>
            <p:ph type="body"/>
          </p:nvPr>
        </p:nvSpPr>
        <p:spPr>
          <a:xfrm>
            <a:off x="4734000" y="8292960"/>
            <a:ext cx="3516480" cy="696240"/>
          </a:xfrm>
          <a:prstGeom prst="rect">
            <a:avLst/>
          </a:prstGeom>
        </p:spPr>
        <p:txBody>
          <a:bodyPr lIns="0" tIns="0" rIns="0" bIns="0">
            <a:normAutofit/>
          </a:bodyPr>
          <a:lstStyle/>
          <a:p>
            <a:endParaRPr lang="en-US" sz="3200" b="0" strike="noStrike" spc="-1">
              <a:latin typeface="Arial"/>
            </a:endParaRPr>
          </a:p>
        </p:txBody>
      </p:sp>
      <p:sp>
        <p:nvSpPr>
          <p:cNvPr id="74" name="PlaceHolder 4"/>
          <p:cNvSpPr>
            <a:spLocks noGrp="1"/>
          </p:cNvSpPr>
          <p:nvPr>
            <p:ph type="body"/>
          </p:nvPr>
        </p:nvSpPr>
        <p:spPr>
          <a:xfrm>
            <a:off x="8426880" y="8292960"/>
            <a:ext cx="3516480" cy="696240"/>
          </a:xfrm>
          <a:prstGeom prst="rect">
            <a:avLst/>
          </a:prstGeom>
        </p:spPr>
        <p:txBody>
          <a:bodyPr lIns="0" tIns="0" rIns="0" bIns="0">
            <a:normAutofit/>
          </a:bodyPr>
          <a:lstStyle/>
          <a:p>
            <a:endParaRPr lang="en-US" sz="3200" b="0" strike="noStrike" spc="-1">
              <a:latin typeface="Arial"/>
            </a:endParaRPr>
          </a:p>
        </p:txBody>
      </p:sp>
      <p:sp>
        <p:nvSpPr>
          <p:cNvPr id="75" name="PlaceHolder 5"/>
          <p:cNvSpPr>
            <a:spLocks noGrp="1"/>
          </p:cNvSpPr>
          <p:nvPr>
            <p:ph type="body"/>
          </p:nvPr>
        </p:nvSpPr>
        <p:spPr>
          <a:xfrm>
            <a:off x="1041480" y="9055800"/>
            <a:ext cx="3516480" cy="696240"/>
          </a:xfrm>
          <a:prstGeom prst="rect">
            <a:avLst/>
          </a:prstGeom>
        </p:spPr>
        <p:txBody>
          <a:bodyPr lIns="0" tIns="0" rIns="0" bIns="0">
            <a:normAutofit/>
          </a:bodyPr>
          <a:lstStyle/>
          <a:p>
            <a:endParaRPr lang="en-US" sz="3200" b="0" strike="noStrike" spc="-1">
              <a:latin typeface="Arial"/>
            </a:endParaRPr>
          </a:p>
        </p:txBody>
      </p:sp>
      <p:sp>
        <p:nvSpPr>
          <p:cNvPr id="76" name="PlaceHolder 6"/>
          <p:cNvSpPr>
            <a:spLocks noGrp="1"/>
          </p:cNvSpPr>
          <p:nvPr>
            <p:ph type="body"/>
          </p:nvPr>
        </p:nvSpPr>
        <p:spPr>
          <a:xfrm>
            <a:off x="4734000" y="9055800"/>
            <a:ext cx="3516480" cy="696240"/>
          </a:xfrm>
          <a:prstGeom prst="rect">
            <a:avLst/>
          </a:prstGeom>
        </p:spPr>
        <p:txBody>
          <a:bodyPr lIns="0" tIns="0" rIns="0" bIns="0">
            <a:normAutofit/>
          </a:bodyPr>
          <a:lstStyle/>
          <a:p>
            <a:endParaRPr lang="en-US" sz="3200" b="0" strike="noStrike" spc="-1">
              <a:latin typeface="Arial"/>
            </a:endParaRPr>
          </a:p>
        </p:txBody>
      </p:sp>
      <p:sp>
        <p:nvSpPr>
          <p:cNvPr id="77" name="PlaceHolder 7"/>
          <p:cNvSpPr>
            <a:spLocks noGrp="1"/>
          </p:cNvSpPr>
          <p:nvPr>
            <p:ph type="body"/>
          </p:nvPr>
        </p:nvSpPr>
        <p:spPr>
          <a:xfrm>
            <a:off x="8426880" y="9055800"/>
            <a:ext cx="351648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82" name="PlaceHolder 2"/>
          <p:cNvSpPr>
            <a:spLocks noGrp="1"/>
          </p:cNvSpPr>
          <p:nvPr>
            <p:ph type="subTitle"/>
          </p:nvPr>
        </p:nvSpPr>
        <p:spPr>
          <a:xfrm>
            <a:off x="1041480" y="8292960"/>
            <a:ext cx="10921320" cy="14598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84" name="PlaceHolder 2"/>
          <p:cNvSpPr>
            <a:spLocks noGrp="1"/>
          </p:cNvSpPr>
          <p:nvPr>
            <p:ph type="body"/>
          </p:nvPr>
        </p:nvSpPr>
        <p:spPr>
          <a:xfrm>
            <a:off x="1041480" y="8292960"/>
            <a:ext cx="10921320" cy="14598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86" name="PlaceHolder 2"/>
          <p:cNvSpPr>
            <a:spLocks noGrp="1"/>
          </p:cNvSpPr>
          <p:nvPr>
            <p:ph type="body"/>
          </p:nvPr>
        </p:nvSpPr>
        <p:spPr>
          <a:xfrm>
            <a:off x="1041480" y="8292960"/>
            <a:ext cx="5329440" cy="1459800"/>
          </a:xfrm>
          <a:prstGeom prst="rect">
            <a:avLst/>
          </a:prstGeom>
        </p:spPr>
        <p:txBody>
          <a:bodyPr lIns="0" tIns="0" rIns="0" bIns="0">
            <a:normAutofit/>
          </a:bodyPr>
          <a:lstStyle/>
          <a:p>
            <a:endParaRPr lang="en-US" sz="3200" b="0" strike="noStrike" spc="-1">
              <a:latin typeface="Arial"/>
            </a:endParaRPr>
          </a:p>
        </p:txBody>
      </p:sp>
      <p:sp>
        <p:nvSpPr>
          <p:cNvPr id="87" name="PlaceHolder 3"/>
          <p:cNvSpPr>
            <a:spLocks noGrp="1"/>
          </p:cNvSpPr>
          <p:nvPr>
            <p:ph type="body"/>
          </p:nvPr>
        </p:nvSpPr>
        <p:spPr>
          <a:xfrm>
            <a:off x="6637680" y="8292960"/>
            <a:ext cx="5329440" cy="14598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6" name="PlaceHolder 2"/>
          <p:cNvSpPr>
            <a:spLocks noGrp="1"/>
          </p:cNvSpPr>
          <p:nvPr>
            <p:ph type="body"/>
          </p:nvPr>
        </p:nvSpPr>
        <p:spPr>
          <a:xfrm>
            <a:off x="1041480" y="8292960"/>
            <a:ext cx="10921320" cy="14598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1041480" y="4521240"/>
            <a:ext cx="10921320" cy="160113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91" name="PlaceHolder 2"/>
          <p:cNvSpPr>
            <a:spLocks noGrp="1"/>
          </p:cNvSpPr>
          <p:nvPr>
            <p:ph type="body"/>
          </p:nvPr>
        </p:nvSpPr>
        <p:spPr>
          <a:xfrm>
            <a:off x="1041480" y="8292960"/>
            <a:ext cx="5329440" cy="696240"/>
          </a:xfrm>
          <a:prstGeom prst="rect">
            <a:avLst/>
          </a:prstGeom>
        </p:spPr>
        <p:txBody>
          <a:bodyPr lIns="0" tIns="0" rIns="0" bIns="0">
            <a:normAutofit/>
          </a:bodyPr>
          <a:lstStyle/>
          <a:p>
            <a:endParaRPr lang="en-US" sz="3200" b="0" strike="noStrike" spc="-1">
              <a:latin typeface="Arial"/>
            </a:endParaRPr>
          </a:p>
        </p:txBody>
      </p:sp>
      <p:sp>
        <p:nvSpPr>
          <p:cNvPr id="92" name="PlaceHolder 3"/>
          <p:cNvSpPr>
            <a:spLocks noGrp="1"/>
          </p:cNvSpPr>
          <p:nvPr>
            <p:ph type="body"/>
          </p:nvPr>
        </p:nvSpPr>
        <p:spPr>
          <a:xfrm>
            <a:off x="6637680" y="8292960"/>
            <a:ext cx="5329440" cy="1459800"/>
          </a:xfrm>
          <a:prstGeom prst="rect">
            <a:avLst/>
          </a:prstGeom>
        </p:spPr>
        <p:txBody>
          <a:bodyPr lIns="0" tIns="0" rIns="0" bIns="0">
            <a:normAutofit/>
          </a:bodyPr>
          <a:lstStyle/>
          <a:p>
            <a:endParaRPr lang="en-US" sz="3200" b="0" strike="noStrike" spc="-1">
              <a:latin typeface="Arial"/>
            </a:endParaRPr>
          </a:p>
        </p:txBody>
      </p:sp>
      <p:sp>
        <p:nvSpPr>
          <p:cNvPr id="93" name="PlaceHolder 4"/>
          <p:cNvSpPr>
            <a:spLocks noGrp="1"/>
          </p:cNvSpPr>
          <p:nvPr>
            <p:ph type="body"/>
          </p:nvPr>
        </p:nvSpPr>
        <p:spPr>
          <a:xfrm>
            <a:off x="1041480" y="9055800"/>
            <a:ext cx="532944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95" name="PlaceHolder 2"/>
          <p:cNvSpPr>
            <a:spLocks noGrp="1"/>
          </p:cNvSpPr>
          <p:nvPr>
            <p:ph type="body"/>
          </p:nvPr>
        </p:nvSpPr>
        <p:spPr>
          <a:xfrm>
            <a:off x="1041480" y="8292960"/>
            <a:ext cx="5329440" cy="1459800"/>
          </a:xfrm>
          <a:prstGeom prst="rect">
            <a:avLst/>
          </a:prstGeom>
        </p:spPr>
        <p:txBody>
          <a:bodyPr lIns="0" tIns="0" rIns="0" bIns="0">
            <a:normAutofit/>
          </a:bodyPr>
          <a:lstStyle/>
          <a:p>
            <a:endParaRPr lang="en-US" sz="3200" b="0" strike="noStrike" spc="-1">
              <a:latin typeface="Arial"/>
            </a:endParaRPr>
          </a:p>
        </p:txBody>
      </p:sp>
      <p:sp>
        <p:nvSpPr>
          <p:cNvPr id="96" name="PlaceHolder 3"/>
          <p:cNvSpPr>
            <a:spLocks noGrp="1"/>
          </p:cNvSpPr>
          <p:nvPr>
            <p:ph type="body"/>
          </p:nvPr>
        </p:nvSpPr>
        <p:spPr>
          <a:xfrm>
            <a:off x="6637680" y="8292960"/>
            <a:ext cx="5329440" cy="696240"/>
          </a:xfrm>
          <a:prstGeom prst="rect">
            <a:avLst/>
          </a:prstGeom>
        </p:spPr>
        <p:txBody>
          <a:bodyPr lIns="0" tIns="0" rIns="0" bIns="0">
            <a:normAutofit/>
          </a:bodyPr>
          <a:lstStyle/>
          <a:p>
            <a:endParaRPr lang="en-US" sz="3200" b="0" strike="noStrike" spc="-1">
              <a:latin typeface="Arial"/>
            </a:endParaRPr>
          </a:p>
        </p:txBody>
      </p:sp>
      <p:sp>
        <p:nvSpPr>
          <p:cNvPr id="97" name="PlaceHolder 4"/>
          <p:cNvSpPr>
            <a:spLocks noGrp="1"/>
          </p:cNvSpPr>
          <p:nvPr>
            <p:ph type="body"/>
          </p:nvPr>
        </p:nvSpPr>
        <p:spPr>
          <a:xfrm>
            <a:off x="6637680" y="9055800"/>
            <a:ext cx="532944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99" name="PlaceHolder 2"/>
          <p:cNvSpPr>
            <a:spLocks noGrp="1"/>
          </p:cNvSpPr>
          <p:nvPr>
            <p:ph type="body"/>
          </p:nvPr>
        </p:nvSpPr>
        <p:spPr>
          <a:xfrm>
            <a:off x="1041480" y="8292960"/>
            <a:ext cx="5329440" cy="696240"/>
          </a:xfrm>
          <a:prstGeom prst="rect">
            <a:avLst/>
          </a:prstGeom>
        </p:spPr>
        <p:txBody>
          <a:bodyPr lIns="0" tIns="0" rIns="0" bIns="0">
            <a:normAutofit/>
          </a:bodyPr>
          <a:lstStyle/>
          <a:p>
            <a:endParaRPr lang="en-US" sz="3200" b="0" strike="noStrike" spc="-1">
              <a:latin typeface="Arial"/>
            </a:endParaRPr>
          </a:p>
        </p:txBody>
      </p:sp>
      <p:sp>
        <p:nvSpPr>
          <p:cNvPr id="100" name="PlaceHolder 3"/>
          <p:cNvSpPr>
            <a:spLocks noGrp="1"/>
          </p:cNvSpPr>
          <p:nvPr>
            <p:ph type="body"/>
          </p:nvPr>
        </p:nvSpPr>
        <p:spPr>
          <a:xfrm>
            <a:off x="6637680" y="8292960"/>
            <a:ext cx="5329440" cy="696240"/>
          </a:xfrm>
          <a:prstGeom prst="rect">
            <a:avLst/>
          </a:prstGeom>
        </p:spPr>
        <p:txBody>
          <a:bodyPr lIns="0" tIns="0" rIns="0" bIns="0">
            <a:normAutofit/>
          </a:bodyPr>
          <a:lstStyle/>
          <a:p>
            <a:endParaRPr lang="en-US" sz="3200" b="0" strike="noStrike" spc="-1">
              <a:latin typeface="Arial"/>
            </a:endParaRPr>
          </a:p>
        </p:txBody>
      </p:sp>
      <p:sp>
        <p:nvSpPr>
          <p:cNvPr id="101" name="PlaceHolder 4"/>
          <p:cNvSpPr>
            <a:spLocks noGrp="1"/>
          </p:cNvSpPr>
          <p:nvPr>
            <p:ph type="body"/>
          </p:nvPr>
        </p:nvSpPr>
        <p:spPr>
          <a:xfrm>
            <a:off x="1041480" y="9055800"/>
            <a:ext cx="1092132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103" name="PlaceHolder 2"/>
          <p:cNvSpPr>
            <a:spLocks noGrp="1"/>
          </p:cNvSpPr>
          <p:nvPr>
            <p:ph type="body"/>
          </p:nvPr>
        </p:nvSpPr>
        <p:spPr>
          <a:xfrm>
            <a:off x="1041480" y="8292960"/>
            <a:ext cx="10921320" cy="696240"/>
          </a:xfrm>
          <a:prstGeom prst="rect">
            <a:avLst/>
          </a:prstGeom>
        </p:spPr>
        <p:txBody>
          <a:bodyPr lIns="0" tIns="0" rIns="0" bIns="0">
            <a:normAutofit/>
          </a:bodyPr>
          <a:lstStyle/>
          <a:p>
            <a:endParaRPr lang="en-US" sz="3200" b="0" strike="noStrike" spc="-1">
              <a:latin typeface="Arial"/>
            </a:endParaRPr>
          </a:p>
        </p:txBody>
      </p:sp>
      <p:sp>
        <p:nvSpPr>
          <p:cNvPr id="104" name="PlaceHolder 3"/>
          <p:cNvSpPr>
            <a:spLocks noGrp="1"/>
          </p:cNvSpPr>
          <p:nvPr>
            <p:ph type="body"/>
          </p:nvPr>
        </p:nvSpPr>
        <p:spPr>
          <a:xfrm>
            <a:off x="1041480" y="9055800"/>
            <a:ext cx="1092132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106" name="PlaceHolder 2"/>
          <p:cNvSpPr>
            <a:spLocks noGrp="1"/>
          </p:cNvSpPr>
          <p:nvPr>
            <p:ph type="body"/>
          </p:nvPr>
        </p:nvSpPr>
        <p:spPr>
          <a:xfrm>
            <a:off x="1041480" y="8292960"/>
            <a:ext cx="5329440" cy="696240"/>
          </a:xfrm>
          <a:prstGeom prst="rect">
            <a:avLst/>
          </a:prstGeom>
        </p:spPr>
        <p:txBody>
          <a:bodyPr lIns="0" tIns="0" rIns="0" bIns="0">
            <a:normAutofit/>
          </a:bodyPr>
          <a:lstStyle/>
          <a:p>
            <a:endParaRPr lang="en-US" sz="3200" b="0" strike="noStrike" spc="-1">
              <a:latin typeface="Arial"/>
            </a:endParaRPr>
          </a:p>
        </p:txBody>
      </p:sp>
      <p:sp>
        <p:nvSpPr>
          <p:cNvPr id="107" name="PlaceHolder 3"/>
          <p:cNvSpPr>
            <a:spLocks noGrp="1"/>
          </p:cNvSpPr>
          <p:nvPr>
            <p:ph type="body"/>
          </p:nvPr>
        </p:nvSpPr>
        <p:spPr>
          <a:xfrm>
            <a:off x="6637680" y="8292960"/>
            <a:ext cx="5329440" cy="696240"/>
          </a:xfrm>
          <a:prstGeom prst="rect">
            <a:avLst/>
          </a:prstGeom>
        </p:spPr>
        <p:txBody>
          <a:bodyPr lIns="0" tIns="0" rIns="0" bIns="0">
            <a:normAutofit/>
          </a:bodyPr>
          <a:lstStyle/>
          <a:p>
            <a:endParaRPr lang="en-US" sz="3200" b="0" strike="noStrike" spc="-1">
              <a:latin typeface="Arial"/>
            </a:endParaRPr>
          </a:p>
        </p:txBody>
      </p:sp>
      <p:sp>
        <p:nvSpPr>
          <p:cNvPr id="108" name="PlaceHolder 4"/>
          <p:cNvSpPr>
            <a:spLocks noGrp="1"/>
          </p:cNvSpPr>
          <p:nvPr>
            <p:ph type="body"/>
          </p:nvPr>
        </p:nvSpPr>
        <p:spPr>
          <a:xfrm>
            <a:off x="1041480" y="9055800"/>
            <a:ext cx="5329440" cy="696240"/>
          </a:xfrm>
          <a:prstGeom prst="rect">
            <a:avLst/>
          </a:prstGeom>
        </p:spPr>
        <p:txBody>
          <a:bodyPr lIns="0" tIns="0" rIns="0" bIns="0">
            <a:normAutofit/>
          </a:bodyPr>
          <a:lstStyle/>
          <a:p>
            <a:endParaRPr lang="en-US" sz="3200" b="0" strike="noStrike" spc="-1">
              <a:latin typeface="Arial"/>
            </a:endParaRPr>
          </a:p>
        </p:txBody>
      </p:sp>
      <p:sp>
        <p:nvSpPr>
          <p:cNvPr id="109" name="PlaceHolder 5"/>
          <p:cNvSpPr>
            <a:spLocks noGrp="1"/>
          </p:cNvSpPr>
          <p:nvPr>
            <p:ph type="body"/>
          </p:nvPr>
        </p:nvSpPr>
        <p:spPr>
          <a:xfrm>
            <a:off x="6637680" y="9055800"/>
            <a:ext cx="532944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111" name="PlaceHolder 2"/>
          <p:cNvSpPr>
            <a:spLocks noGrp="1"/>
          </p:cNvSpPr>
          <p:nvPr>
            <p:ph type="body"/>
          </p:nvPr>
        </p:nvSpPr>
        <p:spPr>
          <a:xfrm>
            <a:off x="1041480" y="8292960"/>
            <a:ext cx="3516480" cy="696240"/>
          </a:xfrm>
          <a:prstGeom prst="rect">
            <a:avLst/>
          </a:prstGeom>
        </p:spPr>
        <p:txBody>
          <a:bodyPr lIns="0" tIns="0" rIns="0" bIns="0">
            <a:normAutofit/>
          </a:bodyPr>
          <a:lstStyle/>
          <a:p>
            <a:endParaRPr lang="en-US" sz="3200" b="0" strike="noStrike" spc="-1">
              <a:latin typeface="Arial"/>
            </a:endParaRPr>
          </a:p>
        </p:txBody>
      </p:sp>
      <p:sp>
        <p:nvSpPr>
          <p:cNvPr id="112" name="PlaceHolder 3"/>
          <p:cNvSpPr>
            <a:spLocks noGrp="1"/>
          </p:cNvSpPr>
          <p:nvPr>
            <p:ph type="body"/>
          </p:nvPr>
        </p:nvSpPr>
        <p:spPr>
          <a:xfrm>
            <a:off x="4734000" y="8292960"/>
            <a:ext cx="3516480" cy="696240"/>
          </a:xfrm>
          <a:prstGeom prst="rect">
            <a:avLst/>
          </a:prstGeom>
        </p:spPr>
        <p:txBody>
          <a:bodyPr lIns="0" tIns="0" rIns="0" bIns="0">
            <a:normAutofit/>
          </a:bodyPr>
          <a:lstStyle/>
          <a:p>
            <a:endParaRPr lang="en-US" sz="3200" b="0" strike="noStrike" spc="-1">
              <a:latin typeface="Arial"/>
            </a:endParaRPr>
          </a:p>
        </p:txBody>
      </p:sp>
      <p:sp>
        <p:nvSpPr>
          <p:cNvPr id="113" name="PlaceHolder 4"/>
          <p:cNvSpPr>
            <a:spLocks noGrp="1"/>
          </p:cNvSpPr>
          <p:nvPr>
            <p:ph type="body"/>
          </p:nvPr>
        </p:nvSpPr>
        <p:spPr>
          <a:xfrm>
            <a:off x="8426880" y="8292960"/>
            <a:ext cx="3516480" cy="696240"/>
          </a:xfrm>
          <a:prstGeom prst="rect">
            <a:avLst/>
          </a:prstGeom>
        </p:spPr>
        <p:txBody>
          <a:bodyPr lIns="0" tIns="0" rIns="0" bIns="0">
            <a:normAutofit/>
          </a:bodyPr>
          <a:lstStyle/>
          <a:p>
            <a:endParaRPr lang="en-US" sz="3200" b="0" strike="noStrike" spc="-1">
              <a:latin typeface="Arial"/>
            </a:endParaRPr>
          </a:p>
        </p:txBody>
      </p:sp>
      <p:sp>
        <p:nvSpPr>
          <p:cNvPr id="114" name="PlaceHolder 5"/>
          <p:cNvSpPr>
            <a:spLocks noGrp="1"/>
          </p:cNvSpPr>
          <p:nvPr>
            <p:ph type="body"/>
          </p:nvPr>
        </p:nvSpPr>
        <p:spPr>
          <a:xfrm>
            <a:off x="1041480" y="9055800"/>
            <a:ext cx="3516480" cy="696240"/>
          </a:xfrm>
          <a:prstGeom prst="rect">
            <a:avLst/>
          </a:prstGeom>
        </p:spPr>
        <p:txBody>
          <a:bodyPr lIns="0" tIns="0" rIns="0" bIns="0">
            <a:normAutofit/>
          </a:bodyPr>
          <a:lstStyle/>
          <a:p>
            <a:endParaRPr lang="en-US" sz="3200" b="0" strike="noStrike" spc="-1">
              <a:latin typeface="Arial"/>
            </a:endParaRPr>
          </a:p>
        </p:txBody>
      </p:sp>
      <p:sp>
        <p:nvSpPr>
          <p:cNvPr id="115" name="PlaceHolder 6"/>
          <p:cNvSpPr>
            <a:spLocks noGrp="1"/>
          </p:cNvSpPr>
          <p:nvPr>
            <p:ph type="body"/>
          </p:nvPr>
        </p:nvSpPr>
        <p:spPr>
          <a:xfrm>
            <a:off x="4734000" y="9055800"/>
            <a:ext cx="3516480" cy="696240"/>
          </a:xfrm>
          <a:prstGeom prst="rect">
            <a:avLst/>
          </a:prstGeom>
        </p:spPr>
        <p:txBody>
          <a:bodyPr lIns="0" tIns="0" rIns="0" bIns="0">
            <a:normAutofit/>
          </a:bodyPr>
          <a:lstStyle/>
          <a:p>
            <a:endParaRPr lang="en-US" sz="3200" b="0" strike="noStrike" spc="-1">
              <a:latin typeface="Arial"/>
            </a:endParaRPr>
          </a:p>
        </p:txBody>
      </p:sp>
      <p:sp>
        <p:nvSpPr>
          <p:cNvPr id="116" name="PlaceHolder 7"/>
          <p:cNvSpPr>
            <a:spLocks noGrp="1"/>
          </p:cNvSpPr>
          <p:nvPr>
            <p:ph type="body"/>
          </p:nvPr>
        </p:nvSpPr>
        <p:spPr>
          <a:xfrm>
            <a:off x="8426880" y="9055800"/>
            <a:ext cx="351648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0"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121" name="PlaceHolder 2"/>
          <p:cNvSpPr>
            <a:spLocks noGrp="1"/>
          </p:cNvSpPr>
          <p:nvPr>
            <p:ph type="subTitle"/>
          </p:nvPr>
        </p:nvSpPr>
        <p:spPr>
          <a:xfrm>
            <a:off x="1041480" y="8292960"/>
            <a:ext cx="10921320" cy="14598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123" name="PlaceHolder 2"/>
          <p:cNvSpPr>
            <a:spLocks noGrp="1"/>
          </p:cNvSpPr>
          <p:nvPr>
            <p:ph type="body"/>
          </p:nvPr>
        </p:nvSpPr>
        <p:spPr>
          <a:xfrm>
            <a:off x="1041480" y="8292960"/>
            <a:ext cx="10921320" cy="14598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8" name="PlaceHolder 2"/>
          <p:cNvSpPr>
            <a:spLocks noGrp="1"/>
          </p:cNvSpPr>
          <p:nvPr>
            <p:ph type="body"/>
          </p:nvPr>
        </p:nvSpPr>
        <p:spPr>
          <a:xfrm>
            <a:off x="1041480" y="8292960"/>
            <a:ext cx="5329440" cy="1459800"/>
          </a:xfrm>
          <a:prstGeom prst="rect">
            <a:avLst/>
          </a:prstGeom>
        </p:spPr>
        <p:txBody>
          <a:bodyPr lIns="0" tIns="0" rIns="0" bIns="0">
            <a:normAutofit/>
          </a:bodyPr>
          <a:lstStyle/>
          <a:p>
            <a:endParaRPr lang="en-US" sz="3200" b="0" strike="noStrike" spc="-1">
              <a:latin typeface="Arial"/>
            </a:endParaRPr>
          </a:p>
        </p:txBody>
      </p:sp>
      <p:sp>
        <p:nvSpPr>
          <p:cNvPr id="9" name="PlaceHolder 3"/>
          <p:cNvSpPr>
            <a:spLocks noGrp="1"/>
          </p:cNvSpPr>
          <p:nvPr>
            <p:ph type="body"/>
          </p:nvPr>
        </p:nvSpPr>
        <p:spPr>
          <a:xfrm>
            <a:off x="6637680" y="8292960"/>
            <a:ext cx="5329440" cy="14598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125" name="PlaceHolder 2"/>
          <p:cNvSpPr>
            <a:spLocks noGrp="1"/>
          </p:cNvSpPr>
          <p:nvPr>
            <p:ph type="body"/>
          </p:nvPr>
        </p:nvSpPr>
        <p:spPr>
          <a:xfrm>
            <a:off x="1041480" y="8292960"/>
            <a:ext cx="5329440" cy="1459800"/>
          </a:xfrm>
          <a:prstGeom prst="rect">
            <a:avLst/>
          </a:prstGeom>
        </p:spPr>
        <p:txBody>
          <a:bodyPr lIns="0" tIns="0" rIns="0" bIns="0">
            <a:normAutofit/>
          </a:bodyPr>
          <a:lstStyle/>
          <a:p>
            <a:endParaRPr lang="en-US" sz="3200" b="0" strike="noStrike" spc="-1">
              <a:latin typeface="Arial"/>
            </a:endParaRPr>
          </a:p>
        </p:txBody>
      </p:sp>
      <p:sp>
        <p:nvSpPr>
          <p:cNvPr id="126" name="PlaceHolder 3"/>
          <p:cNvSpPr>
            <a:spLocks noGrp="1"/>
          </p:cNvSpPr>
          <p:nvPr>
            <p:ph type="body"/>
          </p:nvPr>
        </p:nvSpPr>
        <p:spPr>
          <a:xfrm>
            <a:off x="6637680" y="8292960"/>
            <a:ext cx="5329440" cy="14598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7"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8" name="PlaceHolder 1"/>
          <p:cNvSpPr>
            <a:spLocks noGrp="1"/>
          </p:cNvSpPr>
          <p:nvPr>
            <p:ph type="subTitle"/>
          </p:nvPr>
        </p:nvSpPr>
        <p:spPr>
          <a:xfrm>
            <a:off x="1041480" y="4521240"/>
            <a:ext cx="10921320" cy="160113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130" name="PlaceHolder 2"/>
          <p:cNvSpPr>
            <a:spLocks noGrp="1"/>
          </p:cNvSpPr>
          <p:nvPr>
            <p:ph type="body"/>
          </p:nvPr>
        </p:nvSpPr>
        <p:spPr>
          <a:xfrm>
            <a:off x="1041480" y="8292960"/>
            <a:ext cx="5329440" cy="696240"/>
          </a:xfrm>
          <a:prstGeom prst="rect">
            <a:avLst/>
          </a:prstGeom>
        </p:spPr>
        <p:txBody>
          <a:bodyPr lIns="0" tIns="0" rIns="0" bIns="0">
            <a:normAutofit/>
          </a:bodyPr>
          <a:lstStyle/>
          <a:p>
            <a:endParaRPr lang="en-US" sz="3200" b="0" strike="noStrike" spc="-1">
              <a:latin typeface="Arial"/>
            </a:endParaRPr>
          </a:p>
        </p:txBody>
      </p:sp>
      <p:sp>
        <p:nvSpPr>
          <p:cNvPr id="131" name="PlaceHolder 3"/>
          <p:cNvSpPr>
            <a:spLocks noGrp="1"/>
          </p:cNvSpPr>
          <p:nvPr>
            <p:ph type="body"/>
          </p:nvPr>
        </p:nvSpPr>
        <p:spPr>
          <a:xfrm>
            <a:off x="6637680" y="8292960"/>
            <a:ext cx="5329440" cy="1459800"/>
          </a:xfrm>
          <a:prstGeom prst="rect">
            <a:avLst/>
          </a:prstGeom>
        </p:spPr>
        <p:txBody>
          <a:bodyPr lIns="0" tIns="0" rIns="0" bIns="0">
            <a:normAutofit/>
          </a:bodyPr>
          <a:lstStyle/>
          <a:p>
            <a:endParaRPr lang="en-US" sz="3200" b="0" strike="noStrike" spc="-1">
              <a:latin typeface="Arial"/>
            </a:endParaRPr>
          </a:p>
        </p:txBody>
      </p:sp>
      <p:sp>
        <p:nvSpPr>
          <p:cNvPr id="132" name="PlaceHolder 4"/>
          <p:cNvSpPr>
            <a:spLocks noGrp="1"/>
          </p:cNvSpPr>
          <p:nvPr>
            <p:ph type="body"/>
          </p:nvPr>
        </p:nvSpPr>
        <p:spPr>
          <a:xfrm>
            <a:off x="1041480" y="9055800"/>
            <a:ext cx="532944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134" name="PlaceHolder 2"/>
          <p:cNvSpPr>
            <a:spLocks noGrp="1"/>
          </p:cNvSpPr>
          <p:nvPr>
            <p:ph type="body"/>
          </p:nvPr>
        </p:nvSpPr>
        <p:spPr>
          <a:xfrm>
            <a:off x="1041480" y="8292960"/>
            <a:ext cx="5329440" cy="1459800"/>
          </a:xfrm>
          <a:prstGeom prst="rect">
            <a:avLst/>
          </a:prstGeom>
        </p:spPr>
        <p:txBody>
          <a:bodyPr lIns="0" tIns="0" rIns="0" bIns="0">
            <a:normAutofit/>
          </a:bodyPr>
          <a:lstStyle/>
          <a:p>
            <a:endParaRPr lang="en-US" sz="3200" b="0" strike="noStrike" spc="-1">
              <a:latin typeface="Arial"/>
            </a:endParaRPr>
          </a:p>
        </p:txBody>
      </p:sp>
      <p:sp>
        <p:nvSpPr>
          <p:cNvPr id="135" name="PlaceHolder 3"/>
          <p:cNvSpPr>
            <a:spLocks noGrp="1"/>
          </p:cNvSpPr>
          <p:nvPr>
            <p:ph type="body"/>
          </p:nvPr>
        </p:nvSpPr>
        <p:spPr>
          <a:xfrm>
            <a:off x="6637680" y="8292960"/>
            <a:ext cx="5329440" cy="696240"/>
          </a:xfrm>
          <a:prstGeom prst="rect">
            <a:avLst/>
          </a:prstGeom>
        </p:spPr>
        <p:txBody>
          <a:bodyPr lIns="0" tIns="0" rIns="0" bIns="0">
            <a:normAutofit/>
          </a:bodyPr>
          <a:lstStyle/>
          <a:p>
            <a:endParaRPr lang="en-US" sz="3200" b="0" strike="noStrike" spc="-1">
              <a:latin typeface="Arial"/>
            </a:endParaRPr>
          </a:p>
        </p:txBody>
      </p:sp>
      <p:sp>
        <p:nvSpPr>
          <p:cNvPr id="136" name="PlaceHolder 4"/>
          <p:cNvSpPr>
            <a:spLocks noGrp="1"/>
          </p:cNvSpPr>
          <p:nvPr>
            <p:ph type="body"/>
          </p:nvPr>
        </p:nvSpPr>
        <p:spPr>
          <a:xfrm>
            <a:off x="6637680" y="9055800"/>
            <a:ext cx="532944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138" name="PlaceHolder 2"/>
          <p:cNvSpPr>
            <a:spLocks noGrp="1"/>
          </p:cNvSpPr>
          <p:nvPr>
            <p:ph type="body"/>
          </p:nvPr>
        </p:nvSpPr>
        <p:spPr>
          <a:xfrm>
            <a:off x="1041480" y="8292960"/>
            <a:ext cx="5329440" cy="696240"/>
          </a:xfrm>
          <a:prstGeom prst="rect">
            <a:avLst/>
          </a:prstGeom>
        </p:spPr>
        <p:txBody>
          <a:bodyPr lIns="0" tIns="0" rIns="0" bIns="0">
            <a:normAutofit/>
          </a:bodyPr>
          <a:lstStyle/>
          <a:p>
            <a:endParaRPr lang="en-US" sz="3200" b="0" strike="noStrike" spc="-1">
              <a:latin typeface="Arial"/>
            </a:endParaRPr>
          </a:p>
        </p:txBody>
      </p:sp>
      <p:sp>
        <p:nvSpPr>
          <p:cNvPr id="139" name="PlaceHolder 3"/>
          <p:cNvSpPr>
            <a:spLocks noGrp="1"/>
          </p:cNvSpPr>
          <p:nvPr>
            <p:ph type="body"/>
          </p:nvPr>
        </p:nvSpPr>
        <p:spPr>
          <a:xfrm>
            <a:off x="6637680" y="8292960"/>
            <a:ext cx="5329440" cy="696240"/>
          </a:xfrm>
          <a:prstGeom prst="rect">
            <a:avLst/>
          </a:prstGeom>
        </p:spPr>
        <p:txBody>
          <a:bodyPr lIns="0" tIns="0" rIns="0" bIns="0">
            <a:normAutofit/>
          </a:bodyPr>
          <a:lstStyle/>
          <a:p>
            <a:endParaRPr lang="en-US" sz="3200" b="0" strike="noStrike" spc="-1">
              <a:latin typeface="Arial"/>
            </a:endParaRPr>
          </a:p>
        </p:txBody>
      </p:sp>
      <p:sp>
        <p:nvSpPr>
          <p:cNvPr id="140" name="PlaceHolder 4"/>
          <p:cNvSpPr>
            <a:spLocks noGrp="1"/>
          </p:cNvSpPr>
          <p:nvPr>
            <p:ph type="body"/>
          </p:nvPr>
        </p:nvSpPr>
        <p:spPr>
          <a:xfrm>
            <a:off x="1041480" y="9055800"/>
            <a:ext cx="1092132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142" name="PlaceHolder 2"/>
          <p:cNvSpPr>
            <a:spLocks noGrp="1"/>
          </p:cNvSpPr>
          <p:nvPr>
            <p:ph type="body"/>
          </p:nvPr>
        </p:nvSpPr>
        <p:spPr>
          <a:xfrm>
            <a:off x="1041480" y="8292960"/>
            <a:ext cx="10921320" cy="696240"/>
          </a:xfrm>
          <a:prstGeom prst="rect">
            <a:avLst/>
          </a:prstGeom>
        </p:spPr>
        <p:txBody>
          <a:bodyPr lIns="0" tIns="0" rIns="0" bIns="0">
            <a:normAutofit/>
          </a:bodyPr>
          <a:lstStyle/>
          <a:p>
            <a:endParaRPr lang="en-US" sz="3200" b="0" strike="noStrike" spc="-1">
              <a:latin typeface="Arial"/>
            </a:endParaRPr>
          </a:p>
        </p:txBody>
      </p:sp>
      <p:sp>
        <p:nvSpPr>
          <p:cNvPr id="143" name="PlaceHolder 3"/>
          <p:cNvSpPr>
            <a:spLocks noGrp="1"/>
          </p:cNvSpPr>
          <p:nvPr>
            <p:ph type="body"/>
          </p:nvPr>
        </p:nvSpPr>
        <p:spPr>
          <a:xfrm>
            <a:off x="1041480" y="9055800"/>
            <a:ext cx="1092132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145" name="PlaceHolder 2"/>
          <p:cNvSpPr>
            <a:spLocks noGrp="1"/>
          </p:cNvSpPr>
          <p:nvPr>
            <p:ph type="body"/>
          </p:nvPr>
        </p:nvSpPr>
        <p:spPr>
          <a:xfrm>
            <a:off x="1041480" y="8292960"/>
            <a:ext cx="5329440" cy="696240"/>
          </a:xfrm>
          <a:prstGeom prst="rect">
            <a:avLst/>
          </a:prstGeom>
        </p:spPr>
        <p:txBody>
          <a:bodyPr lIns="0" tIns="0" rIns="0" bIns="0">
            <a:normAutofit/>
          </a:bodyPr>
          <a:lstStyle/>
          <a:p>
            <a:endParaRPr lang="en-US" sz="3200" b="0" strike="noStrike" spc="-1">
              <a:latin typeface="Arial"/>
            </a:endParaRPr>
          </a:p>
        </p:txBody>
      </p:sp>
      <p:sp>
        <p:nvSpPr>
          <p:cNvPr id="146" name="PlaceHolder 3"/>
          <p:cNvSpPr>
            <a:spLocks noGrp="1"/>
          </p:cNvSpPr>
          <p:nvPr>
            <p:ph type="body"/>
          </p:nvPr>
        </p:nvSpPr>
        <p:spPr>
          <a:xfrm>
            <a:off x="6637680" y="8292960"/>
            <a:ext cx="5329440" cy="696240"/>
          </a:xfrm>
          <a:prstGeom prst="rect">
            <a:avLst/>
          </a:prstGeom>
        </p:spPr>
        <p:txBody>
          <a:bodyPr lIns="0" tIns="0" rIns="0" bIns="0">
            <a:normAutofit/>
          </a:bodyPr>
          <a:lstStyle/>
          <a:p>
            <a:endParaRPr lang="en-US" sz="3200" b="0" strike="noStrike" spc="-1">
              <a:latin typeface="Arial"/>
            </a:endParaRPr>
          </a:p>
        </p:txBody>
      </p:sp>
      <p:sp>
        <p:nvSpPr>
          <p:cNvPr id="147" name="PlaceHolder 4"/>
          <p:cNvSpPr>
            <a:spLocks noGrp="1"/>
          </p:cNvSpPr>
          <p:nvPr>
            <p:ph type="body"/>
          </p:nvPr>
        </p:nvSpPr>
        <p:spPr>
          <a:xfrm>
            <a:off x="1041480" y="9055800"/>
            <a:ext cx="5329440" cy="696240"/>
          </a:xfrm>
          <a:prstGeom prst="rect">
            <a:avLst/>
          </a:prstGeom>
        </p:spPr>
        <p:txBody>
          <a:bodyPr lIns="0" tIns="0" rIns="0" bIns="0">
            <a:normAutofit/>
          </a:bodyPr>
          <a:lstStyle/>
          <a:p>
            <a:endParaRPr lang="en-US" sz="3200" b="0" strike="noStrike" spc="-1">
              <a:latin typeface="Arial"/>
            </a:endParaRPr>
          </a:p>
        </p:txBody>
      </p:sp>
      <p:sp>
        <p:nvSpPr>
          <p:cNvPr id="148" name="PlaceHolder 5"/>
          <p:cNvSpPr>
            <a:spLocks noGrp="1"/>
          </p:cNvSpPr>
          <p:nvPr>
            <p:ph type="body"/>
          </p:nvPr>
        </p:nvSpPr>
        <p:spPr>
          <a:xfrm>
            <a:off x="6637680" y="9055800"/>
            <a:ext cx="532944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150" name="PlaceHolder 2"/>
          <p:cNvSpPr>
            <a:spLocks noGrp="1"/>
          </p:cNvSpPr>
          <p:nvPr>
            <p:ph type="body"/>
          </p:nvPr>
        </p:nvSpPr>
        <p:spPr>
          <a:xfrm>
            <a:off x="1041480" y="8292960"/>
            <a:ext cx="3516480" cy="696240"/>
          </a:xfrm>
          <a:prstGeom prst="rect">
            <a:avLst/>
          </a:prstGeom>
        </p:spPr>
        <p:txBody>
          <a:bodyPr lIns="0" tIns="0" rIns="0" bIns="0">
            <a:normAutofit/>
          </a:bodyPr>
          <a:lstStyle/>
          <a:p>
            <a:endParaRPr lang="en-US" sz="3200" b="0" strike="noStrike" spc="-1">
              <a:latin typeface="Arial"/>
            </a:endParaRPr>
          </a:p>
        </p:txBody>
      </p:sp>
      <p:sp>
        <p:nvSpPr>
          <p:cNvPr id="151" name="PlaceHolder 3"/>
          <p:cNvSpPr>
            <a:spLocks noGrp="1"/>
          </p:cNvSpPr>
          <p:nvPr>
            <p:ph type="body"/>
          </p:nvPr>
        </p:nvSpPr>
        <p:spPr>
          <a:xfrm>
            <a:off x="4734000" y="8292960"/>
            <a:ext cx="3516480" cy="696240"/>
          </a:xfrm>
          <a:prstGeom prst="rect">
            <a:avLst/>
          </a:prstGeom>
        </p:spPr>
        <p:txBody>
          <a:bodyPr lIns="0" tIns="0" rIns="0" bIns="0">
            <a:normAutofit/>
          </a:bodyPr>
          <a:lstStyle/>
          <a:p>
            <a:endParaRPr lang="en-US" sz="3200" b="0" strike="noStrike" spc="-1">
              <a:latin typeface="Arial"/>
            </a:endParaRPr>
          </a:p>
        </p:txBody>
      </p:sp>
      <p:sp>
        <p:nvSpPr>
          <p:cNvPr id="152" name="PlaceHolder 4"/>
          <p:cNvSpPr>
            <a:spLocks noGrp="1"/>
          </p:cNvSpPr>
          <p:nvPr>
            <p:ph type="body"/>
          </p:nvPr>
        </p:nvSpPr>
        <p:spPr>
          <a:xfrm>
            <a:off x="8426880" y="8292960"/>
            <a:ext cx="3516480" cy="696240"/>
          </a:xfrm>
          <a:prstGeom prst="rect">
            <a:avLst/>
          </a:prstGeom>
        </p:spPr>
        <p:txBody>
          <a:bodyPr lIns="0" tIns="0" rIns="0" bIns="0">
            <a:normAutofit/>
          </a:bodyPr>
          <a:lstStyle/>
          <a:p>
            <a:endParaRPr lang="en-US" sz="3200" b="0" strike="noStrike" spc="-1">
              <a:latin typeface="Arial"/>
            </a:endParaRPr>
          </a:p>
        </p:txBody>
      </p:sp>
      <p:sp>
        <p:nvSpPr>
          <p:cNvPr id="153" name="PlaceHolder 5"/>
          <p:cNvSpPr>
            <a:spLocks noGrp="1"/>
          </p:cNvSpPr>
          <p:nvPr>
            <p:ph type="body"/>
          </p:nvPr>
        </p:nvSpPr>
        <p:spPr>
          <a:xfrm>
            <a:off x="1041480" y="9055800"/>
            <a:ext cx="3516480" cy="696240"/>
          </a:xfrm>
          <a:prstGeom prst="rect">
            <a:avLst/>
          </a:prstGeom>
        </p:spPr>
        <p:txBody>
          <a:bodyPr lIns="0" tIns="0" rIns="0" bIns="0">
            <a:normAutofit/>
          </a:bodyPr>
          <a:lstStyle/>
          <a:p>
            <a:endParaRPr lang="en-US" sz="3200" b="0" strike="noStrike" spc="-1">
              <a:latin typeface="Arial"/>
            </a:endParaRPr>
          </a:p>
        </p:txBody>
      </p:sp>
      <p:sp>
        <p:nvSpPr>
          <p:cNvPr id="154" name="PlaceHolder 6"/>
          <p:cNvSpPr>
            <a:spLocks noGrp="1"/>
          </p:cNvSpPr>
          <p:nvPr>
            <p:ph type="body"/>
          </p:nvPr>
        </p:nvSpPr>
        <p:spPr>
          <a:xfrm>
            <a:off x="4734000" y="9055800"/>
            <a:ext cx="3516480" cy="696240"/>
          </a:xfrm>
          <a:prstGeom prst="rect">
            <a:avLst/>
          </a:prstGeom>
        </p:spPr>
        <p:txBody>
          <a:bodyPr lIns="0" tIns="0" rIns="0" bIns="0">
            <a:normAutofit/>
          </a:bodyPr>
          <a:lstStyle/>
          <a:p>
            <a:endParaRPr lang="en-US" sz="3200" b="0" strike="noStrike" spc="-1">
              <a:latin typeface="Arial"/>
            </a:endParaRPr>
          </a:p>
        </p:txBody>
      </p:sp>
      <p:sp>
        <p:nvSpPr>
          <p:cNvPr id="155" name="PlaceHolder 7"/>
          <p:cNvSpPr>
            <a:spLocks noGrp="1"/>
          </p:cNvSpPr>
          <p:nvPr>
            <p:ph type="body"/>
          </p:nvPr>
        </p:nvSpPr>
        <p:spPr>
          <a:xfrm>
            <a:off x="8426880" y="9055800"/>
            <a:ext cx="351648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0"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161" name="PlaceHolder 2"/>
          <p:cNvSpPr>
            <a:spLocks noGrp="1"/>
          </p:cNvSpPr>
          <p:nvPr>
            <p:ph type="subTitle"/>
          </p:nvPr>
        </p:nvSpPr>
        <p:spPr>
          <a:xfrm>
            <a:off x="1041480" y="8292960"/>
            <a:ext cx="10921320" cy="14598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163" name="PlaceHolder 2"/>
          <p:cNvSpPr>
            <a:spLocks noGrp="1"/>
          </p:cNvSpPr>
          <p:nvPr>
            <p:ph type="body"/>
          </p:nvPr>
        </p:nvSpPr>
        <p:spPr>
          <a:xfrm>
            <a:off x="1041480" y="8292960"/>
            <a:ext cx="10921320" cy="14598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165" name="PlaceHolder 2"/>
          <p:cNvSpPr>
            <a:spLocks noGrp="1"/>
          </p:cNvSpPr>
          <p:nvPr>
            <p:ph type="body"/>
          </p:nvPr>
        </p:nvSpPr>
        <p:spPr>
          <a:xfrm>
            <a:off x="1041480" y="8292960"/>
            <a:ext cx="5329440" cy="1459800"/>
          </a:xfrm>
          <a:prstGeom prst="rect">
            <a:avLst/>
          </a:prstGeom>
        </p:spPr>
        <p:txBody>
          <a:bodyPr lIns="0" tIns="0" rIns="0" bIns="0">
            <a:normAutofit/>
          </a:bodyPr>
          <a:lstStyle/>
          <a:p>
            <a:endParaRPr lang="en-US" sz="3200" b="0" strike="noStrike" spc="-1">
              <a:latin typeface="Arial"/>
            </a:endParaRPr>
          </a:p>
        </p:txBody>
      </p:sp>
      <p:sp>
        <p:nvSpPr>
          <p:cNvPr id="166" name="PlaceHolder 3"/>
          <p:cNvSpPr>
            <a:spLocks noGrp="1"/>
          </p:cNvSpPr>
          <p:nvPr>
            <p:ph type="body"/>
          </p:nvPr>
        </p:nvSpPr>
        <p:spPr>
          <a:xfrm>
            <a:off x="6637680" y="8292960"/>
            <a:ext cx="5329440" cy="14598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7"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8" name="PlaceHolder 1"/>
          <p:cNvSpPr>
            <a:spLocks noGrp="1"/>
          </p:cNvSpPr>
          <p:nvPr>
            <p:ph type="subTitle"/>
          </p:nvPr>
        </p:nvSpPr>
        <p:spPr>
          <a:xfrm>
            <a:off x="1041480" y="4521240"/>
            <a:ext cx="10921320" cy="160113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170" name="PlaceHolder 2"/>
          <p:cNvSpPr>
            <a:spLocks noGrp="1"/>
          </p:cNvSpPr>
          <p:nvPr>
            <p:ph type="body"/>
          </p:nvPr>
        </p:nvSpPr>
        <p:spPr>
          <a:xfrm>
            <a:off x="1041480" y="8292960"/>
            <a:ext cx="5329440" cy="696240"/>
          </a:xfrm>
          <a:prstGeom prst="rect">
            <a:avLst/>
          </a:prstGeom>
        </p:spPr>
        <p:txBody>
          <a:bodyPr lIns="0" tIns="0" rIns="0" bIns="0">
            <a:normAutofit/>
          </a:bodyPr>
          <a:lstStyle/>
          <a:p>
            <a:endParaRPr lang="en-US" sz="3200" b="0" strike="noStrike" spc="-1">
              <a:latin typeface="Arial"/>
            </a:endParaRPr>
          </a:p>
        </p:txBody>
      </p:sp>
      <p:sp>
        <p:nvSpPr>
          <p:cNvPr id="171" name="PlaceHolder 3"/>
          <p:cNvSpPr>
            <a:spLocks noGrp="1"/>
          </p:cNvSpPr>
          <p:nvPr>
            <p:ph type="body"/>
          </p:nvPr>
        </p:nvSpPr>
        <p:spPr>
          <a:xfrm>
            <a:off x="6637680" y="8292960"/>
            <a:ext cx="5329440" cy="1459800"/>
          </a:xfrm>
          <a:prstGeom prst="rect">
            <a:avLst/>
          </a:prstGeom>
        </p:spPr>
        <p:txBody>
          <a:bodyPr lIns="0" tIns="0" rIns="0" bIns="0">
            <a:normAutofit/>
          </a:bodyPr>
          <a:lstStyle/>
          <a:p>
            <a:endParaRPr lang="en-US" sz="3200" b="0" strike="noStrike" spc="-1">
              <a:latin typeface="Arial"/>
            </a:endParaRPr>
          </a:p>
        </p:txBody>
      </p:sp>
      <p:sp>
        <p:nvSpPr>
          <p:cNvPr id="172" name="PlaceHolder 4"/>
          <p:cNvSpPr>
            <a:spLocks noGrp="1"/>
          </p:cNvSpPr>
          <p:nvPr>
            <p:ph type="body"/>
          </p:nvPr>
        </p:nvSpPr>
        <p:spPr>
          <a:xfrm>
            <a:off x="1041480" y="9055800"/>
            <a:ext cx="532944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174" name="PlaceHolder 2"/>
          <p:cNvSpPr>
            <a:spLocks noGrp="1"/>
          </p:cNvSpPr>
          <p:nvPr>
            <p:ph type="body"/>
          </p:nvPr>
        </p:nvSpPr>
        <p:spPr>
          <a:xfrm>
            <a:off x="1041480" y="8292960"/>
            <a:ext cx="5329440" cy="1459800"/>
          </a:xfrm>
          <a:prstGeom prst="rect">
            <a:avLst/>
          </a:prstGeom>
        </p:spPr>
        <p:txBody>
          <a:bodyPr lIns="0" tIns="0" rIns="0" bIns="0">
            <a:normAutofit/>
          </a:bodyPr>
          <a:lstStyle/>
          <a:p>
            <a:endParaRPr lang="en-US" sz="3200" b="0" strike="noStrike" spc="-1">
              <a:latin typeface="Arial"/>
            </a:endParaRPr>
          </a:p>
        </p:txBody>
      </p:sp>
      <p:sp>
        <p:nvSpPr>
          <p:cNvPr id="175" name="PlaceHolder 3"/>
          <p:cNvSpPr>
            <a:spLocks noGrp="1"/>
          </p:cNvSpPr>
          <p:nvPr>
            <p:ph type="body"/>
          </p:nvPr>
        </p:nvSpPr>
        <p:spPr>
          <a:xfrm>
            <a:off x="6637680" y="8292960"/>
            <a:ext cx="5329440" cy="696240"/>
          </a:xfrm>
          <a:prstGeom prst="rect">
            <a:avLst/>
          </a:prstGeom>
        </p:spPr>
        <p:txBody>
          <a:bodyPr lIns="0" tIns="0" rIns="0" bIns="0">
            <a:normAutofit/>
          </a:bodyPr>
          <a:lstStyle/>
          <a:p>
            <a:endParaRPr lang="en-US" sz="3200" b="0" strike="noStrike" spc="-1">
              <a:latin typeface="Arial"/>
            </a:endParaRPr>
          </a:p>
        </p:txBody>
      </p:sp>
      <p:sp>
        <p:nvSpPr>
          <p:cNvPr id="176" name="PlaceHolder 4"/>
          <p:cNvSpPr>
            <a:spLocks noGrp="1"/>
          </p:cNvSpPr>
          <p:nvPr>
            <p:ph type="body"/>
          </p:nvPr>
        </p:nvSpPr>
        <p:spPr>
          <a:xfrm>
            <a:off x="6637680" y="9055800"/>
            <a:ext cx="532944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178" name="PlaceHolder 2"/>
          <p:cNvSpPr>
            <a:spLocks noGrp="1"/>
          </p:cNvSpPr>
          <p:nvPr>
            <p:ph type="body"/>
          </p:nvPr>
        </p:nvSpPr>
        <p:spPr>
          <a:xfrm>
            <a:off x="1041480" y="8292960"/>
            <a:ext cx="5329440" cy="696240"/>
          </a:xfrm>
          <a:prstGeom prst="rect">
            <a:avLst/>
          </a:prstGeom>
        </p:spPr>
        <p:txBody>
          <a:bodyPr lIns="0" tIns="0" rIns="0" bIns="0">
            <a:normAutofit/>
          </a:bodyPr>
          <a:lstStyle/>
          <a:p>
            <a:endParaRPr lang="en-US" sz="3200" b="0" strike="noStrike" spc="-1">
              <a:latin typeface="Arial"/>
            </a:endParaRPr>
          </a:p>
        </p:txBody>
      </p:sp>
      <p:sp>
        <p:nvSpPr>
          <p:cNvPr id="179" name="PlaceHolder 3"/>
          <p:cNvSpPr>
            <a:spLocks noGrp="1"/>
          </p:cNvSpPr>
          <p:nvPr>
            <p:ph type="body"/>
          </p:nvPr>
        </p:nvSpPr>
        <p:spPr>
          <a:xfrm>
            <a:off x="6637680" y="8292960"/>
            <a:ext cx="5329440" cy="696240"/>
          </a:xfrm>
          <a:prstGeom prst="rect">
            <a:avLst/>
          </a:prstGeom>
        </p:spPr>
        <p:txBody>
          <a:bodyPr lIns="0" tIns="0" rIns="0" bIns="0">
            <a:normAutofit/>
          </a:bodyPr>
          <a:lstStyle/>
          <a:p>
            <a:endParaRPr lang="en-US" sz="3200" b="0" strike="noStrike" spc="-1">
              <a:latin typeface="Arial"/>
            </a:endParaRPr>
          </a:p>
        </p:txBody>
      </p:sp>
      <p:sp>
        <p:nvSpPr>
          <p:cNvPr id="180" name="PlaceHolder 4"/>
          <p:cNvSpPr>
            <a:spLocks noGrp="1"/>
          </p:cNvSpPr>
          <p:nvPr>
            <p:ph type="body"/>
          </p:nvPr>
        </p:nvSpPr>
        <p:spPr>
          <a:xfrm>
            <a:off x="1041480" y="9055800"/>
            <a:ext cx="1092132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182" name="PlaceHolder 2"/>
          <p:cNvSpPr>
            <a:spLocks noGrp="1"/>
          </p:cNvSpPr>
          <p:nvPr>
            <p:ph type="body"/>
          </p:nvPr>
        </p:nvSpPr>
        <p:spPr>
          <a:xfrm>
            <a:off x="1041480" y="8292960"/>
            <a:ext cx="10921320" cy="696240"/>
          </a:xfrm>
          <a:prstGeom prst="rect">
            <a:avLst/>
          </a:prstGeom>
        </p:spPr>
        <p:txBody>
          <a:bodyPr lIns="0" tIns="0" rIns="0" bIns="0">
            <a:normAutofit/>
          </a:bodyPr>
          <a:lstStyle/>
          <a:p>
            <a:endParaRPr lang="en-US" sz="3200" b="0" strike="noStrike" spc="-1">
              <a:latin typeface="Arial"/>
            </a:endParaRPr>
          </a:p>
        </p:txBody>
      </p:sp>
      <p:sp>
        <p:nvSpPr>
          <p:cNvPr id="183" name="PlaceHolder 3"/>
          <p:cNvSpPr>
            <a:spLocks noGrp="1"/>
          </p:cNvSpPr>
          <p:nvPr>
            <p:ph type="body"/>
          </p:nvPr>
        </p:nvSpPr>
        <p:spPr>
          <a:xfrm>
            <a:off x="1041480" y="9055800"/>
            <a:ext cx="1092132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185" name="PlaceHolder 2"/>
          <p:cNvSpPr>
            <a:spLocks noGrp="1"/>
          </p:cNvSpPr>
          <p:nvPr>
            <p:ph type="body"/>
          </p:nvPr>
        </p:nvSpPr>
        <p:spPr>
          <a:xfrm>
            <a:off x="1041480" y="8292960"/>
            <a:ext cx="5329440" cy="696240"/>
          </a:xfrm>
          <a:prstGeom prst="rect">
            <a:avLst/>
          </a:prstGeom>
        </p:spPr>
        <p:txBody>
          <a:bodyPr lIns="0" tIns="0" rIns="0" bIns="0">
            <a:normAutofit/>
          </a:bodyPr>
          <a:lstStyle/>
          <a:p>
            <a:endParaRPr lang="en-US" sz="3200" b="0" strike="noStrike" spc="-1">
              <a:latin typeface="Arial"/>
            </a:endParaRPr>
          </a:p>
        </p:txBody>
      </p:sp>
      <p:sp>
        <p:nvSpPr>
          <p:cNvPr id="186" name="PlaceHolder 3"/>
          <p:cNvSpPr>
            <a:spLocks noGrp="1"/>
          </p:cNvSpPr>
          <p:nvPr>
            <p:ph type="body"/>
          </p:nvPr>
        </p:nvSpPr>
        <p:spPr>
          <a:xfrm>
            <a:off x="6637680" y="8292960"/>
            <a:ext cx="5329440" cy="696240"/>
          </a:xfrm>
          <a:prstGeom prst="rect">
            <a:avLst/>
          </a:prstGeom>
        </p:spPr>
        <p:txBody>
          <a:bodyPr lIns="0" tIns="0" rIns="0" bIns="0">
            <a:normAutofit/>
          </a:bodyPr>
          <a:lstStyle/>
          <a:p>
            <a:endParaRPr lang="en-US" sz="3200" b="0" strike="noStrike" spc="-1">
              <a:latin typeface="Arial"/>
            </a:endParaRPr>
          </a:p>
        </p:txBody>
      </p:sp>
      <p:sp>
        <p:nvSpPr>
          <p:cNvPr id="187" name="PlaceHolder 4"/>
          <p:cNvSpPr>
            <a:spLocks noGrp="1"/>
          </p:cNvSpPr>
          <p:nvPr>
            <p:ph type="body"/>
          </p:nvPr>
        </p:nvSpPr>
        <p:spPr>
          <a:xfrm>
            <a:off x="1041480" y="9055800"/>
            <a:ext cx="5329440" cy="696240"/>
          </a:xfrm>
          <a:prstGeom prst="rect">
            <a:avLst/>
          </a:prstGeom>
        </p:spPr>
        <p:txBody>
          <a:bodyPr lIns="0" tIns="0" rIns="0" bIns="0">
            <a:normAutofit/>
          </a:bodyPr>
          <a:lstStyle/>
          <a:p>
            <a:endParaRPr lang="en-US" sz="3200" b="0" strike="noStrike" spc="-1">
              <a:latin typeface="Arial"/>
            </a:endParaRPr>
          </a:p>
        </p:txBody>
      </p:sp>
      <p:sp>
        <p:nvSpPr>
          <p:cNvPr id="188" name="PlaceHolder 5"/>
          <p:cNvSpPr>
            <a:spLocks noGrp="1"/>
          </p:cNvSpPr>
          <p:nvPr>
            <p:ph type="body"/>
          </p:nvPr>
        </p:nvSpPr>
        <p:spPr>
          <a:xfrm>
            <a:off x="6637680" y="9055800"/>
            <a:ext cx="532944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1041480" y="4521240"/>
            <a:ext cx="10921320" cy="160113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190" name="PlaceHolder 2"/>
          <p:cNvSpPr>
            <a:spLocks noGrp="1"/>
          </p:cNvSpPr>
          <p:nvPr>
            <p:ph type="body"/>
          </p:nvPr>
        </p:nvSpPr>
        <p:spPr>
          <a:xfrm>
            <a:off x="1041480" y="8292960"/>
            <a:ext cx="3516480" cy="696240"/>
          </a:xfrm>
          <a:prstGeom prst="rect">
            <a:avLst/>
          </a:prstGeom>
        </p:spPr>
        <p:txBody>
          <a:bodyPr lIns="0" tIns="0" rIns="0" bIns="0">
            <a:normAutofit/>
          </a:bodyPr>
          <a:lstStyle/>
          <a:p>
            <a:endParaRPr lang="en-US" sz="3200" b="0" strike="noStrike" spc="-1">
              <a:latin typeface="Arial"/>
            </a:endParaRPr>
          </a:p>
        </p:txBody>
      </p:sp>
      <p:sp>
        <p:nvSpPr>
          <p:cNvPr id="191" name="PlaceHolder 3"/>
          <p:cNvSpPr>
            <a:spLocks noGrp="1"/>
          </p:cNvSpPr>
          <p:nvPr>
            <p:ph type="body"/>
          </p:nvPr>
        </p:nvSpPr>
        <p:spPr>
          <a:xfrm>
            <a:off x="4734000" y="8292960"/>
            <a:ext cx="3516480" cy="696240"/>
          </a:xfrm>
          <a:prstGeom prst="rect">
            <a:avLst/>
          </a:prstGeom>
        </p:spPr>
        <p:txBody>
          <a:bodyPr lIns="0" tIns="0" rIns="0" bIns="0">
            <a:normAutofit/>
          </a:bodyPr>
          <a:lstStyle/>
          <a:p>
            <a:endParaRPr lang="en-US" sz="3200" b="0" strike="noStrike" spc="-1">
              <a:latin typeface="Arial"/>
            </a:endParaRPr>
          </a:p>
        </p:txBody>
      </p:sp>
      <p:sp>
        <p:nvSpPr>
          <p:cNvPr id="192" name="PlaceHolder 4"/>
          <p:cNvSpPr>
            <a:spLocks noGrp="1"/>
          </p:cNvSpPr>
          <p:nvPr>
            <p:ph type="body"/>
          </p:nvPr>
        </p:nvSpPr>
        <p:spPr>
          <a:xfrm>
            <a:off x="8426880" y="8292960"/>
            <a:ext cx="3516480" cy="696240"/>
          </a:xfrm>
          <a:prstGeom prst="rect">
            <a:avLst/>
          </a:prstGeom>
        </p:spPr>
        <p:txBody>
          <a:bodyPr lIns="0" tIns="0" rIns="0" bIns="0">
            <a:normAutofit/>
          </a:bodyPr>
          <a:lstStyle/>
          <a:p>
            <a:endParaRPr lang="en-US" sz="3200" b="0" strike="noStrike" spc="-1">
              <a:latin typeface="Arial"/>
            </a:endParaRPr>
          </a:p>
        </p:txBody>
      </p:sp>
      <p:sp>
        <p:nvSpPr>
          <p:cNvPr id="193" name="PlaceHolder 5"/>
          <p:cNvSpPr>
            <a:spLocks noGrp="1"/>
          </p:cNvSpPr>
          <p:nvPr>
            <p:ph type="body"/>
          </p:nvPr>
        </p:nvSpPr>
        <p:spPr>
          <a:xfrm>
            <a:off x="1041480" y="9055800"/>
            <a:ext cx="3516480" cy="696240"/>
          </a:xfrm>
          <a:prstGeom prst="rect">
            <a:avLst/>
          </a:prstGeom>
        </p:spPr>
        <p:txBody>
          <a:bodyPr lIns="0" tIns="0" rIns="0" bIns="0">
            <a:normAutofit/>
          </a:bodyPr>
          <a:lstStyle/>
          <a:p>
            <a:endParaRPr lang="en-US" sz="3200" b="0" strike="noStrike" spc="-1">
              <a:latin typeface="Arial"/>
            </a:endParaRPr>
          </a:p>
        </p:txBody>
      </p:sp>
      <p:sp>
        <p:nvSpPr>
          <p:cNvPr id="194" name="PlaceHolder 6"/>
          <p:cNvSpPr>
            <a:spLocks noGrp="1"/>
          </p:cNvSpPr>
          <p:nvPr>
            <p:ph type="body"/>
          </p:nvPr>
        </p:nvSpPr>
        <p:spPr>
          <a:xfrm>
            <a:off x="4734000" y="9055800"/>
            <a:ext cx="3516480" cy="696240"/>
          </a:xfrm>
          <a:prstGeom prst="rect">
            <a:avLst/>
          </a:prstGeom>
        </p:spPr>
        <p:txBody>
          <a:bodyPr lIns="0" tIns="0" rIns="0" bIns="0">
            <a:normAutofit/>
          </a:bodyPr>
          <a:lstStyle/>
          <a:p>
            <a:endParaRPr lang="en-US" sz="3200" b="0" strike="noStrike" spc="-1">
              <a:latin typeface="Arial"/>
            </a:endParaRPr>
          </a:p>
        </p:txBody>
      </p:sp>
      <p:sp>
        <p:nvSpPr>
          <p:cNvPr id="195" name="PlaceHolder 7"/>
          <p:cNvSpPr>
            <a:spLocks noGrp="1"/>
          </p:cNvSpPr>
          <p:nvPr>
            <p:ph type="body"/>
          </p:nvPr>
        </p:nvSpPr>
        <p:spPr>
          <a:xfrm>
            <a:off x="8426880" y="9055800"/>
            <a:ext cx="351648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9"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200" name="PlaceHolder 2"/>
          <p:cNvSpPr>
            <a:spLocks noGrp="1"/>
          </p:cNvSpPr>
          <p:nvPr>
            <p:ph type="subTitle"/>
          </p:nvPr>
        </p:nvSpPr>
        <p:spPr>
          <a:xfrm>
            <a:off x="1041480" y="8292960"/>
            <a:ext cx="10921320" cy="14598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202" name="PlaceHolder 2"/>
          <p:cNvSpPr>
            <a:spLocks noGrp="1"/>
          </p:cNvSpPr>
          <p:nvPr>
            <p:ph type="body"/>
          </p:nvPr>
        </p:nvSpPr>
        <p:spPr>
          <a:xfrm>
            <a:off x="1041480" y="8292960"/>
            <a:ext cx="10921320" cy="14598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204" name="PlaceHolder 2"/>
          <p:cNvSpPr>
            <a:spLocks noGrp="1"/>
          </p:cNvSpPr>
          <p:nvPr>
            <p:ph type="body"/>
          </p:nvPr>
        </p:nvSpPr>
        <p:spPr>
          <a:xfrm>
            <a:off x="1041480" y="8292960"/>
            <a:ext cx="5329440" cy="1459800"/>
          </a:xfrm>
          <a:prstGeom prst="rect">
            <a:avLst/>
          </a:prstGeom>
        </p:spPr>
        <p:txBody>
          <a:bodyPr lIns="0" tIns="0" rIns="0" bIns="0">
            <a:normAutofit/>
          </a:bodyPr>
          <a:lstStyle/>
          <a:p>
            <a:endParaRPr lang="en-US" sz="3200" b="0" strike="noStrike" spc="-1">
              <a:latin typeface="Arial"/>
            </a:endParaRPr>
          </a:p>
        </p:txBody>
      </p:sp>
      <p:sp>
        <p:nvSpPr>
          <p:cNvPr id="205" name="PlaceHolder 3"/>
          <p:cNvSpPr>
            <a:spLocks noGrp="1"/>
          </p:cNvSpPr>
          <p:nvPr>
            <p:ph type="body"/>
          </p:nvPr>
        </p:nvSpPr>
        <p:spPr>
          <a:xfrm>
            <a:off x="6637680" y="8292960"/>
            <a:ext cx="5329440" cy="14598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6"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7" name="PlaceHolder 1"/>
          <p:cNvSpPr>
            <a:spLocks noGrp="1"/>
          </p:cNvSpPr>
          <p:nvPr>
            <p:ph type="subTitle"/>
          </p:nvPr>
        </p:nvSpPr>
        <p:spPr>
          <a:xfrm>
            <a:off x="1041480" y="4521240"/>
            <a:ext cx="10921320" cy="160113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209" name="PlaceHolder 2"/>
          <p:cNvSpPr>
            <a:spLocks noGrp="1"/>
          </p:cNvSpPr>
          <p:nvPr>
            <p:ph type="body"/>
          </p:nvPr>
        </p:nvSpPr>
        <p:spPr>
          <a:xfrm>
            <a:off x="1041480" y="8292960"/>
            <a:ext cx="5329440" cy="696240"/>
          </a:xfrm>
          <a:prstGeom prst="rect">
            <a:avLst/>
          </a:prstGeom>
        </p:spPr>
        <p:txBody>
          <a:bodyPr lIns="0" tIns="0" rIns="0" bIns="0">
            <a:normAutofit/>
          </a:bodyPr>
          <a:lstStyle/>
          <a:p>
            <a:endParaRPr lang="en-US" sz="3200" b="0" strike="noStrike" spc="-1">
              <a:latin typeface="Arial"/>
            </a:endParaRPr>
          </a:p>
        </p:txBody>
      </p:sp>
      <p:sp>
        <p:nvSpPr>
          <p:cNvPr id="210" name="PlaceHolder 3"/>
          <p:cNvSpPr>
            <a:spLocks noGrp="1"/>
          </p:cNvSpPr>
          <p:nvPr>
            <p:ph type="body"/>
          </p:nvPr>
        </p:nvSpPr>
        <p:spPr>
          <a:xfrm>
            <a:off x="6637680" y="8292960"/>
            <a:ext cx="5329440" cy="1459800"/>
          </a:xfrm>
          <a:prstGeom prst="rect">
            <a:avLst/>
          </a:prstGeom>
        </p:spPr>
        <p:txBody>
          <a:bodyPr lIns="0" tIns="0" rIns="0" bIns="0">
            <a:normAutofit/>
          </a:bodyPr>
          <a:lstStyle/>
          <a:p>
            <a:endParaRPr lang="en-US" sz="3200" b="0" strike="noStrike" spc="-1">
              <a:latin typeface="Arial"/>
            </a:endParaRPr>
          </a:p>
        </p:txBody>
      </p:sp>
      <p:sp>
        <p:nvSpPr>
          <p:cNvPr id="211" name="PlaceHolder 4"/>
          <p:cNvSpPr>
            <a:spLocks noGrp="1"/>
          </p:cNvSpPr>
          <p:nvPr>
            <p:ph type="body"/>
          </p:nvPr>
        </p:nvSpPr>
        <p:spPr>
          <a:xfrm>
            <a:off x="1041480" y="9055800"/>
            <a:ext cx="532944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213" name="PlaceHolder 2"/>
          <p:cNvSpPr>
            <a:spLocks noGrp="1"/>
          </p:cNvSpPr>
          <p:nvPr>
            <p:ph type="body"/>
          </p:nvPr>
        </p:nvSpPr>
        <p:spPr>
          <a:xfrm>
            <a:off x="1041480" y="8292960"/>
            <a:ext cx="5329440" cy="1459800"/>
          </a:xfrm>
          <a:prstGeom prst="rect">
            <a:avLst/>
          </a:prstGeom>
        </p:spPr>
        <p:txBody>
          <a:bodyPr lIns="0" tIns="0" rIns="0" bIns="0">
            <a:normAutofit/>
          </a:bodyPr>
          <a:lstStyle/>
          <a:p>
            <a:endParaRPr lang="en-US" sz="3200" b="0" strike="noStrike" spc="-1">
              <a:latin typeface="Arial"/>
            </a:endParaRPr>
          </a:p>
        </p:txBody>
      </p:sp>
      <p:sp>
        <p:nvSpPr>
          <p:cNvPr id="214" name="PlaceHolder 3"/>
          <p:cNvSpPr>
            <a:spLocks noGrp="1"/>
          </p:cNvSpPr>
          <p:nvPr>
            <p:ph type="body"/>
          </p:nvPr>
        </p:nvSpPr>
        <p:spPr>
          <a:xfrm>
            <a:off x="6637680" y="8292960"/>
            <a:ext cx="5329440" cy="696240"/>
          </a:xfrm>
          <a:prstGeom prst="rect">
            <a:avLst/>
          </a:prstGeom>
        </p:spPr>
        <p:txBody>
          <a:bodyPr lIns="0" tIns="0" rIns="0" bIns="0">
            <a:normAutofit/>
          </a:bodyPr>
          <a:lstStyle/>
          <a:p>
            <a:endParaRPr lang="en-US" sz="3200" b="0" strike="noStrike" spc="-1">
              <a:latin typeface="Arial"/>
            </a:endParaRPr>
          </a:p>
        </p:txBody>
      </p:sp>
      <p:sp>
        <p:nvSpPr>
          <p:cNvPr id="215" name="PlaceHolder 4"/>
          <p:cNvSpPr>
            <a:spLocks noGrp="1"/>
          </p:cNvSpPr>
          <p:nvPr>
            <p:ph type="body"/>
          </p:nvPr>
        </p:nvSpPr>
        <p:spPr>
          <a:xfrm>
            <a:off x="6637680" y="9055800"/>
            <a:ext cx="532944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217" name="PlaceHolder 2"/>
          <p:cNvSpPr>
            <a:spLocks noGrp="1"/>
          </p:cNvSpPr>
          <p:nvPr>
            <p:ph type="body"/>
          </p:nvPr>
        </p:nvSpPr>
        <p:spPr>
          <a:xfrm>
            <a:off x="1041480" y="8292960"/>
            <a:ext cx="5329440" cy="696240"/>
          </a:xfrm>
          <a:prstGeom prst="rect">
            <a:avLst/>
          </a:prstGeom>
        </p:spPr>
        <p:txBody>
          <a:bodyPr lIns="0" tIns="0" rIns="0" bIns="0">
            <a:normAutofit/>
          </a:bodyPr>
          <a:lstStyle/>
          <a:p>
            <a:endParaRPr lang="en-US" sz="3200" b="0" strike="noStrike" spc="-1">
              <a:latin typeface="Arial"/>
            </a:endParaRPr>
          </a:p>
        </p:txBody>
      </p:sp>
      <p:sp>
        <p:nvSpPr>
          <p:cNvPr id="218" name="PlaceHolder 3"/>
          <p:cNvSpPr>
            <a:spLocks noGrp="1"/>
          </p:cNvSpPr>
          <p:nvPr>
            <p:ph type="body"/>
          </p:nvPr>
        </p:nvSpPr>
        <p:spPr>
          <a:xfrm>
            <a:off x="6637680" y="8292960"/>
            <a:ext cx="5329440" cy="696240"/>
          </a:xfrm>
          <a:prstGeom prst="rect">
            <a:avLst/>
          </a:prstGeom>
        </p:spPr>
        <p:txBody>
          <a:bodyPr lIns="0" tIns="0" rIns="0" bIns="0">
            <a:normAutofit/>
          </a:bodyPr>
          <a:lstStyle/>
          <a:p>
            <a:endParaRPr lang="en-US" sz="3200" b="0" strike="noStrike" spc="-1">
              <a:latin typeface="Arial"/>
            </a:endParaRPr>
          </a:p>
        </p:txBody>
      </p:sp>
      <p:sp>
        <p:nvSpPr>
          <p:cNvPr id="219" name="PlaceHolder 4"/>
          <p:cNvSpPr>
            <a:spLocks noGrp="1"/>
          </p:cNvSpPr>
          <p:nvPr>
            <p:ph type="body"/>
          </p:nvPr>
        </p:nvSpPr>
        <p:spPr>
          <a:xfrm>
            <a:off x="1041480" y="9055800"/>
            <a:ext cx="1092132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13" name="PlaceHolder 2"/>
          <p:cNvSpPr>
            <a:spLocks noGrp="1"/>
          </p:cNvSpPr>
          <p:nvPr>
            <p:ph type="body"/>
          </p:nvPr>
        </p:nvSpPr>
        <p:spPr>
          <a:xfrm>
            <a:off x="1041480" y="8292960"/>
            <a:ext cx="5329440" cy="696240"/>
          </a:xfrm>
          <a:prstGeom prst="rect">
            <a:avLst/>
          </a:prstGeom>
        </p:spPr>
        <p:txBody>
          <a:bodyPr lIns="0" tIns="0" rIns="0" bIns="0">
            <a:normAutofit/>
          </a:bodyPr>
          <a:lstStyle/>
          <a:p>
            <a:endParaRPr lang="en-US" sz="3200" b="0" strike="noStrike" spc="-1">
              <a:latin typeface="Arial"/>
            </a:endParaRPr>
          </a:p>
        </p:txBody>
      </p:sp>
      <p:sp>
        <p:nvSpPr>
          <p:cNvPr id="14" name="PlaceHolder 3"/>
          <p:cNvSpPr>
            <a:spLocks noGrp="1"/>
          </p:cNvSpPr>
          <p:nvPr>
            <p:ph type="body"/>
          </p:nvPr>
        </p:nvSpPr>
        <p:spPr>
          <a:xfrm>
            <a:off x="6637680" y="8292960"/>
            <a:ext cx="5329440" cy="1459800"/>
          </a:xfrm>
          <a:prstGeom prst="rect">
            <a:avLst/>
          </a:prstGeom>
        </p:spPr>
        <p:txBody>
          <a:bodyPr lIns="0" tIns="0" rIns="0" bIns="0">
            <a:normAutofit/>
          </a:bodyPr>
          <a:lstStyle/>
          <a:p>
            <a:endParaRPr lang="en-US" sz="3200" b="0" strike="noStrike" spc="-1">
              <a:latin typeface="Arial"/>
            </a:endParaRPr>
          </a:p>
        </p:txBody>
      </p:sp>
      <p:sp>
        <p:nvSpPr>
          <p:cNvPr id="15" name="PlaceHolder 4"/>
          <p:cNvSpPr>
            <a:spLocks noGrp="1"/>
          </p:cNvSpPr>
          <p:nvPr>
            <p:ph type="body"/>
          </p:nvPr>
        </p:nvSpPr>
        <p:spPr>
          <a:xfrm>
            <a:off x="1041480" y="9055800"/>
            <a:ext cx="532944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221" name="PlaceHolder 2"/>
          <p:cNvSpPr>
            <a:spLocks noGrp="1"/>
          </p:cNvSpPr>
          <p:nvPr>
            <p:ph type="body"/>
          </p:nvPr>
        </p:nvSpPr>
        <p:spPr>
          <a:xfrm>
            <a:off x="1041480" y="8292960"/>
            <a:ext cx="10921320" cy="696240"/>
          </a:xfrm>
          <a:prstGeom prst="rect">
            <a:avLst/>
          </a:prstGeom>
        </p:spPr>
        <p:txBody>
          <a:bodyPr lIns="0" tIns="0" rIns="0" bIns="0">
            <a:normAutofit/>
          </a:bodyPr>
          <a:lstStyle/>
          <a:p>
            <a:endParaRPr lang="en-US" sz="3200" b="0" strike="noStrike" spc="-1">
              <a:latin typeface="Arial"/>
            </a:endParaRPr>
          </a:p>
        </p:txBody>
      </p:sp>
      <p:sp>
        <p:nvSpPr>
          <p:cNvPr id="222" name="PlaceHolder 3"/>
          <p:cNvSpPr>
            <a:spLocks noGrp="1"/>
          </p:cNvSpPr>
          <p:nvPr>
            <p:ph type="body"/>
          </p:nvPr>
        </p:nvSpPr>
        <p:spPr>
          <a:xfrm>
            <a:off x="1041480" y="9055800"/>
            <a:ext cx="1092132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224" name="PlaceHolder 2"/>
          <p:cNvSpPr>
            <a:spLocks noGrp="1"/>
          </p:cNvSpPr>
          <p:nvPr>
            <p:ph type="body"/>
          </p:nvPr>
        </p:nvSpPr>
        <p:spPr>
          <a:xfrm>
            <a:off x="1041480" y="8292960"/>
            <a:ext cx="5329440" cy="696240"/>
          </a:xfrm>
          <a:prstGeom prst="rect">
            <a:avLst/>
          </a:prstGeom>
        </p:spPr>
        <p:txBody>
          <a:bodyPr lIns="0" tIns="0" rIns="0" bIns="0">
            <a:normAutofit/>
          </a:bodyPr>
          <a:lstStyle/>
          <a:p>
            <a:endParaRPr lang="en-US" sz="3200" b="0" strike="noStrike" spc="-1">
              <a:latin typeface="Arial"/>
            </a:endParaRPr>
          </a:p>
        </p:txBody>
      </p:sp>
      <p:sp>
        <p:nvSpPr>
          <p:cNvPr id="225" name="PlaceHolder 3"/>
          <p:cNvSpPr>
            <a:spLocks noGrp="1"/>
          </p:cNvSpPr>
          <p:nvPr>
            <p:ph type="body"/>
          </p:nvPr>
        </p:nvSpPr>
        <p:spPr>
          <a:xfrm>
            <a:off x="6637680" y="8292960"/>
            <a:ext cx="5329440" cy="696240"/>
          </a:xfrm>
          <a:prstGeom prst="rect">
            <a:avLst/>
          </a:prstGeom>
        </p:spPr>
        <p:txBody>
          <a:bodyPr lIns="0" tIns="0" rIns="0" bIns="0">
            <a:normAutofit/>
          </a:bodyPr>
          <a:lstStyle/>
          <a:p>
            <a:endParaRPr lang="en-US" sz="3200" b="0" strike="noStrike" spc="-1">
              <a:latin typeface="Arial"/>
            </a:endParaRPr>
          </a:p>
        </p:txBody>
      </p:sp>
      <p:sp>
        <p:nvSpPr>
          <p:cNvPr id="226" name="PlaceHolder 4"/>
          <p:cNvSpPr>
            <a:spLocks noGrp="1"/>
          </p:cNvSpPr>
          <p:nvPr>
            <p:ph type="body"/>
          </p:nvPr>
        </p:nvSpPr>
        <p:spPr>
          <a:xfrm>
            <a:off x="1041480" y="9055800"/>
            <a:ext cx="5329440" cy="696240"/>
          </a:xfrm>
          <a:prstGeom prst="rect">
            <a:avLst/>
          </a:prstGeom>
        </p:spPr>
        <p:txBody>
          <a:bodyPr lIns="0" tIns="0" rIns="0" bIns="0">
            <a:normAutofit/>
          </a:bodyPr>
          <a:lstStyle/>
          <a:p>
            <a:endParaRPr lang="en-US" sz="3200" b="0" strike="noStrike" spc="-1">
              <a:latin typeface="Arial"/>
            </a:endParaRPr>
          </a:p>
        </p:txBody>
      </p:sp>
      <p:sp>
        <p:nvSpPr>
          <p:cNvPr id="227" name="PlaceHolder 5"/>
          <p:cNvSpPr>
            <a:spLocks noGrp="1"/>
          </p:cNvSpPr>
          <p:nvPr>
            <p:ph type="body"/>
          </p:nvPr>
        </p:nvSpPr>
        <p:spPr>
          <a:xfrm>
            <a:off x="6637680" y="9055800"/>
            <a:ext cx="532944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229" name="PlaceHolder 2"/>
          <p:cNvSpPr>
            <a:spLocks noGrp="1"/>
          </p:cNvSpPr>
          <p:nvPr>
            <p:ph type="body"/>
          </p:nvPr>
        </p:nvSpPr>
        <p:spPr>
          <a:xfrm>
            <a:off x="1041480" y="8292960"/>
            <a:ext cx="3516480" cy="696240"/>
          </a:xfrm>
          <a:prstGeom prst="rect">
            <a:avLst/>
          </a:prstGeom>
        </p:spPr>
        <p:txBody>
          <a:bodyPr lIns="0" tIns="0" rIns="0" bIns="0">
            <a:normAutofit/>
          </a:bodyPr>
          <a:lstStyle/>
          <a:p>
            <a:endParaRPr lang="en-US" sz="3200" b="0" strike="noStrike" spc="-1">
              <a:latin typeface="Arial"/>
            </a:endParaRPr>
          </a:p>
        </p:txBody>
      </p:sp>
      <p:sp>
        <p:nvSpPr>
          <p:cNvPr id="230" name="PlaceHolder 3"/>
          <p:cNvSpPr>
            <a:spLocks noGrp="1"/>
          </p:cNvSpPr>
          <p:nvPr>
            <p:ph type="body"/>
          </p:nvPr>
        </p:nvSpPr>
        <p:spPr>
          <a:xfrm>
            <a:off x="4734000" y="8292960"/>
            <a:ext cx="3516480" cy="696240"/>
          </a:xfrm>
          <a:prstGeom prst="rect">
            <a:avLst/>
          </a:prstGeom>
        </p:spPr>
        <p:txBody>
          <a:bodyPr lIns="0" tIns="0" rIns="0" bIns="0">
            <a:normAutofit/>
          </a:bodyPr>
          <a:lstStyle/>
          <a:p>
            <a:endParaRPr lang="en-US" sz="3200" b="0" strike="noStrike" spc="-1">
              <a:latin typeface="Arial"/>
            </a:endParaRPr>
          </a:p>
        </p:txBody>
      </p:sp>
      <p:sp>
        <p:nvSpPr>
          <p:cNvPr id="231" name="PlaceHolder 4"/>
          <p:cNvSpPr>
            <a:spLocks noGrp="1"/>
          </p:cNvSpPr>
          <p:nvPr>
            <p:ph type="body"/>
          </p:nvPr>
        </p:nvSpPr>
        <p:spPr>
          <a:xfrm>
            <a:off x="8426880" y="8292960"/>
            <a:ext cx="3516480" cy="696240"/>
          </a:xfrm>
          <a:prstGeom prst="rect">
            <a:avLst/>
          </a:prstGeom>
        </p:spPr>
        <p:txBody>
          <a:bodyPr lIns="0" tIns="0" rIns="0" bIns="0">
            <a:normAutofit/>
          </a:bodyPr>
          <a:lstStyle/>
          <a:p>
            <a:endParaRPr lang="en-US" sz="3200" b="0" strike="noStrike" spc="-1">
              <a:latin typeface="Arial"/>
            </a:endParaRPr>
          </a:p>
        </p:txBody>
      </p:sp>
      <p:sp>
        <p:nvSpPr>
          <p:cNvPr id="232" name="PlaceHolder 5"/>
          <p:cNvSpPr>
            <a:spLocks noGrp="1"/>
          </p:cNvSpPr>
          <p:nvPr>
            <p:ph type="body"/>
          </p:nvPr>
        </p:nvSpPr>
        <p:spPr>
          <a:xfrm>
            <a:off x="1041480" y="9055800"/>
            <a:ext cx="3516480" cy="696240"/>
          </a:xfrm>
          <a:prstGeom prst="rect">
            <a:avLst/>
          </a:prstGeom>
        </p:spPr>
        <p:txBody>
          <a:bodyPr lIns="0" tIns="0" rIns="0" bIns="0">
            <a:normAutofit/>
          </a:bodyPr>
          <a:lstStyle/>
          <a:p>
            <a:endParaRPr lang="en-US" sz="3200" b="0" strike="noStrike" spc="-1">
              <a:latin typeface="Arial"/>
            </a:endParaRPr>
          </a:p>
        </p:txBody>
      </p:sp>
      <p:sp>
        <p:nvSpPr>
          <p:cNvPr id="233" name="PlaceHolder 6"/>
          <p:cNvSpPr>
            <a:spLocks noGrp="1"/>
          </p:cNvSpPr>
          <p:nvPr>
            <p:ph type="body"/>
          </p:nvPr>
        </p:nvSpPr>
        <p:spPr>
          <a:xfrm>
            <a:off x="4734000" y="9055800"/>
            <a:ext cx="3516480" cy="696240"/>
          </a:xfrm>
          <a:prstGeom prst="rect">
            <a:avLst/>
          </a:prstGeom>
        </p:spPr>
        <p:txBody>
          <a:bodyPr lIns="0" tIns="0" rIns="0" bIns="0">
            <a:normAutofit/>
          </a:bodyPr>
          <a:lstStyle/>
          <a:p>
            <a:endParaRPr lang="en-US" sz="3200" b="0" strike="noStrike" spc="-1">
              <a:latin typeface="Arial"/>
            </a:endParaRPr>
          </a:p>
        </p:txBody>
      </p:sp>
      <p:sp>
        <p:nvSpPr>
          <p:cNvPr id="234" name="PlaceHolder 7"/>
          <p:cNvSpPr>
            <a:spLocks noGrp="1"/>
          </p:cNvSpPr>
          <p:nvPr>
            <p:ph type="body"/>
          </p:nvPr>
        </p:nvSpPr>
        <p:spPr>
          <a:xfrm>
            <a:off x="8426880" y="9055800"/>
            <a:ext cx="351648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8"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239" name="PlaceHolder 2"/>
          <p:cNvSpPr>
            <a:spLocks noGrp="1"/>
          </p:cNvSpPr>
          <p:nvPr>
            <p:ph type="subTitle"/>
          </p:nvPr>
        </p:nvSpPr>
        <p:spPr>
          <a:xfrm>
            <a:off x="1041480" y="8292960"/>
            <a:ext cx="10921320" cy="14598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241" name="PlaceHolder 2"/>
          <p:cNvSpPr>
            <a:spLocks noGrp="1"/>
          </p:cNvSpPr>
          <p:nvPr>
            <p:ph type="body"/>
          </p:nvPr>
        </p:nvSpPr>
        <p:spPr>
          <a:xfrm>
            <a:off x="1041480" y="8292960"/>
            <a:ext cx="10921320" cy="14598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243" name="PlaceHolder 2"/>
          <p:cNvSpPr>
            <a:spLocks noGrp="1"/>
          </p:cNvSpPr>
          <p:nvPr>
            <p:ph type="body"/>
          </p:nvPr>
        </p:nvSpPr>
        <p:spPr>
          <a:xfrm>
            <a:off x="1041480" y="8292960"/>
            <a:ext cx="5329440" cy="1459800"/>
          </a:xfrm>
          <a:prstGeom prst="rect">
            <a:avLst/>
          </a:prstGeom>
        </p:spPr>
        <p:txBody>
          <a:bodyPr lIns="0" tIns="0" rIns="0" bIns="0">
            <a:normAutofit/>
          </a:bodyPr>
          <a:lstStyle/>
          <a:p>
            <a:endParaRPr lang="en-US" sz="3200" b="0" strike="noStrike" spc="-1">
              <a:latin typeface="Arial"/>
            </a:endParaRPr>
          </a:p>
        </p:txBody>
      </p:sp>
      <p:sp>
        <p:nvSpPr>
          <p:cNvPr id="244" name="PlaceHolder 3"/>
          <p:cNvSpPr>
            <a:spLocks noGrp="1"/>
          </p:cNvSpPr>
          <p:nvPr>
            <p:ph type="body"/>
          </p:nvPr>
        </p:nvSpPr>
        <p:spPr>
          <a:xfrm>
            <a:off x="6637680" y="8292960"/>
            <a:ext cx="5329440" cy="14598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5"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6" name="PlaceHolder 1"/>
          <p:cNvSpPr>
            <a:spLocks noGrp="1"/>
          </p:cNvSpPr>
          <p:nvPr>
            <p:ph type="subTitle"/>
          </p:nvPr>
        </p:nvSpPr>
        <p:spPr>
          <a:xfrm>
            <a:off x="1041480" y="4521240"/>
            <a:ext cx="10921320" cy="160113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248" name="PlaceHolder 2"/>
          <p:cNvSpPr>
            <a:spLocks noGrp="1"/>
          </p:cNvSpPr>
          <p:nvPr>
            <p:ph type="body"/>
          </p:nvPr>
        </p:nvSpPr>
        <p:spPr>
          <a:xfrm>
            <a:off x="1041480" y="8292960"/>
            <a:ext cx="5329440" cy="696240"/>
          </a:xfrm>
          <a:prstGeom prst="rect">
            <a:avLst/>
          </a:prstGeom>
        </p:spPr>
        <p:txBody>
          <a:bodyPr lIns="0" tIns="0" rIns="0" bIns="0">
            <a:normAutofit/>
          </a:bodyPr>
          <a:lstStyle/>
          <a:p>
            <a:endParaRPr lang="en-US" sz="3200" b="0" strike="noStrike" spc="-1">
              <a:latin typeface="Arial"/>
            </a:endParaRPr>
          </a:p>
        </p:txBody>
      </p:sp>
      <p:sp>
        <p:nvSpPr>
          <p:cNvPr id="249" name="PlaceHolder 3"/>
          <p:cNvSpPr>
            <a:spLocks noGrp="1"/>
          </p:cNvSpPr>
          <p:nvPr>
            <p:ph type="body"/>
          </p:nvPr>
        </p:nvSpPr>
        <p:spPr>
          <a:xfrm>
            <a:off x="6637680" y="8292960"/>
            <a:ext cx="5329440" cy="1459800"/>
          </a:xfrm>
          <a:prstGeom prst="rect">
            <a:avLst/>
          </a:prstGeom>
        </p:spPr>
        <p:txBody>
          <a:bodyPr lIns="0" tIns="0" rIns="0" bIns="0">
            <a:normAutofit/>
          </a:bodyPr>
          <a:lstStyle/>
          <a:p>
            <a:endParaRPr lang="en-US" sz="3200" b="0" strike="noStrike" spc="-1">
              <a:latin typeface="Arial"/>
            </a:endParaRPr>
          </a:p>
        </p:txBody>
      </p:sp>
      <p:sp>
        <p:nvSpPr>
          <p:cNvPr id="250" name="PlaceHolder 4"/>
          <p:cNvSpPr>
            <a:spLocks noGrp="1"/>
          </p:cNvSpPr>
          <p:nvPr>
            <p:ph type="body"/>
          </p:nvPr>
        </p:nvSpPr>
        <p:spPr>
          <a:xfrm>
            <a:off x="1041480" y="9055800"/>
            <a:ext cx="532944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17" name="PlaceHolder 2"/>
          <p:cNvSpPr>
            <a:spLocks noGrp="1"/>
          </p:cNvSpPr>
          <p:nvPr>
            <p:ph type="body"/>
          </p:nvPr>
        </p:nvSpPr>
        <p:spPr>
          <a:xfrm>
            <a:off x="1041480" y="8292960"/>
            <a:ext cx="5329440" cy="1459800"/>
          </a:xfrm>
          <a:prstGeom prst="rect">
            <a:avLst/>
          </a:prstGeom>
        </p:spPr>
        <p:txBody>
          <a:bodyPr lIns="0" tIns="0" rIns="0" bIns="0">
            <a:normAutofit/>
          </a:bodyPr>
          <a:lstStyle/>
          <a:p>
            <a:endParaRPr lang="en-US" sz="3200" b="0" strike="noStrike" spc="-1">
              <a:latin typeface="Arial"/>
            </a:endParaRPr>
          </a:p>
        </p:txBody>
      </p:sp>
      <p:sp>
        <p:nvSpPr>
          <p:cNvPr id="18" name="PlaceHolder 3"/>
          <p:cNvSpPr>
            <a:spLocks noGrp="1"/>
          </p:cNvSpPr>
          <p:nvPr>
            <p:ph type="body"/>
          </p:nvPr>
        </p:nvSpPr>
        <p:spPr>
          <a:xfrm>
            <a:off x="6637680" y="8292960"/>
            <a:ext cx="5329440" cy="696240"/>
          </a:xfrm>
          <a:prstGeom prst="rect">
            <a:avLst/>
          </a:prstGeom>
        </p:spPr>
        <p:txBody>
          <a:bodyPr lIns="0" tIns="0" rIns="0" bIns="0">
            <a:normAutofit/>
          </a:bodyPr>
          <a:lstStyle/>
          <a:p>
            <a:endParaRPr lang="en-US" sz="3200" b="0" strike="noStrike" spc="-1">
              <a:latin typeface="Arial"/>
            </a:endParaRPr>
          </a:p>
        </p:txBody>
      </p:sp>
      <p:sp>
        <p:nvSpPr>
          <p:cNvPr id="19" name="PlaceHolder 4"/>
          <p:cNvSpPr>
            <a:spLocks noGrp="1"/>
          </p:cNvSpPr>
          <p:nvPr>
            <p:ph type="body"/>
          </p:nvPr>
        </p:nvSpPr>
        <p:spPr>
          <a:xfrm>
            <a:off x="6637680" y="9055800"/>
            <a:ext cx="532944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252" name="PlaceHolder 2"/>
          <p:cNvSpPr>
            <a:spLocks noGrp="1"/>
          </p:cNvSpPr>
          <p:nvPr>
            <p:ph type="body"/>
          </p:nvPr>
        </p:nvSpPr>
        <p:spPr>
          <a:xfrm>
            <a:off x="1041480" y="8292960"/>
            <a:ext cx="5329440" cy="1459800"/>
          </a:xfrm>
          <a:prstGeom prst="rect">
            <a:avLst/>
          </a:prstGeom>
        </p:spPr>
        <p:txBody>
          <a:bodyPr lIns="0" tIns="0" rIns="0" bIns="0">
            <a:normAutofit/>
          </a:bodyPr>
          <a:lstStyle/>
          <a:p>
            <a:endParaRPr lang="en-US" sz="3200" b="0" strike="noStrike" spc="-1">
              <a:latin typeface="Arial"/>
            </a:endParaRPr>
          </a:p>
        </p:txBody>
      </p:sp>
      <p:sp>
        <p:nvSpPr>
          <p:cNvPr id="253" name="PlaceHolder 3"/>
          <p:cNvSpPr>
            <a:spLocks noGrp="1"/>
          </p:cNvSpPr>
          <p:nvPr>
            <p:ph type="body"/>
          </p:nvPr>
        </p:nvSpPr>
        <p:spPr>
          <a:xfrm>
            <a:off x="6637680" y="8292960"/>
            <a:ext cx="5329440" cy="696240"/>
          </a:xfrm>
          <a:prstGeom prst="rect">
            <a:avLst/>
          </a:prstGeom>
        </p:spPr>
        <p:txBody>
          <a:bodyPr lIns="0" tIns="0" rIns="0" bIns="0">
            <a:normAutofit/>
          </a:bodyPr>
          <a:lstStyle/>
          <a:p>
            <a:endParaRPr lang="en-US" sz="3200" b="0" strike="noStrike" spc="-1">
              <a:latin typeface="Arial"/>
            </a:endParaRPr>
          </a:p>
        </p:txBody>
      </p:sp>
      <p:sp>
        <p:nvSpPr>
          <p:cNvPr id="254" name="PlaceHolder 4"/>
          <p:cNvSpPr>
            <a:spLocks noGrp="1"/>
          </p:cNvSpPr>
          <p:nvPr>
            <p:ph type="body"/>
          </p:nvPr>
        </p:nvSpPr>
        <p:spPr>
          <a:xfrm>
            <a:off x="6637680" y="9055800"/>
            <a:ext cx="532944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256" name="PlaceHolder 2"/>
          <p:cNvSpPr>
            <a:spLocks noGrp="1"/>
          </p:cNvSpPr>
          <p:nvPr>
            <p:ph type="body"/>
          </p:nvPr>
        </p:nvSpPr>
        <p:spPr>
          <a:xfrm>
            <a:off x="1041480" y="8292960"/>
            <a:ext cx="5329440" cy="696240"/>
          </a:xfrm>
          <a:prstGeom prst="rect">
            <a:avLst/>
          </a:prstGeom>
        </p:spPr>
        <p:txBody>
          <a:bodyPr lIns="0" tIns="0" rIns="0" bIns="0">
            <a:normAutofit/>
          </a:bodyPr>
          <a:lstStyle/>
          <a:p>
            <a:endParaRPr lang="en-US" sz="3200" b="0" strike="noStrike" spc="-1">
              <a:latin typeface="Arial"/>
            </a:endParaRPr>
          </a:p>
        </p:txBody>
      </p:sp>
      <p:sp>
        <p:nvSpPr>
          <p:cNvPr id="257" name="PlaceHolder 3"/>
          <p:cNvSpPr>
            <a:spLocks noGrp="1"/>
          </p:cNvSpPr>
          <p:nvPr>
            <p:ph type="body"/>
          </p:nvPr>
        </p:nvSpPr>
        <p:spPr>
          <a:xfrm>
            <a:off x="6637680" y="8292960"/>
            <a:ext cx="5329440" cy="696240"/>
          </a:xfrm>
          <a:prstGeom prst="rect">
            <a:avLst/>
          </a:prstGeom>
        </p:spPr>
        <p:txBody>
          <a:bodyPr lIns="0" tIns="0" rIns="0" bIns="0">
            <a:normAutofit/>
          </a:bodyPr>
          <a:lstStyle/>
          <a:p>
            <a:endParaRPr lang="en-US" sz="3200" b="0" strike="noStrike" spc="-1">
              <a:latin typeface="Arial"/>
            </a:endParaRPr>
          </a:p>
        </p:txBody>
      </p:sp>
      <p:sp>
        <p:nvSpPr>
          <p:cNvPr id="258" name="PlaceHolder 4"/>
          <p:cNvSpPr>
            <a:spLocks noGrp="1"/>
          </p:cNvSpPr>
          <p:nvPr>
            <p:ph type="body"/>
          </p:nvPr>
        </p:nvSpPr>
        <p:spPr>
          <a:xfrm>
            <a:off x="1041480" y="9055800"/>
            <a:ext cx="1092132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260" name="PlaceHolder 2"/>
          <p:cNvSpPr>
            <a:spLocks noGrp="1"/>
          </p:cNvSpPr>
          <p:nvPr>
            <p:ph type="body"/>
          </p:nvPr>
        </p:nvSpPr>
        <p:spPr>
          <a:xfrm>
            <a:off x="1041480" y="8292960"/>
            <a:ext cx="10921320" cy="696240"/>
          </a:xfrm>
          <a:prstGeom prst="rect">
            <a:avLst/>
          </a:prstGeom>
        </p:spPr>
        <p:txBody>
          <a:bodyPr lIns="0" tIns="0" rIns="0" bIns="0">
            <a:normAutofit/>
          </a:bodyPr>
          <a:lstStyle/>
          <a:p>
            <a:endParaRPr lang="en-US" sz="3200" b="0" strike="noStrike" spc="-1">
              <a:latin typeface="Arial"/>
            </a:endParaRPr>
          </a:p>
        </p:txBody>
      </p:sp>
      <p:sp>
        <p:nvSpPr>
          <p:cNvPr id="261" name="PlaceHolder 3"/>
          <p:cNvSpPr>
            <a:spLocks noGrp="1"/>
          </p:cNvSpPr>
          <p:nvPr>
            <p:ph type="body"/>
          </p:nvPr>
        </p:nvSpPr>
        <p:spPr>
          <a:xfrm>
            <a:off x="1041480" y="9055800"/>
            <a:ext cx="1092132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263" name="PlaceHolder 2"/>
          <p:cNvSpPr>
            <a:spLocks noGrp="1"/>
          </p:cNvSpPr>
          <p:nvPr>
            <p:ph type="body"/>
          </p:nvPr>
        </p:nvSpPr>
        <p:spPr>
          <a:xfrm>
            <a:off x="1041480" y="8292960"/>
            <a:ext cx="5329440" cy="696240"/>
          </a:xfrm>
          <a:prstGeom prst="rect">
            <a:avLst/>
          </a:prstGeom>
        </p:spPr>
        <p:txBody>
          <a:bodyPr lIns="0" tIns="0" rIns="0" bIns="0">
            <a:normAutofit/>
          </a:bodyPr>
          <a:lstStyle/>
          <a:p>
            <a:endParaRPr lang="en-US" sz="3200" b="0" strike="noStrike" spc="-1">
              <a:latin typeface="Arial"/>
            </a:endParaRPr>
          </a:p>
        </p:txBody>
      </p:sp>
      <p:sp>
        <p:nvSpPr>
          <p:cNvPr id="264" name="PlaceHolder 3"/>
          <p:cNvSpPr>
            <a:spLocks noGrp="1"/>
          </p:cNvSpPr>
          <p:nvPr>
            <p:ph type="body"/>
          </p:nvPr>
        </p:nvSpPr>
        <p:spPr>
          <a:xfrm>
            <a:off x="6637680" y="8292960"/>
            <a:ext cx="5329440" cy="696240"/>
          </a:xfrm>
          <a:prstGeom prst="rect">
            <a:avLst/>
          </a:prstGeom>
        </p:spPr>
        <p:txBody>
          <a:bodyPr lIns="0" tIns="0" rIns="0" bIns="0">
            <a:normAutofit/>
          </a:bodyPr>
          <a:lstStyle/>
          <a:p>
            <a:endParaRPr lang="en-US" sz="3200" b="0" strike="noStrike" spc="-1">
              <a:latin typeface="Arial"/>
            </a:endParaRPr>
          </a:p>
        </p:txBody>
      </p:sp>
      <p:sp>
        <p:nvSpPr>
          <p:cNvPr id="265" name="PlaceHolder 4"/>
          <p:cNvSpPr>
            <a:spLocks noGrp="1"/>
          </p:cNvSpPr>
          <p:nvPr>
            <p:ph type="body"/>
          </p:nvPr>
        </p:nvSpPr>
        <p:spPr>
          <a:xfrm>
            <a:off x="1041480" y="9055800"/>
            <a:ext cx="5329440" cy="696240"/>
          </a:xfrm>
          <a:prstGeom prst="rect">
            <a:avLst/>
          </a:prstGeom>
        </p:spPr>
        <p:txBody>
          <a:bodyPr lIns="0" tIns="0" rIns="0" bIns="0">
            <a:normAutofit/>
          </a:bodyPr>
          <a:lstStyle/>
          <a:p>
            <a:endParaRPr lang="en-US" sz="3200" b="0" strike="noStrike" spc="-1">
              <a:latin typeface="Arial"/>
            </a:endParaRPr>
          </a:p>
        </p:txBody>
      </p:sp>
      <p:sp>
        <p:nvSpPr>
          <p:cNvPr id="266" name="PlaceHolder 5"/>
          <p:cNvSpPr>
            <a:spLocks noGrp="1"/>
          </p:cNvSpPr>
          <p:nvPr>
            <p:ph type="body"/>
          </p:nvPr>
        </p:nvSpPr>
        <p:spPr>
          <a:xfrm>
            <a:off x="6637680" y="9055800"/>
            <a:ext cx="532944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268" name="PlaceHolder 2"/>
          <p:cNvSpPr>
            <a:spLocks noGrp="1"/>
          </p:cNvSpPr>
          <p:nvPr>
            <p:ph type="body"/>
          </p:nvPr>
        </p:nvSpPr>
        <p:spPr>
          <a:xfrm>
            <a:off x="1041480" y="8292960"/>
            <a:ext cx="3516480" cy="696240"/>
          </a:xfrm>
          <a:prstGeom prst="rect">
            <a:avLst/>
          </a:prstGeom>
        </p:spPr>
        <p:txBody>
          <a:bodyPr lIns="0" tIns="0" rIns="0" bIns="0">
            <a:normAutofit/>
          </a:bodyPr>
          <a:lstStyle/>
          <a:p>
            <a:endParaRPr lang="en-US" sz="3200" b="0" strike="noStrike" spc="-1">
              <a:latin typeface="Arial"/>
            </a:endParaRPr>
          </a:p>
        </p:txBody>
      </p:sp>
      <p:sp>
        <p:nvSpPr>
          <p:cNvPr id="269" name="PlaceHolder 3"/>
          <p:cNvSpPr>
            <a:spLocks noGrp="1"/>
          </p:cNvSpPr>
          <p:nvPr>
            <p:ph type="body"/>
          </p:nvPr>
        </p:nvSpPr>
        <p:spPr>
          <a:xfrm>
            <a:off x="4734000" y="8292960"/>
            <a:ext cx="3516480" cy="696240"/>
          </a:xfrm>
          <a:prstGeom prst="rect">
            <a:avLst/>
          </a:prstGeom>
        </p:spPr>
        <p:txBody>
          <a:bodyPr lIns="0" tIns="0" rIns="0" bIns="0">
            <a:normAutofit/>
          </a:bodyPr>
          <a:lstStyle/>
          <a:p>
            <a:endParaRPr lang="en-US" sz="3200" b="0" strike="noStrike" spc="-1">
              <a:latin typeface="Arial"/>
            </a:endParaRPr>
          </a:p>
        </p:txBody>
      </p:sp>
      <p:sp>
        <p:nvSpPr>
          <p:cNvPr id="270" name="PlaceHolder 4"/>
          <p:cNvSpPr>
            <a:spLocks noGrp="1"/>
          </p:cNvSpPr>
          <p:nvPr>
            <p:ph type="body"/>
          </p:nvPr>
        </p:nvSpPr>
        <p:spPr>
          <a:xfrm>
            <a:off x="8426880" y="8292960"/>
            <a:ext cx="3516480" cy="696240"/>
          </a:xfrm>
          <a:prstGeom prst="rect">
            <a:avLst/>
          </a:prstGeom>
        </p:spPr>
        <p:txBody>
          <a:bodyPr lIns="0" tIns="0" rIns="0" bIns="0">
            <a:normAutofit/>
          </a:bodyPr>
          <a:lstStyle/>
          <a:p>
            <a:endParaRPr lang="en-US" sz="3200" b="0" strike="noStrike" spc="-1">
              <a:latin typeface="Arial"/>
            </a:endParaRPr>
          </a:p>
        </p:txBody>
      </p:sp>
      <p:sp>
        <p:nvSpPr>
          <p:cNvPr id="271" name="PlaceHolder 5"/>
          <p:cNvSpPr>
            <a:spLocks noGrp="1"/>
          </p:cNvSpPr>
          <p:nvPr>
            <p:ph type="body"/>
          </p:nvPr>
        </p:nvSpPr>
        <p:spPr>
          <a:xfrm>
            <a:off x="1041480" y="9055800"/>
            <a:ext cx="3516480" cy="696240"/>
          </a:xfrm>
          <a:prstGeom prst="rect">
            <a:avLst/>
          </a:prstGeom>
        </p:spPr>
        <p:txBody>
          <a:bodyPr lIns="0" tIns="0" rIns="0" bIns="0">
            <a:normAutofit/>
          </a:bodyPr>
          <a:lstStyle/>
          <a:p>
            <a:endParaRPr lang="en-US" sz="3200" b="0" strike="noStrike" spc="-1">
              <a:latin typeface="Arial"/>
            </a:endParaRPr>
          </a:p>
        </p:txBody>
      </p:sp>
      <p:sp>
        <p:nvSpPr>
          <p:cNvPr id="272" name="PlaceHolder 6"/>
          <p:cNvSpPr>
            <a:spLocks noGrp="1"/>
          </p:cNvSpPr>
          <p:nvPr>
            <p:ph type="body"/>
          </p:nvPr>
        </p:nvSpPr>
        <p:spPr>
          <a:xfrm>
            <a:off x="4734000" y="9055800"/>
            <a:ext cx="3516480" cy="696240"/>
          </a:xfrm>
          <a:prstGeom prst="rect">
            <a:avLst/>
          </a:prstGeom>
        </p:spPr>
        <p:txBody>
          <a:bodyPr lIns="0" tIns="0" rIns="0" bIns="0">
            <a:normAutofit/>
          </a:bodyPr>
          <a:lstStyle/>
          <a:p>
            <a:endParaRPr lang="en-US" sz="3200" b="0" strike="noStrike" spc="-1">
              <a:latin typeface="Arial"/>
            </a:endParaRPr>
          </a:p>
        </p:txBody>
      </p:sp>
      <p:sp>
        <p:nvSpPr>
          <p:cNvPr id="273" name="PlaceHolder 7"/>
          <p:cNvSpPr>
            <a:spLocks noGrp="1"/>
          </p:cNvSpPr>
          <p:nvPr>
            <p:ph type="body"/>
          </p:nvPr>
        </p:nvSpPr>
        <p:spPr>
          <a:xfrm>
            <a:off x="8426880" y="9055800"/>
            <a:ext cx="351648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83"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284" name="PlaceHolder 2"/>
          <p:cNvSpPr>
            <a:spLocks noGrp="1"/>
          </p:cNvSpPr>
          <p:nvPr>
            <p:ph type="subTitle"/>
          </p:nvPr>
        </p:nvSpPr>
        <p:spPr>
          <a:xfrm>
            <a:off x="1041480" y="8292960"/>
            <a:ext cx="10921320" cy="14598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286" name="PlaceHolder 2"/>
          <p:cNvSpPr>
            <a:spLocks noGrp="1"/>
          </p:cNvSpPr>
          <p:nvPr>
            <p:ph type="body"/>
          </p:nvPr>
        </p:nvSpPr>
        <p:spPr>
          <a:xfrm>
            <a:off x="1041480" y="8292960"/>
            <a:ext cx="10921320" cy="14598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288" name="PlaceHolder 2"/>
          <p:cNvSpPr>
            <a:spLocks noGrp="1"/>
          </p:cNvSpPr>
          <p:nvPr>
            <p:ph type="body"/>
          </p:nvPr>
        </p:nvSpPr>
        <p:spPr>
          <a:xfrm>
            <a:off x="1041480" y="8292960"/>
            <a:ext cx="5329440" cy="1459800"/>
          </a:xfrm>
          <a:prstGeom prst="rect">
            <a:avLst/>
          </a:prstGeom>
        </p:spPr>
        <p:txBody>
          <a:bodyPr lIns="0" tIns="0" rIns="0" bIns="0">
            <a:normAutofit/>
          </a:bodyPr>
          <a:lstStyle/>
          <a:p>
            <a:endParaRPr lang="en-US" sz="3200" b="0" strike="noStrike" spc="-1">
              <a:latin typeface="Arial"/>
            </a:endParaRPr>
          </a:p>
        </p:txBody>
      </p:sp>
      <p:sp>
        <p:nvSpPr>
          <p:cNvPr id="289" name="PlaceHolder 3"/>
          <p:cNvSpPr>
            <a:spLocks noGrp="1"/>
          </p:cNvSpPr>
          <p:nvPr>
            <p:ph type="body"/>
          </p:nvPr>
        </p:nvSpPr>
        <p:spPr>
          <a:xfrm>
            <a:off x="6637680" y="8292960"/>
            <a:ext cx="5329440" cy="14598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90"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21" name="PlaceHolder 2"/>
          <p:cNvSpPr>
            <a:spLocks noGrp="1"/>
          </p:cNvSpPr>
          <p:nvPr>
            <p:ph type="body"/>
          </p:nvPr>
        </p:nvSpPr>
        <p:spPr>
          <a:xfrm>
            <a:off x="1041480" y="8292960"/>
            <a:ext cx="5329440" cy="696240"/>
          </a:xfrm>
          <a:prstGeom prst="rect">
            <a:avLst/>
          </a:prstGeom>
        </p:spPr>
        <p:txBody>
          <a:bodyPr lIns="0" tIns="0" rIns="0" bIns="0">
            <a:normAutofit/>
          </a:bodyPr>
          <a:lstStyle/>
          <a:p>
            <a:endParaRPr lang="en-US" sz="3200" b="0" strike="noStrike" spc="-1">
              <a:latin typeface="Arial"/>
            </a:endParaRPr>
          </a:p>
        </p:txBody>
      </p:sp>
      <p:sp>
        <p:nvSpPr>
          <p:cNvPr id="22" name="PlaceHolder 3"/>
          <p:cNvSpPr>
            <a:spLocks noGrp="1"/>
          </p:cNvSpPr>
          <p:nvPr>
            <p:ph type="body"/>
          </p:nvPr>
        </p:nvSpPr>
        <p:spPr>
          <a:xfrm>
            <a:off x="6637680" y="8292960"/>
            <a:ext cx="5329440" cy="696240"/>
          </a:xfrm>
          <a:prstGeom prst="rect">
            <a:avLst/>
          </a:prstGeom>
        </p:spPr>
        <p:txBody>
          <a:bodyPr lIns="0" tIns="0" rIns="0" bIns="0">
            <a:normAutofit/>
          </a:bodyPr>
          <a:lstStyle/>
          <a:p>
            <a:endParaRPr lang="en-US" sz="3200" b="0" strike="noStrike" spc="-1">
              <a:latin typeface="Arial"/>
            </a:endParaRPr>
          </a:p>
        </p:txBody>
      </p:sp>
      <p:sp>
        <p:nvSpPr>
          <p:cNvPr id="23" name="PlaceHolder 4"/>
          <p:cNvSpPr>
            <a:spLocks noGrp="1"/>
          </p:cNvSpPr>
          <p:nvPr>
            <p:ph type="body"/>
          </p:nvPr>
        </p:nvSpPr>
        <p:spPr>
          <a:xfrm>
            <a:off x="1041480" y="9055800"/>
            <a:ext cx="1092132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91" name="PlaceHolder 1"/>
          <p:cNvSpPr>
            <a:spLocks noGrp="1"/>
          </p:cNvSpPr>
          <p:nvPr>
            <p:ph type="subTitle"/>
          </p:nvPr>
        </p:nvSpPr>
        <p:spPr>
          <a:xfrm>
            <a:off x="1041480" y="4521240"/>
            <a:ext cx="10921320" cy="160113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293" name="PlaceHolder 2"/>
          <p:cNvSpPr>
            <a:spLocks noGrp="1"/>
          </p:cNvSpPr>
          <p:nvPr>
            <p:ph type="body"/>
          </p:nvPr>
        </p:nvSpPr>
        <p:spPr>
          <a:xfrm>
            <a:off x="1041480" y="8292960"/>
            <a:ext cx="5329440" cy="696240"/>
          </a:xfrm>
          <a:prstGeom prst="rect">
            <a:avLst/>
          </a:prstGeom>
        </p:spPr>
        <p:txBody>
          <a:bodyPr lIns="0" tIns="0" rIns="0" bIns="0">
            <a:normAutofit/>
          </a:bodyPr>
          <a:lstStyle/>
          <a:p>
            <a:endParaRPr lang="en-US" sz="3200" b="0" strike="noStrike" spc="-1">
              <a:latin typeface="Arial"/>
            </a:endParaRPr>
          </a:p>
        </p:txBody>
      </p:sp>
      <p:sp>
        <p:nvSpPr>
          <p:cNvPr id="294" name="PlaceHolder 3"/>
          <p:cNvSpPr>
            <a:spLocks noGrp="1"/>
          </p:cNvSpPr>
          <p:nvPr>
            <p:ph type="body"/>
          </p:nvPr>
        </p:nvSpPr>
        <p:spPr>
          <a:xfrm>
            <a:off x="6637680" y="8292960"/>
            <a:ext cx="5329440" cy="1459800"/>
          </a:xfrm>
          <a:prstGeom prst="rect">
            <a:avLst/>
          </a:prstGeom>
        </p:spPr>
        <p:txBody>
          <a:bodyPr lIns="0" tIns="0" rIns="0" bIns="0">
            <a:normAutofit/>
          </a:bodyPr>
          <a:lstStyle/>
          <a:p>
            <a:endParaRPr lang="en-US" sz="3200" b="0" strike="noStrike" spc="-1">
              <a:latin typeface="Arial"/>
            </a:endParaRPr>
          </a:p>
        </p:txBody>
      </p:sp>
      <p:sp>
        <p:nvSpPr>
          <p:cNvPr id="295" name="PlaceHolder 4"/>
          <p:cNvSpPr>
            <a:spLocks noGrp="1"/>
          </p:cNvSpPr>
          <p:nvPr>
            <p:ph type="body"/>
          </p:nvPr>
        </p:nvSpPr>
        <p:spPr>
          <a:xfrm>
            <a:off x="1041480" y="9055800"/>
            <a:ext cx="532944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297" name="PlaceHolder 2"/>
          <p:cNvSpPr>
            <a:spLocks noGrp="1"/>
          </p:cNvSpPr>
          <p:nvPr>
            <p:ph type="body"/>
          </p:nvPr>
        </p:nvSpPr>
        <p:spPr>
          <a:xfrm>
            <a:off x="1041480" y="8292960"/>
            <a:ext cx="5329440" cy="1459800"/>
          </a:xfrm>
          <a:prstGeom prst="rect">
            <a:avLst/>
          </a:prstGeom>
        </p:spPr>
        <p:txBody>
          <a:bodyPr lIns="0" tIns="0" rIns="0" bIns="0">
            <a:normAutofit/>
          </a:bodyPr>
          <a:lstStyle/>
          <a:p>
            <a:endParaRPr lang="en-US" sz="3200" b="0" strike="noStrike" spc="-1">
              <a:latin typeface="Arial"/>
            </a:endParaRPr>
          </a:p>
        </p:txBody>
      </p:sp>
      <p:sp>
        <p:nvSpPr>
          <p:cNvPr id="298" name="PlaceHolder 3"/>
          <p:cNvSpPr>
            <a:spLocks noGrp="1"/>
          </p:cNvSpPr>
          <p:nvPr>
            <p:ph type="body"/>
          </p:nvPr>
        </p:nvSpPr>
        <p:spPr>
          <a:xfrm>
            <a:off x="6637680" y="8292960"/>
            <a:ext cx="5329440" cy="696240"/>
          </a:xfrm>
          <a:prstGeom prst="rect">
            <a:avLst/>
          </a:prstGeom>
        </p:spPr>
        <p:txBody>
          <a:bodyPr lIns="0" tIns="0" rIns="0" bIns="0">
            <a:normAutofit/>
          </a:bodyPr>
          <a:lstStyle/>
          <a:p>
            <a:endParaRPr lang="en-US" sz="3200" b="0" strike="noStrike" spc="-1">
              <a:latin typeface="Arial"/>
            </a:endParaRPr>
          </a:p>
        </p:txBody>
      </p:sp>
      <p:sp>
        <p:nvSpPr>
          <p:cNvPr id="299" name="PlaceHolder 4"/>
          <p:cNvSpPr>
            <a:spLocks noGrp="1"/>
          </p:cNvSpPr>
          <p:nvPr>
            <p:ph type="body"/>
          </p:nvPr>
        </p:nvSpPr>
        <p:spPr>
          <a:xfrm>
            <a:off x="6637680" y="9055800"/>
            <a:ext cx="532944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301" name="PlaceHolder 2"/>
          <p:cNvSpPr>
            <a:spLocks noGrp="1"/>
          </p:cNvSpPr>
          <p:nvPr>
            <p:ph type="body"/>
          </p:nvPr>
        </p:nvSpPr>
        <p:spPr>
          <a:xfrm>
            <a:off x="1041480" y="8292960"/>
            <a:ext cx="5329440" cy="696240"/>
          </a:xfrm>
          <a:prstGeom prst="rect">
            <a:avLst/>
          </a:prstGeom>
        </p:spPr>
        <p:txBody>
          <a:bodyPr lIns="0" tIns="0" rIns="0" bIns="0">
            <a:normAutofit/>
          </a:bodyPr>
          <a:lstStyle/>
          <a:p>
            <a:endParaRPr lang="en-US" sz="3200" b="0" strike="noStrike" spc="-1">
              <a:latin typeface="Arial"/>
            </a:endParaRPr>
          </a:p>
        </p:txBody>
      </p:sp>
      <p:sp>
        <p:nvSpPr>
          <p:cNvPr id="302" name="PlaceHolder 3"/>
          <p:cNvSpPr>
            <a:spLocks noGrp="1"/>
          </p:cNvSpPr>
          <p:nvPr>
            <p:ph type="body"/>
          </p:nvPr>
        </p:nvSpPr>
        <p:spPr>
          <a:xfrm>
            <a:off x="6637680" y="8292960"/>
            <a:ext cx="5329440" cy="696240"/>
          </a:xfrm>
          <a:prstGeom prst="rect">
            <a:avLst/>
          </a:prstGeom>
        </p:spPr>
        <p:txBody>
          <a:bodyPr lIns="0" tIns="0" rIns="0" bIns="0">
            <a:normAutofit/>
          </a:bodyPr>
          <a:lstStyle/>
          <a:p>
            <a:endParaRPr lang="en-US" sz="3200" b="0" strike="noStrike" spc="-1">
              <a:latin typeface="Arial"/>
            </a:endParaRPr>
          </a:p>
        </p:txBody>
      </p:sp>
      <p:sp>
        <p:nvSpPr>
          <p:cNvPr id="303" name="PlaceHolder 4"/>
          <p:cNvSpPr>
            <a:spLocks noGrp="1"/>
          </p:cNvSpPr>
          <p:nvPr>
            <p:ph type="body"/>
          </p:nvPr>
        </p:nvSpPr>
        <p:spPr>
          <a:xfrm>
            <a:off x="1041480" y="9055800"/>
            <a:ext cx="1092132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4"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305" name="PlaceHolder 2"/>
          <p:cNvSpPr>
            <a:spLocks noGrp="1"/>
          </p:cNvSpPr>
          <p:nvPr>
            <p:ph type="body"/>
          </p:nvPr>
        </p:nvSpPr>
        <p:spPr>
          <a:xfrm>
            <a:off x="1041480" y="8292960"/>
            <a:ext cx="10921320" cy="696240"/>
          </a:xfrm>
          <a:prstGeom prst="rect">
            <a:avLst/>
          </a:prstGeom>
        </p:spPr>
        <p:txBody>
          <a:bodyPr lIns="0" tIns="0" rIns="0" bIns="0">
            <a:normAutofit/>
          </a:bodyPr>
          <a:lstStyle/>
          <a:p>
            <a:endParaRPr lang="en-US" sz="3200" b="0" strike="noStrike" spc="-1">
              <a:latin typeface="Arial"/>
            </a:endParaRPr>
          </a:p>
        </p:txBody>
      </p:sp>
      <p:sp>
        <p:nvSpPr>
          <p:cNvPr id="306" name="PlaceHolder 3"/>
          <p:cNvSpPr>
            <a:spLocks noGrp="1"/>
          </p:cNvSpPr>
          <p:nvPr>
            <p:ph type="body"/>
          </p:nvPr>
        </p:nvSpPr>
        <p:spPr>
          <a:xfrm>
            <a:off x="1041480" y="9055800"/>
            <a:ext cx="1092132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308" name="PlaceHolder 2"/>
          <p:cNvSpPr>
            <a:spLocks noGrp="1"/>
          </p:cNvSpPr>
          <p:nvPr>
            <p:ph type="body"/>
          </p:nvPr>
        </p:nvSpPr>
        <p:spPr>
          <a:xfrm>
            <a:off x="1041480" y="8292960"/>
            <a:ext cx="5329440" cy="696240"/>
          </a:xfrm>
          <a:prstGeom prst="rect">
            <a:avLst/>
          </a:prstGeom>
        </p:spPr>
        <p:txBody>
          <a:bodyPr lIns="0" tIns="0" rIns="0" bIns="0">
            <a:normAutofit/>
          </a:bodyPr>
          <a:lstStyle/>
          <a:p>
            <a:endParaRPr lang="en-US" sz="3200" b="0" strike="noStrike" spc="-1">
              <a:latin typeface="Arial"/>
            </a:endParaRPr>
          </a:p>
        </p:txBody>
      </p:sp>
      <p:sp>
        <p:nvSpPr>
          <p:cNvPr id="309" name="PlaceHolder 3"/>
          <p:cNvSpPr>
            <a:spLocks noGrp="1"/>
          </p:cNvSpPr>
          <p:nvPr>
            <p:ph type="body"/>
          </p:nvPr>
        </p:nvSpPr>
        <p:spPr>
          <a:xfrm>
            <a:off x="6637680" y="8292960"/>
            <a:ext cx="5329440" cy="696240"/>
          </a:xfrm>
          <a:prstGeom prst="rect">
            <a:avLst/>
          </a:prstGeom>
        </p:spPr>
        <p:txBody>
          <a:bodyPr lIns="0" tIns="0" rIns="0" bIns="0">
            <a:normAutofit/>
          </a:bodyPr>
          <a:lstStyle/>
          <a:p>
            <a:endParaRPr lang="en-US" sz="3200" b="0" strike="noStrike" spc="-1">
              <a:latin typeface="Arial"/>
            </a:endParaRPr>
          </a:p>
        </p:txBody>
      </p:sp>
      <p:sp>
        <p:nvSpPr>
          <p:cNvPr id="310" name="PlaceHolder 4"/>
          <p:cNvSpPr>
            <a:spLocks noGrp="1"/>
          </p:cNvSpPr>
          <p:nvPr>
            <p:ph type="body"/>
          </p:nvPr>
        </p:nvSpPr>
        <p:spPr>
          <a:xfrm>
            <a:off x="1041480" y="9055800"/>
            <a:ext cx="5329440" cy="696240"/>
          </a:xfrm>
          <a:prstGeom prst="rect">
            <a:avLst/>
          </a:prstGeom>
        </p:spPr>
        <p:txBody>
          <a:bodyPr lIns="0" tIns="0" rIns="0" bIns="0">
            <a:normAutofit/>
          </a:bodyPr>
          <a:lstStyle/>
          <a:p>
            <a:endParaRPr lang="en-US" sz="3200" b="0" strike="noStrike" spc="-1">
              <a:latin typeface="Arial"/>
            </a:endParaRPr>
          </a:p>
        </p:txBody>
      </p:sp>
      <p:sp>
        <p:nvSpPr>
          <p:cNvPr id="311" name="PlaceHolder 5"/>
          <p:cNvSpPr>
            <a:spLocks noGrp="1"/>
          </p:cNvSpPr>
          <p:nvPr>
            <p:ph type="body"/>
          </p:nvPr>
        </p:nvSpPr>
        <p:spPr>
          <a:xfrm>
            <a:off x="6637680" y="9055800"/>
            <a:ext cx="532944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1041480" y="4521240"/>
            <a:ext cx="10921320" cy="3453840"/>
          </a:xfrm>
          <a:prstGeom prst="rect">
            <a:avLst/>
          </a:prstGeom>
        </p:spPr>
        <p:txBody>
          <a:bodyPr lIns="0" tIns="0" rIns="0" bIns="0" anchor="ctr"/>
          <a:lstStyle/>
          <a:p>
            <a:pPr algn="ctr"/>
            <a:endParaRPr lang="en-US" sz="4400" b="0" strike="noStrike" spc="-1">
              <a:latin typeface="Arial"/>
            </a:endParaRPr>
          </a:p>
        </p:txBody>
      </p:sp>
      <p:sp>
        <p:nvSpPr>
          <p:cNvPr id="313" name="PlaceHolder 2"/>
          <p:cNvSpPr>
            <a:spLocks noGrp="1"/>
          </p:cNvSpPr>
          <p:nvPr>
            <p:ph type="body"/>
          </p:nvPr>
        </p:nvSpPr>
        <p:spPr>
          <a:xfrm>
            <a:off x="1041480" y="8292960"/>
            <a:ext cx="3516480" cy="696240"/>
          </a:xfrm>
          <a:prstGeom prst="rect">
            <a:avLst/>
          </a:prstGeom>
        </p:spPr>
        <p:txBody>
          <a:bodyPr lIns="0" tIns="0" rIns="0" bIns="0">
            <a:normAutofit/>
          </a:bodyPr>
          <a:lstStyle/>
          <a:p>
            <a:endParaRPr lang="en-US" sz="3200" b="0" strike="noStrike" spc="-1">
              <a:latin typeface="Arial"/>
            </a:endParaRPr>
          </a:p>
        </p:txBody>
      </p:sp>
      <p:sp>
        <p:nvSpPr>
          <p:cNvPr id="314" name="PlaceHolder 3"/>
          <p:cNvSpPr>
            <a:spLocks noGrp="1"/>
          </p:cNvSpPr>
          <p:nvPr>
            <p:ph type="body"/>
          </p:nvPr>
        </p:nvSpPr>
        <p:spPr>
          <a:xfrm>
            <a:off x="4734000" y="8292960"/>
            <a:ext cx="3516480" cy="696240"/>
          </a:xfrm>
          <a:prstGeom prst="rect">
            <a:avLst/>
          </a:prstGeom>
        </p:spPr>
        <p:txBody>
          <a:bodyPr lIns="0" tIns="0" rIns="0" bIns="0">
            <a:normAutofit/>
          </a:bodyPr>
          <a:lstStyle/>
          <a:p>
            <a:endParaRPr lang="en-US" sz="3200" b="0" strike="noStrike" spc="-1">
              <a:latin typeface="Arial"/>
            </a:endParaRPr>
          </a:p>
        </p:txBody>
      </p:sp>
      <p:sp>
        <p:nvSpPr>
          <p:cNvPr id="315" name="PlaceHolder 4"/>
          <p:cNvSpPr>
            <a:spLocks noGrp="1"/>
          </p:cNvSpPr>
          <p:nvPr>
            <p:ph type="body"/>
          </p:nvPr>
        </p:nvSpPr>
        <p:spPr>
          <a:xfrm>
            <a:off x="8426880" y="8292960"/>
            <a:ext cx="3516480" cy="696240"/>
          </a:xfrm>
          <a:prstGeom prst="rect">
            <a:avLst/>
          </a:prstGeom>
        </p:spPr>
        <p:txBody>
          <a:bodyPr lIns="0" tIns="0" rIns="0" bIns="0">
            <a:normAutofit/>
          </a:bodyPr>
          <a:lstStyle/>
          <a:p>
            <a:endParaRPr lang="en-US" sz="3200" b="0" strike="noStrike" spc="-1">
              <a:latin typeface="Arial"/>
            </a:endParaRPr>
          </a:p>
        </p:txBody>
      </p:sp>
      <p:sp>
        <p:nvSpPr>
          <p:cNvPr id="316" name="PlaceHolder 5"/>
          <p:cNvSpPr>
            <a:spLocks noGrp="1"/>
          </p:cNvSpPr>
          <p:nvPr>
            <p:ph type="body"/>
          </p:nvPr>
        </p:nvSpPr>
        <p:spPr>
          <a:xfrm>
            <a:off x="1041480" y="9055800"/>
            <a:ext cx="3516480" cy="696240"/>
          </a:xfrm>
          <a:prstGeom prst="rect">
            <a:avLst/>
          </a:prstGeom>
        </p:spPr>
        <p:txBody>
          <a:bodyPr lIns="0" tIns="0" rIns="0" bIns="0">
            <a:normAutofit/>
          </a:bodyPr>
          <a:lstStyle/>
          <a:p>
            <a:endParaRPr lang="en-US" sz="3200" b="0" strike="noStrike" spc="-1">
              <a:latin typeface="Arial"/>
            </a:endParaRPr>
          </a:p>
        </p:txBody>
      </p:sp>
      <p:sp>
        <p:nvSpPr>
          <p:cNvPr id="317" name="PlaceHolder 6"/>
          <p:cNvSpPr>
            <a:spLocks noGrp="1"/>
          </p:cNvSpPr>
          <p:nvPr>
            <p:ph type="body"/>
          </p:nvPr>
        </p:nvSpPr>
        <p:spPr>
          <a:xfrm>
            <a:off x="4734000" y="9055800"/>
            <a:ext cx="3516480" cy="696240"/>
          </a:xfrm>
          <a:prstGeom prst="rect">
            <a:avLst/>
          </a:prstGeom>
        </p:spPr>
        <p:txBody>
          <a:bodyPr lIns="0" tIns="0" rIns="0" bIns="0">
            <a:normAutofit/>
          </a:bodyPr>
          <a:lstStyle/>
          <a:p>
            <a:endParaRPr lang="en-US" sz="3200" b="0" strike="noStrike" spc="-1">
              <a:latin typeface="Arial"/>
            </a:endParaRPr>
          </a:p>
        </p:txBody>
      </p:sp>
      <p:sp>
        <p:nvSpPr>
          <p:cNvPr id="318" name="PlaceHolder 7"/>
          <p:cNvSpPr>
            <a:spLocks noGrp="1"/>
          </p:cNvSpPr>
          <p:nvPr>
            <p:ph type="body"/>
          </p:nvPr>
        </p:nvSpPr>
        <p:spPr>
          <a:xfrm>
            <a:off x="8426880" y="9055800"/>
            <a:ext cx="3516480" cy="696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2.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pic>
        <p:nvPicPr>
          <p:cNvPr id="3" name="image.png"/>
          <p:cNvPicPr/>
          <p:nvPr/>
        </p:nvPicPr>
        <p:blipFill>
          <a:blip r:embed="rId15"/>
          <a:stretch/>
        </p:blipFill>
        <p:spPr>
          <a:xfrm>
            <a:off x="1003320" y="2222640"/>
            <a:ext cx="10997640" cy="62640"/>
          </a:xfrm>
          <a:prstGeom prst="rect">
            <a:avLst/>
          </a:prstGeom>
          <a:ln w="12600">
            <a:noFill/>
          </a:ln>
        </p:spPr>
      </p:pic>
      <p:sp>
        <p:nvSpPr>
          <p:cNvPr id="4" name="PlaceHolder 1"/>
          <p:cNvSpPr>
            <a:spLocks noGrp="1"/>
          </p:cNvSpPr>
          <p:nvPr>
            <p:ph type="title"/>
          </p:nvPr>
        </p:nvSpPr>
        <p:spPr>
          <a:xfrm>
            <a:off x="1041480" y="4521240"/>
            <a:ext cx="10921320" cy="3453840"/>
          </a:xfrm>
          <a:prstGeom prst="rect">
            <a:avLst/>
          </a:prstGeom>
        </p:spPr>
        <p:txBody>
          <a:bodyPr lIns="0" tIns="0" rIns="0" bIns="0" anchor="ctr"/>
          <a:lstStyle/>
          <a:p>
            <a:r>
              <a:rPr lang="en-US" sz="1800" b="0" strike="noStrike" spc="-1">
                <a:latin typeface="Arial"/>
              </a:rPr>
              <a:t>Click to edit the title text format</a:t>
            </a:r>
          </a:p>
        </p:txBody>
      </p:sp>
      <p:sp>
        <p:nvSpPr>
          <p:cNvPr id="2" name="PlaceHolder 2"/>
          <p:cNvSpPr>
            <a:spLocks noGrp="1"/>
          </p:cNvSpPr>
          <p:nvPr>
            <p:ph type="body"/>
          </p:nvPr>
        </p:nvSpPr>
        <p:spPr>
          <a:xfrm>
            <a:off x="650160" y="2282040"/>
            <a:ext cx="11703600" cy="56563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pic>
        <p:nvPicPr>
          <p:cNvPr id="39" name="image.png"/>
          <p:cNvPicPr/>
          <p:nvPr/>
        </p:nvPicPr>
        <p:blipFill>
          <a:blip r:embed="rId15"/>
          <a:stretch/>
        </p:blipFill>
        <p:spPr>
          <a:xfrm>
            <a:off x="1003320" y="2222640"/>
            <a:ext cx="10997640" cy="62640"/>
          </a:xfrm>
          <a:prstGeom prst="rect">
            <a:avLst/>
          </a:prstGeom>
          <a:ln w="12600">
            <a:noFill/>
          </a:ln>
        </p:spPr>
      </p:pic>
      <p:sp>
        <p:nvSpPr>
          <p:cNvPr id="40" name="PlaceHolder 1"/>
          <p:cNvSpPr>
            <a:spLocks noGrp="1"/>
          </p:cNvSpPr>
          <p:nvPr>
            <p:ph type="title"/>
          </p:nvPr>
        </p:nvSpPr>
        <p:spPr>
          <a:xfrm>
            <a:off x="1041480" y="4521240"/>
            <a:ext cx="10921320" cy="3453840"/>
          </a:xfrm>
          <a:prstGeom prst="rect">
            <a:avLst/>
          </a:prstGeom>
        </p:spPr>
        <p:txBody>
          <a:bodyPr lIns="0" tIns="0" rIns="0" bIns="0" anchor="ctr"/>
          <a:lstStyle/>
          <a:p>
            <a:r>
              <a:rPr lang="en-US" sz="1800" b="0" strike="noStrike" spc="-1">
                <a:latin typeface="Arial"/>
              </a:rPr>
              <a:t>Click to edit the title text format</a:t>
            </a:r>
          </a:p>
        </p:txBody>
      </p:sp>
      <p:sp>
        <p:nvSpPr>
          <p:cNvPr id="41" name="PlaceHolder 2"/>
          <p:cNvSpPr>
            <a:spLocks noGrp="1"/>
          </p:cNvSpPr>
          <p:nvPr>
            <p:ph type="body"/>
          </p:nvPr>
        </p:nvSpPr>
        <p:spPr>
          <a:xfrm>
            <a:off x="1041480" y="8292960"/>
            <a:ext cx="10921320" cy="1459800"/>
          </a:xfrm>
          <a:prstGeom prst="rect">
            <a:avLst/>
          </a:prstGeom>
        </p:spPr>
        <p:txBody>
          <a:bodyPr lIns="0" tIns="0" rIns="0" bIns="0" anchor="ctr">
            <a:normAutofit/>
          </a:bodyPr>
          <a:lstStyle/>
          <a:p>
            <a:pPr marL="432000" indent="-324000">
              <a:spcBef>
                <a:spcPts val="1417"/>
              </a:spcBef>
              <a:buClr>
                <a:srgbClr val="000000"/>
              </a:buClr>
              <a:buSzPct val="45000"/>
              <a:buFont typeface="Wingdings" charset="2"/>
              <a:buChar char=""/>
            </a:pPr>
            <a:r>
              <a:rPr lang="en-US"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latin typeface="Arial"/>
              </a:rPr>
              <a:t>Second Outline Level</a:t>
            </a:r>
          </a:p>
          <a:p>
            <a:pPr marL="1296000" lvl="2" indent="-288000">
              <a:spcBef>
                <a:spcPts val="850"/>
              </a:spcBef>
              <a:buClr>
                <a:srgbClr val="000000"/>
              </a:buClr>
              <a:buSzPct val="45000"/>
              <a:buFont typeface="Wingdings" charset="2"/>
              <a:buChar char=""/>
            </a:pPr>
            <a:r>
              <a:rPr lang="en-US" sz="1800" b="0" strike="noStrike" spc="-1">
                <a:latin typeface="Arial"/>
              </a:rPr>
              <a:t>Third Outline Level</a:t>
            </a:r>
          </a:p>
          <a:p>
            <a:pPr marL="1728000" lvl="3" indent="-216000">
              <a:spcBef>
                <a:spcPts val="567"/>
              </a:spcBef>
              <a:buClr>
                <a:srgbClr val="000000"/>
              </a:buClr>
              <a:buSzPct val="75000"/>
              <a:buFont typeface="Symbol" charset="2"/>
              <a:buChar char=""/>
            </a:pPr>
            <a:r>
              <a:rPr lang="en-US" sz="1800" b="0" strike="noStrike" spc="-1">
                <a:latin typeface="Arial"/>
              </a:rPr>
              <a:t>Fourth Outline Level</a:t>
            </a:r>
          </a:p>
          <a:p>
            <a:pPr marL="2160000" lvl="4" indent="-216000">
              <a:spcBef>
                <a:spcPts val="283"/>
              </a:spcBef>
              <a:buClr>
                <a:srgbClr val="000000"/>
              </a:buClr>
              <a:buSzPct val="45000"/>
              <a:buFont typeface="Wingdings" charset="2"/>
              <a:buChar char=""/>
            </a:pPr>
            <a:r>
              <a:rPr lang="en-US" sz="1800" b="0" strike="noStrike" spc="-1">
                <a:latin typeface="Arial"/>
              </a:rPr>
              <a:t>Fifth Outline Level</a:t>
            </a:r>
          </a:p>
          <a:p>
            <a:pPr marL="2592000" lvl="5" indent="-216000">
              <a:spcBef>
                <a:spcPts val="283"/>
              </a:spcBef>
              <a:buClr>
                <a:srgbClr val="000000"/>
              </a:buClr>
              <a:buSzPct val="45000"/>
              <a:buFont typeface="Wingdings" charset="2"/>
              <a:buChar char=""/>
            </a:pPr>
            <a:r>
              <a:rPr lang="en-US" sz="1800" b="0" strike="noStrike" spc="-1">
                <a:latin typeface="Arial"/>
              </a:rPr>
              <a:t>Sixth Outline Level</a:t>
            </a:r>
          </a:p>
          <a:p>
            <a:pPr marL="3024000" lvl="6" indent="-216000">
              <a:spcBef>
                <a:spcPts val="283"/>
              </a:spcBef>
              <a:buClr>
                <a:srgbClr val="000000"/>
              </a:buClr>
              <a:buSzPct val="45000"/>
              <a:buFont typeface="Wingdings" charset="2"/>
              <a:buChar char=""/>
            </a:pPr>
            <a:r>
              <a:rPr lang="en-US"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pic>
        <p:nvPicPr>
          <p:cNvPr id="78" name="image.png"/>
          <p:cNvPicPr/>
          <p:nvPr/>
        </p:nvPicPr>
        <p:blipFill>
          <a:blip r:embed="rId15"/>
          <a:stretch/>
        </p:blipFill>
        <p:spPr>
          <a:xfrm>
            <a:off x="1003320" y="2222640"/>
            <a:ext cx="10997640" cy="62640"/>
          </a:xfrm>
          <a:prstGeom prst="rect">
            <a:avLst/>
          </a:prstGeom>
          <a:ln w="12600">
            <a:noFill/>
          </a:ln>
        </p:spPr>
      </p:pic>
      <p:sp>
        <p:nvSpPr>
          <p:cNvPr id="79" name="PlaceHolder 1"/>
          <p:cNvSpPr>
            <a:spLocks noGrp="1"/>
          </p:cNvSpPr>
          <p:nvPr>
            <p:ph type="title"/>
          </p:nvPr>
        </p:nvSpPr>
        <p:spPr>
          <a:xfrm>
            <a:off x="1041480" y="4521240"/>
            <a:ext cx="10921320" cy="3453840"/>
          </a:xfrm>
          <a:prstGeom prst="rect">
            <a:avLst/>
          </a:prstGeom>
        </p:spPr>
        <p:txBody>
          <a:bodyPr lIns="0" tIns="0" rIns="0" bIns="0" anchor="ctr"/>
          <a:lstStyle/>
          <a:p>
            <a:r>
              <a:rPr lang="en-US" sz="1800" b="0" strike="noStrike" spc="-1">
                <a:latin typeface="Arial"/>
              </a:rPr>
              <a:t>Click to edit the title text format</a:t>
            </a:r>
          </a:p>
        </p:txBody>
      </p:sp>
      <p:sp>
        <p:nvSpPr>
          <p:cNvPr id="80" name="PlaceHolder 2"/>
          <p:cNvSpPr>
            <a:spLocks noGrp="1"/>
          </p:cNvSpPr>
          <p:nvPr>
            <p:ph type="body"/>
          </p:nvPr>
        </p:nvSpPr>
        <p:spPr>
          <a:xfrm>
            <a:off x="1041480" y="8292960"/>
            <a:ext cx="10921320" cy="14598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latin typeface="Arial"/>
              </a:rPr>
              <a:t>Second Outline Level</a:t>
            </a:r>
          </a:p>
          <a:p>
            <a:pPr marL="1296000" lvl="2" indent="-288000">
              <a:spcBef>
                <a:spcPts val="850"/>
              </a:spcBef>
              <a:buClr>
                <a:srgbClr val="000000"/>
              </a:buClr>
              <a:buSzPct val="45000"/>
              <a:buFont typeface="Wingdings" charset="2"/>
              <a:buChar char=""/>
            </a:pPr>
            <a:r>
              <a:rPr lang="en-US" sz="1800" b="0" strike="noStrike" spc="-1">
                <a:latin typeface="Arial"/>
              </a:rPr>
              <a:t>Third Outline Level</a:t>
            </a:r>
          </a:p>
          <a:p>
            <a:pPr marL="1728000" lvl="3" indent="-216000">
              <a:spcBef>
                <a:spcPts val="567"/>
              </a:spcBef>
              <a:buClr>
                <a:srgbClr val="000000"/>
              </a:buClr>
              <a:buSzPct val="75000"/>
              <a:buFont typeface="Symbol" charset="2"/>
              <a:buChar char=""/>
            </a:pPr>
            <a:r>
              <a:rPr lang="en-US" sz="1800" b="0" strike="noStrike" spc="-1">
                <a:latin typeface="Arial"/>
              </a:rPr>
              <a:t>Fourth Outline Level</a:t>
            </a:r>
          </a:p>
          <a:p>
            <a:pPr marL="2160000" lvl="4" indent="-216000">
              <a:spcBef>
                <a:spcPts val="283"/>
              </a:spcBef>
              <a:buClr>
                <a:srgbClr val="000000"/>
              </a:buClr>
              <a:buSzPct val="45000"/>
              <a:buFont typeface="Wingdings" charset="2"/>
              <a:buChar char=""/>
            </a:pPr>
            <a:r>
              <a:rPr lang="en-US" sz="1800" b="0" strike="noStrike" spc="-1">
                <a:latin typeface="Arial"/>
              </a:rPr>
              <a:t>Fifth Outline Level</a:t>
            </a:r>
          </a:p>
          <a:p>
            <a:pPr marL="2592000" lvl="5" indent="-216000">
              <a:spcBef>
                <a:spcPts val="283"/>
              </a:spcBef>
              <a:buClr>
                <a:srgbClr val="000000"/>
              </a:buClr>
              <a:buSzPct val="45000"/>
              <a:buFont typeface="Wingdings" charset="2"/>
              <a:buChar char=""/>
            </a:pPr>
            <a:r>
              <a:rPr lang="en-US" sz="1800" b="0" strike="noStrike" spc="-1">
                <a:latin typeface="Arial"/>
              </a:rPr>
              <a:t>Sixth Outline Level</a:t>
            </a:r>
          </a:p>
          <a:p>
            <a:pPr marL="3024000" lvl="6" indent="-216000">
              <a:spcBef>
                <a:spcPts val="283"/>
              </a:spcBef>
              <a:buClr>
                <a:srgbClr val="000000"/>
              </a:buClr>
              <a:buSzPct val="45000"/>
              <a:buFont typeface="Wingdings" charset="2"/>
              <a:buChar char=""/>
            </a:pPr>
            <a:r>
              <a:rPr lang="en-US"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pic>
        <p:nvPicPr>
          <p:cNvPr id="117" name="image.png"/>
          <p:cNvPicPr/>
          <p:nvPr/>
        </p:nvPicPr>
        <p:blipFill>
          <a:blip r:embed="rId15"/>
          <a:stretch/>
        </p:blipFill>
        <p:spPr>
          <a:xfrm>
            <a:off x="1003320" y="2222640"/>
            <a:ext cx="10997640" cy="62640"/>
          </a:xfrm>
          <a:prstGeom prst="rect">
            <a:avLst/>
          </a:prstGeom>
          <a:ln w="12600">
            <a:noFill/>
          </a:ln>
        </p:spPr>
      </p:pic>
      <p:sp>
        <p:nvSpPr>
          <p:cNvPr id="118" name="PlaceHolder 1"/>
          <p:cNvSpPr>
            <a:spLocks noGrp="1"/>
          </p:cNvSpPr>
          <p:nvPr>
            <p:ph type="title"/>
          </p:nvPr>
        </p:nvSpPr>
        <p:spPr>
          <a:xfrm>
            <a:off x="1041480" y="4521240"/>
            <a:ext cx="10921320" cy="3453840"/>
          </a:xfrm>
          <a:prstGeom prst="rect">
            <a:avLst/>
          </a:prstGeom>
        </p:spPr>
        <p:txBody>
          <a:bodyPr lIns="0" tIns="0" rIns="0" bIns="0" anchor="ctr"/>
          <a:lstStyle/>
          <a:p>
            <a:r>
              <a:rPr lang="en-US" sz="1800" b="0" strike="noStrike" spc="-1">
                <a:latin typeface="Arial"/>
              </a:rPr>
              <a:t>Click to edit the title text format</a:t>
            </a:r>
          </a:p>
        </p:txBody>
      </p:sp>
      <p:sp>
        <p:nvSpPr>
          <p:cNvPr id="119" name="PlaceHolder 2"/>
          <p:cNvSpPr>
            <a:spLocks noGrp="1"/>
          </p:cNvSpPr>
          <p:nvPr>
            <p:ph type="body"/>
          </p:nvPr>
        </p:nvSpPr>
        <p:spPr>
          <a:xfrm>
            <a:off x="1041480" y="8292960"/>
            <a:ext cx="10921320" cy="1459800"/>
          </a:xfrm>
          <a:prstGeom prst="rect">
            <a:avLst/>
          </a:prstGeom>
        </p:spPr>
        <p:txBody>
          <a:bodyPr lIns="0" tIns="0" rIns="0" bIns="0" anchor="ctr">
            <a:normAutofit/>
          </a:bodyPr>
          <a:lstStyle/>
          <a:p>
            <a:pPr marL="432000" indent="-324000">
              <a:spcBef>
                <a:spcPts val="1417"/>
              </a:spcBef>
              <a:buClr>
                <a:srgbClr val="000000"/>
              </a:buClr>
              <a:buSzPct val="45000"/>
              <a:buFont typeface="Wingdings" charset="2"/>
              <a:buChar char=""/>
            </a:pPr>
            <a:r>
              <a:rPr lang="en-US"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latin typeface="Arial"/>
              </a:rPr>
              <a:t>Second Outline Level</a:t>
            </a:r>
          </a:p>
          <a:p>
            <a:pPr marL="1296000" lvl="2" indent="-288000">
              <a:spcBef>
                <a:spcPts val="850"/>
              </a:spcBef>
              <a:buClr>
                <a:srgbClr val="000000"/>
              </a:buClr>
              <a:buSzPct val="45000"/>
              <a:buFont typeface="Wingdings" charset="2"/>
              <a:buChar char=""/>
            </a:pPr>
            <a:r>
              <a:rPr lang="en-US" sz="1800" b="0" strike="noStrike" spc="-1">
                <a:latin typeface="Arial"/>
              </a:rPr>
              <a:t>Third Outline Level</a:t>
            </a:r>
          </a:p>
          <a:p>
            <a:pPr marL="1728000" lvl="3" indent="-216000">
              <a:spcBef>
                <a:spcPts val="567"/>
              </a:spcBef>
              <a:buClr>
                <a:srgbClr val="000000"/>
              </a:buClr>
              <a:buSzPct val="75000"/>
              <a:buFont typeface="Symbol" charset="2"/>
              <a:buChar char=""/>
            </a:pPr>
            <a:r>
              <a:rPr lang="en-US" sz="1800" b="0" strike="noStrike" spc="-1">
                <a:latin typeface="Arial"/>
              </a:rPr>
              <a:t>Fourth Outline Level</a:t>
            </a:r>
          </a:p>
          <a:p>
            <a:pPr marL="2160000" lvl="4" indent="-216000">
              <a:spcBef>
                <a:spcPts val="283"/>
              </a:spcBef>
              <a:buClr>
                <a:srgbClr val="000000"/>
              </a:buClr>
              <a:buSzPct val="45000"/>
              <a:buFont typeface="Wingdings" charset="2"/>
              <a:buChar char=""/>
            </a:pPr>
            <a:r>
              <a:rPr lang="en-US" sz="1800" b="0" strike="noStrike" spc="-1">
                <a:latin typeface="Arial"/>
              </a:rPr>
              <a:t>Fifth Outline Level</a:t>
            </a:r>
          </a:p>
          <a:p>
            <a:pPr marL="2592000" lvl="5" indent="-216000">
              <a:spcBef>
                <a:spcPts val="283"/>
              </a:spcBef>
              <a:buClr>
                <a:srgbClr val="000000"/>
              </a:buClr>
              <a:buSzPct val="45000"/>
              <a:buFont typeface="Wingdings" charset="2"/>
              <a:buChar char=""/>
            </a:pPr>
            <a:r>
              <a:rPr lang="en-US" sz="1800" b="0" strike="noStrike" spc="-1">
                <a:latin typeface="Arial"/>
              </a:rPr>
              <a:t>Sixth Outline Level</a:t>
            </a:r>
          </a:p>
          <a:p>
            <a:pPr marL="3024000" lvl="6" indent="-216000">
              <a:spcBef>
                <a:spcPts val="283"/>
              </a:spcBef>
              <a:buClr>
                <a:srgbClr val="000000"/>
              </a:buClr>
              <a:buSzPct val="45000"/>
              <a:buFont typeface="Wingdings" charset="2"/>
              <a:buChar char=""/>
            </a:pPr>
            <a:r>
              <a:rPr lang="en-US"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pic>
        <p:nvPicPr>
          <p:cNvPr id="156" name="image.png"/>
          <p:cNvPicPr/>
          <p:nvPr/>
        </p:nvPicPr>
        <p:blipFill>
          <a:blip r:embed="rId15"/>
          <a:stretch/>
        </p:blipFill>
        <p:spPr>
          <a:xfrm>
            <a:off x="1003320" y="2222640"/>
            <a:ext cx="10997640" cy="62640"/>
          </a:xfrm>
          <a:prstGeom prst="rect">
            <a:avLst/>
          </a:prstGeom>
          <a:ln w="12600">
            <a:noFill/>
          </a:ln>
        </p:spPr>
      </p:pic>
      <p:pic>
        <p:nvPicPr>
          <p:cNvPr id="157" name="image.png"/>
          <p:cNvPicPr/>
          <p:nvPr/>
        </p:nvPicPr>
        <p:blipFill>
          <a:blip r:embed="rId15"/>
          <a:stretch/>
        </p:blipFill>
        <p:spPr>
          <a:xfrm>
            <a:off x="1003320" y="8115480"/>
            <a:ext cx="10997640" cy="62640"/>
          </a:xfrm>
          <a:prstGeom prst="rect">
            <a:avLst/>
          </a:prstGeom>
          <a:ln w="12600">
            <a:noFill/>
          </a:ln>
        </p:spPr>
      </p:pic>
      <p:sp>
        <p:nvSpPr>
          <p:cNvPr id="158" name="PlaceHolder 1"/>
          <p:cNvSpPr>
            <a:spLocks noGrp="1"/>
          </p:cNvSpPr>
          <p:nvPr>
            <p:ph type="title"/>
          </p:nvPr>
        </p:nvSpPr>
        <p:spPr>
          <a:xfrm>
            <a:off x="1041480" y="4521240"/>
            <a:ext cx="10921320" cy="3453840"/>
          </a:xfrm>
          <a:prstGeom prst="rect">
            <a:avLst/>
          </a:prstGeom>
        </p:spPr>
        <p:txBody>
          <a:bodyPr lIns="0" tIns="0" rIns="0" bIns="0" anchor="ctr"/>
          <a:lstStyle/>
          <a:p>
            <a:r>
              <a:rPr lang="en-US" sz="1800" b="0" strike="noStrike" spc="-1">
                <a:latin typeface="Arial"/>
              </a:rPr>
              <a:t>Click to edit the title text format</a:t>
            </a:r>
          </a:p>
        </p:txBody>
      </p:sp>
      <p:sp>
        <p:nvSpPr>
          <p:cNvPr id="159" name="PlaceHolder 2"/>
          <p:cNvSpPr>
            <a:spLocks noGrp="1"/>
          </p:cNvSpPr>
          <p:nvPr>
            <p:ph type="body"/>
          </p:nvPr>
        </p:nvSpPr>
        <p:spPr>
          <a:xfrm>
            <a:off x="1041480" y="8292960"/>
            <a:ext cx="10921320" cy="14598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latin typeface="Arial"/>
              </a:rPr>
              <a:t>Second Outline Level</a:t>
            </a:r>
          </a:p>
          <a:p>
            <a:pPr marL="1296000" lvl="2" indent="-288000">
              <a:spcBef>
                <a:spcPts val="850"/>
              </a:spcBef>
              <a:buClr>
                <a:srgbClr val="000000"/>
              </a:buClr>
              <a:buSzPct val="45000"/>
              <a:buFont typeface="Wingdings" charset="2"/>
              <a:buChar char=""/>
            </a:pPr>
            <a:r>
              <a:rPr lang="en-US" sz="1800" b="0" strike="noStrike" spc="-1">
                <a:latin typeface="Arial"/>
              </a:rPr>
              <a:t>Third Outline Level</a:t>
            </a:r>
          </a:p>
          <a:p>
            <a:pPr marL="1728000" lvl="3" indent="-216000">
              <a:spcBef>
                <a:spcPts val="567"/>
              </a:spcBef>
              <a:buClr>
                <a:srgbClr val="000000"/>
              </a:buClr>
              <a:buSzPct val="75000"/>
              <a:buFont typeface="Symbol" charset="2"/>
              <a:buChar char=""/>
            </a:pPr>
            <a:r>
              <a:rPr lang="en-US" sz="1800" b="0" strike="noStrike" spc="-1">
                <a:latin typeface="Arial"/>
              </a:rPr>
              <a:t>Fourth Outline Level</a:t>
            </a:r>
          </a:p>
          <a:p>
            <a:pPr marL="2160000" lvl="4" indent="-216000">
              <a:spcBef>
                <a:spcPts val="283"/>
              </a:spcBef>
              <a:buClr>
                <a:srgbClr val="000000"/>
              </a:buClr>
              <a:buSzPct val="45000"/>
              <a:buFont typeface="Wingdings" charset="2"/>
              <a:buChar char=""/>
            </a:pPr>
            <a:r>
              <a:rPr lang="en-US" sz="1800" b="0" strike="noStrike" spc="-1">
                <a:latin typeface="Arial"/>
              </a:rPr>
              <a:t>Fifth Outline Level</a:t>
            </a:r>
          </a:p>
          <a:p>
            <a:pPr marL="2592000" lvl="5" indent="-216000">
              <a:spcBef>
                <a:spcPts val="283"/>
              </a:spcBef>
              <a:buClr>
                <a:srgbClr val="000000"/>
              </a:buClr>
              <a:buSzPct val="45000"/>
              <a:buFont typeface="Wingdings" charset="2"/>
              <a:buChar char=""/>
            </a:pPr>
            <a:r>
              <a:rPr lang="en-US" sz="1800" b="0" strike="noStrike" spc="-1">
                <a:latin typeface="Arial"/>
              </a:rPr>
              <a:t>Sixth Outline Level</a:t>
            </a:r>
          </a:p>
          <a:p>
            <a:pPr marL="3024000" lvl="6" indent="-216000">
              <a:spcBef>
                <a:spcPts val="283"/>
              </a:spcBef>
              <a:buClr>
                <a:srgbClr val="000000"/>
              </a:buClr>
              <a:buSzPct val="45000"/>
              <a:buFont typeface="Wingdings" charset="2"/>
              <a:buChar char=""/>
            </a:pPr>
            <a:r>
              <a:rPr lang="en-US"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pic>
        <p:nvPicPr>
          <p:cNvPr id="196" name="image.png"/>
          <p:cNvPicPr/>
          <p:nvPr/>
        </p:nvPicPr>
        <p:blipFill>
          <a:blip r:embed="rId15"/>
          <a:stretch/>
        </p:blipFill>
        <p:spPr>
          <a:xfrm>
            <a:off x="1003320" y="2222640"/>
            <a:ext cx="10997640" cy="62640"/>
          </a:xfrm>
          <a:prstGeom prst="rect">
            <a:avLst/>
          </a:prstGeom>
          <a:ln w="12600">
            <a:noFill/>
          </a:ln>
        </p:spPr>
      </p:pic>
      <p:sp>
        <p:nvSpPr>
          <p:cNvPr id="197" name="PlaceHolder 1"/>
          <p:cNvSpPr>
            <a:spLocks noGrp="1"/>
          </p:cNvSpPr>
          <p:nvPr>
            <p:ph type="title"/>
          </p:nvPr>
        </p:nvSpPr>
        <p:spPr>
          <a:xfrm>
            <a:off x="1041480" y="4521240"/>
            <a:ext cx="10921320" cy="3453840"/>
          </a:xfrm>
          <a:prstGeom prst="rect">
            <a:avLst/>
          </a:prstGeom>
        </p:spPr>
        <p:txBody>
          <a:bodyPr lIns="0" tIns="0" rIns="0" bIns="0" anchor="ctr"/>
          <a:lstStyle/>
          <a:p>
            <a:r>
              <a:rPr lang="en-US" sz="1800" b="0" strike="noStrike" spc="-1">
                <a:latin typeface="Arial"/>
              </a:rPr>
              <a:t>Click to edit the title text format</a:t>
            </a:r>
          </a:p>
        </p:txBody>
      </p:sp>
      <p:sp>
        <p:nvSpPr>
          <p:cNvPr id="198" name="PlaceHolder 2"/>
          <p:cNvSpPr>
            <a:spLocks noGrp="1"/>
          </p:cNvSpPr>
          <p:nvPr>
            <p:ph type="body"/>
          </p:nvPr>
        </p:nvSpPr>
        <p:spPr>
          <a:xfrm>
            <a:off x="1041480" y="8292960"/>
            <a:ext cx="10921320" cy="14598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latin typeface="Arial"/>
              </a:rPr>
              <a:t>Second Outline Level</a:t>
            </a:r>
          </a:p>
          <a:p>
            <a:pPr marL="1296000" lvl="2" indent="-288000">
              <a:spcBef>
                <a:spcPts val="850"/>
              </a:spcBef>
              <a:buClr>
                <a:srgbClr val="000000"/>
              </a:buClr>
              <a:buSzPct val="45000"/>
              <a:buFont typeface="Wingdings" charset="2"/>
              <a:buChar char=""/>
            </a:pPr>
            <a:r>
              <a:rPr lang="en-US" sz="1800" b="0" strike="noStrike" spc="-1">
                <a:latin typeface="Arial"/>
              </a:rPr>
              <a:t>Third Outline Level</a:t>
            </a:r>
          </a:p>
          <a:p>
            <a:pPr marL="1728000" lvl="3" indent="-216000">
              <a:spcBef>
                <a:spcPts val="567"/>
              </a:spcBef>
              <a:buClr>
                <a:srgbClr val="000000"/>
              </a:buClr>
              <a:buSzPct val="75000"/>
              <a:buFont typeface="Symbol" charset="2"/>
              <a:buChar char=""/>
            </a:pPr>
            <a:r>
              <a:rPr lang="en-US" sz="1800" b="0" strike="noStrike" spc="-1">
                <a:latin typeface="Arial"/>
              </a:rPr>
              <a:t>Fourth Outline Level</a:t>
            </a:r>
          </a:p>
          <a:p>
            <a:pPr marL="2160000" lvl="4" indent="-216000">
              <a:spcBef>
                <a:spcPts val="283"/>
              </a:spcBef>
              <a:buClr>
                <a:srgbClr val="000000"/>
              </a:buClr>
              <a:buSzPct val="45000"/>
              <a:buFont typeface="Wingdings" charset="2"/>
              <a:buChar char=""/>
            </a:pPr>
            <a:r>
              <a:rPr lang="en-US" sz="1800" b="0" strike="noStrike" spc="-1">
                <a:latin typeface="Arial"/>
              </a:rPr>
              <a:t>Fifth Outline Level</a:t>
            </a:r>
          </a:p>
          <a:p>
            <a:pPr marL="2592000" lvl="5" indent="-216000">
              <a:spcBef>
                <a:spcPts val="283"/>
              </a:spcBef>
              <a:buClr>
                <a:srgbClr val="000000"/>
              </a:buClr>
              <a:buSzPct val="45000"/>
              <a:buFont typeface="Wingdings" charset="2"/>
              <a:buChar char=""/>
            </a:pPr>
            <a:r>
              <a:rPr lang="en-US" sz="1800" b="0" strike="noStrike" spc="-1">
                <a:latin typeface="Arial"/>
              </a:rPr>
              <a:t>Sixth Outline Level</a:t>
            </a:r>
          </a:p>
          <a:p>
            <a:pPr marL="3024000" lvl="6" indent="-216000">
              <a:spcBef>
                <a:spcPts val="283"/>
              </a:spcBef>
              <a:buClr>
                <a:srgbClr val="000000"/>
              </a:buClr>
              <a:buSzPct val="45000"/>
              <a:buFont typeface="Wingdings" charset="2"/>
              <a:buChar char=""/>
            </a:pPr>
            <a:r>
              <a:rPr lang="en-US"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pic>
        <p:nvPicPr>
          <p:cNvPr id="235" name="image.png"/>
          <p:cNvPicPr/>
          <p:nvPr/>
        </p:nvPicPr>
        <p:blipFill>
          <a:blip r:embed="rId15"/>
          <a:stretch/>
        </p:blipFill>
        <p:spPr>
          <a:xfrm>
            <a:off x="1003320" y="2222640"/>
            <a:ext cx="10997640" cy="62640"/>
          </a:xfrm>
          <a:prstGeom prst="rect">
            <a:avLst/>
          </a:prstGeom>
          <a:ln w="12600">
            <a:noFill/>
          </a:ln>
        </p:spPr>
      </p:pic>
      <p:sp>
        <p:nvSpPr>
          <p:cNvPr id="236" name="PlaceHolder 1"/>
          <p:cNvSpPr>
            <a:spLocks noGrp="1"/>
          </p:cNvSpPr>
          <p:nvPr>
            <p:ph type="title"/>
          </p:nvPr>
        </p:nvSpPr>
        <p:spPr>
          <a:xfrm>
            <a:off x="1041480" y="4521240"/>
            <a:ext cx="10921320" cy="3453840"/>
          </a:xfrm>
          <a:prstGeom prst="rect">
            <a:avLst/>
          </a:prstGeom>
        </p:spPr>
        <p:txBody>
          <a:bodyPr lIns="0" tIns="0" rIns="0" bIns="0" anchor="ctr"/>
          <a:lstStyle/>
          <a:p>
            <a:r>
              <a:rPr lang="en-US" sz="1800" b="0" strike="noStrike" spc="-1">
                <a:latin typeface="Arial"/>
              </a:rPr>
              <a:t>Click to edit the title text format</a:t>
            </a:r>
          </a:p>
        </p:txBody>
      </p:sp>
      <p:sp>
        <p:nvSpPr>
          <p:cNvPr id="237" name="PlaceHolder 2"/>
          <p:cNvSpPr>
            <a:spLocks noGrp="1"/>
          </p:cNvSpPr>
          <p:nvPr>
            <p:ph type="body"/>
          </p:nvPr>
        </p:nvSpPr>
        <p:spPr>
          <a:xfrm>
            <a:off x="1041480" y="8292960"/>
            <a:ext cx="10921320" cy="14598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latin typeface="Arial"/>
              </a:rPr>
              <a:t>Second Outline Level</a:t>
            </a:r>
          </a:p>
          <a:p>
            <a:pPr marL="1296000" lvl="2" indent="-288000">
              <a:spcBef>
                <a:spcPts val="850"/>
              </a:spcBef>
              <a:buClr>
                <a:srgbClr val="000000"/>
              </a:buClr>
              <a:buSzPct val="45000"/>
              <a:buFont typeface="Wingdings" charset="2"/>
              <a:buChar char=""/>
            </a:pPr>
            <a:r>
              <a:rPr lang="en-US" sz="1800" b="0" strike="noStrike" spc="-1">
                <a:latin typeface="Arial"/>
              </a:rPr>
              <a:t>Third Outline Level</a:t>
            </a:r>
          </a:p>
          <a:p>
            <a:pPr marL="1728000" lvl="3" indent="-216000">
              <a:spcBef>
                <a:spcPts val="567"/>
              </a:spcBef>
              <a:buClr>
                <a:srgbClr val="000000"/>
              </a:buClr>
              <a:buSzPct val="75000"/>
              <a:buFont typeface="Symbol" charset="2"/>
              <a:buChar char=""/>
            </a:pPr>
            <a:r>
              <a:rPr lang="en-US" sz="1800" b="0" strike="noStrike" spc="-1">
                <a:latin typeface="Arial"/>
              </a:rPr>
              <a:t>Fourth Outline Level</a:t>
            </a:r>
          </a:p>
          <a:p>
            <a:pPr marL="2160000" lvl="4" indent="-216000">
              <a:spcBef>
                <a:spcPts val="283"/>
              </a:spcBef>
              <a:buClr>
                <a:srgbClr val="000000"/>
              </a:buClr>
              <a:buSzPct val="45000"/>
              <a:buFont typeface="Wingdings" charset="2"/>
              <a:buChar char=""/>
            </a:pPr>
            <a:r>
              <a:rPr lang="en-US" sz="1800" b="0" strike="noStrike" spc="-1">
                <a:latin typeface="Arial"/>
              </a:rPr>
              <a:t>Fifth Outline Level</a:t>
            </a:r>
          </a:p>
          <a:p>
            <a:pPr marL="2592000" lvl="5" indent="-216000">
              <a:spcBef>
                <a:spcPts val="283"/>
              </a:spcBef>
              <a:buClr>
                <a:srgbClr val="000000"/>
              </a:buClr>
              <a:buSzPct val="45000"/>
              <a:buFont typeface="Wingdings" charset="2"/>
              <a:buChar char=""/>
            </a:pPr>
            <a:r>
              <a:rPr lang="en-US" sz="1800" b="0" strike="noStrike" spc="-1">
                <a:latin typeface="Arial"/>
              </a:rPr>
              <a:t>Sixth Outline Level</a:t>
            </a:r>
          </a:p>
          <a:p>
            <a:pPr marL="3024000" lvl="6" indent="-216000">
              <a:spcBef>
                <a:spcPts val="283"/>
              </a:spcBef>
              <a:buClr>
                <a:srgbClr val="000000"/>
              </a:buClr>
              <a:buSzPct val="45000"/>
              <a:buFont typeface="Wingdings" charset="2"/>
              <a:buChar char=""/>
            </a:pPr>
            <a:r>
              <a:rPr lang="en-US"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pic>
        <p:nvPicPr>
          <p:cNvPr id="274" name="image.png"/>
          <p:cNvPicPr/>
          <p:nvPr/>
        </p:nvPicPr>
        <p:blipFill>
          <a:blip r:embed="rId15"/>
          <a:stretch/>
        </p:blipFill>
        <p:spPr>
          <a:xfrm>
            <a:off x="1003320" y="2222640"/>
            <a:ext cx="10997640" cy="62640"/>
          </a:xfrm>
          <a:prstGeom prst="rect">
            <a:avLst/>
          </a:prstGeom>
          <a:ln w="12600">
            <a:noFill/>
          </a:ln>
        </p:spPr>
      </p:pic>
      <p:pic>
        <p:nvPicPr>
          <p:cNvPr id="275" name="image.png"/>
          <p:cNvPicPr/>
          <p:nvPr/>
        </p:nvPicPr>
        <p:blipFill>
          <a:blip r:embed="rId15"/>
          <a:stretch/>
        </p:blipFill>
        <p:spPr>
          <a:xfrm>
            <a:off x="1003320" y="8115480"/>
            <a:ext cx="10997640" cy="62640"/>
          </a:xfrm>
          <a:prstGeom prst="rect">
            <a:avLst/>
          </a:prstGeom>
          <a:ln w="12600">
            <a:noFill/>
          </a:ln>
        </p:spPr>
      </p:pic>
      <p:sp>
        <p:nvSpPr>
          <p:cNvPr id="276" name="PlaceHolder 1"/>
          <p:cNvSpPr>
            <a:spLocks noGrp="1"/>
          </p:cNvSpPr>
          <p:nvPr>
            <p:ph type="title"/>
          </p:nvPr>
        </p:nvSpPr>
        <p:spPr>
          <a:xfrm>
            <a:off x="1041480" y="4521240"/>
            <a:ext cx="10921320" cy="3453840"/>
          </a:xfrm>
          <a:prstGeom prst="rect">
            <a:avLst/>
          </a:prstGeom>
        </p:spPr>
        <p:txBody>
          <a:bodyPr lIns="0" tIns="0" rIns="0" bIns="0" anchor="ctr"/>
          <a:lstStyle/>
          <a:p>
            <a:r>
              <a:rPr lang="en-US" sz="1800" b="0" strike="noStrike" spc="-1">
                <a:latin typeface="Arial"/>
              </a:rPr>
              <a:t>Click to edit the title text format</a:t>
            </a:r>
          </a:p>
        </p:txBody>
      </p:sp>
      <p:sp>
        <p:nvSpPr>
          <p:cNvPr id="277" name="PlaceHolder 2"/>
          <p:cNvSpPr>
            <a:spLocks noGrp="1"/>
          </p:cNvSpPr>
          <p:nvPr>
            <p:ph type="body"/>
          </p:nvPr>
        </p:nvSpPr>
        <p:spPr>
          <a:xfrm>
            <a:off x="1041480" y="8292960"/>
            <a:ext cx="3516120" cy="6958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latin typeface="Arial"/>
              </a:rPr>
              <a:t>Second Outline Level</a:t>
            </a:r>
          </a:p>
          <a:p>
            <a:pPr marL="1296000" lvl="2" indent="-288000">
              <a:spcBef>
                <a:spcPts val="850"/>
              </a:spcBef>
              <a:buClr>
                <a:srgbClr val="000000"/>
              </a:buClr>
              <a:buSzPct val="45000"/>
              <a:buFont typeface="Wingdings" charset="2"/>
              <a:buChar char=""/>
            </a:pPr>
            <a:r>
              <a:rPr lang="en-US" sz="1800" b="0" strike="noStrike" spc="-1">
                <a:latin typeface="Arial"/>
              </a:rPr>
              <a:t>Third Outline Level</a:t>
            </a:r>
          </a:p>
          <a:p>
            <a:pPr marL="1728000" lvl="3" indent="-216000">
              <a:spcBef>
                <a:spcPts val="567"/>
              </a:spcBef>
              <a:buClr>
                <a:srgbClr val="000000"/>
              </a:buClr>
              <a:buSzPct val="75000"/>
              <a:buFont typeface="Symbol" charset="2"/>
              <a:buChar char=""/>
            </a:pPr>
            <a:r>
              <a:rPr lang="en-US" sz="1800" b="0" strike="noStrike" spc="-1">
                <a:latin typeface="Arial"/>
              </a:rPr>
              <a:t>Fourth Outline Level</a:t>
            </a:r>
          </a:p>
          <a:p>
            <a:pPr marL="2160000" lvl="4" indent="-216000">
              <a:spcBef>
                <a:spcPts val="283"/>
              </a:spcBef>
              <a:buClr>
                <a:srgbClr val="000000"/>
              </a:buClr>
              <a:buSzPct val="45000"/>
              <a:buFont typeface="Wingdings" charset="2"/>
              <a:buChar char=""/>
            </a:pPr>
            <a:r>
              <a:rPr lang="en-US" sz="1800" b="0" strike="noStrike" spc="-1">
                <a:latin typeface="Arial"/>
              </a:rPr>
              <a:t>Fifth Outline Level</a:t>
            </a:r>
          </a:p>
          <a:p>
            <a:pPr marL="2592000" lvl="5" indent="-216000">
              <a:spcBef>
                <a:spcPts val="283"/>
              </a:spcBef>
              <a:buClr>
                <a:srgbClr val="000000"/>
              </a:buClr>
              <a:buSzPct val="45000"/>
              <a:buFont typeface="Wingdings" charset="2"/>
              <a:buChar char=""/>
            </a:pPr>
            <a:r>
              <a:rPr lang="en-US" sz="1800" b="0" strike="noStrike" spc="-1">
                <a:latin typeface="Arial"/>
              </a:rPr>
              <a:t>Sixth Outline Level</a:t>
            </a:r>
          </a:p>
          <a:p>
            <a:pPr marL="3024000" lvl="6" indent="-216000">
              <a:spcBef>
                <a:spcPts val="283"/>
              </a:spcBef>
              <a:buClr>
                <a:srgbClr val="000000"/>
              </a:buClr>
              <a:buSzPct val="45000"/>
              <a:buFont typeface="Wingdings" charset="2"/>
              <a:buChar char=""/>
            </a:pPr>
            <a:r>
              <a:rPr lang="en-US" sz="1800" b="0" strike="noStrike" spc="-1">
                <a:latin typeface="Arial"/>
              </a:rPr>
              <a:t>Seventh Outline Level</a:t>
            </a:r>
          </a:p>
        </p:txBody>
      </p:sp>
      <p:sp>
        <p:nvSpPr>
          <p:cNvPr id="278" name="PlaceHolder 3"/>
          <p:cNvSpPr>
            <a:spLocks noGrp="1"/>
          </p:cNvSpPr>
          <p:nvPr>
            <p:ph type="body"/>
          </p:nvPr>
        </p:nvSpPr>
        <p:spPr>
          <a:xfrm>
            <a:off x="4734000" y="8292960"/>
            <a:ext cx="3516120" cy="6958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latin typeface="Arial"/>
              </a:rPr>
              <a:t>Second Outline Level</a:t>
            </a:r>
          </a:p>
          <a:p>
            <a:pPr marL="1296000" lvl="2" indent="-288000">
              <a:spcBef>
                <a:spcPts val="850"/>
              </a:spcBef>
              <a:buClr>
                <a:srgbClr val="000000"/>
              </a:buClr>
              <a:buSzPct val="45000"/>
              <a:buFont typeface="Wingdings" charset="2"/>
              <a:buChar char=""/>
            </a:pPr>
            <a:r>
              <a:rPr lang="en-US" sz="1800" b="0" strike="noStrike" spc="-1">
                <a:latin typeface="Arial"/>
              </a:rPr>
              <a:t>Third Outline Level</a:t>
            </a:r>
          </a:p>
          <a:p>
            <a:pPr marL="1728000" lvl="3" indent="-216000">
              <a:spcBef>
                <a:spcPts val="567"/>
              </a:spcBef>
              <a:buClr>
                <a:srgbClr val="000000"/>
              </a:buClr>
              <a:buSzPct val="75000"/>
              <a:buFont typeface="Symbol" charset="2"/>
              <a:buChar char=""/>
            </a:pPr>
            <a:r>
              <a:rPr lang="en-US" sz="1800" b="0" strike="noStrike" spc="-1">
                <a:latin typeface="Arial"/>
              </a:rPr>
              <a:t>Fourth Outline Level</a:t>
            </a:r>
          </a:p>
          <a:p>
            <a:pPr marL="2160000" lvl="4" indent="-216000">
              <a:spcBef>
                <a:spcPts val="283"/>
              </a:spcBef>
              <a:buClr>
                <a:srgbClr val="000000"/>
              </a:buClr>
              <a:buSzPct val="45000"/>
              <a:buFont typeface="Wingdings" charset="2"/>
              <a:buChar char=""/>
            </a:pPr>
            <a:r>
              <a:rPr lang="en-US" sz="1800" b="0" strike="noStrike" spc="-1">
                <a:latin typeface="Arial"/>
              </a:rPr>
              <a:t>Fifth Outline Level</a:t>
            </a:r>
          </a:p>
          <a:p>
            <a:pPr marL="2592000" lvl="5" indent="-216000">
              <a:spcBef>
                <a:spcPts val="283"/>
              </a:spcBef>
              <a:buClr>
                <a:srgbClr val="000000"/>
              </a:buClr>
              <a:buSzPct val="45000"/>
              <a:buFont typeface="Wingdings" charset="2"/>
              <a:buChar char=""/>
            </a:pPr>
            <a:r>
              <a:rPr lang="en-US" sz="1800" b="0" strike="noStrike" spc="-1">
                <a:latin typeface="Arial"/>
              </a:rPr>
              <a:t>Sixth Outline Level</a:t>
            </a:r>
          </a:p>
          <a:p>
            <a:pPr marL="3024000" lvl="6" indent="-216000">
              <a:spcBef>
                <a:spcPts val="283"/>
              </a:spcBef>
              <a:buClr>
                <a:srgbClr val="000000"/>
              </a:buClr>
              <a:buSzPct val="45000"/>
              <a:buFont typeface="Wingdings" charset="2"/>
              <a:buChar char=""/>
            </a:pPr>
            <a:r>
              <a:rPr lang="en-US" sz="1800" b="0" strike="noStrike" spc="-1">
                <a:latin typeface="Arial"/>
              </a:rPr>
              <a:t>Seventh Outline Level</a:t>
            </a:r>
          </a:p>
        </p:txBody>
      </p:sp>
      <p:sp>
        <p:nvSpPr>
          <p:cNvPr id="279" name="PlaceHolder 4"/>
          <p:cNvSpPr>
            <a:spLocks noGrp="1"/>
          </p:cNvSpPr>
          <p:nvPr>
            <p:ph type="body"/>
          </p:nvPr>
        </p:nvSpPr>
        <p:spPr>
          <a:xfrm>
            <a:off x="8426880" y="8292960"/>
            <a:ext cx="3516120" cy="6958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latin typeface="Arial"/>
              </a:rPr>
              <a:t>Second Outline Level</a:t>
            </a:r>
          </a:p>
          <a:p>
            <a:pPr marL="1296000" lvl="2" indent="-288000">
              <a:spcBef>
                <a:spcPts val="850"/>
              </a:spcBef>
              <a:buClr>
                <a:srgbClr val="000000"/>
              </a:buClr>
              <a:buSzPct val="45000"/>
              <a:buFont typeface="Wingdings" charset="2"/>
              <a:buChar char=""/>
            </a:pPr>
            <a:r>
              <a:rPr lang="en-US" sz="1800" b="0" strike="noStrike" spc="-1">
                <a:latin typeface="Arial"/>
              </a:rPr>
              <a:t>Third Outline Level</a:t>
            </a:r>
          </a:p>
          <a:p>
            <a:pPr marL="1728000" lvl="3" indent="-216000">
              <a:spcBef>
                <a:spcPts val="567"/>
              </a:spcBef>
              <a:buClr>
                <a:srgbClr val="000000"/>
              </a:buClr>
              <a:buSzPct val="75000"/>
              <a:buFont typeface="Symbol" charset="2"/>
              <a:buChar char=""/>
            </a:pPr>
            <a:r>
              <a:rPr lang="en-US" sz="1800" b="0" strike="noStrike" spc="-1">
                <a:latin typeface="Arial"/>
              </a:rPr>
              <a:t>Fourth Outline Level</a:t>
            </a:r>
          </a:p>
          <a:p>
            <a:pPr marL="2160000" lvl="4" indent="-216000">
              <a:spcBef>
                <a:spcPts val="283"/>
              </a:spcBef>
              <a:buClr>
                <a:srgbClr val="000000"/>
              </a:buClr>
              <a:buSzPct val="45000"/>
              <a:buFont typeface="Wingdings" charset="2"/>
              <a:buChar char=""/>
            </a:pPr>
            <a:r>
              <a:rPr lang="en-US" sz="1800" b="0" strike="noStrike" spc="-1">
                <a:latin typeface="Arial"/>
              </a:rPr>
              <a:t>Fifth Outline Level</a:t>
            </a:r>
          </a:p>
          <a:p>
            <a:pPr marL="2592000" lvl="5" indent="-216000">
              <a:spcBef>
                <a:spcPts val="283"/>
              </a:spcBef>
              <a:buClr>
                <a:srgbClr val="000000"/>
              </a:buClr>
              <a:buSzPct val="45000"/>
              <a:buFont typeface="Wingdings" charset="2"/>
              <a:buChar char=""/>
            </a:pPr>
            <a:r>
              <a:rPr lang="en-US" sz="1800" b="0" strike="noStrike" spc="-1">
                <a:latin typeface="Arial"/>
              </a:rPr>
              <a:t>Sixth Outline Level</a:t>
            </a:r>
          </a:p>
          <a:p>
            <a:pPr marL="3024000" lvl="6" indent="-216000">
              <a:spcBef>
                <a:spcPts val="283"/>
              </a:spcBef>
              <a:buClr>
                <a:srgbClr val="000000"/>
              </a:buClr>
              <a:buSzPct val="45000"/>
              <a:buFont typeface="Wingdings" charset="2"/>
              <a:buChar char=""/>
            </a:pPr>
            <a:r>
              <a:rPr lang="en-US" sz="1800" b="0" strike="noStrike" spc="-1">
                <a:latin typeface="Arial"/>
              </a:rPr>
              <a:t>Seventh Outline Level</a:t>
            </a:r>
          </a:p>
        </p:txBody>
      </p:sp>
      <p:sp>
        <p:nvSpPr>
          <p:cNvPr id="280" name="PlaceHolder 5"/>
          <p:cNvSpPr>
            <a:spLocks noGrp="1"/>
          </p:cNvSpPr>
          <p:nvPr>
            <p:ph type="body"/>
          </p:nvPr>
        </p:nvSpPr>
        <p:spPr>
          <a:xfrm>
            <a:off x="1041480" y="9055800"/>
            <a:ext cx="3516120" cy="6958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latin typeface="Arial"/>
              </a:rPr>
              <a:t>Second Outline Level</a:t>
            </a:r>
          </a:p>
          <a:p>
            <a:pPr marL="1296000" lvl="2" indent="-288000">
              <a:spcBef>
                <a:spcPts val="850"/>
              </a:spcBef>
              <a:buClr>
                <a:srgbClr val="000000"/>
              </a:buClr>
              <a:buSzPct val="45000"/>
              <a:buFont typeface="Wingdings" charset="2"/>
              <a:buChar char=""/>
            </a:pPr>
            <a:r>
              <a:rPr lang="en-US" sz="1800" b="0" strike="noStrike" spc="-1">
                <a:latin typeface="Arial"/>
              </a:rPr>
              <a:t>Third Outline Level</a:t>
            </a:r>
          </a:p>
          <a:p>
            <a:pPr marL="1728000" lvl="3" indent="-216000">
              <a:spcBef>
                <a:spcPts val="567"/>
              </a:spcBef>
              <a:buClr>
                <a:srgbClr val="000000"/>
              </a:buClr>
              <a:buSzPct val="75000"/>
              <a:buFont typeface="Symbol" charset="2"/>
              <a:buChar char=""/>
            </a:pPr>
            <a:r>
              <a:rPr lang="en-US" sz="1800" b="0" strike="noStrike" spc="-1">
                <a:latin typeface="Arial"/>
              </a:rPr>
              <a:t>Fourth Outline Level</a:t>
            </a:r>
          </a:p>
          <a:p>
            <a:pPr marL="2160000" lvl="4" indent="-216000">
              <a:spcBef>
                <a:spcPts val="283"/>
              </a:spcBef>
              <a:buClr>
                <a:srgbClr val="000000"/>
              </a:buClr>
              <a:buSzPct val="45000"/>
              <a:buFont typeface="Wingdings" charset="2"/>
              <a:buChar char=""/>
            </a:pPr>
            <a:r>
              <a:rPr lang="en-US" sz="1800" b="0" strike="noStrike" spc="-1">
                <a:latin typeface="Arial"/>
              </a:rPr>
              <a:t>Fifth Outline Level</a:t>
            </a:r>
          </a:p>
          <a:p>
            <a:pPr marL="2592000" lvl="5" indent="-216000">
              <a:spcBef>
                <a:spcPts val="283"/>
              </a:spcBef>
              <a:buClr>
                <a:srgbClr val="000000"/>
              </a:buClr>
              <a:buSzPct val="45000"/>
              <a:buFont typeface="Wingdings" charset="2"/>
              <a:buChar char=""/>
            </a:pPr>
            <a:r>
              <a:rPr lang="en-US" sz="1800" b="0" strike="noStrike" spc="-1">
                <a:latin typeface="Arial"/>
              </a:rPr>
              <a:t>Sixth Outline Level</a:t>
            </a:r>
          </a:p>
          <a:p>
            <a:pPr marL="3024000" lvl="6" indent="-216000">
              <a:spcBef>
                <a:spcPts val="283"/>
              </a:spcBef>
              <a:buClr>
                <a:srgbClr val="000000"/>
              </a:buClr>
              <a:buSzPct val="45000"/>
              <a:buFont typeface="Wingdings" charset="2"/>
              <a:buChar char=""/>
            </a:pPr>
            <a:r>
              <a:rPr lang="en-US" sz="1800" b="0" strike="noStrike" spc="-1">
                <a:latin typeface="Arial"/>
              </a:rPr>
              <a:t>Seventh Outline Level</a:t>
            </a:r>
          </a:p>
        </p:txBody>
      </p:sp>
      <p:sp>
        <p:nvSpPr>
          <p:cNvPr id="281" name="PlaceHolder 6"/>
          <p:cNvSpPr>
            <a:spLocks noGrp="1"/>
          </p:cNvSpPr>
          <p:nvPr>
            <p:ph type="body"/>
          </p:nvPr>
        </p:nvSpPr>
        <p:spPr>
          <a:xfrm>
            <a:off x="4734000" y="9055800"/>
            <a:ext cx="3516120" cy="6958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latin typeface="Arial"/>
              </a:rPr>
              <a:t>Second Outline Level</a:t>
            </a:r>
          </a:p>
          <a:p>
            <a:pPr marL="1296000" lvl="2" indent="-288000">
              <a:spcBef>
                <a:spcPts val="850"/>
              </a:spcBef>
              <a:buClr>
                <a:srgbClr val="000000"/>
              </a:buClr>
              <a:buSzPct val="45000"/>
              <a:buFont typeface="Wingdings" charset="2"/>
              <a:buChar char=""/>
            </a:pPr>
            <a:r>
              <a:rPr lang="en-US" sz="1800" b="0" strike="noStrike" spc="-1">
                <a:latin typeface="Arial"/>
              </a:rPr>
              <a:t>Third Outline Level</a:t>
            </a:r>
          </a:p>
          <a:p>
            <a:pPr marL="1728000" lvl="3" indent="-216000">
              <a:spcBef>
                <a:spcPts val="567"/>
              </a:spcBef>
              <a:buClr>
                <a:srgbClr val="000000"/>
              </a:buClr>
              <a:buSzPct val="75000"/>
              <a:buFont typeface="Symbol" charset="2"/>
              <a:buChar char=""/>
            </a:pPr>
            <a:r>
              <a:rPr lang="en-US" sz="1800" b="0" strike="noStrike" spc="-1">
                <a:latin typeface="Arial"/>
              </a:rPr>
              <a:t>Fourth Outline Level</a:t>
            </a:r>
          </a:p>
          <a:p>
            <a:pPr marL="2160000" lvl="4" indent="-216000">
              <a:spcBef>
                <a:spcPts val="283"/>
              </a:spcBef>
              <a:buClr>
                <a:srgbClr val="000000"/>
              </a:buClr>
              <a:buSzPct val="45000"/>
              <a:buFont typeface="Wingdings" charset="2"/>
              <a:buChar char=""/>
            </a:pPr>
            <a:r>
              <a:rPr lang="en-US" sz="1800" b="0" strike="noStrike" spc="-1">
                <a:latin typeface="Arial"/>
              </a:rPr>
              <a:t>Fifth Outline Level</a:t>
            </a:r>
          </a:p>
          <a:p>
            <a:pPr marL="2592000" lvl="5" indent="-216000">
              <a:spcBef>
                <a:spcPts val="283"/>
              </a:spcBef>
              <a:buClr>
                <a:srgbClr val="000000"/>
              </a:buClr>
              <a:buSzPct val="45000"/>
              <a:buFont typeface="Wingdings" charset="2"/>
              <a:buChar char=""/>
            </a:pPr>
            <a:r>
              <a:rPr lang="en-US" sz="1800" b="0" strike="noStrike" spc="-1">
                <a:latin typeface="Arial"/>
              </a:rPr>
              <a:t>Sixth Outline Level</a:t>
            </a:r>
          </a:p>
          <a:p>
            <a:pPr marL="3024000" lvl="6" indent="-216000">
              <a:spcBef>
                <a:spcPts val="283"/>
              </a:spcBef>
              <a:buClr>
                <a:srgbClr val="000000"/>
              </a:buClr>
              <a:buSzPct val="45000"/>
              <a:buFont typeface="Wingdings" charset="2"/>
              <a:buChar char=""/>
            </a:pPr>
            <a:r>
              <a:rPr lang="en-US" sz="1800" b="0" strike="noStrike" spc="-1">
                <a:latin typeface="Arial"/>
              </a:rPr>
              <a:t>Seventh Outline Level</a:t>
            </a:r>
          </a:p>
        </p:txBody>
      </p:sp>
      <p:sp>
        <p:nvSpPr>
          <p:cNvPr id="282" name="PlaceHolder 7"/>
          <p:cNvSpPr>
            <a:spLocks noGrp="1"/>
          </p:cNvSpPr>
          <p:nvPr>
            <p:ph type="body"/>
          </p:nvPr>
        </p:nvSpPr>
        <p:spPr>
          <a:xfrm>
            <a:off x="8426880" y="9055800"/>
            <a:ext cx="3516120" cy="6958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latin typeface="Arial"/>
              </a:rPr>
              <a:t>Second Outline Level</a:t>
            </a:r>
          </a:p>
          <a:p>
            <a:pPr marL="1296000" lvl="2" indent="-288000">
              <a:spcBef>
                <a:spcPts val="850"/>
              </a:spcBef>
              <a:buClr>
                <a:srgbClr val="000000"/>
              </a:buClr>
              <a:buSzPct val="45000"/>
              <a:buFont typeface="Wingdings" charset="2"/>
              <a:buChar char=""/>
            </a:pPr>
            <a:r>
              <a:rPr lang="en-US" sz="1800" b="0" strike="noStrike" spc="-1">
                <a:latin typeface="Arial"/>
              </a:rPr>
              <a:t>Third Outline Level</a:t>
            </a:r>
          </a:p>
          <a:p>
            <a:pPr marL="1728000" lvl="3" indent="-216000">
              <a:spcBef>
                <a:spcPts val="567"/>
              </a:spcBef>
              <a:buClr>
                <a:srgbClr val="000000"/>
              </a:buClr>
              <a:buSzPct val="75000"/>
              <a:buFont typeface="Symbol" charset="2"/>
              <a:buChar char=""/>
            </a:pPr>
            <a:r>
              <a:rPr lang="en-US" sz="1800" b="0" strike="noStrike" spc="-1">
                <a:latin typeface="Arial"/>
              </a:rPr>
              <a:t>Fourth Outline Level</a:t>
            </a:r>
          </a:p>
          <a:p>
            <a:pPr marL="2160000" lvl="4" indent="-216000">
              <a:spcBef>
                <a:spcPts val="283"/>
              </a:spcBef>
              <a:buClr>
                <a:srgbClr val="000000"/>
              </a:buClr>
              <a:buSzPct val="45000"/>
              <a:buFont typeface="Wingdings" charset="2"/>
              <a:buChar char=""/>
            </a:pPr>
            <a:r>
              <a:rPr lang="en-US" sz="1800" b="0" strike="noStrike" spc="-1">
                <a:latin typeface="Arial"/>
              </a:rPr>
              <a:t>Fifth Outline Level</a:t>
            </a:r>
          </a:p>
          <a:p>
            <a:pPr marL="2592000" lvl="5" indent="-216000">
              <a:spcBef>
                <a:spcPts val="283"/>
              </a:spcBef>
              <a:buClr>
                <a:srgbClr val="000000"/>
              </a:buClr>
              <a:buSzPct val="45000"/>
              <a:buFont typeface="Wingdings" charset="2"/>
              <a:buChar char=""/>
            </a:pPr>
            <a:r>
              <a:rPr lang="en-US" sz="1800" b="0" strike="noStrike" spc="-1">
                <a:latin typeface="Arial"/>
              </a:rPr>
              <a:t>Sixth Outline Level</a:t>
            </a:r>
          </a:p>
          <a:p>
            <a:pPr marL="3024000" lvl="6" indent="-216000">
              <a:spcBef>
                <a:spcPts val="283"/>
              </a:spcBef>
              <a:buClr>
                <a:srgbClr val="000000"/>
              </a:buClr>
              <a:buSzPct val="45000"/>
              <a:buFont typeface="Wingdings" charset="2"/>
              <a:buChar char=""/>
            </a:pPr>
            <a:r>
              <a:rPr lang="en-US"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ebooth@nelsonbooth.com"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49.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3" Type="http://schemas.openxmlformats.org/officeDocument/2006/relationships/hyperlink" Target="mailto:joebooth@nelsonbooth.com" TargetMode="External"/><Relationship Id="rId2" Type="http://schemas.openxmlformats.org/officeDocument/2006/relationships/image" Target="../media/image20.pn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CustomShape 1"/>
          <p:cNvSpPr/>
          <p:nvPr/>
        </p:nvSpPr>
        <p:spPr>
          <a:xfrm>
            <a:off x="1041480" y="1828800"/>
            <a:ext cx="10921320" cy="33012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algn="ctr">
              <a:lnSpc>
                <a:spcPct val="100000"/>
              </a:lnSpc>
            </a:pPr>
            <a:r>
              <a:rPr lang="en-US" sz="5200" b="0" strike="noStrike" spc="-1">
                <a:solidFill>
                  <a:srgbClr val="49433E"/>
                </a:solidFill>
                <a:latin typeface="Gill Sans Light"/>
                <a:ea typeface="Gill Sans Light"/>
              </a:rPr>
              <a:t>Tax	</a:t>
            </a:r>
            <a:endParaRPr lang="en-US" sz="5200" b="0" strike="noStrike" spc="-1">
              <a:latin typeface="Arial"/>
            </a:endParaRPr>
          </a:p>
        </p:txBody>
      </p:sp>
      <p:sp>
        <p:nvSpPr>
          <p:cNvPr id="320" name="CustomShape 2"/>
          <p:cNvSpPr/>
          <p:nvPr/>
        </p:nvSpPr>
        <p:spPr>
          <a:xfrm>
            <a:off x="1041480" y="5245200"/>
            <a:ext cx="10921320" cy="126936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rmAutofit fontScale="92500" lnSpcReduction="10000"/>
          </a:bodyPr>
          <a:lstStyle/>
          <a:p>
            <a:pPr marL="571680" indent="-570960">
              <a:lnSpc>
                <a:spcPct val="100000"/>
              </a:lnSpc>
              <a:spcBef>
                <a:spcPts val="3200"/>
              </a:spcBef>
              <a:buClr>
                <a:srgbClr val="49433E"/>
              </a:buClr>
              <a:buFont typeface="Symbol"/>
              <a:buChar char=""/>
            </a:pPr>
            <a:r>
              <a:rPr lang="en-US" sz="2800" b="0" strike="noStrike" spc="-1">
                <a:solidFill>
                  <a:srgbClr val="49433E"/>
                </a:solidFill>
                <a:latin typeface="Bradley Hand ITC TT-Bold"/>
                <a:ea typeface="Bradley Hand ITC TT-Bold"/>
              </a:rPr>
              <a:t>Joseph W. Booth, J.d., M.Div, Faaml, Fiaml</a:t>
            </a:r>
            <a:endParaRPr lang="en-US" sz="2800" b="0" strike="noStrike" spc="-1">
              <a:latin typeface="Arial"/>
            </a:endParaRPr>
          </a:p>
          <a:p>
            <a:pPr marL="571680" indent="-570960">
              <a:lnSpc>
                <a:spcPct val="100000"/>
              </a:lnSpc>
              <a:spcBef>
                <a:spcPts val="3200"/>
              </a:spcBef>
              <a:buClr>
                <a:srgbClr val="009999"/>
              </a:buClr>
              <a:buFont typeface="Symbol"/>
              <a:buChar char=""/>
            </a:pPr>
            <a:r>
              <a:rPr lang="en-US" sz="2800" b="0" u="sng" strike="noStrike" spc="-1">
                <a:solidFill>
                  <a:srgbClr val="0000FF"/>
                </a:solidFill>
                <a:uFill>
                  <a:solidFill>
                    <a:srgbClr val="009999"/>
                  </a:solidFill>
                </a:uFill>
                <a:latin typeface="Bradley Hand ITC TT-Bold"/>
                <a:ea typeface="Bradley Hand ITC TT-Bold"/>
                <a:hlinkClick r:id="rId2"/>
              </a:rPr>
              <a:t>joe@boothfamilylaw.com</a:t>
            </a: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3" name="Group 1"/>
          <p:cNvGrpSpPr/>
          <p:nvPr/>
        </p:nvGrpSpPr>
        <p:grpSpPr>
          <a:xfrm>
            <a:off x="7302600" y="2603520"/>
            <a:ext cx="4698360" cy="6273000"/>
            <a:chOff x="7302600" y="2603520"/>
            <a:chExt cx="4698360" cy="6273000"/>
          </a:xfrm>
        </p:grpSpPr>
        <p:pic>
          <p:nvPicPr>
            <p:cNvPr id="344" name="image.png"/>
            <p:cNvPicPr/>
            <p:nvPr/>
          </p:nvPicPr>
          <p:blipFill>
            <a:blip r:embed="rId3"/>
            <a:srcRect t="3888" b="3953"/>
            <a:stretch/>
          </p:blipFill>
          <p:spPr>
            <a:xfrm>
              <a:off x="7505640" y="2755800"/>
              <a:ext cx="4291920" cy="5714280"/>
            </a:xfrm>
            <a:prstGeom prst="rect">
              <a:avLst/>
            </a:prstGeom>
            <a:ln w="12600">
              <a:noFill/>
            </a:ln>
          </p:spPr>
        </p:pic>
        <p:pic>
          <p:nvPicPr>
            <p:cNvPr id="345" name="image.png"/>
            <p:cNvPicPr/>
            <p:nvPr/>
          </p:nvPicPr>
          <p:blipFill>
            <a:blip r:embed="rId4"/>
            <a:stretch/>
          </p:blipFill>
          <p:spPr>
            <a:xfrm>
              <a:off x="7302600" y="2603520"/>
              <a:ext cx="4698360" cy="6273000"/>
            </a:xfrm>
            <a:prstGeom prst="rect">
              <a:avLst/>
            </a:prstGeom>
            <a:ln w="12600">
              <a:noFill/>
            </a:ln>
          </p:spPr>
        </p:pic>
      </p:grpSp>
      <p:sp>
        <p:nvSpPr>
          <p:cNvPr id="346" name="CustomShape 2"/>
          <p:cNvSpPr/>
          <p:nvPr/>
        </p:nvSpPr>
        <p:spPr>
          <a:xfrm>
            <a:off x="1041480" y="520560"/>
            <a:ext cx="10921320" cy="165024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algn="ctr">
              <a:lnSpc>
                <a:spcPct val="100000"/>
              </a:lnSpc>
            </a:pPr>
            <a:r>
              <a:rPr lang="en-US" sz="5200" b="0" strike="noStrike" spc="-1">
                <a:solidFill>
                  <a:srgbClr val="49433E"/>
                </a:solidFill>
                <a:latin typeface="Gill Sans Light"/>
                <a:ea typeface="Gill Sans Light"/>
              </a:rPr>
              <a:t>Status</a:t>
            </a:r>
            <a:endParaRPr lang="en-US" sz="5200" b="0" strike="noStrike" spc="-1">
              <a:latin typeface="Arial"/>
            </a:endParaRPr>
          </a:p>
        </p:txBody>
      </p:sp>
      <p:sp>
        <p:nvSpPr>
          <p:cNvPr id="347" name="CustomShape 3"/>
          <p:cNvSpPr/>
          <p:nvPr/>
        </p:nvSpPr>
        <p:spPr>
          <a:xfrm>
            <a:off x="1041480" y="2247840"/>
            <a:ext cx="4952160" cy="652716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marL="571680" indent="-570960">
              <a:lnSpc>
                <a:spcPct val="100000"/>
              </a:lnSpc>
              <a:spcBef>
                <a:spcPts val="3200"/>
              </a:spcBef>
              <a:buBlip>
                <a:blip r:embed="rId5"/>
              </a:buBlip>
            </a:pPr>
            <a:r>
              <a:rPr lang="en-US" sz="2800" b="0" strike="noStrike" spc="-1">
                <a:solidFill>
                  <a:srgbClr val="49433E"/>
                </a:solidFill>
                <a:latin typeface="Bradley Hand ITC TT-Bold"/>
                <a:ea typeface="Bradley Hand ITC TT-Bold"/>
              </a:rPr>
              <a:t>Determined Midnight December 31.</a:t>
            </a:r>
            <a:endParaRPr lang="en-US" sz="2800" b="0" strike="noStrike" spc="-1">
              <a:latin typeface="Arial"/>
            </a:endParaRPr>
          </a:p>
          <a:p>
            <a:pPr marL="571680" indent="-570960">
              <a:lnSpc>
                <a:spcPct val="100000"/>
              </a:lnSpc>
              <a:spcBef>
                <a:spcPts val="3200"/>
              </a:spcBef>
              <a:buBlip>
                <a:blip r:embed="rId5"/>
              </a:buBlip>
            </a:pPr>
            <a:r>
              <a:rPr lang="en-US" sz="2800" b="0" strike="noStrike" spc="-1">
                <a:solidFill>
                  <a:srgbClr val="49433E"/>
                </a:solidFill>
                <a:latin typeface="Bradley Hand ITC TT-Bold"/>
                <a:ea typeface="Bradley Hand ITC TT-Bold"/>
              </a:rPr>
              <a:t>A court order of divorce or separate maintenance that specifically states the parties will part.</a:t>
            </a:r>
            <a:endParaRPr lang="en-US" sz="2800" b="0" strike="noStrike" spc="-1">
              <a:latin typeface="Arial"/>
            </a:endParaRPr>
          </a:p>
          <a:p>
            <a:pPr marL="571680" indent="-570960">
              <a:lnSpc>
                <a:spcPct val="100000"/>
              </a:lnSpc>
              <a:spcBef>
                <a:spcPts val="3200"/>
              </a:spcBef>
              <a:buBlip>
                <a:blip r:embed="rId5"/>
              </a:buBlip>
            </a:pPr>
            <a:r>
              <a:rPr lang="en-US" sz="2800" b="0" strike="noStrike" spc="-1">
                <a:solidFill>
                  <a:srgbClr val="49433E"/>
                </a:solidFill>
                <a:latin typeface="Bradley Hand ITC TT-Bold"/>
                <a:ea typeface="Bradley Hand ITC TT-Bold"/>
              </a:rPr>
              <a:t>Simply separated with an agreement “legal separation” is married. </a:t>
            </a: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 name="Table 1"/>
          <p:cNvGraphicFramePr/>
          <p:nvPr>
            <p:extLst>
              <p:ext uri="{D42A27DB-BD31-4B8C-83A1-F6EECF244321}">
                <p14:modId xmlns:p14="http://schemas.microsoft.com/office/powerpoint/2010/main" val="3611160425"/>
              </p:ext>
            </p:extLst>
          </p:nvPr>
        </p:nvGraphicFramePr>
        <p:xfrm>
          <a:off x="1042988" y="547920"/>
          <a:ext cx="11118175" cy="8700568"/>
        </p:xfrm>
        <a:graphic>
          <a:graphicData uri="http://schemas.openxmlformats.org/drawingml/2006/table">
            <a:tbl>
              <a:tblPr/>
              <a:tblGrid>
                <a:gridCol w="1588013">
                  <a:extLst>
                    <a:ext uri="{9D8B030D-6E8A-4147-A177-3AD203B41FA5}">
                      <a16:colId xmlns:a16="http://schemas.microsoft.com/office/drawing/2014/main" val="20000"/>
                    </a:ext>
                  </a:extLst>
                </a:gridCol>
                <a:gridCol w="1588013">
                  <a:extLst>
                    <a:ext uri="{9D8B030D-6E8A-4147-A177-3AD203B41FA5}">
                      <a16:colId xmlns:a16="http://schemas.microsoft.com/office/drawing/2014/main" val="20001"/>
                    </a:ext>
                  </a:extLst>
                </a:gridCol>
                <a:gridCol w="1588013">
                  <a:extLst>
                    <a:ext uri="{9D8B030D-6E8A-4147-A177-3AD203B41FA5}">
                      <a16:colId xmlns:a16="http://schemas.microsoft.com/office/drawing/2014/main" val="20002"/>
                    </a:ext>
                  </a:extLst>
                </a:gridCol>
                <a:gridCol w="1588013">
                  <a:extLst>
                    <a:ext uri="{9D8B030D-6E8A-4147-A177-3AD203B41FA5}">
                      <a16:colId xmlns:a16="http://schemas.microsoft.com/office/drawing/2014/main" val="20003"/>
                    </a:ext>
                  </a:extLst>
                </a:gridCol>
                <a:gridCol w="1588013">
                  <a:extLst>
                    <a:ext uri="{9D8B030D-6E8A-4147-A177-3AD203B41FA5}">
                      <a16:colId xmlns:a16="http://schemas.microsoft.com/office/drawing/2014/main" val="20004"/>
                    </a:ext>
                  </a:extLst>
                </a:gridCol>
                <a:gridCol w="1588013">
                  <a:extLst>
                    <a:ext uri="{9D8B030D-6E8A-4147-A177-3AD203B41FA5}">
                      <a16:colId xmlns:a16="http://schemas.microsoft.com/office/drawing/2014/main" val="20005"/>
                    </a:ext>
                  </a:extLst>
                </a:gridCol>
                <a:gridCol w="1590097">
                  <a:extLst>
                    <a:ext uri="{9D8B030D-6E8A-4147-A177-3AD203B41FA5}">
                      <a16:colId xmlns:a16="http://schemas.microsoft.com/office/drawing/2014/main" val="20006"/>
                    </a:ext>
                  </a:extLst>
                </a:gridCol>
              </a:tblGrid>
              <a:tr h="378437">
                <a:tc>
                  <a:txBody>
                    <a:bodyPr/>
                    <a:lstStyle/>
                    <a:p>
                      <a:endParaRPr lang="en-US"/>
                    </a:p>
                  </a:txBody>
                  <a:tcPr marL="25200" marR="25200">
                    <a:lnL w="12240">
                      <a:solidFill>
                        <a:srgbClr val="C8B684"/>
                      </a:solidFill>
                    </a:lnL>
                    <a:lnR w="12240">
                      <a:solidFill>
                        <a:srgbClr val="C8B684"/>
                      </a:solidFill>
                    </a:lnR>
                    <a:lnT w="12240">
                      <a:solidFill>
                        <a:srgbClr val="C8B684"/>
                      </a:solidFill>
                    </a:lnT>
                    <a:solidFill>
                      <a:srgbClr val="C8B684"/>
                    </a:solidFill>
                  </a:tcPr>
                </a:tc>
                <a:tc>
                  <a:txBody>
                    <a:bodyPr/>
                    <a:lstStyle/>
                    <a:p>
                      <a:endParaRPr lang="en-US"/>
                    </a:p>
                  </a:txBody>
                  <a:tcPr marL="25200" marR="25200">
                    <a:lnL w="12240">
                      <a:solidFill>
                        <a:srgbClr val="C8B684"/>
                      </a:solidFill>
                    </a:lnL>
                    <a:lnR w="12240">
                      <a:solidFill>
                        <a:srgbClr val="C8B684"/>
                      </a:solidFill>
                    </a:lnR>
                    <a:lnT w="12240">
                      <a:solidFill>
                        <a:srgbClr val="C8B684"/>
                      </a:solidFill>
                    </a:lnT>
                    <a:solidFill>
                      <a:srgbClr val="C8B684"/>
                    </a:solidFill>
                  </a:tcPr>
                </a:tc>
                <a:tc>
                  <a:txBody>
                    <a:bodyPr/>
                    <a:lstStyle/>
                    <a:p>
                      <a:endParaRPr lang="en-US"/>
                    </a:p>
                  </a:txBody>
                  <a:tcPr marL="25200" marR="25200">
                    <a:lnL w="12240">
                      <a:solidFill>
                        <a:srgbClr val="C8B684"/>
                      </a:solidFill>
                    </a:lnL>
                    <a:lnR w="12240">
                      <a:solidFill>
                        <a:srgbClr val="C8B684"/>
                      </a:solidFill>
                    </a:lnR>
                    <a:lnT w="12240">
                      <a:solidFill>
                        <a:srgbClr val="C8B684"/>
                      </a:solidFill>
                    </a:lnT>
                    <a:solidFill>
                      <a:srgbClr val="C8B684"/>
                    </a:solidFill>
                  </a:tcPr>
                </a:tc>
                <a:tc>
                  <a:txBody>
                    <a:bodyPr/>
                    <a:lstStyle/>
                    <a:p>
                      <a:pPr algn="ctr">
                        <a:lnSpc>
                          <a:spcPct val="100000"/>
                        </a:lnSpc>
                      </a:pPr>
                      <a:r>
                        <a:rPr lang="en-US" sz="2100" b="1" strike="noStrike" spc="-1">
                          <a:solidFill>
                            <a:srgbClr val="392305"/>
                          </a:solidFill>
                          <a:latin typeface="Helvetica Neue"/>
                          <a:ea typeface="Helvetica Neue"/>
                        </a:rPr>
                        <a:t>2019</a:t>
                      </a:r>
                      <a:endParaRPr lang="en-US" sz="2100" b="0" strike="noStrike" spc="-1">
                        <a:latin typeface="Arial"/>
                      </a:endParaRPr>
                    </a:p>
                  </a:txBody>
                  <a:tcPr marL="25200" marR="25200">
                    <a:lnL w="12240">
                      <a:solidFill>
                        <a:srgbClr val="C8B684"/>
                      </a:solidFill>
                    </a:lnL>
                    <a:lnR w="12240">
                      <a:solidFill>
                        <a:srgbClr val="C8B684"/>
                      </a:solidFill>
                    </a:lnR>
                    <a:lnT w="12240">
                      <a:solidFill>
                        <a:srgbClr val="C8B684"/>
                      </a:solidFill>
                    </a:lnT>
                    <a:solidFill>
                      <a:srgbClr val="C8B684"/>
                    </a:solidFill>
                  </a:tcPr>
                </a:tc>
                <a:tc>
                  <a:txBody>
                    <a:bodyPr/>
                    <a:lstStyle/>
                    <a:p>
                      <a:endParaRPr lang="en-US"/>
                    </a:p>
                  </a:txBody>
                  <a:tcPr marL="25200" marR="25200">
                    <a:lnL w="12240">
                      <a:solidFill>
                        <a:srgbClr val="C8B684"/>
                      </a:solidFill>
                    </a:lnL>
                    <a:lnR w="12240">
                      <a:solidFill>
                        <a:srgbClr val="C8B684"/>
                      </a:solidFill>
                    </a:lnR>
                    <a:lnT w="12240">
                      <a:solidFill>
                        <a:srgbClr val="C8B684"/>
                      </a:solidFill>
                    </a:lnT>
                    <a:solidFill>
                      <a:srgbClr val="C8B684"/>
                    </a:solidFill>
                  </a:tcPr>
                </a:tc>
                <a:tc>
                  <a:txBody>
                    <a:bodyPr/>
                    <a:lstStyle/>
                    <a:p>
                      <a:endParaRPr lang="en-US"/>
                    </a:p>
                  </a:txBody>
                  <a:tcPr marL="25200" marR="25200">
                    <a:lnL w="12240">
                      <a:solidFill>
                        <a:srgbClr val="C8B684"/>
                      </a:solidFill>
                    </a:lnL>
                    <a:lnR w="12240">
                      <a:solidFill>
                        <a:srgbClr val="C8B684"/>
                      </a:solidFill>
                    </a:lnR>
                    <a:lnT w="12240">
                      <a:solidFill>
                        <a:srgbClr val="C8B684"/>
                      </a:solidFill>
                    </a:lnT>
                    <a:solidFill>
                      <a:srgbClr val="C8B684"/>
                    </a:solidFill>
                  </a:tcPr>
                </a:tc>
                <a:tc>
                  <a:txBody>
                    <a:bodyPr/>
                    <a:lstStyle/>
                    <a:p>
                      <a:endParaRPr lang="en-US"/>
                    </a:p>
                  </a:txBody>
                  <a:tcPr marL="25200" marR="25200">
                    <a:lnL w="12240">
                      <a:solidFill>
                        <a:srgbClr val="C8B684"/>
                      </a:solidFill>
                    </a:lnL>
                    <a:lnR w="12240">
                      <a:solidFill>
                        <a:srgbClr val="C8B684"/>
                      </a:solidFill>
                    </a:lnR>
                    <a:lnT w="12240">
                      <a:solidFill>
                        <a:srgbClr val="C8B684"/>
                      </a:solidFill>
                    </a:lnT>
                    <a:solidFill>
                      <a:srgbClr val="C8B684"/>
                    </a:solidFill>
                  </a:tcPr>
                </a:tc>
                <a:extLst>
                  <a:ext uri="{0D108BD9-81ED-4DB2-BD59-A6C34878D82A}">
                    <a16:rowId xmlns:a16="http://schemas.microsoft.com/office/drawing/2014/main" val="10000"/>
                  </a:ext>
                </a:extLst>
              </a:tr>
              <a:tr h="700810">
                <a:tc>
                  <a:txBody>
                    <a:bodyPr/>
                    <a:lstStyle/>
                    <a:p>
                      <a:endParaRPr lang="en-US" sz="1600" dirty="0"/>
                    </a:p>
                  </a:txBody>
                  <a:tcPr marL="25200" marR="25200">
                    <a:lnL w="12240">
                      <a:solidFill>
                        <a:srgbClr val="C8B684"/>
                      </a:solidFill>
                    </a:lnL>
                    <a:lnR w="12240">
                      <a:solidFill>
                        <a:srgbClr val="C8B684"/>
                      </a:solidFill>
                    </a:lnR>
                    <a:lnB w="12240">
                      <a:solidFill>
                        <a:srgbClr val="C8B684"/>
                      </a:solidFill>
                    </a:lnB>
                    <a:solidFill>
                      <a:srgbClr val="FFFFFF"/>
                    </a:solidFill>
                  </a:tcPr>
                </a:tc>
                <a:tc>
                  <a:txBody>
                    <a:bodyPr/>
                    <a:lstStyle/>
                    <a:p>
                      <a:pPr algn="ctr">
                        <a:lnSpc>
                          <a:spcPct val="100000"/>
                        </a:lnSpc>
                      </a:pPr>
                      <a:r>
                        <a:rPr lang="en-US" sz="1600" b="1" strike="noStrike" spc="-1">
                          <a:solidFill>
                            <a:srgbClr val="000000"/>
                          </a:solidFill>
                          <a:latin typeface="Arial"/>
                          <a:ea typeface="Helvetica Neue"/>
                        </a:rPr>
                        <a:t>Single</a:t>
                      </a:r>
                      <a:endParaRPr lang="en-US" sz="1600" b="0" strike="noStrike" spc="-1">
                        <a:latin typeface="Arial"/>
                      </a:endParaRPr>
                    </a:p>
                  </a:txBody>
                  <a:tcPr marL="25200" marR="25200">
                    <a:lnL w="12240">
                      <a:solidFill>
                        <a:srgbClr val="C8B684"/>
                      </a:solidFill>
                    </a:lnL>
                    <a:lnR w="12240">
                      <a:solidFill>
                        <a:srgbClr val="C8B684"/>
                      </a:solidFill>
                    </a:lnR>
                    <a:lnB w="12240">
                      <a:solidFill>
                        <a:srgbClr val="C8B684"/>
                      </a:solidFill>
                    </a:lnB>
                    <a:solidFill>
                      <a:srgbClr val="FFFFFF"/>
                    </a:solidFill>
                  </a:tcPr>
                </a:tc>
                <a:tc>
                  <a:txBody>
                    <a:bodyPr/>
                    <a:lstStyle/>
                    <a:p>
                      <a:endParaRPr lang="en-US" sz="1600"/>
                    </a:p>
                  </a:txBody>
                  <a:tcPr marL="25200" marR="25200">
                    <a:lnL w="12240">
                      <a:solidFill>
                        <a:srgbClr val="C8B684"/>
                      </a:solidFill>
                    </a:lnL>
                    <a:lnR w="12240">
                      <a:solidFill>
                        <a:srgbClr val="C8B684"/>
                      </a:solidFill>
                    </a:lnR>
                    <a:lnB w="12240">
                      <a:solidFill>
                        <a:srgbClr val="C8B684"/>
                      </a:solidFill>
                    </a:lnB>
                    <a:solidFill>
                      <a:srgbClr val="FFFFFF"/>
                    </a:solidFill>
                  </a:tcPr>
                </a:tc>
                <a:tc>
                  <a:txBody>
                    <a:bodyPr/>
                    <a:lstStyle/>
                    <a:p>
                      <a:endParaRPr lang="en-US" sz="1600"/>
                    </a:p>
                  </a:txBody>
                  <a:tcPr marL="25200" marR="25200">
                    <a:lnL w="12240">
                      <a:solidFill>
                        <a:srgbClr val="C8B684"/>
                      </a:solidFill>
                    </a:lnL>
                    <a:lnR w="12240">
                      <a:solidFill>
                        <a:srgbClr val="C8B684"/>
                      </a:solidFill>
                    </a:lnR>
                    <a:lnB w="12240">
                      <a:solidFill>
                        <a:srgbClr val="C8B684"/>
                      </a:solidFill>
                    </a:lnB>
                    <a:solidFill>
                      <a:srgbClr val="FFFFFF"/>
                    </a:solidFill>
                  </a:tcPr>
                </a:tc>
                <a:tc>
                  <a:txBody>
                    <a:bodyPr/>
                    <a:lstStyle/>
                    <a:p>
                      <a:endParaRPr lang="en-US" sz="1600"/>
                    </a:p>
                  </a:txBody>
                  <a:tcPr marL="25200" marR="25200">
                    <a:lnL w="12240">
                      <a:solidFill>
                        <a:srgbClr val="C8B684"/>
                      </a:solidFill>
                    </a:lnL>
                    <a:lnR w="12240">
                      <a:solidFill>
                        <a:srgbClr val="C8B684"/>
                      </a:solidFill>
                    </a:lnR>
                    <a:lnB w="12240">
                      <a:solidFill>
                        <a:srgbClr val="C8B684"/>
                      </a:solidFill>
                    </a:lnB>
                    <a:solidFill>
                      <a:srgbClr val="FFFFFF"/>
                    </a:solidFill>
                  </a:tcPr>
                </a:tc>
                <a:tc>
                  <a:txBody>
                    <a:bodyPr/>
                    <a:lstStyle/>
                    <a:p>
                      <a:pPr algn="ctr">
                        <a:lnSpc>
                          <a:spcPct val="100000"/>
                        </a:lnSpc>
                      </a:pPr>
                      <a:r>
                        <a:rPr lang="en-US" sz="1600" b="1" strike="noStrike" spc="-1">
                          <a:solidFill>
                            <a:srgbClr val="000000"/>
                          </a:solidFill>
                          <a:latin typeface="Arial"/>
                          <a:ea typeface="Helvetica Neue"/>
                        </a:rPr>
                        <a:t>Married Joint</a:t>
                      </a:r>
                      <a:endParaRPr lang="en-US" sz="1600" b="0" strike="noStrike" spc="-1">
                        <a:latin typeface="Arial"/>
                      </a:endParaRPr>
                    </a:p>
                  </a:txBody>
                  <a:tcPr marL="25200" marR="25200">
                    <a:lnL w="12240">
                      <a:solidFill>
                        <a:srgbClr val="C8B684"/>
                      </a:solidFill>
                    </a:lnL>
                    <a:lnR w="12240">
                      <a:solidFill>
                        <a:srgbClr val="C8B684"/>
                      </a:solidFill>
                    </a:lnR>
                    <a:lnB w="12240">
                      <a:solidFill>
                        <a:srgbClr val="C8B684"/>
                      </a:solidFill>
                    </a:lnB>
                    <a:solidFill>
                      <a:srgbClr val="FFFFFF"/>
                    </a:solidFill>
                  </a:tcPr>
                </a:tc>
                <a:tc>
                  <a:txBody>
                    <a:bodyPr/>
                    <a:lstStyle/>
                    <a:p>
                      <a:endParaRPr lang="en-US" sz="1600"/>
                    </a:p>
                  </a:txBody>
                  <a:tcPr marL="25200" marR="25200">
                    <a:lnL w="12240">
                      <a:solidFill>
                        <a:srgbClr val="C8B684"/>
                      </a:solidFill>
                    </a:lnL>
                    <a:lnR w="12240">
                      <a:solidFill>
                        <a:srgbClr val="C8B684"/>
                      </a:solidFill>
                    </a:lnR>
                    <a:lnB w="12240">
                      <a:solidFill>
                        <a:srgbClr val="C8B684"/>
                      </a:solidFill>
                    </a:lnB>
                    <a:solidFill>
                      <a:srgbClr val="FFFFFF"/>
                    </a:solidFill>
                  </a:tcPr>
                </a:tc>
                <a:extLst>
                  <a:ext uri="{0D108BD9-81ED-4DB2-BD59-A6C34878D82A}">
                    <a16:rowId xmlns:a16="http://schemas.microsoft.com/office/drawing/2014/main" val="10001"/>
                  </a:ext>
                </a:extLst>
              </a:tr>
              <a:tr h="392454">
                <a:tc>
                  <a:txBody>
                    <a:bodyPr/>
                    <a:lstStyle/>
                    <a:p>
                      <a:pPr algn="ctr">
                        <a:lnSpc>
                          <a:spcPct val="100000"/>
                        </a:lnSpc>
                      </a:pPr>
                      <a:r>
                        <a:rPr lang="en-US" sz="1600" b="0" strike="noStrike" spc="-1" dirty="0">
                          <a:solidFill>
                            <a:srgbClr val="000000"/>
                          </a:solidFill>
                          <a:latin typeface="Arial"/>
                          <a:ea typeface="Helvetica Neue"/>
                        </a:rPr>
                        <a:t>income</a:t>
                      </a:r>
                      <a:endParaRPr lang="en-US" sz="1600" b="0" strike="noStrike" spc="-1" dirty="0">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gn="ctr">
                        <a:lnSpc>
                          <a:spcPct val="100000"/>
                        </a:lnSpc>
                      </a:pPr>
                      <a:r>
                        <a:rPr lang="en-US" sz="1600" b="0" strike="noStrike" spc="-1">
                          <a:solidFill>
                            <a:srgbClr val="000000"/>
                          </a:solidFill>
                          <a:latin typeface="Arial"/>
                          <a:ea typeface="Helvetica Neue"/>
                        </a:rPr>
                        <a:t>tax</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gn="ctr">
                        <a:lnSpc>
                          <a:spcPct val="100000"/>
                        </a:lnSpc>
                      </a:pPr>
                      <a:r>
                        <a:rPr lang="en-US" sz="1600" b="0" strike="noStrike" spc="-1">
                          <a:solidFill>
                            <a:srgbClr val="000000"/>
                          </a:solidFill>
                          <a:latin typeface="Arial"/>
                          <a:ea typeface="Helvetica Neue"/>
                        </a:rPr>
                        <a:t>+rate</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endParaRPr lang="en-US" sz="1600"/>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gn="ctr">
                        <a:lnSpc>
                          <a:spcPct val="100000"/>
                        </a:lnSpc>
                      </a:pPr>
                      <a:r>
                        <a:rPr lang="en-US" sz="1600" b="0" strike="noStrike" spc="-1">
                          <a:solidFill>
                            <a:srgbClr val="000000"/>
                          </a:solidFill>
                          <a:latin typeface="Arial"/>
                          <a:ea typeface="Helvetica Neue"/>
                        </a:rPr>
                        <a:t>income</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gn="ctr">
                        <a:lnSpc>
                          <a:spcPct val="100000"/>
                        </a:lnSpc>
                      </a:pPr>
                      <a:r>
                        <a:rPr lang="en-US" sz="1600" b="0" strike="noStrike" spc="-1">
                          <a:solidFill>
                            <a:srgbClr val="000000"/>
                          </a:solidFill>
                          <a:latin typeface="Arial"/>
                          <a:ea typeface="Helvetica Neue"/>
                        </a:rPr>
                        <a:t>tax</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gn="ctr">
                        <a:lnSpc>
                          <a:spcPct val="100000"/>
                        </a:lnSpc>
                      </a:pPr>
                      <a:r>
                        <a:rPr lang="en-US" sz="1600" b="0" strike="noStrike" spc="-1">
                          <a:solidFill>
                            <a:srgbClr val="000000"/>
                          </a:solidFill>
                          <a:latin typeface="Arial"/>
                          <a:ea typeface="Helvetica Neue"/>
                        </a:rPr>
                        <a:t>+rate</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extLst>
                  <a:ext uri="{0D108BD9-81ED-4DB2-BD59-A6C34878D82A}">
                    <a16:rowId xmlns:a16="http://schemas.microsoft.com/office/drawing/2014/main" val="10002"/>
                  </a:ext>
                </a:extLst>
              </a:tr>
              <a:tr h="392454">
                <a:tc>
                  <a:txBody>
                    <a:bodyPr/>
                    <a:lstStyle/>
                    <a:p>
                      <a:pPr>
                        <a:lnSpc>
                          <a:spcPct val="100000"/>
                        </a:lnSpc>
                      </a:pPr>
                      <a:r>
                        <a:rPr lang="en-US" sz="1600" b="0" strike="noStrike" spc="-1">
                          <a:solidFill>
                            <a:srgbClr val="000000"/>
                          </a:solidFill>
                          <a:latin typeface="Arial"/>
                        </a:rPr>
                        <a:t>0</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endParaRPr lang="en-US" sz="1600" dirty="0"/>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10%</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endParaRPr lang="en-US" sz="1600"/>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rPr>
                        <a:t>0</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endParaRPr lang="en-US" sz="1600"/>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10%</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extLst>
                  <a:ext uri="{0D108BD9-81ED-4DB2-BD59-A6C34878D82A}">
                    <a16:rowId xmlns:a16="http://schemas.microsoft.com/office/drawing/2014/main" val="10003"/>
                  </a:ext>
                </a:extLst>
              </a:tr>
              <a:tr h="392454">
                <a:tc>
                  <a:txBody>
                    <a:bodyPr/>
                    <a:lstStyle/>
                    <a:p>
                      <a:pPr>
                        <a:lnSpc>
                          <a:spcPct val="100000"/>
                        </a:lnSpc>
                      </a:pPr>
                      <a:r>
                        <a:rPr lang="en-US" sz="1600" b="0" strike="noStrike" spc="-1">
                          <a:solidFill>
                            <a:srgbClr val="000000"/>
                          </a:solidFill>
                          <a:latin typeface="Arial"/>
                          <a:ea typeface="Helvetica Neue"/>
                        </a:rPr>
                        <a:t>9,701</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dirty="0">
                          <a:solidFill>
                            <a:srgbClr val="000000"/>
                          </a:solidFill>
                          <a:latin typeface="Arial"/>
                          <a:ea typeface="Helvetica Neue"/>
                        </a:rPr>
                        <a:t>970</a:t>
                      </a:r>
                      <a:endParaRPr lang="en-US" sz="1600" b="0" strike="noStrike" spc="-1" dirty="0">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12%</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endParaRPr lang="en-US" sz="1600"/>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19,401</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1,940</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12%</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extLst>
                  <a:ext uri="{0D108BD9-81ED-4DB2-BD59-A6C34878D82A}">
                    <a16:rowId xmlns:a16="http://schemas.microsoft.com/office/drawing/2014/main" val="10004"/>
                  </a:ext>
                </a:extLst>
              </a:tr>
              <a:tr h="392454">
                <a:tc>
                  <a:txBody>
                    <a:bodyPr/>
                    <a:lstStyle/>
                    <a:p>
                      <a:pPr>
                        <a:lnSpc>
                          <a:spcPct val="100000"/>
                        </a:lnSpc>
                      </a:pPr>
                      <a:r>
                        <a:rPr lang="en-US" sz="1600" b="0" strike="noStrike" spc="-1">
                          <a:solidFill>
                            <a:srgbClr val="000000"/>
                          </a:solidFill>
                          <a:latin typeface="Arial"/>
                          <a:ea typeface="Helvetica Neue"/>
                        </a:rPr>
                        <a:t>39,476</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dirty="0">
                          <a:solidFill>
                            <a:srgbClr val="000000"/>
                          </a:solidFill>
                          <a:latin typeface="Arial"/>
                          <a:ea typeface="Helvetica Neue"/>
                        </a:rPr>
                        <a:t>4,543</a:t>
                      </a:r>
                      <a:endParaRPr lang="en-US" sz="1600" b="0" strike="noStrike" spc="-1" dirty="0">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22%</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endParaRPr lang="en-US" sz="1600"/>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78,951</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9,086</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22%</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extLst>
                  <a:ext uri="{0D108BD9-81ED-4DB2-BD59-A6C34878D82A}">
                    <a16:rowId xmlns:a16="http://schemas.microsoft.com/office/drawing/2014/main" val="10005"/>
                  </a:ext>
                </a:extLst>
              </a:tr>
              <a:tr h="392454">
                <a:tc>
                  <a:txBody>
                    <a:bodyPr/>
                    <a:lstStyle/>
                    <a:p>
                      <a:pPr>
                        <a:lnSpc>
                          <a:spcPct val="100000"/>
                        </a:lnSpc>
                      </a:pPr>
                      <a:r>
                        <a:rPr lang="en-US" sz="1600" b="0" strike="noStrike" spc="-1">
                          <a:solidFill>
                            <a:srgbClr val="000000"/>
                          </a:solidFill>
                          <a:latin typeface="Arial"/>
                          <a:ea typeface="Helvetica Neue"/>
                        </a:rPr>
                        <a:t>84,201</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dirty="0">
                          <a:solidFill>
                            <a:srgbClr val="000000"/>
                          </a:solidFill>
                          <a:latin typeface="Arial"/>
                          <a:ea typeface="Helvetica Neue"/>
                        </a:rPr>
                        <a:t>14,382.50</a:t>
                      </a:r>
                      <a:endParaRPr lang="en-US" sz="1600" b="0" strike="noStrike" spc="-1" dirty="0">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24%</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endParaRPr lang="en-US" sz="1600"/>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168,401</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28,765</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24%</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extLst>
                  <a:ext uri="{0D108BD9-81ED-4DB2-BD59-A6C34878D82A}">
                    <a16:rowId xmlns:a16="http://schemas.microsoft.com/office/drawing/2014/main" val="10006"/>
                  </a:ext>
                </a:extLst>
              </a:tr>
              <a:tr h="392454">
                <a:tc>
                  <a:txBody>
                    <a:bodyPr/>
                    <a:lstStyle/>
                    <a:p>
                      <a:pPr>
                        <a:lnSpc>
                          <a:spcPct val="100000"/>
                        </a:lnSpc>
                      </a:pPr>
                      <a:r>
                        <a:rPr lang="en-US" sz="1600" b="0" strike="noStrike" spc="-1">
                          <a:solidFill>
                            <a:srgbClr val="000000"/>
                          </a:solidFill>
                          <a:latin typeface="Arial"/>
                          <a:ea typeface="Helvetica Neue"/>
                        </a:rPr>
                        <a:t>160,726</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dirty="0">
                          <a:solidFill>
                            <a:srgbClr val="000000"/>
                          </a:solidFill>
                          <a:latin typeface="Arial"/>
                          <a:ea typeface="Helvetica Neue"/>
                        </a:rPr>
                        <a:t>32,748.50</a:t>
                      </a:r>
                      <a:endParaRPr lang="en-US" sz="1600" b="0" strike="noStrike" spc="-1" dirty="0">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32%</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endParaRPr lang="en-US" sz="1600"/>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321,451</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65,497</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32%</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extLst>
                  <a:ext uri="{0D108BD9-81ED-4DB2-BD59-A6C34878D82A}">
                    <a16:rowId xmlns:a16="http://schemas.microsoft.com/office/drawing/2014/main" val="10007"/>
                  </a:ext>
                </a:extLst>
              </a:tr>
              <a:tr h="392454">
                <a:tc>
                  <a:txBody>
                    <a:bodyPr/>
                    <a:lstStyle/>
                    <a:p>
                      <a:pPr>
                        <a:lnSpc>
                          <a:spcPct val="100000"/>
                        </a:lnSpc>
                      </a:pPr>
                      <a:r>
                        <a:rPr lang="en-US" sz="1600" b="0" strike="noStrike" spc="-1">
                          <a:solidFill>
                            <a:srgbClr val="000000"/>
                          </a:solidFill>
                          <a:latin typeface="Arial"/>
                          <a:ea typeface="Helvetica Neue"/>
                        </a:rPr>
                        <a:t>204,101</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dirty="0">
                          <a:solidFill>
                            <a:srgbClr val="000000"/>
                          </a:solidFill>
                          <a:latin typeface="Arial"/>
                          <a:ea typeface="Helvetica Neue"/>
                        </a:rPr>
                        <a:t>46,628.50</a:t>
                      </a:r>
                      <a:endParaRPr lang="en-US" sz="1600" b="0" strike="noStrike" spc="-1" dirty="0">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35%</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endParaRPr lang="en-US" sz="1600"/>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408,201</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93,257</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35%</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extLst>
                  <a:ext uri="{0D108BD9-81ED-4DB2-BD59-A6C34878D82A}">
                    <a16:rowId xmlns:a16="http://schemas.microsoft.com/office/drawing/2014/main" val="10008"/>
                  </a:ext>
                </a:extLst>
              </a:tr>
              <a:tr h="392454">
                <a:tc>
                  <a:txBody>
                    <a:bodyPr/>
                    <a:lstStyle/>
                    <a:p>
                      <a:pPr>
                        <a:lnSpc>
                          <a:spcPct val="100000"/>
                        </a:lnSpc>
                      </a:pPr>
                      <a:r>
                        <a:rPr lang="en-US" sz="1600" b="0" strike="noStrike" spc="-1">
                          <a:solidFill>
                            <a:srgbClr val="000000"/>
                          </a:solidFill>
                          <a:latin typeface="Arial"/>
                        </a:rPr>
                        <a:t>510,301</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rPr>
                        <a:t>153,798.50</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dirty="0">
                          <a:solidFill>
                            <a:srgbClr val="000000"/>
                          </a:solidFill>
                          <a:latin typeface="Arial"/>
                        </a:rPr>
                        <a:t>37%</a:t>
                      </a:r>
                      <a:endParaRPr lang="en-US" sz="1600" b="0" strike="noStrike" spc="-1" dirty="0">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endParaRPr lang="en-US" sz="1600"/>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rPr>
                        <a:t>612,351</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rPr>
                        <a:t>164,709.50</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rPr>
                        <a:t>37%</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extLst>
                  <a:ext uri="{0D108BD9-81ED-4DB2-BD59-A6C34878D82A}">
                    <a16:rowId xmlns:a16="http://schemas.microsoft.com/office/drawing/2014/main" val="10009"/>
                  </a:ext>
                </a:extLst>
              </a:tr>
              <a:tr h="336389">
                <a:tc>
                  <a:txBody>
                    <a:bodyPr/>
                    <a:lstStyle/>
                    <a:p>
                      <a:endParaRPr lang="en-US" sz="1600"/>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endParaRPr lang="en-US" sz="1600"/>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endParaRPr lang="en-US" sz="1600" dirty="0"/>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endParaRPr lang="en-US" sz="1600"/>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endParaRPr lang="en-US" sz="1600"/>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endParaRPr lang="en-US" sz="1600"/>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endParaRPr lang="en-US" sz="1600"/>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extLst>
                  <a:ext uri="{0D108BD9-81ED-4DB2-BD59-A6C34878D82A}">
                    <a16:rowId xmlns:a16="http://schemas.microsoft.com/office/drawing/2014/main" val="10010"/>
                  </a:ext>
                </a:extLst>
              </a:tr>
              <a:tr h="972625">
                <a:tc>
                  <a:txBody>
                    <a:bodyPr/>
                    <a:lstStyle/>
                    <a:p>
                      <a:endParaRPr lang="en-US" sz="1600"/>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gn="ctr">
                        <a:lnSpc>
                          <a:spcPct val="100000"/>
                        </a:lnSpc>
                      </a:pPr>
                      <a:r>
                        <a:rPr lang="en-US" sz="1600" b="1" strike="noStrike" spc="-1">
                          <a:solidFill>
                            <a:srgbClr val="000000"/>
                          </a:solidFill>
                          <a:latin typeface="Arial"/>
                          <a:ea typeface="Helvetica Neue"/>
                        </a:rPr>
                        <a:t>Head of Household</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endParaRPr lang="en-US" sz="1600" dirty="0"/>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endParaRPr lang="en-US" sz="1600"/>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endParaRPr lang="en-US" sz="1600"/>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gn="ctr">
                        <a:lnSpc>
                          <a:spcPct val="100000"/>
                        </a:lnSpc>
                      </a:pPr>
                      <a:r>
                        <a:rPr lang="en-US" sz="1600" b="1" strike="noStrike" spc="-1">
                          <a:solidFill>
                            <a:srgbClr val="000000"/>
                          </a:solidFill>
                          <a:latin typeface="Arial"/>
                          <a:ea typeface="Helvetica Neue"/>
                        </a:rPr>
                        <a:t>Married Separate</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endParaRPr lang="en-US" sz="1600"/>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extLst>
                  <a:ext uri="{0D108BD9-81ED-4DB2-BD59-A6C34878D82A}">
                    <a16:rowId xmlns:a16="http://schemas.microsoft.com/office/drawing/2014/main" val="10011"/>
                  </a:ext>
                </a:extLst>
              </a:tr>
              <a:tr h="392454">
                <a:tc>
                  <a:txBody>
                    <a:bodyPr/>
                    <a:lstStyle/>
                    <a:p>
                      <a:pPr algn="ctr">
                        <a:lnSpc>
                          <a:spcPct val="100000"/>
                        </a:lnSpc>
                      </a:pPr>
                      <a:r>
                        <a:rPr lang="en-US" sz="1600" b="0" strike="noStrike" spc="-1">
                          <a:solidFill>
                            <a:srgbClr val="000000"/>
                          </a:solidFill>
                          <a:latin typeface="Arial"/>
                          <a:ea typeface="Helvetica Neue"/>
                        </a:rPr>
                        <a:t>income</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gn="ctr">
                        <a:lnSpc>
                          <a:spcPct val="100000"/>
                        </a:lnSpc>
                      </a:pPr>
                      <a:r>
                        <a:rPr lang="en-US" sz="1600" b="0" strike="noStrike" spc="-1">
                          <a:solidFill>
                            <a:srgbClr val="000000"/>
                          </a:solidFill>
                          <a:latin typeface="Arial"/>
                          <a:ea typeface="Helvetica Neue"/>
                        </a:rPr>
                        <a:t>tax</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gn="ctr">
                        <a:lnSpc>
                          <a:spcPct val="100000"/>
                        </a:lnSpc>
                      </a:pPr>
                      <a:r>
                        <a:rPr lang="en-US" sz="1600" b="0" strike="noStrike" spc="-1" dirty="0">
                          <a:solidFill>
                            <a:srgbClr val="000000"/>
                          </a:solidFill>
                          <a:latin typeface="Arial"/>
                          <a:ea typeface="Helvetica Neue"/>
                        </a:rPr>
                        <a:t>+rate</a:t>
                      </a:r>
                      <a:endParaRPr lang="en-US" sz="1600" b="0" strike="noStrike" spc="-1" dirty="0">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endParaRPr lang="en-US" sz="1600" dirty="0"/>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gn="ctr">
                        <a:lnSpc>
                          <a:spcPct val="100000"/>
                        </a:lnSpc>
                      </a:pPr>
                      <a:r>
                        <a:rPr lang="en-US" sz="1600" b="0" strike="noStrike" spc="-1">
                          <a:solidFill>
                            <a:srgbClr val="000000"/>
                          </a:solidFill>
                          <a:latin typeface="Arial"/>
                          <a:ea typeface="Helvetica Neue"/>
                        </a:rPr>
                        <a:t>income</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solidFill>
                      <a:srgbClr val="FFFFFF"/>
                    </a:solidFill>
                  </a:tcPr>
                </a:tc>
                <a:tc>
                  <a:txBody>
                    <a:bodyPr/>
                    <a:lstStyle/>
                    <a:p>
                      <a:pPr algn="ctr">
                        <a:lnSpc>
                          <a:spcPct val="100000"/>
                        </a:lnSpc>
                      </a:pPr>
                      <a:r>
                        <a:rPr lang="en-US" sz="1600" b="0" strike="noStrike" spc="-1">
                          <a:solidFill>
                            <a:srgbClr val="000000"/>
                          </a:solidFill>
                          <a:latin typeface="Arial"/>
                          <a:ea typeface="Helvetica Neue"/>
                        </a:rPr>
                        <a:t>tax</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gn="ctr">
                        <a:lnSpc>
                          <a:spcPct val="100000"/>
                        </a:lnSpc>
                      </a:pPr>
                      <a:r>
                        <a:rPr lang="en-US" sz="1600" b="0" strike="noStrike" spc="-1">
                          <a:solidFill>
                            <a:srgbClr val="000000"/>
                          </a:solidFill>
                          <a:latin typeface="Arial"/>
                          <a:ea typeface="Helvetica Neue"/>
                        </a:rPr>
                        <a:t>+rate</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extLst>
                  <a:ext uri="{0D108BD9-81ED-4DB2-BD59-A6C34878D82A}">
                    <a16:rowId xmlns:a16="http://schemas.microsoft.com/office/drawing/2014/main" val="10012"/>
                  </a:ext>
                </a:extLst>
              </a:tr>
              <a:tr h="392454">
                <a:tc>
                  <a:txBody>
                    <a:bodyPr/>
                    <a:lstStyle/>
                    <a:p>
                      <a:pPr>
                        <a:lnSpc>
                          <a:spcPct val="100000"/>
                        </a:lnSpc>
                      </a:pPr>
                      <a:r>
                        <a:rPr lang="en-US" sz="1600" b="0" strike="noStrike" spc="-1">
                          <a:solidFill>
                            <a:srgbClr val="000000"/>
                          </a:solidFill>
                          <a:latin typeface="Arial"/>
                        </a:rPr>
                        <a:t>0</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endParaRPr lang="en-US" sz="1600"/>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10%</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endParaRPr lang="en-US" sz="1600" dirty="0"/>
                    </a:p>
                  </a:txBody>
                  <a:tcPr marL="25200" marR="25200">
                    <a:lnL w="12240">
                      <a:solidFill>
                        <a:srgbClr val="C8B684"/>
                      </a:solidFill>
                    </a:lnL>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rPr>
                        <a:t>0</a:t>
                      </a:r>
                      <a:endParaRPr lang="en-US" sz="1600" b="0" strike="noStrike" spc="-1">
                        <a:latin typeface="Arial"/>
                      </a:endParaRPr>
                    </a:p>
                  </a:txBody>
                  <a:tcPr marL="25200" marR="25200">
                    <a:lnR w="12240">
                      <a:solidFill>
                        <a:srgbClr val="C8B684"/>
                      </a:solidFill>
                    </a:lnR>
                    <a:lnB w="12240">
                      <a:solidFill>
                        <a:srgbClr val="C8B684"/>
                      </a:solidFill>
                    </a:lnB>
                    <a:solidFill>
                      <a:srgbClr val="FFFFFF"/>
                    </a:solidFill>
                  </a:tcPr>
                </a:tc>
                <a:tc>
                  <a:txBody>
                    <a:bodyPr/>
                    <a:lstStyle/>
                    <a:p>
                      <a:endParaRPr lang="en-US" sz="1600"/>
                    </a:p>
                  </a:txBody>
                  <a:tcPr marL="25200" marR="25200">
                    <a:lnL w="12240" cap="flat" cmpd="sng" algn="ctr">
                      <a:solidFill>
                        <a:srgbClr val="C8B684"/>
                      </a:solidFill>
                      <a:prstDash val="solid"/>
                      <a:round/>
                      <a:headEnd type="none" w="med" len="med"/>
                      <a:tailEnd type="none" w="med" len="med"/>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10%</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extLst>
                  <a:ext uri="{0D108BD9-81ED-4DB2-BD59-A6C34878D82A}">
                    <a16:rowId xmlns:a16="http://schemas.microsoft.com/office/drawing/2014/main" val="10013"/>
                  </a:ext>
                </a:extLst>
              </a:tr>
              <a:tr h="392454">
                <a:tc>
                  <a:txBody>
                    <a:bodyPr/>
                    <a:lstStyle/>
                    <a:p>
                      <a:pPr>
                        <a:lnSpc>
                          <a:spcPct val="100000"/>
                        </a:lnSpc>
                      </a:pPr>
                      <a:r>
                        <a:rPr lang="en-US" sz="1600" b="0" strike="noStrike" spc="-1">
                          <a:solidFill>
                            <a:srgbClr val="000000"/>
                          </a:solidFill>
                          <a:latin typeface="Arial"/>
                          <a:ea typeface="Helvetica Neue"/>
                        </a:rPr>
                        <a:t>13,851</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1,385</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12%</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endParaRPr lang="en-US" sz="1600" dirty="0"/>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9,701</a:t>
                      </a:r>
                      <a:endParaRPr lang="en-US" sz="1600" b="0" strike="noStrike" spc="-1">
                        <a:latin typeface="Arial"/>
                      </a:endParaRPr>
                    </a:p>
                  </a:txBody>
                  <a:tcPr marL="25200" marR="25200">
                    <a:lnL w="12240">
                      <a:solidFill>
                        <a:srgbClr val="C8B684"/>
                      </a:solidFill>
                    </a:lnL>
                    <a:lnR w="12240">
                      <a:solidFill>
                        <a:srgbClr val="C8B684"/>
                      </a:solidFill>
                    </a:lnR>
                    <a:lnT w="12240" cap="flat" cmpd="sng" algn="ctr">
                      <a:solidFill>
                        <a:srgbClr val="C8B684"/>
                      </a:solidFill>
                      <a:prstDash val="solid"/>
                      <a:round/>
                      <a:headEnd type="none" w="med" len="med"/>
                      <a:tailEnd type="none" w="med" len="med"/>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970</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12%</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extLst>
                  <a:ext uri="{0D108BD9-81ED-4DB2-BD59-A6C34878D82A}">
                    <a16:rowId xmlns:a16="http://schemas.microsoft.com/office/drawing/2014/main" val="10014"/>
                  </a:ext>
                </a:extLst>
              </a:tr>
              <a:tr h="392454">
                <a:tc>
                  <a:txBody>
                    <a:bodyPr/>
                    <a:lstStyle/>
                    <a:p>
                      <a:pPr>
                        <a:lnSpc>
                          <a:spcPct val="100000"/>
                        </a:lnSpc>
                      </a:pPr>
                      <a:r>
                        <a:rPr lang="en-US" sz="1600" b="0" strike="noStrike" spc="-1">
                          <a:solidFill>
                            <a:srgbClr val="000000"/>
                          </a:solidFill>
                          <a:latin typeface="Arial"/>
                          <a:ea typeface="Helvetica Neue"/>
                        </a:rPr>
                        <a:t>52,851</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6,085</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22%</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endParaRPr lang="en-US" sz="1600" dirty="0"/>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dirty="0">
                          <a:solidFill>
                            <a:srgbClr val="000000"/>
                          </a:solidFill>
                          <a:latin typeface="Arial"/>
                          <a:ea typeface="Helvetica Neue"/>
                        </a:rPr>
                        <a:t>39,476</a:t>
                      </a:r>
                      <a:endParaRPr lang="en-US" sz="1600" b="0" strike="noStrike" spc="-1" dirty="0">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4,543</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22%</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extLst>
                  <a:ext uri="{0D108BD9-81ED-4DB2-BD59-A6C34878D82A}">
                    <a16:rowId xmlns:a16="http://schemas.microsoft.com/office/drawing/2014/main" val="10015"/>
                  </a:ext>
                </a:extLst>
              </a:tr>
              <a:tr h="392454">
                <a:tc>
                  <a:txBody>
                    <a:bodyPr/>
                    <a:lstStyle/>
                    <a:p>
                      <a:pPr>
                        <a:lnSpc>
                          <a:spcPct val="100000"/>
                        </a:lnSpc>
                      </a:pPr>
                      <a:r>
                        <a:rPr lang="en-US" sz="1600" b="0" strike="noStrike" spc="-1">
                          <a:solidFill>
                            <a:srgbClr val="000000"/>
                          </a:solidFill>
                          <a:latin typeface="Arial"/>
                          <a:ea typeface="Helvetica Neue"/>
                        </a:rPr>
                        <a:t>84,201</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12,962</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24%</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endParaRPr lang="en-US" sz="1600"/>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dirty="0">
                          <a:solidFill>
                            <a:srgbClr val="000000"/>
                          </a:solidFill>
                          <a:latin typeface="Arial"/>
                          <a:ea typeface="Helvetica Neue"/>
                        </a:rPr>
                        <a:t>84,201</a:t>
                      </a:r>
                      <a:endParaRPr lang="en-US" sz="1600" b="0" strike="noStrike" spc="-1" dirty="0">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14,382.50</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24%</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extLst>
                  <a:ext uri="{0D108BD9-81ED-4DB2-BD59-A6C34878D82A}">
                    <a16:rowId xmlns:a16="http://schemas.microsoft.com/office/drawing/2014/main" val="10016"/>
                  </a:ext>
                </a:extLst>
              </a:tr>
              <a:tr h="392454">
                <a:tc>
                  <a:txBody>
                    <a:bodyPr/>
                    <a:lstStyle/>
                    <a:p>
                      <a:pPr>
                        <a:lnSpc>
                          <a:spcPct val="100000"/>
                        </a:lnSpc>
                      </a:pPr>
                      <a:r>
                        <a:rPr lang="en-US" sz="1600" b="0" strike="noStrike" spc="-1">
                          <a:solidFill>
                            <a:srgbClr val="000000"/>
                          </a:solidFill>
                          <a:latin typeface="Arial"/>
                          <a:ea typeface="Helvetica Neue"/>
                        </a:rPr>
                        <a:t>160,701</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31,322</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32%</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endParaRPr lang="en-US" sz="1600"/>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dirty="0">
                          <a:solidFill>
                            <a:srgbClr val="000000"/>
                          </a:solidFill>
                          <a:latin typeface="Arial"/>
                          <a:ea typeface="Helvetica Neue"/>
                        </a:rPr>
                        <a:t>160,726</a:t>
                      </a:r>
                      <a:endParaRPr lang="en-US" sz="1600" b="0" strike="noStrike" spc="-1" dirty="0">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dirty="0">
                          <a:solidFill>
                            <a:srgbClr val="000000"/>
                          </a:solidFill>
                          <a:latin typeface="Arial"/>
                          <a:ea typeface="Helvetica Neue"/>
                        </a:rPr>
                        <a:t>32,748.50</a:t>
                      </a:r>
                      <a:endParaRPr lang="en-US" sz="1600" b="0" strike="noStrike" spc="-1" dirty="0">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32%</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extLst>
                  <a:ext uri="{0D108BD9-81ED-4DB2-BD59-A6C34878D82A}">
                    <a16:rowId xmlns:a16="http://schemas.microsoft.com/office/drawing/2014/main" val="10017"/>
                  </a:ext>
                </a:extLst>
              </a:tr>
              <a:tr h="392454">
                <a:tc>
                  <a:txBody>
                    <a:bodyPr/>
                    <a:lstStyle/>
                    <a:p>
                      <a:pPr>
                        <a:lnSpc>
                          <a:spcPct val="100000"/>
                        </a:lnSpc>
                      </a:pPr>
                      <a:r>
                        <a:rPr lang="en-US" sz="1600" b="0" strike="noStrike" spc="-1">
                          <a:solidFill>
                            <a:srgbClr val="000000"/>
                          </a:solidFill>
                          <a:latin typeface="Arial"/>
                        </a:rPr>
                        <a:t>204,001</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rPr>
                        <a:t>45,210</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rPr>
                        <a:t>33%</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endParaRPr lang="en-US" sz="1600"/>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rPr>
                        <a:t>204,101</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dirty="0">
                          <a:solidFill>
                            <a:srgbClr val="000000"/>
                          </a:solidFill>
                          <a:latin typeface="Arial"/>
                        </a:rPr>
                        <a:t>46,628.50</a:t>
                      </a:r>
                      <a:endParaRPr lang="en-US" sz="1600" b="0" strike="noStrike" spc="-1" dirty="0">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rPr>
                        <a:t>35%</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extLst>
                  <a:ext uri="{0D108BD9-81ED-4DB2-BD59-A6C34878D82A}">
                    <a16:rowId xmlns:a16="http://schemas.microsoft.com/office/drawing/2014/main" val="10018"/>
                  </a:ext>
                </a:extLst>
              </a:tr>
              <a:tr h="392454">
                <a:tc>
                  <a:txBody>
                    <a:bodyPr/>
                    <a:lstStyle/>
                    <a:p>
                      <a:pPr>
                        <a:lnSpc>
                          <a:spcPct val="100000"/>
                        </a:lnSpc>
                      </a:pPr>
                      <a:r>
                        <a:rPr lang="en-US" sz="1600" b="0" strike="noStrike" spc="-1">
                          <a:solidFill>
                            <a:srgbClr val="000000"/>
                          </a:solidFill>
                          <a:latin typeface="Arial"/>
                          <a:ea typeface="Helvetica Neue"/>
                        </a:rPr>
                        <a:t>510,301</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152,380</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37%</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endParaRPr lang="en-US" sz="1600"/>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a:solidFill>
                            <a:srgbClr val="000000"/>
                          </a:solidFill>
                          <a:latin typeface="Arial"/>
                          <a:ea typeface="Helvetica Neue"/>
                        </a:rPr>
                        <a:t>306,176</a:t>
                      </a:r>
                      <a:endParaRPr lang="en-US" sz="1600" b="0" strike="noStrike" spc="-1">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dirty="0">
                          <a:solidFill>
                            <a:srgbClr val="000000"/>
                          </a:solidFill>
                          <a:latin typeface="Arial"/>
                          <a:ea typeface="Helvetica Neue"/>
                        </a:rPr>
                        <a:t>82,354.75</a:t>
                      </a:r>
                      <a:endParaRPr lang="en-US" sz="1600" b="0" strike="noStrike" spc="-1" dirty="0">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tc>
                  <a:txBody>
                    <a:bodyPr/>
                    <a:lstStyle/>
                    <a:p>
                      <a:pPr>
                        <a:lnSpc>
                          <a:spcPct val="100000"/>
                        </a:lnSpc>
                      </a:pPr>
                      <a:r>
                        <a:rPr lang="en-US" sz="1600" b="0" strike="noStrike" spc="-1" dirty="0">
                          <a:solidFill>
                            <a:srgbClr val="000000"/>
                          </a:solidFill>
                          <a:latin typeface="Arial"/>
                          <a:ea typeface="Helvetica Neue"/>
                        </a:rPr>
                        <a:t>37%</a:t>
                      </a:r>
                      <a:endParaRPr lang="en-US" sz="1600" b="0" strike="noStrike" spc="-1" dirty="0">
                        <a:latin typeface="Arial"/>
                      </a:endParaRPr>
                    </a:p>
                  </a:txBody>
                  <a:tcPr marL="25200" marR="25200">
                    <a:lnL w="12240">
                      <a:solidFill>
                        <a:srgbClr val="C8B684"/>
                      </a:solidFill>
                    </a:lnL>
                    <a:lnR w="12240">
                      <a:solidFill>
                        <a:srgbClr val="C8B684"/>
                      </a:solidFill>
                    </a:lnR>
                    <a:lnT w="12240">
                      <a:solidFill>
                        <a:srgbClr val="C8B684"/>
                      </a:solidFill>
                    </a:lnT>
                    <a:lnB w="12240">
                      <a:solidFill>
                        <a:srgbClr val="C8B684"/>
                      </a:solidFill>
                    </a:lnB>
                    <a:solidFill>
                      <a:srgbClr val="FFFFFF"/>
                    </a:solidFill>
                  </a:tcPr>
                </a:tc>
                <a:extLst>
                  <a:ext uri="{0D108BD9-81ED-4DB2-BD59-A6C34878D82A}">
                    <a16:rowId xmlns:a16="http://schemas.microsoft.com/office/drawing/2014/main" val="10019"/>
                  </a:ext>
                </a:extLst>
              </a:tr>
            </a:tbl>
          </a:graphicData>
        </a:graphic>
      </p:graphicFrame>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CustomShape 1"/>
          <p:cNvSpPr/>
          <p:nvPr/>
        </p:nvSpPr>
        <p:spPr>
          <a:xfrm>
            <a:off x="1041480" y="520560"/>
            <a:ext cx="10921320" cy="165024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lnSpcReduction="10000"/>
          </a:bodyPr>
          <a:lstStyle/>
          <a:p>
            <a:pPr algn="ctr">
              <a:lnSpc>
                <a:spcPct val="100000"/>
              </a:lnSpc>
            </a:pPr>
            <a:r>
              <a:rPr lang="en-US" sz="5200" b="0" strike="noStrike" spc="-1" dirty="0">
                <a:solidFill>
                  <a:srgbClr val="49433E"/>
                </a:solidFill>
                <a:latin typeface="Gill Sans Light"/>
                <a:ea typeface="Gill Sans Light"/>
              </a:rPr>
              <a:t>Hypothetical $66,000 taxable income</a:t>
            </a:r>
            <a:br>
              <a:rPr dirty="0"/>
            </a:br>
            <a:r>
              <a:rPr lang="en-US" sz="5200" b="0" strike="noStrike" spc="-1" dirty="0">
                <a:solidFill>
                  <a:srgbClr val="49433E"/>
                </a:solidFill>
                <a:latin typeface="Gill Sans Light"/>
                <a:ea typeface="Gill Sans Light"/>
              </a:rPr>
              <a:t>2019 Amounts</a:t>
            </a:r>
            <a:endParaRPr lang="en-US" sz="5200" b="0" strike="noStrike" spc="-1" dirty="0">
              <a:latin typeface="Arial"/>
            </a:endParaRPr>
          </a:p>
        </p:txBody>
      </p:sp>
      <p:pic>
        <p:nvPicPr>
          <p:cNvPr id="350" name="Picture 349"/>
          <p:cNvPicPr/>
          <p:nvPr/>
        </p:nvPicPr>
        <p:blipFill>
          <a:blip r:embed="rId2"/>
          <a:stretch/>
        </p:blipFill>
        <p:spPr>
          <a:xfrm>
            <a:off x="1500120" y="3291840"/>
            <a:ext cx="10038240" cy="32914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CustomShape 1"/>
          <p:cNvSpPr/>
          <p:nvPr/>
        </p:nvSpPr>
        <p:spPr>
          <a:xfrm>
            <a:off x="1041480" y="520560"/>
            <a:ext cx="10921320" cy="165024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algn="ctr">
              <a:lnSpc>
                <a:spcPct val="100000"/>
              </a:lnSpc>
            </a:pPr>
            <a:r>
              <a:rPr lang="en-US" sz="5200" b="0" strike="noStrike" spc="-1">
                <a:solidFill>
                  <a:srgbClr val="49433E"/>
                </a:solidFill>
                <a:latin typeface="Gill Sans Light"/>
                <a:ea typeface="Gill Sans Light"/>
              </a:rPr>
              <a:t>Annulment </a:t>
            </a:r>
            <a:endParaRPr lang="en-US" sz="5200" b="0" strike="noStrike" spc="-1">
              <a:latin typeface="Arial"/>
            </a:endParaRPr>
          </a:p>
        </p:txBody>
      </p:sp>
      <p:sp>
        <p:nvSpPr>
          <p:cNvPr id="352" name="CustomShape 2"/>
          <p:cNvSpPr/>
          <p:nvPr/>
        </p:nvSpPr>
        <p:spPr>
          <a:xfrm>
            <a:off x="1041480" y="2768760"/>
            <a:ext cx="10921320" cy="571428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marL="571500" indent="-570865">
              <a:spcBef>
                <a:spcPts val="3200"/>
              </a:spcBef>
              <a:buBlip>
                <a:blip r:embed="rId2"/>
              </a:buBlip>
            </a:pPr>
            <a:r>
              <a:rPr lang="en-US" sz="2800" b="0" strike="noStrike" spc="-1" dirty="0">
                <a:solidFill>
                  <a:srgbClr val="49433E"/>
                </a:solidFill>
                <a:latin typeface="Bradley Hand ITC TT-Bold"/>
                <a:ea typeface="Bradley Hand ITC TT-Bold"/>
              </a:rPr>
              <a:t>A legal finding that the marriage never existed.</a:t>
            </a:r>
            <a:r>
              <a:rPr lang="en-US" sz="2800" spc="-1" dirty="0">
                <a:solidFill>
                  <a:srgbClr val="49433E"/>
                </a:solidFill>
                <a:latin typeface="Bradley Hand ITC TT-Bold"/>
                <a:ea typeface="Bradley Hand ITC TT-Bold"/>
              </a:rPr>
              <a:t>  </a:t>
            </a:r>
            <a:endParaRPr lang="en-US" sz="2800" b="0" strike="noStrike" spc="-1">
              <a:latin typeface="Arial"/>
            </a:endParaRPr>
          </a:p>
          <a:p>
            <a:pPr marL="571500" indent="-570865">
              <a:spcBef>
                <a:spcPts val="3200"/>
              </a:spcBef>
              <a:buBlip>
                <a:blip r:embed="rId2"/>
              </a:buBlip>
            </a:pPr>
            <a:r>
              <a:rPr lang="en-US" sz="2800" b="0" strike="noStrike" spc="-1" dirty="0">
                <a:solidFill>
                  <a:srgbClr val="49433E"/>
                </a:solidFill>
                <a:latin typeface="Bradley Hand ITC TT-Bold"/>
                <a:ea typeface="Bradley Hand ITC TT-Bold"/>
              </a:rPr>
              <a:t>Not clear how far back one could go and amend prior years, in that year you are single, but see Rev. Rul. 76-255, which implies every year of marriage should be amended.</a:t>
            </a:r>
            <a:r>
              <a:rPr lang="en-US" sz="2800" spc="-1" dirty="0">
                <a:solidFill>
                  <a:srgbClr val="49433E"/>
                </a:solidFill>
                <a:latin typeface="Bradley Hand ITC TT-Bold"/>
                <a:ea typeface="Bradley Hand ITC TT-Bold"/>
              </a:rPr>
              <a:t>  IRS says AT LEAST last 3 years must be amended.</a:t>
            </a:r>
            <a:endParaRPr lang="en-US" sz="2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CustomShape 1"/>
          <p:cNvSpPr/>
          <p:nvPr/>
        </p:nvSpPr>
        <p:spPr>
          <a:xfrm>
            <a:off x="1041480" y="520560"/>
            <a:ext cx="10921320" cy="165024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algn="ctr">
              <a:lnSpc>
                <a:spcPct val="100000"/>
              </a:lnSpc>
            </a:pPr>
            <a:r>
              <a:rPr lang="en-US" sz="5200" b="0" strike="noStrike" spc="-1">
                <a:solidFill>
                  <a:srgbClr val="49433E"/>
                </a:solidFill>
                <a:latin typeface="Gill Sans Light"/>
                <a:ea typeface="Gill Sans Light"/>
              </a:rPr>
              <a:t>Head of Household</a:t>
            </a:r>
            <a:endParaRPr lang="en-US" sz="5200" b="0" strike="noStrike" spc="-1">
              <a:latin typeface="Arial"/>
            </a:endParaRPr>
          </a:p>
        </p:txBody>
      </p:sp>
      <p:sp>
        <p:nvSpPr>
          <p:cNvPr id="354" name="CustomShape 2"/>
          <p:cNvSpPr/>
          <p:nvPr/>
        </p:nvSpPr>
        <p:spPr>
          <a:xfrm>
            <a:off x="1003320" y="2286000"/>
            <a:ext cx="10984680" cy="666684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marL="571680" indent="-570960">
              <a:lnSpc>
                <a:spcPct val="100000"/>
              </a:lnSpc>
              <a:spcBef>
                <a:spcPts val="3200"/>
              </a:spcBef>
              <a:buBlip>
                <a:blip r:embed="rId2"/>
              </a:buBlip>
            </a:pPr>
            <a:r>
              <a:rPr lang="en-US" sz="2800" b="0" strike="noStrike" spc="-1">
                <a:solidFill>
                  <a:srgbClr val="49433E"/>
                </a:solidFill>
                <a:latin typeface="Bradley Hand ITC TT-Bold"/>
                <a:ea typeface="Bradley Hand ITC TT-Bold"/>
              </a:rPr>
              <a:t>often calculates same or similar to Married/joint</a:t>
            </a:r>
            <a:endParaRPr lang="en-US" sz="2800" b="0" strike="noStrike" spc="-1">
              <a:latin typeface="Arial"/>
            </a:endParaRPr>
          </a:p>
          <a:p>
            <a:pPr marL="571680" indent="-570960">
              <a:lnSpc>
                <a:spcPct val="100000"/>
              </a:lnSpc>
              <a:spcBef>
                <a:spcPts val="3200"/>
              </a:spcBef>
              <a:buBlip>
                <a:blip r:embed="rId2"/>
              </a:buBlip>
            </a:pPr>
            <a:r>
              <a:rPr lang="en-US" sz="2800" b="0" strike="noStrike" spc="-1">
                <a:solidFill>
                  <a:srgbClr val="49433E"/>
                </a:solidFill>
                <a:latin typeface="Bradley Hand ITC TT-Bold"/>
                <a:ea typeface="Bradley Hand ITC TT-Bold"/>
              </a:rPr>
              <a:t>Qualifications</a:t>
            </a:r>
            <a:endParaRPr lang="en-US" sz="2800" b="0" strike="noStrike" spc="-1">
              <a:latin typeface="Arial"/>
            </a:endParaRPr>
          </a:p>
          <a:p>
            <a:pPr marL="1015920" lvl="1" indent="-570960">
              <a:lnSpc>
                <a:spcPct val="100000"/>
              </a:lnSpc>
              <a:spcBef>
                <a:spcPts val="3200"/>
              </a:spcBef>
              <a:buBlip>
                <a:blip r:embed="rId2"/>
              </a:buBlip>
            </a:pPr>
            <a:r>
              <a:rPr lang="en-US" sz="2800" b="0" strike="noStrike" spc="-1">
                <a:solidFill>
                  <a:srgbClr val="49433E"/>
                </a:solidFill>
                <a:latin typeface="Bradley Hand ITC TT-Bold"/>
                <a:ea typeface="Bradley Hand ITC TT-Bold"/>
              </a:rPr>
              <a:t>US citizen</a:t>
            </a:r>
            <a:endParaRPr lang="en-US" sz="2800" b="0" strike="noStrike" spc="-1">
              <a:latin typeface="Arial"/>
            </a:endParaRPr>
          </a:p>
          <a:p>
            <a:pPr marL="1015920" lvl="1" indent="-570960">
              <a:lnSpc>
                <a:spcPct val="100000"/>
              </a:lnSpc>
              <a:spcBef>
                <a:spcPts val="3200"/>
              </a:spcBef>
              <a:buBlip>
                <a:blip r:embed="rId2"/>
              </a:buBlip>
            </a:pPr>
            <a:r>
              <a:rPr lang="en-US" sz="2800" b="0" strike="noStrike" spc="-1">
                <a:solidFill>
                  <a:srgbClr val="49433E"/>
                </a:solidFill>
                <a:latin typeface="Bradley Hand ITC TT-Bold"/>
                <a:ea typeface="Bradley Hand ITC TT-Bold"/>
              </a:rPr>
              <a:t>unmarried or abandoned</a:t>
            </a:r>
            <a:endParaRPr lang="en-US" sz="2800" b="0" strike="noStrike" spc="-1">
              <a:latin typeface="Arial"/>
            </a:endParaRPr>
          </a:p>
          <a:p>
            <a:pPr marL="1015920" lvl="1" indent="-570960">
              <a:lnSpc>
                <a:spcPct val="100000"/>
              </a:lnSpc>
              <a:spcBef>
                <a:spcPts val="3200"/>
              </a:spcBef>
              <a:buBlip>
                <a:blip r:embed="rId2"/>
              </a:buBlip>
            </a:pPr>
            <a:r>
              <a:rPr lang="en-US" sz="2800" b="0" strike="noStrike" spc="-1">
                <a:solidFill>
                  <a:srgbClr val="49433E"/>
                </a:solidFill>
                <a:latin typeface="Bradley Hand ITC TT-Bold"/>
                <a:ea typeface="Bradley Hand ITC TT-Bold"/>
              </a:rPr>
              <a:t>paying &gt;50% of household expenses.</a:t>
            </a:r>
            <a:endParaRPr lang="en-US" sz="2800" b="0" strike="noStrike" spc="-1">
              <a:latin typeface="Arial"/>
            </a:endParaRPr>
          </a:p>
          <a:p>
            <a:pPr marL="1015920" lvl="1" indent="-570960">
              <a:lnSpc>
                <a:spcPct val="100000"/>
              </a:lnSpc>
              <a:spcBef>
                <a:spcPts val="3200"/>
              </a:spcBef>
              <a:buBlip>
                <a:blip r:embed="rId2"/>
              </a:buBlip>
            </a:pPr>
            <a:r>
              <a:rPr lang="en-US" sz="2800" b="0" strike="noStrike" spc="-1">
                <a:solidFill>
                  <a:srgbClr val="49433E"/>
                </a:solidFill>
                <a:latin typeface="Bradley Hand ITC TT-Bold"/>
                <a:ea typeface="Bradley Hand ITC TT-Bold"/>
              </a:rPr>
              <a:t>Live with Qualifying child (dependency does not have to be taken) or other dependent, including paying household for dependent parents.</a:t>
            </a: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fill="hold"/>
                                        <p:tgtEl>
                                          <p:spTgt spid="354"/>
                                        </p:tgtEl>
                                        <p:attrNameLst>
                                          <p:attrName>style.visibility</p:attrName>
                                        </p:attrNameLst>
                                      </p:cBhvr>
                                      <p:to>
                                        <p:strVal val="visible"/>
                                      </p:to>
                                    </p:set>
                                  </p:childTnLst>
                                </p:cTn>
                              </p:par>
                              <p:par>
                                <p:cTn id="7" presetID="1" presetClass="entr" fill="hold" nodeType="withEffect">
                                  <p:stCondLst>
                                    <p:cond delay="0"/>
                                  </p:stCondLst>
                                  <p:childTnLst>
                                    <p:set>
                                      <p:cBhvr>
                                        <p:cTn id="8" fill="hold"/>
                                        <p:tgtEl>
                                          <p:spTgt spid="35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fill="hold"/>
                                        <p:tgtEl>
                                          <p:spTgt spid="35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fill="hold"/>
                                        <p:tgtEl>
                                          <p:spTgt spid="35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fill="hold"/>
                                        <p:tgtEl>
                                          <p:spTgt spid="35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fill="hold"/>
                                        <p:tgtEl>
                                          <p:spTgt spid="35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fill="hold"/>
                                        <p:tgtEl>
                                          <p:spTgt spid="35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CustomShape 1"/>
          <p:cNvSpPr/>
          <p:nvPr/>
        </p:nvSpPr>
        <p:spPr>
          <a:xfrm>
            <a:off x="1041480" y="520560"/>
            <a:ext cx="10921320" cy="165024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algn="ctr">
              <a:lnSpc>
                <a:spcPct val="100000"/>
              </a:lnSpc>
            </a:pPr>
            <a:r>
              <a:rPr lang="en-US" sz="5200" b="0" strike="noStrike" spc="-1">
                <a:solidFill>
                  <a:srgbClr val="49433E"/>
                </a:solidFill>
                <a:latin typeface="Gill Sans Light"/>
                <a:ea typeface="Gill Sans Light"/>
              </a:rPr>
              <a:t>Qualifying child</a:t>
            </a:r>
            <a:endParaRPr lang="en-US" sz="5200" b="0" strike="noStrike" spc="-1">
              <a:latin typeface="Arial"/>
            </a:endParaRPr>
          </a:p>
        </p:txBody>
      </p:sp>
      <p:sp>
        <p:nvSpPr>
          <p:cNvPr id="356" name="CustomShape 2"/>
          <p:cNvSpPr/>
          <p:nvPr/>
        </p:nvSpPr>
        <p:spPr>
          <a:xfrm>
            <a:off x="1041480" y="2298600"/>
            <a:ext cx="10921320" cy="69336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marL="571680" indent="-570960">
              <a:lnSpc>
                <a:spcPct val="100000"/>
              </a:lnSpc>
              <a:spcBef>
                <a:spcPts val="3200"/>
              </a:spcBef>
              <a:buBlip>
                <a:blip r:embed="rId3"/>
              </a:buBlip>
            </a:pPr>
            <a:r>
              <a:rPr lang="en-US" sz="2800" b="0" strike="noStrike" spc="-1">
                <a:solidFill>
                  <a:srgbClr val="49433E"/>
                </a:solidFill>
                <a:latin typeface="Bradley Hand ITC TT-Bold"/>
                <a:ea typeface="Bradley Hand ITC TT-Bold"/>
              </a:rPr>
              <a:t>Defined in 152(c)in 2005, before then each section had its own definition. </a:t>
            </a:r>
            <a:endParaRPr lang="en-US" sz="2800" b="0" strike="noStrike" spc="-1">
              <a:latin typeface="Arial"/>
            </a:endParaRPr>
          </a:p>
          <a:p>
            <a:pPr marL="571680" indent="-570960">
              <a:lnSpc>
                <a:spcPct val="100000"/>
              </a:lnSpc>
              <a:spcBef>
                <a:spcPts val="3200"/>
              </a:spcBef>
              <a:buBlip>
                <a:blip r:embed="rId3"/>
              </a:buBlip>
            </a:pPr>
            <a:r>
              <a:rPr lang="en-US" sz="2800" b="0" strike="noStrike" spc="-1">
                <a:solidFill>
                  <a:srgbClr val="49433E"/>
                </a:solidFill>
                <a:latin typeface="Bradley Hand ITC TT-Bold"/>
                <a:ea typeface="Bradley Hand ITC TT-Bold"/>
              </a:rPr>
              <a:t>enable a taxpayer to claim several tax benefits, such as </a:t>
            </a:r>
            <a:endParaRPr lang="en-US" sz="2800" b="0" strike="noStrike" spc="-1">
              <a:latin typeface="Arial"/>
            </a:endParaRPr>
          </a:p>
          <a:p>
            <a:pPr marL="1015920" lvl="1" indent="-570960">
              <a:lnSpc>
                <a:spcPct val="100000"/>
              </a:lnSpc>
              <a:spcBef>
                <a:spcPts val="3200"/>
              </a:spcBef>
              <a:buBlip>
                <a:blip r:embed="rId3"/>
              </a:buBlip>
            </a:pPr>
            <a:r>
              <a:rPr lang="en-US" sz="2800" b="0" strike="noStrike" spc="-1">
                <a:solidFill>
                  <a:srgbClr val="49433E"/>
                </a:solidFill>
                <a:latin typeface="Bradley Hand ITC TT-Bold"/>
                <a:ea typeface="Bradley Hand ITC TT-Bold"/>
              </a:rPr>
              <a:t>head of household filing status, </a:t>
            </a:r>
            <a:endParaRPr lang="en-US" sz="2800" b="0" strike="noStrike" spc="-1">
              <a:latin typeface="Arial"/>
            </a:endParaRPr>
          </a:p>
          <a:p>
            <a:pPr marL="1015920" lvl="1" indent="-570960">
              <a:lnSpc>
                <a:spcPct val="100000"/>
              </a:lnSpc>
              <a:spcBef>
                <a:spcPts val="3200"/>
              </a:spcBef>
              <a:buBlip>
                <a:blip r:embed="rId3"/>
              </a:buBlip>
            </a:pPr>
            <a:r>
              <a:rPr lang="en-US" sz="2800" b="0" strike="noStrike" spc="-1">
                <a:solidFill>
                  <a:srgbClr val="49433E"/>
                </a:solidFill>
                <a:latin typeface="Bradley Hand ITC TT-Bold"/>
                <a:ea typeface="Bradley Hand ITC TT-Bold"/>
              </a:rPr>
              <a:t>the exemption for a dependent, </a:t>
            </a:r>
            <a:endParaRPr lang="en-US" sz="2800" b="0" strike="noStrike" spc="-1">
              <a:latin typeface="Arial"/>
            </a:endParaRPr>
          </a:p>
          <a:p>
            <a:pPr marL="1015920" lvl="1" indent="-570960">
              <a:lnSpc>
                <a:spcPct val="100000"/>
              </a:lnSpc>
              <a:spcBef>
                <a:spcPts val="3200"/>
              </a:spcBef>
              <a:buBlip>
                <a:blip r:embed="rId3"/>
              </a:buBlip>
            </a:pPr>
            <a:r>
              <a:rPr lang="en-US" sz="2800" b="0" strike="noStrike" spc="-1">
                <a:solidFill>
                  <a:srgbClr val="49433E"/>
                </a:solidFill>
                <a:latin typeface="Bradley Hand ITC TT-Bold"/>
                <a:ea typeface="Bradley Hand ITC TT-Bold"/>
              </a:rPr>
              <a:t>the child tax credit or additional child tax credit, </a:t>
            </a:r>
            <a:endParaRPr lang="en-US" sz="2800" b="0" strike="noStrike" spc="-1">
              <a:latin typeface="Arial"/>
            </a:endParaRPr>
          </a:p>
          <a:p>
            <a:pPr marL="1015920" lvl="1" indent="-570960">
              <a:lnSpc>
                <a:spcPct val="100000"/>
              </a:lnSpc>
              <a:spcBef>
                <a:spcPts val="3200"/>
              </a:spcBef>
              <a:buBlip>
                <a:blip r:embed="rId3"/>
              </a:buBlip>
            </a:pPr>
            <a:r>
              <a:rPr lang="en-US" sz="2800" b="0" strike="noStrike" spc="-1">
                <a:solidFill>
                  <a:srgbClr val="49433E"/>
                </a:solidFill>
                <a:latin typeface="Bradley Hand ITC TT-Bold"/>
                <a:ea typeface="Bradley Hand ITC TT-Bold"/>
              </a:rPr>
              <a:t>the child and dependent care credit and </a:t>
            </a:r>
            <a:endParaRPr lang="en-US" sz="2800" b="0" strike="noStrike" spc="-1">
              <a:latin typeface="Arial"/>
            </a:endParaRPr>
          </a:p>
          <a:p>
            <a:pPr marL="1015920" lvl="1" indent="-570960">
              <a:lnSpc>
                <a:spcPct val="100000"/>
              </a:lnSpc>
              <a:spcBef>
                <a:spcPts val="3200"/>
              </a:spcBef>
              <a:buBlip>
                <a:blip r:embed="rId3"/>
              </a:buBlip>
            </a:pPr>
            <a:r>
              <a:rPr lang="en-US" sz="2800" b="0" strike="noStrike" spc="-1">
                <a:solidFill>
                  <a:srgbClr val="49433E"/>
                </a:solidFill>
                <a:latin typeface="Bradley Hand ITC TT-Bold"/>
                <a:ea typeface="Bradley Hand ITC TT-Bold"/>
              </a:rPr>
              <a:t>the earned income tax credit.</a:t>
            </a: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fill="hold"/>
                                        <p:tgtEl>
                                          <p:spTgt spid="356"/>
                                        </p:tgtEl>
                                        <p:attrNameLst>
                                          <p:attrName>style.visibility</p:attrName>
                                        </p:attrNameLst>
                                      </p:cBhvr>
                                      <p:to>
                                        <p:strVal val="visible"/>
                                      </p:to>
                                    </p:set>
                                  </p:childTnLst>
                                </p:cTn>
                              </p:par>
                              <p:par>
                                <p:cTn id="7" presetID="1" presetClass="entr" fill="hold" nodeType="withEffect">
                                  <p:stCondLst>
                                    <p:cond delay="0"/>
                                  </p:stCondLst>
                                  <p:childTnLst>
                                    <p:set>
                                      <p:cBhvr>
                                        <p:cTn id="8" fill="hold"/>
                                        <p:tgtEl>
                                          <p:spTgt spid="35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fill="hold"/>
                                        <p:tgtEl>
                                          <p:spTgt spid="356">
                                            <p:txEl>
                                              <p:pRg st="1" end="1"/>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fill="hold"/>
                                        <p:tgtEl>
                                          <p:spTgt spid="356">
                                            <p:txEl>
                                              <p:pRg st="2" end="2"/>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fill="hold"/>
                                        <p:tgtEl>
                                          <p:spTgt spid="356">
                                            <p:txEl>
                                              <p:pRg st="3" end="3"/>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fill="hold"/>
                                        <p:tgtEl>
                                          <p:spTgt spid="356">
                                            <p:txEl>
                                              <p:pRg st="4" end="4"/>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fill="hold"/>
                                        <p:tgtEl>
                                          <p:spTgt spid="356">
                                            <p:txEl>
                                              <p:pRg st="5" end="5"/>
                                            </p:txEl>
                                          </p:spTgt>
                                        </p:tgtEl>
                                        <p:attrNameLst>
                                          <p:attrName>style.visibility</p:attrName>
                                        </p:attrNameLst>
                                      </p:cBhvr>
                                      <p:to>
                                        <p:strVal val="visible"/>
                                      </p:to>
                                    </p:set>
                                  </p:childTnLst>
                                </p:cTn>
                              </p:par>
                              <p:par>
                                <p:cTn id="21" presetID="1" presetClass="entr" fill="hold" nodeType="withEffect">
                                  <p:stCondLst>
                                    <p:cond delay="0"/>
                                  </p:stCondLst>
                                  <p:childTnLst>
                                    <p:set>
                                      <p:cBhvr>
                                        <p:cTn id="22" fill="hold"/>
                                        <p:tgtEl>
                                          <p:spTgt spid="35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CustomShape 1"/>
          <p:cNvSpPr/>
          <p:nvPr/>
        </p:nvSpPr>
        <p:spPr>
          <a:xfrm>
            <a:off x="1041480" y="520560"/>
            <a:ext cx="10921320" cy="165024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algn="ctr">
              <a:lnSpc>
                <a:spcPct val="100000"/>
              </a:lnSpc>
            </a:pPr>
            <a:r>
              <a:rPr lang="en-US" sz="5200" b="0" strike="noStrike" spc="-1">
                <a:solidFill>
                  <a:srgbClr val="49433E"/>
                </a:solidFill>
                <a:latin typeface="Gill Sans Light"/>
                <a:ea typeface="Gill Sans Light"/>
              </a:rPr>
              <a:t>Qualifying child requirements</a:t>
            </a:r>
            <a:endParaRPr lang="en-US" sz="5200" b="0" strike="noStrike" spc="-1">
              <a:latin typeface="Arial"/>
            </a:endParaRPr>
          </a:p>
        </p:txBody>
      </p:sp>
      <p:sp>
        <p:nvSpPr>
          <p:cNvPr id="358" name="CustomShape 2"/>
          <p:cNvSpPr/>
          <p:nvPr/>
        </p:nvSpPr>
        <p:spPr>
          <a:xfrm>
            <a:off x="1041480" y="2247840"/>
            <a:ext cx="10908720" cy="712404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marL="571680" indent="-570960">
              <a:lnSpc>
                <a:spcPct val="100000"/>
              </a:lnSpc>
              <a:spcBef>
                <a:spcPts val="3200"/>
              </a:spcBef>
              <a:buBlip>
                <a:blip r:embed="rId2"/>
              </a:buBlip>
            </a:pPr>
            <a:r>
              <a:rPr lang="en-US" sz="2800" b="0" strike="noStrike" spc="-1">
                <a:solidFill>
                  <a:srgbClr val="49433E"/>
                </a:solidFill>
                <a:latin typeface="Bradley Hand ITC TT-Bold"/>
                <a:ea typeface="Bradley Hand ITC TT-Bold"/>
              </a:rPr>
              <a:t>Relationship — the taxpayer’s child or stepchild (whether by blood or adoption), foster child, sibling or stepsibling, or a descendant of one of these.</a:t>
            </a:r>
            <a:endParaRPr lang="en-US" sz="2800" b="0" strike="noStrike" spc="-1">
              <a:latin typeface="Arial"/>
            </a:endParaRPr>
          </a:p>
          <a:p>
            <a:pPr marL="571680" indent="-570960">
              <a:lnSpc>
                <a:spcPct val="100000"/>
              </a:lnSpc>
              <a:spcBef>
                <a:spcPts val="3200"/>
              </a:spcBef>
              <a:buBlip>
                <a:blip r:embed="rId2"/>
              </a:buBlip>
            </a:pPr>
            <a:r>
              <a:rPr lang="en-US" sz="2800" b="0" strike="noStrike" spc="-1">
                <a:solidFill>
                  <a:srgbClr val="49433E"/>
                </a:solidFill>
                <a:latin typeface="Bradley Hand ITC TT-Bold"/>
                <a:ea typeface="Bradley Hand ITC TT-Bold"/>
              </a:rPr>
              <a:t>Residence — has the same principal residence as the taxpayer for more than half the tax year. Exceptions apply, in certain cases, for children of divorced or separated parents, kidnapped children, temporary absences, and for children who were born or died during the year.</a:t>
            </a: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fill="hold"/>
                                        <p:tgtEl>
                                          <p:spTgt spid="358"/>
                                        </p:tgtEl>
                                        <p:attrNameLst>
                                          <p:attrName>style.visibility</p:attrName>
                                        </p:attrNameLst>
                                      </p:cBhvr>
                                      <p:to>
                                        <p:strVal val="visible"/>
                                      </p:to>
                                    </p:set>
                                  </p:childTnLst>
                                </p:cTn>
                              </p:par>
                              <p:par>
                                <p:cTn id="7" presetID="1" presetClass="entr" fill="hold" nodeType="withEffect">
                                  <p:stCondLst>
                                    <p:cond delay="0"/>
                                  </p:stCondLst>
                                  <p:childTnLst>
                                    <p:set>
                                      <p:cBhvr>
                                        <p:cTn id="8" fill="hold"/>
                                        <p:tgtEl>
                                          <p:spTgt spid="35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fill="hold"/>
                                        <p:tgtEl>
                                          <p:spTgt spid="3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CustomShape 1"/>
          <p:cNvSpPr/>
          <p:nvPr/>
        </p:nvSpPr>
        <p:spPr>
          <a:xfrm>
            <a:off x="1041480" y="520560"/>
            <a:ext cx="10921320" cy="165024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algn="ctr">
              <a:lnSpc>
                <a:spcPct val="100000"/>
              </a:lnSpc>
            </a:pPr>
            <a:r>
              <a:rPr lang="en-US" sz="5200" b="0" strike="noStrike" spc="-1">
                <a:solidFill>
                  <a:srgbClr val="49433E"/>
                </a:solidFill>
                <a:latin typeface="Gill Sans Light"/>
                <a:ea typeface="Gill Sans Light"/>
              </a:rPr>
              <a:t>Qualifying child, Continued</a:t>
            </a:r>
            <a:endParaRPr lang="en-US" sz="5200" b="0" strike="noStrike" spc="-1">
              <a:latin typeface="Arial"/>
            </a:endParaRPr>
          </a:p>
        </p:txBody>
      </p:sp>
      <p:sp>
        <p:nvSpPr>
          <p:cNvPr id="360" name="CustomShape 2"/>
          <p:cNvSpPr/>
          <p:nvPr/>
        </p:nvSpPr>
        <p:spPr>
          <a:xfrm>
            <a:off x="1041480" y="2768760"/>
            <a:ext cx="10921320" cy="571428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marL="571680" indent="-570960">
              <a:lnSpc>
                <a:spcPct val="100000"/>
              </a:lnSpc>
              <a:spcBef>
                <a:spcPts val="3200"/>
              </a:spcBef>
              <a:buBlip>
                <a:blip r:embed="rId2"/>
              </a:buBlip>
            </a:pPr>
            <a:r>
              <a:rPr lang="en-US" sz="2800" b="0" strike="noStrike" spc="-1">
                <a:solidFill>
                  <a:srgbClr val="49433E"/>
                </a:solidFill>
                <a:latin typeface="Bradley Hand ITC TT-Bold"/>
                <a:ea typeface="Bradley Hand ITC TT-Bold"/>
              </a:rPr>
              <a:t>Age — must be under the age of 19 at the end of the tax year, or under the age of 24 if a full-time student for at least five months of the year, or be permanently and totally disabled at any time during the year.</a:t>
            </a:r>
            <a:endParaRPr lang="en-US" sz="2800" b="0" strike="noStrike" spc="-1">
              <a:latin typeface="Arial"/>
            </a:endParaRPr>
          </a:p>
          <a:p>
            <a:pPr marL="571680" indent="-570960">
              <a:lnSpc>
                <a:spcPct val="100000"/>
              </a:lnSpc>
              <a:spcBef>
                <a:spcPts val="3200"/>
              </a:spcBef>
              <a:buBlip>
                <a:blip r:embed="rId2"/>
              </a:buBlip>
            </a:pPr>
            <a:r>
              <a:rPr lang="en-US" sz="2800" b="0" strike="noStrike" spc="-1">
                <a:solidFill>
                  <a:srgbClr val="49433E"/>
                </a:solidFill>
                <a:latin typeface="Bradley Hand ITC TT-Bold"/>
                <a:ea typeface="Bradley Hand ITC TT-Bold"/>
              </a:rPr>
              <a:t>Support — the child did not provide more than one-half of his/her own support for the year.</a:t>
            </a: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fill="hold"/>
                                        <p:tgtEl>
                                          <p:spTgt spid="360"/>
                                        </p:tgtEl>
                                        <p:attrNameLst>
                                          <p:attrName>style.visibility</p:attrName>
                                        </p:attrNameLst>
                                      </p:cBhvr>
                                      <p:to>
                                        <p:strVal val="visible"/>
                                      </p:to>
                                    </p:set>
                                  </p:childTnLst>
                                </p:cTn>
                              </p:par>
                              <p:par>
                                <p:cTn id="7" presetID="1" presetClass="entr" fill="hold" nodeType="withEffect">
                                  <p:stCondLst>
                                    <p:cond delay="0"/>
                                  </p:stCondLst>
                                  <p:childTnLst>
                                    <p:set>
                                      <p:cBhvr>
                                        <p:cTn id="8" fill="hold"/>
                                        <p:tgtEl>
                                          <p:spTgt spid="36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fill="hold"/>
                                        <p:tgtEl>
                                          <p:spTgt spid="36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CustomShape 1"/>
          <p:cNvSpPr/>
          <p:nvPr/>
        </p:nvSpPr>
        <p:spPr>
          <a:xfrm>
            <a:off x="1041480" y="520560"/>
            <a:ext cx="10921320" cy="165024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algn="ctr">
              <a:lnSpc>
                <a:spcPct val="100000"/>
              </a:lnSpc>
            </a:pPr>
            <a:r>
              <a:rPr lang="en-US" sz="5200" b="0" strike="noStrike" spc="-1">
                <a:solidFill>
                  <a:srgbClr val="49433E"/>
                </a:solidFill>
                <a:latin typeface="Gill Sans Light"/>
                <a:ea typeface="Gill Sans Light"/>
              </a:rPr>
              <a:t>Abandoned spouse</a:t>
            </a:r>
            <a:endParaRPr lang="en-US" sz="5200" b="0" strike="noStrike" spc="-1">
              <a:latin typeface="Arial"/>
            </a:endParaRPr>
          </a:p>
        </p:txBody>
      </p:sp>
      <p:sp>
        <p:nvSpPr>
          <p:cNvPr id="362" name="CustomShape 2"/>
          <p:cNvSpPr/>
          <p:nvPr/>
        </p:nvSpPr>
        <p:spPr>
          <a:xfrm>
            <a:off x="1041480" y="2768760"/>
            <a:ext cx="10921320" cy="571428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marL="571680" indent="-570960">
              <a:lnSpc>
                <a:spcPct val="100000"/>
              </a:lnSpc>
              <a:spcBef>
                <a:spcPts val="3200"/>
              </a:spcBef>
              <a:buBlip>
                <a:blip r:embed="rId3"/>
              </a:buBlip>
            </a:pPr>
            <a:r>
              <a:rPr lang="en-US" sz="2800" b="0" strike="noStrike" spc="-1">
                <a:solidFill>
                  <a:srgbClr val="49433E"/>
                </a:solidFill>
                <a:latin typeface="Bradley Hand ITC TT-Bold"/>
                <a:ea typeface="Bradley Hand ITC TT-Bold"/>
              </a:rPr>
              <a:t>File separate returns </a:t>
            </a:r>
            <a:endParaRPr lang="en-US" sz="2800" b="0" strike="noStrike" spc="-1">
              <a:latin typeface="Arial"/>
            </a:endParaRPr>
          </a:p>
          <a:p>
            <a:pPr marL="571680" indent="-570960">
              <a:lnSpc>
                <a:spcPct val="100000"/>
              </a:lnSpc>
              <a:spcBef>
                <a:spcPts val="3200"/>
              </a:spcBef>
              <a:buBlip>
                <a:blip r:embed="rId3"/>
              </a:buBlip>
            </a:pPr>
            <a:r>
              <a:rPr lang="en-US" sz="2800" b="0" strike="noStrike" spc="-1">
                <a:solidFill>
                  <a:srgbClr val="49433E"/>
                </a:solidFill>
                <a:latin typeface="Bradley Hand ITC TT-Bold"/>
                <a:ea typeface="Bradley Hand ITC TT-Bold"/>
              </a:rPr>
              <a:t>Maintain home with qualifying child or dependent</a:t>
            </a:r>
            <a:endParaRPr lang="en-US" sz="2800" b="0" strike="noStrike" spc="-1">
              <a:latin typeface="Arial"/>
            </a:endParaRPr>
          </a:p>
          <a:p>
            <a:pPr marL="571680" indent="-570960">
              <a:lnSpc>
                <a:spcPct val="100000"/>
              </a:lnSpc>
              <a:spcBef>
                <a:spcPts val="3200"/>
              </a:spcBef>
              <a:buBlip>
                <a:blip r:embed="rId3"/>
              </a:buBlip>
            </a:pPr>
            <a:r>
              <a:rPr lang="en-US" sz="2800" b="0" strike="noStrike" spc="-1">
                <a:solidFill>
                  <a:srgbClr val="49433E"/>
                </a:solidFill>
                <a:latin typeface="Bradley Hand ITC TT-Bold"/>
                <a:ea typeface="Bradley Hand ITC TT-Bold"/>
              </a:rPr>
              <a:t>Furnish &gt;50% of household costs</a:t>
            </a:r>
            <a:endParaRPr lang="en-US" sz="2800" b="0" strike="noStrike" spc="-1">
              <a:latin typeface="Arial"/>
            </a:endParaRPr>
          </a:p>
          <a:p>
            <a:pPr marL="571680" indent="-570960">
              <a:lnSpc>
                <a:spcPct val="100000"/>
              </a:lnSpc>
              <a:spcBef>
                <a:spcPts val="3200"/>
              </a:spcBef>
              <a:buBlip>
                <a:blip r:embed="rId3"/>
              </a:buBlip>
            </a:pPr>
            <a:r>
              <a:rPr lang="en-US" sz="2800" b="0" strike="noStrike" spc="-1">
                <a:solidFill>
                  <a:srgbClr val="49433E"/>
                </a:solidFill>
                <a:latin typeface="Bradley Hand ITC TT-Bold"/>
                <a:ea typeface="Bradley Hand ITC TT-Bold"/>
              </a:rPr>
              <a:t>Spouse gone from household &gt; 6 months. </a:t>
            </a: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fill="hold"/>
                                        <p:tgtEl>
                                          <p:spTgt spid="362"/>
                                        </p:tgtEl>
                                        <p:attrNameLst>
                                          <p:attrName>style.visibility</p:attrName>
                                        </p:attrNameLst>
                                      </p:cBhvr>
                                      <p:to>
                                        <p:strVal val="visible"/>
                                      </p:to>
                                    </p:set>
                                  </p:childTnLst>
                                </p:cTn>
                              </p:par>
                              <p:par>
                                <p:cTn id="7" presetID="1" presetClass="entr" fill="hold" nodeType="withEffect">
                                  <p:stCondLst>
                                    <p:cond delay="0"/>
                                  </p:stCondLst>
                                  <p:childTnLst>
                                    <p:set>
                                      <p:cBhvr>
                                        <p:cTn id="8" fill="hold"/>
                                        <p:tgtEl>
                                          <p:spTgt spid="36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fill="hold"/>
                                        <p:tgtEl>
                                          <p:spTgt spid="36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fill="hold"/>
                                        <p:tgtEl>
                                          <p:spTgt spid="36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fill="hold"/>
                                        <p:tgtEl>
                                          <p:spTgt spid="3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CustomShape 1"/>
          <p:cNvSpPr/>
          <p:nvPr/>
        </p:nvSpPr>
        <p:spPr>
          <a:xfrm>
            <a:off x="1041480" y="520560"/>
            <a:ext cx="10921320" cy="165024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algn="ctr">
              <a:lnSpc>
                <a:spcPct val="100000"/>
              </a:lnSpc>
            </a:pPr>
            <a:r>
              <a:rPr lang="en-US" sz="5200" b="0" strike="noStrike" spc="-1">
                <a:solidFill>
                  <a:srgbClr val="49433E"/>
                </a:solidFill>
                <a:latin typeface="Gill Sans Light"/>
                <a:ea typeface="Gill Sans Light"/>
              </a:rPr>
              <a:t>Married</a:t>
            </a:r>
            <a:endParaRPr lang="en-US" sz="5200" b="0" strike="noStrike" spc="-1">
              <a:latin typeface="Arial"/>
            </a:endParaRPr>
          </a:p>
        </p:txBody>
      </p:sp>
      <p:sp>
        <p:nvSpPr>
          <p:cNvPr id="364" name="CustomShape 2"/>
          <p:cNvSpPr/>
          <p:nvPr/>
        </p:nvSpPr>
        <p:spPr>
          <a:xfrm>
            <a:off x="1041480" y="2768760"/>
            <a:ext cx="10921320" cy="571428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marL="571680" indent="-570960">
              <a:lnSpc>
                <a:spcPct val="100000"/>
              </a:lnSpc>
              <a:spcBef>
                <a:spcPts val="3200"/>
              </a:spcBef>
              <a:buBlip>
                <a:blip r:embed="rId2"/>
              </a:buBlip>
            </a:pPr>
            <a:r>
              <a:rPr lang="en-US" sz="2800" b="0" strike="noStrike" spc="-1">
                <a:solidFill>
                  <a:srgbClr val="49433E"/>
                </a:solidFill>
                <a:latin typeface="Bradley Hand ITC TT-Bold"/>
                <a:ea typeface="Bradley Hand ITC TT-Bold"/>
              </a:rPr>
              <a:t>Includes statutory marriage and common law</a:t>
            </a:r>
            <a:endParaRPr lang="en-US" sz="2800" b="0" strike="noStrike" spc="-1">
              <a:latin typeface="Arial"/>
            </a:endParaRPr>
          </a:p>
          <a:p>
            <a:pPr marL="571680" indent="-570960">
              <a:lnSpc>
                <a:spcPct val="100000"/>
              </a:lnSpc>
              <a:spcBef>
                <a:spcPts val="3200"/>
              </a:spcBef>
              <a:buBlip>
                <a:blip r:embed="rId2"/>
              </a:buBlip>
            </a:pPr>
            <a:r>
              <a:rPr lang="en-US" sz="2800" b="0" strike="noStrike" spc="-1">
                <a:solidFill>
                  <a:srgbClr val="49433E"/>
                </a:solidFill>
                <a:latin typeface="Bradley Hand ITC TT-Bold"/>
                <a:ea typeface="Bradley Hand ITC TT-Bold"/>
              </a:rPr>
              <a:t>Ks common law = capacity + present intent+ public declaration. </a:t>
            </a:r>
            <a:endParaRPr lang="en-US" sz="2800" b="0" strike="noStrike" spc="-1">
              <a:latin typeface="Arial"/>
            </a:endParaRPr>
          </a:p>
          <a:p>
            <a:pPr marL="571680" indent="-570960">
              <a:lnSpc>
                <a:spcPct val="100000"/>
              </a:lnSpc>
              <a:spcBef>
                <a:spcPts val="3200"/>
              </a:spcBef>
              <a:buBlip>
                <a:blip r:embed="rId2"/>
              </a:buBlip>
            </a:pPr>
            <a:r>
              <a:rPr lang="en-US" sz="2800" b="0" strike="noStrike" spc="-1">
                <a:solidFill>
                  <a:srgbClr val="49433E"/>
                </a:solidFill>
                <a:latin typeface="Bradley Hand ITC TT-Bold"/>
                <a:ea typeface="Bradley Hand ITC TT-Bold"/>
              </a:rPr>
              <a:t>Can file joint or married/filing seperate</a:t>
            </a: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fill="hold"/>
                                        <p:tgtEl>
                                          <p:spTgt spid="364"/>
                                        </p:tgtEl>
                                        <p:attrNameLst>
                                          <p:attrName>style.visibility</p:attrName>
                                        </p:attrNameLst>
                                      </p:cBhvr>
                                      <p:to>
                                        <p:strVal val="visible"/>
                                      </p:to>
                                    </p:set>
                                  </p:childTnLst>
                                </p:cTn>
                              </p:par>
                              <p:par>
                                <p:cTn id="7" presetID="1" presetClass="entr" fill="hold" nodeType="withEffect">
                                  <p:stCondLst>
                                    <p:cond delay="0"/>
                                  </p:stCondLst>
                                  <p:childTnLst>
                                    <p:set>
                                      <p:cBhvr>
                                        <p:cTn id="8" fill="hold"/>
                                        <p:tgtEl>
                                          <p:spTgt spid="36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fill="hold"/>
                                        <p:tgtEl>
                                          <p:spTgt spid="36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fill="hold"/>
                                        <p:tgtEl>
                                          <p:spTgt spid="3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CustomShape 1"/>
          <p:cNvSpPr/>
          <p:nvPr/>
        </p:nvSpPr>
        <p:spPr>
          <a:xfrm>
            <a:off x="1041480" y="520560"/>
            <a:ext cx="10921320" cy="165024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algn="ctr">
              <a:lnSpc>
                <a:spcPct val="100000"/>
              </a:lnSpc>
            </a:pPr>
            <a:r>
              <a:rPr lang="en-US" sz="5200" b="0" strike="noStrike" spc="-1">
                <a:solidFill>
                  <a:srgbClr val="49433E"/>
                </a:solidFill>
                <a:latin typeface="Gill Sans Light"/>
                <a:ea typeface="Gill Sans Light"/>
              </a:rPr>
              <a:t>Scope	</a:t>
            </a:r>
            <a:endParaRPr lang="en-US" sz="5200" b="0" strike="noStrike" spc="-1">
              <a:latin typeface="Arial"/>
            </a:endParaRPr>
          </a:p>
        </p:txBody>
      </p:sp>
      <p:sp>
        <p:nvSpPr>
          <p:cNvPr id="323" name="CustomShape 2"/>
          <p:cNvSpPr/>
          <p:nvPr/>
        </p:nvSpPr>
        <p:spPr>
          <a:xfrm>
            <a:off x="1041480" y="2768760"/>
            <a:ext cx="4952160" cy="571428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marL="571680" indent="-570960">
              <a:lnSpc>
                <a:spcPct val="100000"/>
              </a:lnSpc>
              <a:spcBef>
                <a:spcPts val="3200"/>
              </a:spcBef>
              <a:buBlip>
                <a:blip r:embed="rId2"/>
              </a:buBlip>
            </a:pPr>
            <a:r>
              <a:rPr lang="en-US" sz="2800" b="0" strike="noStrike" spc="-1">
                <a:solidFill>
                  <a:srgbClr val="49433E"/>
                </a:solidFill>
                <a:latin typeface="Bradley Hand ITC TT-Bold"/>
                <a:ea typeface="Bradley Hand ITC TT-Bold"/>
              </a:rPr>
              <a:t>To provide sufficient tax discussion so that a family law practitioner can see potential tax issues and guide their client.</a:t>
            </a:r>
            <a:endParaRPr lang="en-US" sz="2800" b="0" strike="noStrike" spc="-1">
              <a:latin typeface="Arial"/>
            </a:endParaRPr>
          </a:p>
        </p:txBody>
      </p:sp>
      <p:pic>
        <p:nvPicPr>
          <p:cNvPr id="2" name="Picture 1">
            <a:extLst>
              <a:ext uri="{FF2B5EF4-FFF2-40B4-BE49-F238E27FC236}">
                <a16:creationId xmlns:a16="http://schemas.microsoft.com/office/drawing/2014/main" id="{EE9272DA-4953-B943-BB9E-2B31817D1C87}"/>
              </a:ext>
            </a:extLst>
          </p:cNvPr>
          <p:cNvPicPr>
            <a:picLocks noChangeAspect="1"/>
          </p:cNvPicPr>
          <p:nvPr/>
        </p:nvPicPr>
        <p:blipFill>
          <a:blip r:embed="rId3"/>
          <a:stretch>
            <a:fillRect/>
          </a:stretch>
        </p:blipFill>
        <p:spPr>
          <a:xfrm>
            <a:off x="6502140" y="3045326"/>
            <a:ext cx="5259960" cy="4558632"/>
          </a:xfrm>
          <a:prstGeom prst="rect">
            <a:avLst/>
          </a:prstGeom>
        </p:spPr>
      </p:pic>
    </p:spTree>
  </p:cSld>
  <p:clrMapOvr>
    <a:masterClrMapping/>
  </p:clrMapOvr>
  <p:transition spd="slow">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CustomShape 1"/>
          <p:cNvSpPr/>
          <p:nvPr/>
        </p:nvSpPr>
        <p:spPr>
          <a:xfrm>
            <a:off x="1041480" y="520560"/>
            <a:ext cx="10921320" cy="165024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algn="ctr">
              <a:lnSpc>
                <a:spcPct val="100000"/>
              </a:lnSpc>
            </a:pPr>
            <a:r>
              <a:rPr lang="en-US" sz="5200" b="0" strike="noStrike" spc="-1">
                <a:solidFill>
                  <a:srgbClr val="49433E"/>
                </a:solidFill>
                <a:latin typeface="Gill Sans Light"/>
                <a:ea typeface="Gill Sans Light"/>
              </a:rPr>
              <a:t>alimony</a:t>
            </a:r>
            <a:endParaRPr lang="en-US" sz="5200" b="0" strike="noStrike" spc="-1">
              <a:latin typeface="Arial"/>
            </a:endParaRPr>
          </a:p>
        </p:txBody>
      </p:sp>
      <p:sp>
        <p:nvSpPr>
          <p:cNvPr id="366" name="CustomShape 2"/>
          <p:cNvSpPr/>
          <p:nvPr/>
        </p:nvSpPr>
        <p:spPr>
          <a:xfrm>
            <a:off x="1041480" y="2768760"/>
            <a:ext cx="10921320" cy="571428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rmAutofit fontScale="92500" lnSpcReduction="10000"/>
          </a:bodyPr>
          <a:lstStyle/>
          <a:p>
            <a:pPr marL="531360" indent="-530640">
              <a:lnSpc>
                <a:spcPct val="100000"/>
              </a:lnSpc>
              <a:spcBef>
                <a:spcPts val="2900"/>
              </a:spcBef>
              <a:buBlip>
                <a:blip r:embed="rId3"/>
              </a:buBlip>
            </a:pPr>
            <a:r>
              <a:rPr lang="en-US" sz="2610" b="0" strike="noStrike" spc="-1" dirty="0">
                <a:solidFill>
                  <a:srgbClr val="49433E"/>
                </a:solidFill>
                <a:latin typeface="Bradley Hand ITC TT-Bold"/>
                <a:ea typeface="Bradley Hand ITC TT-Bold"/>
              </a:rPr>
              <a:t>such payment is received by (or on behalf of) a spouse under a divorce or separation instrument</a:t>
            </a:r>
            <a:endParaRPr lang="en-US" sz="2610" b="0" strike="noStrike" spc="-1" dirty="0">
              <a:latin typeface="Arial"/>
            </a:endParaRPr>
          </a:p>
          <a:p>
            <a:pPr marL="531360" indent="-530640">
              <a:lnSpc>
                <a:spcPct val="100000"/>
              </a:lnSpc>
              <a:spcBef>
                <a:spcPts val="2900"/>
              </a:spcBef>
              <a:buBlip>
                <a:blip r:embed="rId3"/>
              </a:buBlip>
            </a:pPr>
            <a:r>
              <a:rPr lang="en-US" sz="2610" b="0" strike="noStrike" spc="-1" dirty="0">
                <a:solidFill>
                  <a:srgbClr val="49433E"/>
                </a:solidFill>
                <a:latin typeface="Bradley Hand ITC TT-Bold"/>
                <a:ea typeface="Bradley Hand ITC TT-Bold"/>
              </a:rPr>
              <a:t>The instrument does not exclude the payment as alimony</a:t>
            </a:r>
            <a:endParaRPr lang="en-US" sz="2610" b="0" strike="noStrike" spc="-1" dirty="0">
              <a:latin typeface="Arial"/>
            </a:endParaRPr>
          </a:p>
          <a:p>
            <a:pPr marL="531360" indent="-530640">
              <a:lnSpc>
                <a:spcPct val="100000"/>
              </a:lnSpc>
              <a:spcBef>
                <a:spcPts val="2900"/>
              </a:spcBef>
              <a:buBlip>
                <a:blip r:embed="rId3"/>
              </a:buBlip>
            </a:pPr>
            <a:r>
              <a:rPr lang="en-US" sz="2610" b="0" strike="noStrike" spc="-1" dirty="0">
                <a:solidFill>
                  <a:srgbClr val="49433E"/>
                </a:solidFill>
                <a:latin typeface="Bradley Hand ITC TT-Bold"/>
                <a:ea typeface="Bradley Hand ITC TT-Bold"/>
              </a:rPr>
              <a:t>separate residences </a:t>
            </a:r>
            <a:endParaRPr lang="en-US" sz="2610" b="0" strike="noStrike" spc="-1" dirty="0">
              <a:latin typeface="Arial"/>
            </a:endParaRPr>
          </a:p>
          <a:p>
            <a:pPr marL="531360" indent="-530640">
              <a:lnSpc>
                <a:spcPct val="100000"/>
              </a:lnSpc>
              <a:spcBef>
                <a:spcPts val="2900"/>
              </a:spcBef>
              <a:buBlip>
                <a:blip r:embed="rId3"/>
              </a:buBlip>
            </a:pPr>
            <a:r>
              <a:rPr lang="en-US" sz="2610" b="0" strike="noStrike" spc="-1" dirty="0">
                <a:solidFill>
                  <a:srgbClr val="49433E"/>
                </a:solidFill>
                <a:latin typeface="Bradley Hand ITC TT-Bold"/>
                <a:ea typeface="Bradley Hand ITC TT-Bold"/>
              </a:rPr>
              <a:t>Ends on death of payee</a:t>
            </a:r>
          </a:p>
          <a:p>
            <a:pPr marL="531360" indent="-530640">
              <a:lnSpc>
                <a:spcPct val="100000"/>
              </a:lnSpc>
              <a:spcBef>
                <a:spcPts val="2900"/>
              </a:spcBef>
              <a:buBlip>
                <a:blip r:embed="rId3"/>
              </a:buBlip>
            </a:pPr>
            <a:r>
              <a:rPr lang="en-US" sz="2610" b="0" strike="noStrike" spc="-1" dirty="0">
                <a:solidFill>
                  <a:srgbClr val="49433E"/>
                </a:solidFill>
                <a:latin typeface="Bradley Hand ITC TT-Bold"/>
                <a:ea typeface="Bradley Hand ITC TT-Bold"/>
              </a:rPr>
              <a:t>In an divorce instrument</a:t>
            </a:r>
            <a:endParaRPr lang="en-US" sz="2610" b="0" strike="noStrike" spc="-1" dirty="0">
              <a:latin typeface="Arial"/>
            </a:endParaRPr>
          </a:p>
          <a:p>
            <a:pPr marL="531360" indent="-530640">
              <a:lnSpc>
                <a:spcPct val="100000"/>
              </a:lnSpc>
              <a:spcBef>
                <a:spcPts val="2900"/>
              </a:spcBef>
              <a:buBlip>
                <a:blip r:embed="rId3"/>
              </a:buBlip>
            </a:pPr>
            <a:r>
              <a:rPr lang="en-US" sz="2610" b="0" strike="noStrike" spc="-1" dirty="0">
                <a:solidFill>
                  <a:srgbClr val="49433E"/>
                </a:solidFill>
                <a:latin typeface="Bradley Hand ITC TT-Bold"/>
                <a:ea typeface="Bradley Hand ITC TT-Bold"/>
              </a:rPr>
              <a:t>Does not relate to child support</a:t>
            </a:r>
            <a:endParaRPr lang="en-US" sz="2610" b="0" strike="noStrike" spc="-1" dirty="0">
              <a:latin typeface="Arial"/>
            </a:endParaRPr>
          </a:p>
          <a:p>
            <a:pPr marL="531360" indent="-530640">
              <a:lnSpc>
                <a:spcPct val="100000"/>
              </a:lnSpc>
              <a:spcBef>
                <a:spcPts val="2900"/>
              </a:spcBef>
              <a:buBlip>
                <a:blip r:embed="rId3"/>
              </a:buBlip>
            </a:pPr>
            <a:r>
              <a:rPr lang="en-US" sz="2610" b="0" strike="noStrike" spc="-1" dirty="0">
                <a:solidFill>
                  <a:srgbClr val="49433E"/>
                </a:solidFill>
                <a:latin typeface="Bradley Hand ITC TT-Bold"/>
                <a:ea typeface="Bradley Hand ITC TT-Bold"/>
              </a:rPr>
              <a:t>cannot file a joint return.</a:t>
            </a:r>
            <a:endParaRPr lang="en-US" sz="2610" b="0" strike="noStrike" spc="-1" dirty="0">
              <a:latin typeface="Arial"/>
            </a:endParaRPr>
          </a:p>
          <a:p>
            <a:pPr marL="531360" indent="-530640">
              <a:lnSpc>
                <a:spcPct val="100000"/>
              </a:lnSpc>
              <a:spcBef>
                <a:spcPts val="2900"/>
              </a:spcBef>
              <a:buBlip>
                <a:blip r:embed="rId3"/>
              </a:buBlip>
            </a:pPr>
            <a:r>
              <a:rPr lang="en-US" sz="2610" b="0" strike="noStrike" spc="-1" dirty="0">
                <a:solidFill>
                  <a:srgbClr val="49433E"/>
                </a:solidFill>
                <a:latin typeface="Bradley Hand ITC TT-Bold"/>
                <a:ea typeface="Bradley Hand ITC TT-Bold"/>
              </a:rPr>
              <a:t>No longer deductible by payor/reportable by payee if divorce decree after 2018</a:t>
            </a:r>
            <a:endParaRPr lang="en-US" sz="261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fill="hold"/>
                                        <p:tgtEl>
                                          <p:spTgt spid="366"/>
                                        </p:tgtEl>
                                        <p:attrNameLst>
                                          <p:attrName>style.visibility</p:attrName>
                                        </p:attrNameLst>
                                      </p:cBhvr>
                                      <p:to>
                                        <p:strVal val="visible"/>
                                      </p:to>
                                    </p:set>
                                  </p:childTnLst>
                                </p:cTn>
                              </p:par>
                              <p:par>
                                <p:cTn id="7" presetID="1" presetClass="entr" fill="hold" nodeType="withEffect">
                                  <p:stCondLst>
                                    <p:cond delay="0"/>
                                  </p:stCondLst>
                                  <p:childTnLst>
                                    <p:set>
                                      <p:cBhvr>
                                        <p:cTn id="8" fill="hold"/>
                                        <p:tgtEl>
                                          <p:spTgt spid="36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fill="hold"/>
                                        <p:tgtEl>
                                          <p:spTgt spid="36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fill="hold"/>
                                        <p:tgtEl>
                                          <p:spTgt spid="36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fill="hold"/>
                                        <p:tgtEl>
                                          <p:spTgt spid="36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fill="hold"/>
                                        <p:tgtEl>
                                          <p:spTgt spid="36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fill="hold"/>
                                        <p:tgtEl>
                                          <p:spTgt spid="36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fill="hold"/>
                                        <p:tgtEl>
                                          <p:spTgt spid="3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CustomShape 1"/>
          <p:cNvSpPr/>
          <p:nvPr/>
        </p:nvSpPr>
        <p:spPr>
          <a:xfrm>
            <a:off x="1041480" y="520560"/>
            <a:ext cx="10921320" cy="165024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lnSpcReduction="10000"/>
          </a:bodyPr>
          <a:lstStyle/>
          <a:p>
            <a:pPr algn="ctr">
              <a:lnSpc>
                <a:spcPct val="100000"/>
              </a:lnSpc>
            </a:pPr>
            <a:r>
              <a:rPr lang="en-US" sz="5200" b="0" strike="noStrike" spc="-1">
                <a:solidFill>
                  <a:srgbClr val="49433E"/>
                </a:solidFill>
                <a:latin typeface="Gill Sans Light"/>
                <a:ea typeface="Gill Sans Light"/>
              </a:rPr>
              <a:t>Alimony recapture</a:t>
            </a:r>
            <a:br/>
            <a:r>
              <a:rPr lang="en-US" sz="5200" b="0" strike="noStrike" spc="-1">
                <a:solidFill>
                  <a:srgbClr val="49433E"/>
                </a:solidFill>
                <a:latin typeface="Gill Sans Light"/>
                <a:ea typeface="Gill Sans Light"/>
              </a:rPr>
              <a:t>26 USC 71(f)</a:t>
            </a:r>
            <a:endParaRPr lang="en-US" sz="5200" b="0" strike="noStrike" spc="-1">
              <a:latin typeface="Arial"/>
            </a:endParaRPr>
          </a:p>
        </p:txBody>
      </p:sp>
      <p:sp>
        <p:nvSpPr>
          <p:cNvPr id="368" name="CustomShape 2"/>
          <p:cNvSpPr/>
          <p:nvPr/>
        </p:nvSpPr>
        <p:spPr>
          <a:xfrm>
            <a:off x="1041480" y="2273400"/>
            <a:ext cx="10921320" cy="620964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marL="571680" indent="-570960">
              <a:lnSpc>
                <a:spcPct val="100000"/>
              </a:lnSpc>
              <a:spcBef>
                <a:spcPts val="3200"/>
              </a:spcBef>
              <a:buBlip>
                <a:blip r:embed="rId3"/>
              </a:buBlip>
            </a:pPr>
            <a:r>
              <a:rPr lang="en-US" sz="2800" b="0" strike="noStrike" spc="-1" dirty="0">
                <a:solidFill>
                  <a:srgbClr val="49433E"/>
                </a:solidFill>
                <a:latin typeface="Bradley Hand ITC TT-Bold"/>
                <a:ea typeface="Bradley Hand ITC TT-Bold"/>
              </a:rPr>
              <a:t>Repealed effective December 22, 2017</a:t>
            </a:r>
            <a:endParaRPr lang="en-US" sz="2800" b="0" strike="noStrike" spc="-1" dirty="0">
              <a:latin typeface="Arial"/>
            </a:endParaRPr>
          </a:p>
          <a:p>
            <a:pPr marL="571680" indent="-570960">
              <a:lnSpc>
                <a:spcPct val="100000"/>
              </a:lnSpc>
              <a:spcBef>
                <a:spcPts val="3200"/>
              </a:spcBef>
              <a:buBlip>
                <a:blip r:embed="rId3"/>
              </a:buBlip>
            </a:pPr>
            <a:r>
              <a:rPr lang="en-US" sz="2800" b="0" strike="noStrike" spc="-1" dirty="0">
                <a:solidFill>
                  <a:srgbClr val="49433E"/>
                </a:solidFill>
                <a:latin typeface="Bradley Hand ITC TT-Bold"/>
                <a:ea typeface="Bradley Hand ITC TT-Bold"/>
              </a:rPr>
              <a:t>Is a computation about a difference of $15,000 between the first 3 years.</a:t>
            </a:r>
            <a:endParaRPr lang="en-US" sz="2800" b="0" strike="noStrike" spc="-1" dirty="0">
              <a:latin typeface="Arial"/>
            </a:endParaRPr>
          </a:p>
          <a:p>
            <a:pPr marL="571680" indent="-570960">
              <a:lnSpc>
                <a:spcPct val="100000"/>
              </a:lnSpc>
              <a:spcBef>
                <a:spcPts val="3200"/>
              </a:spcBef>
              <a:buBlip>
                <a:blip r:embed="rId3"/>
              </a:buBlip>
            </a:pPr>
            <a:r>
              <a:rPr lang="en-US" sz="2800" b="0" strike="noStrike" spc="-1" dirty="0">
                <a:solidFill>
                  <a:srgbClr val="49433E"/>
                </a:solidFill>
                <a:latin typeface="Bradley Hand ITC TT-Bold"/>
                <a:ea typeface="Bradley Hand ITC TT-Bold"/>
              </a:rPr>
              <a:t>Exceptions</a:t>
            </a:r>
            <a:endParaRPr lang="en-US" sz="2800" b="0" strike="noStrike" spc="-1" dirty="0">
              <a:latin typeface="Arial"/>
            </a:endParaRPr>
          </a:p>
          <a:p>
            <a:pPr marL="1015920" lvl="1" indent="-570960">
              <a:lnSpc>
                <a:spcPct val="100000"/>
              </a:lnSpc>
              <a:spcBef>
                <a:spcPts val="3200"/>
              </a:spcBef>
              <a:buBlip>
                <a:blip r:embed="rId3"/>
              </a:buBlip>
            </a:pPr>
            <a:r>
              <a:rPr lang="en-US" sz="2800" b="0" strike="noStrike" spc="-1" dirty="0">
                <a:solidFill>
                  <a:srgbClr val="49433E"/>
                </a:solidFill>
                <a:latin typeface="Bradley Hand ITC TT-Bold"/>
                <a:ea typeface="Bradley Hand ITC TT-Bold"/>
              </a:rPr>
              <a:t>Death</a:t>
            </a:r>
            <a:endParaRPr lang="en-US" sz="2800" b="0" strike="noStrike" spc="-1" dirty="0">
              <a:latin typeface="Arial"/>
            </a:endParaRPr>
          </a:p>
          <a:p>
            <a:pPr marL="1015920" lvl="1" indent="-570960">
              <a:lnSpc>
                <a:spcPct val="100000"/>
              </a:lnSpc>
              <a:spcBef>
                <a:spcPts val="3200"/>
              </a:spcBef>
              <a:buBlip>
                <a:blip r:embed="rId3"/>
              </a:buBlip>
            </a:pPr>
            <a:r>
              <a:rPr lang="en-US" sz="2800" b="0" strike="noStrike" spc="-1" dirty="0">
                <a:solidFill>
                  <a:srgbClr val="49433E"/>
                </a:solidFill>
                <a:latin typeface="Bradley Hand ITC TT-Bold"/>
                <a:ea typeface="Bradley Hand ITC TT-Bold"/>
              </a:rPr>
              <a:t>Fluctuating payments not within control of payor spouse</a:t>
            </a:r>
            <a:endParaRPr lang="en-US" sz="28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fill="hold"/>
                                        <p:tgtEl>
                                          <p:spTgt spid="368"/>
                                        </p:tgtEl>
                                        <p:attrNameLst>
                                          <p:attrName>style.visibility</p:attrName>
                                        </p:attrNameLst>
                                      </p:cBhvr>
                                      <p:to>
                                        <p:strVal val="visible"/>
                                      </p:to>
                                    </p:set>
                                  </p:childTnLst>
                                </p:cTn>
                              </p:par>
                              <p:par>
                                <p:cTn id="7" presetID="1" presetClass="entr" fill="hold" nodeType="withEffect">
                                  <p:stCondLst>
                                    <p:cond delay="0"/>
                                  </p:stCondLst>
                                  <p:childTnLst>
                                    <p:set>
                                      <p:cBhvr>
                                        <p:cTn id="8" fill="hold"/>
                                        <p:tgtEl>
                                          <p:spTgt spid="36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fill="hold"/>
                                        <p:tgtEl>
                                          <p:spTgt spid="36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fill="hold"/>
                                        <p:tgtEl>
                                          <p:spTgt spid="36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fill="hold"/>
                                        <p:tgtEl>
                                          <p:spTgt spid="36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CustomShape 1"/>
          <p:cNvSpPr/>
          <p:nvPr/>
        </p:nvSpPr>
        <p:spPr>
          <a:xfrm>
            <a:off x="1041480" y="520560"/>
            <a:ext cx="10921320" cy="165024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algn="ctr">
              <a:lnSpc>
                <a:spcPct val="100000"/>
              </a:lnSpc>
            </a:pPr>
            <a:r>
              <a:rPr lang="en-US" sz="5200" b="0" strike="noStrike" spc="-1">
                <a:solidFill>
                  <a:srgbClr val="49433E"/>
                </a:solidFill>
                <a:latin typeface="Gill Sans Light"/>
                <a:ea typeface="Gill Sans Light"/>
              </a:rPr>
              <a:t>Regarding Children &amp; Child support</a:t>
            </a:r>
            <a:endParaRPr lang="en-US" sz="5200" b="0" strike="noStrike" spc="-1">
              <a:latin typeface="Arial"/>
            </a:endParaRPr>
          </a:p>
        </p:txBody>
      </p:sp>
      <p:sp>
        <p:nvSpPr>
          <p:cNvPr id="370" name="CustomShape 2"/>
          <p:cNvSpPr/>
          <p:nvPr/>
        </p:nvSpPr>
        <p:spPr>
          <a:xfrm>
            <a:off x="1041480" y="2768760"/>
            <a:ext cx="10921320" cy="571428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lnSpcReduction="10000"/>
          </a:bodyPr>
          <a:lstStyle/>
          <a:p>
            <a:pPr marL="571680" indent="-570960">
              <a:lnSpc>
                <a:spcPct val="100000"/>
              </a:lnSpc>
              <a:spcBef>
                <a:spcPts val="3200"/>
              </a:spcBef>
              <a:buBlip>
                <a:blip r:embed="rId2"/>
              </a:buBlip>
            </a:pPr>
            <a:r>
              <a:rPr lang="en-US" sz="2800" b="0" strike="noStrike" spc="-1" dirty="0">
                <a:solidFill>
                  <a:srgbClr val="49433E"/>
                </a:solidFill>
                <a:latin typeface="Bradley Hand ITC TT-Bold"/>
                <a:ea typeface="Bradley Hand ITC TT-Bold"/>
              </a:rPr>
              <a:t>Child support not tax deductible.</a:t>
            </a:r>
            <a:endParaRPr lang="en-US" sz="2800" b="0" strike="noStrike" spc="-1" dirty="0">
              <a:latin typeface="Arial"/>
            </a:endParaRPr>
          </a:p>
          <a:p>
            <a:pPr marL="571680" indent="-570960">
              <a:lnSpc>
                <a:spcPct val="100000"/>
              </a:lnSpc>
              <a:spcBef>
                <a:spcPts val="3200"/>
              </a:spcBef>
              <a:buBlip>
                <a:blip r:embed="rId2"/>
              </a:buBlip>
            </a:pPr>
            <a:r>
              <a:rPr lang="en-US" sz="2800" b="0" strike="noStrike" spc="-1" dirty="0">
                <a:solidFill>
                  <a:srgbClr val="49433E"/>
                </a:solidFill>
                <a:latin typeface="Bradley Hand ITC TT-Bold"/>
                <a:ea typeface="Bradley Hand ITC TT-Bold"/>
              </a:rPr>
              <a:t>Qualifying child as defined earlier</a:t>
            </a:r>
            <a:endParaRPr lang="en-US" sz="2800" b="0" strike="noStrike" spc="-1" dirty="0">
              <a:latin typeface="Arial"/>
            </a:endParaRPr>
          </a:p>
          <a:p>
            <a:pPr marL="571680" indent="-570960">
              <a:lnSpc>
                <a:spcPct val="100000"/>
              </a:lnSpc>
              <a:spcBef>
                <a:spcPts val="3200"/>
              </a:spcBef>
              <a:buBlip>
                <a:blip r:embed="rId2"/>
              </a:buBlip>
            </a:pPr>
            <a:r>
              <a:rPr lang="en-US" sz="2800" b="0" strike="noStrike" spc="-1" dirty="0">
                <a:solidFill>
                  <a:srgbClr val="49433E"/>
                </a:solidFill>
                <a:latin typeface="Bradley Hand ITC TT-Bold"/>
                <a:ea typeface="Bradley Hand ITC TT-Bold"/>
              </a:rPr>
              <a:t>“Custodial Parent” determined by court documents. </a:t>
            </a:r>
            <a:endParaRPr lang="en-US" sz="2800" b="0" strike="noStrike" spc="-1" dirty="0">
              <a:latin typeface="Arial"/>
            </a:endParaRPr>
          </a:p>
          <a:p>
            <a:pPr marL="571680" indent="-570960">
              <a:lnSpc>
                <a:spcPct val="100000"/>
              </a:lnSpc>
              <a:spcBef>
                <a:spcPts val="3200"/>
              </a:spcBef>
              <a:buBlip>
                <a:blip r:embed="rId2"/>
              </a:buBlip>
            </a:pPr>
            <a:r>
              <a:rPr lang="en-US" sz="2800" b="0" strike="noStrike" spc="-1" dirty="0">
                <a:solidFill>
                  <a:srgbClr val="49433E"/>
                </a:solidFill>
                <a:latin typeface="Bradley Hand ITC TT-Bold"/>
                <a:ea typeface="Bradley Hand ITC TT-Bold"/>
              </a:rPr>
              <a:t>Parent with &gt;50% gets deduction (form 8332)</a:t>
            </a:r>
            <a:endParaRPr lang="en-US" sz="2800" b="0" strike="noStrike" spc="-1" dirty="0">
              <a:latin typeface="Arial"/>
            </a:endParaRPr>
          </a:p>
          <a:p>
            <a:pPr marL="571680" indent="-570960">
              <a:lnSpc>
                <a:spcPct val="100000"/>
              </a:lnSpc>
              <a:spcBef>
                <a:spcPts val="3200"/>
              </a:spcBef>
              <a:buBlip>
                <a:blip r:embed="rId2"/>
              </a:buBlip>
            </a:pPr>
            <a:r>
              <a:rPr lang="en-US" sz="2800" b="0" strike="noStrike" spc="-1" dirty="0">
                <a:solidFill>
                  <a:srgbClr val="49433E"/>
                </a:solidFill>
                <a:latin typeface="Bradley Hand ITC TT-Bold"/>
                <a:ea typeface="Bradley Hand ITC TT-Bold"/>
              </a:rPr>
              <a:t>If 50/50 parenting time the deductions need to be clearly articulated in degree or parenting plan.</a:t>
            </a:r>
          </a:p>
          <a:p>
            <a:pPr marL="571680" indent="-570960">
              <a:lnSpc>
                <a:spcPct val="100000"/>
              </a:lnSpc>
              <a:spcBef>
                <a:spcPts val="3200"/>
              </a:spcBef>
              <a:buBlip>
                <a:blip r:embed="rId2"/>
              </a:buBlip>
            </a:pPr>
            <a:r>
              <a:rPr lang="en-US" sz="2800" spc="-1" dirty="0">
                <a:solidFill>
                  <a:srgbClr val="49433E"/>
                </a:solidFill>
                <a:latin typeface="Bradley Hand ITC TT-Bold"/>
              </a:rPr>
              <a:t>Since there are an odd number of night in a year, ensure one parent knows they can use </a:t>
            </a:r>
            <a:r>
              <a:rPr lang="en-US" sz="2800" spc="-1" dirty="0" err="1">
                <a:solidFill>
                  <a:srgbClr val="49433E"/>
                </a:solidFill>
                <a:latin typeface="Bradley Hand ITC TT-Bold"/>
              </a:rPr>
              <a:t>HoH</a:t>
            </a:r>
            <a:r>
              <a:rPr lang="en-US" sz="2800" spc="-1" dirty="0">
                <a:solidFill>
                  <a:srgbClr val="49433E"/>
                </a:solidFill>
                <a:latin typeface="Bradley Hand ITC TT-Bold"/>
              </a:rPr>
              <a:t> status and count child for EITC purposes</a:t>
            </a:r>
            <a:endParaRPr lang="en-US" sz="28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fill="hold"/>
                                        <p:tgtEl>
                                          <p:spTgt spid="370"/>
                                        </p:tgtEl>
                                        <p:attrNameLst>
                                          <p:attrName>style.visibility</p:attrName>
                                        </p:attrNameLst>
                                      </p:cBhvr>
                                      <p:to>
                                        <p:strVal val="visible"/>
                                      </p:to>
                                    </p:set>
                                  </p:childTnLst>
                                </p:cTn>
                              </p:par>
                              <p:par>
                                <p:cTn id="7" presetID="1" presetClass="entr" fill="hold" nodeType="withEffect">
                                  <p:stCondLst>
                                    <p:cond delay="0"/>
                                  </p:stCondLst>
                                  <p:childTnLst>
                                    <p:set>
                                      <p:cBhvr>
                                        <p:cTn id="8" fill="hold"/>
                                        <p:tgtEl>
                                          <p:spTgt spid="37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fill="hold"/>
                                        <p:tgtEl>
                                          <p:spTgt spid="37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fill="hold"/>
                                        <p:tgtEl>
                                          <p:spTgt spid="37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fill="hold"/>
                                        <p:tgtEl>
                                          <p:spTgt spid="37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fill="hold"/>
                                        <p:tgtEl>
                                          <p:spTgt spid="37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fill="hold"/>
                                        <p:tgtEl>
                                          <p:spTgt spid="3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 name="image.png"/>
          <p:cNvPicPr/>
          <p:nvPr/>
        </p:nvPicPr>
        <p:blipFill>
          <a:blip r:embed="rId2"/>
          <a:stretch/>
        </p:blipFill>
        <p:spPr>
          <a:xfrm>
            <a:off x="654120" y="417600"/>
            <a:ext cx="11670480" cy="8902080"/>
          </a:xfrm>
          <a:prstGeom prst="rect">
            <a:avLst/>
          </a:prstGeom>
          <a:ln w="12600">
            <a:noFill/>
          </a:ln>
        </p:spPr>
      </p:pic>
      <p:sp>
        <p:nvSpPr>
          <p:cNvPr id="372" name="CustomShape 1"/>
          <p:cNvSpPr/>
          <p:nvPr/>
        </p:nvSpPr>
        <p:spPr>
          <a:xfrm>
            <a:off x="1041480" y="8026560"/>
            <a:ext cx="10921320" cy="9900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rmAutofit/>
          </a:bodyPr>
          <a:lstStyle/>
          <a:p>
            <a:pPr algn="ctr">
              <a:lnSpc>
                <a:spcPct val="100000"/>
              </a:lnSpc>
            </a:pPr>
            <a:r>
              <a:rPr lang="en-US" sz="2800" b="0" strike="noStrike" spc="-1">
                <a:solidFill>
                  <a:srgbClr val="49433E"/>
                </a:solidFill>
                <a:latin typeface="Bradley Hand ITC TT-Bold"/>
                <a:ea typeface="Bradley Hand ITC TT-Bold"/>
              </a:rPr>
              <a:t>Form 8332</a:t>
            </a: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CustomShape 1"/>
          <p:cNvSpPr/>
          <p:nvPr/>
        </p:nvSpPr>
        <p:spPr>
          <a:xfrm>
            <a:off x="1041480" y="520560"/>
            <a:ext cx="10921320" cy="165024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algn="ctr">
              <a:lnSpc>
                <a:spcPct val="100000"/>
              </a:lnSpc>
            </a:pPr>
            <a:r>
              <a:rPr lang="en-US" sz="5200" b="0" strike="noStrike" spc="-1">
                <a:solidFill>
                  <a:srgbClr val="49433E"/>
                </a:solidFill>
                <a:latin typeface="Gill Sans Light"/>
                <a:ea typeface="Gill Sans Light"/>
              </a:rPr>
              <a:t>QDRO</a:t>
            </a:r>
            <a:endParaRPr lang="en-US" sz="5200" b="0" strike="noStrike" spc="-1">
              <a:latin typeface="Arial"/>
            </a:endParaRPr>
          </a:p>
        </p:txBody>
      </p:sp>
      <p:sp>
        <p:nvSpPr>
          <p:cNvPr id="374" name="CustomShape 2"/>
          <p:cNvSpPr/>
          <p:nvPr/>
        </p:nvSpPr>
        <p:spPr>
          <a:xfrm>
            <a:off x="1041480" y="2768760"/>
            <a:ext cx="10921320" cy="571428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marL="571680" indent="-570960">
              <a:lnSpc>
                <a:spcPct val="100000"/>
              </a:lnSpc>
              <a:spcBef>
                <a:spcPts val="3200"/>
              </a:spcBef>
              <a:buBlip>
                <a:blip r:embed="rId2"/>
              </a:buBlip>
            </a:pPr>
            <a:r>
              <a:rPr lang="en-US" sz="2800" b="0" strike="noStrike" spc="-1" dirty="0">
                <a:solidFill>
                  <a:srgbClr val="49433E"/>
                </a:solidFill>
                <a:latin typeface="Bradley Hand ITC TT-Bold"/>
                <a:ea typeface="Bradley Hand ITC TT-Bold"/>
              </a:rPr>
              <a:t>Allows for the transfer of ERISA funds to alternate payee </a:t>
            </a:r>
            <a:endParaRPr lang="en-US" sz="2800" b="0" strike="noStrike" spc="-1" dirty="0">
              <a:latin typeface="Arial"/>
            </a:endParaRPr>
          </a:p>
          <a:p>
            <a:pPr marL="571680" indent="-570960">
              <a:lnSpc>
                <a:spcPct val="100000"/>
              </a:lnSpc>
              <a:spcBef>
                <a:spcPts val="3200"/>
              </a:spcBef>
              <a:buBlip>
                <a:blip r:embed="rId2"/>
              </a:buBlip>
            </a:pPr>
            <a:r>
              <a:rPr lang="en-US" sz="2800" b="0" strike="noStrike" spc="-1" dirty="0">
                <a:solidFill>
                  <a:srgbClr val="49433E"/>
                </a:solidFill>
                <a:latin typeface="Bradley Hand ITC TT-Bold"/>
                <a:ea typeface="Bradley Hand ITC TT-Bold"/>
              </a:rPr>
              <a:t>IRC Section 71(t) essentially gives the recipient a 1 time shot to get  funds distributed from a "qualified" plan without the 10% penalty.  </a:t>
            </a:r>
            <a:endParaRPr lang="en-US" sz="2800" b="0" strike="noStrike" spc="-1" dirty="0">
              <a:latin typeface="Arial"/>
            </a:endParaRPr>
          </a:p>
          <a:p>
            <a:pPr marL="571500" indent="-570865">
              <a:spcBef>
                <a:spcPts val="3200"/>
              </a:spcBef>
              <a:buBlip>
                <a:blip r:embed="rId2"/>
              </a:buBlip>
            </a:pPr>
            <a:r>
              <a:rPr lang="en-US" sz="2800" b="0" strike="noStrike" spc="-1" dirty="0">
                <a:solidFill>
                  <a:srgbClr val="49433E"/>
                </a:solidFill>
                <a:latin typeface="Bradley Hand ITC TT-Bold"/>
                <a:ea typeface="Bradley Hand ITC TT-Bold"/>
              </a:rPr>
              <a:t>Can be used on non-ERISA plans per </a:t>
            </a:r>
            <a:r>
              <a:rPr lang="en-US" sz="2800" spc="-1" dirty="0">
                <a:solidFill>
                  <a:srgbClr val="49433E"/>
                </a:solidFill>
                <a:latin typeface="Bradley Hand ITC TT-Bold"/>
                <a:ea typeface="Bradley Hand ITC TT-Bold"/>
              </a:rPr>
              <a:t>IRC</a:t>
            </a:r>
            <a:r>
              <a:rPr lang="en-US" sz="2800" b="0" strike="noStrike" spc="-1" dirty="0">
                <a:solidFill>
                  <a:srgbClr val="49433E"/>
                </a:solidFill>
                <a:latin typeface="Bradley Hand ITC TT-Bold"/>
                <a:ea typeface="Bradley Hand ITC TT-Bold"/>
              </a:rPr>
              <a:t> </a:t>
            </a:r>
            <a:r>
              <a:rPr lang="en-US" sz="2800" spc="-1" dirty="0">
                <a:solidFill>
                  <a:srgbClr val="49433E"/>
                </a:solidFill>
                <a:latin typeface="Bradley Hand ITC TT-Bold"/>
                <a:ea typeface="Bradley Hand ITC TT-Bold"/>
              </a:rPr>
              <a:t>Sec 402(e)(1)(A)</a:t>
            </a:r>
            <a:endParaRPr lang="en-US" sz="2800" b="0" strike="noStrike" spc="-1" dirty="0">
              <a:latin typeface="Arial"/>
            </a:endParaRPr>
          </a:p>
        </p:txBody>
      </p:sp>
    </p:spTree>
  </p:cSld>
  <p:clrMapOvr>
    <a:masterClrMapping/>
  </p:clrMapOvr>
  <p:transition spd="med">
    <p:wip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CustomShape 1"/>
          <p:cNvSpPr/>
          <p:nvPr/>
        </p:nvSpPr>
        <p:spPr>
          <a:xfrm>
            <a:off x="1041480" y="520560"/>
            <a:ext cx="10921320" cy="165024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algn="ctr">
              <a:lnSpc>
                <a:spcPct val="100000"/>
              </a:lnSpc>
            </a:pPr>
            <a:r>
              <a:rPr lang="en-US" sz="5200" b="0" strike="noStrike" spc="-1" dirty="0">
                <a:solidFill>
                  <a:srgbClr val="49433E"/>
                </a:solidFill>
                <a:latin typeface="Gill Sans Light"/>
                <a:ea typeface="Gill Sans Light"/>
              </a:rPr>
              <a:t>QDRO Requirements</a:t>
            </a:r>
            <a:endParaRPr lang="en-US" sz="5200" b="0" strike="noStrike" spc="-1" dirty="0">
              <a:latin typeface="Arial"/>
            </a:endParaRPr>
          </a:p>
        </p:txBody>
      </p:sp>
      <p:sp>
        <p:nvSpPr>
          <p:cNvPr id="374" name="CustomShape 2"/>
          <p:cNvSpPr/>
          <p:nvPr/>
        </p:nvSpPr>
        <p:spPr>
          <a:xfrm>
            <a:off x="1041480" y="2768760"/>
            <a:ext cx="10921320" cy="571428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fontScale="70000" lnSpcReduction="20000"/>
          </a:bodyPr>
          <a:lstStyle/>
          <a:p>
            <a:pPr marL="571680" indent="-570960">
              <a:lnSpc>
                <a:spcPct val="100000"/>
              </a:lnSpc>
              <a:spcBef>
                <a:spcPts val="3200"/>
              </a:spcBef>
              <a:buBlip>
                <a:blip r:embed="rId3"/>
              </a:buBlip>
            </a:pPr>
            <a:r>
              <a:rPr lang="en-US" sz="2800" b="0" strike="noStrike" spc="-1" dirty="0">
                <a:latin typeface="Arial"/>
              </a:rPr>
              <a:t>Must cite applicable state law</a:t>
            </a:r>
          </a:p>
          <a:p>
            <a:pPr marL="571680" indent="-570960">
              <a:lnSpc>
                <a:spcPct val="100000"/>
              </a:lnSpc>
              <a:spcBef>
                <a:spcPts val="3200"/>
              </a:spcBef>
              <a:buBlip>
                <a:blip r:embed="rId3"/>
              </a:buBlip>
            </a:pPr>
            <a:r>
              <a:rPr lang="en-US" sz="2800" spc="-1" dirty="0">
                <a:latin typeface="Arial"/>
              </a:rPr>
              <a:t>Responsibility for maintaining tax-advantaged status (i.e. rollover) is on the movant</a:t>
            </a:r>
          </a:p>
          <a:p>
            <a:pPr marL="571680" indent="-570960">
              <a:lnSpc>
                <a:spcPct val="100000"/>
              </a:lnSpc>
              <a:spcBef>
                <a:spcPts val="3200"/>
              </a:spcBef>
              <a:buBlip>
                <a:blip r:embed="rId3"/>
              </a:buBlip>
            </a:pPr>
            <a:r>
              <a:rPr lang="en-US" sz="2800" b="0" strike="noStrike" spc="-1" dirty="0">
                <a:latin typeface="Arial"/>
              </a:rPr>
              <a:t>QDRO must contain all of the following:</a:t>
            </a:r>
          </a:p>
          <a:p>
            <a:pPr marL="1028880" lvl="1" indent="-570960">
              <a:spcBef>
                <a:spcPts val="3200"/>
              </a:spcBef>
              <a:buBlip>
                <a:blip r:embed="rId3"/>
              </a:buBlip>
            </a:pPr>
            <a:r>
              <a:rPr lang="en-US" sz="2800" spc="-1" dirty="0">
                <a:latin typeface="Arial"/>
              </a:rPr>
              <a:t>Full, formal name of the plan</a:t>
            </a:r>
          </a:p>
          <a:p>
            <a:pPr marL="1028880" lvl="1" indent="-570960">
              <a:spcBef>
                <a:spcPts val="3200"/>
              </a:spcBef>
              <a:buBlip>
                <a:blip r:embed="rId3"/>
              </a:buBlip>
            </a:pPr>
            <a:r>
              <a:rPr lang="en-US" sz="2800" b="0" strike="noStrike" spc="-1" dirty="0">
                <a:latin typeface="Arial"/>
              </a:rPr>
              <a:t>The full name and mailing address of plan participant and spouse</a:t>
            </a:r>
          </a:p>
          <a:p>
            <a:pPr marL="1028880" lvl="1" indent="-570960">
              <a:spcBef>
                <a:spcPts val="3200"/>
              </a:spcBef>
              <a:buBlip>
                <a:blip r:embed="rId3"/>
              </a:buBlip>
            </a:pPr>
            <a:r>
              <a:rPr lang="en-US" sz="2800" spc="-1" dirty="0">
                <a:latin typeface="Arial"/>
              </a:rPr>
              <a:t>SSNs of both parties, under separate cover</a:t>
            </a:r>
          </a:p>
          <a:p>
            <a:pPr marL="1028880" lvl="1" indent="-570960">
              <a:spcBef>
                <a:spcPts val="3200"/>
              </a:spcBef>
              <a:buBlip>
                <a:blip r:embed="rId3"/>
              </a:buBlip>
            </a:pPr>
            <a:r>
              <a:rPr lang="en-US" sz="2800" b="0" strike="noStrike" spc="-1" dirty="0">
                <a:latin typeface="Arial"/>
              </a:rPr>
              <a:t>Participant’s plan ID number (if any)</a:t>
            </a:r>
          </a:p>
          <a:p>
            <a:pPr marL="1028880" lvl="1" indent="-570960">
              <a:spcBef>
                <a:spcPts val="3200"/>
              </a:spcBef>
              <a:buBlip>
                <a:blip r:embed="rId3"/>
              </a:buBlip>
            </a:pPr>
            <a:r>
              <a:rPr lang="en-US" sz="2800" spc="-1" dirty="0">
                <a:latin typeface="Arial"/>
              </a:rPr>
              <a:t>Fixed amount or percentage of plan benefit or balance to be paid to spouse</a:t>
            </a:r>
          </a:p>
          <a:p>
            <a:pPr marL="1028880" lvl="1" indent="-570960">
              <a:spcBef>
                <a:spcPts val="3200"/>
              </a:spcBef>
              <a:buBlip>
                <a:blip r:embed="rId3"/>
              </a:buBlip>
            </a:pPr>
            <a:r>
              <a:rPr lang="en-US" sz="2800" b="0" strike="noStrike" spc="-1" dirty="0">
                <a:latin typeface="Arial"/>
              </a:rPr>
              <a:t>If defined benefit/traditional pension, duration benefit is to be paid</a:t>
            </a:r>
          </a:p>
        </p:txBody>
      </p:sp>
    </p:spTree>
    <p:extLst>
      <p:ext uri="{BB962C8B-B14F-4D97-AF65-F5344CB8AC3E}">
        <p14:creationId xmlns:p14="http://schemas.microsoft.com/office/powerpoint/2010/main" val="1584962916"/>
      </p:ext>
    </p:extLst>
  </p:cSld>
  <p:clrMapOvr>
    <a:masterClrMapping/>
  </p:clrMapOvr>
  <p:transition spd="med">
    <p:wip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CustomShape 1"/>
          <p:cNvSpPr/>
          <p:nvPr/>
        </p:nvSpPr>
        <p:spPr>
          <a:xfrm>
            <a:off x="1041480" y="520560"/>
            <a:ext cx="10921320" cy="165024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algn="ctr">
              <a:lnSpc>
                <a:spcPct val="100000"/>
              </a:lnSpc>
            </a:pPr>
            <a:r>
              <a:rPr lang="en-US" sz="5200" b="0" strike="noStrike" spc="-1">
                <a:solidFill>
                  <a:srgbClr val="49433E"/>
                </a:solidFill>
                <a:latin typeface="Gill Sans Light"/>
                <a:ea typeface="Gill Sans Light"/>
              </a:rPr>
              <a:t>Carry over items</a:t>
            </a:r>
            <a:endParaRPr lang="en-US" sz="5200" b="0" strike="noStrike" spc="-1">
              <a:latin typeface="Arial"/>
            </a:endParaRPr>
          </a:p>
        </p:txBody>
      </p:sp>
      <p:sp>
        <p:nvSpPr>
          <p:cNvPr id="376" name="CustomShape 2"/>
          <p:cNvSpPr/>
          <p:nvPr/>
        </p:nvSpPr>
        <p:spPr>
          <a:xfrm>
            <a:off x="1041480" y="2768760"/>
            <a:ext cx="10921320" cy="571428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fontScale="62500" lnSpcReduction="20000"/>
          </a:bodyPr>
          <a:lstStyle/>
          <a:p>
            <a:pPr marL="571500" indent="-570865">
              <a:lnSpc>
                <a:spcPct val="100000"/>
              </a:lnSpc>
              <a:spcBef>
                <a:spcPts val="3200"/>
              </a:spcBef>
              <a:buBlip>
                <a:blip r:embed="rId3"/>
              </a:buBlip>
            </a:pPr>
            <a:r>
              <a:rPr lang="en-US" sz="2800" b="0" strike="noStrike" spc="-1" dirty="0">
                <a:solidFill>
                  <a:srgbClr val="49433E"/>
                </a:solidFill>
                <a:latin typeface="Bradley Hand ITC TT-Bold"/>
                <a:ea typeface="Bradley Hand ITC TT-Bold"/>
              </a:rPr>
              <a:t>Review past returns</a:t>
            </a:r>
            <a:endParaRPr lang="en-US" sz="2800" b="0" strike="noStrike" spc="-1" dirty="0">
              <a:latin typeface="Arial"/>
            </a:endParaRPr>
          </a:p>
          <a:p>
            <a:pPr marL="571500" indent="-570865">
              <a:lnSpc>
                <a:spcPct val="100000"/>
              </a:lnSpc>
              <a:spcBef>
                <a:spcPts val="3200"/>
              </a:spcBef>
              <a:buBlip>
                <a:blip r:embed="rId3"/>
              </a:buBlip>
            </a:pPr>
            <a:r>
              <a:rPr lang="en-US" sz="2800" b="0" strike="noStrike" spc="-1" dirty="0">
                <a:solidFill>
                  <a:srgbClr val="49433E"/>
                </a:solidFill>
                <a:latin typeface="Bradley Hand ITC TT-Bold"/>
                <a:ea typeface="Bradley Hand ITC TT-Bold"/>
              </a:rPr>
              <a:t>Capital Losses may be a marital asset to be divided or used by spouse who suffered loss, depending on the state. Kansas treats all investments as common ownership to be divided. (Watson v. Watson)</a:t>
            </a:r>
            <a:endParaRPr lang="en-US" sz="2800" b="0" strike="noStrike" spc="-1" dirty="0">
              <a:latin typeface="Arial"/>
            </a:endParaRPr>
          </a:p>
          <a:p>
            <a:pPr marL="571500" indent="-570865">
              <a:spcBef>
                <a:spcPts val="3200"/>
              </a:spcBef>
              <a:buFont typeface="Arial"/>
              <a:buBlip>
                <a:blip r:embed="rId3"/>
              </a:buBlip>
            </a:pPr>
            <a:r>
              <a:rPr lang="en-US" sz="2800" b="0" strike="noStrike" spc="-1" dirty="0">
                <a:solidFill>
                  <a:srgbClr val="49433E"/>
                </a:solidFill>
                <a:latin typeface="Bradley Hand ITC TT-Bold"/>
                <a:ea typeface="Bradley Hand ITC TT-Bold"/>
              </a:rPr>
              <a:t>Net Operating Losses are required to be split as if divorcing spouses had filed separately</a:t>
            </a:r>
            <a:r>
              <a:rPr lang="en-US" sz="2800" spc="-1" dirty="0">
                <a:solidFill>
                  <a:srgbClr val="49433E"/>
                </a:solidFill>
                <a:latin typeface="Bradley Hand ITC TT-Bold"/>
                <a:ea typeface="Bradley Hand ITC TT-Bold"/>
              </a:rPr>
              <a:t> (</a:t>
            </a:r>
            <a:r>
              <a:rPr lang="en-US" sz="2800" spc="-1" dirty="0">
                <a:solidFill>
                  <a:srgbClr val="000000"/>
                </a:solidFill>
                <a:latin typeface="Bradley Hand ITC TT-Bold"/>
                <a:ea typeface="Bradley Hand ITC TT-Bold"/>
              </a:rPr>
              <a:t>Treas. Reg. 1.172-7)</a:t>
            </a:r>
            <a:endParaRPr lang="en-US" sz="2800" b="0" strike="noStrike" spc="-1" dirty="0">
              <a:latin typeface="Arial"/>
            </a:endParaRPr>
          </a:p>
          <a:p>
            <a:pPr marL="571500" indent="-570865">
              <a:lnSpc>
                <a:spcPct val="100000"/>
              </a:lnSpc>
              <a:spcBef>
                <a:spcPts val="3200"/>
              </a:spcBef>
              <a:buBlip>
                <a:blip r:embed="rId3"/>
              </a:buBlip>
            </a:pPr>
            <a:r>
              <a:rPr lang="en-US" sz="2800" b="0" strike="noStrike" spc="-1" dirty="0">
                <a:solidFill>
                  <a:srgbClr val="49433E"/>
                </a:solidFill>
                <a:latin typeface="Bradley Hand ITC TT-Bold"/>
                <a:ea typeface="Bradley Hand ITC TT-Bold"/>
              </a:rPr>
              <a:t>Passive-Activity Loss Carryovers are treated as tax-free gifts where the receiving spouse maintains the basis.</a:t>
            </a:r>
            <a:endParaRPr lang="en-US" sz="2800" b="0" strike="noStrike" spc="-1" dirty="0">
              <a:latin typeface="Arial"/>
            </a:endParaRPr>
          </a:p>
          <a:p>
            <a:pPr marL="571500" indent="-570865">
              <a:spcBef>
                <a:spcPts val="3200"/>
              </a:spcBef>
              <a:buBlip>
                <a:blip r:embed="rId3"/>
              </a:buBlip>
            </a:pPr>
            <a:r>
              <a:rPr lang="en-US" sz="2800" b="0" strike="noStrike" spc="-1" dirty="0">
                <a:solidFill>
                  <a:srgbClr val="49433E"/>
                </a:solidFill>
                <a:latin typeface="Bradley Hand ITC TT-Bold"/>
                <a:ea typeface="Bradley Hand ITC TT-Bold"/>
              </a:rPr>
              <a:t>Charitable contribution carryovers are divided according to IRS regulations</a:t>
            </a:r>
            <a:r>
              <a:rPr lang="en-US" sz="2800" spc="-1" dirty="0">
                <a:solidFill>
                  <a:srgbClr val="49433E"/>
                </a:solidFill>
                <a:latin typeface="Bradley Hand ITC TT-Bold"/>
                <a:ea typeface="Bradley Hand ITC TT-Bold"/>
              </a:rPr>
              <a:t> (Pease limitation repealed after 2017)</a:t>
            </a:r>
            <a:endParaRPr lang="en-US" sz="2800" b="0" strike="noStrike" spc="-1" dirty="0">
              <a:latin typeface="Arial"/>
            </a:endParaRPr>
          </a:p>
          <a:p>
            <a:pPr marL="571500" indent="-570865">
              <a:spcBef>
                <a:spcPts val="3200"/>
              </a:spcBef>
              <a:buFont typeface="Arial"/>
              <a:buBlip>
                <a:blip r:embed="rId3"/>
              </a:buBlip>
            </a:pPr>
            <a:r>
              <a:rPr lang="en-US" sz="2800" b="0" strike="noStrike" spc="-1" dirty="0">
                <a:solidFill>
                  <a:srgbClr val="49433E"/>
                </a:solidFill>
                <a:latin typeface="Bradley Hand ITC TT-Bold"/>
                <a:ea typeface="Bradley Hand ITC TT-Bold"/>
              </a:rPr>
              <a:t>AMT carryover credits are generally allocated as if the parties had filed separate return, but there is no formal guidance on this.</a:t>
            </a:r>
            <a:r>
              <a:rPr lang="en-US" sz="2800" spc="-1" dirty="0">
                <a:solidFill>
                  <a:srgbClr val="49433E"/>
                </a:solidFill>
                <a:latin typeface="Bradley Hand ITC TT-Bold"/>
                <a:ea typeface="Bradley Hand ITC TT-Bold"/>
              </a:rPr>
              <a:t> </a:t>
            </a:r>
            <a:r>
              <a:rPr lang="en-US" sz="2800" b="0" strike="noStrike" spc="-1" dirty="0">
                <a:solidFill>
                  <a:srgbClr val="49433E"/>
                </a:solidFill>
                <a:latin typeface="Bradley Hand ITC TT-Bold"/>
                <a:ea typeface="Bradley Hand ITC TT-Bold"/>
              </a:rPr>
              <a:t> Note, however, that the AMT credit dies with the holder.</a:t>
            </a:r>
            <a:r>
              <a:rPr lang="en-US" sz="2800" spc="-1" dirty="0">
                <a:solidFill>
                  <a:srgbClr val="49433E"/>
                </a:solidFill>
                <a:latin typeface="Bradley Hand ITC TT-Bold"/>
                <a:ea typeface="Bradley Hand ITC TT-Bold"/>
              </a:rPr>
              <a:t> </a:t>
            </a:r>
            <a:r>
              <a:rPr lang="en-US" sz="2800" u="sng" spc="-1" dirty="0" err="1">
                <a:solidFill>
                  <a:srgbClr val="000000"/>
                </a:solidFill>
                <a:latin typeface="Bradley Hand ITC TT-Bold"/>
                <a:ea typeface="Bradley Hand ITC TT-Bold"/>
              </a:rPr>
              <a:t>Vichich</a:t>
            </a:r>
            <a:r>
              <a:rPr lang="en-US" sz="2800" u="sng" spc="-1" dirty="0">
                <a:solidFill>
                  <a:srgbClr val="000000"/>
                </a:solidFill>
                <a:latin typeface="Bradley Hand ITC TT-Bold"/>
                <a:ea typeface="Bradley Hand ITC TT-Bold"/>
              </a:rPr>
              <a:t> v. </a:t>
            </a:r>
            <a:r>
              <a:rPr lang="en-US" sz="2800" u="sng" spc="-1" dirty="0" err="1">
                <a:solidFill>
                  <a:srgbClr val="000000"/>
                </a:solidFill>
                <a:latin typeface="Bradley Hand ITC TT-Bold"/>
                <a:ea typeface="Bradley Hand ITC TT-Bold"/>
              </a:rPr>
              <a:t>Commr</a:t>
            </a:r>
            <a:r>
              <a:rPr lang="en-US" sz="2800" u="sng" spc="-1" dirty="0">
                <a:solidFill>
                  <a:srgbClr val="000000"/>
                </a:solidFill>
                <a:latin typeface="Bradley Hand ITC TT-Bold"/>
                <a:ea typeface="Bradley Hand ITC TT-Bold"/>
              </a:rPr>
              <a:t>. of Internal Revenue</a:t>
            </a:r>
            <a:r>
              <a:rPr lang="en-US" sz="2800" spc="-1" dirty="0">
                <a:solidFill>
                  <a:srgbClr val="000000"/>
                </a:solidFill>
                <a:latin typeface="Bradley Hand ITC TT-Bold"/>
                <a:ea typeface="Bradley Hand ITC TT-Bold"/>
              </a:rPr>
              <a:t>, 146 T.C. 186 (T.C.2016)</a:t>
            </a:r>
            <a:endParaRPr lang="en-US" sz="2800" b="0" strike="noStrike" spc="-1" dirty="0">
              <a:latin typeface="Arial"/>
            </a:endParaRPr>
          </a:p>
          <a:p>
            <a:pPr marL="571500" indent="-570865">
              <a:spcBef>
                <a:spcPts val="3200"/>
              </a:spcBef>
              <a:buBlip>
                <a:blip r:embed="rId3"/>
              </a:buBlip>
            </a:pPr>
            <a:r>
              <a:rPr lang="en-US" sz="2800" b="0" strike="noStrike" spc="-1" dirty="0">
                <a:solidFill>
                  <a:srgbClr val="49433E"/>
                </a:solidFill>
                <a:latin typeface="Bradley Hand ITC TT-Bold"/>
                <a:ea typeface="Bradley Hand ITC TT-Bold"/>
              </a:rPr>
              <a:t>Carry over basis goes with the asset distributed in divorce.</a:t>
            </a:r>
            <a:r>
              <a:rPr lang="en-US" sz="2800" spc="-1" dirty="0">
                <a:solidFill>
                  <a:srgbClr val="49433E"/>
                </a:solidFill>
                <a:latin typeface="Bradley Hand ITC TT-Bold"/>
                <a:ea typeface="Bradley Hand ITC TT-Bold"/>
              </a:rPr>
              <a:t> (IRC 1041)</a:t>
            </a:r>
            <a:endParaRPr lang="en-US" sz="2800" b="0" strike="noStrike" spc="-1" dirty="0">
              <a:latin typeface="Arial"/>
            </a:endParaRPr>
          </a:p>
        </p:txBody>
      </p:sp>
    </p:spTree>
  </p:cSld>
  <p:clrMapOvr>
    <a:masterClrMapping/>
  </p:clrMapOvr>
  <p:transition spd="med">
    <p:wip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fill="hold"/>
                                        <p:tgtEl>
                                          <p:spTgt spid="376"/>
                                        </p:tgtEl>
                                        <p:attrNameLst>
                                          <p:attrName>style.visibility</p:attrName>
                                        </p:attrNameLst>
                                      </p:cBhvr>
                                      <p:to>
                                        <p:strVal val="visible"/>
                                      </p:to>
                                    </p:set>
                                  </p:childTnLst>
                                </p:cTn>
                              </p:par>
                              <p:par>
                                <p:cTn id="7" presetID="1" presetClass="entr" fill="hold" nodeType="withEffect">
                                  <p:stCondLst>
                                    <p:cond delay="0"/>
                                  </p:stCondLst>
                                  <p:childTnLst>
                                    <p:set>
                                      <p:cBhvr>
                                        <p:cTn id="8" fill="hold"/>
                                        <p:tgtEl>
                                          <p:spTgt spid="37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fill="hold"/>
                                        <p:tgtEl>
                                          <p:spTgt spid="37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fill="hold"/>
                                        <p:tgtEl>
                                          <p:spTgt spid="3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7" name="Group 1"/>
          <p:cNvGrpSpPr/>
          <p:nvPr/>
        </p:nvGrpSpPr>
        <p:grpSpPr>
          <a:xfrm>
            <a:off x="7302600" y="2603520"/>
            <a:ext cx="4698360" cy="6273000"/>
            <a:chOff x="7302600" y="2603520"/>
            <a:chExt cx="4698360" cy="6273000"/>
          </a:xfrm>
        </p:grpSpPr>
        <p:pic>
          <p:nvPicPr>
            <p:cNvPr id="378" name="image.png"/>
            <p:cNvPicPr/>
            <p:nvPr/>
          </p:nvPicPr>
          <p:blipFill>
            <a:blip r:embed="rId2"/>
            <a:srcRect t="6888" b="6984"/>
            <a:stretch/>
          </p:blipFill>
          <p:spPr>
            <a:xfrm>
              <a:off x="7505640" y="2755800"/>
              <a:ext cx="4291920" cy="5714280"/>
            </a:xfrm>
            <a:prstGeom prst="rect">
              <a:avLst/>
            </a:prstGeom>
            <a:ln w="12600">
              <a:noFill/>
            </a:ln>
          </p:spPr>
        </p:pic>
        <p:pic>
          <p:nvPicPr>
            <p:cNvPr id="379" name="image.png"/>
            <p:cNvPicPr/>
            <p:nvPr/>
          </p:nvPicPr>
          <p:blipFill>
            <a:blip r:embed="rId3"/>
            <a:stretch/>
          </p:blipFill>
          <p:spPr>
            <a:xfrm>
              <a:off x="7302600" y="2603520"/>
              <a:ext cx="4698360" cy="6273000"/>
            </a:xfrm>
            <a:prstGeom prst="rect">
              <a:avLst/>
            </a:prstGeom>
            <a:ln w="12600">
              <a:noFill/>
            </a:ln>
          </p:spPr>
        </p:pic>
      </p:grpSp>
      <p:sp>
        <p:nvSpPr>
          <p:cNvPr id="380" name="CustomShape 2"/>
          <p:cNvSpPr/>
          <p:nvPr/>
        </p:nvSpPr>
        <p:spPr>
          <a:xfrm>
            <a:off x="1041480" y="520560"/>
            <a:ext cx="10921320" cy="165024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algn="ctr">
              <a:lnSpc>
                <a:spcPct val="100000"/>
              </a:lnSpc>
            </a:pPr>
            <a:r>
              <a:rPr lang="en-US" sz="5200" b="0" strike="noStrike" spc="-1">
                <a:solidFill>
                  <a:srgbClr val="49433E"/>
                </a:solidFill>
                <a:latin typeface="Gill Sans Light"/>
                <a:ea typeface="Gill Sans Light"/>
              </a:rPr>
              <a:t>Estimated tax payment</a:t>
            </a:r>
            <a:endParaRPr lang="en-US" sz="5200" b="0" strike="noStrike" spc="-1">
              <a:latin typeface="Arial"/>
            </a:endParaRPr>
          </a:p>
        </p:txBody>
      </p:sp>
      <p:sp>
        <p:nvSpPr>
          <p:cNvPr id="381" name="CustomShape 3"/>
          <p:cNvSpPr/>
          <p:nvPr/>
        </p:nvSpPr>
        <p:spPr>
          <a:xfrm>
            <a:off x="1041480" y="2768760"/>
            <a:ext cx="4952160" cy="571428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marL="571680" indent="-570960">
              <a:lnSpc>
                <a:spcPct val="100000"/>
              </a:lnSpc>
              <a:spcBef>
                <a:spcPts val="3200"/>
              </a:spcBef>
              <a:buBlip>
                <a:blip r:embed="rId4"/>
              </a:buBlip>
            </a:pPr>
            <a:r>
              <a:rPr lang="en-US" sz="2800" b="0" strike="noStrike" spc="-1">
                <a:solidFill>
                  <a:srgbClr val="49433E"/>
                </a:solidFill>
                <a:latin typeface="Bradley Hand ITC TT-Bold"/>
                <a:ea typeface="Bradley Hand ITC TT-Bold"/>
              </a:rPr>
              <a:t>Review the current  pay stubs for consistency</a:t>
            </a:r>
            <a:endParaRPr lang="en-US" sz="2800" b="0" strike="noStrike" spc="-1">
              <a:latin typeface="Arial"/>
            </a:endParaRPr>
          </a:p>
          <a:p>
            <a:pPr marL="571680" indent="-570960">
              <a:lnSpc>
                <a:spcPct val="100000"/>
              </a:lnSpc>
              <a:spcBef>
                <a:spcPts val="3200"/>
              </a:spcBef>
              <a:buBlip>
                <a:blip r:embed="rId4"/>
              </a:buBlip>
            </a:pPr>
            <a:r>
              <a:rPr lang="en-US" sz="2800" b="0" strike="noStrike" spc="-1">
                <a:solidFill>
                  <a:srgbClr val="49433E"/>
                </a:solidFill>
                <a:latin typeface="Bradley Hand ITC TT-Bold"/>
                <a:ea typeface="Bradley Hand ITC TT-Bold"/>
              </a:rPr>
              <a:t>under-withholding to create debt shared</a:t>
            </a:r>
            <a:endParaRPr lang="en-US" sz="2800" b="0" strike="noStrike" spc="-1">
              <a:latin typeface="Arial"/>
            </a:endParaRPr>
          </a:p>
          <a:p>
            <a:pPr marL="571680" indent="-570960">
              <a:lnSpc>
                <a:spcPct val="100000"/>
              </a:lnSpc>
              <a:spcBef>
                <a:spcPts val="3200"/>
              </a:spcBef>
              <a:buBlip>
                <a:blip r:embed="rId4"/>
              </a:buBlip>
            </a:pPr>
            <a:r>
              <a:rPr lang="en-US" sz="2800" b="0" strike="noStrike" spc="-1">
                <a:solidFill>
                  <a:srgbClr val="49433E"/>
                </a:solidFill>
                <a:latin typeface="Bradley Hand ITC TT-Bold"/>
                <a:ea typeface="Bradley Hand ITC TT-Bold"/>
              </a:rPr>
              <a:t>Over withholding to reduce income.</a:t>
            </a:r>
            <a:endParaRPr lang="en-US" sz="2800" b="0" strike="noStrike" spc="-1">
              <a:latin typeface="Arial"/>
            </a:endParaRPr>
          </a:p>
        </p:txBody>
      </p:sp>
    </p:spTree>
  </p:cSld>
  <p:clrMapOvr>
    <a:masterClrMapping/>
  </p:clrMapOvr>
  <p:transition spd="med">
    <p:wip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fill="hold"/>
                                        <p:tgtEl>
                                          <p:spTgt spid="381"/>
                                        </p:tgtEl>
                                        <p:attrNameLst>
                                          <p:attrName>style.visibility</p:attrName>
                                        </p:attrNameLst>
                                      </p:cBhvr>
                                      <p:to>
                                        <p:strVal val="visible"/>
                                      </p:to>
                                    </p:set>
                                  </p:childTnLst>
                                </p:cTn>
                              </p:par>
                              <p:par>
                                <p:cTn id="7" presetID="1" presetClass="entr" fill="hold" nodeType="withEffect">
                                  <p:stCondLst>
                                    <p:cond delay="0"/>
                                  </p:stCondLst>
                                  <p:childTnLst>
                                    <p:set>
                                      <p:cBhvr>
                                        <p:cTn id="8" fill="hold"/>
                                        <p:tgtEl>
                                          <p:spTgt spid="38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fill="hold"/>
                                        <p:tgtEl>
                                          <p:spTgt spid="38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fill="hold"/>
                                        <p:tgtEl>
                                          <p:spTgt spid="38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CustomShape 1"/>
          <p:cNvSpPr/>
          <p:nvPr/>
        </p:nvSpPr>
        <p:spPr>
          <a:xfrm>
            <a:off x="1041480" y="520560"/>
            <a:ext cx="10921320" cy="165024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algn="ctr">
              <a:lnSpc>
                <a:spcPct val="100000"/>
              </a:lnSpc>
            </a:pPr>
            <a:r>
              <a:rPr lang="en-US" sz="5200" b="0" strike="noStrike" spc="-1">
                <a:solidFill>
                  <a:srgbClr val="49433E"/>
                </a:solidFill>
                <a:latin typeface="Gill Sans Light"/>
                <a:ea typeface="Gill Sans Light"/>
              </a:rPr>
              <a:t>Resources</a:t>
            </a:r>
            <a:endParaRPr lang="en-US" sz="5200" b="0" strike="noStrike" spc="-1">
              <a:latin typeface="Arial"/>
            </a:endParaRPr>
          </a:p>
        </p:txBody>
      </p:sp>
      <p:sp>
        <p:nvSpPr>
          <p:cNvPr id="383" name="CustomShape 2"/>
          <p:cNvSpPr/>
          <p:nvPr/>
        </p:nvSpPr>
        <p:spPr>
          <a:xfrm>
            <a:off x="6705720" y="2768760"/>
            <a:ext cx="4952160" cy="571428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a:lnSpc>
                <a:spcPct val="100000"/>
              </a:lnSpc>
              <a:spcBef>
                <a:spcPts val="3200"/>
              </a:spcBef>
            </a:pPr>
            <a:r>
              <a:rPr lang="en-US" sz="2800" b="0" strike="noStrike" spc="-1">
                <a:solidFill>
                  <a:srgbClr val="49433E"/>
                </a:solidFill>
                <a:latin typeface="Bradley Hand ITC TT-Bold"/>
                <a:ea typeface="Bradley Hand ITC TT-Bold"/>
              </a:rPr>
              <a:t>Pamphlet for divorce issues.</a:t>
            </a:r>
            <a:endParaRPr lang="en-US" sz="2800" b="0" strike="noStrike" spc="-1">
              <a:latin typeface="Arial"/>
            </a:endParaRPr>
          </a:p>
        </p:txBody>
      </p:sp>
      <p:pic>
        <p:nvPicPr>
          <p:cNvPr id="384" name="Picture 383"/>
          <p:cNvPicPr/>
          <p:nvPr/>
        </p:nvPicPr>
        <p:blipFill>
          <a:blip r:embed="rId2"/>
          <a:stretch/>
        </p:blipFill>
        <p:spPr>
          <a:xfrm>
            <a:off x="1188720" y="2438640"/>
            <a:ext cx="5028840" cy="6503760"/>
          </a:xfrm>
          <a:prstGeom prst="rect">
            <a:avLst/>
          </a:prstGeom>
          <a:ln>
            <a:noFill/>
          </a:ln>
        </p:spPr>
      </p:pic>
    </p:spTree>
  </p:cSld>
  <p:clrMapOvr>
    <a:masterClrMapping/>
  </p:clrMapOvr>
  <p:transition spd="med">
    <p:wip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5" name="Group 1"/>
          <p:cNvGrpSpPr/>
          <p:nvPr/>
        </p:nvGrpSpPr>
        <p:grpSpPr>
          <a:xfrm>
            <a:off x="622440" y="482760"/>
            <a:ext cx="11784960" cy="9092520"/>
            <a:chOff x="622440" y="482760"/>
            <a:chExt cx="11784960" cy="9092520"/>
          </a:xfrm>
        </p:grpSpPr>
        <p:pic>
          <p:nvPicPr>
            <p:cNvPr id="386" name="image.png"/>
            <p:cNvPicPr/>
            <p:nvPr/>
          </p:nvPicPr>
          <p:blipFill>
            <a:blip r:embed="rId2"/>
            <a:stretch/>
          </p:blipFill>
          <p:spPr>
            <a:xfrm>
              <a:off x="1257480" y="2435400"/>
              <a:ext cx="10524240" cy="4931640"/>
            </a:xfrm>
            <a:prstGeom prst="rect">
              <a:avLst/>
            </a:prstGeom>
            <a:ln w="12600">
              <a:noFill/>
            </a:ln>
          </p:spPr>
        </p:pic>
        <p:pic>
          <p:nvPicPr>
            <p:cNvPr id="387" name="image.png"/>
            <p:cNvPicPr/>
            <p:nvPr/>
          </p:nvPicPr>
          <p:blipFill>
            <a:blip r:embed="rId3"/>
            <a:stretch/>
          </p:blipFill>
          <p:spPr>
            <a:xfrm>
              <a:off x="622440" y="482760"/>
              <a:ext cx="11784960" cy="9092520"/>
            </a:xfrm>
            <a:prstGeom prst="rect">
              <a:avLst/>
            </a:prstGeom>
            <a:ln w="12600">
              <a:noFill/>
            </a:ln>
          </p:spPr>
        </p:pic>
      </p:grpSp>
      <p:sp>
        <p:nvSpPr>
          <p:cNvPr id="388" name="CustomShape 2"/>
          <p:cNvSpPr/>
          <p:nvPr/>
        </p:nvSpPr>
        <p:spPr>
          <a:xfrm>
            <a:off x="1041480" y="8292960"/>
            <a:ext cx="10921320" cy="9900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rmAutofit/>
          </a:bodyPr>
          <a:lstStyle/>
          <a:p>
            <a:pPr algn="ctr">
              <a:lnSpc>
                <a:spcPct val="100000"/>
              </a:lnSpc>
            </a:pPr>
            <a:r>
              <a:rPr lang="en-US" sz="2800" b="0" strike="noStrike" spc="-1">
                <a:solidFill>
                  <a:srgbClr val="49433E"/>
                </a:solidFill>
                <a:latin typeface="Bradley Hand ITC TT-Bold"/>
                <a:ea typeface="Bradley Hand ITC TT-Bold"/>
              </a:rPr>
              <a:t>The attorney can get tax info</a:t>
            </a:r>
            <a:endParaRPr lang="en-US" sz="2800" b="0" strike="noStrike" spc="-1">
              <a:latin typeface="Arial"/>
            </a:endParaRPr>
          </a:p>
        </p:txBody>
      </p:sp>
    </p:spTree>
  </p:cSld>
  <p:clrMapOvr>
    <a:masterClrMapping/>
  </p:clrMapOvr>
  <p:transition spd="med">
    <p:wip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CustomShape 1"/>
          <p:cNvSpPr/>
          <p:nvPr/>
        </p:nvSpPr>
        <p:spPr>
          <a:xfrm>
            <a:off x="1041480" y="520560"/>
            <a:ext cx="10921320" cy="165024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algn="ctr">
              <a:lnSpc>
                <a:spcPct val="100000"/>
              </a:lnSpc>
            </a:pPr>
            <a:r>
              <a:rPr lang="en-US" sz="5200" b="0" strike="noStrike" spc="-1">
                <a:solidFill>
                  <a:srgbClr val="49433E"/>
                </a:solidFill>
                <a:latin typeface="Gill Sans Light"/>
                <a:ea typeface="Gill Sans Light"/>
              </a:rPr>
              <a:t>Overview</a:t>
            </a:r>
            <a:endParaRPr lang="en-US" sz="5200" b="0" strike="noStrike" spc="-1">
              <a:latin typeface="Arial"/>
            </a:endParaRPr>
          </a:p>
        </p:txBody>
      </p:sp>
      <p:sp>
        <p:nvSpPr>
          <p:cNvPr id="325" name="CustomShape 2"/>
          <p:cNvSpPr/>
          <p:nvPr/>
        </p:nvSpPr>
        <p:spPr>
          <a:xfrm>
            <a:off x="1041480" y="2654280"/>
            <a:ext cx="10921320" cy="571428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rmAutofit fontScale="92500" lnSpcReduction="10000"/>
          </a:bodyPr>
          <a:lstStyle/>
          <a:p>
            <a:pPr marL="491400" indent="-490680">
              <a:lnSpc>
                <a:spcPct val="100000"/>
              </a:lnSpc>
              <a:spcBef>
                <a:spcPts val="2701"/>
              </a:spcBef>
              <a:buBlip>
                <a:blip r:embed="rId2"/>
              </a:buBlip>
            </a:pPr>
            <a:r>
              <a:rPr lang="en-US" sz="2410" b="0" strike="noStrike" spc="-1" dirty="0">
                <a:solidFill>
                  <a:srgbClr val="49433E"/>
                </a:solidFill>
                <a:latin typeface="Bradley Hand ITC TT-Bold"/>
                <a:ea typeface="Bradley Hand ITC TT-Bold"/>
              </a:rPr>
              <a:t>Marital Residence</a:t>
            </a:r>
            <a:endParaRPr lang="en-US" sz="2410" b="0" strike="noStrike" spc="-1" dirty="0">
              <a:latin typeface="Arial"/>
            </a:endParaRPr>
          </a:p>
          <a:p>
            <a:pPr marL="491400" indent="-490680">
              <a:lnSpc>
                <a:spcPct val="100000"/>
              </a:lnSpc>
              <a:spcBef>
                <a:spcPts val="2701"/>
              </a:spcBef>
              <a:buBlip>
                <a:blip r:embed="rId2"/>
              </a:buBlip>
            </a:pPr>
            <a:r>
              <a:rPr lang="en-US" sz="2410" b="0" strike="noStrike" spc="-1" dirty="0">
                <a:solidFill>
                  <a:srgbClr val="49433E"/>
                </a:solidFill>
                <a:latin typeface="Bradley Hand ITC TT-Bold"/>
                <a:ea typeface="Bradley Hand ITC TT-Bold"/>
              </a:rPr>
              <a:t>filing status</a:t>
            </a:r>
            <a:endParaRPr lang="en-US" sz="2410" b="0" strike="noStrike" spc="-1" dirty="0">
              <a:latin typeface="Arial"/>
            </a:endParaRPr>
          </a:p>
          <a:p>
            <a:pPr marL="491400" indent="-490680">
              <a:lnSpc>
                <a:spcPct val="100000"/>
              </a:lnSpc>
              <a:spcBef>
                <a:spcPts val="2701"/>
              </a:spcBef>
              <a:buBlip>
                <a:blip r:embed="rId2"/>
              </a:buBlip>
            </a:pPr>
            <a:r>
              <a:rPr lang="en-US" sz="2410" b="0" strike="noStrike" spc="-1" dirty="0">
                <a:solidFill>
                  <a:srgbClr val="49433E"/>
                </a:solidFill>
                <a:latin typeface="Bradley Hand ITC TT-Bold"/>
                <a:ea typeface="Bradley Hand ITC TT-Bold"/>
              </a:rPr>
              <a:t>allocation of income</a:t>
            </a:r>
            <a:endParaRPr lang="en-US" sz="2410" b="0" strike="noStrike" spc="-1" dirty="0">
              <a:latin typeface="Arial"/>
            </a:endParaRPr>
          </a:p>
          <a:p>
            <a:pPr marL="491400" indent="-490680">
              <a:lnSpc>
                <a:spcPct val="100000"/>
              </a:lnSpc>
              <a:spcBef>
                <a:spcPts val="2701"/>
              </a:spcBef>
              <a:buBlip>
                <a:blip r:embed="rId2"/>
              </a:buBlip>
            </a:pPr>
            <a:r>
              <a:rPr lang="en-US" sz="2410" b="0" strike="noStrike" spc="-1" dirty="0">
                <a:solidFill>
                  <a:srgbClr val="49433E"/>
                </a:solidFill>
                <a:latin typeface="Bradley Hand ITC TT-Bold"/>
                <a:ea typeface="Bradley Hand ITC TT-Bold"/>
              </a:rPr>
              <a:t>Other deductions</a:t>
            </a:r>
            <a:endParaRPr lang="en-US" sz="2410" b="0" strike="noStrike" spc="-1" dirty="0">
              <a:latin typeface="Arial"/>
            </a:endParaRPr>
          </a:p>
          <a:p>
            <a:pPr marL="491400" indent="-490680">
              <a:lnSpc>
                <a:spcPct val="100000"/>
              </a:lnSpc>
              <a:spcBef>
                <a:spcPts val="2701"/>
              </a:spcBef>
              <a:buBlip>
                <a:blip r:embed="rId2"/>
              </a:buBlip>
            </a:pPr>
            <a:r>
              <a:rPr lang="en-US" sz="2410" b="0" strike="noStrike" spc="-1" dirty="0">
                <a:solidFill>
                  <a:srgbClr val="49433E"/>
                </a:solidFill>
                <a:latin typeface="Bradley Hand ITC TT-Bold"/>
                <a:ea typeface="Bradley Hand ITC TT-Bold"/>
              </a:rPr>
              <a:t>carryover items</a:t>
            </a:r>
            <a:endParaRPr lang="en-US" sz="2410" b="0" strike="noStrike" spc="-1" dirty="0">
              <a:latin typeface="Arial"/>
            </a:endParaRPr>
          </a:p>
          <a:p>
            <a:pPr marL="491400" indent="-490680">
              <a:lnSpc>
                <a:spcPct val="100000"/>
              </a:lnSpc>
              <a:spcBef>
                <a:spcPts val="2701"/>
              </a:spcBef>
              <a:buBlip>
                <a:blip r:embed="rId2"/>
              </a:buBlip>
            </a:pPr>
            <a:r>
              <a:rPr lang="en-US" sz="2410" b="0" strike="noStrike" spc="-1" dirty="0">
                <a:solidFill>
                  <a:srgbClr val="49433E"/>
                </a:solidFill>
                <a:latin typeface="Bradley Hand ITC TT-Bold"/>
                <a:ea typeface="Bradley Hand ITC TT-Bold"/>
              </a:rPr>
              <a:t>Estimated tax payments</a:t>
            </a:r>
            <a:endParaRPr lang="en-US" sz="2410" b="0" strike="noStrike" spc="-1" dirty="0">
              <a:latin typeface="Arial"/>
            </a:endParaRPr>
          </a:p>
          <a:p>
            <a:pPr marL="491400" indent="-490680">
              <a:lnSpc>
                <a:spcPct val="100000"/>
              </a:lnSpc>
              <a:spcBef>
                <a:spcPts val="2701"/>
              </a:spcBef>
              <a:buBlip>
                <a:blip r:embed="rId2"/>
              </a:buBlip>
            </a:pPr>
            <a:r>
              <a:rPr lang="en-US" sz="2410" b="0" strike="noStrike" spc="-1" dirty="0">
                <a:solidFill>
                  <a:srgbClr val="49433E"/>
                </a:solidFill>
                <a:latin typeface="Bradley Hand ITC TT-Bold"/>
                <a:ea typeface="Bradley Hand ITC TT-Bold"/>
              </a:rPr>
              <a:t>Resources</a:t>
            </a:r>
            <a:endParaRPr lang="en-US" sz="2410" b="0" strike="noStrike" spc="-1" dirty="0">
              <a:latin typeface="Arial"/>
            </a:endParaRPr>
          </a:p>
          <a:p>
            <a:pPr marL="491400" indent="-490680">
              <a:lnSpc>
                <a:spcPct val="100000"/>
              </a:lnSpc>
              <a:spcBef>
                <a:spcPts val="2701"/>
              </a:spcBef>
              <a:buBlip>
                <a:blip r:embed="rId2"/>
              </a:buBlip>
            </a:pPr>
            <a:r>
              <a:rPr lang="en-US" sz="2410" b="0" strike="noStrike" spc="-1" dirty="0">
                <a:solidFill>
                  <a:srgbClr val="49433E"/>
                </a:solidFill>
                <a:latin typeface="Bradley Hand ITC TT-Bold"/>
                <a:ea typeface="Bradley Hand ITC TT-Bold"/>
              </a:rPr>
              <a:t>Finding Clues</a:t>
            </a:r>
          </a:p>
          <a:p>
            <a:pPr marL="491400" indent="-490680">
              <a:lnSpc>
                <a:spcPct val="100000"/>
              </a:lnSpc>
              <a:spcBef>
                <a:spcPts val="2701"/>
              </a:spcBef>
              <a:buBlip>
                <a:blip r:embed="rId2"/>
              </a:buBlip>
            </a:pPr>
            <a:r>
              <a:rPr lang="en-US" sz="2410" spc="-1" dirty="0">
                <a:solidFill>
                  <a:srgbClr val="49433E"/>
                </a:solidFill>
                <a:latin typeface="Bradley Hand ITC TT-Bold"/>
              </a:rPr>
              <a:t>Kansas issues when calculating child support based on federal tax information</a:t>
            </a:r>
            <a:endParaRPr lang="en-US" sz="2410" b="0" strike="noStrike" spc="-1" dirty="0">
              <a:latin typeface="Arial"/>
            </a:endParaRPr>
          </a:p>
        </p:txBody>
      </p:sp>
    </p:spTree>
  </p:cSld>
  <p:clrMapOvr>
    <a:masterClrMapping/>
  </p:clrMapOvr>
  <p:transition spd="med">
    <p:dissolv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 name="Group 1"/>
          <p:cNvGrpSpPr/>
          <p:nvPr/>
        </p:nvGrpSpPr>
        <p:grpSpPr>
          <a:xfrm>
            <a:off x="1308240" y="749160"/>
            <a:ext cx="8025840" cy="6273000"/>
            <a:chOff x="1308240" y="749160"/>
            <a:chExt cx="8025840" cy="6273000"/>
          </a:xfrm>
        </p:grpSpPr>
        <p:pic>
          <p:nvPicPr>
            <p:cNvPr id="390" name="image.png"/>
            <p:cNvPicPr/>
            <p:nvPr/>
          </p:nvPicPr>
          <p:blipFill>
            <a:blip r:embed="rId2"/>
            <a:stretch/>
          </p:blipFill>
          <p:spPr>
            <a:xfrm>
              <a:off x="1547640" y="1903320"/>
              <a:ext cx="7557480" cy="3709440"/>
            </a:xfrm>
            <a:prstGeom prst="rect">
              <a:avLst/>
            </a:prstGeom>
            <a:ln w="12600">
              <a:noFill/>
            </a:ln>
          </p:spPr>
        </p:pic>
        <p:pic>
          <p:nvPicPr>
            <p:cNvPr id="391" name="image.png"/>
            <p:cNvPicPr/>
            <p:nvPr/>
          </p:nvPicPr>
          <p:blipFill>
            <a:blip r:embed="rId3"/>
            <a:stretch/>
          </p:blipFill>
          <p:spPr>
            <a:xfrm>
              <a:off x="1308240" y="749160"/>
              <a:ext cx="8025840" cy="6273000"/>
            </a:xfrm>
            <a:prstGeom prst="rect">
              <a:avLst/>
            </a:prstGeom>
            <a:ln w="12600">
              <a:noFill/>
            </a:ln>
          </p:spPr>
        </p:pic>
      </p:grpSp>
      <p:sp>
        <p:nvSpPr>
          <p:cNvPr id="392" name="CustomShape 2"/>
          <p:cNvSpPr/>
          <p:nvPr/>
        </p:nvSpPr>
        <p:spPr>
          <a:xfrm>
            <a:off x="1041480" y="8292960"/>
            <a:ext cx="10921320" cy="990000"/>
          </a:xfrm>
          <a:prstGeom prst="rect">
            <a:avLst/>
          </a:prstGeom>
          <a:noFill/>
          <a:ln w="12600">
            <a:noFill/>
          </a:ln>
        </p:spPr>
        <p:style>
          <a:lnRef idx="0">
            <a:scrgbClr r="0" g="0" b="0"/>
          </a:lnRef>
          <a:fillRef idx="0">
            <a:scrgbClr r="0" g="0" b="0"/>
          </a:fillRef>
          <a:effectRef idx="0">
            <a:scrgbClr r="0" g="0" b="0"/>
          </a:effectRef>
          <a:fontRef idx="minor"/>
        </p:style>
      </p:sp>
      <p:pic>
        <p:nvPicPr>
          <p:cNvPr id="393" name="image.png"/>
          <p:cNvPicPr/>
          <p:nvPr/>
        </p:nvPicPr>
        <p:blipFill>
          <a:blip r:embed="rId4"/>
          <a:stretch/>
        </p:blipFill>
        <p:spPr>
          <a:xfrm>
            <a:off x="6413400" y="5842080"/>
            <a:ext cx="5346000" cy="2564640"/>
          </a:xfrm>
          <a:prstGeom prst="rect">
            <a:avLst/>
          </a:prstGeom>
          <a:ln w="12600">
            <a:noFill/>
          </a:ln>
          <a:effectLst>
            <a:outerShdw blurRad="63500" dist="76199" dir="8100000" rotWithShape="0">
              <a:srgbClr val="000000">
                <a:alpha val="75000"/>
              </a:srgbClr>
            </a:outerShdw>
          </a:effectLst>
        </p:spPr>
      </p:pic>
    </p:spTree>
  </p:cSld>
  <p:clrMapOvr>
    <a:masterClrMapping/>
  </p:clrMapOvr>
  <p:transition spd="med">
    <p:wip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4" name="image.png"/>
          <p:cNvPicPr/>
          <p:nvPr/>
        </p:nvPicPr>
        <p:blipFill>
          <a:blip r:embed="rId2"/>
          <a:stretch/>
        </p:blipFill>
        <p:spPr>
          <a:xfrm>
            <a:off x="419040" y="2324160"/>
            <a:ext cx="6133320" cy="4609440"/>
          </a:xfrm>
          <a:prstGeom prst="rect">
            <a:avLst/>
          </a:prstGeom>
          <a:ln w="12600">
            <a:noFill/>
          </a:ln>
        </p:spPr>
      </p:pic>
      <p:sp>
        <p:nvSpPr>
          <p:cNvPr id="395" name="CustomShape 1"/>
          <p:cNvSpPr/>
          <p:nvPr/>
        </p:nvSpPr>
        <p:spPr>
          <a:xfrm>
            <a:off x="6553080" y="1816200"/>
            <a:ext cx="5790600" cy="676836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rmAutofit/>
          </a:bodyPr>
          <a:lstStyle/>
          <a:p>
            <a:pPr>
              <a:lnSpc>
                <a:spcPct val="100000"/>
              </a:lnSpc>
            </a:pPr>
            <a:r>
              <a:rPr lang="en-US" sz="2800" b="0" strike="noStrike" spc="-1">
                <a:solidFill>
                  <a:srgbClr val="800000"/>
                </a:solidFill>
                <a:latin typeface="Bradley Hand ITC TT-Bold"/>
                <a:ea typeface="Bradley Hand ITC TT-Bold"/>
              </a:rPr>
              <a:t>Review old returns.</a:t>
            </a:r>
            <a:endParaRPr lang="en-US" sz="2800" b="0" strike="noStrike" spc="-1">
              <a:latin typeface="Arial"/>
            </a:endParaRPr>
          </a:p>
          <a:p>
            <a:pPr marL="977760" lvl="1" indent="-608760">
              <a:lnSpc>
                <a:spcPct val="100000"/>
              </a:lnSpc>
              <a:buBlip>
                <a:blip r:embed="rId3"/>
              </a:buBlip>
            </a:pPr>
            <a:r>
              <a:rPr lang="en-US" sz="2800" b="0" strike="noStrike" spc="-1">
                <a:solidFill>
                  <a:srgbClr val="49433E"/>
                </a:solidFill>
                <a:latin typeface="Bradley Hand ITC TT-Bold"/>
                <a:ea typeface="Bradley Hand ITC TT-Bold"/>
              </a:rPr>
              <a:t>Records of prior transactions</a:t>
            </a:r>
            <a:endParaRPr lang="en-US" sz="2800" b="0" strike="noStrike" spc="-1">
              <a:latin typeface="Arial"/>
            </a:endParaRPr>
          </a:p>
          <a:p>
            <a:pPr marL="977760" lvl="1" indent="-608760">
              <a:lnSpc>
                <a:spcPct val="100000"/>
              </a:lnSpc>
              <a:spcBef>
                <a:spcPts val="2801"/>
              </a:spcBef>
              <a:buBlip>
                <a:blip r:embed="rId3"/>
              </a:buBlip>
            </a:pPr>
            <a:r>
              <a:rPr lang="en-US" sz="2800" b="0" strike="noStrike" spc="-1">
                <a:solidFill>
                  <a:srgbClr val="49433E"/>
                </a:solidFill>
                <a:latin typeface="Bradley Hand ITC TT-Bold"/>
                <a:ea typeface="Bradley Hand ITC TT-Bold"/>
              </a:rPr>
              <a:t>Sales of property</a:t>
            </a:r>
            <a:endParaRPr lang="en-US" sz="2800" b="0" strike="noStrike" spc="-1">
              <a:latin typeface="Arial"/>
            </a:endParaRPr>
          </a:p>
          <a:p>
            <a:pPr marL="977760" lvl="1" indent="-608760">
              <a:lnSpc>
                <a:spcPct val="100000"/>
              </a:lnSpc>
              <a:spcBef>
                <a:spcPts val="2801"/>
              </a:spcBef>
              <a:buBlip>
                <a:blip r:embed="rId3"/>
              </a:buBlip>
            </a:pPr>
            <a:r>
              <a:rPr lang="en-US" sz="2800" b="0" strike="noStrike" spc="-1">
                <a:solidFill>
                  <a:srgbClr val="49433E"/>
                </a:solidFill>
                <a:latin typeface="Bradley Hand ITC TT-Bold"/>
                <a:ea typeface="Bradley Hand ITC TT-Bold"/>
              </a:rPr>
              <a:t>disposing of retirement</a:t>
            </a:r>
            <a:endParaRPr lang="en-US" sz="2800" b="0" strike="noStrike" spc="-1">
              <a:latin typeface="Arial"/>
            </a:endParaRPr>
          </a:p>
          <a:p>
            <a:pPr marL="977760" lvl="1" indent="-608760">
              <a:lnSpc>
                <a:spcPct val="100000"/>
              </a:lnSpc>
              <a:spcBef>
                <a:spcPts val="2801"/>
              </a:spcBef>
              <a:buBlip>
                <a:blip r:embed="rId3"/>
              </a:buBlip>
            </a:pPr>
            <a:r>
              <a:rPr lang="en-US" sz="2800" b="0" strike="noStrike" spc="-1">
                <a:solidFill>
                  <a:srgbClr val="49433E"/>
                </a:solidFill>
                <a:latin typeface="Bradley Hand ITC TT-Bold"/>
                <a:ea typeface="Bradley Hand ITC TT-Bold"/>
              </a:rPr>
              <a:t>income patterns </a:t>
            </a:r>
            <a:endParaRPr lang="en-US" sz="2800" b="0" strike="noStrike" spc="-1">
              <a:latin typeface="Arial"/>
            </a:endParaRPr>
          </a:p>
          <a:p>
            <a:pPr marL="977760" lvl="1" indent="-608760">
              <a:lnSpc>
                <a:spcPct val="100000"/>
              </a:lnSpc>
              <a:spcBef>
                <a:spcPts val="2801"/>
              </a:spcBef>
              <a:buBlip>
                <a:blip r:embed="rId3"/>
              </a:buBlip>
            </a:pPr>
            <a:r>
              <a:rPr lang="en-US" sz="2800" b="0" strike="noStrike" spc="-1">
                <a:solidFill>
                  <a:srgbClr val="49433E"/>
                </a:solidFill>
                <a:latin typeface="Bradley Hand ITC TT-Bold"/>
                <a:ea typeface="Bradley Hand ITC TT-Bold"/>
              </a:rPr>
              <a:t>Income sources</a:t>
            </a:r>
            <a:endParaRPr lang="en-US" sz="2800" b="0" strike="noStrike" spc="-1">
              <a:latin typeface="Arial"/>
            </a:endParaRPr>
          </a:p>
          <a:p>
            <a:pPr marL="977760" lvl="1" indent="-608760">
              <a:lnSpc>
                <a:spcPct val="100000"/>
              </a:lnSpc>
              <a:spcBef>
                <a:spcPts val="2801"/>
              </a:spcBef>
              <a:buBlip>
                <a:blip r:embed="rId3"/>
              </a:buBlip>
            </a:pPr>
            <a:r>
              <a:rPr lang="en-US" sz="2800" b="0" strike="noStrike" spc="-1">
                <a:solidFill>
                  <a:srgbClr val="49433E"/>
                </a:solidFill>
                <a:latin typeface="Bradley Hand ITC TT-Bold"/>
                <a:ea typeface="Bradley Hand ITC TT-Bold"/>
              </a:rPr>
              <a:t>Ratios of income to assets</a:t>
            </a:r>
            <a:endParaRPr lang="en-US" sz="2800" b="0" strike="noStrike" spc="-1">
              <a:latin typeface="Arial"/>
            </a:endParaRPr>
          </a:p>
        </p:txBody>
      </p:sp>
    </p:spTree>
  </p:cSld>
  <p:clrMapOvr>
    <a:masterClrMapping/>
  </p:clrMapOvr>
  <p:transition spd="med">
    <p:wip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fill="hold"/>
                                        <p:tgtEl>
                                          <p:spTgt spid="395"/>
                                        </p:tgtEl>
                                        <p:attrNameLst>
                                          <p:attrName>style.visibility</p:attrName>
                                        </p:attrNameLst>
                                      </p:cBhvr>
                                      <p:to>
                                        <p:strVal val="visible"/>
                                      </p:to>
                                    </p:set>
                                    <p:anim calcmode="lin" valueType="num">
                                      <p:cBhvr additive="repl">
                                        <p:cTn id="7" dur="1000" fill="hold"/>
                                        <p:tgtEl>
                                          <p:spTgt spid="395"/>
                                        </p:tgtEl>
                                        <p:attrNameLst>
                                          <p:attrName>ppt_w</p:attrName>
                                        </p:attrNameLst>
                                      </p:cBhvr>
                                      <p:tavLst>
                                        <p:tav tm="0">
                                          <p:val>
                                            <p:strVal val="4*#ppt_w"/>
                                          </p:val>
                                        </p:tav>
                                        <p:tav tm="100000">
                                          <p:val>
                                            <p:strVal val="#ppt_w"/>
                                          </p:val>
                                        </p:tav>
                                      </p:tavLst>
                                    </p:anim>
                                    <p:anim calcmode="lin" valueType="num">
                                      <p:cBhvr additive="repl">
                                        <p:cTn id="8" dur="1000" fill="hold"/>
                                        <p:tgtEl>
                                          <p:spTgt spid="395"/>
                                        </p:tgtEl>
                                        <p:attrNameLst>
                                          <p:attrName>ppt_h</p:attrName>
                                        </p:attrNameLst>
                                      </p:cBhvr>
                                      <p:tavLst>
                                        <p:tav tm="0">
                                          <p:val>
                                            <p:strVal val="4*#ppt_h"/>
                                          </p:val>
                                        </p:tav>
                                        <p:tav tm="100000">
                                          <p:val>
                                            <p:strVal val="#ppt_h"/>
                                          </p:val>
                                        </p:tav>
                                      </p:tavLst>
                                    </p:anim>
                                  </p:childTnLst>
                                </p:cTn>
                              </p:par>
                              <p:par>
                                <p:cTn id="9" presetID="23" presetClass="entr" presetSubtype="32" fill="hold" nodeType="withEffect">
                                  <p:stCondLst>
                                    <p:cond delay="0"/>
                                  </p:stCondLst>
                                  <p:childTnLst>
                                    <p:set>
                                      <p:cBhvr>
                                        <p:cTn id="10" fill="hold"/>
                                        <p:tgtEl>
                                          <p:spTgt spid="395">
                                            <p:txEl>
                                              <p:pRg st="0" end="0"/>
                                            </p:txEl>
                                          </p:spTgt>
                                        </p:tgtEl>
                                        <p:attrNameLst>
                                          <p:attrName>style.visibility</p:attrName>
                                        </p:attrNameLst>
                                      </p:cBhvr>
                                      <p:to>
                                        <p:strVal val="visible"/>
                                      </p:to>
                                    </p:set>
                                    <p:anim calcmode="lin" valueType="num">
                                      <p:cBhvr additive="repl">
                                        <p:cTn id="11" dur="1000" fill="hold"/>
                                        <p:tgtEl>
                                          <p:spTgt spid="395">
                                            <p:txEl>
                                              <p:pRg st="0" end="0"/>
                                            </p:txEl>
                                          </p:spTgt>
                                        </p:tgtEl>
                                        <p:attrNameLst>
                                          <p:attrName>ppt_w</p:attrName>
                                        </p:attrNameLst>
                                      </p:cBhvr>
                                      <p:tavLst>
                                        <p:tav tm="0">
                                          <p:val>
                                            <p:strVal val="4*#ppt_w"/>
                                          </p:val>
                                        </p:tav>
                                        <p:tav tm="100000">
                                          <p:val>
                                            <p:strVal val="#ppt_w"/>
                                          </p:val>
                                        </p:tav>
                                      </p:tavLst>
                                    </p:anim>
                                    <p:anim calcmode="lin" valueType="num">
                                      <p:cBhvr additive="repl">
                                        <p:cTn id="12" dur="1000" fill="hold"/>
                                        <p:tgtEl>
                                          <p:spTgt spid="395">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32" fill="hold" nodeType="clickEffect">
                                  <p:stCondLst>
                                    <p:cond delay="0"/>
                                  </p:stCondLst>
                                  <p:childTnLst>
                                    <p:set>
                                      <p:cBhvr>
                                        <p:cTn id="16" fill="hold"/>
                                        <p:tgtEl>
                                          <p:spTgt spid="395">
                                            <p:txEl>
                                              <p:pRg st="1" end="1"/>
                                            </p:txEl>
                                          </p:spTgt>
                                        </p:tgtEl>
                                        <p:attrNameLst>
                                          <p:attrName>style.visibility</p:attrName>
                                        </p:attrNameLst>
                                      </p:cBhvr>
                                      <p:to>
                                        <p:strVal val="visible"/>
                                      </p:to>
                                    </p:set>
                                    <p:anim calcmode="lin" valueType="num">
                                      <p:cBhvr additive="repl">
                                        <p:cTn id="17" dur="1000" fill="hold"/>
                                        <p:tgtEl>
                                          <p:spTgt spid="395">
                                            <p:txEl>
                                              <p:pRg st="1" end="1"/>
                                            </p:txEl>
                                          </p:spTgt>
                                        </p:tgtEl>
                                        <p:attrNameLst>
                                          <p:attrName>ppt_w</p:attrName>
                                        </p:attrNameLst>
                                      </p:cBhvr>
                                      <p:tavLst>
                                        <p:tav tm="0">
                                          <p:val>
                                            <p:strVal val="4*#ppt_w"/>
                                          </p:val>
                                        </p:tav>
                                        <p:tav tm="100000">
                                          <p:val>
                                            <p:strVal val="#ppt_w"/>
                                          </p:val>
                                        </p:tav>
                                      </p:tavLst>
                                    </p:anim>
                                    <p:anim calcmode="lin" valueType="num">
                                      <p:cBhvr additive="repl">
                                        <p:cTn id="18" dur="1000" fill="hold"/>
                                        <p:tgtEl>
                                          <p:spTgt spid="395">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32" fill="hold" nodeType="clickEffect">
                                  <p:stCondLst>
                                    <p:cond delay="0"/>
                                  </p:stCondLst>
                                  <p:childTnLst>
                                    <p:set>
                                      <p:cBhvr>
                                        <p:cTn id="22" fill="hold"/>
                                        <p:tgtEl>
                                          <p:spTgt spid="395">
                                            <p:txEl>
                                              <p:pRg st="2" end="2"/>
                                            </p:txEl>
                                          </p:spTgt>
                                        </p:tgtEl>
                                        <p:attrNameLst>
                                          <p:attrName>style.visibility</p:attrName>
                                        </p:attrNameLst>
                                      </p:cBhvr>
                                      <p:to>
                                        <p:strVal val="visible"/>
                                      </p:to>
                                    </p:set>
                                    <p:anim calcmode="lin" valueType="num">
                                      <p:cBhvr additive="repl">
                                        <p:cTn id="23" dur="1000" fill="hold"/>
                                        <p:tgtEl>
                                          <p:spTgt spid="395">
                                            <p:txEl>
                                              <p:pRg st="2" end="2"/>
                                            </p:txEl>
                                          </p:spTgt>
                                        </p:tgtEl>
                                        <p:attrNameLst>
                                          <p:attrName>ppt_w</p:attrName>
                                        </p:attrNameLst>
                                      </p:cBhvr>
                                      <p:tavLst>
                                        <p:tav tm="0">
                                          <p:val>
                                            <p:strVal val="4*#ppt_w"/>
                                          </p:val>
                                        </p:tav>
                                        <p:tav tm="100000">
                                          <p:val>
                                            <p:strVal val="#ppt_w"/>
                                          </p:val>
                                        </p:tav>
                                      </p:tavLst>
                                    </p:anim>
                                    <p:anim calcmode="lin" valueType="num">
                                      <p:cBhvr additive="repl">
                                        <p:cTn id="24" dur="1000" fill="hold"/>
                                        <p:tgtEl>
                                          <p:spTgt spid="395">
                                            <p:txEl>
                                              <p:pRg st="2" end="2"/>
                                            </p:txEl>
                                          </p:spTgt>
                                        </p:tgtEl>
                                        <p:attrNameLst>
                                          <p:attrName>ppt_h</p:attrName>
                                        </p:attrNameLst>
                                      </p:cBhvr>
                                      <p:tavLst>
                                        <p:tav tm="0">
                                          <p:val>
                                            <p:strVal val="4*#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32" fill="hold" nodeType="clickEffect">
                                  <p:stCondLst>
                                    <p:cond delay="0"/>
                                  </p:stCondLst>
                                  <p:childTnLst>
                                    <p:set>
                                      <p:cBhvr>
                                        <p:cTn id="28" fill="hold"/>
                                        <p:tgtEl>
                                          <p:spTgt spid="395">
                                            <p:txEl>
                                              <p:pRg st="3" end="3"/>
                                            </p:txEl>
                                          </p:spTgt>
                                        </p:tgtEl>
                                        <p:attrNameLst>
                                          <p:attrName>style.visibility</p:attrName>
                                        </p:attrNameLst>
                                      </p:cBhvr>
                                      <p:to>
                                        <p:strVal val="visible"/>
                                      </p:to>
                                    </p:set>
                                    <p:anim calcmode="lin" valueType="num">
                                      <p:cBhvr additive="repl">
                                        <p:cTn id="29" dur="1000" fill="hold"/>
                                        <p:tgtEl>
                                          <p:spTgt spid="395">
                                            <p:txEl>
                                              <p:pRg st="3" end="3"/>
                                            </p:txEl>
                                          </p:spTgt>
                                        </p:tgtEl>
                                        <p:attrNameLst>
                                          <p:attrName>ppt_w</p:attrName>
                                        </p:attrNameLst>
                                      </p:cBhvr>
                                      <p:tavLst>
                                        <p:tav tm="0">
                                          <p:val>
                                            <p:strVal val="4*#ppt_w"/>
                                          </p:val>
                                        </p:tav>
                                        <p:tav tm="100000">
                                          <p:val>
                                            <p:strVal val="#ppt_w"/>
                                          </p:val>
                                        </p:tav>
                                      </p:tavLst>
                                    </p:anim>
                                    <p:anim calcmode="lin" valueType="num">
                                      <p:cBhvr additive="repl">
                                        <p:cTn id="30" dur="1000" fill="hold"/>
                                        <p:tgtEl>
                                          <p:spTgt spid="395">
                                            <p:txEl>
                                              <p:pRg st="3" end="3"/>
                                            </p:txEl>
                                          </p:spTgt>
                                        </p:tgtEl>
                                        <p:attrNameLst>
                                          <p:attrName>ppt_h</p:attrName>
                                        </p:attrNameLst>
                                      </p:cBhvr>
                                      <p:tavLst>
                                        <p:tav tm="0">
                                          <p:val>
                                            <p:strVal val="4*#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32" fill="hold" nodeType="clickEffect">
                                  <p:stCondLst>
                                    <p:cond delay="0"/>
                                  </p:stCondLst>
                                  <p:childTnLst>
                                    <p:set>
                                      <p:cBhvr>
                                        <p:cTn id="34" fill="hold"/>
                                        <p:tgtEl>
                                          <p:spTgt spid="395">
                                            <p:txEl>
                                              <p:pRg st="4" end="4"/>
                                            </p:txEl>
                                          </p:spTgt>
                                        </p:tgtEl>
                                        <p:attrNameLst>
                                          <p:attrName>style.visibility</p:attrName>
                                        </p:attrNameLst>
                                      </p:cBhvr>
                                      <p:to>
                                        <p:strVal val="visible"/>
                                      </p:to>
                                    </p:set>
                                    <p:anim calcmode="lin" valueType="num">
                                      <p:cBhvr additive="repl">
                                        <p:cTn id="35" dur="1000" fill="hold"/>
                                        <p:tgtEl>
                                          <p:spTgt spid="395">
                                            <p:txEl>
                                              <p:pRg st="4" end="4"/>
                                            </p:txEl>
                                          </p:spTgt>
                                        </p:tgtEl>
                                        <p:attrNameLst>
                                          <p:attrName>ppt_w</p:attrName>
                                        </p:attrNameLst>
                                      </p:cBhvr>
                                      <p:tavLst>
                                        <p:tav tm="0">
                                          <p:val>
                                            <p:strVal val="4*#ppt_w"/>
                                          </p:val>
                                        </p:tav>
                                        <p:tav tm="100000">
                                          <p:val>
                                            <p:strVal val="#ppt_w"/>
                                          </p:val>
                                        </p:tav>
                                      </p:tavLst>
                                    </p:anim>
                                    <p:anim calcmode="lin" valueType="num">
                                      <p:cBhvr additive="repl">
                                        <p:cTn id="36" dur="1000" fill="hold"/>
                                        <p:tgtEl>
                                          <p:spTgt spid="395">
                                            <p:txEl>
                                              <p:pRg st="4" end="4"/>
                                            </p:txEl>
                                          </p:spTgt>
                                        </p:tgtEl>
                                        <p:attrNameLst>
                                          <p:attrName>ppt_h</p:attrName>
                                        </p:attrNameLst>
                                      </p:cBhvr>
                                      <p:tavLst>
                                        <p:tav tm="0">
                                          <p:val>
                                            <p:strVal val="4*#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32" fill="hold" nodeType="clickEffect">
                                  <p:stCondLst>
                                    <p:cond delay="0"/>
                                  </p:stCondLst>
                                  <p:childTnLst>
                                    <p:set>
                                      <p:cBhvr>
                                        <p:cTn id="40" fill="hold"/>
                                        <p:tgtEl>
                                          <p:spTgt spid="395">
                                            <p:txEl>
                                              <p:pRg st="5" end="5"/>
                                            </p:txEl>
                                          </p:spTgt>
                                        </p:tgtEl>
                                        <p:attrNameLst>
                                          <p:attrName>style.visibility</p:attrName>
                                        </p:attrNameLst>
                                      </p:cBhvr>
                                      <p:to>
                                        <p:strVal val="visible"/>
                                      </p:to>
                                    </p:set>
                                    <p:anim calcmode="lin" valueType="num">
                                      <p:cBhvr additive="repl">
                                        <p:cTn id="41" dur="1000" fill="hold"/>
                                        <p:tgtEl>
                                          <p:spTgt spid="395">
                                            <p:txEl>
                                              <p:pRg st="5" end="5"/>
                                            </p:txEl>
                                          </p:spTgt>
                                        </p:tgtEl>
                                        <p:attrNameLst>
                                          <p:attrName>ppt_w</p:attrName>
                                        </p:attrNameLst>
                                      </p:cBhvr>
                                      <p:tavLst>
                                        <p:tav tm="0">
                                          <p:val>
                                            <p:strVal val="4*#ppt_w"/>
                                          </p:val>
                                        </p:tav>
                                        <p:tav tm="100000">
                                          <p:val>
                                            <p:strVal val="#ppt_w"/>
                                          </p:val>
                                        </p:tav>
                                      </p:tavLst>
                                    </p:anim>
                                    <p:anim calcmode="lin" valueType="num">
                                      <p:cBhvr additive="repl">
                                        <p:cTn id="42" dur="1000" fill="hold"/>
                                        <p:tgtEl>
                                          <p:spTgt spid="395">
                                            <p:txEl>
                                              <p:pRg st="5" end="5"/>
                                            </p:txEl>
                                          </p:spTgt>
                                        </p:tgtEl>
                                        <p:attrNameLst>
                                          <p:attrName>ppt_h</p:attrName>
                                        </p:attrNameLst>
                                      </p:cBhvr>
                                      <p:tavLst>
                                        <p:tav tm="0">
                                          <p:val>
                                            <p:strVal val="4*#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32" fill="hold" nodeType="clickEffect">
                                  <p:stCondLst>
                                    <p:cond delay="0"/>
                                  </p:stCondLst>
                                  <p:childTnLst>
                                    <p:set>
                                      <p:cBhvr>
                                        <p:cTn id="46" fill="hold"/>
                                        <p:tgtEl>
                                          <p:spTgt spid="395">
                                            <p:txEl>
                                              <p:pRg st="6" end="6"/>
                                            </p:txEl>
                                          </p:spTgt>
                                        </p:tgtEl>
                                        <p:attrNameLst>
                                          <p:attrName>style.visibility</p:attrName>
                                        </p:attrNameLst>
                                      </p:cBhvr>
                                      <p:to>
                                        <p:strVal val="visible"/>
                                      </p:to>
                                    </p:set>
                                    <p:anim calcmode="lin" valueType="num">
                                      <p:cBhvr additive="repl">
                                        <p:cTn id="47" dur="1000" fill="hold"/>
                                        <p:tgtEl>
                                          <p:spTgt spid="395">
                                            <p:txEl>
                                              <p:pRg st="6" end="6"/>
                                            </p:txEl>
                                          </p:spTgt>
                                        </p:tgtEl>
                                        <p:attrNameLst>
                                          <p:attrName>ppt_w</p:attrName>
                                        </p:attrNameLst>
                                      </p:cBhvr>
                                      <p:tavLst>
                                        <p:tav tm="0">
                                          <p:val>
                                            <p:strVal val="4*#ppt_w"/>
                                          </p:val>
                                        </p:tav>
                                        <p:tav tm="100000">
                                          <p:val>
                                            <p:strVal val="#ppt_w"/>
                                          </p:val>
                                        </p:tav>
                                      </p:tavLst>
                                    </p:anim>
                                    <p:anim calcmode="lin" valueType="num">
                                      <p:cBhvr additive="repl">
                                        <p:cTn id="48" dur="1000" fill="hold"/>
                                        <p:tgtEl>
                                          <p:spTgt spid="395">
                                            <p:txEl>
                                              <p:pRg st="6" end="6"/>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TextShape 1"/>
          <p:cNvSpPr txBox="1"/>
          <p:nvPr/>
        </p:nvSpPr>
        <p:spPr>
          <a:xfrm>
            <a:off x="1057320" y="731520"/>
            <a:ext cx="10921320" cy="1463040"/>
          </a:xfrm>
          <a:prstGeom prst="rect">
            <a:avLst/>
          </a:prstGeom>
          <a:noFill/>
          <a:ln>
            <a:noFill/>
          </a:ln>
        </p:spPr>
        <p:txBody>
          <a:bodyPr lIns="0" tIns="0" rIns="0" bIns="0" anchor="ctr"/>
          <a:lstStyle/>
          <a:p>
            <a:pPr algn="ctr"/>
            <a:r>
              <a:rPr lang="en-US" sz="4400" b="0" strike="noStrike" spc="-1">
                <a:latin typeface="Arial"/>
              </a:rPr>
              <a:t>Kansas Child Support Considerations</a:t>
            </a:r>
          </a:p>
        </p:txBody>
      </p:sp>
      <p:sp>
        <p:nvSpPr>
          <p:cNvPr id="397" name="TextShape 2"/>
          <p:cNvSpPr txBox="1"/>
          <p:nvPr/>
        </p:nvSpPr>
        <p:spPr>
          <a:xfrm>
            <a:off x="1057320" y="2289240"/>
            <a:ext cx="10921320" cy="5757480"/>
          </a:xfrm>
          <a:prstGeom prst="rect">
            <a:avLst/>
          </a:prstGeom>
          <a:noFill/>
          <a:ln>
            <a:noFill/>
          </a:ln>
        </p:spPr>
        <p:txBody>
          <a:bodyPr lIns="0" tIns="0" rIns="0" bIns="0">
            <a:normAutofit fontScale="77500" lnSpcReduction="20000"/>
          </a:bodyPr>
          <a:lstStyle/>
          <a:p>
            <a:pPr marL="432000" indent="-324000">
              <a:spcBef>
                <a:spcPts val="1417"/>
              </a:spcBef>
              <a:buClr>
                <a:srgbClr val="000000"/>
              </a:buClr>
              <a:buSzPct val="45000"/>
              <a:buFont typeface="Wingdings" charset="2"/>
              <a:buChar char=""/>
            </a:pPr>
            <a:r>
              <a:rPr lang="en-US" sz="3200" b="0" strike="noStrike" spc="-1">
                <a:latin typeface="Arial"/>
              </a:rPr>
              <a:t>Courts are to split the deductions/credits associated with children so as to maximize benefit. </a:t>
            </a:r>
          </a:p>
          <a:p>
            <a:pPr marL="432000" indent="-324000">
              <a:spcBef>
                <a:spcPts val="1417"/>
              </a:spcBef>
              <a:buClr>
                <a:srgbClr val="000000"/>
              </a:buClr>
              <a:buSzPct val="45000"/>
              <a:buFont typeface="Wingdings" charset="2"/>
              <a:buChar char=""/>
            </a:pPr>
            <a:r>
              <a:rPr lang="en-US" sz="3200" b="0" strike="noStrike" spc="-1">
                <a:latin typeface="Arial"/>
              </a:rPr>
              <a:t>If custodial parent will not alternate tax benefits, an adjustment is made to child support calculations</a:t>
            </a:r>
          </a:p>
          <a:p>
            <a:pPr marL="432000" indent="-324000">
              <a:spcBef>
                <a:spcPts val="1417"/>
              </a:spcBef>
              <a:buClr>
                <a:srgbClr val="000000"/>
              </a:buClr>
              <a:buSzPct val="45000"/>
              <a:buFont typeface="Wingdings" charset="2"/>
              <a:buChar char=""/>
            </a:pPr>
            <a:r>
              <a:rPr lang="en-US" sz="3200" b="0" strike="noStrike" spc="-1">
                <a:latin typeface="Arial"/>
              </a:rPr>
              <a:t>Kansas has not updated child support guidelines to account for the TCJA</a:t>
            </a:r>
          </a:p>
          <a:p>
            <a:pPr marL="432000" indent="-324000">
              <a:spcBef>
                <a:spcPts val="1417"/>
              </a:spcBef>
              <a:buClr>
                <a:srgbClr val="000000"/>
              </a:buClr>
              <a:buSzPct val="45000"/>
              <a:buFont typeface="Wingdings" charset="2"/>
              <a:buChar char=""/>
            </a:pPr>
            <a:r>
              <a:rPr lang="en-US" sz="3200" b="0" strike="noStrike" spc="-1">
                <a:latin typeface="Arial"/>
              </a:rPr>
              <a:t>Custodial parent gets larger standard deduction as HoH (extra 50% fed and state), which results in an adjustment to child support calculations</a:t>
            </a:r>
          </a:p>
          <a:p>
            <a:pPr marL="432000" indent="-324000">
              <a:spcBef>
                <a:spcPts val="1417"/>
              </a:spcBef>
              <a:buClr>
                <a:srgbClr val="000000"/>
              </a:buClr>
              <a:buSzPct val="45000"/>
              <a:buFont typeface="Wingdings" charset="2"/>
              <a:buChar char=""/>
            </a:pPr>
            <a:r>
              <a:rPr lang="en-US" sz="3200" b="0" strike="noStrike" spc="-1">
                <a:latin typeface="Arial"/>
              </a:rPr>
              <a:t>Calculations relying on old (1984-2017) tax law will be distorted</a:t>
            </a:r>
          </a:p>
          <a:p>
            <a:pPr marL="864000" lvl="1" indent="-324000">
              <a:spcBef>
                <a:spcPts val="1134"/>
              </a:spcBef>
              <a:buClr>
                <a:srgbClr val="000000"/>
              </a:buClr>
              <a:buSzPct val="75000"/>
              <a:buFont typeface="Symbol" charset="2"/>
              <a:buChar char=""/>
            </a:pPr>
            <a:r>
              <a:rPr lang="en-US" sz="2800" b="0" strike="noStrike" spc="-1">
                <a:latin typeface="Arial"/>
              </a:rPr>
              <a:t>Exemptions are gone, but KS allows the available exemptions to be split</a:t>
            </a:r>
          </a:p>
          <a:p>
            <a:pPr marL="864000" lvl="1" indent="-324000">
              <a:spcBef>
                <a:spcPts val="1134"/>
              </a:spcBef>
              <a:buClr>
                <a:srgbClr val="000000"/>
              </a:buClr>
              <a:buSzPct val="75000"/>
              <a:buFont typeface="Symbol" charset="2"/>
              <a:buChar char=""/>
            </a:pPr>
            <a:r>
              <a:rPr lang="en-US" sz="2800" b="0" strike="noStrike" spc="-1">
                <a:latin typeface="Arial"/>
              </a:rPr>
              <a:t>ACA failure to provide health coverage penalty follows exemption, but enforcement is suspended effective TY2019</a:t>
            </a:r>
          </a:p>
          <a:p>
            <a:pPr marL="864000" lvl="1" indent="-324000">
              <a:spcBef>
                <a:spcPts val="1134"/>
              </a:spcBef>
              <a:buClr>
                <a:srgbClr val="000000"/>
              </a:buClr>
              <a:buSzPct val="75000"/>
              <a:buFont typeface="Symbol" charset="2"/>
              <a:buChar char=""/>
            </a:pPr>
            <a:r>
              <a:rPr lang="en-US" sz="2800" b="0" strike="noStrike" spc="-1">
                <a:latin typeface="Arial"/>
              </a:rPr>
              <a:t>Child Tax Credit is larger, but Child Care Tax Credit is ONLY available to parent claiming child for CTC purposes. Both credits are limited by earned income</a:t>
            </a:r>
          </a:p>
        </p:txBody>
      </p:sp>
    </p:spTree>
  </p:cSld>
  <p:clrMapOvr>
    <a:masterClrMapping/>
  </p:clrMapOvr>
  <p:transition spd="med">
    <p:wip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 name="image.png"/>
          <p:cNvPicPr/>
          <p:nvPr/>
        </p:nvPicPr>
        <p:blipFill>
          <a:blip r:embed="rId2"/>
          <a:stretch/>
        </p:blipFill>
        <p:spPr>
          <a:xfrm>
            <a:off x="2692440" y="901800"/>
            <a:ext cx="7708320" cy="5930280"/>
          </a:xfrm>
          <a:prstGeom prst="rect">
            <a:avLst/>
          </a:prstGeom>
          <a:ln w="12600">
            <a:noFill/>
          </a:ln>
        </p:spPr>
      </p:pic>
      <p:sp>
        <p:nvSpPr>
          <p:cNvPr id="399" name="CustomShape 1"/>
          <p:cNvSpPr/>
          <p:nvPr/>
        </p:nvSpPr>
        <p:spPr>
          <a:xfrm>
            <a:off x="1092240" y="6705720"/>
            <a:ext cx="10921320" cy="246312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rmAutofit/>
          </a:bodyPr>
          <a:lstStyle/>
          <a:p>
            <a:pPr algn="ctr">
              <a:lnSpc>
                <a:spcPct val="100000"/>
              </a:lnSpc>
            </a:pPr>
            <a:r>
              <a:rPr lang="en-US" sz="2800" b="0" strike="noStrike" spc="-1">
                <a:solidFill>
                  <a:srgbClr val="49433E"/>
                </a:solidFill>
                <a:latin typeface="Bradley Hand ITC TT-Bold"/>
                <a:ea typeface="Bradley Hand ITC TT-Bold"/>
              </a:rPr>
              <a:t>Joseph W. Booth, J.D., M.Div, Faaml, Fiaml</a:t>
            </a:r>
            <a:endParaRPr lang="en-US" sz="2800" b="0" strike="noStrike" spc="-1">
              <a:latin typeface="Arial"/>
            </a:endParaRPr>
          </a:p>
          <a:p>
            <a:pPr algn="ctr">
              <a:lnSpc>
                <a:spcPct val="100000"/>
              </a:lnSpc>
            </a:pPr>
            <a:r>
              <a:rPr lang="en-US" sz="2800" b="0" u="sng" strike="noStrike" spc="-1">
                <a:solidFill>
                  <a:srgbClr val="0000FF"/>
                </a:solidFill>
                <a:uFill>
                  <a:solidFill>
                    <a:srgbClr val="009999"/>
                  </a:solidFill>
                </a:uFill>
                <a:latin typeface="Bradley Hand ITC TT-Bold"/>
                <a:ea typeface="Bradley Hand ITC TT-Bold"/>
                <a:hlinkClick r:id="rId3"/>
              </a:rPr>
              <a:t>joe@boothfamilylaw.com</a:t>
            </a:r>
            <a:endParaRPr lang="en-US" sz="2800" b="0" strike="noStrike" spc="-1">
              <a:latin typeface="Arial"/>
            </a:endParaRPr>
          </a:p>
          <a:p>
            <a:pPr algn="ctr">
              <a:lnSpc>
                <a:spcPct val="100000"/>
              </a:lnSpc>
            </a:pPr>
            <a:r>
              <a:rPr lang="en-US" sz="2800" b="0" strike="noStrike" spc="-1">
                <a:solidFill>
                  <a:srgbClr val="49433E"/>
                </a:solidFill>
                <a:latin typeface="Bradley Hand ITC TT-Bold"/>
                <a:ea typeface="Bradley Hand ITC TT-Bold"/>
              </a:rPr>
              <a:t>11900 W. 87th St. Pkwy.  Ste 225</a:t>
            </a:r>
            <a:endParaRPr lang="en-US" sz="2800" b="0" strike="noStrike" spc="-1">
              <a:latin typeface="Arial"/>
            </a:endParaRPr>
          </a:p>
          <a:p>
            <a:pPr algn="ctr">
              <a:lnSpc>
                <a:spcPct val="100000"/>
              </a:lnSpc>
            </a:pPr>
            <a:r>
              <a:rPr lang="en-US" sz="2800" b="0" strike="noStrike" spc="-1">
                <a:solidFill>
                  <a:srgbClr val="49433E"/>
                </a:solidFill>
                <a:latin typeface="Bradley Hand ITC TT-Bold"/>
                <a:ea typeface="Bradley Hand ITC TT-Bold"/>
              </a:rPr>
              <a:t>Lenexa, KS 66215</a:t>
            </a:r>
            <a:endParaRPr lang="en-US" sz="2800" b="0" strike="noStrike" spc="-1">
              <a:latin typeface="Arial"/>
            </a:endParaRPr>
          </a:p>
          <a:p>
            <a:pPr algn="ctr">
              <a:lnSpc>
                <a:spcPct val="100000"/>
              </a:lnSpc>
            </a:pPr>
            <a:r>
              <a:rPr lang="en-US" sz="2800" b="0" strike="noStrike" spc="-1">
                <a:solidFill>
                  <a:srgbClr val="49433E"/>
                </a:solidFill>
                <a:latin typeface="Bradley Hand ITC TT-Bold"/>
                <a:ea typeface="Bradley Hand ITC TT-Bold"/>
              </a:rPr>
              <a:t>913.962.7732</a:t>
            </a:r>
            <a:endParaRPr lang="en-US" sz="2800" b="0" strike="noStrike" spc="-1">
              <a:latin typeface="Arial"/>
            </a:endParaRPr>
          </a:p>
        </p:txBody>
      </p:sp>
    </p:spTree>
  </p:cSld>
  <p:clrMapOvr>
    <a:masterClrMapping/>
  </p:clrMapOvr>
  <p:transition spd="slow">
    <p:dissolv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6" name="Group 1"/>
          <p:cNvGrpSpPr/>
          <p:nvPr/>
        </p:nvGrpSpPr>
        <p:grpSpPr>
          <a:xfrm>
            <a:off x="7302600" y="2603520"/>
            <a:ext cx="4698360" cy="6273000"/>
            <a:chOff x="7302600" y="2603520"/>
            <a:chExt cx="4698360" cy="6273000"/>
          </a:xfrm>
        </p:grpSpPr>
        <p:pic>
          <p:nvPicPr>
            <p:cNvPr id="327" name="image.jpg"/>
            <p:cNvPicPr/>
            <p:nvPr/>
          </p:nvPicPr>
          <p:blipFill>
            <a:blip r:embed="rId2"/>
            <a:srcRect l="15802" r="15720"/>
            <a:stretch/>
          </p:blipFill>
          <p:spPr>
            <a:xfrm>
              <a:off x="7505640" y="2755800"/>
              <a:ext cx="4291920" cy="5712840"/>
            </a:xfrm>
            <a:prstGeom prst="rect">
              <a:avLst/>
            </a:prstGeom>
            <a:ln w="12600">
              <a:noFill/>
            </a:ln>
          </p:spPr>
        </p:pic>
        <p:pic>
          <p:nvPicPr>
            <p:cNvPr id="328" name="image.png"/>
            <p:cNvPicPr/>
            <p:nvPr/>
          </p:nvPicPr>
          <p:blipFill>
            <a:blip r:embed="rId3"/>
            <a:stretch/>
          </p:blipFill>
          <p:spPr>
            <a:xfrm>
              <a:off x="7302600" y="2603520"/>
              <a:ext cx="4698360" cy="6273000"/>
            </a:xfrm>
            <a:prstGeom prst="rect">
              <a:avLst/>
            </a:prstGeom>
            <a:ln w="12600">
              <a:noFill/>
            </a:ln>
          </p:spPr>
        </p:pic>
      </p:grpSp>
      <p:sp>
        <p:nvSpPr>
          <p:cNvPr id="329" name="CustomShape 2"/>
          <p:cNvSpPr/>
          <p:nvPr/>
        </p:nvSpPr>
        <p:spPr>
          <a:xfrm>
            <a:off x="1041480" y="520560"/>
            <a:ext cx="10921320" cy="165024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algn="ctr">
              <a:lnSpc>
                <a:spcPct val="100000"/>
              </a:lnSpc>
            </a:pPr>
            <a:r>
              <a:rPr lang="en-US" sz="5200" b="0" strike="noStrike" spc="-1">
                <a:solidFill>
                  <a:srgbClr val="49433E"/>
                </a:solidFill>
                <a:latin typeface="Gill Sans Light"/>
                <a:ea typeface="Gill Sans Light"/>
              </a:rPr>
              <a:t>Marital Residence</a:t>
            </a:r>
            <a:endParaRPr lang="en-US" sz="5200" b="0" strike="noStrike" spc="-1">
              <a:latin typeface="Arial"/>
            </a:endParaRPr>
          </a:p>
        </p:txBody>
      </p:sp>
      <p:sp>
        <p:nvSpPr>
          <p:cNvPr id="330" name="CustomShape 3"/>
          <p:cNvSpPr/>
          <p:nvPr/>
        </p:nvSpPr>
        <p:spPr>
          <a:xfrm>
            <a:off x="1041480" y="2768760"/>
            <a:ext cx="4952160" cy="571428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marL="571680" indent="-570960">
              <a:lnSpc>
                <a:spcPct val="100000"/>
              </a:lnSpc>
              <a:spcBef>
                <a:spcPts val="3200"/>
              </a:spcBef>
              <a:buBlip>
                <a:blip r:embed="rId4"/>
              </a:buBlip>
            </a:pPr>
            <a:r>
              <a:rPr lang="en-US" sz="2800" b="0" strike="noStrike" spc="-1">
                <a:solidFill>
                  <a:srgbClr val="49433E"/>
                </a:solidFill>
                <a:latin typeface="Bradley Hand ITC TT-Bold"/>
                <a:ea typeface="Bradley Hand ITC TT-Bold"/>
              </a:rPr>
              <a:t>Ownership</a:t>
            </a:r>
            <a:endParaRPr lang="en-US" sz="2800" b="0" strike="noStrike" spc="-1">
              <a:latin typeface="Arial"/>
            </a:endParaRPr>
          </a:p>
          <a:p>
            <a:pPr marL="571680" indent="-570960">
              <a:lnSpc>
                <a:spcPct val="100000"/>
              </a:lnSpc>
              <a:spcBef>
                <a:spcPts val="3200"/>
              </a:spcBef>
              <a:buBlip>
                <a:blip r:embed="rId4"/>
              </a:buBlip>
            </a:pPr>
            <a:r>
              <a:rPr lang="en-US" sz="2800" b="0" strike="noStrike" spc="-1">
                <a:solidFill>
                  <a:srgbClr val="49433E"/>
                </a:solidFill>
                <a:latin typeface="Bradley Hand ITC TT-Bold"/>
                <a:ea typeface="Bradley Hand ITC TT-Bold"/>
              </a:rPr>
              <a:t>Sale</a:t>
            </a:r>
            <a:endParaRPr lang="en-US" sz="2800" b="0" strike="noStrike" spc="-1">
              <a:latin typeface="Arial"/>
            </a:endParaRPr>
          </a:p>
        </p:txBody>
      </p:sp>
    </p:spTree>
  </p:cSld>
  <p:clrMapOvr>
    <a:masterClrMapping/>
  </p:clrMapOvr>
  <p:transition spd="med">
    <p:dissolv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CustomShape 1"/>
          <p:cNvSpPr/>
          <p:nvPr/>
        </p:nvSpPr>
        <p:spPr>
          <a:xfrm>
            <a:off x="1041480" y="520560"/>
            <a:ext cx="10921320" cy="165024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algn="ctr">
              <a:lnSpc>
                <a:spcPct val="100000"/>
              </a:lnSpc>
            </a:pPr>
            <a:r>
              <a:rPr lang="en-US" sz="5200" b="0" strike="noStrike" spc="-1">
                <a:solidFill>
                  <a:srgbClr val="49433E"/>
                </a:solidFill>
                <a:latin typeface="Gill Sans Light"/>
                <a:ea typeface="Gill Sans Light"/>
              </a:rPr>
              <a:t>Home ownership</a:t>
            </a:r>
            <a:endParaRPr lang="en-US" sz="5200" b="0" strike="noStrike" spc="-1">
              <a:latin typeface="Arial"/>
            </a:endParaRPr>
          </a:p>
        </p:txBody>
      </p:sp>
      <p:sp>
        <p:nvSpPr>
          <p:cNvPr id="332" name="CustomShape 2"/>
          <p:cNvSpPr/>
          <p:nvPr/>
        </p:nvSpPr>
        <p:spPr>
          <a:xfrm>
            <a:off x="990720" y="2235240"/>
            <a:ext cx="10972080" cy="702252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marL="571680" indent="-570960">
              <a:lnSpc>
                <a:spcPct val="100000"/>
              </a:lnSpc>
              <a:buBlip>
                <a:blip r:embed="rId3"/>
              </a:buBlip>
            </a:pPr>
            <a:r>
              <a:rPr lang="en-US" sz="2800" b="0" strike="noStrike" spc="-1" dirty="0">
                <a:solidFill>
                  <a:srgbClr val="49433E"/>
                </a:solidFill>
                <a:latin typeface="Bradley Hand ITC TT-Bold"/>
                <a:ea typeface="Bradley Hand ITC TT-Bold"/>
              </a:rPr>
              <a:t>Deduct certain expenses associated.</a:t>
            </a:r>
            <a:endParaRPr lang="en-US" sz="2800" b="0" strike="noStrike" spc="-1" dirty="0">
              <a:latin typeface="Arial"/>
            </a:endParaRPr>
          </a:p>
          <a:p>
            <a:pPr marL="1015920" lvl="1" indent="-570960">
              <a:lnSpc>
                <a:spcPct val="100000"/>
              </a:lnSpc>
              <a:buBlip>
                <a:blip r:embed="rId3"/>
              </a:buBlip>
            </a:pPr>
            <a:r>
              <a:rPr lang="en-US" sz="2800" b="0" strike="noStrike" spc="-1" dirty="0">
                <a:solidFill>
                  <a:srgbClr val="49433E"/>
                </a:solidFill>
                <a:latin typeface="Bradley Hand ITC TT-Bold"/>
                <a:ea typeface="Bradley Hand ITC TT-Bold"/>
              </a:rPr>
              <a:t>Must be a “qualified Residence”.</a:t>
            </a:r>
            <a:endParaRPr lang="en-US" sz="2800" b="0" strike="noStrike" spc="-1" dirty="0">
              <a:latin typeface="Arial"/>
            </a:endParaRPr>
          </a:p>
          <a:p>
            <a:pPr marL="1549440" lvl="3" indent="-570960">
              <a:lnSpc>
                <a:spcPct val="100000"/>
              </a:lnSpc>
              <a:buBlip>
                <a:blip r:embed="rId3"/>
              </a:buBlip>
            </a:pPr>
            <a:r>
              <a:rPr lang="en-US" sz="2800" b="0" strike="noStrike" spc="-1" dirty="0">
                <a:solidFill>
                  <a:srgbClr val="49433E"/>
                </a:solidFill>
                <a:latin typeface="Bradley Hand ITC TT-Bold"/>
                <a:ea typeface="Bradley Hand ITC TT-Bold"/>
              </a:rPr>
              <a:t>Principal residence </a:t>
            </a:r>
            <a:endParaRPr lang="en-US" sz="2800" b="0" strike="noStrike" spc="-1" dirty="0">
              <a:latin typeface="Arial"/>
            </a:endParaRPr>
          </a:p>
          <a:p>
            <a:pPr marL="1549440" lvl="3" indent="-570960">
              <a:lnSpc>
                <a:spcPct val="100000"/>
              </a:lnSpc>
              <a:buBlip>
                <a:blip r:embed="rId3"/>
              </a:buBlip>
            </a:pPr>
            <a:r>
              <a:rPr lang="en-US" sz="2800" b="0" strike="noStrike" spc="-1" dirty="0">
                <a:solidFill>
                  <a:srgbClr val="49433E"/>
                </a:solidFill>
                <a:latin typeface="Bradley Hand ITC TT-Bold"/>
                <a:ea typeface="Bradley Hand ITC TT-Bold"/>
              </a:rPr>
              <a:t>One other home (cabin, camper, houseboat)</a:t>
            </a:r>
            <a:endParaRPr lang="en-US" sz="2800" b="0" strike="noStrike" spc="-1" dirty="0">
              <a:latin typeface="Arial"/>
            </a:endParaRPr>
          </a:p>
          <a:p>
            <a:pPr marL="1015920" lvl="1" indent="-570960">
              <a:lnSpc>
                <a:spcPct val="100000"/>
              </a:lnSpc>
              <a:buBlip>
                <a:blip r:embed="rId3"/>
              </a:buBlip>
            </a:pPr>
            <a:r>
              <a:rPr lang="en-US" sz="2800" b="0" strike="noStrike" spc="-1" dirty="0">
                <a:solidFill>
                  <a:srgbClr val="49433E"/>
                </a:solidFill>
                <a:latin typeface="Bradley Hand ITC TT-Bold"/>
                <a:ea typeface="Bradley Hand ITC TT-Bold"/>
              </a:rPr>
              <a:t>Mortgage and equity line</a:t>
            </a:r>
            <a:endParaRPr lang="en-US" sz="2800" b="0" strike="noStrike" spc="-1" dirty="0">
              <a:latin typeface="Arial"/>
            </a:endParaRPr>
          </a:p>
          <a:p>
            <a:pPr marL="1460520" lvl="2" indent="-570960">
              <a:lnSpc>
                <a:spcPct val="100000"/>
              </a:lnSpc>
              <a:buBlip>
                <a:blip r:embed="rId3"/>
              </a:buBlip>
            </a:pPr>
            <a:r>
              <a:rPr lang="en-US" sz="2800" b="0" strike="noStrike" spc="-1" dirty="0">
                <a:solidFill>
                  <a:srgbClr val="49433E"/>
                </a:solidFill>
                <a:latin typeface="Bradley Hand ITC TT-Bold"/>
                <a:ea typeface="Bradley Hand ITC TT-Bold"/>
              </a:rPr>
              <a:t>Cap of $1,000,000 on purchase and $100,000 on equity line. </a:t>
            </a:r>
            <a:endParaRPr lang="en-US" sz="2800" b="0" strike="noStrike" spc="-1" dirty="0">
              <a:latin typeface="Arial"/>
            </a:endParaRPr>
          </a:p>
          <a:p>
            <a:pPr marL="1460520" lvl="2" indent="-570960">
              <a:lnSpc>
                <a:spcPct val="100000"/>
              </a:lnSpc>
              <a:buBlip>
                <a:blip r:embed="rId3"/>
              </a:buBlip>
            </a:pPr>
            <a:r>
              <a:rPr lang="en-US" sz="2800" b="0" strike="noStrike" spc="-1" dirty="0">
                <a:solidFill>
                  <a:srgbClr val="49433E"/>
                </a:solidFill>
                <a:latin typeface="Bradley Hand ITC TT-Bold"/>
                <a:ea typeface="Bradley Hand ITC TT-Bold"/>
              </a:rPr>
              <a:t>Cap is reduced to $750,000 for loans incurred after December 15, 2017</a:t>
            </a:r>
            <a:endParaRPr lang="en-US" sz="2800" b="0" strike="noStrike" spc="-1" dirty="0">
              <a:latin typeface="Arial"/>
            </a:endParaRPr>
          </a:p>
          <a:p>
            <a:pPr marL="1460520" lvl="2" indent="-570960">
              <a:lnSpc>
                <a:spcPct val="100000"/>
              </a:lnSpc>
              <a:buBlip>
                <a:blip r:embed="rId3"/>
              </a:buBlip>
            </a:pPr>
            <a:r>
              <a:rPr lang="en-US" sz="2800" b="0" strike="noStrike" spc="-1" dirty="0">
                <a:solidFill>
                  <a:srgbClr val="49433E"/>
                </a:solidFill>
                <a:latin typeface="Bradley Hand ITC TT-Bold"/>
                <a:ea typeface="Bradley Hand ITC TT-Bold"/>
              </a:rPr>
              <a:t>Credited to the year paid (13th payment)</a:t>
            </a:r>
            <a:endParaRPr lang="en-US" sz="2800" b="0" strike="noStrike" spc="-1" dirty="0">
              <a:latin typeface="Arial"/>
            </a:endParaRPr>
          </a:p>
          <a:p>
            <a:pPr marL="1460520" lvl="2" indent="-570960">
              <a:lnSpc>
                <a:spcPct val="100000"/>
              </a:lnSpc>
              <a:buBlip>
                <a:blip r:embed="rId3"/>
              </a:buBlip>
            </a:pPr>
            <a:r>
              <a:rPr lang="en-US" sz="2800" b="0" strike="noStrike" spc="-1" dirty="0">
                <a:solidFill>
                  <a:srgbClr val="49433E"/>
                </a:solidFill>
                <a:latin typeface="Bradley Hand ITC TT-Bold"/>
                <a:ea typeface="Bradley Hand ITC TT-Bold"/>
              </a:rPr>
              <a:t>HELOCs not deductible unless used to purchase or substantially improve home</a:t>
            </a:r>
            <a:endParaRPr lang="en-US" sz="2800" b="0" strike="noStrike" spc="-1" dirty="0">
              <a:latin typeface="Arial"/>
            </a:endParaRPr>
          </a:p>
          <a:p>
            <a:pPr marL="1015920" lvl="1" indent="-570960">
              <a:lnSpc>
                <a:spcPct val="100000"/>
              </a:lnSpc>
              <a:buBlip>
                <a:blip r:embed="rId3"/>
              </a:buBlip>
            </a:pPr>
            <a:r>
              <a:rPr lang="en-US" sz="2800" b="0" strike="noStrike" spc="-1" dirty="0">
                <a:solidFill>
                  <a:srgbClr val="49433E"/>
                </a:solidFill>
                <a:latin typeface="Bradley Hand ITC TT-Bold"/>
                <a:ea typeface="Bradley Hand ITC TT-Bold"/>
              </a:rPr>
              <a:t>Real estate &amp; Property taxes are Deductible, subject to $10,000 SALT cap</a:t>
            </a:r>
            <a:endParaRPr lang="en-US" sz="2800" b="0" strike="noStrike" spc="-1" dirty="0">
              <a:latin typeface="Arial"/>
            </a:endParaRPr>
          </a:p>
        </p:txBody>
      </p:sp>
    </p:spTree>
  </p:cSld>
  <p:clrMapOvr>
    <a:masterClrMapping/>
  </p:clrMapOvr>
  <p:transition spd="med">
    <p:dissolv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fill="hold"/>
                                        <p:tgtEl>
                                          <p:spTgt spid="332"/>
                                        </p:tgtEl>
                                        <p:attrNameLst>
                                          <p:attrName>style.visibility</p:attrName>
                                        </p:attrNameLst>
                                      </p:cBhvr>
                                      <p:to>
                                        <p:strVal val="visible"/>
                                      </p:to>
                                    </p:set>
                                  </p:childTnLst>
                                </p:cTn>
                              </p:par>
                              <p:par>
                                <p:cTn id="7" presetID="1" presetClass="entr" fill="hold" nodeType="withEffect">
                                  <p:stCondLst>
                                    <p:cond delay="0"/>
                                  </p:stCondLst>
                                  <p:childTnLst>
                                    <p:set>
                                      <p:cBhvr>
                                        <p:cTn id="8" fill="hold"/>
                                        <p:tgtEl>
                                          <p:spTgt spid="33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fill="hold"/>
                                        <p:tgtEl>
                                          <p:spTgt spid="33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fill="hold"/>
                                        <p:tgtEl>
                                          <p:spTgt spid="33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fill="hold"/>
                                        <p:tgtEl>
                                          <p:spTgt spid="33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fill="hold"/>
                                        <p:tgtEl>
                                          <p:spTgt spid="33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fill="hold"/>
                                        <p:tgtEl>
                                          <p:spTgt spid="33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fill="hold"/>
                                        <p:tgtEl>
                                          <p:spTgt spid="33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fill="hold"/>
                                        <p:tgtEl>
                                          <p:spTgt spid="33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CustomShape 1"/>
          <p:cNvSpPr/>
          <p:nvPr/>
        </p:nvSpPr>
        <p:spPr>
          <a:xfrm>
            <a:off x="1041480" y="520560"/>
            <a:ext cx="10921320" cy="165024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algn="ctr">
              <a:lnSpc>
                <a:spcPct val="100000"/>
              </a:lnSpc>
            </a:pPr>
            <a:r>
              <a:rPr lang="en-US" sz="5200" b="0" strike="noStrike" spc="-1">
                <a:solidFill>
                  <a:srgbClr val="49433E"/>
                </a:solidFill>
                <a:latin typeface="Gill Sans Light"/>
                <a:ea typeface="Gill Sans Light"/>
              </a:rPr>
              <a:t>Tax consequences of home sale</a:t>
            </a:r>
            <a:endParaRPr lang="en-US" sz="5200" b="0" strike="noStrike" spc="-1">
              <a:latin typeface="Arial"/>
            </a:endParaRPr>
          </a:p>
        </p:txBody>
      </p:sp>
      <p:sp>
        <p:nvSpPr>
          <p:cNvPr id="334" name="CustomShape 2"/>
          <p:cNvSpPr/>
          <p:nvPr/>
        </p:nvSpPr>
        <p:spPr>
          <a:xfrm>
            <a:off x="1041480" y="2768760"/>
            <a:ext cx="10921320" cy="571428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marL="571680" indent="-570960">
              <a:lnSpc>
                <a:spcPct val="100000"/>
              </a:lnSpc>
              <a:spcBef>
                <a:spcPts val="3200"/>
              </a:spcBef>
              <a:buBlip>
                <a:blip r:embed="rId3"/>
              </a:buBlip>
            </a:pPr>
            <a:r>
              <a:rPr lang="en-US" sz="2800" b="0" strike="noStrike" spc="-1">
                <a:solidFill>
                  <a:srgbClr val="49433E"/>
                </a:solidFill>
                <a:latin typeface="Bradley Hand ITC TT-Bold"/>
                <a:ea typeface="Bradley Hand ITC TT-Bold"/>
              </a:rPr>
              <a:t>Losses are not deductible</a:t>
            </a:r>
            <a:endParaRPr lang="en-US" sz="2800" b="0" strike="noStrike" spc="-1">
              <a:latin typeface="Arial"/>
            </a:endParaRPr>
          </a:p>
          <a:p>
            <a:pPr marL="571680" indent="-570960">
              <a:lnSpc>
                <a:spcPct val="100000"/>
              </a:lnSpc>
              <a:spcBef>
                <a:spcPts val="3200"/>
              </a:spcBef>
              <a:buBlip>
                <a:blip r:embed="rId3"/>
              </a:buBlip>
            </a:pPr>
            <a:r>
              <a:rPr lang="en-US" sz="2800" b="0" strike="noStrike" spc="-1">
                <a:solidFill>
                  <a:srgbClr val="49433E"/>
                </a:solidFill>
                <a:latin typeface="Bradley Hand ITC TT-Bold"/>
                <a:ea typeface="Bradley Hand ITC TT-Bold"/>
              </a:rPr>
              <a:t>Exclusion for gain received from sale of personal residence.</a:t>
            </a:r>
            <a:endParaRPr lang="en-US" sz="2800" b="0" strike="noStrike" spc="-1">
              <a:latin typeface="Arial"/>
            </a:endParaRPr>
          </a:p>
          <a:p>
            <a:pPr marL="1015920" lvl="1" indent="-570960">
              <a:lnSpc>
                <a:spcPct val="100000"/>
              </a:lnSpc>
              <a:spcBef>
                <a:spcPts val="3200"/>
              </a:spcBef>
              <a:buBlip>
                <a:blip r:embed="rId3"/>
              </a:buBlip>
            </a:pPr>
            <a:r>
              <a:rPr lang="en-US" sz="2800" b="0" strike="noStrike" spc="-1">
                <a:solidFill>
                  <a:srgbClr val="49433E"/>
                </a:solidFill>
                <a:latin typeface="Bradley Hand ITC TT-Bold"/>
                <a:ea typeface="Bradley Hand ITC TT-Bold"/>
              </a:rPr>
              <a:t>$250,000 individually $500,000 for couple</a:t>
            </a:r>
            <a:endParaRPr lang="en-US" sz="2800" b="0" strike="noStrike" spc="-1">
              <a:latin typeface="Arial"/>
            </a:endParaRPr>
          </a:p>
          <a:p>
            <a:pPr marL="1015920" lvl="1" indent="-570960">
              <a:lnSpc>
                <a:spcPct val="100000"/>
              </a:lnSpc>
              <a:spcBef>
                <a:spcPts val="3200"/>
              </a:spcBef>
              <a:buBlip>
                <a:blip r:embed="rId3"/>
              </a:buBlip>
            </a:pPr>
            <a:r>
              <a:rPr lang="en-US" sz="2800" b="0" strike="noStrike" spc="-1">
                <a:solidFill>
                  <a:srgbClr val="49433E"/>
                </a:solidFill>
                <a:latin typeface="Bradley Hand ITC TT-Bold"/>
                <a:ea typeface="Bradley Hand ITC TT-Bold"/>
              </a:rPr>
              <a:t>Owned for preceding 5 yrs principal residence 2 yrs.</a:t>
            </a:r>
            <a:endParaRPr lang="en-US" sz="2800" b="0" strike="noStrike" spc="-1">
              <a:latin typeface="Arial"/>
            </a:endParaRPr>
          </a:p>
          <a:p>
            <a:pPr marL="1015920" lvl="1" indent="-570960">
              <a:lnSpc>
                <a:spcPct val="100000"/>
              </a:lnSpc>
              <a:spcBef>
                <a:spcPts val="3200"/>
              </a:spcBef>
              <a:buBlip>
                <a:blip r:embed="rId3"/>
              </a:buBlip>
            </a:pPr>
            <a:r>
              <a:rPr lang="en-US" sz="2800" b="0" strike="noStrike" spc="-1">
                <a:solidFill>
                  <a:srgbClr val="49433E"/>
                </a:solidFill>
                <a:latin typeface="Bradley Hand ITC TT-Bold"/>
                <a:ea typeface="Bradley Hand ITC TT-Bold"/>
              </a:rPr>
              <a:t>Safe harbors! </a:t>
            </a:r>
            <a:endParaRPr lang="en-US" sz="2800" b="0" strike="noStrike" spc="-1">
              <a:latin typeface="Arial"/>
            </a:endParaRPr>
          </a:p>
        </p:txBody>
      </p:sp>
    </p:spTree>
  </p:cSld>
  <p:clrMapOvr>
    <a:masterClrMapping/>
  </p:clrMapOvr>
  <p:transition spd="med">
    <p:dissolv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fill="hold"/>
                                        <p:tgtEl>
                                          <p:spTgt spid="334"/>
                                        </p:tgtEl>
                                        <p:attrNameLst>
                                          <p:attrName>style.visibility</p:attrName>
                                        </p:attrNameLst>
                                      </p:cBhvr>
                                      <p:to>
                                        <p:strVal val="visible"/>
                                      </p:to>
                                    </p:set>
                                  </p:childTnLst>
                                </p:cTn>
                              </p:par>
                              <p:par>
                                <p:cTn id="7" presetID="1" presetClass="entr" fill="hold" nodeType="withEffect">
                                  <p:stCondLst>
                                    <p:cond delay="0"/>
                                  </p:stCondLst>
                                  <p:childTnLst>
                                    <p:set>
                                      <p:cBhvr>
                                        <p:cTn id="8" fill="hold"/>
                                        <p:tgtEl>
                                          <p:spTgt spid="33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fill="hold"/>
                                        <p:tgtEl>
                                          <p:spTgt spid="33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fill="hold"/>
                                        <p:tgtEl>
                                          <p:spTgt spid="33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fill="hold"/>
                                        <p:tgtEl>
                                          <p:spTgt spid="33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fill="hold"/>
                                        <p:tgtEl>
                                          <p:spTgt spid="3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CustomShape 1"/>
          <p:cNvSpPr/>
          <p:nvPr/>
        </p:nvSpPr>
        <p:spPr>
          <a:xfrm>
            <a:off x="1041480" y="520560"/>
            <a:ext cx="10921320" cy="165024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algn="ctr">
              <a:lnSpc>
                <a:spcPct val="100000"/>
              </a:lnSpc>
            </a:pPr>
            <a:r>
              <a:rPr lang="en-US" sz="5200" b="0" strike="noStrike" spc="-1">
                <a:solidFill>
                  <a:srgbClr val="49433E"/>
                </a:solidFill>
                <a:latin typeface="Gill Sans Light"/>
                <a:ea typeface="Gill Sans Light"/>
              </a:rPr>
              <a:t>Safe Harbors etc. Sale of home</a:t>
            </a:r>
            <a:endParaRPr lang="en-US" sz="5200" b="0" strike="noStrike" spc="-1">
              <a:latin typeface="Arial"/>
            </a:endParaRPr>
          </a:p>
        </p:txBody>
      </p:sp>
      <p:sp>
        <p:nvSpPr>
          <p:cNvPr id="336" name="CustomShape 2"/>
          <p:cNvSpPr/>
          <p:nvPr/>
        </p:nvSpPr>
        <p:spPr>
          <a:xfrm>
            <a:off x="1041480" y="2527200"/>
            <a:ext cx="10921320" cy="595548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t">
            <a:normAutofit/>
          </a:bodyPr>
          <a:lstStyle/>
          <a:p>
            <a:pPr marL="514350" indent="-513715">
              <a:lnSpc>
                <a:spcPct val="100000"/>
              </a:lnSpc>
              <a:spcBef>
                <a:spcPts val="2801"/>
              </a:spcBef>
              <a:buBlip>
                <a:blip r:embed="rId3"/>
              </a:buBlip>
            </a:pPr>
            <a:r>
              <a:rPr lang="en-US" sz="2500" b="0" strike="noStrike" spc="-1" dirty="0">
                <a:solidFill>
                  <a:srgbClr val="49433E"/>
                </a:solidFill>
                <a:latin typeface="Bradley Hand ITC TT-Bold"/>
                <a:ea typeface="Bradley Hand ITC TT-Bold"/>
              </a:rPr>
              <a:t>involuntary Sale, condemnation</a:t>
            </a:r>
            <a:endParaRPr lang="en-US" sz="2500" b="0" strike="noStrike" spc="-1" dirty="0">
              <a:latin typeface="Arial"/>
            </a:endParaRPr>
          </a:p>
          <a:p>
            <a:pPr marL="514350" indent="-513715">
              <a:spcBef>
                <a:spcPts val="2801"/>
              </a:spcBef>
              <a:buBlip>
                <a:blip r:embed="rId3"/>
              </a:buBlip>
            </a:pPr>
            <a:r>
              <a:rPr lang="en-US" sz="2500" b="0" strike="noStrike" spc="-1" dirty="0">
                <a:solidFill>
                  <a:srgbClr val="49433E"/>
                </a:solidFill>
                <a:latin typeface="Bradley Hand ITC TT-Bold"/>
                <a:ea typeface="Bradley Hand ITC TT-Bold"/>
              </a:rPr>
              <a:t>Can be “principal residence” depending on fact pattern.</a:t>
            </a:r>
            <a:r>
              <a:rPr lang="en-US" sz="2500" spc="-1" dirty="0">
                <a:solidFill>
                  <a:srgbClr val="49433E"/>
                </a:solidFill>
                <a:latin typeface="Bradley Hand ITC TT-Bold"/>
                <a:ea typeface="Bradley Hand ITC TT-Bold"/>
              </a:rPr>
              <a:t> </a:t>
            </a:r>
            <a:r>
              <a:rPr lang="en-US" sz="2500" b="0" strike="noStrike" spc="-1" dirty="0">
                <a:solidFill>
                  <a:srgbClr val="49433E"/>
                </a:solidFill>
                <a:latin typeface="Bradley Hand ITC TT-Bold"/>
                <a:ea typeface="Bradley Hand ITC TT-Bold"/>
              </a:rPr>
              <a:t> Houseboat, cabin, RV, etc.</a:t>
            </a:r>
            <a:r>
              <a:rPr lang="en-US" sz="2500" spc="-1" dirty="0">
                <a:solidFill>
                  <a:srgbClr val="49433E"/>
                </a:solidFill>
                <a:latin typeface="Bradley Hand ITC TT-Bold"/>
                <a:ea typeface="Bradley Hand ITC TT-Bold"/>
              </a:rPr>
              <a:t> </a:t>
            </a:r>
            <a:endParaRPr lang="en-US" sz="2520" b="0" strike="noStrike" spc="-1">
              <a:latin typeface="Arial"/>
            </a:endParaRPr>
          </a:p>
          <a:p>
            <a:pPr marL="514350" indent="-513715">
              <a:lnSpc>
                <a:spcPct val="100000"/>
              </a:lnSpc>
              <a:spcBef>
                <a:spcPts val="2801"/>
              </a:spcBef>
              <a:buBlip>
                <a:blip r:embed="rId3"/>
              </a:buBlip>
            </a:pPr>
            <a:r>
              <a:rPr lang="en-US" sz="2500" b="0" strike="noStrike" spc="-1" dirty="0">
                <a:solidFill>
                  <a:srgbClr val="49433E"/>
                </a:solidFill>
                <a:latin typeface="Bradley Hand ITC TT-Bold"/>
                <a:ea typeface="Bradley Hand ITC TT-Bold"/>
              </a:rPr>
              <a:t>Must contain facilities for cooking, sleeping, &amp; toilet (IRS </a:t>
            </a:r>
            <a:r>
              <a:rPr lang="en-US" sz="2500" b="0" strike="noStrike" spc="-1" dirty="0" err="1">
                <a:solidFill>
                  <a:srgbClr val="49433E"/>
                </a:solidFill>
                <a:latin typeface="Bradley Hand ITC TT-Bold"/>
                <a:ea typeface="Bradley Hand ITC TT-Bold"/>
              </a:rPr>
              <a:t>Ltr</a:t>
            </a:r>
            <a:r>
              <a:rPr lang="en-US" sz="2500" b="0" strike="noStrike" spc="-1" dirty="0">
                <a:solidFill>
                  <a:srgbClr val="49433E"/>
                </a:solidFill>
                <a:latin typeface="Bradley Hand ITC TT-Bold"/>
                <a:ea typeface="Bradley Hand ITC TT-Bold"/>
              </a:rPr>
              <a:t>. Ruling 8015017)</a:t>
            </a:r>
            <a:endParaRPr lang="en-US" sz="2500" b="0" strike="noStrike" spc="-1" dirty="0">
              <a:latin typeface="Arial"/>
            </a:endParaRPr>
          </a:p>
          <a:p>
            <a:pPr marL="514350" indent="-513715">
              <a:lnSpc>
                <a:spcPct val="100000"/>
              </a:lnSpc>
              <a:spcBef>
                <a:spcPts val="2801"/>
              </a:spcBef>
              <a:buBlip>
                <a:blip r:embed="rId3"/>
              </a:buBlip>
            </a:pPr>
            <a:r>
              <a:rPr lang="en-US" sz="2500" b="0" strike="noStrike" spc="-1" dirty="0">
                <a:solidFill>
                  <a:srgbClr val="49433E"/>
                </a:solidFill>
                <a:latin typeface="Bradley Hand ITC TT-Bold"/>
                <a:ea typeface="Bradley Hand ITC TT-Bold"/>
              </a:rPr>
              <a:t>Safe Harbors treasury reg. </a:t>
            </a:r>
            <a:r>
              <a:rPr lang="en-US" sz="2500" spc="-1" dirty="0">
                <a:solidFill>
                  <a:srgbClr val="49433E"/>
                </a:solidFill>
                <a:latin typeface="Bradley Hand ITC TT-Bold"/>
                <a:ea typeface="Bradley Hand ITC TT-Bold"/>
              </a:rPr>
              <a:t>1.121-4</a:t>
            </a:r>
            <a:endParaRPr lang="en-US" sz="2520" b="0" strike="noStrike" spc="-1" dirty="0">
              <a:latin typeface="Arial"/>
            </a:endParaRPr>
          </a:p>
          <a:p>
            <a:pPr marL="514350" indent="-513715">
              <a:lnSpc>
                <a:spcPct val="100000"/>
              </a:lnSpc>
              <a:spcBef>
                <a:spcPts val="2801"/>
              </a:spcBef>
              <a:buBlip>
                <a:blip r:embed="rId3"/>
              </a:buBlip>
            </a:pPr>
            <a:r>
              <a:rPr lang="en-US" sz="2500" b="0" strike="noStrike" spc="-1" dirty="0">
                <a:solidFill>
                  <a:srgbClr val="49433E"/>
                </a:solidFill>
                <a:latin typeface="Bradley Hand ITC TT-Bold"/>
                <a:ea typeface="Bradley Hand ITC TT-Bold"/>
              </a:rPr>
              <a:t>change in employment</a:t>
            </a:r>
            <a:endParaRPr lang="en-US" sz="2500" b="0" strike="noStrike" spc="-1" dirty="0">
              <a:latin typeface="Arial"/>
            </a:endParaRPr>
          </a:p>
          <a:p>
            <a:pPr marL="514350" indent="-513715">
              <a:lnSpc>
                <a:spcPct val="100000"/>
              </a:lnSpc>
              <a:spcBef>
                <a:spcPts val="2801"/>
              </a:spcBef>
              <a:buBlip>
                <a:blip r:embed="rId3"/>
              </a:buBlip>
            </a:pPr>
            <a:r>
              <a:rPr lang="en-US" sz="2500" b="0" strike="noStrike" spc="-1" dirty="0">
                <a:solidFill>
                  <a:srgbClr val="49433E"/>
                </a:solidFill>
                <a:latin typeface="Bradley Hand ITC TT-Bold"/>
                <a:ea typeface="Bradley Hand ITC TT-Bold"/>
              </a:rPr>
              <a:t>Health problems</a:t>
            </a:r>
            <a:endParaRPr lang="en-US" sz="2500" b="0" strike="noStrike" spc="-1" dirty="0">
              <a:latin typeface="Arial"/>
            </a:endParaRPr>
          </a:p>
          <a:p>
            <a:pPr marL="514350" indent="-513715">
              <a:lnSpc>
                <a:spcPct val="100000"/>
              </a:lnSpc>
              <a:spcBef>
                <a:spcPts val="2801"/>
              </a:spcBef>
              <a:buBlip>
                <a:blip r:embed="rId3"/>
              </a:buBlip>
            </a:pPr>
            <a:r>
              <a:rPr lang="en-US" sz="2500" b="0" strike="noStrike" spc="-1" dirty="0">
                <a:solidFill>
                  <a:srgbClr val="49433E"/>
                </a:solidFill>
                <a:latin typeface="Bradley Hand ITC TT-Bold"/>
                <a:ea typeface="Bradley Hand ITC TT-Bold"/>
              </a:rPr>
              <a:t>unforeseen circumstances (</a:t>
            </a:r>
            <a:r>
              <a:rPr lang="en-US" sz="2500" b="0" strike="noStrike" spc="-1" dirty="0" err="1">
                <a:solidFill>
                  <a:srgbClr val="49433E"/>
                </a:solidFill>
                <a:latin typeface="Bradley Hand ITC TT-Bold"/>
                <a:ea typeface="Bradley Hand ITC TT-Bold"/>
              </a:rPr>
              <a:t>inc.</a:t>
            </a:r>
            <a:r>
              <a:rPr lang="en-US" sz="2500" b="0" strike="noStrike" spc="-1" dirty="0">
                <a:solidFill>
                  <a:srgbClr val="49433E"/>
                </a:solidFill>
                <a:latin typeface="Bradley Hand ITC TT-Bold"/>
                <a:ea typeface="Bradley Hand ITC TT-Bold"/>
              </a:rPr>
              <a:t> divorce) discretionary on IRS.</a:t>
            </a:r>
            <a:endParaRPr lang="en-US" sz="2500" b="0" strike="noStrike" spc="-1" dirty="0">
              <a:latin typeface="Arial"/>
            </a:endParaRPr>
          </a:p>
        </p:txBody>
      </p:sp>
    </p:spTree>
  </p:cSld>
  <p:clrMapOvr>
    <a:masterClrMapping/>
  </p:clrMapOvr>
  <p:transition spd="med">
    <p:dissolv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fill="hold"/>
                                        <p:tgtEl>
                                          <p:spTgt spid="336"/>
                                        </p:tgtEl>
                                        <p:attrNameLst>
                                          <p:attrName>style.visibility</p:attrName>
                                        </p:attrNameLst>
                                      </p:cBhvr>
                                      <p:to>
                                        <p:strVal val="visible"/>
                                      </p:to>
                                    </p:set>
                                  </p:childTnLst>
                                </p:cTn>
                              </p:par>
                              <p:par>
                                <p:cTn id="7" presetID="1" presetClass="entr" fill="hold" nodeType="withEffect">
                                  <p:stCondLst>
                                    <p:cond delay="0"/>
                                  </p:stCondLst>
                                  <p:childTnLst>
                                    <p:set>
                                      <p:cBhvr>
                                        <p:cTn id="8" fill="hold"/>
                                        <p:tgtEl>
                                          <p:spTgt spid="33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fill="hold"/>
                                        <p:tgtEl>
                                          <p:spTgt spid="33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fill="hold"/>
                                        <p:tgtEl>
                                          <p:spTgt spid="33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fill="hold"/>
                                        <p:tgtEl>
                                          <p:spTgt spid="33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fill="hold"/>
                                        <p:tgtEl>
                                          <p:spTgt spid="33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fill="hold"/>
                                        <p:tgtEl>
                                          <p:spTgt spid="33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fill="hold"/>
                                        <p:tgtEl>
                                          <p:spTgt spid="33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CustomShape 1"/>
          <p:cNvSpPr/>
          <p:nvPr/>
        </p:nvSpPr>
        <p:spPr>
          <a:xfrm>
            <a:off x="1041480" y="520560"/>
            <a:ext cx="10921320" cy="165024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algn="ctr">
              <a:lnSpc>
                <a:spcPct val="100000"/>
              </a:lnSpc>
            </a:pPr>
            <a:r>
              <a:rPr lang="en-US" sz="5200" b="0" strike="noStrike" spc="-1">
                <a:solidFill>
                  <a:srgbClr val="49433E"/>
                </a:solidFill>
                <a:latin typeface="Gill Sans Light"/>
                <a:ea typeface="Gill Sans Light"/>
              </a:rPr>
              <a:t>Other rules to exclude gain</a:t>
            </a:r>
            <a:endParaRPr lang="en-US" sz="5200" b="0" strike="noStrike" spc="-1">
              <a:latin typeface="Arial"/>
            </a:endParaRPr>
          </a:p>
        </p:txBody>
      </p:sp>
      <p:sp>
        <p:nvSpPr>
          <p:cNvPr id="338" name="CustomShape 2"/>
          <p:cNvSpPr/>
          <p:nvPr/>
        </p:nvSpPr>
        <p:spPr>
          <a:xfrm>
            <a:off x="1041480" y="2311560"/>
            <a:ext cx="10921320" cy="617148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marL="571680" indent="-570960">
              <a:lnSpc>
                <a:spcPct val="100000"/>
              </a:lnSpc>
              <a:spcBef>
                <a:spcPts val="3200"/>
              </a:spcBef>
              <a:buBlip>
                <a:blip r:embed="rId3"/>
              </a:buBlip>
            </a:pPr>
            <a:r>
              <a:rPr lang="en-US" sz="2800" b="0" strike="noStrike" spc="-1">
                <a:solidFill>
                  <a:srgbClr val="49433E"/>
                </a:solidFill>
                <a:latin typeface="Bradley Hand ITC TT-Bold"/>
                <a:ea typeface="Bradley Hand ITC TT-Bold"/>
              </a:rPr>
              <a:t>No other home sale within the 2 year period.</a:t>
            </a:r>
            <a:endParaRPr lang="en-US" sz="2800" b="0" strike="noStrike" spc="-1">
              <a:latin typeface="Arial"/>
            </a:endParaRPr>
          </a:p>
          <a:p>
            <a:pPr marL="571680" indent="-570960">
              <a:lnSpc>
                <a:spcPct val="100000"/>
              </a:lnSpc>
              <a:spcBef>
                <a:spcPts val="3200"/>
              </a:spcBef>
              <a:buBlip>
                <a:blip r:embed="rId3"/>
              </a:buBlip>
            </a:pPr>
            <a:r>
              <a:rPr lang="en-US" sz="2800" b="0" strike="noStrike" spc="-1">
                <a:solidFill>
                  <a:srgbClr val="49433E"/>
                </a:solidFill>
                <a:latin typeface="Bradley Hand ITC TT-Bold"/>
                <a:ea typeface="Bradley Hand ITC TT-Bold"/>
              </a:rPr>
              <a:t>Involuntary conversions treated as home sale</a:t>
            </a:r>
            <a:endParaRPr lang="en-US" sz="2800" b="0" strike="noStrike" spc="-1">
              <a:latin typeface="Arial"/>
            </a:endParaRPr>
          </a:p>
          <a:p>
            <a:pPr marL="571680" indent="-570960">
              <a:lnSpc>
                <a:spcPct val="100000"/>
              </a:lnSpc>
              <a:spcBef>
                <a:spcPts val="3200"/>
              </a:spcBef>
              <a:buBlip>
                <a:blip r:embed="rId3"/>
              </a:buBlip>
            </a:pPr>
            <a:r>
              <a:rPr lang="en-US" sz="2800" b="0" strike="noStrike" spc="-1">
                <a:solidFill>
                  <a:srgbClr val="49433E"/>
                </a:solidFill>
                <a:latin typeface="Bradley Hand ITC TT-Bold"/>
                <a:ea typeface="Bradley Hand ITC TT-Bold"/>
              </a:rPr>
              <a:t>Joint ownership confers benefits to both owners</a:t>
            </a:r>
            <a:endParaRPr lang="en-US" sz="2800" b="0" strike="noStrike" spc="-1">
              <a:latin typeface="Arial"/>
            </a:endParaRPr>
          </a:p>
          <a:p>
            <a:pPr marL="571680" indent="-570960">
              <a:lnSpc>
                <a:spcPct val="100000"/>
              </a:lnSpc>
              <a:spcBef>
                <a:spcPts val="3200"/>
              </a:spcBef>
              <a:buBlip>
                <a:blip r:embed="rId3"/>
              </a:buBlip>
            </a:pPr>
            <a:r>
              <a:rPr lang="en-US" sz="2800" b="0" strike="noStrike" spc="-1">
                <a:solidFill>
                  <a:srgbClr val="49433E"/>
                </a:solidFill>
                <a:latin typeface="Bradley Hand ITC TT-Bold"/>
                <a:ea typeface="Bradley Hand ITC TT-Bold"/>
              </a:rPr>
              <a:t>Transfer incident to divorce, the recipient receives credit for transferor’s occupancy and ownership periods.</a:t>
            </a:r>
            <a:endParaRPr lang="en-US" sz="2800" b="0" strike="noStrike" spc="-1">
              <a:latin typeface="Arial"/>
            </a:endParaRPr>
          </a:p>
          <a:p>
            <a:pPr marL="571680" indent="-570960">
              <a:lnSpc>
                <a:spcPct val="100000"/>
              </a:lnSpc>
              <a:spcBef>
                <a:spcPts val="3200"/>
              </a:spcBef>
              <a:buBlip>
                <a:blip r:embed="rId3"/>
              </a:buBlip>
            </a:pPr>
            <a:r>
              <a:rPr lang="en-US" sz="2800" b="0" strike="noStrike" spc="-1">
                <a:solidFill>
                  <a:srgbClr val="49433E"/>
                </a:solidFill>
                <a:latin typeface="Bradley Hand ITC TT-Bold"/>
                <a:ea typeface="Bradley Hand ITC TT-Bold"/>
              </a:rPr>
              <a:t>If one spouse is out but they still own it, the “out” spouse still keeps the owenership/occupancy period from “in” spouse.</a:t>
            </a:r>
            <a:endParaRPr lang="en-US" sz="2800" b="0" strike="noStrike" spc="-1">
              <a:latin typeface="Arial"/>
            </a:endParaRPr>
          </a:p>
        </p:txBody>
      </p:sp>
    </p:spTree>
  </p:cSld>
  <p:clrMapOvr>
    <a:masterClrMapping/>
  </p:clrMapOvr>
  <p:transition spd="med">
    <p:dissolv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fill="hold"/>
                                        <p:tgtEl>
                                          <p:spTgt spid="338"/>
                                        </p:tgtEl>
                                        <p:attrNameLst>
                                          <p:attrName>style.visibility</p:attrName>
                                        </p:attrNameLst>
                                      </p:cBhvr>
                                      <p:to>
                                        <p:strVal val="visible"/>
                                      </p:to>
                                    </p:set>
                                  </p:childTnLst>
                                </p:cTn>
                              </p:par>
                              <p:par>
                                <p:cTn id="7" presetID="1" presetClass="entr" fill="hold" nodeType="withEffect">
                                  <p:stCondLst>
                                    <p:cond delay="0"/>
                                  </p:stCondLst>
                                  <p:childTnLst>
                                    <p:set>
                                      <p:cBhvr>
                                        <p:cTn id="8" fill="hold"/>
                                        <p:tgtEl>
                                          <p:spTgt spid="33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fill="hold"/>
                                        <p:tgtEl>
                                          <p:spTgt spid="33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fill="hold"/>
                                        <p:tgtEl>
                                          <p:spTgt spid="33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fill="hold"/>
                                        <p:tgtEl>
                                          <p:spTgt spid="33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fill="hold"/>
                                        <p:tgtEl>
                                          <p:spTgt spid="3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9" name="Group 1"/>
          <p:cNvGrpSpPr/>
          <p:nvPr/>
        </p:nvGrpSpPr>
        <p:grpSpPr>
          <a:xfrm>
            <a:off x="2489040" y="749160"/>
            <a:ext cx="8025840" cy="6273000"/>
            <a:chOff x="2489040" y="749160"/>
            <a:chExt cx="8025840" cy="6273000"/>
          </a:xfrm>
        </p:grpSpPr>
        <p:pic>
          <p:nvPicPr>
            <p:cNvPr id="340" name="image.png"/>
            <p:cNvPicPr/>
            <p:nvPr/>
          </p:nvPicPr>
          <p:blipFill>
            <a:blip r:embed="rId2"/>
            <a:srcRect l="13423" r="13341"/>
            <a:stretch/>
          </p:blipFill>
          <p:spPr>
            <a:xfrm>
              <a:off x="2692440" y="901800"/>
              <a:ext cx="7619400" cy="5714280"/>
            </a:xfrm>
            <a:prstGeom prst="rect">
              <a:avLst/>
            </a:prstGeom>
            <a:ln w="12600">
              <a:noFill/>
            </a:ln>
          </p:spPr>
        </p:pic>
        <p:pic>
          <p:nvPicPr>
            <p:cNvPr id="341" name="image.png"/>
            <p:cNvPicPr/>
            <p:nvPr/>
          </p:nvPicPr>
          <p:blipFill>
            <a:blip r:embed="rId3"/>
            <a:stretch/>
          </p:blipFill>
          <p:spPr>
            <a:xfrm>
              <a:off x="2489040" y="749160"/>
              <a:ext cx="8025840" cy="6273000"/>
            </a:xfrm>
            <a:prstGeom prst="rect">
              <a:avLst/>
            </a:prstGeom>
            <a:ln w="12600">
              <a:noFill/>
            </a:ln>
          </p:spPr>
        </p:pic>
      </p:grpSp>
      <p:sp>
        <p:nvSpPr>
          <p:cNvPr id="342" name="CustomShape 2"/>
          <p:cNvSpPr/>
          <p:nvPr/>
        </p:nvSpPr>
        <p:spPr>
          <a:xfrm>
            <a:off x="1041480" y="6959520"/>
            <a:ext cx="10921320" cy="10152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b">
            <a:normAutofit/>
          </a:bodyPr>
          <a:lstStyle/>
          <a:p>
            <a:pPr algn="ctr">
              <a:lnSpc>
                <a:spcPct val="100000"/>
              </a:lnSpc>
            </a:pPr>
            <a:r>
              <a:rPr lang="en-US" sz="5200" b="0" strike="noStrike" spc="-1">
                <a:solidFill>
                  <a:srgbClr val="49433E"/>
                </a:solidFill>
                <a:latin typeface="Gill Sans Light"/>
                <a:ea typeface="Gill Sans Light"/>
              </a:rPr>
              <a:t>Filing status</a:t>
            </a:r>
            <a:endParaRPr lang="en-US" sz="5200" b="0" strike="noStrike" spc="-1">
              <a:latin typeface="Arial"/>
            </a:endParaRPr>
          </a:p>
        </p:txBody>
      </p:sp>
    </p:spTree>
  </p:cSld>
  <p:clrMapOvr>
    <a:masterClrMapping/>
  </p:clrMapOvr>
  <p:transition spd="slow">
    <p:dissolv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BBE0E3"/>
      </a:accent1>
      <a:accent2>
        <a:srgbClr val="333399"/>
      </a:accent2>
      <a:accent3>
        <a:srgbClr val="D5D8DB"/>
      </a:accent3>
      <a:accent4>
        <a:srgbClr val="3E3935"/>
      </a:accent4>
      <a:accent5>
        <a:srgbClr val="D8ECED"/>
      </a:accent5>
      <a:accent6>
        <a:srgbClr val="2E2E8B"/>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BBE0E3"/>
      </a:accent1>
      <a:accent2>
        <a:srgbClr val="333399"/>
      </a:accent2>
      <a:accent3>
        <a:srgbClr val="D5D8DB"/>
      </a:accent3>
      <a:accent4>
        <a:srgbClr val="3E3935"/>
      </a:accent4>
      <a:accent5>
        <a:srgbClr val="D8ECED"/>
      </a:accent5>
      <a:accent6>
        <a:srgbClr val="2E2E8B"/>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BBE0E3"/>
      </a:accent1>
      <a:accent2>
        <a:srgbClr val="333399"/>
      </a:accent2>
      <a:accent3>
        <a:srgbClr val="D5D8DB"/>
      </a:accent3>
      <a:accent4>
        <a:srgbClr val="3E3935"/>
      </a:accent4>
      <a:accent5>
        <a:srgbClr val="D8ECED"/>
      </a:accent5>
      <a:accent6>
        <a:srgbClr val="2E2E8B"/>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BBE0E3"/>
      </a:accent1>
      <a:accent2>
        <a:srgbClr val="333399"/>
      </a:accent2>
      <a:accent3>
        <a:srgbClr val="D5D8DB"/>
      </a:accent3>
      <a:accent4>
        <a:srgbClr val="3E3935"/>
      </a:accent4>
      <a:accent5>
        <a:srgbClr val="D8ECED"/>
      </a:accent5>
      <a:accent6>
        <a:srgbClr val="2E2E8B"/>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BBE0E3"/>
      </a:accent1>
      <a:accent2>
        <a:srgbClr val="333399"/>
      </a:accent2>
      <a:accent3>
        <a:srgbClr val="D5D8DB"/>
      </a:accent3>
      <a:accent4>
        <a:srgbClr val="3E3935"/>
      </a:accent4>
      <a:accent5>
        <a:srgbClr val="D8ECED"/>
      </a:accent5>
      <a:accent6>
        <a:srgbClr val="2E2E8B"/>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BBE0E3"/>
      </a:accent1>
      <a:accent2>
        <a:srgbClr val="333399"/>
      </a:accent2>
      <a:accent3>
        <a:srgbClr val="D5D8DB"/>
      </a:accent3>
      <a:accent4>
        <a:srgbClr val="3E3935"/>
      </a:accent4>
      <a:accent5>
        <a:srgbClr val="D8ECED"/>
      </a:accent5>
      <a:accent6>
        <a:srgbClr val="2E2E8B"/>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BBE0E3"/>
      </a:accent1>
      <a:accent2>
        <a:srgbClr val="333399"/>
      </a:accent2>
      <a:accent3>
        <a:srgbClr val="D5D8DB"/>
      </a:accent3>
      <a:accent4>
        <a:srgbClr val="3E3935"/>
      </a:accent4>
      <a:accent5>
        <a:srgbClr val="D8ECED"/>
      </a:accent5>
      <a:accent6>
        <a:srgbClr val="2E2E8B"/>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BBE0E3"/>
      </a:accent1>
      <a:accent2>
        <a:srgbClr val="333399"/>
      </a:accent2>
      <a:accent3>
        <a:srgbClr val="D5D8DB"/>
      </a:accent3>
      <a:accent4>
        <a:srgbClr val="3E3935"/>
      </a:accent4>
      <a:accent5>
        <a:srgbClr val="D8ECED"/>
      </a:accent5>
      <a:accent6>
        <a:srgbClr val="2E2E8B"/>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TotalTime>
  <Words>1649</Words>
  <Application>Microsoft Macintosh PowerPoint</Application>
  <PresentationFormat>Custom</PresentationFormat>
  <Paragraphs>286</Paragraphs>
  <Slides>33</Slides>
  <Notes>12</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33</vt:i4>
      </vt:variant>
    </vt:vector>
  </HeadingPairs>
  <TitlesOfParts>
    <vt:vector size="48" baseType="lpstr">
      <vt:lpstr>Arial</vt:lpstr>
      <vt:lpstr>Bradley Hand ITC TT-Bold</vt:lpstr>
      <vt:lpstr>Calibri</vt:lpstr>
      <vt:lpstr>Gill Sans Light</vt:lpstr>
      <vt:lpstr>Helvetica Neue</vt:lpstr>
      <vt:lpstr>Symbol</vt:lpstr>
      <vt:lpstr>Wingdings</vt:lpstr>
      <vt:lpstr>Office Theme</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dc:description/>
  <cp:lastModifiedBy>Joseph Booth</cp:lastModifiedBy>
  <cp:revision>92</cp:revision>
  <dcterms:modified xsi:type="dcterms:W3CDTF">2019-02-19T18:57:23Z</dcterms:modified>
  <dc:language>en-US</dc:language>
</cp:coreProperties>
</file>