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0.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 id="2147483700" r:id="rId3"/>
    <p:sldMasterId id="2147483712" r:id="rId4"/>
    <p:sldMasterId id="2147483736" r:id="rId5"/>
    <p:sldMasterId id="2147483748" r:id="rId6"/>
    <p:sldMasterId id="2147483760" r:id="rId7"/>
    <p:sldMasterId id="2147483772" r:id="rId8"/>
    <p:sldMasterId id="2147483784" r:id="rId9"/>
    <p:sldMasterId id="2147483799" r:id="rId10"/>
    <p:sldMasterId id="2147483809" r:id="rId11"/>
    <p:sldMasterId id="2147483820" r:id="rId12"/>
  </p:sldMasterIdLst>
  <p:notesMasterIdLst>
    <p:notesMasterId r:id="rId25"/>
  </p:notesMasterIdLst>
  <p:handoutMasterIdLst>
    <p:handoutMasterId r:id="rId26"/>
  </p:handoutMasterIdLst>
  <p:sldIdLst>
    <p:sldId id="483" r:id="rId13"/>
    <p:sldId id="488" r:id="rId14"/>
    <p:sldId id="489" r:id="rId15"/>
    <p:sldId id="490" r:id="rId16"/>
    <p:sldId id="492" r:id="rId17"/>
    <p:sldId id="494" r:id="rId18"/>
    <p:sldId id="495" r:id="rId19"/>
    <p:sldId id="496" r:id="rId20"/>
    <p:sldId id="497" r:id="rId21"/>
    <p:sldId id="498" r:id="rId22"/>
    <p:sldId id="499" r:id="rId23"/>
    <p:sldId id="500" r:id="rId24"/>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lazek, Matthew" initials="BM" lastIdx="11" clrIdx="0"/>
  <p:cmAuthor id="1" name="Swears, Bill" initials="WBS" lastIdx="0" clrIdx="1"/>
  <p:cmAuthor id="2" name="Thurston, Dennis" initials="TD" lastIdx="1" clrIdx="2"/>
  <p:cmAuthor id="3" name="Cunningham, Celina P" initials="CC" lastIdx="6" clrIdx="3"/>
  <p:cmAuthor id="4" name="Kendall, James" initials="KJ" lastIdx="1" clrIdx="4"/>
  <p:cmAuthor id="5" name="Knowles, Richard" initials="" lastIdx="0" clrIdx="5"/>
  <p:cmAuthor id="6" name="Warren, Sharon E" initials="SEWarren"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00"/>
    <a:srgbClr val="FFFF99"/>
    <a:srgbClr val="9933FF"/>
    <a:srgbClr val="FF9900"/>
    <a:srgbClr val="FF9966"/>
    <a:srgbClr val="0033CC"/>
    <a:srgbClr val="FF66FF"/>
    <a:srgbClr val="0066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93829" autoAdjust="0"/>
  </p:normalViewPr>
  <p:slideViewPr>
    <p:cSldViewPr>
      <p:cViewPr varScale="1">
        <p:scale>
          <a:sx n="17" d="100"/>
          <a:sy n="17" d="100"/>
        </p:scale>
        <p:origin x="-180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20" d="100"/>
          <a:sy n="120" d="100"/>
        </p:scale>
        <p:origin x="-1146" y="810"/>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9.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3004716" cy="461331"/>
          </a:xfrm>
          <a:prstGeom prst="rect">
            <a:avLst/>
          </a:prstGeom>
        </p:spPr>
        <p:txBody>
          <a:bodyPr vert="horz" lIns="90477" tIns="45242" rIns="90477" bIns="45242" rtlCol="0"/>
          <a:lstStyle>
            <a:lvl1pPr algn="l">
              <a:defRPr sz="1200"/>
            </a:lvl1pPr>
          </a:lstStyle>
          <a:p>
            <a:endParaRPr lang="en-US" dirty="0"/>
          </a:p>
        </p:txBody>
      </p:sp>
      <p:sp>
        <p:nvSpPr>
          <p:cNvPr id="3" name="Date Placeholder 2"/>
          <p:cNvSpPr>
            <a:spLocks noGrp="1"/>
          </p:cNvSpPr>
          <p:nvPr>
            <p:ph type="dt" sz="quarter" idx="1"/>
          </p:nvPr>
        </p:nvSpPr>
        <p:spPr>
          <a:xfrm>
            <a:off x="3927918" y="4"/>
            <a:ext cx="3004716" cy="461331"/>
          </a:xfrm>
          <a:prstGeom prst="rect">
            <a:avLst/>
          </a:prstGeom>
        </p:spPr>
        <p:txBody>
          <a:bodyPr vert="horz" lIns="90477" tIns="45242" rIns="90477" bIns="45242" rtlCol="0"/>
          <a:lstStyle>
            <a:lvl1pPr algn="r">
              <a:defRPr sz="1200"/>
            </a:lvl1pPr>
          </a:lstStyle>
          <a:p>
            <a:fld id="{8C625970-BFF8-478E-9D10-FC373CDE6A9F}" type="datetimeFigureOut">
              <a:rPr lang="en-US" smtClean="0"/>
              <a:t>1/13/16</a:t>
            </a:fld>
            <a:endParaRPr lang="en-US" dirty="0"/>
          </a:p>
        </p:txBody>
      </p:sp>
      <p:sp>
        <p:nvSpPr>
          <p:cNvPr id="4" name="Footer Placeholder 3"/>
          <p:cNvSpPr>
            <a:spLocks noGrp="1"/>
          </p:cNvSpPr>
          <p:nvPr>
            <p:ph type="ftr" sz="quarter" idx="2"/>
          </p:nvPr>
        </p:nvSpPr>
        <p:spPr>
          <a:xfrm>
            <a:off x="1" y="8769995"/>
            <a:ext cx="3004716" cy="461331"/>
          </a:xfrm>
          <a:prstGeom prst="rect">
            <a:avLst/>
          </a:prstGeom>
        </p:spPr>
        <p:txBody>
          <a:bodyPr vert="horz" lIns="90477" tIns="45242" rIns="90477" bIns="4524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918" y="8769995"/>
            <a:ext cx="3004716" cy="461331"/>
          </a:xfrm>
          <a:prstGeom prst="rect">
            <a:avLst/>
          </a:prstGeom>
        </p:spPr>
        <p:txBody>
          <a:bodyPr vert="horz" lIns="90477" tIns="45242" rIns="90477" bIns="45242" rtlCol="0" anchor="b"/>
          <a:lstStyle>
            <a:lvl1pPr algn="r">
              <a:defRPr sz="1200"/>
            </a:lvl1pPr>
          </a:lstStyle>
          <a:p>
            <a:fld id="{BBCEDEC2-50A9-4502-9876-D6AE394AAD69}" type="slidenum">
              <a:rPr lang="en-US" smtClean="0"/>
              <a:t>‹#›</a:t>
            </a:fld>
            <a:endParaRPr lang="en-US" dirty="0"/>
          </a:p>
        </p:txBody>
      </p:sp>
    </p:spTree>
    <p:extLst>
      <p:ext uri="{BB962C8B-B14F-4D97-AF65-F5344CB8AC3E}">
        <p14:creationId xmlns:p14="http://schemas.microsoft.com/office/powerpoint/2010/main" val="2148950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6"/>
            <a:ext cx="3004820" cy="461645"/>
          </a:xfrm>
          <a:prstGeom prst="rect">
            <a:avLst/>
          </a:prstGeom>
        </p:spPr>
        <p:txBody>
          <a:bodyPr vert="horz" lIns="92319" tIns="46158" rIns="92319" bIns="46158" rtlCol="0"/>
          <a:lstStyle>
            <a:lvl1pPr algn="l">
              <a:defRPr sz="1200"/>
            </a:lvl1pPr>
          </a:lstStyle>
          <a:p>
            <a:endParaRPr lang="en-US" dirty="0"/>
          </a:p>
        </p:txBody>
      </p:sp>
      <p:sp>
        <p:nvSpPr>
          <p:cNvPr id="3" name="Date Placeholder 2"/>
          <p:cNvSpPr>
            <a:spLocks noGrp="1"/>
          </p:cNvSpPr>
          <p:nvPr>
            <p:ph type="dt" idx="1"/>
          </p:nvPr>
        </p:nvSpPr>
        <p:spPr>
          <a:xfrm>
            <a:off x="3927776" y="6"/>
            <a:ext cx="3004820" cy="461645"/>
          </a:xfrm>
          <a:prstGeom prst="rect">
            <a:avLst/>
          </a:prstGeom>
        </p:spPr>
        <p:txBody>
          <a:bodyPr vert="horz" lIns="92319" tIns="46158" rIns="92319" bIns="46158" rtlCol="0"/>
          <a:lstStyle>
            <a:lvl1pPr algn="r">
              <a:defRPr sz="1200"/>
            </a:lvl1pPr>
          </a:lstStyle>
          <a:p>
            <a:fld id="{9B27BAE1-756D-4636-851C-C4B696E3009A}" type="datetimeFigureOut">
              <a:rPr lang="en-US" smtClean="0"/>
              <a:t>1/13/16</a:t>
            </a:fld>
            <a:endParaRPr lang="en-US" dirty="0"/>
          </a:p>
        </p:txBody>
      </p:sp>
      <p:sp>
        <p:nvSpPr>
          <p:cNvPr id="4" name="Slide Image Placeholder 3"/>
          <p:cNvSpPr>
            <a:spLocks noGrp="1" noRot="1" noChangeAspect="1"/>
          </p:cNvSpPr>
          <p:nvPr>
            <p:ph type="sldImg" idx="2"/>
          </p:nvPr>
        </p:nvSpPr>
        <p:spPr>
          <a:xfrm>
            <a:off x="1158875" y="693738"/>
            <a:ext cx="4616450" cy="3462337"/>
          </a:xfrm>
          <a:prstGeom prst="rect">
            <a:avLst/>
          </a:prstGeom>
          <a:noFill/>
          <a:ln w="12700">
            <a:solidFill>
              <a:prstClr val="black"/>
            </a:solidFill>
          </a:ln>
        </p:spPr>
        <p:txBody>
          <a:bodyPr vert="horz" lIns="92319" tIns="46158" rIns="92319" bIns="46158" rtlCol="0" anchor="ctr"/>
          <a:lstStyle/>
          <a:p>
            <a:endParaRPr lang="en-US" dirty="0"/>
          </a:p>
        </p:txBody>
      </p:sp>
      <p:sp>
        <p:nvSpPr>
          <p:cNvPr id="5" name="Notes Placeholder 4"/>
          <p:cNvSpPr>
            <a:spLocks noGrp="1"/>
          </p:cNvSpPr>
          <p:nvPr>
            <p:ph type="body" sz="quarter" idx="3"/>
          </p:nvPr>
        </p:nvSpPr>
        <p:spPr>
          <a:xfrm>
            <a:off x="693420" y="4385634"/>
            <a:ext cx="5547360" cy="4154805"/>
          </a:xfrm>
          <a:prstGeom prst="rect">
            <a:avLst/>
          </a:prstGeom>
        </p:spPr>
        <p:txBody>
          <a:bodyPr vert="horz" lIns="92319" tIns="46158" rIns="92319" bIns="461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69659"/>
            <a:ext cx="3004820" cy="461645"/>
          </a:xfrm>
          <a:prstGeom prst="rect">
            <a:avLst/>
          </a:prstGeom>
        </p:spPr>
        <p:txBody>
          <a:bodyPr vert="horz" lIns="92319" tIns="46158" rIns="92319" bIns="461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6" y="8769659"/>
            <a:ext cx="3004820" cy="461645"/>
          </a:xfrm>
          <a:prstGeom prst="rect">
            <a:avLst/>
          </a:prstGeom>
        </p:spPr>
        <p:txBody>
          <a:bodyPr vert="horz" lIns="92319" tIns="46158" rIns="92319" bIns="46158" rtlCol="0" anchor="b"/>
          <a:lstStyle>
            <a:lvl1pPr algn="r">
              <a:defRPr sz="1200"/>
            </a:lvl1pPr>
          </a:lstStyle>
          <a:p>
            <a:fld id="{1AE579E0-8D22-4451-9534-2B90187E3277}" type="slidenum">
              <a:rPr lang="en-US" smtClean="0"/>
              <a:t>‹#›</a:t>
            </a:fld>
            <a:endParaRPr lang="en-US" dirty="0"/>
          </a:p>
        </p:txBody>
      </p:sp>
    </p:spTree>
    <p:extLst>
      <p:ext uri="{BB962C8B-B14F-4D97-AF65-F5344CB8AC3E}">
        <p14:creationId xmlns:p14="http://schemas.microsoft.com/office/powerpoint/2010/main" val="131640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dirty="0"/>
          </a:p>
        </p:txBody>
      </p:sp>
      <p:sp>
        <p:nvSpPr>
          <p:cNvPr id="4" name="Slide Number Placeholder 3"/>
          <p:cNvSpPr>
            <a:spLocks noGrp="1"/>
          </p:cNvSpPr>
          <p:nvPr>
            <p:ph type="sldNum" sz="quarter" idx="10"/>
          </p:nvPr>
        </p:nvSpPr>
        <p:spPr/>
        <p:txBody>
          <a:bodyPr/>
          <a:lstStyle/>
          <a:p>
            <a:fld id="{1AE579E0-8D22-4451-9534-2B90187E3277}" type="slidenum">
              <a:rPr lang="en-US" smtClean="0"/>
              <a:t>1</a:t>
            </a:fld>
            <a:endParaRPr lang="en-US" dirty="0"/>
          </a:p>
        </p:txBody>
      </p:sp>
    </p:spTree>
    <p:extLst>
      <p:ext uri="{BB962C8B-B14F-4D97-AF65-F5344CB8AC3E}">
        <p14:creationId xmlns:p14="http://schemas.microsoft.com/office/powerpoint/2010/main" val="1167107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Hold up copy of ASP, say, I hope you are all familiar with this</a:t>
            </a:r>
            <a:endParaRPr lang="en-US" dirty="0"/>
          </a:p>
        </p:txBody>
      </p:sp>
      <p:sp>
        <p:nvSpPr>
          <p:cNvPr id="4" name="Slide Number Placeholder 3"/>
          <p:cNvSpPr>
            <a:spLocks noGrp="1"/>
          </p:cNvSpPr>
          <p:nvPr>
            <p:ph type="sldNum" sz="quarter" idx="10"/>
          </p:nvPr>
        </p:nvSpPr>
        <p:spPr/>
        <p:txBody>
          <a:bodyPr/>
          <a:lstStyle/>
          <a:p>
            <a:fld id="{1AE579E0-8D22-4451-9534-2B90187E3277}" type="slidenum">
              <a:rPr lang="en-US" smtClean="0"/>
              <a:t>2</a:t>
            </a:fld>
            <a:endParaRPr lang="en-US" dirty="0"/>
          </a:p>
        </p:txBody>
      </p:sp>
    </p:spTree>
    <p:extLst>
      <p:ext uri="{BB962C8B-B14F-4D97-AF65-F5344CB8AC3E}">
        <p14:creationId xmlns:p14="http://schemas.microsoft.com/office/powerpoint/2010/main" val="3744592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a:t>
            </a:r>
            <a:r>
              <a:rPr lang="en-US" baseline="0" dirty="0" smtClean="0"/>
              <a:t> to soliciting stakeholder engagement during the Study Development Process, the Alaska OCS region ensures that stakeholder engagement is secured after a study is contracted. For example, consultants visit the affected communities and work with Tribal offices and other entities to obtain concurrence and engage citizen scientists, local experts who contribute so much to the findings.</a:t>
            </a:r>
            <a:endParaRPr lang="en-US" dirty="0"/>
          </a:p>
        </p:txBody>
      </p:sp>
      <p:sp>
        <p:nvSpPr>
          <p:cNvPr id="4" name="Slide Number Placeholder 3"/>
          <p:cNvSpPr>
            <a:spLocks noGrp="1"/>
          </p:cNvSpPr>
          <p:nvPr>
            <p:ph type="sldNum" sz="quarter" idx="10"/>
          </p:nvPr>
        </p:nvSpPr>
        <p:spPr/>
        <p:txBody>
          <a:bodyPr/>
          <a:lstStyle/>
          <a:p>
            <a:fld id="{1AE579E0-8D22-4451-9534-2B90187E3277}" type="slidenum">
              <a:rPr lang="en-US" smtClean="0"/>
              <a:t>3</a:t>
            </a:fld>
            <a:endParaRPr lang="en-US" dirty="0"/>
          </a:p>
        </p:txBody>
      </p:sp>
    </p:spTree>
    <p:extLst>
      <p:ext uri="{BB962C8B-B14F-4D97-AF65-F5344CB8AC3E}">
        <p14:creationId xmlns:p14="http://schemas.microsoft.com/office/powerpoint/2010/main" val="364421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study subject dictates the season during which field work is conducted. Because so many studies involve surveying migratory sea mammals, surveying for fish, and tagging marine mammals, the majority of the work takes place in the summer and the fall. Fall studies can overlap with Beaufort Sea bowhead whale hunts. Our fisheries biologist and the UAF fisheries biologist worked with the AEWC and local communities to ensure that sampling did not interfere with </a:t>
            </a:r>
            <a:r>
              <a:rPr lang="en-US" baseline="0" dirty="0" err="1" smtClean="0"/>
              <a:t>Kaktovik</a:t>
            </a:r>
            <a:r>
              <a:rPr lang="en-US" baseline="0" dirty="0" smtClean="0"/>
              <a:t> bowhead whale hunts. This past season, the Alaska ESP ensured that marine mammal work by Wood’s Hole did not interfere with the </a:t>
            </a:r>
            <a:r>
              <a:rPr lang="en-US" baseline="0" dirty="0" err="1" smtClean="0"/>
              <a:t>Kaktovik</a:t>
            </a:r>
            <a:r>
              <a:rPr lang="en-US" baseline="0" dirty="0" smtClean="0"/>
              <a:t> fall bowhead whale hunt.</a:t>
            </a:r>
            <a:endParaRPr lang="en-US" dirty="0"/>
          </a:p>
        </p:txBody>
      </p:sp>
      <p:sp>
        <p:nvSpPr>
          <p:cNvPr id="4" name="Slide Number Placeholder 3"/>
          <p:cNvSpPr>
            <a:spLocks noGrp="1"/>
          </p:cNvSpPr>
          <p:nvPr>
            <p:ph type="sldNum" sz="quarter" idx="10"/>
          </p:nvPr>
        </p:nvSpPr>
        <p:spPr/>
        <p:txBody>
          <a:bodyPr/>
          <a:lstStyle/>
          <a:p>
            <a:fld id="{1AE579E0-8D22-4451-9534-2B90187E3277}" type="slidenum">
              <a:rPr lang="en-US" smtClean="0"/>
              <a:t>4</a:t>
            </a:fld>
            <a:endParaRPr lang="en-US" dirty="0"/>
          </a:p>
        </p:txBody>
      </p:sp>
    </p:spTree>
    <p:extLst>
      <p:ext uri="{BB962C8B-B14F-4D97-AF65-F5344CB8AC3E}">
        <p14:creationId xmlns:p14="http://schemas.microsoft.com/office/powerpoint/2010/main" val="22637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Aerial surveys of marine mammals are and</a:t>
            </a:r>
            <a:r>
              <a:rPr lang="en-US" baseline="0" dirty="0" smtClean="0"/>
              <a:t> have been routine in the Beaufort Sea since 19XX. Because the practice has always been to change flight paths to avoid conflict with subsistence hunters, they have not been a source of conversation.</a:t>
            </a:r>
            <a:endParaRPr lang="en-US" dirty="0"/>
          </a:p>
        </p:txBody>
      </p:sp>
      <p:sp>
        <p:nvSpPr>
          <p:cNvPr id="4" name="Slide Number Placeholder 3"/>
          <p:cNvSpPr>
            <a:spLocks noGrp="1"/>
          </p:cNvSpPr>
          <p:nvPr>
            <p:ph type="sldNum" sz="quarter" idx="10"/>
          </p:nvPr>
        </p:nvSpPr>
        <p:spPr/>
        <p:txBody>
          <a:bodyPr/>
          <a:lstStyle/>
          <a:p>
            <a:fld id="{1AE579E0-8D22-4451-9534-2B90187E3277}" type="slidenum">
              <a:rPr lang="en-US" smtClean="0"/>
              <a:t>5</a:t>
            </a:fld>
            <a:endParaRPr lang="en-US" dirty="0"/>
          </a:p>
        </p:txBody>
      </p:sp>
    </p:spTree>
    <p:extLst>
      <p:ext uri="{BB962C8B-B14F-4D97-AF65-F5344CB8AC3E}">
        <p14:creationId xmlns:p14="http://schemas.microsoft.com/office/powerpoint/2010/main" val="3332477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Exception:</a:t>
            </a:r>
            <a:r>
              <a:rPr lang="en-US" baseline="0" dirty="0" smtClean="0"/>
              <a:t> Lost equipment, pick up of replacement</a:t>
            </a:r>
          </a:p>
          <a:p>
            <a:r>
              <a:rPr lang="en-US" baseline="0" dirty="0" smtClean="0"/>
              <a:t>End of cruise, travel to west dock, stayed off shelf</a:t>
            </a:r>
          </a:p>
          <a:p>
            <a:r>
              <a:rPr lang="en-US" baseline="0" dirty="0" smtClean="0"/>
              <a:t>Flight research; followed safety and altitude restrictions</a:t>
            </a:r>
            <a:endParaRPr lang="en-US" dirty="0"/>
          </a:p>
        </p:txBody>
      </p:sp>
      <p:sp>
        <p:nvSpPr>
          <p:cNvPr id="4" name="Slide Number Placeholder 3"/>
          <p:cNvSpPr>
            <a:spLocks noGrp="1"/>
          </p:cNvSpPr>
          <p:nvPr>
            <p:ph type="sldNum" sz="quarter" idx="10"/>
          </p:nvPr>
        </p:nvSpPr>
        <p:spPr/>
        <p:txBody>
          <a:bodyPr/>
          <a:lstStyle/>
          <a:p>
            <a:fld id="{1AE579E0-8D22-4451-9534-2B90187E3277}" type="slidenum">
              <a:rPr lang="en-US" smtClean="0"/>
              <a:t>7</a:t>
            </a:fld>
            <a:endParaRPr lang="en-US" dirty="0"/>
          </a:p>
        </p:txBody>
      </p:sp>
    </p:spTree>
    <p:extLst>
      <p:ext uri="{BB962C8B-B14F-4D97-AF65-F5344CB8AC3E}">
        <p14:creationId xmlns:p14="http://schemas.microsoft.com/office/powerpoint/2010/main" val="1851177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Arctic tracer release study</a:t>
            </a:r>
            <a:endParaRPr lang="en-US" dirty="0"/>
          </a:p>
        </p:txBody>
      </p:sp>
      <p:sp>
        <p:nvSpPr>
          <p:cNvPr id="4" name="Slide Number Placeholder 3"/>
          <p:cNvSpPr>
            <a:spLocks noGrp="1"/>
          </p:cNvSpPr>
          <p:nvPr>
            <p:ph type="sldNum" sz="quarter" idx="10"/>
          </p:nvPr>
        </p:nvSpPr>
        <p:spPr/>
        <p:txBody>
          <a:bodyPr/>
          <a:lstStyle/>
          <a:p>
            <a:fld id="{1AE579E0-8D22-4451-9534-2B90187E3277}" type="slidenum">
              <a:rPr lang="en-US" smtClean="0"/>
              <a:t>8</a:t>
            </a:fld>
            <a:endParaRPr lang="en-US" dirty="0"/>
          </a:p>
        </p:txBody>
      </p:sp>
    </p:spTree>
    <p:extLst>
      <p:ext uri="{BB962C8B-B14F-4D97-AF65-F5344CB8AC3E}">
        <p14:creationId xmlns:p14="http://schemas.microsoft.com/office/powerpoint/2010/main" val="610603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jpe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jpe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jpe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jpe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1624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08485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a:lvl1pPr>
          </a:lstStyle>
          <a:p>
            <a:pPr lvl="0"/>
            <a:r>
              <a:rPr lang="en-US" dirty="0" smtClean="0"/>
              <a:t>Click to edit text</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86A6CA0B-477E-4433-AD08-342BFFECD29A}" type="datetime1">
              <a:rPr lang="en-US" smtClean="0">
                <a:solidFill>
                  <a:srgbClr val="000000">
                    <a:tint val="75000"/>
                  </a:srgbClr>
                </a:solidFill>
              </a:rPr>
              <a:t>1/13/16</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pPr>
              <a:defRPr/>
            </a:pPr>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pPr>
              <a:defRPr/>
            </a:pPr>
            <a:fld id="{F7B6615E-6218-4281-BFA4-03605C22DBD6}"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40413385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itle 1"/>
          <p:cNvSpPr txBox="1">
            <a:spLocks/>
          </p:cNvSpPr>
          <p:nvPr/>
        </p:nvSpPr>
        <p:spPr>
          <a:xfrm>
            <a:off x="2209800" y="274638"/>
            <a:ext cx="6781800" cy="754062"/>
          </a:xfrm>
          <a:prstGeom prst="rect">
            <a:avLst/>
          </a:prstGeom>
        </p:spPr>
        <p:txBody>
          <a:bodyPr vert="horz" lIns="91440" tIns="45720" rIns="91440" bIns="45720" rtlCol="0" anchor="ctr">
            <a:normAutofit/>
          </a:bodyPr>
          <a:lst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dirty="0" smtClean="0">
                <a:solidFill>
                  <a:srgbClr val="FFFFFF"/>
                </a:solidFill>
              </a:rPr>
              <a:t>Click to edit text</a:t>
            </a:r>
          </a:p>
        </p:txBody>
      </p:sp>
      <p:sp>
        <p:nvSpPr>
          <p:cNvPr id="7" name="Date Placeholder 6"/>
          <p:cNvSpPr>
            <a:spLocks noGrp="1"/>
          </p:cNvSpPr>
          <p:nvPr>
            <p:ph type="dt" sz="half" idx="10"/>
          </p:nvPr>
        </p:nvSpPr>
        <p:spPr/>
        <p:txBody>
          <a:bodyPr/>
          <a:lstStyle/>
          <a:p>
            <a:pPr>
              <a:defRPr/>
            </a:pPr>
            <a:fld id="{EFAA7903-5622-473B-82BC-DE2561C6FCF9}" type="datetime1">
              <a:rPr lang="en-US" smtClean="0">
                <a:solidFill>
                  <a:srgbClr val="000000">
                    <a:tint val="75000"/>
                  </a:srgbClr>
                </a:solidFill>
              </a:rPr>
              <a:t>1/13/16</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pPr>
              <a:defRPr/>
            </a:pPr>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pPr>
              <a:defRPr/>
            </a:pPr>
            <a:fld id="{D06B8384-E64A-43F3-BD60-DEEFBED7BF2D}"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1070442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pPr>
              <a:defRPr/>
            </a:pPr>
            <a:fld id="{FB6B865D-89F6-4843-AE16-E423D3A47996}" type="datetime1">
              <a:rPr lang="en-US" smtClean="0">
                <a:solidFill>
                  <a:srgbClr val="000000">
                    <a:tint val="75000"/>
                  </a:srgbClr>
                </a:solidFill>
              </a:rPr>
              <a:t>1/13/16</a:t>
            </a:fld>
            <a:endParaRPr lang="en-US" dirty="0">
              <a:solidFill>
                <a:srgbClr val="000000">
                  <a:tint val="75000"/>
                </a:srgbClr>
              </a:solidFill>
            </a:endParaRPr>
          </a:p>
        </p:txBody>
      </p:sp>
      <p:sp>
        <p:nvSpPr>
          <p:cNvPr id="11" name="Footer Placeholder 10"/>
          <p:cNvSpPr>
            <a:spLocks noGrp="1"/>
          </p:cNvSpPr>
          <p:nvPr>
            <p:ph type="ftr" sz="quarter" idx="11"/>
          </p:nvPr>
        </p:nvSpPr>
        <p:spPr/>
        <p:txBody>
          <a:bodyPr/>
          <a:lstStyle/>
          <a:p>
            <a:pPr>
              <a:defRPr/>
            </a:pPr>
            <a:endParaRPr lang="en-US" dirty="0">
              <a:solidFill>
                <a:srgbClr val="000000">
                  <a:tint val="75000"/>
                </a:srgbClr>
              </a:solidFill>
            </a:endParaRPr>
          </a:p>
        </p:txBody>
      </p:sp>
      <p:sp>
        <p:nvSpPr>
          <p:cNvPr id="12" name="Slide Number Placeholder 11"/>
          <p:cNvSpPr>
            <a:spLocks noGrp="1"/>
          </p:cNvSpPr>
          <p:nvPr>
            <p:ph type="sldNum" sz="quarter" idx="12"/>
          </p:nvPr>
        </p:nvSpPr>
        <p:spPr/>
        <p:txBody>
          <a:bodyPr/>
          <a:lstStyle/>
          <a:p>
            <a:pPr>
              <a:defRPr/>
            </a:pPr>
            <a:fld id="{2C54627A-B026-4C04-A4C0-B36FD83FC129}"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8117878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p:txBody>
          <a:bodyPr/>
          <a:lstStyle/>
          <a:p>
            <a:pPr>
              <a:defRPr/>
            </a:pPr>
            <a:fld id="{83F09344-C5AD-4C01-A00B-1AA1826259B4}" type="datetime1">
              <a:rPr lang="en-US" smtClean="0">
                <a:solidFill>
                  <a:srgbClr val="000000">
                    <a:tint val="75000"/>
                  </a:srgbClr>
                </a:solidFill>
              </a:rPr>
              <a:t>1/13/16</a:t>
            </a:fld>
            <a:endParaRPr lang="en-US" dirty="0">
              <a:solidFill>
                <a:srgbClr val="000000">
                  <a:tint val="75000"/>
                </a:srgbClr>
              </a:solidFill>
            </a:endParaRPr>
          </a:p>
        </p:txBody>
      </p:sp>
      <p:sp>
        <p:nvSpPr>
          <p:cNvPr id="9" name="Footer Placeholder 8"/>
          <p:cNvSpPr>
            <a:spLocks noGrp="1"/>
          </p:cNvSpPr>
          <p:nvPr>
            <p:ph type="ftr" sz="quarter" idx="11"/>
          </p:nvPr>
        </p:nvSpPr>
        <p:spPr/>
        <p:txBody>
          <a:bodyPr/>
          <a:lstStyle/>
          <a:p>
            <a:pPr>
              <a:defRPr/>
            </a:pPr>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pPr>
              <a:defRPr/>
            </a:pPr>
            <a:fld id="{8E9C59CE-384F-442E-8D4B-3CE77A218FAF}"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7073617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A804D8BA-AF2C-45D7-8F9D-64562E6D4514}" type="datetime1">
              <a:rPr lang="en-US" smtClean="0">
                <a:solidFill>
                  <a:srgbClr val="000000">
                    <a:tint val="75000"/>
                  </a:srgbClr>
                </a:solidFill>
              </a:rPr>
              <a:t>1/13/16</a:t>
            </a:fld>
            <a:endParaRPr lang="en-US" dirty="0">
              <a:solidFill>
                <a:srgbClr val="000000">
                  <a:tint val="75000"/>
                </a:srgbClr>
              </a:solidFill>
            </a:endParaRPr>
          </a:p>
        </p:txBody>
      </p:sp>
      <p:sp>
        <p:nvSpPr>
          <p:cNvPr id="9" name="Footer Placeholder 8"/>
          <p:cNvSpPr>
            <a:spLocks noGrp="1"/>
          </p:cNvSpPr>
          <p:nvPr>
            <p:ph type="ftr" sz="quarter" idx="11"/>
          </p:nvPr>
        </p:nvSpPr>
        <p:spPr/>
        <p:txBody>
          <a:bodyPr/>
          <a:lstStyle/>
          <a:p>
            <a:pPr>
              <a:defRPr/>
            </a:pPr>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pPr>
              <a:defRPr/>
            </a:pPr>
            <a:fld id="{EFF6BCCF-4BBD-44FD-8132-34E0B9FBE630}"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2929363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D341C6AA-0CD2-49B2-AFB7-5913A3DBF530}" type="datetime1">
              <a:rPr lang="en-US" smtClean="0">
                <a:solidFill>
                  <a:srgbClr val="000000">
                    <a:tint val="75000"/>
                  </a:srgbClr>
                </a:solidFill>
              </a:rPr>
              <a:t>1/13/16</a:t>
            </a:fld>
            <a:endParaRPr lang="en-US" dirty="0">
              <a:solidFill>
                <a:srgbClr val="000000">
                  <a:tint val="75000"/>
                </a:srgbClr>
              </a:solidFill>
            </a:endParaRPr>
          </a:p>
        </p:txBody>
      </p:sp>
      <p:sp>
        <p:nvSpPr>
          <p:cNvPr id="9" name="Footer Placeholder 8"/>
          <p:cNvSpPr>
            <a:spLocks noGrp="1"/>
          </p:cNvSpPr>
          <p:nvPr>
            <p:ph type="ftr" sz="quarter" idx="11"/>
          </p:nvPr>
        </p:nvSpPr>
        <p:spPr/>
        <p:txBody>
          <a:bodyPr/>
          <a:lstStyle/>
          <a:p>
            <a:pPr>
              <a:defRPr/>
            </a:pPr>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pPr>
              <a:defRPr/>
            </a:pPr>
            <a:fld id="{574D3675-E0B1-4D28-9C18-A5EE273656B2}"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3028069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pPr>
              <a:defRPr/>
            </a:pPr>
            <a:fld id="{5896595A-EFAC-4504-8C18-AB7F692ECF32}" type="datetime1">
              <a:rPr lang="en-US" smtClean="0">
                <a:solidFill>
                  <a:srgbClr val="000000">
                    <a:tint val="75000"/>
                  </a:srgbClr>
                </a:solidFill>
              </a:rPr>
              <a:t>1/13/16</a:t>
            </a:fld>
            <a:endParaRPr lang="en-US" dirty="0">
              <a:solidFill>
                <a:srgbClr val="000000">
                  <a:tint val="75000"/>
                </a:srgbClr>
              </a:solidFill>
            </a:endParaRPr>
          </a:p>
        </p:txBody>
      </p:sp>
      <p:sp>
        <p:nvSpPr>
          <p:cNvPr id="7" name="Footer Placeholder 6"/>
          <p:cNvSpPr>
            <a:spLocks noGrp="1"/>
          </p:cNvSpPr>
          <p:nvPr>
            <p:ph type="ftr" sz="quarter" idx="11"/>
          </p:nvPr>
        </p:nvSpPr>
        <p:spPr/>
        <p:txBody>
          <a:bodyPr/>
          <a:lstStyle/>
          <a:p>
            <a:pPr>
              <a:defRPr/>
            </a:pPr>
            <a:endParaRPr lang="en-US" dirty="0">
              <a:solidFill>
                <a:srgbClr val="000000">
                  <a:tint val="75000"/>
                </a:srgbClr>
              </a:solidFill>
            </a:endParaRPr>
          </a:p>
        </p:txBody>
      </p:sp>
      <p:sp>
        <p:nvSpPr>
          <p:cNvPr id="8" name="Slide Number Placeholder 7"/>
          <p:cNvSpPr>
            <a:spLocks noGrp="1"/>
          </p:cNvSpPr>
          <p:nvPr>
            <p:ph type="sldNum" sz="quarter" idx="12"/>
          </p:nvPr>
        </p:nvSpPr>
        <p:spPr/>
        <p:txBody>
          <a:bodyPr/>
          <a:lstStyle/>
          <a:p>
            <a:pPr>
              <a:defRPr/>
            </a:pPr>
            <a:fld id="{0FC9AF5D-C7C9-43AD-A541-E38224871636}"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1298535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94A23669-D20C-4920-B5C6-8E0573E90242}" type="datetime1">
              <a:rPr lang="en-US" smtClean="0">
                <a:solidFill>
                  <a:srgbClr val="000000">
                    <a:tint val="75000"/>
                  </a:srgbClr>
                </a:solidFill>
              </a:rPr>
              <a:t>1/13/16</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pPr>
              <a:defRPr/>
            </a:pPr>
            <a:fld id="{6F5B18B0-7C12-411B-86F3-D4FAD0B8E3F2}"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3380630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pic>
        <p:nvPicPr>
          <p:cNvPr id="7" name="Picture 2" descr="Ocean surface h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
            <a:ext cx="6781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3" hasCustomPrompt="1"/>
          </p:nvPr>
        </p:nvSpPr>
        <p:spPr>
          <a:xfrm>
            <a:off x="2209800" y="304800"/>
            <a:ext cx="6781800" cy="723900"/>
          </a:xfrm>
        </p:spPr>
        <p:txBody>
          <a:bodyPr anchor="ctr"/>
          <a:lstStyle>
            <a:lvl1pPr marL="0" indent="0" algn="ctr">
              <a:spcBef>
                <a:spcPts val="0"/>
              </a:spcBef>
              <a:buNone/>
              <a:defRPr sz="2400" b="1" baseline="0">
                <a:solidFill>
                  <a:schemeClr val="bg1"/>
                </a:solidFill>
              </a:defRPr>
            </a:lvl1pPr>
          </a:lstStyle>
          <a:p>
            <a:pPr lvl="0"/>
            <a:r>
              <a:rPr lang="en-US" dirty="0" smtClean="0"/>
              <a:t>Click to edit text</a:t>
            </a:r>
          </a:p>
        </p:txBody>
      </p:sp>
      <p:sp>
        <p:nvSpPr>
          <p:cNvPr id="11" name="Title 1"/>
          <p:cNvSpPr>
            <a:spLocks noGrp="1"/>
          </p:cNvSpPr>
          <p:nvPr>
            <p:ph type="ctrTitle"/>
          </p:nvPr>
        </p:nvSpPr>
        <p:spPr>
          <a:xfrm>
            <a:off x="685800" y="2130425"/>
            <a:ext cx="7772400" cy="1470025"/>
          </a:xfrm>
        </p:spPr>
        <p:txBody>
          <a:bodyPr>
            <a:normAutofit/>
          </a:bodyPr>
          <a:lstStyle>
            <a:lvl1pPr>
              <a:defRPr sz="3600">
                <a:solidFill>
                  <a:schemeClr val="tx1"/>
                </a:solidFill>
              </a:defRPr>
            </a:lvl1pPr>
          </a:lstStyle>
          <a:p>
            <a:r>
              <a:rPr lang="en-US" smtClean="0"/>
              <a:t>Click to edit Master title style</a:t>
            </a:r>
            <a:endParaRPr lang="en-US" dirty="0"/>
          </a:p>
        </p:txBody>
      </p:sp>
      <p:sp>
        <p:nvSpPr>
          <p:cNvPr id="2" name="Date Placeholder 1"/>
          <p:cNvSpPr>
            <a:spLocks noGrp="1"/>
          </p:cNvSpPr>
          <p:nvPr>
            <p:ph type="dt" sz="half" idx="14"/>
          </p:nvPr>
        </p:nvSpPr>
        <p:spPr/>
        <p:txBody>
          <a:bodyPr/>
          <a:lstStyle/>
          <a:p>
            <a:pPr>
              <a:defRPr/>
            </a:pPr>
            <a:r>
              <a:rPr lang="en-US" dirty="0" smtClean="0">
                <a:solidFill>
                  <a:srgbClr val="000000">
                    <a:tint val="75000"/>
                  </a:srgbClr>
                </a:solidFill>
              </a:rPr>
              <a:t>4/23/2014</a:t>
            </a:r>
            <a:endParaRPr lang="en-US" dirty="0">
              <a:solidFill>
                <a:srgbClr val="000000">
                  <a:tint val="75000"/>
                </a:srgbClr>
              </a:solidFill>
            </a:endParaRPr>
          </a:p>
        </p:txBody>
      </p:sp>
      <p:sp>
        <p:nvSpPr>
          <p:cNvPr id="8" name="Footer Placeholder 7"/>
          <p:cNvSpPr>
            <a:spLocks noGrp="1"/>
          </p:cNvSpPr>
          <p:nvPr>
            <p:ph type="ftr" sz="quarter" idx="15"/>
          </p:nvPr>
        </p:nvSpPr>
        <p:spPr/>
        <p:txBody>
          <a:bodyPr/>
          <a:lstStyle/>
          <a:p>
            <a:pPr>
              <a:defRPr/>
            </a:pPr>
            <a:endParaRPr lang="en-US" dirty="0">
              <a:solidFill>
                <a:srgbClr val="000000">
                  <a:tint val="75000"/>
                </a:srgbClr>
              </a:solidFill>
            </a:endParaRPr>
          </a:p>
        </p:txBody>
      </p:sp>
      <p:sp>
        <p:nvSpPr>
          <p:cNvPr id="9" name="Slide Number Placeholder 8"/>
          <p:cNvSpPr>
            <a:spLocks noGrp="1"/>
          </p:cNvSpPr>
          <p:nvPr>
            <p:ph type="sldNum" sz="quarter" idx="16"/>
          </p:nvPr>
        </p:nvSpPr>
        <p:spPr/>
        <p:txBody>
          <a:bodyPr/>
          <a:lstStyle/>
          <a:p>
            <a:pPr>
              <a:defRPr/>
            </a:pPr>
            <a:fld id="{6F5B18B0-7C12-411B-86F3-D4FAD0B8E3F2}"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3041769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a:lvl1pPr>
          </a:lstStyle>
          <a:p>
            <a:pPr lvl="0"/>
            <a:r>
              <a:rPr lang="en-US" dirty="0" smtClean="0"/>
              <a:t>Click to edit text</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r>
              <a:rPr lang="en-US" dirty="0" smtClean="0">
                <a:solidFill>
                  <a:srgbClr val="000000">
                    <a:tint val="75000"/>
                  </a:srgbClr>
                </a:solidFill>
              </a:rPr>
              <a:t>4/23/2014</a:t>
            </a:r>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pPr>
              <a:defRPr/>
            </a:pPr>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pPr>
              <a:defRPr/>
            </a:pPr>
            <a:fld id="{F7B6615E-6218-4281-BFA4-03605C22DBD6}"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095329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689896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itle 1"/>
          <p:cNvSpPr txBox="1">
            <a:spLocks/>
          </p:cNvSpPr>
          <p:nvPr/>
        </p:nvSpPr>
        <p:spPr>
          <a:xfrm>
            <a:off x="2209800" y="274638"/>
            <a:ext cx="6781800" cy="754062"/>
          </a:xfrm>
          <a:prstGeom prst="rect">
            <a:avLst/>
          </a:prstGeom>
        </p:spPr>
        <p:txBody>
          <a:bodyPr vert="horz" lIns="91440" tIns="45720" rIns="91440" bIns="45720" rtlCol="0" anchor="ctr">
            <a:normAutofit/>
          </a:bodyPr>
          <a:lst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dirty="0" smtClean="0">
                <a:solidFill>
                  <a:srgbClr val="FFFFFF"/>
                </a:solidFill>
              </a:rPr>
              <a:t>Click to edit text</a:t>
            </a:r>
          </a:p>
        </p:txBody>
      </p:sp>
      <p:sp>
        <p:nvSpPr>
          <p:cNvPr id="7" name="Date Placeholder 6"/>
          <p:cNvSpPr>
            <a:spLocks noGrp="1"/>
          </p:cNvSpPr>
          <p:nvPr>
            <p:ph type="dt" sz="half" idx="10"/>
          </p:nvPr>
        </p:nvSpPr>
        <p:spPr/>
        <p:txBody>
          <a:bodyPr/>
          <a:lstStyle/>
          <a:p>
            <a:pPr>
              <a:defRPr/>
            </a:pPr>
            <a:r>
              <a:rPr lang="en-US" dirty="0" smtClean="0">
                <a:solidFill>
                  <a:srgbClr val="000000">
                    <a:tint val="75000"/>
                  </a:srgbClr>
                </a:solidFill>
              </a:rPr>
              <a:t>4/23/2014</a:t>
            </a:r>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pPr>
              <a:defRPr/>
            </a:pPr>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pPr>
              <a:defRPr/>
            </a:pPr>
            <a:fld id="{D06B8384-E64A-43F3-BD60-DEEFBED7BF2D}"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8963364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pPr>
              <a:defRPr/>
            </a:pPr>
            <a:r>
              <a:rPr lang="en-US" dirty="0" smtClean="0">
                <a:solidFill>
                  <a:srgbClr val="000000">
                    <a:tint val="75000"/>
                  </a:srgbClr>
                </a:solidFill>
              </a:rPr>
              <a:t>4/23/2014</a:t>
            </a:r>
            <a:endParaRPr lang="en-US" dirty="0">
              <a:solidFill>
                <a:srgbClr val="000000">
                  <a:tint val="75000"/>
                </a:srgbClr>
              </a:solidFill>
            </a:endParaRPr>
          </a:p>
        </p:txBody>
      </p:sp>
      <p:sp>
        <p:nvSpPr>
          <p:cNvPr id="11" name="Footer Placeholder 10"/>
          <p:cNvSpPr>
            <a:spLocks noGrp="1"/>
          </p:cNvSpPr>
          <p:nvPr>
            <p:ph type="ftr" sz="quarter" idx="11"/>
          </p:nvPr>
        </p:nvSpPr>
        <p:spPr/>
        <p:txBody>
          <a:bodyPr/>
          <a:lstStyle/>
          <a:p>
            <a:pPr>
              <a:defRPr/>
            </a:pPr>
            <a:endParaRPr lang="en-US" dirty="0">
              <a:solidFill>
                <a:srgbClr val="000000">
                  <a:tint val="75000"/>
                </a:srgbClr>
              </a:solidFill>
            </a:endParaRPr>
          </a:p>
        </p:txBody>
      </p:sp>
      <p:sp>
        <p:nvSpPr>
          <p:cNvPr id="12" name="Slide Number Placeholder 11"/>
          <p:cNvSpPr>
            <a:spLocks noGrp="1"/>
          </p:cNvSpPr>
          <p:nvPr>
            <p:ph type="sldNum" sz="quarter" idx="12"/>
          </p:nvPr>
        </p:nvSpPr>
        <p:spPr/>
        <p:txBody>
          <a:bodyPr/>
          <a:lstStyle/>
          <a:p>
            <a:pPr>
              <a:defRPr/>
            </a:pPr>
            <a:fld id="{2C54627A-B026-4C04-A4C0-B36FD83FC129}"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4937395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p:txBody>
          <a:bodyPr/>
          <a:lstStyle/>
          <a:p>
            <a:pPr>
              <a:defRPr/>
            </a:pPr>
            <a:r>
              <a:rPr lang="en-US" dirty="0" smtClean="0">
                <a:solidFill>
                  <a:srgbClr val="000000">
                    <a:tint val="75000"/>
                  </a:srgbClr>
                </a:solidFill>
              </a:rPr>
              <a:t>4/23/2014</a:t>
            </a:r>
            <a:endParaRPr lang="en-US" dirty="0">
              <a:solidFill>
                <a:srgbClr val="000000">
                  <a:tint val="75000"/>
                </a:srgbClr>
              </a:solidFill>
            </a:endParaRPr>
          </a:p>
        </p:txBody>
      </p:sp>
      <p:sp>
        <p:nvSpPr>
          <p:cNvPr id="9" name="Footer Placeholder 8"/>
          <p:cNvSpPr>
            <a:spLocks noGrp="1"/>
          </p:cNvSpPr>
          <p:nvPr>
            <p:ph type="ftr" sz="quarter" idx="11"/>
          </p:nvPr>
        </p:nvSpPr>
        <p:spPr/>
        <p:txBody>
          <a:bodyPr/>
          <a:lstStyle/>
          <a:p>
            <a:pPr>
              <a:defRPr/>
            </a:pPr>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pPr>
              <a:defRPr/>
            </a:pPr>
            <a:fld id="{8E9C59CE-384F-442E-8D4B-3CE77A218FAF}"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0600584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r>
              <a:rPr lang="en-US" dirty="0" smtClean="0">
                <a:solidFill>
                  <a:srgbClr val="000000">
                    <a:tint val="75000"/>
                  </a:srgbClr>
                </a:solidFill>
              </a:rPr>
              <a:t>4/23/2014</a:t>
            </a:r>
            <a:endParaRPr lang="en-US" dirty="0">
              <a:solidFill>
                <a:srgbClr val="000000">
                  <a:tint val="75000"/>
                </a:srgbClr>
              </a:solidFill>
            </a:endParaRPr>
          </a:p>
        </p:txBody>
      </p:sp>
      <p:sp>
        <p:nvSpPr>
          <p:cNvPr id="9" name="Footer Placeholder 8"/>
          <p:cNvSpPr>
            <a:spLocks noGrp="1"/>
          </p:cNvSpPr>
          <p:nvPr>
            <p:ph type="ftr" sz="quarter" idx="11"/>
          </p:nvPr>
        </p:nvSpPr>
        <p:spPr/>
        <p:txBody>
          <a:bodyPr/>
          <a:lstStyle/>
          <a:p>
            <a:pPr>
              <a:defRPr/>
            </a:pPr>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pPr>
              <a:defRPr/>
            </a:pPr>
            <a:fld id="{EFF6BCCF-4BBD-44FD-8132-34E0B9FBE630}"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0213889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r>
              <a:rPr lang="en-US" dirty="0" smtClean="0">
                <a:solidFill>
                  <a:srgbClr val="000000">
                    <a:tint val="75000"/>
                  </a:srgbClr>
                </a:solidFill>
              </a:rPr>
              <a:t>4/23/2014</a:t>
            </a:r>
            <a:endParaRPr lang="en-US" dirty="0">
              <a:solidFill>
                <a:srgbClr val="000000">
                  <a:tint val="75000"/>
                </a:srgbClr>
              </a:solidFill>
            </a:endParaRPr>
          </a:p>
        </p:txBody>
      </p:sp>
      <p:sp>
        <p:nvSpPr>
          <p:cNvPr id="9" name="Footer Placeholder 8"/>
          <p:cNvSpPr>
            <a:spLocks noGrp="1"/>
          </p:cNvSpPr>
          <p:nvPr>
            <p:ph type="ftr" sz="quarter" idx="11"/>
          </p:nvPr>
        </p:nvSpPr>
        <p:spPr/>
        <p:txBody>
          <a:bodyPr/>
          <a:lstStyle/>
          <a:p>
            <a:pPr>
              <a:defRPr/>
            </a:pPr>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pPr>
              <a:defRPr/>
            </a:pPr>
            <a:fld id="{574D3675-E0B1-4D28-9C18-A5EE273656B2}"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65082203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pPr>
              <a:defRPr/>
            </a:pPr>
            <a:r>
              <a:rPr lang="en-US" dirty="0" smtClean="0">
                <a:solidFill>
                  <a:srgbClr val="000000">
                    <a:tint val="75000"/>
                  </a:srgbClr>
                </a:solidFill>
              </a:rPr>
              <a:t>4/23/2014</a:t>
            </a:r>
            <a:endParaRPr lang="en-US" dirty="0">
              <a:solidFill>
                <a:srgbClr val="000000">
                  <a:tint val="75000"/>
                </a:srgbClr>
              </a:solidFill>
            </a:endParaRPr>
          </a:p>
        </p:txBody>
      </p:sp>
      <p:sp>
        <p:nvSpPr>
          <p:cNvPr id="7" name="Footer Placeholder 6"/>
          <p:cNvSpPr>
            <a:spLocks noGrp="1"/>
          </p:cNvSpPr>
          <p:nvPr>
            <p:ph type="ftr" sz="quarter" idx="11"/>
          </p:nvPr>
        </p:nvSpPr>
        <p:spPr/>
        <p:txBody>
          <a:bodyPr/>
          <a:lstStyle/>
          <a:p>
            <a:pPr>
              <a:defRPr/>
            </a:pPr>
            <a:endParaRPr lang="en-US" dirty="0">
              <a:solidFill>
                <a:srgbClr val="000000">
                  <a:tint val="75000"/>
                </a:srgbClr>
              </a:solidFill>
            </a:endParaRPr>
          </a:p>
        </p:txBody>
      </p:sp>
      <p:sp>
        <p:nvSpPr>
          <p:cNvPr id="8" name="Slide Number Placeholder 7"/>
          <p:cNvSpPr>
            <a:spLocks noGrp="1"/>
          </p:cNvSpPr>
          <p:nvPr>
            <p:ph type="sldNum" sz="quarter" idx="12"/>
          </p:nvPr>
        </p:nvSpPr>
        <p:spPr/>
        <p:txBody>
          <a:bodyPr/>
          <a:lstStyle/>
          <a:p>
            <a:pPr>
              <a:defRPr/>
            </a:pPr>
            <a:fld id="{0FC9AF5D-C7C9-43AD-A541-E38224871636}"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4785843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r>
              <a:rPr lang="en-US" dirty="0" smtClean="0">
                <a:solidFill>
                  <a:srgbClr val="000000">
                    <a:tint val="75000"/>
                  </a:srgbClr>
                </a:solidFill>
              </a:rPr>
              <a:t>4/23/2014</a:t>
            </a:r>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pPr>
              <a:defRPr/>
            </a:pPr>
            <a:fld id="{6F5B18B0-7C12-411B-86F3-D4FAD0B8E3F2}"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63352778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0" name="Text Placeholder 9"/>
          <p:cNvSpPr>
            <a:spLocks noGrp="1"/>
          </p:cNvSpPr>
          <p:nvPr>
            <p:ph type="body" sz="quarter" idx="13"/>
          </p:nvPr>
        </p:nvSpPr>
        <p:spPr>
          <a:xfrm>
            <a:off x="2209800" y="304800"/>
            <a:ext cx="6781800" cy="723900"/>
          </a:xfrm>
          <a:prstGeom prst="rect">
            <a:avLst/>
          </a:prstGeom>
        </p:spPr>
        <p:txBody>
          <a:bodyPr anchor="ctr"/>
          <a:lstStyle>
            <a:lvl1pPr marL="0" indent="0" algn="ctr">
              <a:spcBef>
                <a:spcPts val="0"/>
              </a:spcBef>
              <a:buNone/>
              <a:defRPr sz="2400" b="1" baseline="0">
                <a:solidFill>
                  <a:schemeClr val="bg1"/>
                </a:solidFill>
              </a:defRPr>
            </a:lvl1pPr>
          </a:lstStyle>
          <a:p>
            <a:pPr lvl="0"/>
            <a:r>
              <a:rPr lang="en-US" smtClean="0"/>
              <a:t>Click to edit Master text styles</a:t>
            </a:r>
          </a:p>
        </p:txBody>
      </p:sp>
      <p:sp>
        <p:nvSpPr>
          <p:cNvPr id="11" name="Title 1"/>
          <p:cNvSpPr>
            <a:spLocks noGrp="1"/>
          </p:cNvSpPr>
          <p:nvPr>
            <p:ph type="ctrTitle"/>
          </p:nvPr>
        </p:nvSpPr>
        <p:spPr>
          <a:xfrm>
            <a:off x="685800" y="2130425"/>
            <a:ext cx="7772400" cy="1470025"/>
          </a:xfrm>
          <a:prstGeom prst="rect">
            <a:avLst/>
          </a:prstGeom>
        </p:spPr>
        <p:txBody>
          <a:bodyPr>
            <a:normAutofit/>
          </a:bodyPr>
          <a:lstStyle>
            <a:lvl1pPr>
              <a:defRPr sz="3600">
                <a:solidFill>
                  <a:schemeClr val="tx1"/>
                </a:solidFill>
              </a:defRPr>
            </a:lvl1pPr>
          </a:lstStyle>
          <a:p>
            <a:r>
              <a:rPr lang="en-US" smtClean="0"/>
              <a:t>Click to edit Master title style</a:t>
            </a:r>
            <a:endParaRPr lang="en-US" dirty="0"/>
          </a:p>
        </p:txBody>
      </p:sp>
      <p:sp>
        <p:nvSpPr>
          <p:cNvPr id="5" name="Date Placeholder 1"/>
          <p:cNvSpPr>
            <a:spLocks noGrp="1"/>
          </p:cNvSpPr>
          <p:nvPr>
            <p:ph type="dt" sz="half" idx="14"/>
          </p:nvPr>
        </p:nvSpPr>
        <p:spPr/>
        <p:txBody>
          <a:bodyPr/>
          <a:lstStyle>
            <a:lvl1pPr eaLnBrk="0" fontAlgn="auto" hangingPunct="0">
              <a:spcBef>
                <a:spcPts val="0"/>
              </a:spcBef>
              <a:spcAft>
                <a:spcPts val="0"/>
              </a:spcAft>
              <a:defRPr dirty="0">
                <a:solidFill>
                  <a:srgbClr val="000000"/>
                </a:solidFill>
              </a:defRPr>
            </a:lvl1pPr>
          </a:lstStyle>
          <a:p>
            <a:pPr>
              <a:defRPr/>
            </a:pPr>
            <a:r>
              <a:rPr lang="en-US" dirty="0" smtClean="0"/>
              <a:t>4/23/2014</a:t>
            </a:r>
            <a:endParaRPr lang="en-US" dirty="0"/>
          </a:p>
        </p:txBody>
      </p:sp>
      <p:sp>
        <p:nvSpPr>
          <p:cNvPr id="6" name="Footer Placeholder 7"/>
          <p:cNvSpPr>
            <a:spLocks noGrp="1"/>
          </p:cNvSpPr>
          <p:nvPr>
            <p:ph type="ftr" sz="quarter" idx="15"/>
          </p:nvPr>
        </p:nvSpPr>
        <p:spPr/>
        <p:txBody>
          <a:bodyPr/>
          <a:lstStyle>
            <a:lvl1pPr eaLnBrk="0" fontAlgn="auto" hangingPunct="0">
              <a:spcBef>
                <a:spcPts val="0"/>
              </a:spcBef>
              <a:spcAft>
                <a:spcPts val="0"/>
              </a:spcAft>
              <a:defRPr dirty="0">
                <a:solidFill>
                  <a:srgbClr val="000000"/>
                </a:solidFill>
              </a:defRPr>
            </a:lvl1pPr>
          </a:lstStyle>
          <a:p>
            <a:pPr>
              <a:defRPr/>
            </a:pPr>
            <a:endParaRPr lang="en-US" dirty="0"/>
          </a:p>
        </p:txBody>
      </p:sp>
      <p:sp>
        <p:nvSpPr>
          <p:cNvPr id="7" name="Slide Number Placeholder 8"/>
          <p:cNvSpPr>
            <a:spLocks noGrp="1"/>
          </p:cNvSpPr>
          <p:nvPr>
            <p:ph type="sldNum" sz="quarter" idx="16"/>
          </p:nvPr>
        </p:nvSpPr>
        <p:spPr/>
        <p:txBody>
          <a:bodyPr/>
          <a:lstStyle>
            <a:lvl1pPr eaLnBrk="0" fontAlgn="auto" hangingPunct="0">
              <a:spcBef>
                <a:spcPts val="0"/>
              </a:spcBef>
              <a:spcAft>
                <a:spcPts val="0"/>
              </a:spcAft>
              <a:defRPr>
                <a:solidFill>
                  <a:srgbClr val="000000"/>
                </a:solidFill>
              </a:defRPr>
            </a:lvl1pPr>
          </a:lstStyle>
          <a:p>
            <a:pPr>
              <a:defRPr/>
            </a:pPr>
            <a:fld id="{4CCF43EC-9E75-4142-9DF5-EF8C67F7E081}" type="slidenum">
              <a:rPr lang="en-US"/>
              <a:pPr>
                <a:defRPr/>
              </a:pPr>
              <a:t>‹#›</a:t>
            </a:fld>
            <a:endParaRPr lang="en-US" dirty="0"/>
          </a:p>
        </p:txBody>
      </p:sp>
    </p:spTree>
    <p:extLst>
      <p:ext uri="{BB962C8B-B14F-4D97-AF65-F5344CB8AC3E}">
        <p14:creationId xmlns:p14="http://schemas.microsoft.com/office/powerpoint/2010/main" val="3281077089"/>
      </p:ext>
    </p:extLst>
  </p:cSld>
  <p:clrMapOvr>
    <a:masterClrMapping/>
  </p:clrMapOvr>
  <p:transition xmlns:p14="http://schemas.microsoft.com/office/powerpoint/2010/main" spd="slow">
    <p:split orient="vert"/>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pic>
        <p:nvPicPr>
          <p:cNvPr id="7" name="Picture 2" descr="Ocean surface h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
            <a:ext cx="6781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3" hasCustomPrompt="1"/>
          </p:nvPr>
        </p:nvSpPr>
        <p:spPr>
          <a:xfrm>
            <a:off x="2209800" y="304800"/>
            <a:ext cx="6781800" cy="723900"/>
          </a:xfrm>
        </p:spPr>
        <p:txBody>
          <a:bodyPr anchor="ctr"/>
          <a:lstStyle>
            <a:lvl1pPr marL="0" indent="0" algn="ctr">
              <a:spcBef>
                <a:spcPts val="0"/>
              </a:spcBef>
              <a:buNone/>
              <a:defRPr sz="2400" b="1" baseline="0">
                <a:solidFill>
                  <a:schemeClr val="bg1"/>
                </a:solidFill>
              </a:defRPr>
            </a:lvl1pPr>
          </a:lstStyle>
          <a:p>
            <a:pPr lvl="0"/>
            <a:r>
              <a:rPr lang="en-US" dirty="0" smtClean="0"/>
              <a:t>Click to edit text</a:t>
            </a:r>
          </a:p>
        </p:txBody>
      </p:sp>
      <p:sp>
        <p:nvSpPr>
          <p:cNvPr id="11" name="Title 1"/>
          <p:cNvSpPr>
            <a:spLocks noGrp="1"/>
          </p:cNvSpPr>
          <p:nvPr>
            <p:ph type="ctrTitle"/>
          </p:nvPr>
        </p:nvSpPr>
        <p:spPr>
          <a:xfrm>
            <a:off x="685800" y="2130425"/>
            <a:ext cx="7772400" cy="1470025"/>
          </a:xfrm>
        </p:spPr>
        <p:txBody>
          <a:bodyPr>
            <a:normAutofit/>
          </a:bodyPr>
          <a:lstStyle>
            <a:lvl1pPr>
              <a:defRPr sz="3600">
                <a:solidFill>
                  <a:schemeClr val="tx1"/>
                </a:solidFill>
              </a:defRPr>
            </a:lvl1pPr>
          </a:lstStyle>
          <a:p>
            <a:r>
              <a:rPr lang="en-US" smtClean="0"/>
              <a:t>Click to edit Master title style</a:t>
            </a:r>
            <a:endParaRPr lang="en-US" dirty="0"/>
          </a:p>
        </p:txBody>
      </p:sp>
      <p:sp>
        <p:nvSpPr>
          <p:cNvPr id="2" name="Date Placeholder 1"/>
          <p:cNvSpPr>
            <a:spLocks noGrp="1"/>
          </p:cNvSpPr>
          <p:nvPr>
            <p:ph type="dt" sz="half" idx="14"/>
          </p:nvPr>
        </p:nvSpPr>
        <p:spPr/>
        <p:txBody>
          <a:bodyPr/>
          <a:lstStyle/>
          <a:p>
            <a:pPr>
              <a:defRPr/>
            </a:pPr>
            <a:fld id="{F80D2E9D-B309-4219-8E86-5390421C69BF}" type="datetime1">
              <a:rPr lang="en-US" smtClean="0">
                <a:solidFill>
                  <a:srgbClr val="000000">
                    <a:tint val="75000"/>
                  </a:srgbClr>
                </a:solidFill>
              </a:rPr>
              <a:pPr>
                <a:defRPr/>
              </a:pPr>
              <a:t>1/13/16</a:t>
            </a:fld>
            <a:endParaRPr lang="en-US" dirty="0">
              <a:solidFill>
                <a:srgbClr val="000000">
                  <a:tint val="75000"/>
                </a:srgbClr>
              </a:solidFill>
            </a:endParaRPr>
          </a:p>
        </p:txBody>
      </p:sp>
      <p:sp>
        <p:nvSpPr>
          <p:cNvPr id="8" name="Footer Placeholder 7"/>
          <p:cNvSpPr>
            <a:spLocks noGrp="1"/>
          </p:cNvSpPr>
          <p:nvPr>
            <p:ph type="ftr" sz="quarter" idx="15"/>
          </p:nvPr>
        </p:nvSpPr>
        <p:spPr/>
        <p:txBody>
          <a:bodyPr/>
          <a:lstStyle/>
          <a:p>
            <a:pPr>
              <a:defRPr/>
            </a:pPr>
            <a:endParaRPr lang="en-US" dirty="0">
              <a:solidFill>
                <a:srgbClr val="000000">
                  <a:tint val="75000"/>
                </a:srgbClr>
              </a:solidFill>
            </a:endParaRPr>
          </a:p>
        </p:txBody>
      </p:sp>
      <p:sp>
        <p:nvSpPr>
          <p:cNvPr id="9" name="Slide Number Placeholder 8"/>
          <p:cNvSpPr>
            <a:spLocks noGrp="1"/>
          </p:cNvSpPr>
          <p:nvPr>
            <p:ph type="sldNum" sz="quarter" idx="16"/>
          </p:nvPr>
        </p:nvSpPr>
        <p:spPr/>
        <p:txBody>
          <a:bodyPr/>
          <a:lstStyle/>
          <a:p>
            <a:pPr>
              <a:defRPr/>
            </a:pPr>
            <a:fld id="{6F5B18B0-7C12-411B-86F3-D4FAD0B8E3F2}"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640226409"/>
      </p:ext>
    </p:extLst>
  </p:cSld>
  <p:clrMapOvr>
    <a:masterClrMapping/>
  </p:clrMapOvr>
  <p:hf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a:lvl1pPr>
          </a:lstStyle>
          <a:p>
            <a:pPr lvl="0"/>
            <a:r>
              <a:rPr lang="en-US" dirty="0" smtClean="0"/>
              <a:t>Click to edit text</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8CE2A550-D618-4836-9C3E-F065851CA6C5}" type="datetime1">
              <a:rPr lang="en-US" smtClean="0">
                <a:solidFill>
                  <a:srgbClr val="000000">
                    <a:tint val="75000"/>
                  </a:srgbClr>
                </a:solidFill>
              </a:rPr>
              <a:pPr>
                <a:defRPr/>
              </a:pPr>
              <a:t>1/13/16</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pPr>
              <a:defRPr/>
            </a:pPr>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pPr>
              <a:defRPr/>
            </a:pPr>
            <a:fld id="{F7B6615E-6218-4281-BFA4-03605C22DBD6}"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198309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343831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itle 1"/>
          <p:cNvSpPr txBox="1">
            <a:spLocks/>
          </p:cNvSpPr>
          <p:nvPr/>
        </p:nvSpPr>
        <p:spPr>
          <a:xfrm>
            <a:off x="2209800" y="274638"/>
            <a:ext cx="6781800" cy="754062"/>
          </a:xfrm>
          <a:prstGeom prst="rect">
            <a:avLst/>
          </a:prstGeom>
        </p:spPr>
        <p:txBody>
          <a:bodyPr vert="horz" lIns="91440" tIns="45720" rIns="91440" bIns="45720" rtlCol="0" anchor="ctr">
            <a:normAutofit/>
          </a:bodyPr>
          <a:lst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dirty="0" smtClean="0">
                <a:solidFill>
                  <a:srgbClr val="FFFFFF"/>
                </a:solidFill>
              </a:rPr>
              <a:t>Click to edit text</a:t>
            </a:r>
          </a:p>
        </p:txBody>
      </p:sp>
      <p:sp>
        <p:nvSpPr>
          <p:cNvPr id="7" name="Date Placeholder 6"/>
          <p:cNvSpPr>
            <a:spLocks noGrp="1"/>
          </p:cNvSpPr>
          <p:nvPr>
            <p:ph type="dt" sz="half" idx="10"/>
          </p:nvPr>
        </p:nvSpPr>
        <p:spPr/>
        <p:txBody>
          <a:bodyPr/>
          <a:lstStyle/>
          <a:p>
            <a:pPr>
              <a:defRPr/>
            </a:pPr>
            <a:fld id="{EB7A8F60-2E77-42C0-A0B7-1AB331ADDEBF}" type="datetime1">
              <a:rPr lang="en-US" smtClean="0">
                <a:solidFill>
                  <a:srgbClr val="000000">
                    <a:tint val="75000"/>
                  </a:srgbClr>
                </a:solidFill>
              </a:rPr>
              <a:pPr>
                <a:defRPr/>
              </a:pPr>
              <a:t>1/13/16</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pPr>
              <a:defRPr/>
            </a:pPr>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pPr>
              <a:defRPr/>
            </a:pPr>
            <a:fld id="{D06B8384-E64A-43F3-BD60-DEEFBED7BF2D}"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0806460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pPr>
              <a:defRPr/>
            </a:pPr>
            <a:fld id="{BF78C224-5F0C-4D59-8A61-F17659BCA683}" type="datetime1">
              <a:rPr lang="en-US" smtClean="0">
                <a:solidFill>
                  <a:srgbClr val="000000">
                    <a:tint val="75000"/>
                  </a:srgbClr>
                </a:solidFill>
              </a:rPr>
              <a:pPr>
                <a:defRPr/>
              </a:pPr>
              <a:t>1/13/16</a:t>
            </a:fld>
            <a:endParaRPr lang="en-US" dirty="0">
              <a:solidFill>
                <a:srgbClr val="000000">
                  <a:tint val="75000"/>
                </a:srgbClr>
              </a:solidFill>
            </a:endParaRPr>
          </a:p>
        </p:txBody>
      </p:sp>
      <p:sp>
        <p:nvSpPr>
          <p:cNvPr id="11" name="Footer Placeholder 10"/>
          <p:cNvSpPr>
            <a:spLocks noGrp="1"/>
          </p:cNvSpPr>
          <p:nvPr>
            <p:ph type="ftr" sz="quarter" idx="11"/>
          </p:nvPr>
        </p:nvSpPr>
        <p:spPr/>
        <p:txBody>
          <a:bodyPr/>
          <a:lstStyle/>
          <a:p>
            <a:pPr>
              <a:defRPr/>
            </a:pPr>
            <a:endParaRPr lang="en-US" dirty="0">
              <a:solidFill>
                <a:srgbClr val="000000">
                  <a:tint val="75000"/>
                </a:srgbClr>
              </a:solidFill>
            </a:endParaRPr>
          </a:p>
        </p:txBody>
      </p:sp>
      <p:sp>
        <p:nvSpPr>
          <p:cNvPr id="12" name="Slide Number Placeholder 11"/>
          <p:cNvSpPr>
            <a:spLocks noGrp="1"/>
          </p:cNvSpPr>
          <p:nvPr>
            <p:ph type="sldNum" sz="quarter" idx="12"/>
          </p:nvPr>
        </p:nvSpPr>
        <p:spPr/>
        <p:txBody>
          <a:bodyPr/>
          <a:lstStyle/>
          <a:p>
            <a:pPr>
              <a:defRPr/>
            </a:pPr>
            <a:fld id="{2C54627A-B026-4C04-A4C0-B36FD83FC129}"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6659756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p:txBody>
          <a:bodyPr/>
          <a:lstStyle/>
          <a:p>
            <a:pPr>
              <a:defRPr/>
            </a:pPr>
            <a:fld id="{0810040F-646E-4F1A-8D52-A3D037FB3E72}" type="datetime1">
              <a:rPr lang="en-US" smtClean="0">
                <a:solidFill>
                  <a:srgbClr val="000000">
                    <a:tint val="75000"/>
                  </a:srgbClr>
                </a:solidFill>
              </a:rPr>
              <a:pPr>
                <a:defRPr/>
              </a:pPr>
              <a:t>1/13/16</a:t>
            </a:fld>
            <a:endParaRPr lang="en-US" dirty="0">
              <a:solidFill>
                <a:srgbClr val="000000">
                  <a:tint val="75000"/>
                </a:srgbClr>
              </a:solidFill>
            </a:endParaRPr>
          </a:p>
        </p:txBody>
      </p:sp>
      <p:sp>
        <p:nvSpPr>
          <p:cNvPr id="9" name="Footer Placeholder 8"/>
          <p:cNvSpPr>
            <a:spLocks noGrp="1"/>
          </p:cNvSpPr>
          <p:nvPr>
            <p:ph type="ftr" sz="quarter" idx="11"/>
          </p:nvPr>
        </p:nvSpPr>
        <p:spPr/>
        <p:txBody>
          <a:bodyPr/>
          <a:lstStyle/>
          <a:p>
            <a:pPr>
              <a:defRPr/>
            </a:pPr>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pPr>
              <a:defRPr/>
            </a:pPr>
            <a:fld id="{8E9C59CE-384F-442E-8D4B-3CE77A218FAF}"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98761450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46B679C6-C53E-4115-B7B3-ACA226A2C6A8}" type="datetime1">
              <a:rPr lang="en-US" smtClean="0">
                <a:solidFill>
                  <a:srgbClr val="000000">
                    <a:tint val="75000"/>
                  </a:srgbClr>
                </a:solidFill>
              </a:rPr>
              <a:pPr>
                <a:defRPr/>
              </a:pPr>
              <a:t>1/13/16</a:t>
            </a:fld>
            <a:endParaRPr lang="en-US" dirty="0">
              <a:solidFill>
                <a:srgbClr val="000000">
                  <a:tint val="75000"/>
                </a:srgbClr>
              </a:solidFill>
            </a:endParaRPr>
          </a:p>
        </p:txBody>
      </p:sp>
      <p:sp>
        <p:nvSpPr>
          <p:cNvPr id="9" name="Footer Placeholder 8"/>
          <p:cNvSpPr>
            <a:spLocks noGrp="1"/>
          </p:cNvSpPr>
          <p:nvPr>
            <p:ph type="ftr" sz="quarter" idx="11"/>
          </p:nvPr>
        </p:nvSpPr>
        <p:spPr/>
        <p:txBody>
          <a:bodyPr/>
          <a:lstStyle/>
          <a:p>
            <a:pPr>
              <a:defRPr/>
            </a:pPr>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pPr>
              <a:defRPr/>
            </a:pPr>
            <a:fld id="{EFF6BCCF-4BBD-44FD-8132-34E0B9FBE630}"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85417996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7B43C6B7-CC2C-41B5-B97C-FE49228DFE10}" type="datetime1">
              <a:rPr lang="en-US" smtClean="0">
                <a:solidFill>
                  <a:srgbClr val="000000">
                    <a:tint val="75000"/>
                  </a:srgbClr>
                </a:solidFill>
              </a:rPr>
              <a:pPr>
                <a:defRPr/>
              </a:pPr>
              <a:t>1/13/16</a:t>
            </a:fld>
            <a:endParaRPr lang="en-US" dirty="0">
              <a:solidFill>
                <a:srgbClr val="000000">
                  <a:tint val="75000"/>
                </a:srgbClr>
              </a:solidFill>
            </a:endParaRPr>
          </a:p>
        </p:txBody>
      </p:sp>
      <p:sp>
        <p:nvSpPr>
          <p:cNvPr id="9" name="Footer Placeholder 8"/>
          <p:cNvSpPr>
            <a:spLocks noGrp="1"/>
          </p:cNvSpPr>
          <p:nvPr>
            <p:ph type="ftr" sz="quarter" idx="11"/>
          </p:nvPr>
        </p:nvSpPr>
        <p:spPr/>
        <p:txBody>
          <a:bodyPr/>
          <a:lstStyle/>
          <a:p>
            <a:pPr>
              <a:defRPr/>
            </a:pPr>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pPr>
              <a:defRPr/>
            </a:pPr>
            <a:fld id="{574D3675-E0B1-4D28-9C18-A5EE273656B2}"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2934596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pPr>
              <a:defRPr/>
            </a:pPr>
            <a:fld id="{A85B6431-3F31-4129-B74E-971F27833DC5}" type="datetime1">
              <a:rPr lang="en-US" smtClean="0">
                <a:solidFill>
                  <a:srgbClr val="000000">
                    <a:tint val="75000"/>
                  </a:srgbClr>
                </a:solidFill>
              </a:rPr>
              <a:pPr>
                <a:defRPr/>
              </a:pPr>
              <a:t>1/13/16</a:t>
            </a:fld>
            <a:endParaRPr lang="en-US" dirty="0">
              <a:solidFill>
                <a:srgbClr val="000000">
                  <a:tint val="75000"/>
                </a:srgbClr>
              </a:solidFill>
            </a:endParaRPr>
          </a:p>
        </p:txBody>
      </p:sp>
      <p:sp>
        <p:nvSpPr>
          <p:cNvPr id="7" name="Footer Placeholder 6"/>
          <p:cNvSpPr>
            <a:spLocks noGrp="1"/>
          </p:cNvSpPr>
          <p:nvPr>
            <p:ph type="ftr" sz="quarter" idx="11"/>
          </p:nvPr>
        </p:nvSpPr>
        <p:spPr/>
        <p:txBody>
          <a:bodyPr/>
          <a:lstStyle/>
          <a:p>
            <a:pPr>
              <a:defRPr/>
            </a:pPr>
            <a:endParaRPr lang="en-US" dirty="0">
              <a:solidFill>
                <a:srgbClr val="000000">
                  <a:tint val="75000"/>
                </a:srgbClr>
              </a:solidFill>
            </a:endParaRPr>
          </a:p>
        </p:txBody>
      </p:sp>
      <p:sp>
        <p:nvSpPr>
          <p:cNvPr id="8" name="Slide Number Placeholder 7"/>
          <p:cNvSpPr>
            <a:spLocks noGrp="1"/>
          </p:cNvSpPr>
          <p:nvPr>
            <p:ph type="sldNum" sz="quarter" idx="12"/>
          </p:nvPr>
        </p:nvSpPr>
        <p:spPr/>
        <p:txBody>
          <a:bodyPr/>
          <a:lstStyle/>
          <a:p>
            <a:pPr>
              <a:defRPr/>
            </a:pPr>
            <a:fld id="{0FC9AF5D-C7C9-43AD-A541-E38224871636}"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0457789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F80D2E9D-B309-4219-8E86-5390421C69BF}" type="datetime1">
              <a:rPr lang="en-US" smtClean="0">
                <a:solidFill>
                  <a:srgbClr val="000000">
                    <a:tint val="75000"/>
                  </a:srgbClr>
                </a:solidFill>
              </a:rPr>
              <a:pPr>
                <a:defRPr/>
              </a:pPr>
              <a:t>1/13/16</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pPr>
              <a:defRPr/>
            </a:pPr>
            <a:fld id="{6F5B18B0-7C12-411B-86F3-D4FAD0B8E3F2}"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22382033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1972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26429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3051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28901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740122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160137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461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7330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3139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779659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391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2398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88686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885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9286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pic>
        <p:nvPicPr>
          <p:cNvPr id="7" name="Picture 2" descr="Ocean surface h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
            <a:ext cx="6781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3" hasCustomPrompt="1"/>
          </p:nvPr>
        </p:nvSpPr>
        <p:spPr>
          <a:xfrm>
            <a:off x="2209800" y="304800"/>
            <a:ext cx="6781800" cy="723900"/>
          </a:xfrm>
        </p:spPr>
        <p:txBody>
          <a:bodyPr anchor="ctr"/>
          <a:lstStyle>
            <a:lvl1pPr marL="0" indent="0" algn="ctr">
              <a:spcBef>
                <a:spcPts val="0"/>
              </a:spcBef>
              <a:buNone/>
              <a:defRPr sz="2400" b="1" baseline="0">
                <a:solidFill>
                  <a:schemeClr val="bg1"/>
                </a:solidFill>
              </a:defRPr>
            </a:lvl1pPr>
          </a:lstStyle>
          <a:p>
            <a:pPr lvl="0"/>
            <a:r>
              <a:rPr lang="en-US" dirty="0" smtClean="0"/>
              <a:t>Click to edit text</a:t>
            </a:r>
          </a:p>
        </p:txBody>
      </p:sp>
      <p:sp>
        <p:nvSpPr>
          <p:cNvPr id="11" name="Title 1"/>
          <p:cNvSpPr>
            <a:spLocks noGrp="1"/>
          </p:cNvSpPr>
          <p:nvPr>
            <p:ph type="ctrTitle"/>
          </p:nvPr>
        </p:nvSpPr>
        <p:spPr>
          <a:xfrm>
            <a:off x="685800" y="2130425"/>
            <a:ext cx="7772400" cy="1470025"/>
          </a:xfrm>
        </p:spPr>
        <p:txBody>
          <a:bodyPr>
            <a:normAutofit/>
          </a:bodyPr>
          <a:lstStyle>
            <a:lvl1pPr>
              <a:defRPr sz="3600">
                <a:solidFill>
                  <a:schemeClr val="tx1"/>
                </a:solidFill>
              </a:defRPr>
            </a:lvl1pPr>
          </a:lstStyle>
          <a:p>
            <a:r>
              <a:rPr lang="en-US" smtClean="0"/>
              <a:t>Click to edit Master title style</a:t>
            </a:r>
            <a:endParaRPr lang="en-US" dirty="0"/>
          </a:p>
        </p:txBody>
      </p:sp>
      <p:sp>
        <p:nvSpPr>
          <p:cNvPr id="2" name="Date Placeholder 1"/>
          <p:cNvSpPr>
            <a:spLocks noGrp="1"/>
          </p:cNvSpPr>
          <p:nvPr>
            <p:ph type="dt" sz="half" idx="14"/>
          </p:nvPr>
        </p:nvSpPr>
        <p:spPr/>
        <p:txBody>
          <a:bodyPr/>
          <a:lstStyle/>
          <a:p>
            <a:pPr>
              <a:defRPr/>
            </a:pPr>
            <a:fld id="{983D6C90-B588-433A-B896-1C770362C441}" type="datetime1">
              <a:rPr lang="en-US" smtClean="0">
                <a:solidFill>
                  <a:srgbClr val="000000">
                    <a:tint val="75000"/>
                  </a:srgbClr>
                </a:solidFill>
              </a:rPr>
              <a:t>1/13/16</a:t>
            </a:fld>
            <a:endParaRPr lang="en-US" dirty="0">
              <a:solidFill>
                <a:srgbClr val="000000">
                  <a:tint val="75000"/>
                </a:srgbClr>
              </a:solidFill>
            </a:endParaRPr>
          </a:p>
        </p:txBody>
      </p:sp>
      <p:sp>
        <p:nvSpPr>
          <p:cNvPr id="8" name="Footer Placeholder 7"/>
          <p:cNvSpPr>
            <a:spLocks noGrp="1"/>
          </p:cNvSpPr>
          <p:nvPr>
            <p:ph type="ftr" sz="quarter" idx="15"/>
          </p:nvPr>
        </p:nvSpPr>
        <p:spPr/>
        <p:txBody>
          <a:bodyPr/>
          <a:lstStyle/>
          <a:p>
            <a:pPr>
              <a:defRPr/>
            </a:pPr>
            <a:endParaRPr lang="en-US" dirty="0">
              <a:solidFill>
                <a:srgbClr val="000000">
                  <a:tint val="75000"/>
                </a:srgbClr>
              </a:solidFill>
            </a:endParaRPr>
          </a:p>
        </p:txBody>
      </p:sp>
      <p:sp>
        <p:nvSpPr>
          <p:cNvPr id="9" name="Slide Number Placeholder 8"/>
          <p:cNvSpPr>
            <a:spLocks noGrp="1"/>
          </p:cNvSpPr>
          <p:nvPr>
            <p:ph type="sldNum" sz="quarter" idx="16"/>
          </p:nvPr>
        </p:nvSpPr>
        <p:spPr/>
        <p:txBody>
          <a:bodyPr/>
          <a:lstStyle/>
          <a:p>
            <a:pPr>
              <a:defRPr/>
            </a:pPr>
            <a:fld id="{6F5B18B0-7C12-411B-86F3-D4FAD0B8E3F2}"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4353322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a:lvl1pPr>
          </a:lstStyle>
          <a:p>
            <a:pPr lvl="0"/>
            <a:r>
              <a:rPr lang="en-US" dirty="0" smtClean="0"/>
              <a:t>Click to edit text</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20BE427B-6DF8-4625-9F35-F1CCEEFCB05C}" type="datetime1">
              <a:rPr lang="en-US" smtClean="0">
                <a:solidFill>
                  <a:srgbClr val="000000">
                    <a:tint val="75000"/>
                  </a:srgbClr>
                </a:solidFill>
              </a:rPr>
              <a:t>1/13/16</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pPr>
              <a:defRPr/>
            </a:pPr>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pPr>
              <a:defRPr/>
            </a:pPr>
            <a:fld id="{F7B6615E-6218-4281-BFA4-03605C22DBD6}"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449353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itle 1"/>
          <p:cNvSpPr txBox="1">
            <a:spLocks/>
          </p:cNvSpPr>
          <p:nvPr/>
        </p:nvSpPr>
        <p:spPr>
          <a:xfrm>
            <a:off x="2209800" y="274638"/>
            <a:ext cx="6781800" cy="754062"/>
          </a:xfrm>
          <a:prstGeom prst="rect">
            <a:avLst/>
          </a:prstGeom>
        </p:spPr>
        <p:txBody>
          <a:bodyPr vert="horz" lIns="91440" tIns="45720" rIns="91440" bIns="45720" rtlCol="0" anchor="ctr">
            <a:normAutofit/>
          </a:bodyPr>
          <a:lst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dirty="0" smtClean="0">
                <a:solidFill>
                  <a:srgbClr val="FFFFFF"/>
                </a:solidFill>
              </a:rPr>
              <a:t>Click to edit text</a:t>
            </a:r>
          </a:p>
        </p:txBody>
      </p:sp>
      <p:sp>
        <p:nvSpPr>
          <p:cNvPr id="7" name="Date Placeholder 6"/>
          <p:cNvSpPr>
            <a:spLocks noGrp="1"/>
          </p:cNvSpPr>
          <p:nvPr>
            <p:ph type="dt" sz="half" idx="10"/>
          </p:nvPr>
        </p:nvSpPr>
        <p:spPr/>
        <p:txBody>
          <a:bodyPr/>
          <a:lstStyle/>
          <a:p>
            <a:pPr>
              <a:defRPr/>
            </a:pPr>
            <a:fld id="{5A1B96B4-8416-4B76-A7C4-3AA890A06A89}" type="datetime1">
              <a:rPr lang="en-US" smtClean="0">
                <a:solidFill>
                  <a:srgbClr val="000000">
                    <a:tint val="75000"/>
                  </a:srgbClr>
                </a:solidFill>
              </a:rPr>
              <a:t>1/13/16</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pPr>
              <a:defRPr/>
            </a:pPr>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pPr>
              <a:defRPr/>
            </a:pPr>
            <a:fld id="{D06B8384-E64A-43F3-BD60-DEEFBED7BF2D}"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802937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81139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pPr>
              <a:defRPr/>
            </a:pPr>
            <a:fld id="{8E079C12-8443-4C36-8E07-6C65A2740E03}" type="datetime1">
              <a:rPr lang="en-US" smtClean="0">
                <a:solidFill>
                  <a:srgbClr val="000000">
                    <a:tint val="75000"/>
                  </a:srgbClr>
                </a:solidFill>
              </a:rPr>
              <a:t>1/13/16</a:t>
            </a:fld>
            <a:endParaRPr lang="en-US" dirty="0">
              <a:solidFill>
                <a:srgbClr val="000000">
                  <a:tint val="75000"/>
                </a:srgbClr>
              </a:solidFill>
            </a:endParaRPr>
          </a:p>
        </p:txBody>
      </p:sp>
      <p:sp>
        <p:nvSpPr>
          <p:cNvPr id="11" name="Footer Placeholder 10"/>
          <p:cNvSpPr>
            <a:spLocks noGrp="1"/>
          </p:cNvSpPr>
          <p:nvPr>
            <p:ph type="ftr" sz="quarter" idx="11"/>
          </p:nvPr>
        </p:nvSpPr>
        <p:spPr/>
        <p:txBody>
          <a:bodyPr/>
          <a:lstStyle/>
          <a:p>
            <a:pPr>
              <a:defRPr/>
            </a:pPr>
            <a:endParaRPr lang="en-US" dirty="0">
              <a:solidFill>
                <a:srgbClr val="000000">
                  <a:tint val="75000"/>
                </a:srgbClr>
              </a:solidFill>
            </a:endParaRPr>
          </a:p>
        </p:txBody>
      </p:sp>
      <p:sp>
        <p:nvSpPr>
          <p:cNvPr id="12" name="Slide Number Placeholder 11"/>
          <p:cNvSpPr>
            <a:spLocks noGrp="1"/>
          </p:cNvSpPr>
          <p:nvPr>
            <p:ph type="sldNum" sz="quarter" idx="12"/>
          </p:nvPr>
        </p:nvSpPr>
        <p:spPr/>
        <p:txBody>
          <a:bodyPr/>
          <a:lstStyle/>
          <a:p>
            <a:pPr>
              <a:defRPr/>
            </a:pPr>
            <a:fld id="{2C54627A-B026-4C04-A4C0-B36FD83FC129}"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397344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p:txBody>
          <a:bodyPr/>
          <a:lstStyle/>
          <a:p>
            <a:pPr>
              <a:defRPr/>
            </a:pPr>
            <a:fld id="{E0658E6F-1FB6-4E97-A6DF-0518AE4ADA8C}" type="datetime1">
              <a:rPr lang="en-US" smtClean="0">
                <a:solidFill>
                  <a:srgbClr val="000000">
                    <a:tint val="75000"/>
                  </a:srgbClr>
                </a:solidFill>
              </a:rPr>
              <a:t>1/13/16</a:t>
            </a:fld>
            <a:endParaRPr lang="en-US" dirty="0">
              <a:solidFill>
                <a:srgbClr val="000000">
                  <a:tint val="75000"/>
                </a:srgbClr>
              </a:solidFill>
            </a:endParaRPr>
          </a:p>
        </p:txBody>
      </p:sp>
      <p:sp>
        <p:nvSpPr>
          <p:cNvPr id="9" name="Footer Placeholder 8"/>
          <p:cNvSpPr>
            <a:spLocks noGrp="1"/>
          </p:cNvSpPr>
          <p:nvPr>
            <p:ph type="ftr" sz="quarter" idx="11"/>
          </p:nvPr>
        </p:nvSpPr>
        <p:spPr/>
        <p:txBody>
          <a:bodyPr/>
          <a:lstStyle/>
          <a:p>
            <a:pPr>
              <a:defRPr/>
            </a:pPr>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pPr>
              <a:defRPr/>
            </a:pPr>
            <a:fld id="{8E9C59CE-384F-442E-8D4B-3CE77A218FAF}"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0914499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3D9F44C9-DEE5-4BFA-AFEF-3A0C2D03A04C}" type="datetime1">
              <a:rPr lang="en-US" smtClean="0">
                <a:solidFill>
                  <a:srgbClr val="000000">
                    <a:tint val="75000"/>
                  </a:srgbClr>
                </a:solidFill>
              </a:rPr>
              <a:t>1/13/16</a:t>
            </a:fld>
            <a:endParaRPr lang="en-US" dirty="0">
              <a:solidFill>
                <a:srgbClr val="000000">
                  <a:tint val="75000"/>
                </a:srgbClr>
              </a:solidFill>
            </a:endParaRPr>
          </a:p>
        </p:txBody>
      </p:sp>
      <p:sp>
        <p:nvSpPr>
          <p:cNvPr id="9" name="Footer Placeholder 8"/>
          <p:cNvSpPr>
            <a:spLocks noGrp="1"/>
          </p:cNvSpPr>
          <p:nvPr>
            <p:ph type="ftr" sz="quarter" idx="11"/>
          </p:nvPr>
        </p:nvSpPr>
        <p:spPr/>
        <p:txBody>
          <a:bodyPr/>
          <a:lstStyle/>
          <a:p>
            <a:pPr>
              <a:defRPr/>
            </a:pPr>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pPr>
              <a:defRPr/>
            </a:pPr>
            <a:fld id="{EFF6BCCF-4BBD-44FD-8132-34E0B9FBE630}"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784669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01DDB2CB-4398-42D7-8617-39C7DD2E3F9B}" type="datetime1">
              <a:rPr lang="en-US" smtClean="0">
                <a:solidFill>
                  <a:srgbClr val="000000">
                    <a:tint val="75000"/>
                  </a:srgbClr>
                </a:solidFill>
              </a:rPr>
              <a:t>1/13/16</a:t>
            </a:fld>
            <a:endParaRPr lang="en-US" dirty="0">
              <a:solidFill>
                <a:srgbClr val="000000">
                  <a:tint val="75000"/>
                </a:srgbClr>
              </a:solidFill>
            </a:endParaRPr>
          </a:p>
        </p:txBody>
      </p:sp>
      <p:sp>
        <p:nvSpPr>
          <p:cNvPr id="9" name="Footer Placeholder 8"/>
          <p:cNvSpPr>
            <a:spLocks noGrp="1"/>
          </p:cNvSpPr>
          <p:nvPr>
            <p:ph type="ftr" sz="quarter" idx="11"/>
          </p:nvPr>
        </p:nvSpPr>
        <p:spPr/>
        <p:txBody>
          <a:bodyPr/>
          <a:lstStyle/>
          <a:p>
            <a:pPr>
              <a:defRPr/>
            </a:pPr>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pPr>
              <a:defRPr/>
            </a:pPr>
            <a:fld id="{574D3675-E0B1-4D28-9C18-A5EE273656B2}"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2975918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pPr>
              <a:defRPr/>
            </a:pPr>
            <a:fld id="{FE8CF78E-C139-4220-846B-32ACEB6C5257}" type="datetime1">
              <a:rPr lang="en-US" smtClean="0">
                <a:solidFill>
                  <a:srgbClr val="000000">
                    <a:tint val="75000"/>
                  </a:srgbClr>
                </a:solidFill>
              </a:rPr>
              <a:t>1/13/16</a:t>
            </a:fld>
            <a:endParaRPr lang="en-US" dirty="0">
              <a:solidFill>
                <a:srgbClr val="000000">
                  <a:tint val="75000"/>
                </a:srgbClr>
              </a:solidFill>
            </a:endParaRPr>
          </a:p>
        </p:txBody>
      </p:sp>
      <p:sp>
        <p:nvSpPr>
          <p:cNvPr id="7" name="Footer Placeholder 6"/>
          <p:cNvSpPr>
            <a:spLocks noGrp="1"/>
          </p:cNvSpPr>
          <p:nvPr>
            <p:ph type="ftr" sz="quarter" idx="11"/>
          </p:nvPr>
        </p:nvSpPr>
        <p:spPr/>
        <p:txBody>
          <a:bodyPr/>
          <a:lstStyle/>
          <a:p>
            <a:pPr>
              <a:defRPr/>
            </a:pPr>
            <a:endParaRPr lang="en-US" dirty="0">
              <a:solidFill>
                <a:srgbClr val="000000">
                  <a:tint val="75000"/>
                </a:srgbClr>
              </a:solidFill>
            </a:endParaRPr>
          </a:p>
        </p:txBody>
      </p:sp>
      <p:sp>
        <p:nvSpPr>
          <p:cNvPr id="8" name="Slide Number Placeholder 7"/>
          <p:cNvSpPr>
            <a:spLocks noGrp="1"/>
          </p:cNvSpPr>
          <p:nvPr>
            <p:ph type="sldNum" sz="quarter" idx="12"/>
          </p:nvPr>
        </p:nvSpPr>
        <p:spPr/>
        <p:txBody>
          <a:bodyPr/>
          <a:lstStyle/>
          <a:p>
            <a:pPr>
              <a:defRPr/>
            </a:pPr>
            <a:fld id="{0FC9AF5D-C7C9-43AD-A541-E38224871636}"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48007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178BBE33-F571-42D1-A4B2-FF75E5918938}" type="datetime1">
              <a:rPr lang="en-US" smtClean="0">
                <a:solidFill>
                  <a:srgbClr val="000000">
                    <a:tint val="75000"/>
                  </a:srgbClr>
                </a:solidFill>
              </a:rPr>
              <a:t>1/13/16</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pPr>
              <a:defRPr/>
            </a:pPr>
            <a:fld id="{6F5B18B0-7C12-411B-86F3-D4FAD0B8E3F2}"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4555161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pic>
        <p:nvPicPr>
          <p:cNvPr id="7" name="Picture 2" descr="Ocean surface h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
            <a:ext cx="6781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3" hasCustomPrompt="1"/>
          </p:nvPr>
        </p:nvSpPr>
        <p:spPr>
          <a:xfrm>
            <a:off x="2209800" y="304800"/>
            <a:ext cx="6781800" cy="723900"/>
          </a:xfrm>
        </p:spPr>
        <p:txBody>
          <a:bodyPr anchor="ctr"/>
          <a:lstStyle>
            <a:lvl1pPr marL="0" indent="0" algn="ctr">
              <a:spcBef>
                <a:spcPts val="0"/>
              </a:spcBef>
              <a:buNone/>
              <a:defRPr sz="2400" b="1" baseline="0">
                <a:solidFill>
                  <a:schemeClr val="bg1"/>
                </a:solidFill>
              </a:defRPr>
            </a:lvl1pPr>
          </a:lstStyle>
          <a:p>
            <a:pPr lvl="0"/>
            <a:r>
              <a:rPr lang="en-US" dirty="0" smtClean="0"/>
              <a:t>Click to edit text</a:t>
            </a:r>
          </a:p>
        </p:txBody>
      </p:sp>
      <p:sp>
        <p:nvSpPr>
          <p:cNvPr id="11" name="Title 1"/>
          <p:cNvSpPr>
            <a:spLocks noGrp="1"/>
          </p:cNvSpPr>
          <p:nvPr>
            <p:ph type="ctrTitle"/>
          </p:nvPr>
        </p:nvSpPr>
        <p:spPr>
          <a:xfrm>
            <a:off x="685800" y="2130425"/>
            <a:ext cx="7772400" cy="1470025"/>
          </a:xfrm>
        </p:spPr>
        <p:txBody>
          <a:bodyPr>
            <a:normAutofit/>
          </a:bodyPr>
          <a:lstStyle>
            <a:lvl1pPr>
              <a:defRPr sz="3600">
                <a:solidFill>
                  <a:schemeClr val="tx1"/>
                </a:solidFill>
              </a:defRPr>
            </a:lvl1pPr>
          </a:lstStyle>
          <a:p>
            <a:r>
              <a:rPr lang="en-US" smtClean="0"/>
              <a:t>Click to edit Master title style</a:t>
            </a:r>
            <a:endParaRPr lang="en-US" dirty="0"/>
          </a:p>
        </p:txBody>
      </p:sp>
      <p:sp>
        <p:nvSpPr>
          <p:cNvPr id="2" name="Date Placeholder 1"/>
          <p:cNvSpPr>
            <a:spLocks noGrp="1"/>
          </p:cNvSpPr>
          <p:nvPr>
            <p:ph type="dt" sz="half" idx="14"/>
          </p:nvPr>
        </p:nvSpPr>
        <p:spPr/>
        <p:txBody>
          <a:bodyPr/>
          <a:lstStyle/>
          <a:p>
            <a:pPr>
              <a:defRPr/>
            </a:pPr>
            <a:fld id="{671BC0F4-9559-4588-80F7-9AB243609580}" type="datetime1">
              <a:rPr lang="en-US" smtClean="0">
                <a:solidFill>
                  <a:srgbClr val="000000">
                    <a:tint val="75000"/>
                  </a:srgbClr>
                </a:solidFill>
              </a:rPr>
              <a:t>1/13/16</a:t>
            </a:fld>
            <a:endParaRPr lang="en-US" dirty="0">
              <a:solidFill>
                <a:srgbClr val="000000">
                  <a:tint val="75000"/>
                </a:srgbClr>
              </a:solidFill>
            </a:endParaRPr>
          </a:p>
        </p:txBody>
      </p:sp>
      <p:sp>
        <p:nvSpPr>
          <p:cNvPr id="8" name="Footer Placeholder 7"/>
          <p:cNvSpPr>
            <a:spLocks noGrp="1"/>
          </p:cNvSpPr>
          <p:nvPr>
            <p:ph type="ftr" sz="quarter" idx="15"/>
          </p:nvPr>
        </p:nvSpPr>
        <p:spPr/>
        <p:txBody>
          <a:bodyPr/>
          <a:lstStyle/>
          <a:p>
            <a:pPr>
              <a:defRPr/>
            </a:pPr>
            <a:endParaRPr lang="en-US" dirty="0">
              <a:solidFill>
                <a:srgbClr val="000000">
                  <a:tint val="75000"/>
                </a:srgbClr>
              </a:solidFill>
            </a:endParaRPr>
          </a:p>
        </p:txBody>
      </p:sp>
      <p:sp>
        <p:nvSpPr>
          <p:cNvPr id="9" name="Slide Number Placeholder 8"/>
          <p:cNvSpPr>
            <a:spLocks noGrp="1"/>
          </p:cNvSpPr>
          <p:nvPr>
            <p:ph type="sldNum" sz="quarter" idx="16"/>
          </p:nvPr>
        </p:nvSpPr>
        <p:spPr/>
        <p:txBody>
          <a:bodyPr/>
          <a:lstStyle/>
          <a:p>
            <a:pPr>
              <a:defRPr/>
            </a:pPr>
            <a:fld id="{6F5B18B0-7C12-411B-86F3-D4FAD0B8E3F2}"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8726873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a:lvl1pPr>
          </a:lstStyle>
          <a:p>
            <a:pPr lvl="0"/>
            <a:r>
              <a:rPr lang="en-US" dirty="0" smtClean="0"/>
              <a:t>Click to edit text</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CF7B77A0-13A0-49B4-A613-E78CC46A3C8E}" type="datetime1">
              <a:rPr lang="en-US" smtClean="0">
                <a:solidFill>
                  <a:srgbClr val="000000">
                    <a:tint val="75000"/>
                  </a:srgbClr>
                </a:solidFill>
              </a:rPr>
              <a:t>1/13/16</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pPr>
              <a:defRPr/>
            </a:pPr>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pPr>
              <a:defRPr/>
            </a:pPr>
            <a:fld id="{F7B6615E-6218-4281-BFA4-03605C22DBD6}"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41780220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itle 1"/>
          <p:cNvSpPr txBox="1">
            <a:spLocks/>
          </p:cNvSpPr>
          <p:nvPr/>
        </p:nvSpPr>
        <p:spPr>
          <a:xfrm>
            <a:off x="2209800" y="274638"/>
            <a:ext cx="6781800" cy="754062"/>
          </a:xfrm>
          <a:prstGeom prst="rect">
            <a:avLst/>
          </a:prstGeom>
        </p:spPr>
        <p:txBody>
          <a:bodyPr vert="horz" lIns="91440" tIns="45720" rIns="91440" bIns="45720" rtlCol="0" anchor="ctr">
            <a:normAutofit/>
          </a:bodyPr>
          <a:lst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dirty="0" smtClean="0">
                <a:solidFill>
                  <a:srgbClr val="FFFFFF"/>
                </a:solidFill>
              </a:rPr>
              <a:t>Click to edit text</a:t>
            </a:r>
          </a:p>
        </p:txBody>
      </p:sp>
      <p:sp>
        <p:nvSpPr>
          <p:cNvPr id="7" name="Date Placeholder 6"/>
          <p:cNvSpPr>
            <a:spLocks noGrp="1"/>
          </p:cNvSpPr>
          <p:nvPr>
            <p:ph type="dt" sz="half" idx="10"/>
          </p:nvPr>
        </p:nvSpPr>
        <p:spPr/>
        <p:txBody>
          <a:bodyPr/>
          <a:lstStyle/>
          <a:p>
            <a:pPr>
              <a:defRPr/>
            </a:pPr>
            <a:fld id="{10CD347D-8303-4800-8628-10FBF6D9C7E3}" type="datetime1">
              <a:rPr lang="en-US" smtClean="0">
                <a:solidFill>
                  <a:srgbClr val="000000">
                    <a:tint val="75000"/>
                  </a:srgbClr>
                </a:solidFill>
              </a:rPr>
              <a:t>1/13/16</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pPr>
              <a:defRPr/>
            </a:pPr>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pPr>
              <a:defRPr/>
            </a:pPr>
            <a:fld id="{D06B8384-E64A-43F3-BD60-DEEFBED7BF2D}"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5435482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pPr>
              <a:defRPr/>
            </a:pPr>
            <a:fld id="{329E4A6A-93D1-4EBF-A434-6EEE1BDABE52}" type="datetime1">
              <a:rPr lang="en-US" smtClean="0">
                <a:solidFill>
                  <a:srgbClr val="000000">
                    <a:tint val="75000"/>
                  </a:srgbClr>
                </a:solidFill>
              </a:rPr>
              <a:t>1/13/16</a:t>
            </a:fld>
            <a:endParaRPr lang="en-US" dirty="0">
              <a:solidFill>
                <a:srgbClr val="000000">
                  <a:tint val="75000"/>
                </a:srgbClr>
              </a:solidFill>
            </a:endParaRPr>
          </a:p>
        </p:txBody>
      </p:sp>
      <p:sp>
        <p:nvSpPr>
          <p:cNvPr id="11" name="Footer Placeholder 10"/>
          <p:cNvSpPr>
            <a:spLocks noGrp="1"/>
          </p:cNvSpPr>
          <p:nvPr>
            <p:ph type="ftr" sz="quarter" idx="11"/>
          </p:nvPr>
        </p:nvSpPr>
        <p:spPr/>
        <p:txBody>
          <a:bodyPr/>
          <a:lstStyle/>
          <a:p>
            <a:pPr>
              <a:defRPr/>
            </a:pPr>
            <a:endParaRPr lang="en-US" dirty="0">
              <a:solidFill>
                <a:srgbClr val="000000">
                  <a:tint val="75000"/>
                </a:srgbClr>
              </a:solidFill>
            </a:endParaRPr>
          </a:p>
        </p:txBody>
      </p:sp>
      <p:sp>
        <p:nvSpPr>
          <p:cNvPr id="12" name="Slide Number Placeholder 11"/>
          <p:cNvSpPr>
            <a:spLocks noGrp="1"/>
          </p:cNvSpPr>
          <p:nvPr>
            <p:ph type="sldNum" sz="quarter" idx="12"/>
          </p:nvPr>
        </p:nvSpPr>
        <p:spPr/>
        <p:txBody>
          <a:bodyPr/>
          <a:lstStyle/>
          <a:p>
            <a:pPr>
              <a:defRPr/>
            </a:pPr>
            <a:fld id="{2C54627A-B026-4C04-A4C0-B36FD83FC129}"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85483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953731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p:txBody>
          <a:bodyPr/>
          <a:lstStyle/>
          <a:p>
            <a:pPr>
              <a:defRPr/>
            </a:pPr>
            <a:fld id="{14DC7018-1AAC-410E-929D-E1084968CF01}" type="datetime1">
              <a:rPr lang="en-US" smtClean="0">
                <a:solidFill>
                  <a:srgbClr val="000000">
                    <a:tint val="75000"/>
                  </a:srgbClr>
                </a:solidFill>
              </a:rPr>
              <a:t>1/13/16</a:t>
            </a:fld>
            <a:endParaRPr lang="en-US" dirty="0">
              <a:solidFill>
                <a:srgbClr val="000000">
                  <a:tint val="75000"/>
                </a:srgbClr>
              </a:solidFill>
            </a:endParaRPr>
          </a:p>
        </p:txBody>
      </p:sp>
      <p:sp>
        <p:nvSpPr>
          <p:cNvPr id="9" name="Footer Placeholder 8"/>
          <p:cNvSpPr>
            <a:spLocks noGrp="1"/>
          </p:cNvSpPr>
          <p:nvPr>
            <p:ph type="ftr" sz="quarter" idx="11"/>
          </p:nvPr>
        </p:nvSpPr>
        <p:spPr/>
        <p:txBody>
          <a:bodyPr/>
          <a:lstStyle/>
          <a:p>
            <a:pPr>
              <a:defRPr/>
            </a:pPr>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pPr>
              <a:defRPr/>
            </a:pPr>
            <a:fld id="{8E9C59CE-384F-442E-8D4B-3CE77A218FAF}"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5720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096D07CD-C957-401F-B830-EB0D1B3F4442}" type="datetime1">
              <a:rPr lang="en-US" smtClean="0">
                <a:solidFill>
                  <a:srgbClr val="000000">
                    <a:tint val="75000"/>
                  </a:srgbClr>
                </a:solidFill>
              </a:rPr>
              <a:t>1/13/16</a:t>
            </a:fld>
            <a:endParaRPr lang="en-US" dirty="0">
              <a:solidFill>
                <a:srgbClr val="000000">
                  <a:tint val="75000"/>
                </a:srgbClr>
              </a:solidFill>
            </a:endParaRPr>
          </a:p>
        </p:txBody>
      </p:sp>
      <p:sp>
        <p:nvSpPr>
          <p:cNvPr id="9" name="Footer Placeholder 8"/>
          <p:cNvSpPr>
            <a:spLocks noGrp="1"/>
          </p:cNvSpPr>
          <p:nvPr>
            <p:ph type="ftr" sz="quarter" idx="11"/>
          </p:nvPr>
        </p:nvSpPr>
        <p:spPr/>
        <p:txBody>
          <a:bodyPr/>
          <a:lstStyle/>
          <a:p>
            <a:pPr>
              <a:defRPr/>
            </a:pPr>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pPr>
              <a:defRPr/>
            </a:pPr>
            <a:fld id="{EFF6BCCF-4BBD-44FD-8132-34E0B9FBE630}"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3591819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ED00CB69-516E-4C88-B523-1C25BB6B4425}" type="datetime1">
              <a:rPr lang="en-US" smtClean="0">
                <a:solidFill>
                  <a:srgbClr val="000000">
                    <a:tint val="75000"/>
                  </a:srgbClr>
                </a:solidFill>
              </a:rPr>
              <a:t>1/13/16</a:t>
            </a:fld>
            <a:endParaRPr lang="en-US" dirty="0">
              <a:solidFill>
                <a:srgbClr val="000000">
                  <a:tint val="75000"/>
                </a:srgbClr>
              </a:solidFill>
            </a:endParaRPr>
          </a:p>
        </p:txBody>
      </p:sp>
      <p:sp>
        <p:nvSpPr>
          <p:cNvPr id="9" name="Footer Placeholder 8"/>
          <p:cNvSpPr>
            <a:spLocks noGrp="1"/>
          </p:cNvSpPr>
          <p:nvPr>
            <p:ph type="ftr" sz="quarter" idx="11"/>
          </p:nvPr>
        </p:nvSpPr>
        <p:spPr/>
        <p:txBody>
          <a:bodyPr/>
          <a:lstStyle/>
          <a:p>
            <a:pPr>
              <a:defRPr/>
            </a:pPr>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pPr>
              <a:defRPr/>
            </a:pPr>
            <a:fld id="{574D3675-E0B1-4D28-9C18-A5EE273656B2}"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7517614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pPr>
              <a:defRPr/>
            </a:pPr>
            <a:fld id="{5FF1C08E-6B30-4D7F-8279-AACD2BD52312}" type="datetime1">
              <a:rPr lang="en-US" smtClean="0">
                <a:solidFill>
                  <a:srgbClr val="000000">
                    <a:tint val="75000"/>
                  </a:srgbClr>
                </a:solidFill>
              </a:rPr>
              <a:t>1/13/16</a:t>
            </a:fld>
            <a:endParaRPr lang="en-US" dirty="0">
              <a:solidFill>
                <a:srgbClr val="000000">
                  <a:tint val="75000"/>
                </a:srgbClr>
              </a:solidFill>
            </a:endParaRPr>
          </a:p>
        </p:txBody>
      </p:sp>
      <p:sp>
        <p:nvSpPr>
          <p:cNvPr id="7" name="Footer Placeholder 6"/>
          <p:cNvSpPr>
            <a:spLocks noGrp="1"/>
          </p:cNvSpPr>
          <p:nvPr>
            <p:ph type="ftr" sz="quarter" idx="11"/>
          </p:nvPr>
        </p:nvSpPr>
        <p:spPr/>
        <p:txBody>
          <a:bodyPr/>
          <a:lstStyle/>
          <a:p>
            <a:pPr>
              <a:defRPr/>
            </a:pPr>
            <a:endParaRPr lang="en-US" dirty="0">
              <a:solidFill>
                <a:srgbClr val="000000">
                  <a:tint val="75000"/>
                </a:srgbClr>
              </a:solidFill>
            </a:endParaRPr>
          </a:p>
        </p:txBody>
      </p:sp>
      <p:sp>
        <p:nvSpPr>
          <p:cNvPr id="8" name="Slide Number Placeholder 7"/>
          <p:cNvSpPr>
            <a:spLocks noGrp="1"/>
          </p:cNvSpPr>
          <p:nvPr>
            <p:ph type="sldNum" sz="quarter" idx="12"/>
          </p:nvPr>
        </p:nvSpPr>
        <p:spPr/>
        <p:txBody>
          <a:bodyPr/>
          <a:lstStyle/>
          <a:p>
            <a:pPr>
              <a:defRPr/>
            </a:pPr>
            <a:fld id="{0FC9AF5D-C7C9-43AD-A541-E38224871636}"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0415480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BF56BC2A-A347-4799-939E-FD2E1164057A}" type="datetime1">
              <a:rPr lang="en-US" smtClean="0">
                <a:solidFill>
                  <a:srgbClr val="000000">
                    <a:tint val="75000"/>
                  </a:srgbClr>
                </a:solidFill>
              </a:rPr>
              <a:t>1/13/16</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pPr>
              <a:defRPr/>
            </a:pPr>
            <a:fld id="{6F5B18B0-7C12-411B-86F3-D4FAD0B8E3F2}"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7893224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0" name="Text Placeholder 9"/>
          <p:cNvSpPr>
            <a:spLocks noGrp="1"/>
          </p:cNvSpPr>
          <p:nvPr>
            <p:ph type="body" sz="quarter" idx="13"/>
          </p:nvPr>
        </p:nvSpPr>
        <p:spPr>
          <a:xfrm>
            <a:off x="2209800" y="304800"/>
            <a:ext cx="6781800" cy="723900"/>
          </a:xfrm>
          <a:prstGeom prst="rect">
            <a:avLst/>
          </a:prstGeom>
        </p:spPr>
        <p:txBody>
          <a:bodyPr anchor="ctr"/>
          <a:lstStyle>
            <a:lvl1pPr marL="0" indent="0" algn="ctr">
              <a:spcBef>
                <a:spcPts val="0"/>
              </a:spcBef>
              <a:buNone/>
              <a:defRPr sz="2400" b="1" baseline="0">
                <a:solidFill>
                  <a:schemeClr val="bg1"/>
                </a:solidFill>
              </a:defRPr>
            </a:lvl1pPr>
          </a:lstStyle>
          <a:p>
            <a:pPr lvl="0"/>
            <a:r>
              <a:rPr lang="en-US" smtClean="0"/>
              <a:t>Click to edit Master text styles</a:t>
            </a:r>
          </a:p>
        </p:txBody>
      </p:sp>
      <p:sp>
        <p:nvSpPr>
          <p:cNvPr id="11" name="Title 1"/>
          <p:cNvSpPr>
            <a:spLocks noGrp="1"/>
          </p:cNvSpPr>
          <p:nvPr>
            <p:ph type="ctrTitle"/>
          </p:nvPr>
        </p:nvSpPr>
        <p:spPr>
          <a:xfrm>
            <a:off x="685800" y="2130425"/>
            <a:ext cx="7772400" cy="1470025"/>
          </a:xfrm>
          <a:prstGeom prst="rect">
            <a:avLst/>
          </a:prstGeom>
        </p:spPr>
        <p:txBody>
          <a:bodyPr>
            <a:normAutofit/>
          </a:bodyPr>
          <a:lstStyle>
            <a:lvl1pPr>
              <a:defRPr sz="3600">
                <a:solidFill>
                  <a:schemeClr val="tx1"/>
                </a:solidFill>
              </a:defRPr>
            </a:lvl1pPr>
          </a:lstStyle>
          <a:p>
            <a:r>
              <a:rPr lang="en-US" smtClean="0"/>
              <a:t>Click to edit Master title style</a:t>
            </a:r>
            <a:endParaRPr lang="en-US" dirty="0"/>
          </a:p>
        </p:txBody>
      </p:sp>
      <p:sp>
        <p:nvSpPr>
          <p:cNvPr id="6" name="Date Placeholder 1"/>
          <p:cNvSpPr>
            <a:spLocks noGrp="1"/>
          </p:cNvSpPr>
          <p:nvPr>
            <p:ph type="dt" sz="half" idx="14"/>
          </p:nvPr>
        </p:nvSpPr>
        <p:spPr>
          <a:xfrm>
            <a:off x="6019800" y="6345238"/>
            <a:ext cx="2133600" cy="365125"/>
          </a:xfrm>
          <a:prstGeom prst="rect">
            <a:avLst/>
          </a:prstGeom>
        </p:spPr>
        <p:txBody>
          <a:bodyPr/>
          <a:lstStyle>
            <a:lvl1pPr>
              <a:defRPr/>
            </a:lvl1pPr>
          </a:lstStyle>
          <a:p>
            <a:pPr eaLnBrk="0" hangingPunct="0">
              <a:defRPr/>
            </a:pPr>
            <a:fld id="{AA998802-316C-49E9-8752-D25A55419E49}" type="datetime1">
              <a:rPr lang="en-US" smtClean="0">
                <a:solidFill>
                  <a:srgbClr val="000000"/>
                </a:solidFill>
              </a:rPr>
              <a:t>1/13/16</a:t>
            </a:fld>
            <a:endParaRPr lang="en-US" dirty="0">
              <a:solidFill>
                <a:srgbClr val="000000"/>
              </a:solidFill>
            </a:endParaRPr>
          </a:p>
        </p:txBody>
      </p:sp>
      <p:sp>
        <p:nvSpPr>
          <p:cNvPr id="7" name="Footer Placeholder 7"/>
          <p:cNvSpPr>
            <a:spLocks noGrp="1"/>
          </p:cNvSpPr>
          <p:nvPr>
            <p:ph type="ftr" sz="quarter" idx="15"/>
          </p:nvPr>
        </p:nvSpPr>
        <p:spPr>
          <a:xfrm>
            <a:off x="2895600" y="6345238"/>
            <a:ext cx="2895600" cy="365125"/>
          </a:xfrm>
          <a:prstGeom prst="rect">
            <a:avLst/>
          </a:prstGeom>
        </p:spPr>
        <p:txBody>
          <a:bodyPr/>
          <a:lstStyle>
            <a:lvl1pPr>
              <a:defRPr/>
            </a:lvl1pPr>
          </a:lstStyle>
          <a:p>
            <a:pPr eaLnBrk="0" hangingPunct="0">
              <a:defRPr/>
            </a:pPr>
            <a:endParaRPr lang="en-US" dirty="0">
              <a:solidFill>
                <a:srgbClr val="000000"/>
              </a:solidFill>
            </a:endParaRPr>
          </a:p>
        </p:txBody>
      </p:sp>
      <p:sp>
        <p:nvSpPr>
          <p:cNvPr id="8" name="Slide Number Placeholder 8"/>
          <p:cNvSpPr>
            <a:spLocks noGrp="1"/>
          </p:cNvSpPr>
          <p:nvPr>
            <p:ph type="sldNum" sz="quarter" idx="16"/>
          </p:nvPr>
        </p:nvSpPr>
        <p:spPr>
          <a:xfrm>
            <a:off x="457200" y="6345238"/>
            <a:ext cx="2133600" cy="365125"/>
          </a:xfrm>
          <a:prstGeom prst="rect">
            <a:avLst/>
          </a:prstGeom>
        </p:spPr>
        <p:txBody>
          <a:bodyPr/>
          <a:lstStyle>
            <a:lvl1pPr>
              <a:defRPr/>
            </a:lvl1pPr>
          </a:lstStyle>
          <a:p>
            <a:pPr eaLnBrk="0" hangingPunct="0">
              <a:defRPr/>
            </a:pPr>
            <a:fld id="{F1589D11-8DC2-4B0A-B0D9-0533AAB1D972}" type="slidenum">
              <a:rPr lang="en-US">
                <a:solidFill>
                  <a:srgbClr val="000000"/>
                </a:solidFill>
              </a:rPr>
              <a:pPr eaLnBrk="0" hangingPunct="0">
                <a:defRPr/>
              </a:pPr>
              <a:t>‹#›</a:t>
            </a:fld>
            <a:endParaRPr lang="en-US" dirty="0">
              <a:solidFill>
                <a:srgbClr val="000000"/>
              </a:solidFill>
            </a:endParaRPr>
          </a:p>
        </p:txBody>
      </p:sp>
    </p:spTree>
    <p:extLst>
      <p:ext uri="{BB962C8B-B14F-4D97-AF65-F5344CB8AC3E}">
        <p14:creationId xmlns:p14="http://schemas.microsoft.com/office/powerpoint/2010/main" val="2646629238"/>
      </p:ext>
    </p:extLst>
  </p:cSld>
  <p:clrMapOvr>
    <a:masterClrMapping/>
  </p:clrMapOvr>
  <p:transition xmlns:p14="http://schemas.microsoft.com/office/powerpoint/2010/main" spd="slow">
    <p:split orient="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351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smtClean="0"/>
              <a:t>Click to edit Master title style</a:t>
            </a:r>
          </a:p>
        </p:txBody>
      </p:sp>
      <p:sp>
        <p:nvSpPr>
          <p:cNvPr id="1351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smtClean="0"/>
              <a:t>Click to edit Master subtitle style</a:t>
            </a:r>
          </a:p>
        </p:txBody>
      </p:sp>
      <p:sp>
        <p:nvSpPr>
          <p:cNvPr id="4" name="Rectangle 16"/>
          <p:cNvSpPr>
            <a:spLocks noGrp="1" noChangeArrowheads="1"/>
          </p:cNvSpPr>
          <p:nvPr>
            <p:ph type="dt" sz="half" idx="10"/>
          </p:nvPr>
        </p:nvSpPr>
        <p:spPr>
          <a:xfrm>
            <a:off x="457200" y="6248400"/>
            <a:ext cx="2133600" cy="457200"/>
          </a:xfrm>
        </p:spPr>
        <p:txBody>
          <a:bodyPr/>
          <a:lstStyle>
            <a:lvl1pPr>
              <a:defRPr/>
            </a:lvl1pPr>
          </a:lstStyle>
          <a:p>
            <a:pPr>
              <a:defRPr/>
            </a:pPr>
            <a:fld id="{69C50E50-B6E2-4540-865B-E8C0718D4C53}" type="datetime1">
              <a:rPr lang="en-US" smtClean="0">
                <a:solidFill>
                  <a:srgbClr val="000000">
                    <a:tint val="75000"/>
                  </a:srgbClr>
                </a:solidFill>
              </a:rPr>
              <a:t>1/13/16</a:t>
            </a:fld>
            <a:endParaRPr lang="en-US" dirty="0">
              <a:solidFill>
                <a:srgbClr val="000000">
                  <a:tint val="75000"/>
                </a:srgbClr>
              </a:solidFill>
            </a:endParaRPr>
          </a:p>
        </p:txBody>
      </p:sp>
      <p:sp>
        <p:nvSpPr>
          <p:cNvPr id="5" name="Rectangle 17"/>
          <p:cNvSpPr>
            <a:spLocks noGrp="1" noChangeArrowheads="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6" name="Rectangle 18"/>
          <p:cNvSpPr>
            <a:spLocks noGrp="1" noChangeArrowheads="1"/>
          </p:cNvSpPr>
          <p:nvPr>
            <p:ph type="sldNum" sz="quarter" idx="12"/>
          </p:nvPr>
        </p:nvSpPr>
        <p:spPr/>
        <p:txBody>
          <a:bodyPr/>
          <a:lstStyle>
            <a:lvl1pPr>
              <a:defRPr/>
            </a:lvl1pPr>
          </a:lstStyle>
          <a:p>
            <a:pPr>
              <a:defRPr/>
            </a:pPr>
            <a:fld id="{7C201D6A-8B09-4690-999B-89122953AE0F}"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392338642"/>
      </p:ext>
    </p:extLst>
  </p:cSld>
  <p:clrMapOvr>
    <a:masterClrMapping/>
  </p:clrMapOvr>
  <p:transition xmlns:p14="http://schemas.microsoft.com/office/powerpoint/2010/main" spd="slow">
    <p:split orient="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pic>
        <p:nvPicPr>
          <p:cNvPr id="7" name="Picture 2" descr="Ocean surface h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
            <a:ext cx="6781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3" hasCustomPrompt="1"/>
          </p:nvPr>
        </p:nvSpPr>
        <p:spPr>
          <a:xfrm>
            <a:off x="2209800" y="304800"/>
            <a:ext cx="6781800" cy="723900"/>
          </a:xfrm>
        </p:spPr>
        <p:txBody>
          <a:bodyPr anchor="ctr"/>
          <a:lstStyle>
            <a:lvl1pPr marL="0" indent="0" algn="ctr">
              <a:spcBef>
                <a:spcPts val="0"/>
              </a:spcBef>
              <a:buNone/>
              <a:defRPr sz="2400" b="1" baseline="0">
                <a:solidFill>
                  <a:schemeClr val="bg1"/>
                </a:solidFill>
              </a:defRPr>
            </a:lvl1pPr>
          </a:lstStyle>
          <a:p>
            <a:pPr lvl="0"/>
            <a:r>
              <a:rPr lang="en-US" dirty="0" smtClean="0"/>
              <a:t>Click to edit text</a:t>
            </a:r>
          </a:p>
        </p:txBody>
      </p:sp>
      <p:sp>
        <p:nvSpPr>
          <p:cNvPr id="11" name="Title 1"/>
          <p:cNvSpPr>
            <a:spLocks noGrp="1"/>
          </p:cNvSpPr>
          <p:nvPr>
            <p:ph type="ctrTitle"/>
          </p:nvPr>
        </p:nvSpPr>
        <p:spPr>
          <a:xfrm>
            <a:off x="685800" y="2130425"/>
            <a:ext cx="7772400" cy="1470025"/>
          </a:xfrm>
        </p:spPr>
        <p:txBody>
          <a:bodyPr>
            <a:normAutofit/>
          </a:bodyPr>
          <a:lstStyle>
            <a:lvl1pPr>
              <a:defRPr sz="3600">
                <a:solidFill>
                  <a:schemeClr val="tx1"/>
                </a:solidFill>
              </a:defRPr>
            </a:lvl1pPr>
          </a:lstStyle>
          <a:p>
            <a:r>
              <a:rPr lang="en-US" smtClean="0"/>
              <a:t>Click to edit Master title style</a:t>
            </a:r>
            <a:endParaRPr lang="en-US" dirty="0"/>
          </a:p>
        </p:txBody>
      </p:sp>
      <p:sp>
        <p:nvSpPr>
          <p:cNvPr id="2" name="Date Placeholder 1"/>
          <p:cNvSpPr>
            <a:spLocks noGrp="1"/>
          </p:cNvSpPr>
          <p:nvPr>
            <p:ph type="dt" sz="half" idx="14"/>
          </p:nvPr>
        </p:nvSpPr>
        <p:spPr/>
        <p:txBody>
          <a:bodyPr/>
          <a:lstStyle/>
          <a:p>
            <a:pPr>
              <a:defRPr/>
            </a:pPr>
            <a:fld id="{74A34565-2181-49B7-BAFD-96B2E3EAB919}" type="datetime1">
              <a:rPr lang="en-US" smtClean="0">
                <a:solidFill>
                  <a:srgbClr val="000000">
                    <a:tint val="75000"/>
                  </a:srgbClr>
                </a:solidFill>
              </a:rPr>
              <a:t>1/13/16</a:t>
            </a:fld>
            <a:endParaRPr lang="en-US" dirty="0">
              <a:solidFill>
                <a:srgbClr val="000000">
                  <a:tint val="75000"/>
                </a:srgbClr>
              </a:solidFill>
            </a:endParaRPr>
          </a:p>
        </p:txBody>
      </p:sp>
      <p:sp>
        <p:nvSpPr>
          <p:cNvPr id="8" name="Footer Placeholder 7"/>
          <p:cNvSpPr>
            <a:spLocks noGrp="1"/>
          </p:cNvSpPr>
          <p:nvPr>
            <p:ph type="ftr" sz="quarter" idx="15"/>
          </p:nvPr>
        </p:nvSpPr>
        <p:spPr/>
        <p:txBody>
          <a:bodyPr/>
          <a:lstStyle/>
          <a:p>
            <a:pPr>
              <a:defRPr/>
            </a:pPr>
            <a:endParaRPr lang="en-US" dirty="0">
              <a:solidFill>
                <a:srgbClr val="000000">
                  <a:tint val="75000"/>
                </a:srgbClr>
              </a:solidFill>
            </a:endParaRPr>
          </a:p>
        </p:txBody>
      </p:sp>
      <p:sp>
        <p:nvSpPr>
          <p:cNvPr id="9" name="Slide Number Placeholder 8"/>
          <p:cNvSpPr>
            <a:spLocks noGrp="1"/>
          </p:cNvSpPr>
          <p:nvPr>
            <p:ph type="sldNum" sz="quarter" idx="16"/>
          </p:nvPr>
        </p:nvSpPr>
        <p:spPr/>
        <p:txBody>
          <a:bodyPr/>
          <a:lstStyle/>
          <a:p>
            <a:pPr>
              <a:defRPr/>
            </a:pPr>
            <a:fld id="{6F5B18B0-7C12-411B-86F3-D4FAD0B8E3F2}"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3543243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a:lvl1pPr>
          </a:lstStyle>
          <a:p>
            <a:pPr lvl="0"/>
            <a:r>
              <a:rPr lang="en-US" dirty="0" smtClean="0"/>
              <a:t>Click to edit text</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7F828074-43FD-4C0A-83EB-B3C25A52295D}" type="datetime1">
              <a:rPr lang="en-US" smtClean="0">
                <a:solidFill>
                  <a:srgbClr val="000000">
                    <a:tint val="75000"/>
                  </a:srgbClr>
                </a:solidFill>
              </a:rPr>
              <a:t>1/13/16</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pPr>
              <a:defRPr/>
            </a:pPr>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pPr>
              <a:defRPr/>
            </a:pPr>
            <a:fld id="{F7B6615E-6218-4281-BFA4-03605C22DBD6}"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8371872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itle 1"/>
          <p:cNvSpPr txBox="1">
            <a:spLocks/>
          </p:cNvSpPr>
          <p:nvPr/>
        </p:nvSpPr>
        <p:spPr>
          <a:xfrm>
            <a:off x="2209800" y="274638"/>
            <a:ext cx="6781800" cy="754062"/>
          </a:xfrm>
          <a:prstGeom prst="rect">
            <a:avLst/>
          </a:prstGeom>
        </p:spPr>
        <p:txBody>
          <a:bodyPr vert="horz" lIns="91440" tIns="45720" rIns="91440" bIns="45720" rtlCol="0" anchor="ctr">
            <a:normAutofit/>
          </a:bodyPr>
          <a:lst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dirty="0" smtClean="0">
                <a:solidFill>
                  <a:srgbClr val="FFFFFF"/>
                </a:solidFill>
              </a:rPr>
              <a:t>Click to edit text</a:t>
            </a:r>
          </a:p>
        </p:txBody>
      </p:sp>
      <p:sp>
        <p:nvSpPr>
          <p:cNvPr id="7" name="Date Placeholder 6"/>
          <p:cNvSpPr>
            <a:spLocks noGrp="1"/>
          </p:cNvSpPr>
          <p:nvPr>
            <p:ph type="dt" sz="half" idx="10"/>
          </p:nvPr>
        </p:nvSpPr>
        <p:spPr/>
        <p:txBody>
          <a:bodyPr/>
          <a:lstStyle/>
          <a:p>
            <a:pPr>
              <a:defRPr/>
            </a:pPr>
            <a:fld id="{B4D159D5-3CCA-41CB-A208-A042AF4A49C7}" type="datetime1">
              <a:rPr lang="en-US" smtClean="0">
                <a:solidFill>
                  <a:srgbClr val="000000">
                    <a:tint val="75000"/>
                  </a:srgbClr>
                </a:solidFill>
              </a:rPr>
              <a:t>1/13/16</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pPr>
              <a:defRPr/>
            </a:pPr>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pPr>
              <a:defRPr/>
            </a:pPr>
            <a:fld id="{D06B8384-E64A-43F3-BD60-DEEFBED7BF2D}"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416934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621351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pPr>
              <a:defRPr/>
            </a:pPr>
            <a:fld id="{886F9092-40C8-4EBC-AA93-55EEE82ABBB1}" type="datetime1">
              <a:rPr lang="en-US" smtClean="0">
                <a:solidFill>
                  <a:srgbClr val="000000">
                    <a:tint val="75000"/>
                  </a:srgbClr>
                </a:solidFill>
              </a:rPr>
              <a:t>1/13/16</a:t>
            </a:fld>
            <a:endParaRPr lang="en-US" dirty="0">
              <a:solidFill>
                <a:srgbClr val="000000">
                  <a:tint val="75000"/>
                </a:srgbClr>
              </a:solidFill>
            </a:endParaRPr>
          </a:p>
        </p:txBody>
      </p:sp>
      <p:sp>
        <p:nvSpPr>
          <p:cNvPr id="11" name="Footer Placeholder 10"/>
          <p:cNvSpPr>
            <a:spLocks noGrp="1"/>
          </p:cNvSpPr>
          <p:nvPr>
            <p:ph type="ftr" sz="quarter" idx="11"/>
          </p:nvPr>
        </p:nvSpPr>
        <p:spPr/>
        <p:txBody>
          <a:bodyPr/>
          <a:lstStyle/>
          <a:p>
            <a:pPr>
              <a:defRPr/>
            </a:pPr>
            <a:endParaRPr lang="en-US" dirty="0">
              <a:solidFill>
                <a:srgbClr val="000000">
                  <a:tint val="75000"/>
                </a:srgbClr>
              </a:solidFill>
            </a:endParaRPr>
          </a:p>
        </p:txBody>
      </p:sp>
      <p:sp>
        <p:nvSpPr>
          <p:cNvPr id="12" name="Slide Number Placeholder 11"/>
          <p:cNvSpPr>
            <a:spLocks noGrp="1"/>
          </p:cNvSpPr>
          <p:nvPr>
            <p:ph type="sldNum" sz="quarter" idx="12"/>
          </p:nvPr>
        </p:nvSpPr>
        <p:spPr/>
        <p:txBody>
          <a:bodyPr/>
          <a:lstStyle/>
          <a:p>
            <a:pPr>
              <a:defRPr/>
            </a:pPr>
            <a:fld id="{2C54627A-B026-4C04-A4C0-B36FD83FC129}"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40609020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p:txBody>
          <a:bodyPr/>
          <a:lstStyle/>
          <a:p>
            <a:pPr>
              <a:defRPr/>
            </a:pPr>
            <a:fld id="{D3419AE3-882D-4648-8804-E613E3F631D3}" type="datetime1">
              <a:rPr lang="en-US" smtClean="0">
                <a:solidFill>
                  <a:srgbClr val="000000">
                    <a:tint val="75000"/>
                  </a:srgbClr>
                </a:solidFill>
              </a:rPr>
              <a:t>1/13/16</a:t>
            </a:fld>
            <a:endParaRPr lang="en-US" dirty="0">
              <a:solidFill>
                <a:srgbClr val="000000">
                  <a:tint val="75000"/>
                </a:srgbClr>
              </a:solidFill>
            </a:endParaRPr>
          </a:p>
        </p:txBody>
      </p:sp>
      <p:sp>
        <p:nvSpPr>
          <p:cNvPr id="9" name="Footer Placeholder 8"/>
          <p:cNvSpPr>
            <a:spLocks noGrp="1"/>
          </p:cNvSpPr>
          <p:nvPr>
            <p:ph type="ftr" sz="quarter" idx="11"/>
          </p:nvPr>
        </p:nvSpPr>
        <p:spPr/>
        <p:txBody>
          <a:bodyPr/>
          <a:lstStyle/>
          <a:p>
            <a:pPr>
              <a:defRPr/>
            </a:pPr>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pPr>
              <a:defRPr/>
            </a:pPr>
            <a:fld id="{8E9C59CE-384F-442E-8D4B-3CE77A218FAF}"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42217254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31EE16A5-789B-4E52-B232-7111F2A7368F}" type="datetime1">
              <a:rPr lang="en-US" smtClean="0">
                <a:solidFill>
                  <a:srgbClr val="000000">
                    <a:tint val="75000"/>
                  </a:srgbClr>
                </a:solidFill>
              </a:rPr>
              <a:t>1/13/16</a:t>
            </a:fld>
            <a:endParaRPr lang="en-US" dirty="0">
              <a:solidFill>
                <a:srgbClr val="000000">
                  <a:tint val="75000"/>
                </a:srgbClr>
              </a:solidFill>
            </a:endParaRPr>
          </a:p>
        </p:txBody>
      </p:sp>
      <p:sp>
        <p:nvSpPr>
          <p:cNvPr id="9" name="Footer Placeholder 8"/>
          <p:cNvSpPr>
            <a:spLocks noGrp="1"/>
          </p:cNvSpPr>
          <p:nvPr>
            <p:ph type="ftr" sz="quarter" idx="11"/>
          </p:nvPr>
        </p:nvSpPr>
        <p:spPr/>
        <p:txBody>
          <a:bodyPr/>
          <a:lstStyle/>
          <a:p>
            <a:pPr>
              <a:defRPr/>
            </a:pPr>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pPr>
              <a:defRPr/>
            </a:pPr>
            <a:fld id="{EFF6BCCF-4BBD-44FD-8132-34E0B9FBE630}"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0719011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33E22E91-0140-4371-9E1A-D060B063CD1E}" type="datetime1">
              <a:rPr lang="en-US" smtClean="0">
                <a:solidFill>
                  <a:srgbClr val="000000">
                    <a:tint val="75000"/>
                  </a:srgbClr>
                </a:solidFill>
              </a:rPr>
              <a:t>1/13/16</a:t>
            </a:fld>
            <a:endParaRPr lang="en-US" dirty="0">
              <a:solidFill>
                <a:srgbClr val="000000">
                  <a:tint val="75000"/>
                </a:srgbClr>
              </a:solidFill>
            </a:endParaRPr>
          </a:p>
        </p:txBody>
      </p:sp>
      <p:sp>
        <p:nvSpPr>
          <p:cNvPr id="9" name="Footer Placeholder 8"/>
          <p:cNvSpPr>
            <a:spLocks noGrp="1"/>
          </p:cNvSpPr>
          <p:nvPr>
            <p:ph type="ftr" sz="quarter" idx="11"/>
          </p:nvPr>
        </p:nvSpPr>
        <p:spPr/>
        <p:txBody>
          <a:bodyPr/>
          <a:lstStyle/>
          <a:p>
            <a:pPr>
              <a:defRPr/>
            </a:pPr>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pPr>
              <a:defRPr/>
            </a:pPr>
            <a:fld id="{574D3675-E0B1-4D28-9C18-A5EE273656B2}"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8395875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pPr>
              <a:defRPr/>
            </a:pPr>
            <a:fld id="{5589F615-C0B4-4180-99D1-3AE21A85BD99}" type="datetime1">
              <a:rPr lang="en-US" smtClean="0">
                <a:solidFill>
                  <a:srgbClr val="000000">
                    <a:tint val="75000"/>
                  </a:srgbClr>
                </a:solidFill>
              </a:rPr>
              <a:t>1/13/16</a:t>
            </a:fld>
            <a:endParaRPr lang="en-US" dirty="0">
              <a:solidFill>
                <a:srgbClr val="000000">
                  <a:tint val="75000"/>
                </a:srgbClr>
              </a:solidFill>
            </a:endParaRPr>
          </a:p>
        </p:txBody>
      </p:sp>
      <p:sp>
        <p:nvSpPr>
          <p:cNvPr id="7" name="Footer Placeholder 6"/>
          <p:cNvSpPr>
            <a:spLocks noGrp="1"/>
          </p:cNvSpPr>
          <p:nvPr>
            <p:ph type="ftr" sz="quarter" idx="11"/>
          </p:nvPr>
        </p:nvSpPr>
        <p:spPr/>
        <p:txBody>
          <a:bodyPr/>
          <a:lstStyle/>
          <a:p>
            <a:pPr>
              <a:defRPr/>
            </a:pPr>
            <a:endParaRPr lang="en-US" dirty="0">
              <a:solidFill>
                <a:srgbClr val="000000">
                  <a:tint val="75000"/>
                </a:srgbClr>
              </a:solidFill>
            </a:endParaRPr>
          </a:p>
        </p:txBody>
      </p:sp>
      <p:sp>
        <p:nvSpPr>
          <p:cNvPr id="8" name="Slide Number Placeholder 7"/>
          <p:cNvSpPr>
            <a:spLocks noGrp="1"/>
          </p:cNvSpPr>
          <p:nvPr>
            <p:ph type="sldNum" sz="quarter" idx="12"/>
          </p:nvPr>
        </p:nvSpPr>
        <p:spPr/>
        <p:txBody>
          <a:bodyPr/>
          <a:lstStyle/>
          <a:p>
            <a:pPr>
              <a:defRPr/>
            </a:pPr>
            <a:fld id="{0FC9AF5D-C7C9-43AD-A541-E38224871636}"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41273833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8841AC60-3DEE-4681-A0EA-F9846C1F7C13}" type="datetime1">
              <a:rPr lang="en-US" smtClean="0">
                <a:solidFill>
                  <a:srgbClr val="000000">
                    <a:tint val="75000"/>
                  </a:srgbClr>
                </a:solidFill>
              </a:rPr>
              <a:t>1/13/16</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pPr>
              <a:defRPr/>
            </a:pPr>
            <a:fld id="{6F5B18B0-7C12-411B-86F3-D4FAD0B8E3F2}"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700751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0" name="Text Placeholder 9"/>
          <p:cNvSpPr>
            <a:spLocks noGrp="1"/>
          </p:cNvSpPr>
          <p:nvPr>
            <p:ph type="body" sz="quarter" idx="13"/>
          </p:nvPr>
        </p:nvSpPr>
        <p:spPr>
          <a:xfrm>
            <a:off x="2209800" y="304800"/>
            <a:ext cx="6781800" cy="723900"/>
          </a:xfrm>
          <a:prstGeom prst="rect">
            <a:avLst/>
          </a:prstGeom>
        </p:spPr>
        <p:txBody>
          <a:bodyPr anchor="ctr"/>
          <a:lstStyle>
            <a:lvl1pPr marL="0" indent="0" algn="ctr">
              <a:spcBef>
                <a:spcPts val="0"/>
              </a:spcBef>
              <a:buNone/>
              <a:defRPr sz="2400" b="1" baseline="0">
                <a:solidFill>
                  <a:schemeClr val="bg1"/>
                </a:solidFill>
              </a:defRPr>
            </a:lvl1pPr>
          </a:lstStyle>
          <a:p>
            <a:pPr lvl="0"/>
            <a:r>
              <a:rPr lang="en-US" smtClean="0"/>
              <a:t>Click to edit Master text styles</a:t>
            </a:r>
          </a:p>
        </p:txBody>
      </p:sp>
      <p:sp>
        <p:nvSpPr>
          <p:cNvPr id="11" name="Title 1"/>
          <p:cNvSpPr>
            <a:spLocks noGrp="1"/>
          </p:cNvSpPr>
          <p:nvPr>
            <p:ph type="ctrTitle"/>
          </p:nvPr>
        </p:nvSpPr>
        <p:spPr>
          <a:xfrm>
            <a:off x="685800" y="2130425"/>
            <a:ext cx="7772400" cy="1470025"/>
          </a:xfrm>
          <a:prstGeom prst="rect">
            <a:avLst/>
          </a:prstGeom>
        </p:spPr>
        <p:txBody>
          <a:bodyPr>
            <a:normAutofit/>
          </a:bodyPr>
          <a:lstStyle>
            <a:lvl1pPr>
              <a:defRPr sz="3600">
                <a:solidFill>
                  <a:schemeClr val="tx1"/>
                </a:solidFill>
              </a:defRPr>
            </a:lvl1pPr>
          </a:lstStyle>
          <a:p>
            <a:r>
              <a:rPr lang="en-US" smtClean="0"/>
              <a:t>Click to edit Master title style</a:t>
            </a:r>
            <a:endParaRPr lang="en-US" dirty="0"/>
          </a:p>
        </p:txBody>
      </p:sp>
      <p:sp>
        <p:nvSpPr>
          <p:cNvPr id="6" name="Date Placeholder 1"/>
          <p:cNvSpPr>
            <a:spLocks noGrp="1"/>
          </p:cNvSpPr>
          <p:nvPr>
            <p:ph type="dt" sz="half" idx="14"/>
          </p:nvPr>
        </p:nvSpPr>
        <p:spPr>
          <a:xfrm>
            <a:off x="6019800" y="6345238"/>
            <a:ext cx="2133600" cy="365125"/>
          </a:xfrm>
          <a:prstGeom prst="rect">
            <a:avLst/>
          </a:prstGeom>
        </p:spPr>
        <p:txBody>
          <a:bodyPr/>
          <a:lstStyle>
            <a:lvl1pPr>
              <a:defRPr/>
            </a:lvl1pPr>
          </a:lstStyle>
          <a:p>
            <a:pPr eaLnBrk="0" hangingPunct="0">
              <a:defRPr/>
            </a:pPr>
            <a:fld id="{BEAB2F6A-164F-43F0-8ABF-23591A740539}" type="datetime1">
              <a:rPr lang="en-US" smtClean="0">
                <a:solidFill>
                  <a:srgbClr val="000000"/>
                </a:solidFill>
              </a:rPr>
              <a:t>1/13/16</a:t>
            </a:fld>
            <a:endParaRPr lang="en-US" dirty="0">
              <a:solidFill>
                <a:srgbClr val="000000"/>
              </a:solidFill>
            </a:endParaRPr>
          </a:p>
        </p:txBody>
      </p:sp>
      <p:sp>
        <p:nvSpPr>
          <p:cNvPr id="7" name="Footer Placeholder 7"/>
          <p:cNvSpPr>
            <a:spLocks noGrp="1"/>
          </p:cNvSpPr>
          <p:nvPr>
            <p:ph type="ftr" sz="quarter" idx="15"/>
          </p:nvPr>
        </p:nvSpPr>
        <p:spPr>
          <a:xfrm>
            <a:off x="2895600" y="6345238"/>
            <a:ext cx="2895600" cy="365125"/>
          </a:xfrm>
          <a:prstGeom prst="rect">
            <a:avLst/>
          </a:prstGeom>
        </p:spPr>
        <p:txBody>
          <a:bodyPr/>
          <a:lstStyle>
            <a:lvl1pPr>
              <a:defRPr/>
            </a:lvl1pPr>
          </a:lstStyle>
          <a:p>
            <a:pPr eaLnBrk="0" hangingPunct="0">
              <a:defRPr/>
            </a:pPr>
            <a:endParaRPr lang="en-US" dirty="0">
              <a:solidFill>
                <a:srgbClr val="000000"/>
              </a:solidFill>
            </a:endParaRPr>
          </a:p>
        </p:txBody>
      </p:sp>
      <p:sp>
        <p:nvSpPr>
          <p:cNvPr id="8" name="Slide Number Placeholder 8"/>
          <p:cNvSpPr>
            <a:spLocks noGrp="1"/>
          </p:cNvSpPr>
          <p:nvPr>
            <p:ph type="sldNum" sz="quarter" idx="16"/>
          </p:nvPr>
        </p:nvSpPr>
        <p:spPr>
          <a:xfrm>
            <a:off x="457200" y="6345238"/>
            <a:ext cx="2133600" cy="365125"/>
          </a:xfrm>
          <a:prstGeom prst="rect">
            <a:avLst/>
          </a:prstGeom>
        </p:spPr>
        <p:txBody>
          <a:bodyPr/>
          <a:lstStyle>
            <a:lvl1pPr>
              <a:defRPr/>
            </a:lvl1pPr>
          </a:lstStyle>
          <a:p>
            <a:pPr eaLnBrk="0" hangingPunct="0">
              <a:defRPr/>
            </a:pPr>
            <a:fld id="{F1589D11-8DC2-4B0A-B0D9-0533AAB1D972}" type="slidenum">
              <a:rPr lang="en-US">
                <a:solidFill>
                  <a:srgbClr val="000000"/>
                </a:solidFill>
              </a:rPr>
              <a:pPr eaLnBrk="0" hangingPunct="0">
                <a:defRPr/>
              </a:pPr>
              <a:t>‹#›</a:t>
            </a:fld>
            <a:endParaRPr lang="en-US" dirty="0">
              <a:solidFill>
                <a:srgbClr val="000000"/>
              </a:solidFill>
            </a:endParaRPr>
          </a:p>
        </p:txBody>
      </p:sp>
    </p:spTree>
    <p:extLst>
      <p:ext uri="{BB962C8B-B14F-4D97-AF65-F5344CB8AC3E}">
        <p14:creationId xmlns:p14="http://schemas.microsoft.com/office/powerpoint/2010/main" val="1491456519"/>
      </p:ext>
    </p:extLst>
  </p:cSld>
  <p:clrMapOvr>
    <a:masterClrMapping/>
  </p:clrMapOvr>
  <p:transition xmlns:p14="http://schemas.microsoft.com/office/powerpoint/2010/main" spd="slow">
    <p:split orient="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351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smtClean="0"/>
              <a:t>Click to edit Master title style</a:t>
            </a:r>
          </a:p>
        </p:txBody>
      </p:sp>
      <p:sp>
        <p:nvSpPr>
          <p:cNvPr id="1351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smtClean="0"/>
              <a:t>Click to edit Master subtitle style</a:t>
            </a:r>
          </a:p>
        </p:txBody>
      </p:sp>
      <p:sp>
        <p:nvSpPr>
          <p:cNvPr id="4" name="Rectangle 16"/>
          <p:cNvSpPr>
            <a:spLocks noGrp="1" noChangeArrowheads="1"/>
          </p:cNvSpPr>
          <p:nvPr>
            <p:ph type="dt" sz="half" idx="10"/>
          </p:nvPr>
        </p:nvSpPr>
        <p:spPr>
          <a:xfrm>
            <a:off x="457200" y="6248400"/>
            <a:ext cx="2133600" cy="457200"/>
          </a:xfrm>
        </p:spPr>
        <p:txBody>
          <a:bodyPr/>
          <a:lstStyle>
            <a:lvl1pPr>
              <a:defRPr/>
            </a:lvl1pPr>
          </a:lstStyle>
          <a:p>
            <a:pPr>
              <a:defRPr/>
            </a:pPr>
            <a:fld id="{51651E1A-1691-49D1-841F-183B5C7E89B9}" type="datetime1">
              <a:rPr lang="en-US" smtClean="0">
                <a:solidFill>
                  <a:srgbClr val="000000">
                    <a:tint val="75000"/>
                  </a:srgbClr>
                </a:solidFill>
              </a:rPr>
              <a:t>1/13/16</a:t>
            </a:fld>
            <a:endParaRPr lang="en-US" dirty="0">
              <a:solidFill>
                <a:srgbClr val="000000">
                  <a:tint val="75000"/>
                </a:srgbClr>
              </a:solidFill>
            </a:endParaRPr>
          </a:p>
        </p:txBody>
      </p:sp>
      <p:sp>
        <p:nvSpPr>
          <p:cNvPr id="5" name="Rectangle 17"/>
          <p:cNvSpPr>
            <a:spLocks noGrp="1" noChangeArrowheads="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6" name="Rectangle 18"/>
          <p:cNvSpPr>
            <a:spLocks noGrp="1" noChangeArrowheads="1"/>
          </p:cNvSpPr>
          <p:nvPr>
            <p:ph type="sldNum" sz="quarter" idx="12"/>
          </p:nvPr>
        </p:nvSpPr>
        <p:spPr/>
        <p:txBody>
          <a:bodyPr/>
          <a:lstStyle>
            <a:lvl1pPr>
              <a:defRPr/>
            </a:lvl1pPr>
          </a:lstStyle>
          <a:p>
            <a:pPr>
              <a:defRPr/>
            </a:pPr>
            <a:fld id="{7C201D6A-8B09-4690-999B-89122953AE0F}"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539285659"/>
      </p:ext>
    </p:extLst>
  </p:cSld>
  <p:clrMapOvr>
    <a:masterClrMapping/>
  </p:clrMapOvr>
  <p:transition xmlns:p14="http://schemas.microsoft.com/office/powerpoint/2010/main" spd="slow">
    <p:split orient="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pic>
        <p:nvPicPr>
          <p:cNvPr id="7" name="Picture 2" descr="Ocean surface h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
            <a:ext cx="6781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3" hasCustomPrompt="1"/>
          </p:nvPr>
        </p:nvSpPr>
        <p:spPr>
          <a:xfrm>
            <a:off x="2209800" y="304800"/>
            <a:ext cx="6781800" cy="723900"/>
          </a:xfrm>
        </p:spPr>
        <p:txBody>
          <a:bodyPr anchor="ctr"/>
          <a:lstStyle>
            <a:lvl1pPr marL="0" indent="0" algn="ctr">
              <a:spcBef>
                <a:spcPts val="0"/>
              </a:spcBef>
              <a:buNone/>
              <a:defRPr sz="2400" b="1" baseline="0">
                <a:solidFill>
                  <a:schemeClr val="bg1"/>
                </a:solidFill>
              </a:defRPr>
            </a:lvl1pPr>
          </a:lstStyle>
          <a:p>
            <a:pPr lvl="0"/>
            <a:r>
              <a:rPr lang="en-US" dirty="0" smtClean="0"/>
              <a:t>Click to edit text</a:t>
            </a:r>
          </a:p>
        </p:txBody>
      </p:sp>
      <p:sp>
        <p:nvSpPr>
          <p:cNvPr id="11" name="Title 1"/>
          <p:cNvSpPr>
            <a:spLocks noGrp="1"/>
          </p:cNvSpPr>
          <p:nvPr>
            <p:ph type="ctrTitle"/>
          </p:nvPr>
        </p:nvSpPr>
        <p:spPr>
          <a:xfrm>
            <a:off x="685800" y="2130425"/>
            <a:ext cx="7772400" cy="1470025"/>
          </a:xfrm>
        </p:spPr>
        <p:txBody>
          <a:bodyPr>
            <a:normAutofit/>
          </a:bodyPr>
          <a:lstStyle>
            <a:lvl1pPr>
              <a:defRPr sz="3600">
                <a:solidFill>
                  <a:schemeClr val="tx1"/>
                </a:solidFill>
              </a:defRPr>
            </a:lvl1pPr>
          </a:lstStyle>
          <a:p>
            <a:r>
              <a:rPr lang="en-US" smtClean="0"/>
              <a:t>Click to edit Master title style</a:t>
            </a:r>
            <a:endParaRPr lang="en-US" dirty="0"/>
          </a:p>
        </p:txBody>
      </p:sp>
      <p:sp>
        <p:nvSpPr>
          <p:cNvPr id="2" name="Date Placeholder 1"/>
          <p:cNvSpPr>
            <a:spLocks noGrp="1"/>
          </p:cNvSpPr>
          <p:nvPr>
            <p:ph type="dt" sz="half" idx="14"/>
          </p:nvPr>
        </p:nvSpPr>
        <p:spPr/>
        <p:txBody>
          <a:bodyPr/>
          <a:lstStyle/>
          <a:p>
            <a:pPr>
              <a:defRPr/>
            </a:pPr>
            <a:fld id="{58C366D7-CED6-4DBA-8FD5-7C043AED5D1B}" type="datetime1">
              <a:rPr lang="en-US" smtClean="0">
                <a:solidFill>
                  <a:srgbClr val="000000">
                    <a:tint val="75000"/>
                  </a:srgbClr>
                </a:solidFill>
              </a:rPr>
              <a:t>1/13/16</a:t>
            </a:fld>
            <a:endParaRPr lang="en-US" dirty="0">
              <a:solidFill>
                <a:srgbClr val="000000">
                  <a:tint val="75000"/>
                </a:srgbClr>
              </a:solidFill>
            </a:endParaRPr>
          </a:p>
        </p:txBody>
      </p:sp>
      <p:sp>
        <p:nvSpPr>
          <p:cNvPr id="8" name="Footer Placeholder 7"/>
          <p:cNvSpPr>
            <a:spLocks noGrp="1"/>
          </p:cNvSpPr>
          <p:nvPr>
            <p:ph type="ftr" sz="quarter" idx="15"/>
          </p:nvPr>
        </p:nvSpPr>
        <p:spPr/>
        <p:txBody>
          <a:bodyPr/>
          <a:lstStyle/>
          <a:p>
            <a:pPr>
              <a:defRPr/>
            </a:pPr>
            <a:endParaRPr lang="en-US" dirty="0">
              <a:solidFill>
                <a:srgbClr val="000000">
                  <a:tint val="75000"/>
                </a:srgbClr>
              </a:solidFill>
            </a:endParaRPr>
          </a:p>
        </p:txBody>
      </p:sp>
      <p:sp>
        <p:nvSpPr>
          <p:cNvPr id="9" name="Slide Number Placeholder 8"/>
          <p:cNvSpPr>
            <a:spLocks noGrp="1"/>
          </p:cNvSpPr>
          <p:nvPr>
            <p:ph type="sldNum" sz="quarter" idx="16"/>
          </p:nvPr>
        </p:nvSpPr>
        <p:spPr/>
        <p:txBody>
          <a:bodyPr/>
          <a:lstStyle/>
          <a:p>
            <a:pPr>
              <a:defRPr/>
            </a:pPr>
            <a:fld id="{6F5B18B0-7C12-411B-86F3-D4FAD0B8E3F2}"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6378722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a:lvl1pPr>
          </a:lstStyle>
          <a:p>
            <a:pPr lvl="0"/>
            <a:r>
              <a:rPr lang="en-US" dirty="0" smtClean="0"/>
              <a:t>Click to edit text</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40B6B680-9E87-4C19-A4DC-89E2B4FDD42C}" type="datetime1">
              <a:rPr lang="en-US" smtClean="0">
                <a:solidFill>
                  <a:srgbClr val="000000">
                    <a:tint val="75000"/>
                  </a:srgbClr>
                </a:solidFill>
              </a:rPr>
              <a:t>1/13/16</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pPr>
              <a:defRPr/>
            </a:pPr>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pPr>
              <a:defRPr/>
            </a:pPr>
            <a:fld id="{F7B6615E-6218-4281-BFA4-03605C22DBD6}"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06512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28154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itle 1"/>
          <p:cNvSpPr txBox="1">
            <a:spLocks/>
          </p:cNvSpPr>
          <p:nvPr/>
        </p:nvSpPr>
        <p:spPr>
          <a:xfrm>
            <a:off x="2209800" y="274638"/>
            <a:ext cx="6781800" cy="754062"/>
          </a:xfrm>
          <a:prstGeom prst="rect">
            <a:avLst/>
          </a:prstGeom>
        </p:spPr>
        <p:txBody>
          <a:bodyPr vert="horz" lIns="91440" tIns="45720" rIns="91440" bIns="45720" rtlCol="0" anchor="ctr">
            <a:normAutofit/>
          </a:bodyPr>
          <a:lst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dirty="0" smtClean="0">
                <a:solidFill>
                  <a:srgbClr val="FFFFFF"/>
                </a:solidFill>
              </a:rPr>
              <a:t>Click to edit text</a:t>
            </a:r>
          </a:p>
        </p:txBody>
      </p:sp>
      <p:sp>
        <p:nvSpPr>
          <p:cNvPr id="7" name="Date Placeholder 6"/>
          <p:cNvSpPr>
            <a:spLocks noGrp="1"/>
          </p:cNvSpPr>
          <p:nvPr>
            <p:ph type="dt" sz="half" idx="10"/>
          </p:nvPr>
        </p:nvSpPr>
        <p:spPr/>
        <p:txBody>
          <a:bodyPr/>
          <a:lstStyle/>
          <a:p>
            <a:pPr>
              <a:defRPr/>
            </a:pPr>
            <a:fld id="{DBE034AD-9F19-4BC3-B7DE-6C80944011C2}" type="datetime1">
              <a:rPr lang="en-US" smtClean="0">
                <a:solidFill>
                  <a:srgbClr val="000000">
                    <a:tint val="75000"/>
                  </a:srgbClr>
                </a:solidFill>
              </a:rPr>
              <a:t>1/13/16</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pPr>
              <a:defRPr/>
            </a:pPr>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pPr>
              <a:defRPr/>
            </a:pPr>
            <a:fld id="{D06B8384-E64A-43F3-BD60-DEEFBED7BF2D}"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8320869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pPr>
              <a:defRPr/>
            </a:pPr>
            <a:fld id="{FCD732F2-8470-4841-B936-F1B7E8F954DE}" type="datetime1">
              <a:rPr lang="en-US" smtClean="0">
                <a:solidFill>
                  <a:srgbClr val="000000">
                    <a:tint val="75000"/>
                  </a:srgbClr>
                </a:solidFill>
              </a:rPr>
              <a:t>1/13/16</a:t>
            </a:fld>
            <a:endParaRPr lang="en-US" dirty="0">
              <a:solidFill>
                <a:srgbClr val="000000">
                  <a:tint val="75000"/>
                </a:srgbClr>
              </a:solidFill>
            </a:endParaRPr>
          </a:p>
        </p:txBody>
      </p:sp>
      <p:sp>
        <p:nvSpPr>
          <p:cNvPr id="11" name="Footer Placeholder 10"/>
          <p:cNvSpPr>
            <a:spLocks noGrp="1"/>
          </p:cNvSpPr>
          <p:nvPr>
            <p:ph type="ftr" sz="quarter" idx="11"/>
          </p:nvPr>
        </p:nvSpPr>
        <p:spPr/>
        <p:txBody>
          <a:bodyPr/>
          <a:lstStyle/>
          <a:p>
            <a:pPr>
              <a:defRPr/>
            </a:pPr>
            <a:endParaRPr lang="en-US" dirty="0">
              <a:solidFill>
                <a:srgbClr val="000000">
                  <a:tint val="75000"/>
                </a:srgbClr>
              </a:solidFill>
            </a:endParaRPr>
          </a:p>
        </p:txBody>
      </p:sp>
      <p:sp>
        <p:nvSpPr>
          <p:cNvPr id="12" name="Slide Number Placeholder 11"/>
          <p:cNvSpPr>
            <a:spLocks noGrp="1"/>
          </p:cNvSpPr>
          <p:nvPr>
            <p:ph type="sldNum" sz="quarter" idx="12"/>
          </p:nvPr>
        </p:nvSpPr>
        <p:spPr/>
        <p:txBody>
          <a:bodyPr/>
          <a:lstStyle/>
          <a:p>
            <a:pPr>
              <a:defRPr/>
            </a:pPr>
            <a:fld id="{2C54627A-B026-4C04-A4C0-B36FD83FC129}"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7114274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p:txBody>
          <a:bodyPr/>
          <a:lstStyle/>
          <a:p>
            <a:pPr>
              <a:defRPr/>
            </a:pPr>
            <a:fld id="{C25CD160-E3B4-4A7B-8AA6-7ECB5C26F881}" type="datetime1">
              <a:rPr lang="en-US" smtClean="0">
                <a:solidFill>
                  <a:srgbClr val="000000">
                    <a:tint val="75000"/>
                  </a:srgbClr>
                </a:solidFill>
              </a:rPr>
              <a:t>1/13/16</a:t>
            </a:fld>
            <a:endParaRPr lang="en-US" dirty="0">
              <a:solidFill>
                <a:srgbClr val="000000">
                  <a:tint val="75000"/>
                </a:srgbClr>
              </a:solidFill>
            </a:endParaRPr>
          </a:p>
        </p:txBody>
      </p:sp>
      <p:sp>
        <p:nvSpPr>
          <p:cNvPr id="9" name="Footer Placeholder 8"/>
          <p:cNvSpPr>
            <a:spLocks noGrp="1"/>
          </p:cNvSpPr>
          <p:nvPr>
            <p:ph type="ftr" sz="quarter" idx="11"/>
          </p:nvPr>
        </p:nvSpPr>
        <p:spPr/>
        <p:txBody>
          <a:bodyPr/>
          <a:lstStyle/>
          <a:p>
            <a:pPr>
              <a:defRPr/>
            </a:pPr>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pPr>
              <a:defRPr/>
            </a:pPr>
            <a:fld id="{8E9C59CE-384F-442E-8D4B-3CE77A218FAF}"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787429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0F2757B2-4D40-488D-A50F-FCC0B994BCE3}" type="datetime1">
              <a:rPr lang="en-US" smtClean="0">
                <a:solidFill>
                  <a:srgbClr val="000000">
                    <a:tint val="75000"/>
                  </a:srgbClr>
                </a:solidFill>
              </a:rPr>
              <a:t>1/13/16</a:t>
            </a:fld>
            <a:endParaRPr lang="en-US" dirty="0">
              <a:solidFill>
                <a:srgbClr val="000000">
                  <a:tint val="75000"/>
                </a:srgbClr>
              </a:solidFill>
            </a:endParaRPr>
          </a:p>
        </p:txBody>
      </p:sp>
      <p:sp>
        <p:nvSpPr>
          <p:cNvPr id="9" name="Footer Placeholder 8"/>
          <p:cNvSpPr>
            <a:spLocks noGrp="1"/>
          </p:cNvSpPr>
          <p:nvPr>
            <p:ph type="ftr" sz="quarter" idx="11"/>
          </p:nvPr>
        </p:nvSpPr>
        <p:spPr/>
        <p:txBody>
          <a:bodyPr/>
          <a:lstStyle/>
          <a:p>
            <a:pPr>
              <a:defRPr/>
            </a:pPr>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pPr>
              <a:defRPr/>
            </a:pPr>
            <a:fld id="{EFF6BCCF-4BBD-44FD-8132-34E0B9FBE630}"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5008201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1F281AD5-3C39-4C28-97DF-0B73D3359703}" type="datetime1">
              <a:rPr lang="en-US" smtClean="0">
                <a:solidFill>
                  <a:srgbClr val="000000">
                    <a:tint val="75000"/>
                  </a:srgbClr>
                </a:solidFill>
              </a:rPr>
              <a:t>1/13/16</a:t>
            </a:fld>
            <a:endParaRPr lang="en-US" dirty="0">
              <a:solidFill>
                <a:srgbClr val="000000">
                  <a:tint val="75000"/>
                </a:srgbClr>
              </a:solidFill>
            </a:endParaRPr>
          </a:p>
        </p:txBody>
      </p:sp>
      <p:sp>
        <p:nvSpPr>
          <p:cNvPr id="9" name="Footer Placeholder 8"/>
          <p:cNvSpPr>
            <a:spLocks noGrp="1"/>
          </p:cNvSpPr>
          <p:nvPr>
            <p:ph type="ftr" sz="quarter" idx="11"/>
          </p:nvPr>
        </p:nvSpPr>
        <p:spPr/>
        <p:txBody>
          <a:bodyPr/>
          <a:lstStyle/>
          <a:p>
            <a:pPr>
              <a:defRPr/>
            </a:pPr>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pPr>
              <a:defRPr/>
            </a:pPr>
            <a:fld id="{574D3675-E0B1-4D28-9C18-A5EE273656B2}"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0102312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pPr>
              <a:defRPr/>
            </a:pPr>
            <a:fld id="{0A1811ED-866E-4F61-A8F4-895A6D3907D9}" type="datetime1">
              <a:rPr lang="en-US" smtClean="0">
                <a:solidFill>
                  <a:srgbClr val="000000">
                    <a:tint val="75000"/>
                  </a:srgbClr>
                </a:solidFill>
              </a:rPr>
              <a:t>1/13/16</a:t>
            </a:fld>
            <a:endParaRPr lang="en-US" dirty="0">
              <a:solidFill>
                <a:srgbClr val="000000">
                  <a:tint val="75000"/>
                </a:srgbClr>
              </a:solidFill>
            </a:endParaRPr>
          </a:p>
        </p:txBody>
      </p:sp>
      <p:sp>
        <p:nvSpPr>
          <p:cNvPr id="7" name="Footer Placeholder 6"/>
          <p:cNvSpPr>
            <a:spLocks noGrp="1"/>
          </p:cNvSpPr>
          <p:nvPr>
            <p:ph type="ftr" sz="quarter" idx="11"/>
          </p:nvPr>
        </p:nvSpPr>
        <p:spPr/>
        <p:txBody>
          <a:bodyPr/>
          <a:lstStyle/>
          <a:p>
            <a:pPr>
              <a:defRPr/>
            </a:pPr>
            <a:endParaRPr lang="en-US" dirty="0">
              <a:solidFill>
                <a:srgbClr val="000000">
                  <a:tint val="75000"/>
                </a:srgbClr>
              </a:solidFill>
            </a:endParaRPr>
          </a:p>
        </p:txBody>
      </p:sp>
      <p:sp>
        <p:nvSpPr>
          <p:cNvPr id="8" name="Slide Number Placeholder 7"/>
          <p:cNvSpPr>
            <a:spLocks noGrp="1"/>
          </p:cNvSpPr>
          <p:nvPr>
            <p:ph type="sldNum" sz="quarter" idx="12"/>
          </p:nvPr>
        </p:nvSpPr>
        <p:spPr/>
        <p:txBody>
          <a:bodyPr/>
          <a:lstStyle/>
          <a:p>
            <a:pPr>
              <a:defRPr/>
            </a:pPr>
            <a:fld id="{0FC9AF5D-C7C9-43AD-A541-E38224871636}"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007856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6B5E71F1-4FE4-4991-BA6E-ED0879E7832B}" type="datetime1">
              <a:rPr lang="en-US" smtClean="0">
                <a:solidFill>
                  <a:srgbClr val="000000">
                    <a:tint val="75000"/>
                  </a:srgbClr>
                </a:solidFill>
              </a:rPr>
              <a:t>1/13/16</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pPr>
              <a:defRPr/>
            </a:pPr>
            <a:fld id="{6F5B18B0-7C12-411B-86F3-D4FAD0B8E3F2}"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2433673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351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smtClean="0"/>
              <a:t>Click to edit Master title style</a:t>
            </a:r>
          </a:p>
        </p:txBody>
      </p:sp>
      <p:sp>
        <p:nvSpPr>
          <p:cNvPr id="1351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smtClean="0"/>
              <a:t>Click to edit Master subtitle style</a:t>
            </a:r>
          </a:p>
        </p:txBody>
      </p:sp>
      <p:sp>
        <p:nvSpPr>
          <p:cNvPr id="4" name="Rectangle 16"/>
          <p:cNvSpPr>
            <a:spLocks noGrp="1" noChangeArrowheads="1"/>
          </p:cNvSpPr>
          <p:nvPr>
            <p:ph type="dt" sz="half" idx="10"/>
          </p:nvPr>
        </p:nvSpPr>
        <p:spPr>
          <a:xfrm>
            <a:off x="457200" y="6248400"/>
            <a:ext cx="2133600" cy="457200"/>
          </a:xfrm>
        </p:spPr>
        <p:txBody>
          <a:bodyPr/>
          <a:lstStyle>
            <a:lvl1pPr>
              <a:defRPr/>
            </a:lvl1pPr>
          </a:lstStyle>
          <a:p>
            <a:pPr>
              <a:defRPr/>
            </a:pPr>
            <a:fld id="{C1D528B0-0CB9-4AF1-A9BE-375DEA4AADFE}" type="datetime1">
              <a:rPr lang="en-US" smtClean="0">
                <a:solidFill>
                  <a:srgbClr val="000000">
                    <a:tint val="75000"/>
                  </a:srgbClr>
                </a:solidFill>
              </a:rPr>
              <a:t>1/13/16</a:t>
            </a:fld>
            <a:endParaRPr lang="en-US" dirty="0">
              <a:solidFill>
                <a:srgbClr val="000000">
                  <a:tint val="75000"/>
                </a:srgbClr>
              </a:solidFill>
            </a:endParaRPr>
          </a:p>
        </p:txBody>
      </p:sp>
      <p:sp>
        <p:nvSpPr>
          <p:cNvPr id="5" name="Rectangle 17"/>
          <p:cNvSpPr>
            <a:spLocks noGrp="1" noChangeArrowheads="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6" name="Rectangle 18"/>
          <p:cNvSpPr>
            <a:spLocks noGrp="1" noChangeArrowheads="1"/>
          </p:cNvSpPr>
          <p:nvPr>
            <p:ph type="sldNum" sz="quarter" idx="12"/>
          </p:nvPr>
        </p:nvSpPr>
        <p:spPr/>
        <p:txBody>
          <a:bodyPr/>
          <a:lstStyle>
            <a:lvl1pPr>
              <a:defRPr/>
            </a:lvl1pPr>
          </a:lstStyle>
          <a:p>
            <a:pPr>
              <a:defRPr/>
            </a:pPr>
            <a:fld id="{7C201D6A-8B09-4690-999B-89122953AE0F}"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148800754"/>
      </p:ext>
    </p:extLst>
  </p:cSld>
  <p:clrMapOvr>
    <a:masterClrMapping/>
  </p:clrMapOvr>
  <p:transition xmlns:p14="http://schemas.microsoft.com/office/powerpoint/2010/main" spd="slow">
    <p:split orient="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pic>
        <p:nvPicPr>
          <p:cNvPr id="7" name="Picture 2" descr="Ocean surface head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9800" y="304800"/>
            <a:ext cx="6781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3" hasCustomPrompt="1"/>
          </p:nvPr>
        </p:nvSpPr>
        <p:spPr>
          <a:xfrm>
            <a:off x="2209800" y="304800"/>
            <a:ext cx="6781800" cy="723900"/>
          </a:xfrm>
        </p:spPr>
        <p:txBody>
          <a:bodyPr anchor="ctr"/>
          <a:lstStyle>
            <a:lvl1pPr marL="0" indent="0" algn="ctr">
              <a:spcBef>
                <a:spcPts val="0"/>
              </a:spcBef>
              <a:buNone/>
              <a:defRPr sz="2400" b="1" baseline="0">
                <a:solidFill>
                  <a:schemeClr val="bg1"/>
                </a:solidFill>
              </a:defRPr>
            </a:lvl1pPr>
          </a:lstStyle>
          <a:p>
            <a:pPr lvl="0"/>
            <a:r>
              <a:rPr lang="en-US" dirty="0" smtClean="0"/>
              <a:t>Click to edit text</a:t>
            </a:r>
          </a:p>
        </p:txBody>
      </p:sp>
      <p:sp>
        <p:nvSpPr>
          <p:cNvPr id="11" name="Title 1"/>
          <p:cNvSpPr>
            <a:spLocks noGrp="1"/>
          </p:cNvSpPr>
          <p:nvPr>
            <p:ph type="ctrTitle"/>
          </p:nvPr>
        </p:nvSpPr>
        <p:spPr>
          <a:xfrm>
            <a:off x="685800" y="2130425"/>
            <a:ext cx="7772400" cy="1470025"/>
          </a:xfrm>
        </p:spPr>
        <p:txBody>
          <a:bodyPr>
            <a:normAutofit/>
          </a:bodyPr>
          <a:lstStyle>
            <a:lvl1pPr>
              <a:defRPr sz="3600">
                <a:solidFill>
                  <a:schemeClr val="tx1"/>
                </a:solidFill>
              </a:defRPr>
            </a:lvl1pPr>
          </a:lstStyle>
          <a:p>
            <a:r>
              <a:rPr lang="en-US" smtClean="0"/>
              <a:t>Click to edit Master title style</a:t>
            </a:r>
            <a:endParaRPr lang="en-US" dirty="0"/>
          </a:p>
        </p:txBody>
      </p:sp>
      <p:sp>
        <p:nvSpPr>
          <p:cNvPr id="2" name="Date Placeholder 1"/>
          <p:cNvSpPr>
            <a:spLocks noGrp="1"/>
          </p:cNvSpPr>
          <p:nvPr>
            <p:ph type="dt" sz="half" idx="14"/>
          </p:nvPr>
        </p:nvSpPr>
        <p:spPr/>
        <p:txBody>
          <a:bodyPr/>
          <a:lstStyle/>
          <a:p>
            <a:fld id="{CA0879EE-E1E8-4E7C-A52C-DAA631423755}" type="datetime1">
              <a:rPr lang="en-US" smtClean="0">
                <a:solidFill>
                  <a:srgbClr val="000000">
                    <a:tint val="75000"/>
                  </a:srgbClr>
                </a:solidFill>
              </a:rPr>
              <a:t>1/13/16</a:t>
            </a:fld>
            <a:endParaRPr lang="en-US" dirty="0">
              <a:solidFill>
                <a:srgbClr val="000000">
                  <a:tint val="75000"/>
                </a:srgbClr>
              </a:solidFill>
            </a:endParaRPr>
          </a:p>
        </p:txBody>
      </p:sp>
      <p:sp>
        <p:nvSpPr>
          <p:cNvPr id="8" name="Footer Placeholder 7"/>
          <p:cNvSpPr>
            <a:spLocks noGrp="1"/>
          </p:cNvSpPr>
          <p:nvPr>
            <p:ph type="ftr" sz="quarter" idx="15"/>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6"/>
          </p:nvPr>
        </p:nvSpPr>
        <p:spPr/>
        <p:txBody>
          <a:bodyPr/>
          <a:lstStyle/>
          <a:p>
            <a:fld id="{30E2134A-F7E2-47D9-A46B-7F2EF3446BB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1226187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a:lvl1pPr>
          </a:lstStyle>
          <a:p>
            <a:pPr lvl="0"/>
            <a:r>
              <a:rPr lang="en-US" dirty="0" smtClean="0"/>
              <a:t>Click to edit text</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2880CB-F9E9-44EC-B765-06804701EB06}" type="datetime1">
              <a:rPr lang="en-US" smtClean="0">
                <a:solidFill>
                  <a:srgbClr val="000000">
                    <a:tint val="75000"/>
                  </a:srgbClr>
                </a:solidFill>
              </a:rPr>
              <a:t>1/13/16</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30E2134A-F7E2-47D9-A46B-7F2EF3446BB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254266430"/>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6820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itle 1"/>
          <p:cNvSpPr txBox="1">
            <a:spLocks/>
          </p:cNvSpPr>
          <p:nvPr userDrawn="1"/>
        </p:nvSpPr>
        <p:spPr>
          <a:xfrm>
            <a:off x="2209800" y="274638"/>
            <a:ext cx="6781800" cy="754062"/>
          </a:xfrm>
          <a:prstGeom prst="rect">
            <a:avLst/>
          </a:prstGeom>
        </p:spPr>
        <p:txBody>
          <a:bodyPr vert="horz" lIns="91440" tIns="45720" rIns="91440" bIns="45720" rtlCol="0" anchor="ctr">
            <a:normAutofit/>
          </a:bodyPr>
          <a:lst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dirty="0" smtClean="0">
                <a:solidFill>
                  <a:srgbClr val="FFFFFF"/>
                </a:solidFill>
              </a:rPr>
              <a:t>Click to edit text</a:t>
            </a:r>
          </a:p>
        </p:txBody>
      </p:sp>
      <p:sp>
        <p:nvSpPr>
          <p:cNvPr id="7" name="Date Placeholder 6"/>
          <p:cNvSpPr>
            <a:spLocks noGrp="1"/>
          </p:cNvSpPr>
          <p:nvPr>
            <p:ph type="dt" sz="half" idx="10"/>
          </p:nvPr>
        </p:nvSpPr>
        <p:spPr/>
        <p:txBody>
          <a:bodyPr/>
          <a:lstStyle/>
          <a:p>
            <a:fld id="{305FB387-94BD-4C57-B34C-309F129E5941}" type="datetime1">
              <a:rPr lang="en-US" smtClean="0">
                <a:solidFill>
                  <a:srgbClr val="000000">
                    <a:tint val="75000"/>
                  </a:srgbClr>
                </a:solidFill>
              </a:rPr>
              <a:t>1/13/16</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fld id="{30E2134A-F7E2-47D9-A46B-7F2EF3446BB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0878566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fld id="{B5958F8B-3255-473E-9A5B-C4FFFC8CA2DF}" type="datetime1">
              <a:rPr lang="en-US" smtClean="0">
                <a:solidFill>
                  <a:srgbClr val="000000">
                    <a:tint val="75000"/>
                  </a:srgbClr>
                </a:solidFill>
              </a:rPr>
              <a:t>1/13/16</a:t>
            </a:fld>
            <a:endParaRPr lang="en-US" dirty="0">
              <a:solidFill>
                <a:srgbClr val="000000">
                  <a:tint val="75000"/>
                </a:srgbClr>
              </a:solidFill>
            </a:endParaRPr>
          </a:p>
        </p:txBody>
      </p:sp>
      <p:sp>
        <p:nvSpPr>
          <p:cNvPr id="11" name="Footer Placeholder 10"/>
          <p:cNvSpPr>
            <a:spLocks noGrp="1"/>
          </p:cNvSpPr>
          <p:nvPr>
            <p:ph type="ftr" sz="quarter" idx="11"/>
          </p:nvPr>
        </p:nvSpPr>
        <p:spPr/>
        <p:txBody>
          <a:bodyPr/>
          <a:lstStyle/>
          <a:p>
            <a:endParaRPr lang="en-US" dirty="0">
              <a:solidFill>
                <a:srgbClr val="000000">
                  <a:tint val="75000"/>
                </a:srgbClr>
              </a:solidFill>
            </a:endParaRPr>
          </a:p>
        </p:txBody>
      </p:sp>
      <p:sp>
        <p:nvSpPr>
          <p:cNvPr id="12" name="Slide Number Placeholder 11"/>
          <p:cNvSpPr>
            <a:spLocks noGrp="1"/>
          </p:cNvSpPr>
          <p:nvPr>
            <p:ph type="sldNum" sz="quarter" idx="12"/>
          </p:nvPr>
        </p:nvSpPr>
        <p:spPr/>
        <p:txBody>
          <a:bodyPr/>
          <a:lstStyle/>
          <a:p>
            <a:fld id="{30E2134A-F7E2-47D9-A46B-7F2EF3446BB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1815277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p:txBody>
          <a:bodyPr/>
          <a:lstStyle/>
          <a:p>
            <a:fld id="{0E46B118-F696-4DB6-B453-6108BAB29450}" type="datetime1">
              <a:rPr lang="en-US" smtClean="0">
                <a:solidFill>
                  <a:srgbClr val="000000">
                    <a:tint val="75000"/>
                  </a:srgbClr>
                </a:solidFill>
              </a:rPr>
              <a:t>1/13/16</a:t>
            </a:fld>
            <a:endParaRPr lang="en-US" dirty="0">
              <a:solidFill>
                <a:srgbClr val="000000">
                  <a:tint val="75000"/>
                </a:srgbClr>
              </a:solidFill>
            </a:endParaRPr>
          </a:p>
        </p:txBody>
      </p:sp>
      <p:sp>
        <p:nvSpPr>
          <p:cNvPr id="9" name="Footer Placeholder 8"/>
          <p:cNvSpPr>
            <a:spLocks noGrp="1"/>
          </p:cNvSpPr>
          <p:nvPr>
            <p:ph type="ftr" sz="quarter" idx="11"/>
          </p:nvPr>
        </p:nvSpPr>
        <p:spPr/>
        <p:txBody>
          <a:bodyPr/>
          <a:lstStyle/>
          <a:p>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fld id="{30E2134A-F7E2-47D9-A46B-7F2EF3446BB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859818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EACE3C3-8303-46F7-9EB2-49DCA233EBA8}" type="datetime1">
              <a:rPr lang="en-US" smtClean="0">
                <a:solidFill>
                  <a:srgbClr val="000000">
                    <a:tint val="75000"/>
                  </a:srgbClr>
                </a:solidFill>
              </a:rPr>
              <a:t>1/13/16</a:t>
            </a:fld>
            <a:endParaRPr lang="en-US" dirty="0">
              <a:solidFill>
                <a:srgbClr val="000000">
                  <a:tint val="75000"/>
                </a:srgbClr>
              </a:solidFill>
            </a:endParaRPr>
          </a:p>
        </p:txBody>
      </p:sp>
      <p:sp>
        <p:nvSpPr>
          <p:cNvPr id="9" name="Footer Placeholder 8"/>
          <p:cNvSpPr>
            <a:spLocks noGrp="1"/>
          </p:cNvSpPr>
          <p:nvPr>
            <p:ph type="ftr" sz="quarter" idx="11"/>
          </p:nvPr>
        </p:nvSpPr>
        <p:spPr/>
        <p:txBody>
          <a:bodyPr/>
          <a:lstStyle/>
          <a:p>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fld id="{30E2134A-F7E2-47D9-A46B-7F2EF3446BB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8489399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C34F09E-74B6-4A49-AB26-0B91B261CA0D}" type="datetime1">
              <a:rPr lang="en-US" smtClean="0">
                <a:solidFill>
                  <a:srgbClr val="000000">
                    <a:tint val="75000"/>
                  </a:srgbClr>
                </a:solidFill>
              </a:rPr>
              <a:t>1/13/16</a:t>
            </a:fld>
            <a:endParaRPr lang="en-US" dirty="0">
              <a:solidFill>
                <a:srgbClr val="000000">
                  <a:tint val="75000"/>
                </a:srgbClr>
              </a:solidFill>
            </a:endParaRPr>
          </a:p>
        </p:txBody>
      </p:sp>
      <p:sp>
        <p:nvSpPr>
          <p:cNvPr id="9" name="Footer Placeholder 8"/>
          <p:cNvSpPr>
            <a:spLocks noGrp="1"/>
          </p:cNvSpPr>
          <p:nvPr>
            <p:ph type="ftr" sz="quarter" idx="11"/>
          </p:nvPr>
        </p:nvSpPr>
        <p:spPr/>
        <p:txBody>
          <a:bodyPr/>
          <a:lstStyle/>
          <a:p>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fld id="{30E2134A-F7E2-47D9-A46B-7F2EF3446BB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5278179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fld id="{FADA2BCA-761E-45EF-B8A4-D3FC5A497AC3}" type="datetime1">
              <a:rPr lang="en-US" smtClean="0">
                <a:solidFill>
                  <a:srgbClr val="000000">
                    <a:tint val="75000"/>
                  </a:srgbClr>
                </a:solidFill>
              </a:rPr>
              <a:t>1/13/16</a:t>
            </a:fld>
            <a:endParaRPr lang="en-US" dirty="0">
              <a:solidFill>
                <a:srgbClr val="000000">
                  <a:tint val="75000"/>
                </a:srgbClr>
              </a:solidFill>
            </a:endParaRPr>
          </a:p>
        </p:txBody>
      </p:sp>
      <p:sp>
        <p:nvSpPr>
          <p:cNvPr id="7" name="Footer Placeholder 6"/>
          <p:cNvSpPr>
            <a:spLocks noGrp="1"/>
          </p:cNvSpPr>
          <p:nvPr>
            <p:ph type="ftr" sz="quarter" idx="11"/>
          </p:nvPr>
        </p:nvSpPr>
        <p:spPr/>
        <p:txBody>
          <a:bodyPr/>
          <a:lstStyle/>
          <a:p>
            <a:endParaRPr lang="en-US" dirty="0">
              <a:solidFill>
                <a:srgbClr val="000000">
                  <a:tint val="75000"/>
                </a:srgbClr>
              </a:solidFill>
            </a:endParaRPr>
          </a:p>
        </p:txBody>
      </p:sp>
      <p:sp>
        <p:nvSpPr>
          <p:cNvPr id="8" name="Slide Number Placeholder 7"/>
          <p:cNvSpPr>
            <a:spLocks noGrp="1"/>
          </p:cNvSpPr>
          <p:nvPr>
            <p:ph type="sldNum" sz="quarter" idx="12"/>
          </p:nvPr>
        </p:nvSpPr>
        <p:spPr/>
        <p:txBody>
          <a:bodyPr/>
          <a:lstStyle/>
          <a:p>
            <a:fld id="{30E2134A-F7E2-47D9-A46B-7F2EF3446BB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6102280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FC140BA-FBBE-4DF3-9EDC-7B94BC39D4D5}" type="datetime1">
              <a:rPr lang="en-US" smtClean="0">
                <a:solidFill>
                  <a:srgbClr val="000000">
                    <a:tint val="75000"/>
                  </a:srgbClr>
                </a:solidFill>
              </a:rPr>
              <a:t>1/13/16</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30E2134A-F7E2-47D9-A46B-7F2EF3446BB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2422686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F12373F-A9E1-4BCB-A858-C6D0D5C61212}" type="datetime1">
              <a:rPr lang="en-US" smtClean="0">
                <a:solidFill>
                  <a:srgbClr val="000000">
                    <a:tint val="75000"/>
                  </a:srgbClr>
                </a:solidFill>
              </a:rPr>
              <a:t>1/13/16</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579B33A-B85E-4215-98DA-B93B38748859}"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42934226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0" name="Text Placeholder 9"/>
          <p:cNvSpPr>
            <a:spLocks noGrp="1"/>
          </p:cNvSpPr>
          <p:nvPr>
            <p:ph type="body" sz="quarter" idx="13"/>
          </p:nvPr>
        </p:nvSpPr>
        <p:spPr>
          <a:xfrm>
            <a:off x="2209800" y="304800"/>
            <a:ext cx="6781800" cy="723900"/>
          </a:xfrm>
          <a:prstGeom prst="rect">
            <a:avLst/>
          </a:prstGeom>
        </p:spPr>
        <p:txBody>
          <a:bodyPr anchor="ctr"/>
          <a:lstStyle>
            <a:lvl1pPr marL="0" indent="0" algn="ctr">
              <a:spcBef>
                <a:spcPts val="0"/>
              </a:spcBef>
              <a:buNone/>
              <a:defRPr sz="2400" b="1" baseline="0">
                <a:solidFill>
                  <a:schemeClr val="bg1"/>
                </a:solidFill>
              </a:defRPr>
            </a:lvl1pPr>
          </a:lstStyle>
          <a:p>
            <a:pPr lvl="0"/>
            <a:r>
              <a:rPr lang="en-US" smtClean="0"/>
              <a:t>Click to edit Master text styles</a:t>
            </a:r>
          </a:p>
        </p:txBody>
      </p:sp>
      <p:sp>
        <p:nvSpPr>
          <p:cNvPr id="11" name="Title 1"/>
          <p:cNvSpPr>
            <a:spLocks noGrp="1"/>
          </p:cNvSpPr>
          <p:nvPr>
            <p:ph type="ctrTitle"/>
          </p:nvPr>
        </p:nvSpPr>
        <p:spPr>
          <a:xfrm>
            <a:off x="685800" y="2130425"/>
            <a:ext cx="7772400" cy="1470025"/>
          </a:xfrm>
          <a:prstGeom prst="rect">
            <a:avLst/>
          </a:prstGeom>
        </p:spPr>
        <p:txBody>
          <a:bodyPr>
            <a:normAutofit/>
          </a:bodyPr>
          <a:lstStyle>
            <a:lvl1pPr>
              <a:defRPr sz="3600">
                <a:solidFill>
                  <a:schemeClr val="tx1"/>
                </a:solidFill>
              </a:defRPr>
            </a:lvl1pPr>
          </a:lstStyle>
          <a:p>
            <a:r>
              <a:rPr lang="en-US" smtClean="0"/>
              <a:t>Click to edit Master title style</a:t>
            </a:r>
            <a:endParaRPr lang="en-US" dirty="0"/>
          </a:p>
        </p:txBody>
      </p:sp>
      <p:sp>
        <p:nvSpPr>
          <p:cNvPr id="5" name="Date Placeholder 1"/>
          <p:cNvSpPr>
            <a:spLocks noGrp="1"/>
          </p:cNvSpPr>
          <p:nvPr>
            <p:ph type="dt" sz="half" idx="14"/>
          </p:nvPr>
        </p:nvSpPr>
        <p:spPr/>
        <p:txBody>
          <a:bodyPr/>
          <a:lstStyle>
            <a:lvl1pPr eaLnBrk="0" fontAlgn="auto" hangingPunct="0">
              <a:spcBef>
                <a:spcPts val="0"/>
              </a:spcBef>
              <a:spcAft>
                <a:spcPts val="0"/>
              </a:spcAft>
              <a:defRPr dirty="0">
                <a:solidFill>
                  <a:srgbClr val="000000"/>
                </a:solidFill>
              </a:defRPr>
            </a:lvl1pPr>
          </a:lstStyle>
          <a:p>
            <a:pPr>
              <a:defRPr/>
            </a:pPr>
            <a:fld id="{213FA1E6-6848-47B4-AA7F-A32EA9C4D592}" type="datetime1">
              <a:rPr lang="en-US" smtClean="0"/>
              <a:t>1/13/16</a:t>
            </a:fld>
            <a:endParaRPr lang="en-US" dirty="0"/>
          </a:p>
        </p:txBody>
      </p:sp>
      <p:sp>
        <p:nvSpPr>
          <p:cNvPr id="6" name="Footer Placeholder 7"/>
          <p:cNvSpPr>
            <a:spLocks noGrp="1"/>
          </p:cNvSpPr>
          <p:nvPr>
            <p:ph type="ftr" sz="quarter" idx="15"/>
          </p:nvPr>
        </p:nvSpPr>
        <p:spPr/>
        <p:txBody>
          <a:bodyPr/>
          <a:lstStyle>
            <a:lvl1pPr eaLnBrk="0" fontAlgn="auto" hangingPunct="0">
              <a:spcBef>
                <a:spcPts val="0"/>
              </a:spcBef>
              <a:spcAft>
                <a:spcPts val="0"/>
              </a:spcAft>
              <a:defRPr dirty="0">
                <a:solidFill>
                  <a:srgbClr val="000000"/>
                </a:solidFill>
              </a:defRPr>
            </a:lvl1pPr>
          </a:lstStyle>
          <a:p>
            <a:pPr>
              <a:defRPr/>
            </a:pPr>
            <a:endParaRPr lang="en-US" dirty="0"/>
          </a:p>
        </p:txBody>
      </p:sp>
      <p:sp>
        <p:nvSpPr>
          <p:cNvPr id="7" name="Slide Number Placeholder 8"/>
          <p:cNvSpPr>
            <a:spLocks noGrp="1"/>
          </p:cNvSpPr>
          <p:nvPr>
            <p:ph type="sldNum" sz="quarter" idx="16"/>
          </p:nvPr>
        </p:nvSpPr>
        <p:spPr/>
        <p:txBody>
          <a:bodyPr/>
          <a:lstStyle>
            <a:lvl1pPr eaLnBrk="0" fontAlgn="auto" hangingPunct="0">
              <a:spcBef>
                <a:spcPts val="0"/>
              </a:spcBef>
              <a:spcAft>
                <a:spcPts val="0"/>
              </a:spcAft>
              <a:defRPr>
                <a:solidFill>
                  <a:srgbClr val="000000"/>
                </a:solidFill>
              </a:defRPr>
            </a:lvl1pPr>
          </a:lstStyle>
          <a:p>
            <a:pPr>
              <a:defRPr/>
            </a:pPr>
            <a:fld id="{4CCF43EC-9E75-4142-9DF5-EF8C67F7E081}" type="slidenum">
              <a:rPr lang="en-US"/>
              <a:pPr>
                <a:defRPr/>
              </a:pPr>
              <a:t>‹#›</a:t>
            </a:fld>
            <a:endParaRPr lang="en-US" dirty="0"/>
          </a:p>
        </p:txBody>
      </p:sp>
    </p:spTree>
    <p:extLst>
      <p:ext uri="{BB962C8B-B14F-4D97-AF65-F5344CB8AC3E}">
        <p14:creationId xmlns:p14="http://schemas.microsoft.com/office/powerpoint/2010/main" val="3179348013"/>
      </p:ext>
    </p:extLst>
  </p:cSld>
  <p:clrMapOvr>
    <a:masterClrMapping/>
  </p:clrMapOvr>
  <p:transition xmlns:p14="http://schemas.microsoft.com/office/powerpoint/2010/main" spd="slow">
    <p:split orient="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pic>
        <p:nvPicPr>
          <p:cNvPr id="7" name="Picture 2" descr="Ocean surface head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9800" y="304800"/>
            <a:ext cx="6781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3" hasCustomPrompt="1"/>
          </p:nvPr>
        </p:nvSpPr>
        <p:spPr>
          <a:xfrm>
            <a:off x="2209800" y="304800"/>
            <a:ext cx="6781800" cy="723900"/>
          </a:xfrm>
        </p:spPr>
        <p:txBody>
          <a:bodyPr anchor="ctr"/>
          <a:lstStyle>
            <a:lvl1pPr marL="0" indent="0" algn="ctr">
              <a:spcBef>
                <a:spcPts val="0"/>
              </a:spcBef>
              <a:buNone/>
              <a:defRPr sz="2400" b="1" baseline="0">
                <a:solidFill>
                  <a:schemeClr val="bg1"/>
                </a:solidFill>
              </a:defRPr>
            </a:lvl1pPr>
          </a:lstStyle>
          <a:p>
            <a:pPr lvl="0"/>
            <a:r>
              <a:rPr lang="en-US" dirty="0" smtClean="0"/>
              <a:t>Click to edit text</a:t>
            </a:r>
          </a:p>
        </p:txBody>
      </p:sp>
      <p:sp>
        <p:nvSpPr>
          <p:cNvPr id="11" name="Title 1"/>
          <p:cNvSpPr>
            <a:spLocks noGrp="1"/>
          </p:cNvSpPr>
          <p:nvPr>
            <p:ph type="ctrTitle"/>
          </p:nvPr>
        </p:nvSpPr>
        <p:spPr>
          <a:xfrm>
            <a:off x="685800" y="2130425"/>
            <a:ext cx="7772400" cy="1470025"/>
          </a:xfrm>
        </p:spPr>
        <p:txBody>
          <a:bodyPr>
            <a:normAutofit/>
          </a:bodyPr>
          <a:lstStyle>
            <a:lvl1pPr>
              <a:defRPr sz="3600">
                <a:solidFill>
                  <a:schemeClr val="tx1"/>
                </a:solidFill>
              </a:defRPr>
            </a:lvl1pPr>
          </a:lstStyle>
          <a:p>
            <a:r>
              <a:rPr lang="en-US" smtClean="0"/>
              <a:t>Click to edit Master title style</a:t>
            </a:r>
            <a:endParaRPr lang="en-US" dirty="0"/>
          </a:p>
        </p:txBody>
      </p:sp>
      <p:sp>
        <p:nvSpPr>
          <p:cNvPr id="2" name="Date Placeholder 1"/>
          <p:cNvSpPr>
            <a:spLocks noGrp="1"/>
          </p:cNvSpPr>
          <p:nvPr>
            <p:ph type="dt" sz="half" idx="14"/>
          </p:nvPr>
        </p:nvSpPr>
        <p:spPr/>
        <p:txBody>
          <a:bodyPr/>
          <a:lstStyle/>
          <a:p>
            <a:fld id="{23729219-0DF1-4E21-A979-5AAB708A7A8C}" type="datetime1">
              <a:rPr lang="en-US" smtClean="0">
                <a:solidFill>
                  <a:srgbClr val="000000">
                    <a:tint val="75000"/>
                  </a:srgbClr>
                </a:solidFill>
              </a:rPr>
              <a:t>1/13/16</a:t>
            </a:fld>
            <a:endParaRPr lang="en-US" dirty="0">
              <a:solidFill>
                <a:srgbClr val="000000">
                  <a:tint val="75000"/>
                </a:srgbClr>
              </a:solidFill>
            </a:endParaRPr>
          </a:p>
        </p:txBody>
      </p:sp>
      <p:sp>
        <p:nvSpPr>
          <p:cNvPr id="8" name="Footer Placeholder 7"/>
          <p:cNvSpPr>
            <a:spLocks noGrp="1"/>
          </p:cNvSpPr>
          <p:nvPr>
            <p:ph type="ftr" sz="quarter" idx="15"/>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6"/>
          </p:nvPr>
        </p:nvSpPr>
        <p:spPr/>
        <p:txBody>
          <a:bodyPr/>
          <a:lstStyle/>
          <a:p>
            <a:fld id="{30E2134A-F7E2-47D9-A46B-7F2EF3446BB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46981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8246712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a:lvl1pPr>
          </a:lstStyle>
          <a:p>
            <a:pPr lvl="0"/>
            <a:r>
              <a:rPr lang="en-US" dirty="0" smtClean="0"/>
              <a:t>Click to edit text</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2525A71-C199-46C0-89E3-290EEF0D3094}" type="datetime1">
              <a:rPr lang="en-US" smtClean="0">
                <a:solidFill>
                  <a:srgbClr val="000000">
                    <a:tint val="75000"/>
                  </a:srgbClr>
                </a:solidFill>
              </a:rPr>
              <a:t>1/13/16</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30E2134A-F7E2-47D9-A46B-7F2EF3446BB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64098005"/>
      </p:ext>
    </p:extLst>
  </p:cSld>
  <p:clrMapOvr>
    <a:masterClrMapping/>
  </p:clrMapOvr>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itle 1"/>
          <p:cNvSpPr txBox="1">
            <a:spLocks/>
          </p:cNvSpPr>
          <p:nvPr userDrawn="1"/>
        </p:nvSpPr>
        <p:spPr>
          <a:xfrm>
            <a:off x="2209800" y="274638"/>
            <a:ext cx="6781800" cy="754062"/>
          </a:xfrm>
          <a:prstGeom prst="rect">
            <a:avLst/>
          </a:prstGeom>
        </p:spPr>
        <p:txBody>
          <a:bodyPr vert="horz" lIns="91440" tIns="45720" rIns="91440" bIns="45720" rtlCol="0" anchor="ctr">
            <a:normAutofit/>
          </a:bodyPr>
          <a:lst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dirty="0" smtClean="0">
                <a:solidFill>
                  <a:srgbClr val="FFFFFF"/>
                </a:solidFill>
              </a:rPr>
              <a:t>Click to edit text</a:t>
            </a:r>
          </a:p>
        </p:txBody>
      </p:sp>
      <p:sp>
        <p:nvSpPr>
          <p:cNvPr id="7" name="Date Placeholder 6"/>
          <p:cNvSpPr>
            <a:spLocks noGrp="1"/>
          </p:cNvSpPr>
          <p:nvPr>
            <p:ph type="dt" sz="half" idx="10"/>
          </p:nvPr>
        </p:nvSpPr>
        <p:spPr/>
        <p:txBody>
          <a:bodyPr/>
          <a:lstStyle/>
          <a:p>
            <a:fld id="{BA587A66-2109-4458-90C8-CA0B50E9BE21}" type="datetime1">
              <a:rPr lang="en-US" smtClean="0">
                <a:solidFill>
                  <a:srgbClr val="000000">
                    <a:tint val="75000"/>
                  </a:srgbClr>
                </a:solidFill>
              </a:rPr>
              <a:t>1/13/16</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fld id="{30E2134A-F7E2-47D9-A46B-7F2EF3446BB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692208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fld id="{EF2E4AB3-945B-4DD3-99F7-8FC7490237F9}" type="datetime1">
              <a:rPr lang="en-US" smtClean="0">
                <a:solidFill>
                  <a:srgbClr val="000000">
                    <a:tint val="75000"/>
                  </a:srgbClr>
                </a:solidFill>
              </a:rPr>
              <a:t>1/13/16</a:t>
            </a:fld>
            <a:endParaRPr lang="en-US" dirty="0">
              <a:solidFill>
                <a:srgbClr val="000000">
                  <a:tint val="75000"/>
                </a:srgbClr>
              </a:solidFill>
            </a:endParaRPr>
          </a:p>
        </p:txBody>
      </p:sp>
      <p:sp>
        <p:nvSpPr>
          <p:cNvPr id="11" name="Footer Placeholder 10"/>
          <p:cNvSpPr>
            <a:spLocks noGrp="1"/>
          </p:cNvSpPr>
          <p:nvPr>
            <p:ph type="ftr" sz="quarter" idx="11"/>
          </p:nvPr>
        </p:nvSpPr>
        <p:spPr/>
        <p:txBody>
          <a:bodyPr/>
          <a:lstStyle/>
          <a:p>
            <a:endParaRPr lang="en-US" dirty="0">
              <a:solidFill>
                <a:srgbClr val="000000">
                  <a:tint val="75000"/>
                </a:srgbClr>
              </a:solidFill>
            </a:endParaRPr>
          </a:p>
        </p:txBody>
      </p:sp>
      <p:sp>
        <p:nvSpPr>
          <p:cNvPr id="12" name="Slide Number Placeholder 11"/>
          <p:cNvSpPr>
            <a:spLocks noGrp="1"/>
          </p:cNvSpPr>
          <p:nvPr>
            <p:ph type="sldNum" sz="quarter" idx="12"/>
          </p:nvPr>
        </p:nvSpPr>
        <p:spPr/>
        <p:txBody>
          <a:bodyPr/>
          <a:lstStyle/>
          <a:p>
            <a:fld id="{30E2134A-F7E2-47D9-A46B-7F2EF3446BB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9569105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p:txBody>
          <a:bodyPr/>
          <a:lstStyle/>
          <a:p>
            <a:fld id="{C04F724F-3AB8-4DEC-B173-AA12FC2F86EB}" type="datetime1">
              <a:rPr lang="en-US" smtClean="0">
                <a:solidFill>
                  <a:srgbClr val="000000">
                    <a:tint val="75000"/>
                  </a:srgbClr>
                </a:solidFill>
              </a:rPr>
              <a:t>1/13/16</a:t>
            </a:fld>
            <a:endParaRPr lang="en-US" dirty="0">
              <a:solidFill>
                <a:srgbClr val="000000">
                  <a:tint val="75000"/>
                </a:srgbClr>
              </a:solidFill>
            </a:endParaRPr>
          </a:p>
        </p:txBody>
      </p:sp>
      <p:sp>
        <p:nvSpPr>
          <p:cNvPr id="9" name="Footer Placeholder 8"/>
          <p:cNvSpPr>
            <a:spLocks noGrp="1"/>
          </p:cNvSpPr>
          <p:nvPr>
            <p:ph type="ftr" sz="quarter" idx="11"/>
          </p:nvPr>
        </p:nvSpPr>
        <p:spPr/>
        <p:txBody>
          <a:bodyPr/>
          <a:lstStyle/>
          <a:p>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fld id="{30E2134A-F7E2-47D9-A46B-7F2EF3446BB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7427076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DFAC9F8-ECA2-49AF-9A01-34A5711685D6}" type="datetime1">
              <a:rPr lang="en-US" smtClean="0">
                <a:solidFill>
                  <a:srgbClr val="000000">
                    <a:tint val="75000"/>
                  </a:srgbClr>
                </a:solidFill>
              </a:rPr>
              <a:t>1/13/16</a:t>
            </a:fld>
            <a:endParaRPr lang="en-US" dirty="0">
              <a:solidFill>
                <a:srgbClr val="000000">
                  <a:tint val="75000"/>
                </a:srgbClr>
              </a:solidFill>
            </a:endParaRPr>
          </a:p>
        </p:txBody>
      </p:sp>
      <p:sp>
        <p:nvSpPr>
          <p:cNvPr id="9" name="Footer Placeholder 8"/>
          <p:cNvSpPr>
            <a:spLocks noGrp="1"/>
          </p:cNvSpPr>
          <p:nvPr>
            <p:ph type="ftr" sz="quarter" idx="11"/>
          </p:nvPr>
        </p:nvSpPr>
        <p:spPr/>
        <p:txBody>
          <a:bodyPr/>
          <a:lstStyle/>
          <a:p>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fld id="{30E2134A-F7E2-47D9-A46B-7F2EF3446BB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8232993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4E2FCBD-4F5D-4535-9A92-BFE8690E7F6C}" type="datetime1">
              <a:rPr lang="en-US" smtClean="0">
                <a:solidFill>
                  <a:srgbClr val="000000">
                    <a:tint val="75000"/>
                  </a:srgbClr>
                </a:solidFill>
              </a:rPr>
              <a:t>1/13/16</a:t>
            </a:fld>
            <a:endParaRPr lang="en-US" dirty="0">
              <a:solidFill>
                <a:srgbClr val="000000">
                  <a:tint val="75000"/>
                </a:srgbClr>
              </a:solidFill>
            </a:endParaRPr>
          </a:p>
        </p:txBody>
      </p:sp>
      <p:sp>
        <p:nvSpPr>
          <p:cNvPr id="9" name="Footer Placeholder 8"/>
          <p:cNvSpPr>
            <a:spLocks noGrp="1"/>
          </p:cNvSpPr>
          <p:nvPr>
            <p:ph type="ftr" sz="quarter" idx="11"/>
          </p:nvPr>
        </p:nvSpPr>
        <p:spPr/>
        <p:txBody>
          <a:bodyPr/>
          <a:lstStyle/>
          <a:p>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fld id="{30E2134A-F7E2-47D9-A46B-7F2EF3446BB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873412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fld id="{75790750-4857-457B-8776-14E2AB459339}" type="datetime1">
              <a:rPr lang="en-US" smtClean="0">
                <a:solidFill>
                  <a:srgbClr val="000000">
                    <a:tint val="75000"/>
                  </a:srgbClr>
                </a:solidFill>
              </a:rPr>
              <a:t>1/13/16</a:t>
            </a:fld>
            <a:endParaRPr lang="en-US" dirty="0">
              <a:solidFill>
                <a:srgbClr val="000000">
                  <a:tint val="75000"/>
                </a:srgbClr>
              </a:solidFill>
            </a:endParaRPr>
          </a:p>
        </p:txBody>
      </p:sp>
      <p:sp>
        <p:nvSpPr>
          <p:cNvPr id="7" name="Footer Placeholder 6"/>
          <p:cNvSpPr>
            <a:spLocks noGrp="1"/>
          </p:cNvSpPr>
          <p:nvPr>
            <p:ph type="ftr" sz="quarter" idx="11"/>
          </p:nvPr>
        </p:nvSpPr>
        <p:spPr/>
        <p:txBody>
          <a:bodyPr/>
          <a:lstStyle/>
          <a:p>
            <a:endParaRPr lang="en-US" dirty="0">
              <a:solidFill>
                <a:srgbClr val="000000">
                  <a:tint val="75000"/>
                </a:srgbClr>
              </a:solidFill>
            </a:endParaRPr>
          </a:p>
        </p:txBody>
      </p:sp>
      <p:sp>
        <p:nvSpPr>
          <p:cNvPr id="8" name="Slide Number Placeholder 7"/>
          <p:cNvSpPr>
            <a:spLocks noGrp="1"/>
          </p:cNvSpPr>
          <p:nvPr>
            <p:ph type="sldNum" sz="quarter" idx="12"/>
          </p:nvPr>
        </p:nvSpPr>
        <p:spPr/>
        <p:txBody>
          <a:bodyPr/>
          <a:lstStyle/>
          <a:p>
            <a:fld id="{30E2134A-F7E2-47D9-A46B-7F2EF3446BB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320963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A8DFEF-C8B9-4162-938F-35DA995D8F6F}" type="datetime1">
              <a:rPr lang="en-US" smtClean="0">
                <a:solidFill>
                  <a:srgbClr val="000000">
                    <a:tint val="75000"/>
                  </a:srgbClr>
                </a:solidFill>
              </a:rPr>
              <a:t>1/13/16</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30E2134A-F7E2-47D9-A46B-7F2EF3446BB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5773734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CB912C2-4B93-4F89-B6E2-E56E06BD57F3}" type="datetime1">
              <a:rPr lang="en-US" smtClean="0">
                <a:solidFill>
                  <a:srgbClr val="000000">
                    <a:tint val="75000"/>
                  </a:srgbClr>
                </a:solidFill>
              </a:rPr>
              <a:t>1/13/16</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579B33A-B85E-4215-98DA-B93B38748859}"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4611166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0" name="Text Placeholder 9"/>
          <p:cNvSpPr>
            <a:spLocks noGrp="1"/>
          </p:cNvSpPr>
          <p:nvPr>
            <p:ph type="body" sz="quarter" idx="13"/>
          </p:nvPr>
        </p:nvSpPr>
        <p:spPr>
          <a:xfrm>
            <a:off x="2209800" y="304800"/>
            <a:ext cx="6781800" cy="723900"/>
          </a:xfrm>
          <a:prstGeom prst="rect">
            <a:avLst/>
          </a:prstGeom>
        </p:spPr>
        <p:txBody>
          <a:bodyPr anchor="ctr"/>
          <a:lstStyle>
            <a:lvl1pPr marL="0" indent="0" algn="ctr">
              <a:spcBef>
                <a:spcPts val="0"/>
              </a:spcBef>
              <a:buNone/>
              <a:defRPr sz="2400" b="1" baseline="0">
                <a:solidFill>
                  <a:schemeClr val="bg1"/>
                </a:solidFill>
              </a:defRPr>
            </a:lvl1pPr>
          </a:lstStyle>
          <a:p>
            <a:pPr lvl="0"/>
            <a:r>
              <a:rPr lang="en-US" smtClean="0"/>
              <a:t>Click to edit Master text styles</a:t>
            </a:r>
          </a:p>
        </p:txBody>
      </p:sp>
      <p:sp>
        <p:nvSpPr>
          <p:cNvPr id="11" name="Title 1"/>
          <p:cNvSpPr>
            <a:spLocks noGrp="1"/>
          </p:cNvSpPr>
          <p:nvPr>
            <p:ph type="ctrTitle"/>
          </p:nvPr>
        </p:nvSpPr>
        <p:spPr>
          <a:xfrm>
            <a:off x="685800" y="2130425"/>
            <a:ext cx="7772400" cy="1470025"/>
          </a:xfrm>
          <a:prstGeom prst="rect">
            <a:avLst/>
          </a:prstGeom>
        </p:spPr>
        <p:txBody>
          <a:bodyPr>
            <a:normAutofit/>
          </a:bodyPr>
          <a:lstStyle>
            <a:lvl1pPr>
              <a:defRPr sz="3600">
                <a:solidFill>
                  <a:schemeClr val="tx1"/>
                </a:solidFill>
              </a:defRPr>
            </a:lvl1pPr>
          </a:lstStyle>
          <a:p>
            <a:r>
              <a:rPr lang="en-US" smtClean="0"/>
              <a:t>Click to edit Master title style</a:t>
            </a:r>
            <a:endParaRPr lang="en-US" dirty="0"/>
          </a:p>
        </p:txBody>
      </p:sp>
      <p:sp>
        <p:nvSpPr>
          <p:cNvPr id="5" name="Date Placeholder 1"/>
          <p:cNvSpPr>
            <a:spLocks noGrp="1"/>
          </p:cNvSpPr>
          <p:nvPr>
            <p:ph type="dt" sz="half" idx="14"/>
          </p:nvPr>
        </p:nvSpPr>
        <p:spPr/>
        <p:txBody>
          <a:bodyPr/>
          <a:lstStyle>
            <a:lvl1pPr eaLnBrk="0" fontAlgn="auto" hangingPunct="0">
              <a:spcBef>
                <a:spcPts val="0"/>
              </a:spcBef>
              <a:spcAft>
                <a:spcPts val="0"/>
              </a:spcAft>
              <a:defRPr dirty="0">
                <a:solidFill>
                  <a:srgbClr val="000000"/>
                </a:solidFill>
              </a:defRPr>
            </a:lvl1pPr>
          </a:lstStyle>
          <a:p>
            <a:pPr>
              <a:defRPr/>
            </a:pPr>
            <a:fld id="{C8285847-0C47-49BE-9963-68FC204D86D6}" type="datetime1">
              <a:rPr lang="en-US" smtClean="0"/>
              <a:t>1/13/16</a:t>
            </a:fld>
            <a:endParaRPr lang="en-US" dirty="0"/>
          </a:p>
        </p:txBody>
      </p:sp>
      <p:sp>
        <p:nvSpPr>
          <p:cNvPr id="6" name="Footer Placeholder 7"/>
          <p:cNvSpPr>
            <a:spLocks noGrp="1"/>
          </p:cNvSpPr>
          <p:nvPr>
            <p:ph type="ftr" sz="quarter" idx="15"/>
          </p:nvPr>
        </p:nvSpPr>
        <p:spPr/>
        <p:txBody>
          <a:bodyPr/>
          <a:lstStyle>
            <a:lvl1pPr eaLnBrk="0" fontAlgn="auto" hangingPunct="0">
              <a:spcBef>
                <a:spcPts val="0"/>
              </a:spcBef>
              <a:spcAft>
                <a:spcPts val="0"/>
              </a:spcAft>
              <a:defRPr dirty="0">
                <a:solidFill>
                  <a:srgbClr val="000000"/>
                </a:solidFill>
              </a:defRPr>
            </a:lvl1pPr>
          </a:lstStyle>
          <a:p>
            <a:pPr>
              <a:defRPr/>
            </a:pPr>
            <a:endParaRPr lang="en-US" dirty="0"/>
          </a:p>
        </p:txBody>
      </p:sp>
      <p:sp>
        <p:nvSpPr>
          <p:cNvPr id="7" name="Slide Number Placeholder 8"/>
          <p:cNvSpPr>
            <a:spLocks noGrp="1"/>
          </p:cNvSpPr>
          <p:nvPr>
            <p:ph type="sldNum" sz="quarter" idx="16"/>
          </p:nvPr>
        </p:nvSpPr>
        <p:spPr/>
        <p:txBody>
          <a:bodyPr/>
          <a:lstStyle>
            <a:lvl1pPr eaLnBrk="0" fontAlgn="auto" hangingPunct="0">
              <a:spcBef>
                <a:spcPts val="0"/>
              </a:spcBef>
              <a:spcAft>
                <a:spcPts val="0"/>
              </a:spcAft>
              <a:defRPr>
                <a:solidFill>
                  <a:srgbClr val="000000"/>
                </a:solidFill>
              </a:defRPr>
            </a:lvl1pPr>
          </a:lstStyle>
          <a:p>
            <a:pPr>
              <a:defRPr/>
            </a:pPr>
            <a:fld id="{4CCF43EC-9E75-4142-9DF5-EF8C67F7E081}" type="slidenum">
              <a:rPr lang="en-US"/>
              <a:pPr>
                <a:defRPr/>
              </a:pPr>
              <a:t>‹#›</a:t>
            </a:fld>
            <a:endParaRPr lang="en-US" dirty="0"/>
          </a:p>
        </p:txBody>
      </p:sp>
    </p:spTree>
    <p:extLst>
      <p:ext uri="{BB962C8B-B14F-4D97-AF65-F5344CB8AC3E}">
        <p14:creationId xmlns:p14="http://schemas.microsoft.com/office/powerpoint/2010/main" val="1461666370"/>
      </p:ext>
    </p:extLst>
  </p:cSld>
  <p:clrMapOvr>
    <a:masterClrMapping/>
  </p:clrMapOvr>
  <p:transition xmlns:p14="http://schemas.microsoft.com/office/powerpoint/2010/mai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8249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pic>
        <p:nvPicPr>
          <p:cNvPr id="7" name="Picture 2" descr="Ocean surface head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9800" y="304800"/>
            <a:ext cx="6781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3" hasCustomPrompt="1"/>
          </p:nvPr>
        </p:nvSpPr>
        <p:spPr>
          <a:xfrm>
            <a:off x="2209800" y="304800"/>
            <a:ext cx="6781800" cy="723900"/>
          </a:xfrm>
        </p:spPr>
        <p:txBody>
          <a:bodyPr anchor="ctr"/>
          <a:lstStyle>
            <a:lvl1pPr marL="0" indent="0" algn="ctr">
              <a:spcBef>
                <a:spcPts val="0"/>
              </a:spcBef>
              <a:buNone/>
              <a:defRPr sz="2400" b="1" baseline="0">
                <a:solidFill>
                  <a:schemeClr val="bg1"/>
                </a:solidFill>
              </a:defRPr>
            </a:lvl1pPr>
          </a:lstStyle>
          <a:p>
            <a:pPr lvl="0"/>
            <a:r>
              <a:rPr lang="en-US" dirty="0" smtClean="0"/>
              <a:t>Click to edit text</a:t>
            </a:r>
          </a:p>
        </p:txBody>
      </p:sp>
      <p:sp>
        <p:nvSpPr>
          <p:cNvPr id="11" name="Title 1"/>
          <p:cNvSpPr>
            <a:spLocks noGrp="1"/>
          </p:cNvSpPr>
          <p:nvPr>
            <p:ph type="ctrTitle"/>
          </p:nvPr>
        </p:nvSpPr>
        <p:spPr>
          <a:xfrm>
            <a:off x="685800" y="2130426"/>
            <a:ext cx="7772400" cy="1470025"/>
          </a:xfrm>
        </p:spPr>
        <p:txBody>
          <a:bodyPr>
            <a:normAutofit/>
          </a:bodyPr>
          <a:lstStyle>
            <a:lvl1pPr>
              <a:defRPr sz="3600">
                <a:solidFill>
                  <a:schemeClr val="tx1"/>
                </a:solidFill>
              </a:defRPr>
            </a:lvl1pPr>
          </a:lstStyle>
          <a:p>
            <a:r>
              <a:rPr lang="en-US" smtClean="0"/>
              <a:t>Click to edit Master title style</a:t>
            </a:r>
            <a:endParaRPr lang="en-US" dirty="0"/>
          </a:p>
        </p:txBody>
      </p:sp>
      <p:sp>
        <p:nvSpPr>
          <p:cNvPr id="2" name="Date Placeholder 1"/>
          <p:cNvSpPr>
            <a:spLocks noGrp="1"/>
          </p:cNvSpPr>
          <p:nvPr>
            <p:ph type="dt" sz="half" idx="14"/>
          </p:nvPr>
        </p:nvSpPr>
        <p:spPr/>
        <p:txBody>
          <a:bodyPr/>
          <a:lstStyle/>
          <a:p>
            <a:fld id="{712DFB2B-9B11-4EA1-AA21-B12EFD5023E2}" type="datetime1">
              <a:rPr lang="en-US" smtClean="0">
                <a:solidFill>
                  <a:srgbClr val="000000">
                    <a:tint val="75000"/>
                  </a:srgbClr>
                </a:solidFill>
              </a:rPr>
              <a:t>1/13/16</a:t>
            </a:fld>
            <a:endParaRPr lang="en-US" dirty="0">
              <a:solidFill>
                <a:srgbClr val="000000">
                  <a:tint val="75000"/>
                </a:srgbClr>
              </a:solidFill>
            </a:endParaRPr>
          </a:p>
        </p:txBody>
      </p:sp>
      <p:sp>
        <p:nvSpPr>
          <p:cNvPr id="8" name="Footer Placeholder 7"/>
          <p:cNvSpPr>
            <a:spLocks noGrp="1"/>
          </p:cNvSpPr>
          <p:nvPr>
            <p:ph type="ftr" sz="quarter" idx="15"/>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6"/>
          </p:nvPr>
        </p:nvSpPr>
        <p:spPr/>
        <p:txBody>
          <a:bodyPr/>
          <a:lstStyle/>
          <a:p>
            <a:fld id="{30E2134A-F7E2-47D9-A46B-7F2EF3446BB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2973012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a:lvl1pPr>
          </a:lstStyle>
          <a:p>
            <a:pPr lvl="0"/>
            <a:r>
              <a:rPr lang="en-US" dirty="0" smtClean="0"/>
              <a:t>Click to edit text</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8F59ED-C0C9-4BEC-8978-A693C9E4E830}" type="datetime1">
              <a:rPr lang="en-US" smtClean="0">
                <a:solidFill>
                  <a:srgbClr val="000000">
                    <a:tint val="75000"/>
                  </a:srgbClr>
                </a:solidFill>
              </a:rPr>
              <a:t>1/13/16</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30E2134A-F7E2-47D9-A46B-7F2EF3446BB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245763266"/>
      </p:ext>
    </p:extLst>
  </p:cSld>
  <p:clrMapOvr>
    <a:masterClrMapping/>
  </p:clrMapOvr>
  <p:timing>
    <p:tnLst>
      <p:par>
        <p:cTn xmlns:p14="http://schemas.microsoft.com/office/powerpoint/2010/mai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4"/>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itle 1"/>
          <p:cNvSpPr txBox="1">
            <a:spLocks/>
          </p:cNvSpPr>
          <p:nvPr userDrawn="1"/>
        </p:nvSpPr>
        <p:spPr>
          <a:xfrm>
            <a:off x="2209800" y="274638"/>
            <a:ext cx="6781800" cy="754062"/>
          </a:xfrm>
          <a:prstGeom prst="rect">
            <a:avLst/>
          </a:prstGeom>
        </p:spPr>
        <p:txBody>
          <a:bodyPr vert="horz" lIns="91440" tIns="45720" rIns="91440" bIns="45720" rtlCol="0" anchor="ctr">
            <a:normAutofit/>
          </a:bodyPr>
          <a:lst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dirty="0" smtClean="0">
                <a:solidFill>
                  <a:srgbClr val="FFFFFF"/>
                </a:solidFill>
              </a:rPr>
              <a:t>Click to edit text</a:t>
            </a:r>
          </a:p>
        </p:txBody>
      </p:sp>
      <p:sp>
        <p:nvSpPr>
          <p:cNvPr id="7" name="Date Placeholder 6"/>
          <p:cNvSpPr>
            <a:spLocks noGrp="1"/>
          </p:cNvSpPr>
          <p:nvPr>
            <p:ph type="dt" sz="half" idx="10"/>
          </p:nvPr>
        </p:nvSpPr>
        <p:spPr/>
        <p:txBody>
          <a:bodyPr/>
          <a:lstStyle/>
          <a:p>
            <a:fld id="{3E264B35-280F-4C42-821A-701A24CC8C77}" type="datetime1">
              <a:rPr lang="en-US" smtClean="0">
                <a:solidFill>
                  <a:srgbClr val="000000">
                    <a:tint val="75000"/>
                  </a:srgbClr>
                </a:solidFill>
              </a:rPr>
              <a:t>1/13/16</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fld id="{30E2134A-F7E2-47D9-A46B-7F2EF3446BB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4898941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fld id="{978B13AE-C9EB-4255-A286-86C5E2F2C90D}" type="datetime1">
              <a:rPr lang="en-US" smtClean="0">
                <a:solidFill>
                  <a:srgbClr val="000000">
                    <a:tint val="75000"/>
                  </a:srgbClr>
                </a:solidFill>
              </a:rPr>
              <a:t>1/13/16</a:t>
            </a:fld>
            <a:endParaRPr lang="en-US" dirty="0">
              <a:solidFill>
                <a:srgbClr val="000000">
                  <a:tint val="75000"/>
                </a:srgbClr>
              </a:solidFill>
            </a:endParaRPr>
          </a:p>
        </p:txBody>
      </p:sp>
      <p:sp>
        <p:nvSpPr>
          <p:cNvPr id="11" name="Footer Placeholder 10"/>
          <p:cNvSpPr>
            <a:spLocks noGrp="1"/>
          </p:cNvSpPr>
          <p:nvPr>
            <p:ph type="ftr" sz="quarter" idx="11"/>
          </p:nvPr>
        </p:nvSpPr>
        <p:spPr/>
        <p:txBody>
          <a:bodyPr/>
          <a:lstStyle/>
          <a:p>
            <a:endParaRPr lang="en-US" dirty="0">
              <a:solidFill>
                <a:srgbClr val="000000">
                  <a:tint val="75000"/>
                </a:srgbClr>
              </a:solidFill>
            </a:endParaRPr>
          </a:p>
        </p:txBody>
      </p:sp>
      <p:sp>
        <p:nvSpPr>
          <p:cNvPr id="12" name="Slide Number Placeholder 11"/>
          <p:cNvSpPr>
            <a:spLocks noGrp="1"/>
          </p:cNvSpPr>
          <p:nvPr>
            <p:ph type="sldNum" sz="quarter" idx="12"/>
          </p:nvPr>
        </p:nvSpPr>
        <p:spPr/>
        <p:txBody>
          <a:bodyPr/>
          <a:lstStyle/>
          <a:p>
            <a:fld id="{30E2134A-F7E2-47D9-A46B-7F2EF3446BB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8238090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p:txBody>
          <a:bodyPr/>
          <a:lstStyle/>
          <a:p>
            <a:fld id="{0FE1403C-4267-470F-B6D5-EECC32FD034E}" type="datetime1">
              <a:rPr lang="en-US" smtClean="0">
                <a:solidFill>
                  <a:srgbClr val="000000">
                    <a:tint val="75000"/>
                  </a:srgbClr>
                </a:solidFill>
              </a:rPr>
              <a:t>1/13/16</a:t>
            </a:fld>
            <a:endParaRPr lang="en-US" dirty="0">
              <a:solidFill>
                <a:srgbClr val="000000">
                  <a:tint val="75000"/>
                </a:srgbClr>
              </a:solidFill>
            </a:endParaRPr>
          </a:p>
        </p:txBody>
      </p:sp>
      <p:sp>
        <p:nvSpPr>
          <p:cNvPr id="9" name="Footer Placeholder 8"/>
          <p:cNvSpPr>
            <a:spLocks noGrp="1"/>
          </p:cNvSpPr>
          <p:nvPr>
            <p:ph type="ftr" sz="quarter" idx="11"/>
          </p:nvPr>
        </p:nvSpPr>
        <p:spPr/>
        <p:txBody>
          <a:bodyPr/>
          <a:lstStyle/>
          <a:p>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fld id="{30E2134A-F7E2-47D9-A46B-7F2EF3446BB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1732707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039799B-4A64-457D-8494-FC01638B1714}" type="datetime1">
              <a:rPr lang="en-US" smtClean="0">
                <a:solidFill>
                  <a:srgbClr val="000000">
                    <a:tint val="75000"/>
                  </a:srgbClr>
                </a:solidFill>
              </a:rPr>
              <a:t>1/13/16</a:t>
            </a:fld>
            <a:endParaRPr lang="en-US" dirty="0">
              <a:solidFill>
                <a:srgbClr val="000000">
                  <a:tint val="75000"/>
                </a:srgbClr>
              </a:solidFill>
            </a:endParaRPr>
          </a:p>
        </p:txBody>
      </p:sp>
      <p:sp>
        <p:nvSpPr>
          <p:cNvPr id="9" name="Footer Placeholder 8"/>
          <p:cNvSpPr>
            <a:spLocks noGrp="1"/>
          </p:cNvSpPr>
          <p:nvPr>
            <p:ph type="ftr" sz="quarter" idx="11"/>
          </p:nvPr>
        </p:nvSpPr>
        <p:spPr/>
        <p:txBody>
          <a:bodyPr/>
          <a:lstStyle/>
          <a:p>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fld id="{30E2134A-F7E2-47D9-A46B-7F2EF3446BB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4382222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22E1A3C-5D78-41A3-AC73-72A89B98D02F}" type="datetime1">
              <a:rPr lang="en-US" smtClean="0">
                <a:solidFill>
                  <a:srgbClr val="000000">
                    <a:tint val="75000"/>
                  </a:srgbClr>
                </a:solidFill>
              </a:rPr>
              <a:t>1/13/16</a:t>
            </a:fld>
            <a:endParaRPr lang="en-US" dirty="0">
              <a:solidFill>
                <a:srgbClr val="000000">
                  <a:tint val="75000"/>
                </a:srgbClr>
              </a:solidFill>
            </a:endParaRPr>
          </a:p>
        </p:txBody>
      </p:sp>
      <p:sp>
        <p:nvSpPr>
          <p:cNvPr id="9" name="Footer Placeholder 8"/>
          <p:cNvSpPr>
            <a:spLocks noGrp="1"/>
          </p:cNvSpPr>
          <p:nvPr>
            <p:ph type="ftr" sz="quarter" idx="11"/>
          </p:nvPr>
        </p:nvSpPr>
        <p:spPr/>
        <p:txBody>
          <a:bodyPr/>
          <a:lstStyle/>
          <a:p>
            <a:endParaRPr lang="en-US" dirty="0">
              <a:solidFill>
                <a:srgbClr val="000000">
                  <a:tint val="75000"/>
                </a:srgbClr>
              </a:solidFill>
            </a:endParaRPr>
          </a:p>
        </p:txBody>
      </p:sp>
      <p:sp>
        <p:nvSpPr>
          <p:cNvPr id="10" name="Slide Number Placeholder 9"/>
          <p:cNvSpPr>
            <a:spLocks noGrp="1"/>
          </p:cNvSpPr>
          <p:nvPr>
            <p:ph type="sldNum" sz="quarter" idx="12"/>
          </p:nvPr>
        </p:nvSpPr>
        <p:spPr/>
        <p:txBody>
          <a:bodyPr/>
          <a:lstStyle/>
          <a:p>
            <a:fld id="{30E2134A-F7E2-47D9-A46B-7F2EF3446BB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0077194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fld id="{912DBA1A-397C-4356-8580-6C66994B3CDB}" type="datetime1">
              <a:rPr lang="en-US" smtClean="0">
                <a:solidFill>
                  <a:srgbClr val="000000">
                    <a:tint val="75000"/>
                  </a:srgbClr>
                </a:solidFill>
              </a:rPr>
              <a:t>1/13/16</a:t>
            </a:fld>
            <a:endParaRPr lang="en-US" dirty="0">
              <a:solidFill>
                <a:srgbClr val="000000">
                  <a:tint val="75000"/>
                </a:srgbClr>
              </a:solidFill>
            </a:endParaRPr>
          </a:p>
        </p:txBody>
      </p:sp>
      <p:sp>
        <p:nvSpPr>
          <p:cNvPr id="7" name="Footer Placeholder 6"/>
          <p:cNvSpPr>
            <a:spLocks noGrp="1"/>
          </p:cNvSpPr>
          <p:nvPr>
            <p:ph type="ftr" sz="quarter" idx="11"/>
          </p:nvPr>
        </p:nvSpPr>
        <p:spPr/>
        <p:txBody>
          <a:bodyPr/>
          <a:lstStyle/>
          <a:p>
            <a:endParaRPr lang="en-US" dirty="0">
              <a:solidFill>
                <a:srgbClr val="000000">
                  <a:tint val="75000"/>
                </a:srgbClr>
              </a:solidFill>
            </a:endParaRPr>
          </a:p>
        </p:txBody>
      </p:sp>
      <p:sp>
        <p:nvSpPr>
          <p:cNvPr id="8" name="Slide Number Placeholder 7"/>
          <p:cNvSpPr>
            <a:spLocks noGrp="1"/>
          </p:cNvSpPr>
          <p:nvPr>
            <p:ph type="sldNum" sz="quarter" idx="12"/>
          </p:nvPr>
        </p:nvSpPr>
        <p:spPr/>
        <p:txBody>
          <a:bodyPr/>
          <a:lstStyle/>
          <a:p>
            <a:fld id="{30E2134A-F7E2-47D9-A46B-7F2EF3446BB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7613137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83E023A-1DF9-46B9-B73F-671CD056ACF9}" type="datetime1">
              <a:rPr lang="en-US" smtClean="0">
                <a:solidFill>
                  <a:srgbClr val="000000">
                    <a:tint val="75000"/>
                  </a:srgbClr>
                </a:solidFill>
              </a:rPr>
              <a:t>1/13/16</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30E2134A-F7E2-47D9-A46B-7F2EF3446BB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4045763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pic>
        <p:nvPicPr>
          <p:cNvPr id="7" name="Picture 2" descr="Ocean surface h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
            <a:ext cx="6781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3" hasCustomPrompt="1"/>
          </p:nvPr>
        </p:nvSpPr>
        <p:spPr>
          <a:xfrm>
            <a:off x="2209800" y="304800"/>
            <a:ext cx="6781800" cy="723900"/>
          </a:xfrm>
        </p:spPr>
        <p:txBody>
          <a:bodyPr anchor="ctr"/>
          <a:lstStyle>
            <a:lvl1pPr marL="0" indent="0" algn="ctr">
              <a:spcBef>
                <a:spcPts val="0"/>
              </a:spcBef>
              <a:buNone/>
              <a:defRPr sz="2400" b="1" baseline="0">
                <a:solidFill>
                  <a:schemeClr val="bg1"/>
                </a:solidFill>
              </a:defRPr>
            </a:lvl1pPr>
          </a:lstStyle>
          <a:p>
            <a:pPr lvl="0"/>
            <a:r>
              <a:rPr lang="en-US" dirty="0" smtClean="0"/>
              <a:t>Click to edit text</a:t>
            </a:r>
          </a:p>
        </p:txBody>
      </p:sp>
      <p:sp>
        <p:nvSpPr>
          <p:cNvPr id="11" name="Title 1"/>
          <p:cNvSpPr>
            <a:spLocks noGrp="1"/>
          </p:cNvSpPr>
          <p:nvPr>
            <p:ph type="ctrTitle"/>
          </p:nvPr>
        </p:nvSpPr>
        <p:spPr>
          <a:xfrm>
            <a:off x="685800" y="2130425"/>
            <a:ext cx="7772400" cy="1470025"/>
          </a:xfrm>
        </p:spPr>
        <p:txBody>
          <a:bodyPr>
            <a:normAutofit/>
          </a:bodyPr>
          <a:lstStyle>
            <a:lvl1pPr>
              <a:defRPr sz="3600">
                <a:solidFill>
                  <a:schemeClr val="tx1"/>
                </a:solidFill>
              </a:defRPr>
            </a:lvl1pPr>
          </a:lstStyle>
          <a:p>
            <a:r>
              <a:rPr lang="en-US" smtClean="0"/>
              <a:t>Click to edit Master title style</a:t>
            </a:r>
            <a:endParaRPr lang="en-US" dirty="0"/>
          </a:p>
        </p:txBody>
      </p:sp>
      <p:sp>
        <p:nvSpPr>
          <p:cNvPr id="2" name="Date Placeholder 1"/>
          <p:cNvSpPr>
            <a:spLocks noGrp="1"/>
          </p:cNvSpPr>
          <p:nvPr>
            <p:ph type="dt" sz="half" idx="14"/>
          </p:nvPr>
        </p:nvSpPr>
        <p:spPr/>
        <p:txBody>
          <a:bodyPr/>
          <a:lstStyle/>
          <a:p>
            <a:pPr>
              <a:defRPr/>
            </a:pPr>
            <a:fld id="{BD4877FA-9714-4A2B-8205-8DCAFC9846AD}" type="datetime1">
              <a:rPr lang="en-US" smtClean="0">
                <a:solidFill>
                  <a:srgbClr val="000000">
                    <a:tint val="75000"/>
                  </a:srgbClr>
                </a:solidFill>
              </a:rPr>
              <a:t>1/13/16</a:t>
            </a:fld>
            <a:endParaRPr lang="en-US" dirty="0">
              <a:solidFill>
                <a:srgbClr val="000000">
                  <a:tint val="75000"/>
                </a:srgbClr>
              </a:solidFill>
            </a:endParaRPr>
          </a:p>
        </p:txBody>
      </p:sp>
      <p:sp>
        <p:nvSpPr>
          <p:cNvPr id="8" name="Footer Placeholder 7"/>
          <p:cNvSpPr>
            <a:spLocks noGrp="1"/>
          </p:cNvSpPr>
          <p:nvPr>
            <p:ph type="ftr" sz="quarter" idx="15"/>
          </p:nvPr>
        </p:nvSpPr>
        <p:spPr/>
        <p:txBody>
          <a:bodyPr/>
          <a:lstStyle/>
          <a:p>
            <a:pPr>
              <a:defRPr/>
            </a:pPr>
            <a:endParaRPr lang="en-US" dirty="0">
              <a:solidFill>
                <a:srgbClr val="000000">
                  <a:tint val="75000"/>
                </a:srgbClr>
              </a:solidFill>
            </a:endParaRPr>
          </a:p>
        </p:txBody>
      </p:sp>
      <p:sp>
        <p:nvSpPr>
          <p:cNvPr id="9" name="Slide Number Placeholder 8"/>
          <p:cNvSpPr>
            <a:spLocks noGrp="1"/>
          </p:cNvSpPr>
          <p:nvPr>
            <p:ph type="sldNum" sz="quarter" idx="16"/>
          </p:nvPr>
        </p:nvSpPr>
        <p:spPr/>
        <p:txBody>
          <a:bodyPr/>
          <a:lstStyle/>
          <a:p>
            <a:pPr>
              <a:defRPr/>
            </a:pPr>
            <a:fld id="{6F5B18B0-7C12-411B-86F3-D4FAD0B8E3F2}"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6578292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image" Target="../media/image3.jpeg"/><Relationship Id="rId12" Type="http://schemas.openxmlformats.org/officeDocument/2006/relationships/image" Target="../media/image4.jpeg"/><Relationship Id="rId13" Type="http://schemas.openxmlformats.org/officeDocument/2006/relationships/image" Target="../media/image5.png"/><Relationship Id="rId1" Type="http://schemas.openxmlformats.org/officeDocument/2006/relationships/slideLayout" Target="../slideLayouts/slideLayout99.xml"/><Relationship Id="rId2" Type="http://schemas.openxmlformats.org/officeDocument/2006/relationships/slideLayout" Target="../slideLayouts/slideLayout100.xml"/><Relationship Id="rId3" Type="http://schemas.openxmlformats.org/officeDocument/2006/relationships/slideLayout" Target="../slideLayouts/slideLayout101.xml"/><Relationship Id="rId4" Type="http://schemas.openxmlformats.org/officeDocument/2006/relationships/slideLayout" Target="../slideLayouts/slideLayout102.xml"/><Relationship Id="rId5" Type="http://schemas.openxmlformats.org/officeDocument/2006/relationships/slideLayout" Target="../slideLayouts/slideLayout103.xml"/><Relationship Id="rId6" Type="http://schemas.openxmlformats.org/officeDocument/2006/relationships/slideLayout" Target="../slideLayouts/slideLayout104.xml"/><Relationship Id="rId7" Type="http://schemas.openxmlformats.org/officeDocument/2006/relationships/slideLayout" Target="../slideLayouts/slideLayout105.xml"/><Relationship Id="rId8" Type="http://schemas.openxmlformats.org/officeDocument/2006/relationships/slideLayout" Target="../slideLayouts/slideLayout106.xml"/><Relationship Id="rId9" Type="http://schemas.openxmlformats.org/officeDocument/2006/relationships/slideLayout" Target="../slideLayouts/slideLayout107.xml"/><Relationship Id="rId10"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1" Type="http://schemas.openxmlformats.org/officeDocument/2006/relationships/theme" Target="../theme/theme11.xml"/><Relationship Id="rId12" Type="http://schemas.openxmlformats.org/officeDocument/2006/relationships/image" Target="../media/image3.jpeg"/><Relationship Id="rId13" Type="http://schemas.openxmlformats.org/officeDocument/2006/relationships/image" Target="../media/image4.jpeg"/><Relationship Id="rId14" Type="http://schemas.openxmlformats.org/officeDocument/2006/relationships/image" Target="../media/image5.png"/><Relationship Id="rId1" Type="http://schemas.openxmlformats.org/officeDocument/2006/relationships/slideLayout" Target="../slideLayouts/slideLayout108.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s>
</file>

<file path=ppt/slideMasters/_rels/slideMaster12.xml.rels><?xml version="1.0" encoding="UTF-8" standalone="yes"?>
<Relationships xmlns="http://schemas.openxmlformats.org/package/2006/relationships"><Relationship Id="rId11" Type="http://schemas.openxmlformats.org/officeDocument/2006/relationships/image" Target="../media/image3.jpeg"/><Relationship Id="rId12" Type="http://schemas.openxmlformats.org/officeDocument/2006/relationships/image" Target="../media/image4.jpeg"/><Relationship Id="rId13" Type="http://schemas.openxmlformats.org/officeDocument/2006/relationships/image" Target="../media/image5.png"/><Relationship Id="rId1" Type="http://schemas.openxmlformats.org/officeDocument/2006/relationships/slideLayout" Target="../slideLayouts/slideLayout118.xml"/><Relationship Id="rId2" Type="http://schemas.openxmlformats.org/officeDocument/2006/relationships/slideLayout" Target="../slideLayouts/slideLayout119.xml"/><Relationship Id="rId3" Type="http://schemas.openxmlformats.org/officeDocument/2006/relationships/slideLayout" Target="../slideLayouts/slideLayout120.xml"/><Relationship Id="rId4" Type="http://schemas.openxmlformats.org/officeDocument/2006/relationships/slideLayout" Target="../slideLayouts/slideLayout121.xml"/><Relationship Id="rId5" Type="http://schemas.openxmlformats.org/officeDocument/2006/relationships/slideLayout" Target="../slideLayouts/slideLayout122.xml"/><Relationship Id="rId6" Type="http://schemas.openxmlformats.org/officeDocument/2006/relationships/slideLayout" Target="../slideLayouts/slideLayout123.xml"/><Relationship Id="rId7" Type="http://schemas.openxmlformats.org/officeDocument/2006/relationships/slideLayout" Target="../slideLayouts/slideLayout124.xml"/><Relationship Id="rId8" Type="http://schemas.openxmlformats.org/officeDocument/2006/relationships/slideLayout" Target="../slideLayouts/slideLayout125.xml"/><Relationship Id="rId9" Type="http://schemas.openxmlformats.org/officeDocument/2006/relationships/slideLayout" Target="../slideLayouts/slideLayout126.xml"/><Relationship Id="rId10"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5" Type="http://schemas.openxmlformats.org/officeDocument/2006/relationships/image" Target="../media/image1.png"/><Relationship Id="rId16" Type="http://schemas.openxmlformats.org/officeDocument/2006/relationships/image" Target="../media/image2.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image" Target="../media/image3.jpeg"/><Relationship Id="rId12" Type="http://schemas.openxmlformats.org/officeDocument/2006/relationships/image" Target="../media/image4.jpeg"/><Relationship Id="rId13" Type="http://schemas.openxmlformats.org/officeDocument/2006/relationships/image" Target="../media/image5.png"/><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4.xml"/><Relationship Id="rId13" Type="http://schemas.openxmlformats.org/officeDocument/2006/relationships/image" Target="../media/image3.jpeg"/><Relationship Id="rId14" Type="http://schemas.openxmlformats.org/officeDocument/2006/relationships/image" Target="../media/image4.jpeg"/><Relationship Id="rId15" Type="http://schemas.openxmlformats.org/officeDocument/2006/relationships/image" Target="../media/image5.png"/><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theme" Target="../theme/theme5.xml"/><Relationship Id="rId13" Type="http://schemas.openxmlformats.org/officeDocument/2006/relationships/image" Target="../media/image3.jpeg"/><Relationship Id="rId14" Type="http://schemas.openxmlformats.org/officeDocument/2006/relationships/image" Target="../media/image4.jpeg"/><Relationship Id="rId15" Type="http://schemas.openxmlformats.org/officeDocument/2006/relationships/image" Target="../media/image5.png"/><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theme" Target="../theme/theme6.xml"/><Relationship Id="rId12" Type="http://schemas.openxmlformats.org/officeDocument/2006/relationships/image" Target="../media/image3.jpeg"/><Relationship Id="rId13" Type="http://schemas.openxmlformats.org/officeDocument/2006/relationships/image" Target="../media/image4.jpeg"/><Relationship Id="rId14" Type="http://schemas.openxmlformats.org/officeDocument/2006/relationships/image" Target="../media/image5.png"/><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7.xml"/><Relationship Id="rId13" Type="http://schemas.openxmlformats.org/officeDocument/2006/relationships/image" Target="../media/image3.jpeg"/><Relationship Id="rId14" Type="http://schemas.openxmlformats.org/officeDocument/2006/relationships/image" Target="../media/image4.jpeg"/><Relationship Id="rId15" Type="http://schemas.openxmlformats.org/officeDocument/2006/relationships/image" Target="../media/image5.png"/><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8.xml"/><Relationship Id="rId13" Type="http://schemas.openxmlformats.org/officeDocument/2006/relationships/image" Target="../media/image3.jpeg"/><Relationship Id="rId14" Type="http://schemas.openxmlformats.org/officeDocument/2006/relationships/image" Target="../media/image4.jpeg"/><Relationship Id="rId15" Type="http://schemas.openxmlformats.org/officeDocument/2006/relationships/image" Target="../media/image5.png"/><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11" Type="http://schemas.openxmlformats.org/officeDocument/2006/relationships/image" Target="../media/image3.jpeg"/><Relationship Id="rId12" Type="http://schemas.openxmlformats.org/officeDocument/2006/relationships/image" Target="../media/image4.jpeg"/><Relationship Id="rId13" Type="http://schemas.openxmlformats.org/officeDocument/2006/relationships/image" Target="../media/image5.png"/><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882"/>
          </a:schemeClr>
        </a:solidFill>
        <a:effectLst/>
      </p:bgPr>
    </p:bg>
    <p:spTree>
      <p:nvGrpSpPr>
        <p:cNvPr id="1" name=""/>
        <p:cNvGrpSpPr/>
        <p:nvPr/>
      </p:nvGrpSpPr>
      <p:grpSpPr>
        <a:xfrm>
          <a:off x="0" y="0"/>
          <a:ext cx="0" cy="0"/>
          <a:chOff x="0" y="0"/>
          <a:chExt cx="0" cy="0"/>
        </a:xfrm>
      </p:grpSpPr>
      <p:pic>
        <p:nvPicPr>
          <p:cNvPr id="2050" name="Picture 6"/>
          <p:cNvPicPr>
            <a:picLocks/>
          </p:cNvPicPr>
          <p:nvPr/>
        </p:nvPicPr>
        <p:blipFill>
          <a:blip r:embed="rId15">
            <a:extLst>
              <a:ext uri="{28A0092B-C50C-407E-A947-70E740481C1C}">
                <a14:useLocalDpi xmlns:a14="http://schemas.microsoft.com/office/drawing/2010/main" val="0"/>
              </a:ext>
            </a:extLst>
          </a:blip>
          <a:srcRect/>
          <a:stretch>
            <a:fillRect/>
          </a:stretch>
        </p:blipFill>
        <p:spPr bwMode="auto">
          <a:xfrm>
            <a:off x="2103438" y="457200"/>
            <a:ext cx="6629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6"/>
          <p:cNvSpPr>
            <a:spLocks noChangeArrowheads="1"/>
          </p:cNvSpPr>
          <p:nvPr/>
        </p:nvSpPr>
        <p:spPr bwMode="auto">
          <a:xfrm>
            <a:off x="7991475" y="6483350"/>
            <a:ext cx="4857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fld id="{F76FB6AE-1D16-46F6-9113-C8DE8FDEC476}" type="slidenum">
              <a:rPr lang="en-US" sz="1200">
                <a:solidFill>
                  <a:srgbClr val="0066CC"/>
                </a:solidFill>
                <a:cs typeface="Arial" charset="0"/>
              </a:rPr>
              <a:pPr eaLnBrk="0" fontAlgn="base" hangingPunct="0">
                <a:spcBef>
                  <a:spcPct val="0"/>
                </a:spcBef>
                <a:spcAft>
                  <a:spcPct val="0"/>
                </a:spcAft>
              </a:pPr>
              <a:t>‹#›</a:t>
            </a:fld>
            <a:endParaRPr lang="en-US" sz="1200" dirty="0">
              <a:solidFill>
                <a:srgbClr val="0066CC"/>
              </a:solidFill>
              <a:cs typeface="Arial" charset="0"/>
            </a:endParaRPr>
          </a:p>
        </p:txBody>
      </p:sp>
      <p:pic>
        <p:nvPicPr>
          <p:cNvPr id="2052" name="Picture 8" descr="BOEM-COLORno-backgroun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5613" y="446088"/>
            <a:ext cx="151606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581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2" descr="Ocean surface head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9800" y="304800"/>
            <a:ext cx="6781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BOEM COLOR fina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2400" y="304800"/>
            <a:ext cx="19812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DOI sea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01000" y="5715000"/>
            <a:ext cx="100965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209800" y="274638"/>
            <a:ext cx="6781800" cy="754062"/>
          </a:xfrm>
          <a:prstGeom prst="rect">
            <a:avLst/>
          </a:prstGeom>
        </p:spPr>
        <p:txBody>
          <a:bodyPr vert="horz" lIns="91440" tIns="45720" rIns="91440" bIns="45720" rtlCol="0" anchor="ctr">
            <a:normAutofit/>
          </a:bodyPr>
          <a:lstStyle/>
          <a:p>
            <a:r>
              <a:rPr lang="en-US" dirty="0" smtClean="0"/>
              <a:t>Click to edit text</a:t>
            </a:r>
            <a:endParaRPr lang="en-US" dirty="0"/>
          </a:p>
        </p:txBody>
      </p:sp>
      <p:sp>
        <p:nvSpPr>
          <p:cNvPr id="3" name="Date Placeholder 2"/>
          <p:cNvSpPr>
            <a:spLocks noGrp="1"/>
          </p:cNvSpPr>
          <p:nvPr>
            <p:ph type="dt" sz="half" idx="2"/>
          </p:nvPr>
        </p:nvSpPr>
        <p:spPr>
          <a:xfrm>
            <a:off x="6019800" y="634523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fld id="{BB078A7D-9839-4A50-94D2-B4CC3EEAB6E4}" type="datetime1">
              <a:rPr lang="en-US" smtClean="0">
                <a:solidFill>
                  <a:srgbClr val="000000">
                    <a:tint val="75000"/>
                  </a:srgbClr>
                </a:solidFill>
              </a:rPr>
              <a:t>1/13/16</a:t>
            </a:fld>
            <a:endParaRPr lang="en-US" dirty="0">
              <a:solidFill>
                <a:srgbClr val="000000">
                  <a:tint val="75000"/>
                </a:srgbClr>
              </a:solidFill>
            </a:endParaRPr>
          </a:p>
        </p:txBody>
      </p:sp>
      <p:sp>
        <p:nvSpPr>
          <p:cNvPr id="4" name="Footer Placeholder 3"/>
          <p:cNvSpPr>
            <a:spLocks noGrp="1"/>
          </p:cNvSpPr>
          <p:nvPr>
            <p:ph type="ftr" sz="quarter" idx="3"/>
          </p:nvPr>
        </p:nvSpPr>
        <p:spPr>
          <a:xfrm>
            <a:off x="2895600" y="634523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dirty="0">
              <a:solidFill>
                <a:srgbClr val="000000">
                  <a:tint val="75000"/>
                </a:srgbClr>
              </a:solidFill>
            </a:endParaRPr>
          </a:p>
        </p:txBody>
      </p:sp>
      <p:sp>
        <p:nvSpPr>
          <p:cNvPr id="5" name="Slide Number Placeholder 4"/>
          <p:cNvSpPr>
            <a:spLocks noGrp="1"/>
          </p:cNvSpPr>
          <p:nvPr>
            <p:ph type="sldNum" sz="quarter" idx="4"/>
          </p:nvPr>
        </p:nvSpPr>
        <p:spPr>
          <a:xfrm>
            <a:off x="457200" y="634523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6F5B18B0-7C12-411B-86F3-D4FAD0B8E3F2}" type="slidenum">
              <a:rPr lang="en-US" smtClean="0">
                <a:solidFill>
                  <a:srgbClr val="000000">
                    <a:tint val="75000"/>
                  </a:srgbClr>
                </a:solidFill>
              </a:rPr>
              <a:pPr fontAlgn="base">
                <a:spcBef>
                  <a:spcPct val="0"/>
                </a:spcBef>
                <a:spcAft>
                  <a:spcPct val="0"/>
                </a:spcAft>
                <a:defRPr/>
              </a:pPr>
              <a:t>‹#›</a:t>
            </a:fld>
            <a:endParaRPr lang="en-US" dirty="0">
              <a:solidFill>
                <a:srgbClr val="000000">
                  <a:tint val="75000"/>
                </a:srgbClr>
              </a:solidFill>
            </a:endParaRPr>
          </a:p>
        </p:txBody>
      </p:sp>
    </p:spTree>
    <p:extLst>
      <p:ext uri="{BB962C8B-B14F-4D97-AF65-F5344CB8AC3E}">
        <p14:creationId xmlns:p14="http://schemas.microsoft.com/office/powerpoint/2010/main" val="4263323710"/>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Lst>
  <p:hf hdr="0" ftr="0" dt="0"/>
  <p:txStyles>
    <p:title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2" descr="Ocean surface head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9800" y="304800"/>
            <a:ext cx="6781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BOEM COLOR final"/>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2400" y="304800"/>
            <a:ext cx="19812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DOI sea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01000" y="5715000"/>
            <a:ext cx="100965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209800" y="274638"/>
            <a:ext cx="6781800" cy="754062"/>
          </a:xfrm>
          <a:prstGeom prst="rect">
            <a:avLst/>
          </a:prstGeom>
        </p:spPr>
        <p:txBody>
          <a:bodyPr vert="horz" lIns="91440" tIns="45720" rIns="91440" bIns="45720" rtlCol="0" anchor="ctr">
            <a:normAutofit/>
          </a:bodyPr>
          <a:lstStyle/>
          <a:p>
            <a:r>
              <a:rPr lang="en-US" dirty="0" smtClean="0"/>
              <a:t>Click to edit text</a:t>
            </a:r>
            <a:endParaRPr lang="en-US" dirty="0"/>
          </a:p>
        </p:txBody>
      </p:sp>
      <p:sp>
        <p:nvSpPr>
          <p:cNvPr id="3" name="Date Placeholder 2"/>
          <p:cNvSpPr>
            <a:spLocks noGrp="1"/>
          </p:cNvSpPr>
          <p:nvPr>
            <p:ph type="dt" sz="half" idx="2"/>
          </p:nvPr>
        </p:nvSpPr>
        <p:spPr>
          <a:xfrm>
            <a:off x="6019800" y="634523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dirty="0" smtClean="0">
                <a:solidFill>
                  <a:srgbClr val="000000">
                    <a:tint val="75000"/>
                  </a:srgbClr>
                </a:solidFill>
              </a:rPr>
              <a:t>4/23/2014</a:t>
            </a:r>
            <a:endParaRPr lang="en-US" dirty="0">
              <a:solidFill>
                <a:srgbClr val="000000">
                  <a:tint val="75000"/>
                </a:srgbClr>
              </a:solidFill>
            </a:endParaRPr>
          </a:p>
        </p:txBody>
      </p:sp>
      <p:sp>
        <p:nvSpPr>
          <p:cNvPr id="4" name="Footer Placeholder 3"/>
          <p:cNvSpPr>
            <a:spLocks noGrp="1"/>
          </p:cNvSpPr>
          <p:nvPr>
            <p:ph type="ftr" sz="quarter" idx="3"/>
          </p:nvPr>
        </p:nvSpPr>
        <p:spPr>
          <a:xfrm>
            <a:off x="2895600" y="634523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dirty="0">
              <a:solidFill>
                <a:srgbClr val="000000">
                  <a:tint val="75000"/>
                </a:srgbClr>
              </a:solidFill>
            </a:endParaRPr>
          </a:p>
        </p:txBody>
      </p:sp>
      <p:sp>
        <p:nvSpPr>
          <p:cNvPr id="5" name="Slide Number Placeholder 4"/>
          <p:cNvSpPr>
            <a:spLocks noGrp="1"/>
          </p:cNvSpPr>
          <p:nvPr>
            <p:ph type="sldNum" sz="quarter" idx="4"/>
          </p:nvPr>
        </p:nvSpPr>
        <p:spPr>
          <a:xfrm>
            <a:off x="457200" y="634523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6F5B18B0-7C12-411B-86F3-D4FAD0B8E3F2}" type="slidenum">
              <a:rPr lang="en-US" smtClean="0">
                <a:solidFill>
                  <a:srgbClr val="000000">
                    <a:tint val="75000"/>
                  </a:srgbClr>
                </a:solidFill>
              </a:rPr>
              <a:pPr fontAlgn="base">
                <a:spcBef>
                  <a:spcPct val="0"/>
                </a:spcBef>
                <a:spcAft>
                  <a:spcPct val="0"/>
                </a:spcAft>
                <a:defRPr/>
              </a:pPr>
              <a:t>‹#›</a:t>
            </a:fld>
            <a:endParaRPr lang="en-US" dirty="0">
              <a:solidFill>
                <a:srgbClr val="000000">
                  <a:tint val="75000"/>
                </a:srgbClr>
              </a:solidFill>
            </a:endParaRPr>
          </a:p>
        </p:txBody>
      </p:sp>
    </p:spTree>
    <p:extLst>
      <p:ext uri="{BB962C8B-B14F-4D97-AF65-F5344CB8AC3E}">
        <p14:creationId xmlns:p14="http://schemas.microsoft.com/office/powerpoint/2010/main" val="1537304186"/>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Lst>
  <p:hf hdr="0" ftr="0"/>
  <p:txStyles>
    <p:title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2" descr="Ocean surface head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9800" y="304800"/>
            <a:ext cx="6781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BOEM COLOR fina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2400" y="304800"/>
            <a:ext cx="19812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DOI sea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01000" y="5715000"/>
            <a:ext cx="100965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209800" y="274638"/>
            <a:ext cx="6781800" cy="754062"/>
          </a:xfrm>
          <a:prstGeom prst="rect">
            <a:avLst/>
          </a:prstGeom>
        </p:spPr>
        <p:txBody>
          <a:bodyPr vert="horz" lIns="91440" tIns="45720" rIns="91440" bIns="45720" rtlCol="0" anchor="ctr">
            <a:normAutofit/>
          </a:bodyPr>
          <a:lstStyle/>
          <a:p>
            <a:r>
              <a:rPr lang="en-US" dirty="0" smtClean="0"/>
              <a:t>Click to edit text</a:t>
            </a:r>
            <a:endParaRPr lang="en-US" dirty="0"/>
          </a:p>
        </p:txBody>
      </p:sp>
      <p:sp>
        <p:nvSpPr>
          <p:cNvPr id="3" name="Date Placeholder 2"/>
          <p:cNvSpPr>
            <a:spLocks noGrp="1"/>
          </p:cNvSpPr>
          <p:nvPr>
            <p:ph type="dt" sz="half" idx="2"/>
          </p:nvPr>
        </p:nvSpPr>
        <p:spPr>
          <a:xfrm>
            <a:off x="6019800" y="634523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fld id="{F80D2E9D-B309-4219-8E86-5390421C69BF}" type="datetime1">
              <a:rPr lang="en-US" smtClean="0">
                <a:solidFill>
                  <a:srgbClr val="000000">
                    <a:tint val="75000"/>
                  </a:srgbClr>
                </a:solidFill>
              </a:rPr>
              <a:pPr fontAlgn="base">
                <a:spcBef>
                  <a:spcPct val="0"/>
                </a:spcBef>
                <a:spcAft>
                  <a:spcPct val="0"/>
                </a:spcAft>
                <a:defRPr/>
              </a:pPr>
              <a:t>1/13/16</a:t>
            </a:fld>
            <a:endParaRPr lang="en-US" dirty="0">
              <a:solidFill>
                <a:srgbClr val="000000">
                  <a:tint val="75000"/>
                </a:srgbClr>
              </a:solidFill>
            </a:endParaRPr>
          </a:p>
        </p:txBody>
      </p:sp>
      <p:sp>
        <p:nvSpPr>
          <p:cNvPr id="4" name="Footer Placeholder 3"/>
          <p:cNvSpPr>
            <a:spLocks noGrp="1"/>
          </p:cNvSpPr>
          <p:nvPr>
            <p:ph type="ftr" sz="quarter" idx="3"/>
          </p:nvPr>
        </p:nvSpPr>
        <p:spPr>
          <a:xfrm>
            <a:off x="2895600" y="634523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dirty="0">
              <a:solidFill>
                <a:srgbClr val="000000">
                  <a:tint val="75000"/>
                </a:srgbClr>
              </a:solidFill>
            </a:endParaRPr>
          </a:p>
        </p:txBody>
      </p:sp>
      <p:sp>
        <p:nvSpPr>
          <p:cNvPr id="5" name="Slide Number Placeholder 4"/>
          <p:cNvSpPr>
            <a:spLocks noGrp="1"/>
          </p:cNvSpPr>
          <p:nvPr>
            <p:ph type="sldNum" sz="quarter" idx="4"/>
          </p:nvPr>
        </p:nvSpPr>
        <p:spPr>
          <a:xfrm>
            <a:off x="457200" y="634523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6F5B18B0-7C12-411B-86F3-D4FAD0B8E3F2}" type="slidenum">
              <a:rPr lang="en-US" smtClean="0">
                <a:solidFill>
                  <a:srgbClr val="000000">
                    <a:tint val="75000"/>
                  </a:srgbClr>
                </a:solidFill>
              </a:rPr>
              <a:pPr fontAlgn="base">
                <a:spcBef>
                  <a:spcPct val="0"/>
                </a:spcBef>
                <a:spcAft>
                  <a:spcPct val="0"/>
                </a:spcAft>
                <a:defRPr/>
              </a:pPr>
              <a:t>‹#›</a:t>
            </a:fld>
            <a:endParaRPr lang="en-US" dirty="0">
              <a:solidFill>
                <a:srgbClr val="000000">
                  <a:tint val="75000"/>
                </a:srgbClr>
              </a:solidFill>
            </a:endParaRPr>
          </a:p>
        </p:txBody>
      </p:sp>
    </p:spTree>
    <p:extLst>
      <p:ext uri="{BB962C8B-B14F-4D97-AF65-F5344CB8AC3E}">
        <p14:creationId xmlns:p14="http://schemas.microsoft.com/office/powerpoint/2010/main" val="254151206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Lst>
  <p:hf hdr="0" ftr="0" dt="0"/>
  <p:txStyles>
    <p:title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882"/>
          </a:schemeClr>
        </a:solidFill>
        <a:effectLst/>
      </p:bgPr>
    </p:bg>
    <p:spTree>
      <p:nvGrpSpPr>
        <p:cNvPr id="1" name=""/>
        <p:cNvGrpSpPr/>
        <p:nvPr/>
      </p:nvGrpSpPr>
      <p:grpSpPr>
        <a:xfrm>
          <a:off x="0" y="0"/>
          <a:ext cx="0" cy="0"/>
          <a:chOff x="0" y="0"/>
          <a:chExt cx="0" cy="0"/>
        </a:xfrm>
      </p:grpSpPr>
      <p:pic>
        <p:nvPicPr>
          <p:cNvPr id="2050" name="Picture 6"/>
          <p:cNvPicPr>
            <a:picLocks/>
          </p:cNvPicPr>
          <p:nvPr/>
        </p:nvPicPr>
        <p:blipFill>
          <a:blip r:embed="rId15">
            <a:extLst>
              <a:ext uri="{28A0092B-C50C-407E-A947-70E740481C1C}">
                <a14:useLocalDpi xmlns:a14="http://schemas.microsoft.com/office/drawing/2010/main" val="0"/>
              </a:ext>
            </a:extLst>
          </a:blip>
          <a:srcRect/>
          <a:stretch>
            <a:fillRect/>
          </a:stretch>
        </p:blipFill>
        <p:spPr bwMode="auto">
          <a:xfrm>
            <a:off x="2103438" y="457200"/>
            <a:ext cx="6629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6"/>
          <p:cNvSpPr>
            <a:spLocks noChangeArrowheads="1"/>
          </p:cNvSpPr>
          <p:nvPr/>
        </p:nvSpPr>
        <p:spPr bwMode="auto">
          <a:xfrm>
            <a:off x="7991475" y="6483350"/>
            <a:ext cx="4857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fld id="{F76FB6AE-1D16-46F6-9113-C8DE8FDEC476}" type="slidenum">
              <a:rPr lang="en-US" sz="1200">
                <a:solidFill>
                  <a:srgbClr val="0066CC"/>
                </a:solidFill>
                <a:cs typeface="Arial" charset="0"/>
              </a:rPr>
              <a:pPr eaLnBrk="0" fontAlgn="base" hangingPunct="0">
                <a:spcBef>
                  <a:spcPct val="0"/>
                </a:spcBef>
                <a:spcAft>
                  <a:spcPct val="0"/>
                </a:spcAft>
              </a:pPr>
              <a:t>‹#›</a:t>
            </a:fld>
            <a:endParaRPr lang="en-US" sz="1200" dirty="0">
              <a:solidFill>
                <a:srgbClr val="0066CC"/>
              </a:solidFill>
              <a:cs typeface="Arial" charset="0"/>
            </a:endParaRPr>
          </a:p>
        </p:txBody>
      </p:sp>
      <p:pic>
        <p:nvPicPr>
          <p:cNvPr id="2052" name="Picture 8" descr="BOEM-COLORno-backgroun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5613" y="446088"/>
            <a:ext cx="151606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47314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2" descr="Ocean surface head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9800" y="304800"/>
            <a:ext cx="6781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BOEM COLOR fina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2400" y="304800"/>
            <a:ext cx="19812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DOI sea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01000" y="5715000"/>
            <a:ext cx="100965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209800" y="274638"/>
            <a:ext cx="6781800" cy="754062"/>
          </a:xfrm>
          <a:prstGeom prst="rect">
            <a:avLst/>
          </a:prstGeom>
        </p:spPr>
        <p:txBody>
          <a:bodyPr vert="horz" lIns="91440" tIns="45720" rIns="91440" bIns="45720" rtlCol="0" anchor="ctr">
            <a:normAutofit/>
          </a:bodyPr>
          <a:lstStyle/>
          <a:p>
            <a:r>
              <a:rPr lang="en-US" dirty="0" smtClean="0"/>
              <a:t>Click to edit text</a:t>
            </a:r>
            <a:endParaRPr lang="en-US" dirty="0"/>
          </a:p>
        </p:txBody>
      </p:sp>
      <p:sp>
        <p:nvSpPr>
          <p:cNvPr id="3" name="Date Placeholder 2"/>
          <p:cNvSpPr>
            <a:spLocks noGrp="1"/>
          </p:cNvSpPr>
          <p:nvPr>
            <p:ph type="dt" sz="half" idx="2"/>
          </p:nvPr>
        </p:nvSpPr>
        <p:spPr>
          <a:xfrm>
            <a:off x="6019800" y="634523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fld id="{F76B4E3A-6648-4127-8112-4E083714E147}" type="datetime1">
              <a:rPr lang="en-US" smtClean="0">
                <a:solidFill>
                  <a:srgbClr val="000000">
                    <a:tint val="75000"/>
                  </a:srgbClr>
                </a:solidFill>
              </a:rPr>
              <a:t>1/13/16</a:t>
            </a:fld>
            <a:endParaRPr lang="en-US" dirty="0">
              <a:solidFill>
                <a:srgbClr val="000000">
                  <a:tint val="75000"/>
                </a:srgbClr>
              </a:solidFill>
            </a:endParaRPr>
          </a:p>
        </p:txBody>
      </p:sp>
      <p:sp>
        <p:nvSpPr>
          <p:cNvPr id="4" name="Footer Placeholder 3"/>
          <p:cNvSpPr>
            <a:spLocks noGrp="1"/>
          </p:cNvSpPr>
          <p:nvPr>
            <p:ph type="ftr" sz="quarter" idx="3"/>
          </p:nvPr>
        </p:nvSpPr>
        <p:spPr>
          <a:xfrm>
            <a:off x="2895600" y="634523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dirty="0">
              <a:solidFill>
                <a:srgbClr val="000000">
                  <a:tint val="75000"/>
                </a:srgbClr>
              </a:solidFill>
            </a:endParaRPr>
          </a:p>
        </p:txBody>
      </p:sp>
      <p:sp>
        <p:nvSpPr>
          <p:cNvPr id="5" name="Slide Number Placeholder 4"/>
          <p:cNvSpPr>
            <a:spLocks noGrp="1"/>
          </p:cNvSpPr>
          <p:nvPr>
            <p:ph type="sldNum" sz="quarter" idx="4"/>
          </p:nvPr>
        </p:nvSpPr>
        <p:spPr>
          <a:xfrm>
            <a:off x="457200" y="634523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6F5B18B0-7C12-411B-86F3-D4FAD0B8E3F2}" type="slidenum">
              <a:rPr lang="en-US" smtClean="0">
                <a:solidFill>
                  <a:srgbClr val="000000">
                    <a:tint val="75000"/>
                  </a:srgbClr>
                </a:solidFill>
              </a:rPr>
              <a:pPr fontAlgn="base">
                <a:spcBef>
                  <a:spcPct val="0"/>
                </a:spcBef>
                <a:spcAft>
                  <a:spcPct val="0"/>
                </a:spcAft>
                <a:defRPr/>
              </a:pPr>
              <a:t>‹#›</a:t>
            </a:fld>
            <a:endParaRPr lang="en-US" dirty="0">
              <a:solidFill>
                <a:srgbClr val="000000">
                  <a:tint val="75000"/>
                </a:srgbClr>
              </a:solidFill>
            </a:endParaRPr>
          </a:p>
        </p:txBody>
      </p:sp>
    </p:spTree>
    <p:extLst>
      <p:ext uri="{BB962C8B-B14F-4D97-AF65-F5344CB8AC3E}">
        <p14:creationId xmlns:p14="http://schemas.microsoft.com/office/powerpoint/2010/main" val="339395962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hf hdr="0" ftr="0" dt="0"/>
  <p:txStyles>
    <p:title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2" descr="Ocean surface head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09800" y="304800"/>
            <a:ext cx="6781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BOEM COLOR final"/>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2400" y="304800"/>
            <a:ext cx="19812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DOI sea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01000" y="5715000"/>
            <a:ext cx="100965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209800" y="274638"/>
            <a:ext cx="6781800" cy="754062"/>
          </a:xfrm>
          <a:prstGeom prst="rect">
            <a:avLst/>
          </a:prstGeom>
        </p:spPr>
        <p:txBody>
          <a:bodyPr vert="horz" lIns="91440" tIns="45720" rIns="91440" bIns="45720" rtlCol="0" anchor="ctr">
            <a:normAutofit/>
          </a:bodyPr>
          <a:lstStyle/>
          <a:p>
            <a:r>
              <a:rPr lang="en-US" dirty="0" smtClean="0"/>
              <a:t>Click to edit text</a:t>
            </a:r>
            <a:endParaRPr lang="en-US" dirty="0"/>
          </a:p>
        </p:txBody>
      </p:sp>
      <p:sp>
        <p:nvSpPr>
          <p:cNvPr id="3" name="Date Placeholder 2"/>
          <p:cNvSpPr>
            <a:spLocks noGrp="1"/>
          </p:cNvSpPr>
          <p:nvPr>
            <p:ph type="dt" sz="half" idx="2"/>
          </p:nvPr>
        </p:nvSpPr>
        <p:spPr>
          <a:xfrm>
            <a:off x="6019800" y="634523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fld id="{83FEC5FD-0470-472D-B8F0-E5D7785BCFD7}" type="datetime1">
              <a:rPr lang="en-US" smtClean="0">
                <a:solidFill>
                  <a:srgbClr val="000000">
                    <a:tint val="75000"/>
                  </a:srgbClr>
                </a:solidFill>
              </a:rPr>
              <a:t>1/13/16</a:t>
            </a:fld>
            <a:endParaRPr lang="en-US" dirty="0">
              <a:solidFill>
                <a:srgbClr val="000000">
                  <a:tint val="75000"/>
                </a:srgbClr>
              </a:solidFill>
            </a:endParaRPr>
          </a:p>
        </p:txBody>
      </p:sp>
      <p:sp>
        <p:nvSpPr>
          <p:cNvPr id="4" name="Footer Placeholder 3"/>
          <p:cNvSpPr>
            <a:spLocks noGrp="1"/>
          </p:cNvSpPr>
          <p:nvPr>
            <p:ph type="ftr" sz="quarter" idx="3"/>
          </p:nvPr>
        </p:nvSpPr>
        <p:spPr>
          <a:xfrm>
            <a:off x="2895600" y="634523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dirty="0">
              <a:solidFill>
                <a:srgbClr val="000000">
                  <a:tint val="75000"/>
                </a:srgbClr>
              </a:solidFill>
            </a:endParaRPr>
          </a:p>
        </p:txBody>
      </p:sp>
      <p:sp>
        <p:nvSpPr>
          <p:cNvPr id="5" name="Slide Number Placeholder 4"/>
          <p:cNvSpPr>
            <a:spLocks noGrp="1"/>
          </p:cNvSpPr>
          <p:nvPr>
            <p:ph type="sldNum" sz="quarter" idx="4"/>
          </p:nvPr>
        </p:nvSpPr>
        <p:spPr>
          <a:xfrm>
            <a:off x="457200" y="634523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6F5B18B0-7C12-411B-86F3-D4FAD0B8E3F2}" type="slidenum">
              <a:rPr lang="en-US" smtClean="0">
                <a:solidFill>
                  <a:srgbClr val="000000">
                    <a:tint val="75000"/>
                  </a:srgbClr>
                </a:solidFill>
              </a:rPr>
              <a:pPr fontAlgn="base">
                <a:spcBef>
                  <a:spcPct val="0"/>
                </a:spcBef>
                <a:spcAft>
                  <a:spcPct val="0"/>
                </a:spcAft>
                <a:defRPr/>
              </a:pPr>
              <a:t>‹#›</a:t>
            </a:fld>
            <a:endParaRPr lang="en-US" dirty="0">
              <a:solidFill>
                <a:srgbClr val="000000">
                  <a:tint val="75000"/>
                </a:srgbClr>
              </a:solidFill>
            </a:endParaRPr>
          </a:p>
        </p:txBody>
      </p:sp>
    </p:spTree>
    <p:extLst>
      <p:ext uri="{BB962C8B-B14F-4D97-AF65-F5344CB8AC3E}">
        <p14:creationId xmlns:p14="http://schemas.microsoft.com/office/powerpoint/2010/main" val="391123532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2" descr="Ocean surface head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09800" y="304800"/>
            <a:ext cx="6781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BOEM COLOR final"/>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2400" y="304800"/>
            <a:ext cx="19812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DOI sea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01000" y="5715000"/>
            <a:ext cx="100965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209800" y="274638"/>
            <a:ext cx="6781800" cy="754062"/>
          </a:xfrm>
          <a:prstGeom prst="rect">
            <a:avLst/>
          </a:prstGeom>
        </p:spPr>
        <p:txBody>
          <a:bodyPr vert="horz" lIns="91440" tIns="45720" rIns="91440" bIns="45720" rtlCol="0" anchor="ctr">
            <a:normAutofit/>
          </a:bodyPr>
          <a:lstStyle/>
          <a:p>
            <a:r>
              <a:rPr lang="en-US" dirty="0" smtClean="0"/>
              <a:t>Click to edit text</a:t>
            </a:r>
            <a:endParaRPr lang="en-US" dirty="0"/>
          </a:p>
        </p:txBody>
      </p:sp>
      <p:sp>
        <p:nvSpPr>
          <p:cNvPr id="3" name="Date Placeholder 2"/>
          <p:cNvSpPr>
            <a:spLocks noGrp="1"/>
          </p:cNvSpPr>
          <p:nvPr>
            <p:ph type="dt" sz="half" idx="2"/>
          </p:nvPr>
        </p:nvSpPr>
        <p:spPr>
          <a:xfrm>
            <a:off x="6019800" y="634523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fld id="{BD394635-2682-4359-9B49-01909543186B}" type="datetime1">
              <a:rPr lang="en-US" smtClean="0">
                <a:solidFill>
                  <a:srgbClr val="000000">
                    <a:tint val="75000"/>
                  </a:srgbClr>
                </a:solidFill>
              </a:rPr>
              <a:t>1/13/16</a:t>
            </a:fld>
            <a:endParaRPr lang="en-US" dirty="0">
              <a:solidFill>
                <a:srgbClr val="000000">
                  <a:tint val="75000"/>
                </a:srgbClr>
              </a:solidFill>
            </a:endParaRPr>
          </a:p>
        </p:txBody>
      </p:sp>
      <p:sp>
        <p:nvSpPr>
          <p:cNvPr id="4" name="Footer Placeholder 3"/>
          <p:cNvSpPr>
            <a:spLocks noGrp="1"/>
          </p:cNvSpPr>
          <p:nvPr>
            <p:ph type="ftr" sz="quarter" idx="3"/>
          </p:nvPr>
        </p:nvSpPr>
        <p:spPr>
          <a:xfrm>
            <a:off x="2895600" y="634523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dirty="0">
              <a:solidFill>
                <a:srgbClr val="000000">
                  <a:tint val="75000"/>
                </a:srgbClr>
              </a:solidFill>
            </a:endParaRPr>
          </a:p>
        </p:txBody>
      </p:sp>
      <p:sp>
        <p:nvSpPr>
          <p:cNvPr id="5" name="Slide Number Placeholder 4"/>
          <p:cNvSpPr>
            <a:spLocks noGrp="1"/>
          </p:cNvSpPr>
          <p:nvPr>
            <p:ph type="sldNum" sz="quarter" idx="4"/>
          </p:nvPr>
        </p:nvSpPr>
        <p:spPr>
          <a:xfrm>
            <a:off x="457200" y="634523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6F5B18B0-7C12-411B-86F3-D4FAD0B8E3F2}" type="slidenum">
              <a:rPr lang="en-US" smtClean="0">
                <a:solidFill>
                  <a:srgbClr val="000000">
                    <a:tint val="75000"/>
                  </a:srgbClr>
                </a:solidFill>
              </a:rPr>
              <a:pPr fontAlgn="base">
                <a:spcBef>
                  <a:spcPct val="0"/>
                </a:spcBef>
                <a:spcAft>
                  <a:spcPct val="0"/>
                </a:spcAft>
                <a:defRPr/>
              </a:pPr>
              <a:t>‹#›</a:t>
            </a:fld>
            <a:endParaRPr lang="en-US" dirty="0">
              <a:solidFill>
                <a:srgbClr val="000000">
                  <a:tint val="75000"/>
                </a:srgbClr>
              </a:solidFill>
            </a:endParaRPr>
          </a:p>
        </p:txBody>
      </p:sp>
    </p:spTree>
    <p:extLst>
      <p:ext uri="{BB962C8B-B14F-4D97-AF65-F5344CB8AC3E}">
        <p14:creationId xmlns:p14="http://schemas.microsoft.com/office/powerpoint/2010/main" val="90722399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2" descr="Ocean surface head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9800" y="304800"/>
            <a:ext cx="6781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BOEM COLOR final"/>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2400" y="304800"/>
            <a:ext cx="19812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DOI sea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01000" y="5715000"/>
            <a:ext cx="100965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209800" y="274638"/>
            <a:ext cx="6781800" cy="754062"/>
          </a:xfrm>
          <a:prstGeom prst="rect">
            <a:avLst/>
          </a:prstGeom>
        </p:spPr>
        <p:txBody>
          <a:bodyPr vert="horz" lIns="91440" tIns="45720" rIns="91440" bIns="45720" rtlCol="0" anchor="ctr">
            <a:normAutofit/>
          </a:bodyPr>
          <a:lstStyle/>
          <a:p>
            <a:r>
              <a:rPr lang="en-US" dirty="0" smtClean="0"/>
              <a:t>Click to edit text</a:t>
            </a:r>
            <a:endParaRPr lang="en-US" dirty="0"/>
          </a:p>
        </p:txBody>
      </p:sp>
      <p:sp>
        <p:nvSpPr>
          <p:cNvPr id="3" name="Date Placeholder 2"/>
          <p:cNvSpPr>
            <a:spLocks noGrp="1"/>
          </p:cNvSpPr>
          <p:nvPr>
            <p:ph type="dt" sz="half" idx="2"/>
          </p:nvPr>
        </p:nvSpPr>
        <p:spPr>
          <a:xfrm>
            <a:off x="6019800" y="634523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fld id="{1F1031A1-4B8B-4DD6-A3CF-493C776DEFDA}" type="datetime1">
              <a:rPr lang="en-US" smtClean="0">
                <a:solidFill>
                  <a:srgbClr val="000000">
                    <a:tint val="75000"/>
                  </a:srgbClr>
                </a:solidFill>
              </a:rPr>
              <a:t>1/13/16</a:t>
            </a:fld>
            <a:endParaRPr lang="en-US" dirty="0">
              <a:solidFill>
                <a:srgbClr val="000000">
                  <a:tint val="75000"/>
                </a:srgbClr>
              </a:solidFill>
            </a:endParaRPr>
          </a:p>
        </p:txBody>
      </p:sp>
      <p:sp>
        <p:nvSpPr>
          <p:cNvPr id="4" name="Footer Placeholder 3"/>
          <p:cNvSpPr>
            <a:spLocks noGrp="1"/>
          </p:cNvSpPr>
          <p:nvPr>
            <p:ph type="ftr" sz="quarter" idx="3"/>
          </p:nvPr>
        </p:nvSpPr>
        <p:spPr>
          <a:xfrm>
            <a:off x="2895600" y="634523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dirty="0">
              <a:solidFill>
                <a:srgbClr val="000000">
                  <a:tint val="75000"/>
                </a:srgbClr>
              </a:solidFill>
            </a:endParaRPr>
          </a:p>
        </p:txBody>
      </p:sp>
      <p:sp>
        <p:nvSpPr>
          <p:cNvPr id="5" name="Slide Number Placeholder 4"/>
          <p:cNvSpPr>
            <a:spLocks noGrp="1"/>
          </p:cNvSpPr>
          <p:nvPr>
            <p:ph type="sldNum" sz="quarter" idx="4"/>
          </p:nvPr>
        </p:nvSpPr>
        <p:spPr>
          <a:xfrm>
            <a:off x="457200" y="634523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6F5B18B0-7C12-411B-86F3-D4FAD0B8E3F2}" type="slidenum">
              <a:rPr lang="en-US" smtClean="0">
                <a:solidFill>
                  <a:srgbClr val="000000">
                    <a:tint val="75000"/>
                  </a:srgbClr>
                </a:solidFill>
              </a:rPr>
              <a:pPr fontAlgn="base">
                <a:spcBef>
                  <a:spcPct val="0"/>
                </a:spcBef>
                <a:spcAft>
                  <a:spcPct val="0"/>
                </a:spcAft>
                <a:defRPr/>
              </a:pPr>
              <a:t>‹#›</a:t>
            </a:fld>
            <a:endParaRPr lang="en-US" dirty="0">
              <a:solidFill>
                <a:srgbClr val="000000">
                  <a:tint val="75000"/>
                </a:srgbClr>
              </a:solidFill>
            </a:endParaRPr>
          </a:p>
        </p:txBody>
      </p:sp>
    </p:spTree>
    <p:extLst>
      <p:ext uri="{BB962C8B-B14F-4D97-AF65-F5344CB8AC3E}">
        <p14:creationId xmlns:p14="http://schemas.microsoft.com/office/powerpoint/2010/main" val="107896461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9" r:id="rId10"/>
  </p:sldLayoutIdLst>
  <p:hf hdr="0" ftr="0" dt="0"/>
  <p:txStyles>
    <p:title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7" name="Picture 2" descr="Ocean surface head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09800" y="304800"/>
            <a:ext cx="6781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BOEM COLOR final"/>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2400" y="304800"/>
            <a:ext cx="19812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DOI sea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01000" y="5715000"/>
            <a:ext cx="100965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209800" y="274638"/>
            <a:ext cx="6781800" cy="754062"/>
          </a:xfrm>
          <a:prstGeom prst="rect">
            <a:avLst/>
          </a:prstGeom>
        </p:spPr>
        <p:txBody>
          <a:bodyPr vert="horz" lIns="91440" tIns="45720" rIns="91440" bIns="45720" rtlCol="0" anchor="ctr">
            <a:normAutofit/>
          </a:bodyPr>
          <a:lstStyle/>
          <a:p>
            <a:r>
              <a:rPr lang="en-US" dirty="0" smtClean="0"/>
              <a:t>Click to edit text</a:t>
            </a:r>
            <a:endParaRPr lang="en-US" dirty="0"/>
          </a:p>
        </p:txBody>
      </p:sp>
      <p:sp>
        <p:nvSpPr>
          <p:cNvPr id="3" name="Date Placeholder 2"/>
          <p:cNvSpPr>
            <a:spLocks noGrp="1"/>
          </p:cNvSpPr>
          <p:nvPr>
            <p:ph type="dt" sz="half" idx="2"/>
          </p:nvPr>
        </p:nvSpPr>
        <p:spPr>
          <a:xfrm>
            <a:off x="6019800" y="634523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F4FDDFD-D272-4644-962C-DAF10C2D7005}" type="datetime1">
              <a:rPr lang="en-US" smtClean="0">
                <a:solidFill>
                  <a:srgbClr val="000000">
                    <a:tint val="75000"/>
                  </a:srgbClr>
                </a:solidFill>
              </a:rPr>
              <a:t>1/13/16</a:t>
            </a:fld>
            <a:endParaRPr lang="en-US" dirty="0">
              <a:solidFill>
                <a:srgbClr val="000000">
                  <a:tint val="75000"/>
                </a:srgbClr>
              </a:solidFill>
            </a:endParaRPr>
          </a:p>
        </p:txBody>
      </p:sp>
      <p:sp>
        <p:nvSpPr>
          <p:cNvPr id="4" name="Footer Placeholder 3"/>
          <p:cNvSpPr>
            <a:spLocks noGrp="1"/>
          </p:cNvSpPr>
          <p:nvPr>
            <p:ph type="ftr" sz="quarter" idx="3"/>
          </p:nvPr>
        </p:nvSpPr>
        <p:spPr>
          <a:xfrm>
            <a:off x="2895600" y="634523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0000">
                  <a:tint val="75000"/>
                </a:srgbClr>
              </a:solidFill>
            </a:endParaRPr>
          </a:p>
        </p:txBody>
      </p:sp>
      <p:sp>
        <p:nvSpPr>
          <p:cNvPr id="5" name="Slide Number Placeholder 4"/>
          <p:cNvSpPr>
            <a:spLocks noGrp="1"/>
          </p:cNvSpPr>
          <p:nvPr>
            <p:ph type="sldNum" sz="quarter" idx="4"/>
          </p:nvPr>
        </p:nvSpPr>
        <p:spPr>
          <a:xfrm>
            <a:off x="457200" y="634523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2134A-F7E2-47D9-A46B-7F2EF3446BB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5119402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7" name="Picture 2" descr="Ocean surface head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09800" y="304800"/>
            <a:ext cx="6781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BOEM COLOR final"/>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2400" y="304800"/>
            <a:ext cx="19812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DOI sea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01000" y="5715000"/>
            <a:ext cx="100965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209800" y="274638"/>
            <a:ext cx="6781800" cy="754062"/>
          </a:xfrm>
          <a:prstGeom prst="rect">
            <a:avLst/>
          </a:prstGeom>
        </p:spPr>
        <p:txBody>
          <a:bodyPr vert="horz" lIns="91440" tIns="45720" rIns="91440" bIns="45720" rtlCol="0" anchor="ctr">
            <a:normAutofit/>
          </a:bodyPr>
          <a:lstStyle/>
          <a:p>
            <a:r>
              <a:rPr lang="en-US" dirty="0" smtClean="0"/>
              <a:t>Click to edit text</a:t>
            </a:r>
            <a:endParaRPr lang="en-US" dirty="0"/>
          </a:p>
        </p:txBody>
      </p:sp>
      <p:sp>
        <p:nvSpPr>
          <p:cNvPr id="3" name="Date Placeholder 2"/>
          <p:cNvSpPr>
            <a:spLocks noGrp="1"/>
          </p:cNvSpPr>
          <p:nvPr>
            <p:ph type="dt" sz="half" idx="2"/>
          </p:nvPr>
        </p:nvSpPr>
        <p:spPr>
          <a:xfrm>
            <a:off x="6019800" y="634523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4464CFF-FB7A-462F-A041-B266DDEEC981}" type="datetime1">
              <a:rPr lang="en-US" smtClean="0">
                <a:solidFill>
                  <a:srgbClr val="000000">
                    <a:tint val="75000"/>
                  </a:srgbClr>
                </a:solidFill>
              </a:rPr>
              <a:t>1/13/16</a:t>
            </a:fld>
            <a:endParaRPr lang="en-US" dirty="0">
              <a:solidFill>
                <a:srgbClr val="000000">
                  <a:tint val="75000"/>
                </a:srgbClr>
              </a:solidFill>
            </a:endParaRPr>
          </a:p>
        </p:txBody>
      </p:sp>
      <p:sp>
        <p:nvSpPr>
          <p:cNvPr id="4" name="Footer Placeholder 3"/>
          <p:cNvSpPr>
            <a:spLocks noGrp="1"/>
          </p:cNvSpPr>
          <p:nvPr>
            <p:ph type="ftr" sz="quarter" idx="3"/>
          </p:nvPr>
        </p:nvSpPr>
        <p:spPr>
          <a:xfrm>
            <a:off x="2895600" y="634523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0000">
                  <a:tint val="75000"/>
                </a:srgbClr>
              </a:solidFill>
            </a:endParaRPr>
          </a:p>
        </p:txBody>
      </p:sp>
      <p:sp>
        <p:nvSpPr>
          <p:cNvPr id="5" name="Slide Number Placeholder 4"/>
          <p:cNvSpPr>
            <a:spLocks noGrp="1"/>
          </p:cNvSpPr>
          <p:nvPr>
            <p:ph type="sldNum" sz="quarter" idx="4"/>
          </p:nvPr>
        </p:nvSpPr>
        <p:spPr>
          <a:xfrm>
            <a:off x="457200" y="634523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2134A-F7E2-47D9-A46B-7F2EF3446BB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82965963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hdr="0" ftr="0" dt="0"/>
  <p:txStyles>
    <p:title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7" name="Picture 2" descr="Ocean surface head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9800" y="304800"/>
            <a:ext cx="6781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BOEM COLOR fina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2400" y="304801"/>
            <a:ext cx="19812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DOI sea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01000" y="5715001"/>
            <a:ext cx="1009651"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209800" y="274638"/>
            <a:ext cx="6781800" cy="754062"/>
          </a:xfrm>
          <a:prstGeom prst="rect">
            <a:avLst/>
          </a:prstGeom>
        </p:spPr>
        <p:txBody>
          <a:bodyPr vert="horz" lIns="91440" tIns="45720" rIns="91440" bIns="45720" rtlCol="0" anchor="ctr">
            <a:normAutofit/>
          </a:bodyPr>
          <a:lstStyle/>
          <a:p>
            <a:r>
              <a:rPr lang="en-US" dirty="0" smtClean="0"/>
              <a:t>Click to edit text</a:t>
            </a:r>
            <a:endParaRPr lang="en-US" dirty="0"/>
          </a:p>
        </p:txBody>
      </p:sp>
      <p:sp>
        <p:nvSpPr>
          <p:cNvPr id="3" name="Date Placeholder 2"/>
          <p:cNvSpPr>
            <a:spLocks noGrp="1"/>
          </p:cNvSpPr>
          <p:nvPr>
            <p:ph type="dt" sz="half" idx="2"/>
          </p:nvPr>
        </p:nvSpPr>
        <p:spPr>
          <a:xfrm>
            <a:off x="6019800" y="6345239"/>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73F0EAB-46FD-48B9-B5AA-A3E94D2A7979}" type="datetime1">
              <a:rPr lang="en-US" smtClean="0">
                <a:solidFill>
                  <a:srgbClr val="000000">
                    <a:tint val="75000"/>
                  </a:srgbClr>
                </a:solidFill>
              </a:rPr>
              <a:t>1/13/16</a:t>
            </a:fld>
            <a:endParaRPr lang="en-US" dirty="0">
              <a:solidFill>
                <a:srgbClr val="000000">
                  <a:tint val="75000"/>
                </a:srgbClr>
              </a:solidFill>
            </a:endParaRPr>
          </a:p>
        </p:txBody>
      </p:sp>
      <p:sp>
        <p:nvSpPr>
          <p:cNvPr id="4" name="Footer Placeholder 3"/>
          <p:cNvSpPr>
            <a:spLocks noGrp="1"/>
          </p:cNvSpPr>
          <p:nvPr>
            <p:ph type="ftr" sz="quarter" idx="3"/>
          </p:nvPr>
        </p:nvSpPr>
        <p:spPr>
          <a:xfrm>
            <a:off x="2895600" y="634523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0000">
                  <a:tint val="75000"/>
                </a:srgbClr>
              </a:solidFill>
            </a:endParaRPr>
          </a:p>
        </p:txBody>
      </p:sp>
      <p:sp>
        <p:nvSpPr>
          <p:cNvPr id="5" name="Slide Number Placeholder 4"/>
          <p:cNvSpPr>
            <a:spLocks noGrp="1"/>
          </p:cNvSpPr>
          <p:nvPr>
            <p:ph type="sldNum" sz="quarter" idx="4"/>
          </p:nvPr>
        </p:nvSpPr>
        <p:spPr>
          <a:xfrm>
            <a:off x="457200" y="634523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2134A-F7E2-47D9-A46B-7F2EF3446BB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75845706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hf hdr="0" ftr="0" dt="0"/>
  <p:txStyles>
    <p:title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3100" dirty="0" smtClean="0"/>
              <a:t>Environmental Studies Program</a:t>
            </a:r>
            <a:r>
              <a:rPr lang="en-US" sz="3100" dirty="0"/>
              <a:t/>
            </a:r>
            <a:br>
              <a:rPr lang="en-US" sz="3100" dirty="0"/>
            </a:br>
            <a:endParaRPr lang="en-US" dirty="0"/>
          </a:p>
        </p:txBody>
      </p:sp>
      <p:sp>
        <p:nvSpPr>
          <p:cNvPr id="4" name="Slide Number Placeholder 3"/>
          <p:cNvSpPr>
            <a:spLocks noGrp="1"/>
          </p:cNvSpPr>
          <p:nvPr>
            <p:ph type="sldNum" sz="quarter" idx="12"/>
          </p:nvPr>
        </p:nvSpPr>
        <p:spPr/>
        <p:txBody>
          <a:bodyPr/>
          <a:lstStyle/>
          <a:p>
            <a:pPr>
              <a:defRPr/>
            </a:pPr>
            <a:fld id="{F7B6615E-6218-4281-BFA4-03605C22DBD6}" type="slidenum">
              <a:rPr lang="en-US" smtClean="0">
                <a:solidFill>
                  <a:srgbClr val="000000">
                    <a:tint val="75000"/>
                  </a:srgbClr>
                </a:solidFill>
              </a:rPr>
              <a:pPr>
                <a:defRPr/>
              </a:pPr>
              <a:t>1</a:t>
            </a:fld>
            <a:endParaRPr lang="en-US" dirty="0">
              <a:solidFill>
                <a:srgbClr val="000000">
                  <a:tint val="75000"/>
                </a:srgbClr>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116805" y="1789331"/>
            <a:ext cx="4722395" cy="3940495"/>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33538" y="1905000"/>
            <a:ext cx="4057462" cy="3970318"/>
          </a:xfrm>
          <a:prstGeom prst="rect">
            <a:avLst/>
          </a:prstGeom>
          <a:solidFill>
            <a:schemeClr val="bg1"/>
          </a:solidFill>
        </p:spPr>
        <p:txBody>
          <a:bodyPr wrap="square">
            <a:spAutoFit/>
          </a:bodyPr>
          <a:lstStyle/>
          <a:p>
            <a:pPr marL="285750" indent="-285750">
              <a:buFont typeface="Wingdings" panose="05000000000000000000" pitchFamily="2" charset="2"/>
              <a:buChar char="§"/>
            </a:pPr>
            <a:r>
              <a:rPr lang="en-US" dirty="0" smtClean="0"/>
              <a:t>The Studies Program functions to establish information needed for assessment and management of impacts from OCS exploration, development, and production. </a:t>
            </a:r>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r>
              <a:rPr lang="en-US" dirty="0" smtClean="0"/>
              <a:t>Studies are planned and carried out in cooperation with affected States and interested parties, while avoiding duplication.</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Studies are designed to predict environmental impacts and to monitor for changes over time.</a:t>
            </a:r>
            <a:endParaRPr lang="en-US" dirty="0"/>
          </a:p>
        </p:txBody>
      </p:sp>
      <p:sp>
        <p:nvSpPr>
          <p:cNvPr id="6" name="Rectangle 5"/>
          <p:cNvSpPr/>
          <p:nvPr/>
        </p:nvSpPr>
        <p:spPr>
          <a:xfrm>
            <a:off x="457200" y="1143000"/>
            <a:ext cx="8382000" cy="646331"/>
          </a:xfrm>
          <a:prstGeom prst="rect">
            <a:avLst/>
          </a:prstGeom>
        </p:spPr>
        <p:txBody>
          <a:bodyPr wrap="square">
            <a:spAutoFit/>
          </a:bodyPr>
          <a:lstStyle/>
          <a:p>
            <a:pPr algn="ctr"/>
            <a:r>
              <a:rPr lang="en-US" b="1" dirty="0" smtClean="0">
                <a:solidFill>
                  <a:srgbClr val="0070C0"/>
                </a:solidFill>
              </a:rPr>
              <a:t>BOEM Assesses Potential Impacts </a:t>
            </a:r>
            <a:r>
              <a:rPr lang="en-US" b="1" dirty="0">
                <a:solidFill>
                  <a:srgbClr val="0070C0"/>
                </a:solidFill>
              </a:rPr>
              <a:t>on the </a:t>
            </a:r>
            <a:r>
              <a:rPr lang="en-US" b="1" dirty="0" smtClean="0">
                <a:solidFill>
                  <a:srgbClr val="0070C0"/>
                </a:solidFill>
              </a:rPr>
              <a:t>Human</a:t>
            </a:r>
            <a:r>
              <a:rPr lang="en-US" b="1" dirty="0">
                <a:solidFill>
                  <a:srgbClr val="0070C0"/>
                </a:solidFill>
              </a:rPr>
              <a:t>, </a:t>
            </a:r>
            <a:r>
              <a:rPr lang="en-US" b="1" dirty="0" smtClean="0">
                <a:solidFill>
                  <a:srgbClr val="0070C0"/>
                </a:solidFill>
              </a:rPr>
              <a:t>Marine </a:t>
            </a:r>
            <a:r>
              <a:rPr lang="en-US" b="1" dirty="0">
                <a:solidFill>
                  <a:srgbClr val="0070C0"/>
                </a:solidFill>
              </a:rPr>
              <a:t>and </a:t>
            </a:r>
            <a:r>
              <a:rPr lang="en-US" b="1" dirty="0" smtClean="0">
                <a:solidFill>
                  <a:srgbClr val="0070C0"/>
                </a:solidFill>
              </a:rPr>
              <a:t>Coastal Environments that </a:t>
            </a:r>
            <a:r>
              <a:rPr lang="en-US" b="1" dirty="0">
                <a:solidFill>
                  <a:srgbClr val="0070C0"/>
                </a:solidFill>
              </a:rPr>
              <a:t>may be </a:t>
            </a:r>
            <a:r>
              <a:rPr lang="en-US" b="1" dirty="0" smtClean="0">
                <a:solidFill>
                  <a:srgbClr val="0070C0"/>
                </a:solidFill>
              </a:rPr>
              <a:t>Affected </a:t>
            </a:r>
            <a:r>
              <a:rPr lang="en-US" b="1" dirty="0">
                <a:solidFill>
                  <a:srgbClr val="0070C0"/>
                </a:solidFill>
              </a:rPr>
              <a:t>by </a:t>
            </a:r>
            <a:r>
              <a:rPr lang="en-US" b="1" dirty="0" smtClean="0">
                <a:solidFill>
                  <a:srgbClr val="0070C0"/>
                </a:solidFill>
              </a:rPr>
              <a:t>OCS Energy Development Activities</a:t>
            </a:r>
            <a:endParaRPr lang="en-US" b="1" dirty="0">
              <a:solidFill>
                <a:srgbClr val="0070C0"/>
              </a:solidFill>
            </a:endParaRPr>
          </a:p>
        </p:txBody>
      </p:sp>
    </p:spTree>
    <p:extLst>
      <p:ext uri="{BB962C8B-B14F-4D97-AF65-F5344CB8AC3E}">
        <p14:creationId xmlns:p14="http://schemas.microsoft.com/office/powerpoint/2010/main" val="33022812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Cruise Protocols</a:t>
            </a:r>
            <a:endParaRPr lang="en-US" dirty="0">
              <a:solidFill>
                <a:srgbClr val="FFFFFF"/>
              </a:solidFill>
            </a:endParaRPr>
          </a:p>
        </p:txBody>
      </p:sp>
      <p:sp>
        <p:nvSpPr>
          <p:cNvPr id="3" name="Content Placeholder 2"/>
          <p:cNvSpPr>
            <a:spLocks noGrp="1"/>
          </p:cNvSpPr>
          <p:nvPr>
            <p:ph idx="1"/>
          </p:nvPr>
        </p:nvSpPr>
        <p:spPr/>
        <p:txBody>
          <a:bodyPr/>
          <a:lstStyle/>
          <a:p>
            <a:r>
              <a:rPr lang="en-US" dirty="0" smtClean="0"/>
              <a:t>PI’s Ken </a:t>
            </a:r>
            <a:r>
              <a:rPr lang="en-US" dirty="0" err="1" smtClean="0"/>
              <a:t>Dunton</a:t>
            </a:r>
            <a:r>
              <a:rPr lang="en-US" dirty="0" smtClean="0"/>
              <a:t> and John </a:t>
            </a:r>
            <a:r>
              <a:rPr lang="en-US" dirty="0" err="1" smtClean="0"/>
              <a:t>Trefary</a:t>
            </a:r>
            <a:r>
              <a:rPr lang="en-US" dirty="0" smtClean="0"/>
              <a:t> are well respected seasoned artic hands.</a:t>
            </a:r>
          </a:p>
          <a:p>
            <a:r>
              <a:rPr lang="en-US" dirty="0" smtClean="0"/>
              <a:t>Have performed considerable outreach including developing curriculum for and teaching HS marine bio class at </a:t>
            </a:r>
            <a:r>
              <a:rPr lang="en-US" dirty="0" err="1" smtClean="0"/>
              <a:t>Kaktovik</a:t>
            </a:r>
            <a:r>
              <a:rPr lang="en-US" dirty="0" smtClean="0"/>
              <a:t>.</a:t>
            </a:r>
          </a:p>
          <a:p>
            <a:r>
              <a:rPr lang="en-US" dirty="0" smtClean="0"/>
              <a:t>To our knowledge, work does not overlap temporally with fall whale hunt.</a:t>
            </a:r>
            <a:endParaRPr lang="en-US" dirty="0"/>
          </a:p>
        </p:txBody>
      </p:sp>
    </p:spTree>
    <p:extLst>
      <p:ext uri="{BB962C8B-B14F-4D97-AF65-F5344CB8AC3E}">
        <p14:creationId xmlns:p14="http://schemas.microsoft.com/office/powerpoint/2010/main" val="3462073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Cruise Protocol</a:t>
            </a:r>
            <a:endParaRPr lang="en-US" dirty="0">
              <a:solidFill>
                <a:srgbClr val="FFFFFF"/>
              </a:solidFill>
            </a:endParaRPr>
          </a:p>
        </p:txBody>
      </p:sp>
      <p:sp>
        <p:nvSpPr>
          <p:cNvPr id="3" name="Content Placeholder 2"/>
          <p:cNvSpPr>
            <a:spLocks noGrp="1"/>
          </p:cNvSpPr>
          <p:nvPr>
            <p:ph idx="1"/>
          </p:nvPr>
        </p:nvSpPr>
        <p:spPr/>
        <p:txBody>
          <a:bodyPr/>
          <a:lstStyle/>
          <a:p>
            <a:r>
              <a:rPr lang="en-US" dirty="0" smtClean="0"/>
              <a:t>CHAOZ: Research at Hanna Shoal</a:t>
            </a:r>
          </a:p>
          <a:p>
            <a:r>
              <a:rPr lang="en-US" dirty="0" smtClean="0"/>
              <a:t>Early to mid-August, some runs to Barrow for supplies</a:t>
            </a:r>
          </a:p>
          <a:p>
            <a:r>
              <a:rPr lang="en-US" dirty="0" smtClean="0"/>
              <a:t>Temporal and spatial distance from whale hunt</a:t>
            </a:r>
          </a:p>
          <a:p>
            <a:pPr marL="0" indent="0">
              <a:buNone/>
            </a:pPr>
            <a:endParaRPr lang="en-US" dirty="0"/>
          </a:p>
        </p:txBody>
      </p:sp>
    </p:spTree>
    <p:extLst>
      <p:ext uri="{BB962C8B-B14F-4D97-AF65-F5344CB8AC3E}">
        <p14:creationId xmlns:p14="http://schemas.microsoft.com/office/powerpoint/2010/main" val="3820331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Questions?</a:t>
            </a:r>
            <a:endParaRPr lang="en-US" dirty="0">
              <a:solidFill>
                <a:srgbClr val="FFFFFF"/>
              </a:solidFill>
            </a:endParaRPr>
          </a:p>
        </p:txBody>
      </p:sp>
      <p:sp>
        <p:nvSpPr>
          <p:cNvPr id="3" name="Content Placeholder 2"/>
          <p:cNvSpPr>
            <a:spLocks noGrp="1"/>
          </p:cNvSpPr>
          <p:nvPr>
            <p:ph idx="1"/>
          </p:nvPr>
        </p:nvSpPr>
        <p:spPr/>
        <p:txBody>
          <a:bodyPr/>
          <a:lstStyle/>
          <a:p>
            <a:r>
              <a:rPr lang="en-US" dirty="0" smtClean="0"/>
              <a:t>Questions? Comments?</a:t>
            </a:r>
          </a:p>
          <a:p>
            <a:endParaRPr lang="en-US" dirty="0"/>
          </a:p>
          <a:p>
            <a:r>
              <a:rPr lang="en-US" dirty="0" smtClean="0"/>
              <a:t>Presenter: Chris Campbell</a:t>
            </a:r>
          </a:p>
          <a:p>
            <a:r>
              <a:rPr lang="en-US" dirty="0" smtClean="0"/>
              <a:t>Sociocultural Specialist</a:t>
            </a:r>
          </a:p>
          <a:p>
            <a:r>
              <a:rPr lang="en-US" dirty="0" smtClean="0"/>
              <a:t>Environmental Studies Program, Alaska OCS Region</a:t>
            </a:r>
          </a:p>
          <a:p>
            <a:r>
              <a:rPr lang="en-US" dirty="0" smtClean="0"/>
              <a:t>(907) 334-5264 or Chris.Campbell@boem.gov</a:t>
            </a:r>
          </a:p>
        </p:txBody>
      </p:sp>
    </p:spTree>
    <p:extLst>
      <p:ext uri="{BB962C8B-B14F-4D97-AF65-F5344CB8AC3E}">
        <p14:creationId xmlns:p14="http://schemas.microsoft.com/office/powerpoint/2010/main" val="2004905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Planning Process</a:t>
            </a:r>
            <a:endParaRPr lang="en-US" dirty="0"/>
          </a:p>
        </p:txBody>
      </p:sp>
      <p:sp>
        <p:nvSpPr>
          <p:cNvPr id="3" name="Content Placeholder 2"/>
          <p:cNvSpPr>
            <a:spLocks noGrp="1"/>
          </p:cNvSpPr>
          <p:nvPr>
            <p:ph sz="half" idx="1"/>
          </p:nvPr>
        </p:nvSpPr>
        <p:spPr>
          <a:xfrm>
            <a:off x="457200" y="1066800"/>
            <a:ext cx="4876800" cy="5059363"/>
          </a:xfrm>
        </p:spPr>
        <p:txBody>
          <a:bodyPr/>
          <a:lstStyle/>
          <a:p>
            <a:r>
              <a:rPr lang="en-US" sz="2200" b="1" dirty="0"/>
              <a:t>ESP </a:t>
            </a:r>
            <a:r>
              <a:rPr lang="en-US" sz="2200" b="1" dirty="0" smtClean="0"/>
              <a:t>process takes ~9 </a:t>
            </a:r>
            <a:r>
              <a:rPr lang="en-US" sz="2200" b="1" dirty="0"/>
              <a:t>months to </a:t>
            </a:r>
            <a:r>
              <a:rPr lang="en-US" sz="2200" b="1" dirty="0" smtClean="0"/>
              <a:t>complete.</a:t>
            </a:r>
            <a:endParaRPr lang="en-US" sz="2200" b="1" dirty="0"/>
          </a:p>
          <a:p>
            <a:r>
              <a:rPr lang="en-US" sz="2200" b="1" dirty="0"/>
              <a:t>Autumn: ASP distributed to 200+ groups</a:t>
            </a:r>
          </a:p>
          <a:p>
            <a:r>
              <a:rPr lang="en-US" sz="2200" b="1" dirty="0"/>
              <a:t>Winter: Study profiles received and worked into priority shortlist </a:t>
            </a:r>
          </a:p>
          <a:p>
            <a:r>
              <a:rPr lang="en-US" sz="2200" b="1" dirty="0"/>
              <a:t>Spring: Shortlist consolidated and coordinated with other science efforts</a:t>
            </a:r>
          </a:p>
          <a:p>
            <a:r>
              <a:rPr lang="en-US" sz="2200" b="1" dirty="0"/>
              <a:t>Summer: Final priorities reviewed by external NAS Advisory Committee</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34000" y="1143000"/>
            <a:ext cx="3276600" cy="4427409"/>
          </a:xfrm>
        </p:spPr>
      </p:pic>
      <p:sp>
        <p:nvSpPr>
          <p:cNvPr id="5" name="Slide Number Placeholder 4"/>
          <p:cNvSpPr>
            <a:spLocks noGrp="1"/>
          </p:cNvSpPr>
          <p:nvPr>
            <p:ph type="sldNum" sz="quarter" idx="12"/>
          </p:nvPr>
        </p:nvSpPr>
        <p:spPr/>
        <p:txBody>
          <a:bodyPr/>
          <a:lstStyle/>
          <a:p>
            <a:pPr>
              <a:defRPr/>
            </a:pPr>
            <a:fld id="{8E9C59CE-384F-442E-8D4B-3CE77A218FAF}" type="slidenum">
              <a:rPr lang="en-US" smtClean="0">
                <a:solidFill>
                  <a:srgbClr val="000000">
                    <a:tint val="75000"/>
                  </a:srgbClr>
                </a:solidFill>
              </a:rPr>
              <a:pPr>
                <a:defRPr/>
              </a:pPr>
              <a:t>2</a:t>
            </a:fld>
            <a:endParaRPr lang="en-US" dirty="0">
              <a:solidFill>
                <a:srgbClr val="000000">
                  <a:tint val="75000"/>
                </a:srgbClr>
              </a:solidFill>
            </a:endParaRPr>
          </a:p>
        </p:txBody>
      </p:sp>
    </p:spTree>
    <p:extLst>
      <p:ext uri="{BB962C8B-B14F-4D97-AF65-F5344CB8AC3E}">
        <p14:creationId xmlns:p14="http://schemas.microsoft.com/office/powerpoint/2010/main" val="3616168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191000" y="1981200"/>
            <a:ext cx="5165803" cy="3520440"/>
          </a:xfrm>
        </p:spPr>
      </p:pic>
      <p:sp>
        <p:nvSpPr>
          <p:cNvPr id="2" name="Title 1"/>
          <p:cNvSpPr>
            <a:spLocks noGrp="1"/>
          </p:cNvSpPr>
          <p:nvPr>
            <p:ph type="title"/>
          </p:nvPr>
        </p:nvSpPr>
        <p:spPr/>
        <p:txBody>
          <a:bodyPr/>
          <a:lstStyle/>
          <a:p>
            <a:r>
              <a:rPr lang="en-US" dirty="0" smtClean="0"/>
              <a:t>Stakeholder Engagement </a:t>
            </a:r>
            <a:endParaRPr lang="en-US" dirty="0"/>
          </a:p>
        </p:txBody>
      </p:sp>
      <p:sp>
        <p:nvSpPr>
          <p:cNvPr id="3" name="Content Placeholder 2"/>
          <p:cNvSpPr>
            <a:spLocks noGrp="1"/>
          </p:cNvSpPr>
          <p:nvPr>
            <p:ph sz="half" idx="1"/>
          </p:nvPr>
        </p:nvSpPr>
        <p:spPr>
          <a:xfrm>
            <a:off x="457200" y="1066800"/>
            <a:ext cx="4038600" cy="5059363"/>
          </a:xfrm>
        </p:spPr>
        <p:txBody>
          <a:bodyPr/>
          <a:lstStyle/>
          <a:p>
            <a:r>
              <a:rPr lang="en-US" sz="2100" b="1" dirty="0"/>
              <a:t>Direct input to ASP via profiles</a:t>
            </a:r>
          </a:p>
          <a:p>
            <a:r>
              <a:rPr lang="en-US" sz="2100" b="1" dirty="0"/>
              <a:t>Comments received during scoping/public hearing testimony</a:t>
            </a:r>
          </a:p>
          <a:p>
            <a:r>
              <a:rPr lang="en-US" sz="2100" b="1" dirty="0"/>
              <a:t>Coordination through regular meetings with AEWC, NSSI, IARPC, etc.  </a:t>
            </a:r>
          </a:p>
          <a:p>
            <a:r>
              <a:rPr lang="en-US" sz="2100" b="1" dirty="0"/>
              <a:t>Subsistence monitoring: harvest mapping, sharing networks, social indicators </a:t>
            </a:r>
          </a:p>
          <a:p>
            <a:r>
              <a:rPr lang="en-US" sz="2100" b="1" dirty="0"/>
              <a:t>TK integration: whale tagging, seal tagging, Arctic cisco, LEO observations</a:t>
            </a:r>
          </a:p>
          <a:p>
            <a:endParaRPr lang="en-US" sz="2400" dirty="0"/>
          </a:p>
        </p:txBody>
      </p:sp>
      <p:sp>
        <p:nvSpPr>
          <p:cNvPr id="5" name="Slide Number Placeholder 4"/>
          <p:cNvSpPr>
            <a:spLocks noGrp="1"/>
          </p:cNvSpPr>
          <p:nvPr>
            <p:ph type="sldNum" sz="quarter" idx="12"/>
          </p:nvPr>
        </p:nvSpPr>
        <p:spPr/>
        <p:txBody>
          <a:bodyPr/>
          <a:lstStyle/>
          <a:p>
            <a:pPr>
              <a:defRPr/>
            </a:pPr>
            <a:fld id="{8E9C59CE-384F-442E-8D4B-3CE77A218FAF}" type="slidenum">
              <a:rPr lang="en-US" smtClean="0">
                <a:solidFill>
                  <a:srgbClr val="000000">
                    <a:tint val="75000"/>
                  </a:srgbClr>
                </a:solidFill>
              </a:rPr>
              <a:pPr>
                <a:defRPr/>
              </a:pPr>
              <a:t>3</a:t>
            </a:fld>
            <a:endParaRPr lang="en-US" dirty="0">
              <a:solidFill>
                <a:srgbClr val="000000">
                  <a:tint val="75000"/>
                </a:srgbClr>
              </a:solidFill>
            </a:endParaRPr>
          </a:p>
        </p:txBody>
      </p:sp>
    </p:spTree>
    <p:extLst>
      <p:ext uri="{BB962C8B-B14F-4D97-AF65-F5344CB8AC3E}">
        <p14:creationId xmlns:p14="http://schemas.microsoft.com/office/powerpoint/2010/main" val="291805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Platforms/Sound Sources Include:</a:t>
            </a:r>
            <a:endParaRPr lang="en-US" dirty="0"/>
          </a:p>
        </p:txBody>
      </p:sp>
      <p:sp>
        <p:nvSpPr>
          <p:cNvPr id="3" name="Content Placeholder 2"/>
          <p:cNvSpPr>
            <a:spLocks noGrp="1"/>
          </p:cNvSpPr>
          <p:nvPr>
            <p:ph sz="half" idx="1"/>
          </p:nvPr>
        </p:nvSpPr>
        <p:spPr>
          <a:xfrm>
            <a:off x="457200" y="1066800"/>
            <a:ext cx="4038600" cy="5059363"/>
          </a:xfrm>
        </p:spPr>
        <p:txBody>
          <a:bodyPr/>
          <a:lstStyle/>
          <a:p>
            <a:r>
              <a:rPr lang="en-US" sz="2200" dirty="0"/>
              <a:t>ASAMM aerial surveys</a:t>
            </a:r>
          </a:p>
          <a:p>
            <a:r>
              <a:rPr lang="en-US" sz="2200" dirty="0"/>
              <a:t>UAS </a:t>
            </a:r>
            <a:r>
              <a:rPr lang="en-US" sz="2200" dirty="0" smtClean="0"/>
              <a:t>experimentation</a:t>
            </a:r>
          </a:p>
          <a:p>
            <a:r>
              <a:rPr lang="en-US" sz="2200" dirty="0" smtClean="0"/>
              <a:t>Shipboard </a:t>
            </a:r>
            <a:r>
              <a:rPr lang="en-US" sz="2200" dirty="0"/>
              <a:t>sampling and instrumentation (including auto recorders of ambient noise)</a:t>
            </a:r>
          </a:p>
          <a:p>
            <a:r>
              <a:rPr lang="en-US" sz="2200" dirty="0"/>
              <a:t>Marine mammal tagging </a:t>
            </a:r>
            <a:endParaRPr lang="en-US" sz="2200" dirty="0" smtClean="0"/>
          </a:p>
          <a:p>
            <a:pPr marL="0" indent="0">
              <a:buNone/>
            </a:pPr>
            <a:endParaRPr lang="en-US" sz="2200" dirty="0"/>
          </a:p>
          <a:p>
            <a:pPr marL="0" indent="0">
              <a:buNone/>
            </a:pPr>
            <a:r>
              <a:rPr lang="en-US" sz="2400" i="1" dirty="0" smtClean="0"/>
              <a:t>Research </a:t>
            </a:r>
            <a:r>
              <a:rPr lang="en-US" sz="2400" i="1" dirty="0"/>
              <a:t>activities most active during open-water season, but occur year round</a:t>
            </a:r>
          </a:p>
          <a:p>
            <a:endParaRPr lang="en-US" sz="22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91001" y="1828800"/>
            <a:ext cx="4800600" cy="3839792"/>
          </a:xfrm>
        </p:spPr>
      </p:pic>
      <p:sp>
        <p:nvSpPr>
          <p:cNvPr id="5" name="Slide Number Placeholder 4"/>
          <p:cNvSpPr>
            <a:spLocks noGrp="1"/>
          </p:cNvSpPr>
          <p:nvPr>
            <p:ph type="sldNum" sz="quarter" idx="12"/>
          </p:nvPr>
        </p:nvSpPr>
        <p:spPr/>
        <p:txBody>
          <a:bodyPr/>
          <a:lstStyle/>
          <a:p>
            <a:pPr>
              <a:defRPr/>
            </a:pPr>
            <a:fld id="{8E9C59CE-384F-442E-8D4B-3CE77A218FAF}" type="slidenum">
              <a:rPr lang="en-US" smtClean="0">
                <a:solidFill>
                  <a:srgbClr val="000000">
                    <a:tint val="75000"/>
                  </a:srgbClr>
                </a:solidFill>
              </a:rPr>
              <a:pPr>
                <a:defRPr/>
              </a:pPr>
              <a:t>4</a:t>
            </a:fld>
            <a:endParaRPr lang="en-US" dirty="0">
              <a:solidFill>
                <a:srgbClr val="000000">
                  <a:tint val="75000"/>
                </a:srgbClr>
              </a:solidFill>
            </a:endParaRPr>
          </a:p>
        </p:txBody>
      </p:sp>
    </p:spTree>
    <p:extLst>
      <p:ext uri="{BB962C8B-B14F-4D97-AF65-F5344CB8AC3E}">
        <p14:creationId xmlns:p14="http://schemas.microsoft.com/office/powerpoint/2010/main" val="777784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Routine Mitigation</a:t>
            </a:r>
            <a:endParaRPr lang="en-US" dirty="0"/>
          </a:p>
        </p:txBody>
      </p:sp>
      <p:sp>
        <p:nvSpPr>
          <p:cNvPr id="3" name="Content Placeholder 2"/>
          <p:cNvSpPr>
            <a:spLocks noGrp="1"/>
          </p:cNvSpPr>
          <p:nvPr>
            <p:ph sz="half" idx="1"/>
          </p:nvPr>
        </p:nvSpPr>
        <p:spPr>
          <a:xfrm>
            <a:off x="457200" y="1143000"/>
            <a:ext cx="4038600" cy="4983163"/>
          </a:xfrm>
        </p:spPr>
        <p:txBody>
          <a:bodyPr/>
          <a:lstStyle/>
          <a:p>
            <a:r>
              <a:rPr lang="en-US" sz="2200" dirty="0"/>
              <a:t>Aerial surveys coordinate flight plans with </a:t>
            </a:r>
            <a:r>
              <a:rPr lang="en-US" sz="2200" dirty="0" smtClean="0"/>
              <a:t>FAA and communication centers</a:t>
            </a:r>
          </a:p>
          <a:p>
            <a:r>
              <a:rPr lang="en-US" sz="2200" dirty="0" smtClean="0"/>
              <a:t>Aerial </a:t>
            </a:r>
            <a:r>
              <a:rPr lang="en-US" sz="2200" dirty="0"/>
              <a:t>surveys deviate to avoid harassment of </a:t>
            </a:r>
            <a:r>
              <a:rPr lang="en-US" sz="2200" dirty="0" smtClean="0"/>
              <a:t> marine mammals </a:t>
            </a:r>
            <a:r>
              <a:rPr lang="en-US" sz="2200" dirty="0"/>
              <a:t>and maintain altitude of </a:t>
            </a:r>
            <a:r>
              <a:rPr lang="en-US" sz="2200" dirty="0" smtClean="0"/>
              <a:t>1000’ </a:t>
            </a:r>
            <a:endParaRPr lang="en-US" sz="2200" dirty="0"/>
          </a:p>
          <a:p>
            <a:r>
              <a:rPr lang="en-US" sz="2200" dirty="0"/>
              <a:t>Aerial surveys deviate to avoid conflict with subsistence hunters</a:t>
            </a:r>
          </a:p>
          <a:p>
            <a:r>
              <a:rPr lang="en-US" sz="2200" dirty="0"/>
              <a:t>Shipboard cruises respect time area closures during whaling season</a:t>
            </a:r>
          </a:p>
          <a:p>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114800" y="1905000"/>
            <a:ext cx="5105400" cy="3322320"/>
          </a:xfrm>
        </p:spPr>
      </p:pic>
      <p:sp>
        <p:nvSpPr>
          <p:cNvPr id="5" name="Slide Number Placeholder 4"/>
          <p:cNvSpPr>
            <a:spLocks noGrp="1"/>
          </p:cNvSpPr>
          <p:nvPr>
            <p:ph type="sldNum" sz="quarter" idx="12"/>
          </p:nvPr>
        </p:nvSpPr>
        <p:spPr/>
        <p:txBody>
          <a:bodyPr/>
          <a:lstStyle/>
          <a:p>
            <a:pPr>
              <a:defRPr/>
            </a:pPr>
            <a:fld id="{8E9C59CE-384F-442E-8D4B-3CE77A218FAF}" type="slidenum">
              <a:rPr lang="en-US" smtClean="0">
                <a:solidFill>
                  <a:srgbClr val="000000">
                    <a:tint val="75000"/>
                  </a:srgbClr>
                </a:solidFill>
              </a:rPr>
              <a:pPr>
                <a:defRPr/>
              </a:pPr>
              <a:t>5</a:t>
            </a:fld>
            <a:endParaRPr lang="en-US" dirty="0">
              <a:solidFill>
                <a:srgbClr val="000000">
                  <a:tint val="75000"/>
                </a:srgbClr>
              </a:solidFill>
            </a:endParaRPr>
          </a:p>
        </p:txBody>
      </p:sp>
    </p:spTree>
    <p:extLst>
      <p:ext uri="{BB962C8B-B14F-4D97-AF65-F5344CB8AC3E}">
        <p14:creationId xmlns:p14="http://schemas.microsoft.com/office/powerpoint/2010/main" val="338044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Cruise Protocols</a:t>
            </a:r>
            <a:endParaRPr lang="en-US" dirty="0">
              <a:solidFill>
                <a:schemeClr val="accent3"/>
              </a:solidFill>
            </a:endParaRPr>
          </a:p>
        </p:txBody>
      </p:sp>
      <p:sp>
        <p:nvSpPr>
          <p:cNvPr id="3" name="Content Placeholder 2"/>
          <p:cNvSpPr>
            <a:spLocks noGrp="1"/>
          </p:cNvSpPr>
          <p:nvPr>
            <p:ph idx="1"/>
          </p:nvPr>
        </p:nvSpPr>
        <p:spPr/>
        <p:txBody>
          <a:bodyPr/>
          <a:lstStyle/>
          <a:p>
            <a:r>
              <a:rPr lang="en-US" dirty="0" smtClean="0"/>
              <a:t>TRANSBOUNDARY SURVEY. Joint US and Canada.</a:t>
            </a:r>
          </a:p>
          <a:p>
            <a:r>
              <a:rPr lang="en-US" dirty="0" smtClean="0"/>
              <a:t>This was a fish study performed by the UAF and funded by BOEM.</a:t>
            </a:r>
          </a:p>
          <a:p>
            <a:r>
              <a:rPr lang="en-US" dirty="0" smtClean="0"/>
              <a:t>At least 6 </a:t>
            </a:r>
            <a:r>
              <a:rPr lang="en-US" dirty="0" err="1" smtClean="0"/>
              <a:t>mos</a:t>
            </a:r>
            <a:r>
              <a:rPr lang="en-US" dirty="0" smtClean="0"/>
              <a:t> in advance, the BOEM project manager, ESP studies chief, and the PI presented to AEWC, NSB and other key parties (local whaling representations),</a:t>
            </a:r>
          </a:p>
          <a:p>
            <a:endParaRPr lang="en-US" dirty="0"/>
          </a:p>
        </p:txBody>
      </p:sp>
    </p:spTree>
    <p:extLst>
      <p:ext uri="{BB962C8B-B14F-4D97-AF65-F5344CB8AC3E}">
        <p14:creationId xmlns:p14="http://schemas.microsoft.com/office/powerpoint/2010/main" val="2029977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Cruise Protocols</a:t>
            </a:r>
            <a:endParaRPr lang="en-US" dirty="0">
              <a:solidFill>
                <a:srgbClr val="FFFFFF"/>
              </a:solidFill>
            </a:endParaRPr>
          </a:p>
        </p:txBody>
      </p:sp>
      <p:sp>
        <p:nvSpPr>
          <p:cNvPr id="3" name="Content Placeholder 2"/>
          <p:cNvSpPr>
            <a:spLocks noGrp="1"/>
          </p:cNvSpPr>
          <p:nvPr>
            <p:ph idx="1"/>
          </p:nvPr>
        </p:nvSpPr>
        <p:spPr/>
        <p:txBody>
          <a:bodyPr/>
          <a:lstStyle/>
          <a:p>
            <a:r>
              <a:rPr lang="en-US" dirty="0" smtClean="0"/>
              <a:t>The outcome was for BOEM to follow same protocols as seismic:</a:t>
            </a:r>
          </a:p>
          <a:p>
            <a:r>
              <a:rPr lang="en-US" dirty="0" smtClean="0"/>
              <a:t>Stay out of the </a:t>
            </a:r>
            <a:r>
              <a:rPr lang="en-US" dirty="0" err="1" smtClean="0"/>
              <a:t>Nuiqsut</a:t>
            </a:r>
            <a:r>
              <a:rPr lang="en-US" dirty="0" smtClean="0"/>
              <a:t> and </a:t>
            </a:r>
            <a:r>
              <a:rPr lang="en-US" dirty="0" err="1" smtClean="0"/>
              <a:t>Kaktovik</a:t>
            </a:r>
            <a:r>
              <a:rPr lang="en-US" dirty="0" smtClean="0"/>
              <a:t> subsistence areas from Aug. 25 until bowhead whale hunt over.</a:t>
            </a:r>
          </a:p>
          <a:p>
            <a:r>
              <a:rPr lang="en-US" dirty="0" smtClean="0"/>
              <a:t>They stayed west of 150 and checked routinely with the </a:t>
            </a:r>
            <a:r>
              <a:rPr lang="en-US" dirty="0" err="1" smtClean="0"/>
              <a:t>comm</a:t>
            </a:r>
            <a:r>
              <a:rPr lang="en-US" dirty="0" smtClean="0"/>
              <a:t> center through Alaska Native Liaison on board the vessel. </a:t>
            </a:r>
            <a:endParaRPr lang="en-US" dirty="0"/>
          </a:p>
        </p:txBody>
      </p:sp>
    </p:spTree>
    <p:extLst>
      <p:ext uri="{BB962C8B-B14F-4D97-AF65-F5344CB8AC3E}">
        <p14:creationId xmlns:p14="http://schemas.microsoft.com/office/powerpoint/2010/main" val="899197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Cruise Protocols</a:t>
            </a:r>
            <a:endParaRPr lang="en-US" dirty="0">
              <a:solidFill>
                <a:srgbClr val="FFFFFF"/>
              </a:solidFill>
            </a:endParaRPr>
          </a:p>
        </p:txBody>
      </p:sp>
      <p:sp>
        <p:nvSpPr>
          <p:cNvPr id="3" name="Content Placeholder 2"/>
          <p:cNvSpPr>
            <a:spLocks noGrp="1"/>
          </p:cNvSpPr>
          <p:nvPr>
            <p:ph idx="1"/>
          </p:nvPr>
        </p:nvSpPr>
        <p:spPr/>
        <p:txBody>
          <a:bodyPr/>
          <a:lstStyle/>
          <a:p>
            <a:r>
              <a:rPr lang="en-US" dirty="0" smtClean="0"/>
              <a:t>DYE STUDY: Consultation with AEWC, NSB, and NSB attorney in January</a:t>
            </a:r>
          </a:p>
          <a:p>
            <a:r>
              <a:rPr lang="en-US" dirty="0" smtClean="0"/>
              <a:t>Field work took place in the Chukchi in Sept.</a:t>
            </a:r>
          </a:p>
          <a:p>
            <a:r>
              <a:rPr lang="en-US" dirty="0" smtClean="0"/>
              <a:t>UAF and BOEM</a:t>
            </a:r>
          </a:p>
          <a:p>
            <a:r>
              <a:rPr lang="en-US" dirty="0" smtClean="0"/>
              <a:t>100 km from shore south of Burger between Wainwright and Point Lay</a:t>
            </a:r>
          </a:p>
          <a:p>
            <a:r>
              <a:rPr lang="en-US" dirty="0" smtClean="0"/>
              <a:t>There were no conditions placed on this study.</a:t>
            </a:r>
            <a:endParaRPr lang="en-US" dirty="0"/>
          </a:p>
        </p:txBody>
      </p:sp>
    </p:spTree>
    <p:extLst>
      <p:ext uri="{BB962C8B-B14F-4D97-AF65-F5344CB8AC3E}">
        <p14:creationId xmlns:p14="http://schemas.microsoft.com/office/powerpoint/2010/main" val="2053012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Cruise Protocols</a:t>
            </a:r>
            <a:endParaRPr lang="en-US" dirty="0">
              <a:solidFill>
                <a:schemeClr val="bg2"/>
              </a:solidFill>
            </a:endParaRPr>
          </a:p>
        </p:txBody>
      </p:sp>
      <p:sp>
        <p:nvSpPr>
          <p:cNvPr id="3" name="Content Placeholder 2"/>
          <p:cNvSpPr>
            <a:spLocks noGrp="1"/>
          </p:cNvSpPr>
          <p:nvPr>
            <p:ph idx="1"/>
          </p:nvPr>
        </p:nvSpPr>
        <p:spPr/>
        <p:txBody>
          <a:bodyPr/>
          <a:lstStyle/>
          <a:p>
            <a:r>
              <a:rPr lang="en-US" dirty="0" smtClean="0"/>
              <a:t>ANIMIDA III: Offspring of work conducted in Beaufort Sea since 1983</a:t>
            </a:r>
          </a:p>
          <a:p>
            <a:r>
              <a:rPr lang="en-US" dirty="0" smtClean="0"/>
              <a:t>Long term monitoring program of contaminants contracted to </a:t>
            </a:r>
            <a:r>
              <a:rPr lang="en-US" dirty="0" err="1" smtClean="0"/>
              <a:t>Olgoonik</a:t>
            </a:r>
            <a:r>
              <a:rPr lang="en-US" dirty="0" smtClean="0"/>
              <a:t>? </a:t>
            </a:r>
            <a:r>
              <a:rPr lang="en-US" dirty="0" err="1" smtClean="0"/>
              <a:t>Fairweather</a:t>
            </a:r>
            <a:r>
              <a:rPr lang="en-US" dirty="0" smtClean="0"/>
              <a:t>.</a:t>
            </a:r>
          </a:p>
          <a:p>
            <a:r>
              <a:rPr lang="en-US" dirty="0" smtClean="0"/>
              <a:t>Boulder patch study at Stefansson Sound east to Camden Bay</a:t>
            </a:r>
          </a:p>
        </p:txBody>
      </p:sp>
    </p:spTree>
    <p:extLst>
      <p:ext uri="{BB962C8B-B14F-4D97-AF65-F5344CB8AC3E}">
        <p14:creationId xmlns:p14="http://schemas.microsoft.com/office/powerpoint/2010/main" val="2928590060"/>
      </p:ext>
    </p:extLst>
  </p:cSld>
  <p:clrMapOvr>
    <a:masterClrMapping/>
  </p:clrMapOvr>
</p:sld>
</file>

<file path=ppt/theme/theme1.xml><?xml version="1.0" encoding="utf-8"?>
<a:theme xmlns:a="http://schemas.openxmlformats.org/drawingml/2006/main" name="1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BOEM Presentati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BOEM Presentati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BOEM Presentati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OEM Presentati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OEM Presentati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OEM Presentati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OEM Presentati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BOEM Presentati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BOEM Presentati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BOEM Presentati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24031</TotalTime>
  <Words>847</Words>
  <Application>Microsoft Macintosh PowerPoint</Application>
  <PresentationFormat>On-screen Show (4:3)</PresentationFormat>
  <Paragraphs>84</Paragraphs>
  <Slides>12</Slides>
  <Notes>7</Notes>
  <HiddenSlides>0</HiddenSlides>
  <MMClips>0</MMClips>
  <ScaleCrop>false</ScaleCrop>
  <HeadingPairs>
    <vt:vector size="4" baseType="variant">
      <vt:variant>
        <vt:lpstr>Theme</vt:lpstr>
      </vt:variant>
      <vt:variant>
        <vt:i4>12</vt:i4>
      </vt:variant>
      <vt:variant>
        <vt:lpstr>Slide Titles</vt:lpstr>
      </vt:variant>
      <vt:variant>
        <vt:i4>12</vt:i4>
      </vt:variant>
    </vt:vector>
  </HeadingPairs>
  <TitlesOfParts>
    <vt:vector size="24" baseType="lpstr">
      <vt:lpstr>1_Office Theme</vt:lpstr>
      <vt:lpstr>Office Theme</vt:lpstr>
      <vt:lpstr>BOEM Presentation Template</vt:lpstr>
      <vt:lpstr>1_BOEM Presentation Template</vt:lpstr>
      <vt:lpstr>2_BOEM Presentation Template</vt:lpstr>
      <vt:lpstr>3_BOEM Presentation Template</vt:lpstr>
      <vt:lpstr>4_BOEM Presentation Template</vt:lpstr>
      <vt:lpstr>5_BOEM Presentation Template</vt:lpstr>
      <vt:lpstr>6_BOEM Presentation Template</vt:lpstr>
      <vt:lpstr>7_BOEM Presentation Template</vt:lpstr>
      <vt:lpstr>8_BOEM Presentation Template</vt:lpstr>
      <vt:lpstr>9_BOEM Presentation Template</vt:lpstr>
      <vt:lpstr> Environmental Studies Program </vt:lpstr>
      <vt:lpstr>Research Planning Process</vt:lpstr>
      <vt:lpstr>Stakeholder Engagement </vt:lpstr>
      <vt:lpstr>Research Platforms/Sound Sources Include:</vt:lpstr>
      <vt:lpstr>Examples of Routine Mitigation</vt:lpstr>
      <vt:lpstr>Cruise Protocols</vt:lpstr>
      <vt:lpstr>Cruise Protocols</vt:lpstr>
      <vt:lpstr>Cruise Protocols</vt:lpstr>
      <vt:lpstr>Cruise Protocols</vt:lpstr>
      <vt:lpstr>Cruise Protocols</vt:lpstr>
      <vt:lpstr>Cruise Protocol</vt:lpstr>
      <vt:lpstr>Questions?</vt:lpstr>
    </vt:vector>
  </TitlesOfParts>
  <Company>DOI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Warren, Sharon E</dc:creator>
  <cp:lastModifiedBy>Jenny Evans</cp:lastModifiedBy>
  <cp:revision>1035</cp:revision>
  <cp:lastPrinted>2015-12-10T19:09:16Z</cp:lastPrinted>
  <dcterms:created xsi:type="dcterms:W3CDTF">2012-10-29T21:33:38Z</dcterms:created>
  <dcterms:modified xsi:type="dcterms:W3CDTF">2016-01-14T00:22:52Z</dcterms:modified>
</cp:coreProperties>
</file>