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283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4ACF2-8D21-4522-83BC-EEF115439D11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8617-5A1C-43AF-82EE-76D352A3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asmccj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6019800" cy="4343400"/>
          </a:xfrm>
        </p:spPr>
        <p:txBody>
          <a:bodyPr>
            <a:noAutofit/>
          </a:bodyPr>
          <a:lstStyle/>
          <a:p>
            <a:r>
              <a:rPr lang="en-US" sz="1600" dirty="0"/>
              <a:t>IASMC Competition Registration</a:t>
            </a:r>
            <a:br>
              <a:rPr lang="en-US" sz="1600" dirty="0"/>
            </a:br>
            <a:r>
              <a:rPr lang="en-US" sz="1600" dirty="0"/>
              <a:t>Kansas City 2020</a:t>
            </a:r>
            <a:br>
              <a:rPr lang="en-US" sz="1600" dirty="0"/>
            </a:br>
            <a:r>
              <a:rPr lang="en-US" sz="1600" dirty="0"/>
              <a:t>Final Times Assigned at Captains Meeting</a:t>
            </a:r>
            <a:br>
              <a:rPr lang="en-US" sz="1600" dirty="0"/>
            </a:br>
            <a:r>
              <a:rPr lang="en-US" sz="1600" dirty="0"/>
              <a:t>(times subject to change)</a:t>
            </a:r>
            <a:br>
              <a:rPr lang="en-US" sz="1600" dirty="0"/>
            </a:br>
            <a:r>
              <a:rPr lang="en-US" sz="1600" dirty="0"/>
              <a:t>Kansas City</a:t>
            </a:r>
            <a:br>
              <a:rPr lang="en-US" sz="2400" dirty="0"/>
            </a:br>
            <a:r>
              <a:rPr lang="en-US" sz="1200" i="1" dirty="0">
                <a:solidFill>
                  <a:srgbClr val="C00000"/>
                </a:solidFill>
              </a:rPr>
              <a:t>ADVANCE REGISTRATION REQUIRED</a:t>
            </a:r>
            <a:br>
              <a:rPr lang="en-US" sz="1200" i="1" dirty="0">
                <a:solidFill>
                  <a:srgbClr val="C00000"/>
                </a:solidFill>
              </a:rPr>
            </a:br>
            <a:r>
              <a:rPr lang="en-US" sz="1200" i="1" dirty="0">
                <a:solidFill>
                  <a:srgbClr val="C00000"/>
                </a:solidFill>
              </a:rPr>
              <a:t>ALL COMPETITORS MUST BE CURRENT  IASMC DUES PAYING MEMBERS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124200"/>
            <a:ext cx="5257800" cy="4191000"/>
          </a:xfrm>
        </p:spPr>
        <p:txBody>
          <a:bodyPr>
            <a:normAutofit fontScale="25000" lnSpcReduction="20000"/>
          </a:bodyPr>
          <a:lstStyle/>
          <a:p>
            <a:pPr algn="l"/>
            <a:endParaRPr lang="en-US" sz="4800" dirty="0">
              <a:solidFill>
                <a:schemeClr val="tx1"/>
              </a:solidFill>
            </a:endParaRP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Unit Name______________________________________  Class: ____________ 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Temple: __________________________________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Unit Contact: ______________________________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Contact Phone:_____________________________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Description of Vehicles: ________________________________________</a:t>
            </a:r>
          </a:p>
          <a:p>
            <a:pPr algn="l"/>
            <a:endParaRPr lang="en-US" sz="4800" dirty="0">
              <a:solidFill>
                <a:schemeClr val="tx1"/>
              </a:solidFill>
            </a:endParaRP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Team Captain must attend the General &amp; Captains Meetings prior to the competition.  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Number of Riders &amp; Names:</a:t>
            </a:r>
          </a:p>
          <a:p>
            <a:pPr marL="914400" indent="-914400" algn="l">
              <a:buAutoNum type="arabicPeriod"/>
            </a:pPr>
            <a:r>
              <a:rPr lang="en-US" sz="4800" dirty="0">
                <a:solidFill>
                  <a:schemeClr val="tx1"/>
                </a:solidFill>
              </a:rPr>
              <a:t>      2.                                    3.                                 4.</a:t>
            </a:r>
          </a:p>
          <a:p>
            <a:pPr marL="914400" indent="-914400" algn="l">
              <a:buAutoNum type="arabicPeriod"/>
            </a:pPr>
            <a:endParaRPr lang="en-US" sz="4800" dirty="0">
              <a:solidFill>
                <a:schemeClr val="tx1"/>
              </a:solidFill>
            </a:endParaRPr>
          </a:p>
          <a:p>
            <a:pPr marL="914400" indent="-914400" algn="l">
              <a:buAutoNum type="arabicPeriod" startAt="5"/>
            </a:pPr>
            <a:r>
              <a:rPr lang="en-US" sz="4800" dirty="0">
                <a:solidFill>
                  <a:schemeClr val="tx1"/>
                </a:solidFill>
              </a:rPr>
              <a:t>      6.                                    7.                                 8.</a:t>
            </a:r>
          </a:p>
          <a:p>
            <a:pPr marL="914400" indent="-914400" algn="l"/>
            <a:endParaRPr lang="en-US" sz="4800" dirty="0">
              <a:solidFill>
                <a:schemeClr val="tx1"/>
              </a:solidFill>
            </a:endParaRPr>
          </a:p>
          <a:p>
            <a:pPr marL="914400" indent="-914400" algn="l">
              <a:buAutoNum type="arabicPeriod" startAt="9"/>
            </a:pPr>
            <a:r>
              <a:rPr lang="en-US" sz="4800" dirty="0">
                <a:solidFill>
                  <a:schemeClr val="tx1"/>
                </a:solidFill>
              </a:rPr>
              <a:t>     10.                                  11.                              12.</a:t>
            </a:r>
          </a:p>
          <a:p>
            <a:pPr marL="914400" indent="-914400" algn="l">
              <a:buAutoNum type="arabicPeriod" startAt="9"/>
            </a:pPr>
            <a:endParaRPr lang="en-US" sz="4800" dirty="0">
              <a:solidFill>
                <a:schemeClr val="tx1"/>
              </a:solidFill>
            </a:endParaRPr>
          </a:p>
          <a:p>
            <a:pPr marL="914400" indent="-914400" algn="l"/>
            <a:r>
              <a:rPr lang="en-US" sz="4800" dirty="0">
                <a:solidFill>
                  <a:schemeClr val="tx1"/>
                </a:solidFill>
              </a:rPr>
              <a:t>13.                          14.                                  15.                              16.         </a:t>
            </a:r>
          </a:p>
          <a:p>
            <a:pPr marL="914400" indent="-914400" algn="l"/>
            <a:endParaRPr lang="en-US" sz="4800" dirty="0">
              <a:solidFill>
                <a:schemeClr val="tx1"/>
              </a:solidFill>
            </a:endParaRP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Drill _____ Obstacle Course:  ___ Slow Ride: ________ SHOW CLASS*________</a:t>
            </a:r>
          </a:p>
          <a:p>
            <a:pPr algn="l"/>
            <a:endParaRPr lang="en-US" sz="4800" dirty="0">
              <a:solidFill>
                <a:schemeClr val="tx1"/>
              </a:solidFill>
            </a:endParaRP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NOTE: INDIVIDUALS not part of teams may independently  register for Obstacle / Slow Race / Show Class – all competitors must have a current IASMC Dues Card &amp; Wings to participate.</a:t>
            </a:r>
          </a:p>
          <a:p>
            <a:pPr algn="l"/>
            <a:endParaRPr lang="en-US" sz="4800" dirty="0">
              <a:solidFill>
                <a:schemeClr val="tx1"/>
              </a:solidFill>
            </a:endParaRP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Email completed form or equivalent information by NOT LATER THAN  6/18/2020 to: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CJ Apel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Secretary / Treasurer - IASMC</a:t>
            </a:r>
          </a:p>
          <a:p>
            <a:pPr algn="l"/>
            <a:r>
              <a:rPr lang="en-US" sz="4800" dirty="0">
                <a:solidFill>
                  <a:schemeClr val="tx1"/>
                </a:solidFill>
              </a:rPr>
              <a:t>Email: </a:t>
            </a:r>
            <a:r>
              <a:rPr lang="en-US" sz="4800" dirty="0">
                <a:solidFill>
                  <a:schemeClr val="tx1"/>
                </a:solidFill>
                <a:hlinkClick r:id="rId2"/>
              </a:rPr>
              <a:t>iasmccj@gmail.com</a:t>
            </a:r>
            <a:r>
              <a:rPr lang="en-US" sz="4800" dirty="0">
                <a:solidFill>
                  <a:schemeClr val="tx1"/>
                </a:solidFill>
              </a:rPr>
              <a:t>, Phone: 419-450-6838</a:t>
            </a:r>
          </a:p>
          <a:p>
            <a:pPr algn="l"/>
            <a:endParaRPr lang="en-US" sz="4800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Intl Wings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0"/>
            <a:ext cx="4470888" cy="15499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150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IASMC Competition Registration Kansas City 2020 Final Times Assigned at Captains Meeting (times subject to change) Kansas City ADVANCE REGISTRATION REQUIRED ALL COMPETITORS MUST BE CURRENT  IASMC DUES PAYING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IASMC Awards Banquet Monday July 2nd, 2012 6:30pm  Hilton Charlotte  University Place 8629 JM Keynes Drive Charlotte, NC 28262  Advance reservations required  by 6/15/2012 Please</dc:title>
  <dc:creator>Jay</dc:creator>
  <cp:lastModifiedBy>CJ Apel</cp:lastModifiedBy>
  <cp:revision>24</cp:revision>
  <dcterms:created xsi:type="dcterms:W3CDTF">2012-05-10T16:18:36Z</dcterms:created>
  <dcterms:modified xsi:type="dcterms:W3CDTF">2019-09-03T21:03:06Z</dcterms:modified>
</cp:coreProperties>
</file>