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  <p:sldMasterId id="2147483969" r:id="rId5"/>
  </p:sldMasterIdLst>
  <p:notesMasterIdLst>
    <p:notesMasterId r:id="rId84"/>
  </p:notesMasterIdLst>
  <p:handoutMasterIdLst>
    <p:handoutMasterId r:id="rId85"/>
  </p:handoutMasterIdLst>
  <p:sldIdLst>
    <p:sldId id="1690" r:id="rId6"/>
    <p:sldId id="265" r:id="rId7"/>
    <p:sldId id="1698" r:id="rId8"/>
    <p:sldId id="1699" r:id="rId9"/>
    <p:sldId id="409" r:id="rId10"/>
    <p:sldId id="279" r:id="rId11"/>
    <p:sldId id="1701" r:id="rId12"/>
    <p:sldId id="1752" r:id="rId13"/>
    <p:sldId id="1753" r:id="rId14"/>
    <p:sldId id="1754" r:id="rId15"/>
    <p:sldId id="1755" r:id="rId16"/>
    <p:sldId id="1756" r:id="rId17"/>
    <p:sldId id="1746" r:id="rId18"/>
    <p:sldId id="1757" r:id="rId19"/>
    <p:sldId id="1758" r:id="rId20"/>
    <p:sldId id="1759" r:id="rId21"/>
    <p:sldId id="1760" r:id="rId22"/>
    <p:sldId id="1761" r:id="rId23"/>
    <p:sldId id="1705" r:id="rId24"/>
    <p:sldId id="1706" r:id="rId25"/>
    <p:sldId id="1762" r:id="rId26"/>
    <p:sldId id="1763" r:id="rId27"/>
    <p:sldId id="1713" r:id="rId28"/>
    <p:sldId id="1764" r:id="rId29"/>
    <p:sldId id="1766" r:id="rId30"/>
    <p:sldId id="1715" r:id="rId31"/>
    <p:sldId id="1765" r:id="rId32"/>
    <p:sldId id="1767" r:id="rId33"/>
    <p:sldId id="1769" r:id="rId34"/>
    <p:sldId id="1770" r:id="rId35"/>
    <p:sldId id="1771" r:id="rId36"/>
    <p:sldId id="1768" r:id="rId37"/>
    <p:sldId id="1772" r:id="rId38"/>
    <p:sldId id="1773" r:id="rId39"/>
    <p:sldId id="1774" r:id="rId40"/>
    <p:sldId id="1775" r:id="rId41"/>
    <p:sldId id="1776" r:id="rId42"/>
    <p:sldId id="1778" r:id="rId43"/>
    <p:sldId id="1777" r:id="rId44"/>
    <p:sldId id="1816" r:id="rId45"/>
    <p:sldId id="1779" r:id="rId46"/>
    <p:sldId id="1780" r:id="rId47"/>
    <p:sldId id="1781" r:id="rId48"/>
    <p:sldId id="1782" r:id="rId49"/>
    <p:sldId id="1783" r:id="rId50"/>
    <p:sldId id="1784" r:id="rId51"/>
    <p:sldId id="1785" r:id="rId52"/>
    <p:sldId id="1786" r:id="rId53"/>
    <p:sldId id="1787" r:id="rId54"/>
    <p:sldId id="1788" r:id="rId55"/>
    <p:sldId id="1789" r:id="rId56"/>
    <p:sldId id="1790" r:id="rId57"/>
    <p:sldId id="1791" r:id="rId58"/>
    <p:sldId id="1792" r:id="rId59"/>
    <p:sldId id="1793" r:id="rId60"/>
    <p:sldId id="1794" r:id="rId61"/>
    <p:sldId id="1795" r:id="rId62"/>
    <p:sldId id="1796" r:id="rId63"/>
    <p:sldId id="1798" r:id="rId64"/>
    <p:sldId id="1799" r:id="rId65"/>
    <p:sldId id="1800" r:id="rId66"/>
    <p:sldId id="1801" r:id="rId67"/>
    <p:sldId id="1804" r:id="rId68"/>
    <p:sldId id="1805" r:id="rId69"/>
    <p:sldId id="1806" r:id="rId70"/>
    <p:sldId id="1807" r:id="rId71"/>
    <p:sldId id="1808" r:id="rId72"/>
    <p:sldId id="1809" r:id="rId73"/>
    <p:sldId id="1810" r:id="rId74"/>
    <p:sldId id="1811" r:id="rId75"/>
    <p:sldId id="1812" r:id="rId76"/>
    <p:sldId id="1813" r:id="rId77"/>
    <p:sldId id="1814" r:id="rId78"/>
    <p:sldId id="1815" r:id="rId79"/>
    <p:sldId id="1803" r:id="rId80"/>
    <p:sldId id="1797" r:id="rId81"/>
    <p:sldId id="1802" r:id="rId82"/>
    <p:sldId id="1692" r:id="rId83"/>
  </p:sldIdLst>
  <p:sldSz cx="12188825" cy="6858000"/>
  <p:notesSz cx="7102475" cy="9388475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2FE12-B33B-427E-E987-FE1D3250A8CC}" name="Amanda  Duvall" initials="AD" userId="S::amanda.duvall@tnedu.gov::41699b31-3f29-4396-a833-0453722523d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ric Wulff" initials="EW" lastIdx="1" clrIdx="6">
    <p:extLst>
      <p:ext uri="{19B8F6BF-5375-455C-9EA6-DF929625EA0E}">
        <p15:presenceInfo xmlns:p15="http://schemas.microsoft.com/office/powerpoint/2012/main" userId="S::eric.wulff@tnedu.gov::0fe4ce17-8a1d-4b92-afba-5dcde33a7291" providerId="AD"/>
      </p:ext>
    </p:extLst>
  </p:cmAuthor>
  <p:cmAuthor id="1" name="Elizabeth Fiveash" initials="EF" lastIdx="3" clrIdx="0">
    <p:extLst>
      <p:ext uri="{19B8F6BF-5375-455C-9EA6-DF929625EA0E}">
        <p15:presenceInfo xmlns:p15="http://schemas.microsoft.com/office/powerpoint/2012/main" userId="S-1-5-21-2149558826-3324038498-27948981-252498" providerId="AD"/>
      </p:ext>
    </p:extLst>
  </p:cmAuthor>
  <p:cmAuthor id="8" name="David Laird" initials="DL" lastIdx="1" clrIdx="7">
    <p:extLst>
      <p:ext uri="{19B8F6BF-5375-455C-9EA6-DF929625EA0E}">
        <p15:presenceInfo xmlns:p15="http://schemas.microsoft.com/office/powerpoint/2012/main" userId="S::david.laird@tnedu.gov::37b51d2c-4ac1-4c3f-8029-928f812163b2" providerId="AD"/>
      </p:ext>
    </p:extLst>
  </p:cmAuthor>
  <p:cmAuthor id="2" name="Victoria  Robinson" initials="VR" lastIdx="1" clrIdx="1">
    <p:extLst>
      <p:ext uri="{19B8F6BF-5375-455C-9EA6-DF929625EA0E}">
        <p15:presenceInfo xmlns:p15="http://schemas.microsoft.com/office/powerpoint/2012/main" userId="S::victoria.robinson16@tnedu.gov::179a221d-4a85-4670-bf20-e277157108e4" providerId="AD"/>
      </p:ext>
    </p:extLst>
  </p:cmAuthor>
  <p:cmAuthor id="9" name="Mark Jackson" initials="MJ [3]" lastIdx="1" clrIdx="8">
    <p:extLst>
      <p:ext uri="{19B8F6BF-5375-455C-9EA6-DF929625EA0E}">
        <p15:presenceInfo xmlns:p15="http://schemas.microsoft.com/office/powerpoint/2012/main" userId="Mark Jackson" providerId="None"/>
      </p:ext>
    </p:extLst>
  </p:cmAuthor>
  <p:cmAuthor id="3" name="Mark Jackson" initials="MJ" lastIdx="13" clrIdx="2">
    <p:extLst>
      <p:ext uri="{19B8F6BF-5375-455C-9EA6-DF929625EA0E}">
        <p15:presenceInfo xmlns:p15="http://schemas.microsoft.com/office/powerpoint/2012/main" userId="S::CA18813@tn.gov::0445c5f8-e2f0-4503-921f-16f1c5f51d26" providerId="AD"/>
      </p:ext>
    </p:extLst>
  </p:cmAuthor>
  <p:cmAuthor id="10" name="Denette Kolbe" initials="DK" lastIdx="5" clrIdx="9">
    <p:extLst>
      <p:ext uri="{19B8F6BF-5375-455C-9EA6-DF929625EA0E}">
        <p15:presenceInfo xmlns:p15="http://schemas.microsoft.com/office/powerpoint/2012/main" userId="S::denette.kolbe408@tnedu.gov::44ad4177-6900-41c0-bca7-045ade1914ce" providerId="AD"/>
      </p:ext>
    </p:extLst>
  </p:cmAuthor>
  <p:cmAuthor id="4" name="Ashleigh Barker" initials="AB" lastIdx="7" clrIdx="3">
    <p:extLst>
      <p:ext uri="{19B8F6BF-5375-455C-9EA6-DF929625EA0E}">
        <p15:presenceInfo xmlns:p15="http://schemas.microsoft.com/office/powerpoint/2012/main" userId="Ashleigh Barker" providerId="None"/>
      </p:ext>
    </p:extLst>
  </p:cmAuthor>
  <p:cmAuthor id="5" name="Mark Jackson" initials="MJ [2]" lastIdx="5" clrIdx="4">
    <p:extLst>
      <p:ext uri="{19B8F6BF-5375-455C-9EA6-DF929625EA0E}">
        <p15:presenceInfo xmlns:p15="http://schemas.microsoft.com/office/powerpoint/2012/main" userId="S::mark.jackson@tnedu.gov::c7c8e181-fede-411a-b028-fe49e91c412a" providerId="AD"/>
      </p:ext>
    </p:extLst>
  </p:cmAuthor>
  <p:cmAuthor id="6" name="Casey Haugner" initials="CH" lastIdx="13" clrIdx="5">
    <p:extLst>
      <p:ext uri="{19B8F6BF-5375-455C-9EA6-DF929625EA0E}">
        <p15:presenceInfo xmlns:p15="http://schemas.microsoft.com/office/powerpoint/2012/main" userId="S::casey.haugner@tnedu.gov::cb77fb22-e531-456a-a80b-758690ebd4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975"/>
    <a:srgbClr val="D2D755"/>
    <a:srgbClr val="2DCCD3"/>
    <a:srgbClr val="EE3424"/>
    <a:srgbClr val="1B365D"/>
    <a:srgbClr val="174A7C"/>
    <a:srgbClr val="0E2B5A"/>
    <a:srgbClr val="1D2E56"/>
    <a:srgbClr val="445469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F68E8-D96C-4804-87ED-0912CBF62A14}" v="1471" dt="2021-09-14T15:09:25.773"/>
    <p1510:client id="{EA6EAEA5-A297-4E25-A5D3-6A8880678C35}" v="42" dt="2021-09-14T17:14:50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2" autoAdjust="0"/>
  </p:normalViewPr>
  <p:slideViewPr>
    <p:cSldViewPr snapToGrid="0">
      <p:cViewPr varScale="1">
        <p:scale>
          <a:sx n="65" d="100"/>
          <a:sy n="65" d="100"/>
        </p:scale>
        <p:origin x="918" y="60"/>
      </p:cViewPr>
      <p:guideLst>
        <p:guide orient="horz" pos="2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3528157741869967E-2"/>
          <c:w val="0.94970445517000035"/>
          <c:h val="0.90079350989295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77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BE-E249-9311-2B6E388531DD}"/>
              </c:ext>
            </c:extLst>
          </c:dPt>
          <c:dPt>
            <c:idx val="1"/>
            <c:invertIfNegative val="0"/>
            <c:bubble3D val="0"/>
            <c:spPr>
              <a:solidFill>
                <a:srgbClr val="2D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1B-6846-9E54-9D9FEE87B950}"/>
              </c:ext>
            </c:extLst>
          </c:dPt>
          <c:dPt>
            <c:idx val="2"/>
            <c:invertIfNegative val="0"/>
            <c:bubble3D val="0"/>
            <c:spPr>
              <a:solidFill>
                <a:srgbClr val="D2D7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1B-6846-9E54-9D9FEE87B9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1B-6846-9E54-9D9FEE87B950}"/>
              </c:ext>
            </c:extLst>
          </c:dPt>
          <c:dPt>
            <c:idx val="4"/>
            <c:invertIfNegative val="0"/>
            <c:bubble3D val="0"/>
            <c:spPr>
              <a:solidFill>
                <a:srgbClr val="1D37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1B-6846-9E54-9D9FEE87B950}"/>
              </c:ext>
            </c:extLst>
          </c:dPt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1B-6846-9E54-9D9FEE87B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27"/>
        <c:axId val="169105240"/>
        <c:axId val="113953760"/>
      </c:barChart>
      <c:catAx>
        <c:axId val="169105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3953760"/>
        <c:crosses val="autoZero"/>
        <c:auto val="1"/>
        <c:lblAlgn val="ctr"/>
        <c:lblOffset val="100"/>
        <c:noMultiLvlLbl val="0"/>
      </c:catAx>
      <c:valAx>
        <c:axId val="113953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105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" charset="0"/>
          <a:ea typeface="Lato" charset="0"/>
          <a:cs typeface="Lato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3528157741869967E-2"/>
          <c:w val="0.94970445517000035"/>
          <c:h val="0.90079350989295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77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BE-E249-9311-2B6E388531DD}"/>
              </c:ext>
            </c:extLst>
          </c:dPt>
          <c:dPt>
            <c:idx val="1"/>
            <c:invertIfNegative val="0"/>
            <c:bubble3D val="0"/>
            <c:spPr>
              <a:solidFill>
                <a:srgbClr val="2D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1B-6846-9E54-9D9FEE87B950}"/>
              </c:ext>
            </c:extLst>
          </c:dPt>
          <c:dPt>
            <c:idx val="2"/>
            <c:invertIfNegative val="0"/>
            <c:bubble3D val="0"/>
            <c:spPr>
              <a:solidFill>
                <a:srgbClr val="D2D7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1B-6846-9E54-9D9FEE87B9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1B-6846-9E54-9D9FEE87B950}"/>
              </c:ext>
            </c:extLst>
          </c:dPt>
          <c:dPt>
            <c:idx val="4"/>
            <c:invertIfNegative val="0"/>
            <c:bubble3D val="0"/>
            <c:spPr>
              <a:solidFill>
                <a:srgbClr val="1D37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1B-6846-9E54-9D9FEE87B950}"/>
              </c:ext>
            </c:extLst>
          </c:dPt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1B-6846-9E54-9D9FEE87B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27"/>
        <c:axId val="124304496"/>
        <c:axId val="123354672"/>
      </c:barChart>
      <c:catAx>
        <c:axId val="12430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3354672"/>
        <c:crosses val="autoZero"/>
        <c:auto val="1"/>
        <c:lblAlgn val="ctr"/>
        <c:lblOffset val="100"/>
        <c:noMultiLvlLbl val="0"/>
      </c:catAx>
      <c:valAx>
        <c:axId val="123354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30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" charset="0"/>
          <a:ea typeface="Lato" charset="0"/>
          <a:cs typeface="Lato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mailto:Tonya.F.Chase@tn.gov" TargetMode="External"/><Relationship Id="rId2" Type="http://schemas.openxmlformats.org/officeDocument/2006/relationships/hyperlink" Target="https://www.livebinders.com/play/play/2244559?tabid=41bc4bda-30a1-5a6d-bb81-9f314efa696c" TargetMode="External"/><Relationship Id="rId1" Type="http://schemas.openxmlformats.org/officeDocument/2006/relationships/hyperlink" Target="mailto:DT.Support@tn.gov" TargetMode="External"/><Relationship Id="rId4" Type="http://schemas.openxmlformats.org/officeDocument/2006/relationships/hyperlink" Target="mailto:Denette.Kolbe@tn.gov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mailto:Tonya.F.Chase@tn.gov" TargetMode="External"/><Relationship Id="rId2" Type="http://schemas.openxmlformats.org/officeDocument/2006/relationships/hyperlink" Target="https://www.livebinders.com/play/play/2244559?tabid=41bc4bda-30a1-5a6d-bb81-9f314efa696c" TargetMode="External"/><Relationship Id="rId1" Type="http://schemas.openxmlformats.org/officeDocument/2006/relationships/hyperlink" Target="mailto:DT.Support@tn.gov" TargetMode="External"/><Relationship Id="rId4" Type="http://schemas.openxmlformats.org/officeDocument/2006/relationships/hyperlink" Target="mailto:Denette.Kolbe@tn.gov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49D97-7EBC-44F5-A273-63F927D8F7F2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46E13F1-104B-4ADB-B63E-6B7798B8E1E5}">
      <dgm:prSet phldrT="[Text]"/>
      <dgm:spPr/>
      <dgm:t>
        <a:bodyPr/>
        <a:lstStyle/>
        <a:p>
          <a:r>
            <a:rPr lang="en-US"/>
            <a:t>TCAP</a:t>
          </a:r>
        </a:p>
      </dgm:t>
    </dgm:pt>
    <dgm:pt modelId="{D6637A3B-6869-4D94-9066-6D4BD9FE5FFD}" type="parTrans" cxnId="{11A294DA-E8BA-4860-839E-BCAD159C312B}">
      <dgm:prSet/>
      <dgm:spPr/>
      <dgm:t>
        <a:bodyPr/>
        <a:lstStyle/>
        <a:p>
          <a:endParaRPr lang="en-US"/>
        </a:p>
      </dgm:t>
    </dgm:pt>
    <dgm:pt modelId="{3CB91738-BF55-4639-B460-1A1A9C631EBD}" type="sibTrans" cxnId="{11A294DA-E8BA-4860-839E-BCAD159C312B}">
      <dgm:prSet/>
      <dgm:spPr/>
      <dgm:t>
        <a:bodyPr/>
        <a:lstStyle/>
        <a:p>
          <a:endParaRPr lang="en-US"/>
        </a:p>
      </dgm:t>
    </dgm:pt>
    <dgm:pt modelId="{5DB1751A-2187-4CB6-BC5E-B0953FA3FF18}">
      <dgm:prSet phldrT="[Text]"/>
      <dgm:spPr/>
      <dgm:t>
        <a:bodyPr/>
        <a:lstStyle/>
        <a:p>
          <a:r>
            <a:rPr lang="en-US"/>
            <a:t>Alternate Assessments</a:t>
          </a:r>
        </a:p>
      </dgm:t>
    </dgm:pt>
    <dgm:pt modelId="{95ED4E6F-B60C-4BAF-90FB-8B019E1BA1D5}" type="parTrans" cxnId="{981167FE-2EC9-478D-B0BC-477AA6DF23DD}">
      <dgm:prSet/>
      <dgm:spPr/>
      <dgm:t>
        <a:bodyPr/>
        <a:lstStyle/>
        <a:p>
          <a:endParaRPr lang="en-US"/>
        </a:p>
      </dgm:t>
    </dgm:pt>
    <dgm:pt modelId="{BB2E6798-1630-4AF8-9BC1-CA17F6C001E0}" type="sibTrans" cxnId="{981167FE-2EC9-478D-B0BC-477AA6DF23DD}">
      <dgm:prSet/>
      <dgm:spPr/>
      <dgm:t>
        <a:bodyPr/>
        <a:lstStyle/>
        <a:p>
          <a:endParaRPr lang="en-US"/>
        </a:p>
      </dgm:t>
    </dgm:pt>
    <dgm:pt modelId="{FA1FC3F3-127E-4FE0-AD4B-3355EEDA69D6}">
      <dgm:prSet phldrT="[Text]"/>
      <dgm:spPr/>
      <dgm:t>
        <a:bodyPr/>
        <a:lstStyle/>
        <a:p>
          <a:r>
            <a:rPr lang="en-US"/>
            <a:t>TCAP-Alt</a:t>
          </a:r>
        </a:p>
      </dgm:t>
    </dgm:pt>
    <dgm:pt modelId="{4B6FF7B0-066C-4B5D-9125-07B518257B81}" type="parTrans" cxnId="{71A60301-ECBA-4302-8007-48E4F215E02B}">
      <dgm:prSet/>
      <dgm:spPr/>
      <dgm:t>
        <a:bodyPr/>
        <a:lstStyle/>
        <a:p>
          <a:endParaRPr lang="en-US"/>
        </a:p>
      </dgm:t>
    </dgm:pt>
    <dgm:pt modelId="{4AB0A6C5-C930-4CB5-9D28-B927C8D199F9}" type="sibTrans" cxnId="{71A60301-ECBA-4302-8007-48E4F215E02B}">
      <dgm:prSet/>
      <dgm:spPr/>
      <dgm:t>
        <a:bodyPr/>
        <a:lstStyle/>
        <a:p>
          <a:endParaRPr lang="en-US"/>
        </a:p>
      </dgm:t>
    </dgm:pt>
    <dgm:pt modelId="{8EA2E741-6A93-4A0F-BA04-7E2B047B446D}">
      <dgm:prSet phldrT="[Text]"/>
      <dgm:spPr/>
      <dgm:t>
        <a:bodyPr/>
        <a:lstStyle/>
        <a:p>
          <a:r>
            <a:rPr lang="en-US"/>
            <a:t>Grade 2 </a:t>
          </a:r>
          <a:r>
            <a:rPr lang="en-US" i="1"/>
            <a:t>optional</a:t>
          </a:r>
          <a:r>
            <a:rPr lang="en-US"/>
            <a:t> assessments</a:t>
          </a:r>
        </a:p>
      </dgm:t>
    </dgm:pt>
    <dgm:pt modelId="{3DD1B7AF-677F-4BF5-ADC6-17796ADAC22A}" type="parTrans" cxnId="{A5EFCBBC-ECE2-464D-A088-21BBCE37F661}">
      <dgm:prSet/>
      <dgm:spPr/>
      <dgm:t>
        <a:bodyPr/>
        <a:lstStyle/>
        <a:p>
          <a:endParaRPr lang="en-US"/>
        </a:p>
      </dgm:t>
    </dgm:pt>
    <dgm:pt modelId="{147BD424-8A76-4578-8D44-A43D8CC90C7C}" type="sibTrans" cxnId="{A5EFCBBC-ECE2-464D-A088-21BBCE37F661}">
      <dgm:prSet/>
      <dgm:spPr/>
      <dgm:t>
        <a:bodyPr/>
        <a:lstStyle/>
        <a:p>
          <a:endParaRPr lang="en-US"/>
        </a:p>
      </dgm:t>
    </dgm:pt>
    <dgm:pt modelId="{417E8D9D-9A7C-4014-B44E-CBE3254EAE43}">
      <dgm:prSet phldrT="[Text]"/>
      <dgm:spPr/>
      <dgm:t>
        <a:bodyPr/>
        <a:lstStyle/>
        <a:p>
          <a:r>
            <a:rPr lang="en-US"/>
            <a:t>MSAA</a:t>
          </a:r>
        </a:p>
      </dgm:t>
    </dgm:pt>
    <dgm:pt modelId="{7E122052-3305-475B-B38A-3AA2D6B95DD0}" type="parTrans" cxnId="{B2C4D3B6-85FB-4352-A144-EA53B9E3CC21}">
      <dgm:prSet/>
      <dgm:spPr/>
      <dgm:t>
        <a:bodyPr/>
        <a:lstStyle/>
        <a:p>
          <a:endParaRPr lang="en-US"/>
        </a:p>
      </dgm:t>
    </dgm:pt>
    <dgm:pt modelId="{88006D4D-71B7-497F-87D3-1218631A3E4A}" type="sibTrans" cxnId="{B2C4D3B6-85FB-4352-A144-EA53B9E3CC21}">
      <dgm:prSet/>
      <dgm:spPr/>
      <dgm:t>
        <a:bodyPr/>
        <a:lstStyle/>
        <a:p>
          <a:endParaRPr lang="en-US"/>
        </a:p>
      </dgm:t>
    </dgm:pt>
    <dgm:pt modelId="{C91B37B8-1144-4AB5-A811-4338DA47B0A8}">
      <dgm:prSet phldrT="[Text]"/>
      <dgm:spPr/>
      <dgm:t>
        <a:bodyPr/>
        <a:lstStyle/>
        <a:p>
          <a:r>
            <a:rPr lang="en-US"/>
            <a:t>Access for ELLs (WIDA)</a:t>
          </a:r>
        </a:p>
      </dgm:t>
    </dgm:pt>
    <dgm:pt modelId="{C020F65C-1278-466E-9B11-A44E8EE579D4}" type="parTrans" cxnId="{6C35BC6E-A57E-4029-AAE0-8EF795FCD984}">
      <dgm:prSet/>
      <dgm:spPr/>
      <dgm:t>
        <a:bodyPr/>
        <a:lstStyle/>
        <a:p>
          <a:endParaRPr lang="en-US"/>
        </a:p>
      </dgm:t>
    </dgm:pt>
    <dgm:pt modelId="{5DB6C842-E3F7-4E55-8A78-6BD6A614368C}" type="sibTrans" cxnId="{6C35BC6E-A57E-4029-AAE0-8EF795FCD984}">
      <dgm:prSet/>
      <dgm:spPr/>
      <dgm:t>
        <a:bodyPr/>
        <a:lstStyle/>
        <a:p>
          <a:endParaRPr lang="en-US"/>
        </a:p>
      </dgm:t>
    </dgm:pt>
    <dgm:pt modelId="{390F5C23-4824-4480-AB99-11B8BF42FFAD}">
      <dgm:prSet phldrT="[Text]"/>
      <dgm:spPr/>
      <dgm:t>
        <a:bodyPr/>
        <a:lstStyle/>
        <a:p>
          <a:r>
            <a:rPr lang="en-US"/>
            <a:t>ELA/Math</a:t>
          </a:r>
        </a:p>
      </dgm:t>
    </dgm:pt>
    <dgm:pt modelId="{D4A300EB-AF8C-4285-8D07-97BFC746F15B}" type="parTrans" cxnId="{6AB90702-C10F-4263-90C5-69A63CCC1343}">
      <dgm:prSet/>
      <dgm:spPr/>
      <dgm:t>
        <a:bodyPr/>
        <a:lstStyle/>
        <a:p>
          <a:endParaRPr lang="en-US"/>
        </a:p>
      </dgm:t>
    </dgm:pt>
    <dgm:pt modelId="{2DA9E24F-EB8A-411C-8A7D-938E89AD6ECF}" type="sibTrans" cxnId="{6AB90702-C10F-4263-90C5-69A63CCC1343}">
      <dgm:prSet/>
      <dgm:spPr/>
      <dgm:t>
        <a:bodyPr/>
        <a:lstStyle/>
        <a:p>
          <a:endParaRPr lang="en-US"/>
        </a:p>
      </dgm:t>
    </dgm:pt>
    <dgm:pt modelId="{4BC0E4DC-0CCF-4148-9442-5D9AC38D4901}">
      <dgm:prSet phldrT="[Text]"/>
      <dgm:spPr/>
      <dgm:t>
        <a:bodyPr/>
        <a:lstStyle/>
        <a:p>
          <a:r>
            <a:rPr lang="en-US"/>
            <a:t>Alternate</a:t>
          </a:r>
        </a:p>
      </dgm:t>
    </dgm:pt>
    <dgm:pt modelId="{FCDA173B-66B6-4A8B-832D-9E37FA30B617}" type="parTrans" cxnId="{A119E201-42EB-4A66-B256-B6A267013313}">
      <dgm:prSet/>
      <dgm:spPr/>
      <dgm:t>
        <a:bodyPr/>
        <a:lstStyle/>
        <a:p>
          <a:endParaRPr lang="en-US"/>
        </a:p>
      </dgm:t>
    </dgm:pt>
    <dgm:pt modelId="{1EFE9A48-151B-4272-98A1-2D6D182FBA32}" type="sibTrans" cxnId="{A119E201-42EB-4A66-B256-B6A267013313}">
      <dgm:prSet/>
      <dgm:spPr/>
      <dgm:t>
        <a:bodyPr/>
        <a:lstStyle/>
        <a:p>
          <a:endParaRPr lang="en-US"/>
        </a:p>
      </dgm:t>
    </dgm:pt>
    <dgm:pt modelId="{307379AB-9E55-4A46-8535-F18ED86E0288}" type="pres">
      <dgm:prSet presAssocID="{38F49D97-7EBC-44F5-A273-63F927D8F7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9740252-E994-4A67-9450-996BEB6831C6}" type="pres">
      <dgm:prSet presAssocID="{246E13F1-104B-4ADB-B63E-6B7798B8E1E5}" presName="hierRoot1" presStyleCnt="0">
        <dgm:presLayoutVars>
          <dgm:hierBranch val="init"/>
        </dgm:presLayoutVars>
      </dgm:prSet>
      <dgm:spPr/>
    </dgm:pt>
    <dgm:pt modelId="{239FA20E-3554-4C06-9787-D96AF12B9E16}" type="pres">
      <dgm:prSet presAssocID="{246E13F1-104B-4ADB-B63E-6B7798B8E1E5}" presName="rootComposite1" presStyleCnt="0"/>
      <dgm:spPr/>
    </dgm:pt>
    <dgm:pt modelId="{65C0030A-897F-4A99-AAC4-A1ED50D581F4}" type="pres">
      <dgm:prSet presAssocID="{246E13F1-104B-4ADB-B63E-6B7798B8E1E5}" presName="rootText1" presStyleLbl="node0" presStyleIdx="0" presStyleCnt="1">
        <dgm:presLayoutVars>
          <dgm:chPref val="3"/>
        </dgm:presLayoutVars>
      </dgm:prSet>
      <dgm:spPr/>
    </dgm:pt>
    <dgm:pt modelId="{0A45C91F-6448-4CE7-8157-D29AC140794E}" type="pres">
      <dgm:prSet presAssocID="{246E13F1-104B-4ADB-B63E-6B7798B8E1E5}" presName="rootConnector1" presStyleLbl="node1" presStyleIdx="0" presStyleCnt="0"/>
      <dgm:spPr/>
    </dgm:pt>
    <dgm:pt modelId="{EAA46B26-17C6-4F62-90D7-B5B1F5E48A2F}" type="pres">
      <dgm:prSet presAssocID="{246E13F1-104B-4ADB-B63E-6B7798B8E1E5}" presName="hierChild2" presStyleCnt="0"/>
      <dgm:spPr/>
    </dgm:pt>
    <dgm:pt modelId="{34640717-13F5-41B9-8317-23A5001C036E}" type="pres">
      <dgm:prSet presAssocID="{95ED4E6F-B60C-4BAF-90FB-8B019E1BA1D5}" presName="Name37" presStyleLbl="parChTrans1D2" presStyleIdx="0" presStyleCnt="3"/>
      <dgm:spPr/>
    </dgm:pt>
    <dgm:pt modelId="{5153A254-CE51-4EDC-89F0-5A4EA8D6C048}" type="pres">
      <dgm:prSet presAssocID="{5DB1751A-2187-4CB6-BC5E-B0953FA3FF18}" presName="hierRoot2" presStyleCnt="0">
        <dgm:presLayoutVars>
          <dgm:hierBranch val="init"/>
        </dgm:presLayoutVars>
      </dgm:prSet>
      <dgm:spPr/>
    </dgm:pt>
    <dgm:pt modelId="{5F026967-C0CA-4E37-AF8F-AADD57668E7F}" type="pres">
      <dgm:prSet presAssocID="{5DB1751A-2187-4CB6-BC5E-B0953FA3FF18}" presName="rootComposite" presStyleCnt="0"/>
      <dgm:spPr/>
    </dgm:pt>
    <dgm:pt modelId="{F336D4AD-326D-45B3-927B-4A70307B748C}" type="pres">
      <dgm:prSet presAssocID="{5DB1751A-2187-4CB6-BC5E-B0953FA3FF18}" presName="rootText" presStyleLbl="node2" presStyleIdx="0" presStyleCnt="3">
        <dgm:presLayoutVars>
          <dgm:chPref val="3"/>
        </dgm:presLayoutVars>
      </dgm:prSet>
      <dgm:spPr/>
    </dgm:pt>
    <dgm:pt modelId="{7F5D4456-6757-48B1-9C14-ED923937D448}" type="pres">
      <dgm:prSet presAssocID="{5DB1751A-2187-4CB6-BC5E-B0953FA3FF18}" presName="rootConnector" presStyleLbl="node2" presStyleIdx="0" presStyleCnt="3"/>
      <dgm:spPr/>
    </dgm:pt>
    <dgm:pt modelId="{E2850583-223A-453F-A5A6-D59C11C43EFA}" type="pres">
      <dgm:prSet presAssocID="{5DB1751A-2187-4CB6-BC5E-B0953FA3FF18}" presName="hierChild4" presStyleCnt="0"/>
      <dgm:spPr/>
    </dgm:pt>
    <dgm:pt modelId="{92A6109C-30ED-4B7F-B166-24FD952F037C}" type="pres">
      <dgm:prSet presAssocID="{4B6FF7B0-066C-4B5D-9125-07B518257B81}" presName="Name37" presStyleLbl="parChTrans1D3" presStyleIdx="0" presStyleCnt="4"/>
      <dgm:spPr/>
    </dgm:pt>
    <dgm:pt modelId="{9FDABE41-8073-4DAF-848F-38D75455B932}" type="pres">
      <dgm:prSet presAssocID="{FA1FC3F3-127E-4FE0-AD4B-3355EEDA69D6}" presName="hierRoot2" presStyleCnt="0">
        <dgm:presLayoutVars>
          <dgm:hierBranch val="init"/>
        </dgm:presLayoutVars>
      </dgm:prSet>
      <dgm:spPr/>
    </dgm:pt>
    <dgm:pt modelId="{D3B70EC7-150E-4A8E-8F57-79ACAF1F0F8D}" type="pres">
      <dgm:prSet presAssocID="{FA1FC3F3-127E-4FE0-AD4B-3355EEDA69D6}" presName="rootComposite" presStyleCnt="0"/>
      <dgm:spPr/>
    </dgm:pt>
    <dgm:pt modelId="{EE93A089-172E-4492-A628-5D13AC9CB66B}" type="pres">
      <dgm:prSet presAssocID="{FA1FC3F3-127E-4FE0-AD4B-3355EEDA69D6}" presName="rootText" presStyleLbl="node3" presStyleIdx="0" presStyleCnt="4">
        <dgm:presLayoutVars>
          <dgm:chPref val="3"/>
        </dgm:presLayoutVars>
      </dgm:prSet>
      <dgm:spPr/>
    </dgm:pt>
    <dgm:pt modelId="{832128C2-ADD0-47E8-9110-6E566FFEFAC9}" type="pres">
      <dgm:prSet presAssocID="{FA1FC3F3-127E-4FE0-AD4B-3355EEDA69D6}" presName="rootConnector" presStyleLbl="node3" presStyleIdx="0" presStyleCnt="4"/>
      <dgm:spPr/>
    </dgm:pt>
    <dgm:pt modelId="{167424DC-32C8-4737-A957-E95845880888}" type="pres">
      <dgm:prSet presAssocID="{FA1FC3F3-127E-4FE0-AD4B-3355EEDA69D6}" presName="hierChild4" presStyleCnt="0"/>
      <dgm:spPr/>
    </dgm:pt>
    <dgm:pt modelId="{7B923F3E-1989-431C-902D-CF268039019E}" type="pres">
      <dgm:prSet presAssocID="{FA1FC3F3-127E-4FE0-AD4B-3355EEDA69D6}" presName="hierChild5" presStyleCnt="0"/>
      <dgm:spPr/>
    </dgm:pt>
    <dgm:pt modelId="{C3A511FC-A634-42EA-8CEA-2C28D2D2713A}" type="pres">
      <dgm:prSet presAssocID="{7E122052-3305-475B-B38A-3AA2D6B95DD0}" presName="Name37" presStyleLbl="parChTrans1D3" presStyleIdx="1" presStyleCnt="4"/>
      <dgm:spPr/>
    </dgm:pt>
    <dgm:pt modelId="{A4F3C27F-9418-47A7-A05D-A85F7DE7660E}" type="pres">
      <dgm:prSet presAssocID="{417E8D9D-9A7C-4014-B44E-CBE3254EAE43}" presName="hierRoot2" presStyleCnt="0">
        <dgm:presLayoutVars>
          <dgm:hierBranch val="init"/>
        </dgm:presLayoutVars>
      </dgm:prSet>
      <dgm:spPr/>
    </dgm:pt>
    <dgm:pt modelId="{A6EDCF93-180D-487F-B8B3-74078E13C06C}" type="pres">
      <dgm:prSet presAssocID="{417E8D9D-9A7C-4014-B44E-CBE3254EAE43}" presName="rootComposite" presStyleCnt="0"/>
      <dgm:spPr/>
    </dgm:pt>
    <dgm:pt modelId="{ADF05A58-07CE-4784-8995-5A8F9B5B1A03}" type="pres">
      <dgm:prSet presAssocID="{417E8D9D-9A7C-4014-B44E-CBE3254EAE43}" presName="rootText" presStyleLbl="node3" presStyleIdx="1" presStyleCnt="4">
        <dgm:presLayoutVars>
          <dgm:chPref val="3"/>
        </dgm:presLayoutVars>
      </dgm:prSet>
      <dgm:spPr/>
    </dgm:pt>
    <dgm:pt modelId="{A23F65A4-64DB-4D37-903E-BD432225A1E8}" type="pres">
      <dgm:prSet presAssocID="{417E8D9D-9A7C-4014-B44E-CBE3254EAE43}" presName="rootConnector" presStyleLbl="node3" presStyleIdx="1" presStyleCnt="4"/>
      <dgm:spPr/>
    </dgm:pt>
    <dgm:pt modelId="{5301FFA9-3004-44D0-A9C6-A1D102D13648}" type="pres">
      <dgm:prSet presAssocID="{417E8D9D-9A7C-4014-B44E-CBE3254EAE43}" presName="hierChild4" presStyleCnt="0"/>
      <dgm:spPr/>
    </dgm:pt>
    <dgm:pt modelId="{895ACA95-F08A-45FC-92AF-46D8D8C42586}" type="pres">
      <dgm:prSet presAssocID="{417E8D9D-9A7C-4014-B44E-CBE3254EAE43}" presName="hierChild5" presStyleCnt="0"/>
      <dgm:spPr/>
    </dgm:pt>
    <dgm:pt modelId="{0DB4B5EE-ED7A-4D2C-8279-E1346E61A06A}" type="pres">
      <dgm:prSet presAssocID="{5DB1751A-2187-4CB6-BC5E-B0953FA3FF18}" presName="hierChild5" presStyleCnt="0"/>
      <dgm:spPr/>
    </dgm:pt>
    <dgm:pt modelId="{7240AE93-D9B5-4F8C-BBFA-D34D9FBF4476}" type="pres">
      <dgm:prSet presAssocID="{3DD1B7AF-677F-4BF5-ADC6-17796ADAC22A}" presName="Name37" presStyleLbl="parChTrans1D2" presStyleIdx="1" presStyleCnt="3"/>
      <dgm:spPr/>
    </dgm:pt>
    <dgm:pt modelId="{A5BB9C6D-2AA1-4AB5-A127-BE1C177C1F88}" type="pres">
      <dgm:prSet presAssocID="{8EA2E741-6A93-4A0F-BA04-7E2B047B446D}" presName="hierRoot2" presStyleCnt="0">
        <dgm:presLayoutVars>
          <dgm:hierBranch val="init"/>
        </dgm:presLayoutVars>
      </dgm:prSet>
      <dgm:spPr/>
    </dgm:pt>
    <dgm:pt modelId="{A235DDED-BB0D-4EEC-881D-08CDD348A3D2}" type="pres">
      <dgm:prSet presAssocID="{8EA2E741-6A93-4A0F-BA04-7E2B047B446D}" presName="rootComposite" presStyleCnt="0"/>
      <dgm:spPr/>
    </dgm:pt>
    <dgm:pt modelId="{42C3A60B-8BAF-4505-94AC-2DCADF857FAF}" type="pres">
      <dgm:prSet presAssocID="{8EA2E741-6A93-4A0F-BA04-7E2B047B446D}" presName="rootText" presStyleLbl="node2" presStyleIdx="1" presStyleCnt="3">
        <dgm:presLayoutVars>
          <dgm:chPref val="3"/>
        </dgm:presLayoutVars>
      </dgm:prSet>
      <dgm:spPr/>
    </dgm:pt>
    <dgm:pt modelId="{662E8055-1B5E-472D-BDF9-710A85750B0D}" type="pres">
      <dgm:prSet presAssocID="{8EA2E741-6A93-4A0F-BA04-7E2B047B446D}" presName="rootConnector" presStyleLbl="node2" presStyleIdx="1" presStyleCnt="3"/>
      <dgm:spPr/>
    </dgm:pt>
    <dgm:pt modelId="{F88A97A6-4FCC-4663-806C-84827CD5FAC2}" type="pres">
      <dgm:prSet presAssocID="{8EA2E741-6A93-4A0F-BA04-7E2B047B446D}" presName="hierChild4" presStyleCnt="0"/>
      <dgm:spPr/>
    </dgm:pt>
    <dgm:pt modelId="{7913B9DB-D8FE-4CF0-9AA2-5BF7CD7F1961}" type="pres">
      <dgm:prSet presAssocID="{D4A300EB-AF8C-4285-8D07-97BFC746F15B}" presName="Name37" presStyleLbl="parChTrans1D3" presStyleIdx="2" presStyleCnt="4"/>
      <dgm:spPr/>
    </dgm:pt>
    <dgm:pt modelId="{6A8F8B66-BCA3-4733-AE11-276E2EFBB2FA}" type="pres">
      <dgm:prSet presAssocID="{390F5C23-4824-4480-AB99-11B8BF42FFAD}" presName="hierRoot2" presStyleCnt="0">
        <dgm:presLayoutVars>
          <dgm:hierBranch val="init"/>
        </dgm:presLayoutVars>
      </dgm:prSet>
      <dgm:spPr/>
    </dgm:pt>
    <dgm:pt modelId="{04DD7E95-CF1B-4042-B90F-EDE727AB604A}" type="pres">
      <dgm:prSet presAssocID="{390F5C23-4824-4480-AB99-11B8BF42FFAD}" presName="rootComposite" presStyleCnt="0"/>
      <dgm:spPr/>
    </dgm:pt>
    <dgm:pt modelId="{60C56297-90B6-4A36-A500-B570F57AB34E}" type="pres">
      <dgm:prSet presAssocID="{390F5C23-4824-4480-AB99-11B8BF42FFAD}" presName="rootText" presStyleLbl="node3" presStyleIdx="2" presStyleCnt="4">
        <dgm:presLayoutVars>
          <dgm:chPref val="3"/>
        </dgm:presLayoutVars>
      </dgm:prSet>
      <dgm:spPr/>
    </dgm:pt>
    <dgm:pt modelId="{86045CA6-9D19-4EDC-BF96-367D3FCD0701}" type="pres">
      <dgm:prSet presAssocID="{390F5C23-4824-4480-AB99-11B8BF42FFAD}" presName="rootConnector" presStyleLbl="node3" presStyleIdx="2" presStyleCnt="4"/>
      <dgm:spPr/>
    </dgm:pt>
    <dgm:pt modelId="{5DB0E8EE-E84B-446E-A4E8-E7D837E36EF5}" type="pres">
      <dgm:prSet presAssocID="{390F5C23-4824-4480-AB99-11B8BF42FFAD}" presName="hierChild4" presStyleCnt="0"/>
      <dgm:spPr/>
    </dgm:pt>
    <dgm:pt modelId="{175D78D6-4168-416D-91B5-2CBEB4069DDD}" type="pres">
      <dgm:prSet presAssocID="{390F5C23-4824-4480-AB99-11B8BF42FFAD}" presName="hierChild5" presStyleCnt="0"/>
      <dgm:spPr/>
    </dgm:pt>
    <dgm:pt modelId="{B143FC64-8E06-4A31-8B4C-82BB8CC678CB}" type="pres">
      <dgm:prSet presAssocID="{FCDA173B-66B6-4A8B-832D-9E37FA30B617}" presName="Name37" presStyleLbl="parChTrans1D3" presStyleIdx="3" presStyleCnt="4"/>
      <dgm:spPr/>
    </dgm:pt>
    <dgm:pt modelId="{D4B5EDF3-A73D-4CDC-B203-2B71B227509E}" type="pres">
      <dgm:prSet presAssocID="{4BC0E4DC-0CCF-4148-9442-5D9AC38D4901}" presName="hierRoot2" presStyleCnt="0">
        <dgm:presLayoutVars>
          <dgm:hierBranch val="init"/>
        </dgm:presLayoutVars>
      </dgm:prSet>
      <dgm:spPr/>
    </dgm:pt>
    <dgm:pt modelId="{28203D89-5326-4629-9F50-DB616DB927A5}" type="pres">
      <dgm:prSet presAssocID="{4BC0E4DC-0CCF-4148-9442-5D9AC38D4901}" presName="rootComposite" presStyleCnt="0"/>
      <dgm:spPr/>
    </dgm:pt>
    <dgm:pt modelId="{8AD4F53B-E155-4BC2-BFB5-261C6984713C}" type="pres">
      <dgm:prSet presAssocID="{4BC0E4DC-0CCF-4148-9442-5D9AC38D4901}" presName="rootText" presStyleLbl="node3" presStyleIdx="3" presStyleCnt="4">
        <dgm:presLayoutVars>
          <dgm:chPref val="3"/>
        </dgm:presLayoutVars>
      </dgm:prSet>
      <dgm:spPr/>
    </dgm:pt>
    <dgm:pt modelId="{1793A6BA-C4C9-470A-BA13-8112C78A62CA}" type="pres">
      <dgm:prSet presAssocID="{4BC0E4DC-0CCF-4148-9442-5D9AC38D4901}" presName="rootConnector" presStyleLbl="node3" presStyleIdx="3" presStyleCnt="4"/>
      <dgm:spPr/>
    </dgm:pt>
    <dgm:pt modelId="{D1A642FF-23A4-420A-BE8A-8128C6CEB51A}" type="pres">
      <dgm:prSet presAssocID="{4BC0E4DC-0CCF-4148-9442-5D9AC38D4901}" presName="hierChild4" presStyleCnt="0"/>
      <dgm:spPr/>
    </dgm:pt>
    <dgm:pt modelId="{78EBD9C8-4102-47AC-8D56-EE3914161043}" type="pres">
      <dgm:prSet presAssocID="{4BC0E4DC-0CCF-4148-9442-5D9AC38D4901}" presName="hierChild5" presStyleCnt="0"/>
      <dgm:spPr/>
    </dgm:pt>
    <dgm:pt modelId="{CF7A936B-9129-492C-878C-44819419CE07}" type="pres">
      <dgm:prSet presAssocID="{8EA2E741-6A93-4A0F-BA04-7E2B047B446D}" presName="hierChild5" presStyleCnt="0"/>
      <dgm:spPr/>
    </dgm:pt>
    <dgm:pt modelId="{24120459-70BF-4032-8450-602CEDF716AD}" type="pres">
      <dgm:prSet presAssocID="{C020F65C-1278-466E-9B11-A44E8EE579D4}" presName="Name37" presStyleLbl="parChTrans1D2" presStyleIdx="2" presStyleCnt="3"/>
      <dgm:spPr/>
    </dgm:pt>
    <dgm:pt modelId="{C734B0FB-E828-44C2-BC8B-19E97D710A1C}" type="pres">
      <dgm:prSet presAssocID="{C91B37B8-1144-4AB5-A811-4338DA47B0A8}" presName="hierRoot2" presStyleCnt="0">
        <dgm:presLayoutVars>
          <dgm:hierBranch val="init"/>
        </dgm:presLayoutVars>
      </dgm:prSet>
      <dgm:spPr/>
    </dgm:pt>
    <dgm:pt modelId="{02176D2E-A290-4E65-95CD-DAC9594DFF74}" type="pres">
      <dgm:prSet presAssocID="{C91B37B8-1144-4AB5-A811-4338DA47B0A8}" presName="rootComposite" presStyleCnt="0"/>
      <dgm:spPr/>
    </dgm:pt>
    <dgm:pt modelId="{661693E8-984B-4B45-BC28-0EC1F162A402}" type="pres">
      <dgm:prSet presAssocID="{C91B37B8-1144-4AB5-A811-4338DA47B0A8}" presName="rootText" presStyleLbl="node2" presStyleIdx="2" presStyleCnt="3">
        <dgm:presLayoutVars>
          <dgm:chPref val="3"/>
        </dgm:presLayoutVars>
      </dgm:prSet>
      <dgm:spPr/>
    </dgm:pt>
    <dgm:pt modelId="{4B1559A4-6AB7-48D9-91CA-37ECFEA6041B}" type="pres">
      <dgm:prSet presAssocID="{C91B37B8-1144-4AB5-A811-4338DA47B0A8}" presName="rootConnector" presStyleLbl="node2" presStyleIdx="2" presStyleCnt="3"/>
      <dgm:spPr/>
    </dgm:pt>
    <dgm:pt modelId="{9D03505F-C243-4F5C-9A5E-DB4301EDD121}" type="pres">
      <dgm:prSet presAssocID="{C91B37B8-1144-4AB5-A811-4338DA47B0A8}" presName="hierChild4" presStyleCnt="0"/>
      <dgm:spPr/>
    </dgm:pt>
    <dgm:pt modelId="{34737837-386A-49F1-AACD-B77FFE8CB34C}" type="pres">
      <dgm:prSet presAssocID="{C91B37B8-1144-4AB5-A811-4338DA47B0A8}" presName="hierChild5" presStyleCnt="0"/>
      <dgm:spPr/>
    </dgm:pt>
    <dgm:pt modelId="{522999D2-8425-4F3B-A420-3109261A3CD7}" type="pres">
      <dgm:prSet presAssocID="{246E13F1-104B-4ADB-B63E-6B7798B8E1E5}" presName="hierChild3" presStyleCnt="0"/>
      <dgm:spPr/>
    </dgm:pt>
  </dgm:ptLst>
  <dgm:cxnLst>
    <dgm:cxn modelId="{71A60301-ECBA-4302-8007-48E4F215E02B}" srcId="{5DB1751A-2187-4CB6-BC5E-B0953FA3FF18}" destId="{FA1FC3F3-127E-4FE0-AD4B-3355EEDA69D6}" srcOrd="0" destOrd="0" parTransId="{4B6FF7B0-066C-4B5D-9125-07B518257B81}" sibTransId="{4AB0A6C5-C930-4CB5-9D28-B927C8D199F9}"/>
    <dgm:cxn modelId="{A119E201-42EB-4A66-B256-B6A267013313}" srcId="{8EA2E741-6A93-4A0F-BA04-7E2B047B446D}" destId="{4BC0E4DC-0CCF-4148-9442-5D9AC38D4901}" srcOrd="1" destOrd="0" parTransId="{FCDA173B-66B6-4A8B-832D-9E37FA30B617}" sibTransId="{1EFE9A48-151B-4272-98A1-2D6D182FBA32}"/>
    <dgm:cxn modelId="{6AB90702-C10F-4263-90C5-69A63CCC1343}" srcId="{8EA2E741-6A93-4A0F-BA04-7E2B047B446D}" destId="{390F5C23-4824-4480-AB99-11B8BF42FFAD}" srcOrd="0" destOrd="0" parTransId="{D4A300EB-AF8C-4285-8D07-97BFC746F15B}" sibTransId="{2DA9E24F-EB8A-411C-8A7D-938E89AD6ECF}"/>
    <dgm:cxn modelId="{A939450F-0555-4B5D-A2B2-039CDFA08EE2}" type="presOf" srcId="{D4A300EB-AF8C-4285-8D07-97BFC746F15B}" destId="{7913B9DB-D8FE-4CF0-9AA2-5BF7CD7F1961}" srcOrd="0" destOrd="0" presId="urn:microsoft.com/office/officeart/2005/8/layout/orgChart1"/>
    <dgm:cxn modelId="{42903F18-F047-4A61-A437-F45DAF58687C}" type="presOf" srcId="{8EA2E741-6A93-4A0F-BA04-7E2B047B446D}" destId="{42C3A60B-8BAF-4505-94AC-2DCADF857FAF}" srcOrd="0" destOrd="0" presId="urn:microsoft.com/office/officeart/2005/8/layout/orgChart1"/>
    <dgm:cxn modelId="{C8FCB019-9D66-4F1E-9CC4-44492216C08F}" type="presOf" srcId="{390F5C23-4824-4480-AB99-11B8BF42FFAD}" destId="{86045CA6-9D19-4EDC-BF96-367D3FCD0701}" srcOrd="1" destOrd="0" presId="urn:microsoft.com/office/officeart/2005/8/layout/orgChart1"/>
    <dgm:cxn modelId="{4289AC1D-B3D0-49ED-B1C5-78221CA9BCD3}" type="presOf" srcId="{4BC0E4DC-0CCF-4148-9442-5D9AC38D4901}" destId="{8AD4F53B-E155-4BC2-BFB5-261C6984713C}" srcOrd="0" destOrd="0" presId="urn:microsoft.com/office/officeart/2005/8/layout/orgChart1"/>
    <dgm:cxn modelId="{8C7BFC2A-E041-4EB2-97B5-EE29E91A16A1}" type="presOf" srcId="{38F49D97-7EBC-44F5-A273-63F927D8F7F2}" destId="{307379AB-9E55-4A46-8535-F18ED86E0288}" srcOrd="0" destOrd="0" presId="urn:microsoft.com/office/officeart/2005/8/layout/orgChart1"/>
    <dgm:cxn modelId="{90FE2B3E-2777-46C9-AEEA-62171D10E11B}" type="presOf" srcId="{246E13F1-104B-4ADB-B63E-6B7798B8E1E5}" destId="{65C0030A-897F-4A99-AAC4-A1ED50D581F4}" srcOrd="0" destOrd="0" presId="urn:microsoft.com/office/officeart/2005/8/layout/orgChart1"/>
    <dgm:cxn modelId="{77438D5F-37AE-45F6-AD4F-008B02F15968}" type="presOf" srcId="{FCDA173B-66B6-4A8B-832D-9E37FA30B617}" destId="{B143FC64-8E06-4A31-8B4C-82BB8CC678CB}" srcOrd="0" destOrd="0" presId="urn:microsoft.com/office/officeart/2005/8/layout/orgChart1"/>
    <dgm:cxn modelId="{1C688144-5D25-4D6D-9D92-EE066E0227F0}" type="presOf" srcId="{4BC0E4DC-0CCF-4148-9442-5D9AC38D4901}" destId="{1793A6BA-C4C9-470A-BA13-8112C78A62CA}" srcOrd="1" destOrd="0" presId="urn:microsoft.com/office/officeart/2005/8/layout/orgChart1"/>
    <dgm:cxn modelId="{AF4CE64A-7CDB-4FC4-9470-2D498EDA2BDA}" type="presOf" srcId="{5DB1751A-2187-4CB6-BC5E-B0953FA3FF18}" destId="{F336D4AD-326D-45B3-927B-4A70307B748C}" srcOrd="0" destOrd="0" presId="urn:microsoft.com/office/officeart/2005/8/layout/orgChart1"/>
    <dgm:cxn modelId="{3E4D316D-5832-4DFB-9077-ACE153C8CBA9}" type="presOf" srcId="{390F5C23-4824-4480-AB99-11B8BF42FFAD}" destId="{60C56297-90B6-4A36-A500-B570F57AB34E}" srcOrd="0" destOrd="0" presId="urn:microsoft.com/office/officeart/2005/8/layout/orgChart1"/>
    <dgm:cxn modelId="{6C35BC6E-A57E-4029-AAE0-8EF795FCD984}" srcId="{246E13F1-104B-4ADB-B63E-6B7798B8E1E5}" destId="{C91B37B8-1144-4AB5-A811-4338DA47B0A8}" srcOrd="2" destOrd="0" parTransId="{C020F65C-1278-466E-9B11-A44E8EE579D4}" sibTransId="{5DB6C842-E3F7-4E55-8A78-6BD6A614368C}"/>
    <dgm:cxn modelId="{0EA8F557-8380-4BD6-B336-E8D1F12393E4}" type="presOf" srcId="{3DD1B7AF-677F-4BF5-ADC6-17796ADAC22A}" destId="{7240AE93-D9B5-4F8C-BBFA-D34D9FBF4476}" srcOrd="0" destOrd="0" presId="urn:microsoft.com/office/officeart/2005/8/layout/orgChart1"/>
    <dgm:cxn modelId="{E643D68F-0C49-4F4A-AA7D-C2C65ABD23C4}" type="presOf" srcId="{246E13F1-104B-4ADB-B63E-6B7798B8E1E5}" destId="{0A45C91F-6448-4CE7-8157-D29AC140794E}" srcOrd="1" destOrd="0" presId="urn:microsoft.com/office/officeart/2005/8/layout/orgChart1"/>
    <dgm:cxn modelId="{D5CE7B95-DCBB-4C27-8EC7-6BC2EA2B8B12}" type="presOf" srcId="{C91B37B8-1144-4AB5-A811-4338DA47B0A8}" destId="{661693E8-984B-4B45-BC28-0EC1F162A402}" srcOrd="0" destOrd="0" presId="urn:microsoft.com/office/officeart/2005/8/layout/orgChart1"/>
    <dgm:cxn modelId="{46ADCF99-FBC0-463E-9929-B5D7935BA892}" type="presOf" srcId="{C91B37B8-1144-4AB5-A811-4338DA47B0A8}" destId="{4B1559A4-6AB7-48D9-91CA-37ECFEA6041B}" srcOrd="1" destOrd="0" presId="urn:microsoft.com/office/officeart/2005/8/layout/orgChart1"/>
    <dgm:cxn modelId="{D58131A0-8465-448A-8C7E-4F0F9ED18278}" type="presOf" srcId="{8EA2E741-6A93-4A0F-BA04-7E2B047B446D}" destId="{662E8055-1B5E-472D-BDF9-710A85750B0D}" srcOrd="1" destOrd="0" presId="urn:microsoft.com/office/officeart/2005/8/layout/orgChart1"/>
    <dgm:cxn modelId="{E30407A7-043C-4283-B99B-2B9AA4E5F522}" type="presOf" srcId="{417E8D9D-9A7C-4014-B44E-CBE3254EAE43}" destId="{A23F65A4-64DB-4D37-903E-BD432225A1E8}" srcOrd="1" destOrd="0" presId="urn:microsoft.com/office/officeart/2005/8/layout/orgChart1"/>
    <dgm:cxn modelId="{22C4D4AB-6CC8-426C-AA94-515BC996E637}" type="presOf" srcId="{417E8D9D-9A7C-4014-B44E-CBE3254EAE43}" destId="{ADF05A58-07CE-4784-8995-5A8F9B5B1A03}" srcOrd="0" destOrd="0" presId="urn:microsoft.com/office/officeart/2005/8/layout/orgChart1"/>
    <dgm:cxn modelId="{38EE70B4-42F2-4A83-8E87-0258E490F13B}" type="presOf" srcId="{7E122052-3305-475B-B38A-3AA2D6B95DD0}" destId="{C3A511FC-A634-42EA-8CEA-2C28D2D2713A}" srcOrd="0" destOrd="0" presId="urn:microsoft.com/office/officeart/2005/8/layout/orgChart1"/>
    <dgm:cxn modelId="{410585B5-3E35-47AE-B5D3-FBF26E634B03}" type="presOf" srcId="{FA1FC3F3-127E-4FE0-AD4B-3355EEDA69D6}" destId="{832128C2-ADD0-47E8-9110-6E566FFEFAC9}" srcOrd="1" destOrd="0" presId="urn:microsoft.com/office/officeart/2005/8/layout/orgChart1"/>
    <dgm:cxn modelId="{B2C4D3B6-85FB-4352-A144-EA53B9E3CC21}" srcId="{5DB1751A-2187-4CB6-BC5E-B0953FA3FF18}" destId="{417E8D9D-9A7C-4014-B44E-CBE3254EAE43}" srcOrd="1" destOrd="0" parTransId="{7E122052-3305-475B-B38A-3AA2D6B95DD0}" sibTransId="{88006D4D-71B7-497F-87D3-1218631A3E4A}"/>
    <dgm:cxn modelId="{A5EFCBBC-ECE2-464D-A088-21BBCE37F661}" srcId="{246E13F1-104B-4ADB-B63E-6B7798B8E1E5}" destId="{8EA2E741-6A93-4A0F-BA04-7E2B047B446D}" srcOrd="1" destOrd="0" parTransId="{3DD1B7AF-677F-4BF5-ADC6-17796ADAC22A}" sibTransId="{147BD424-8A76-4578-8D44-A43D8CC90C7C}"/>
    <dgm:cxn modelId="{C0E8ECBC-0384-4AA4-8812-AB097AF0D173}" type="presOf" srcId="{FA1FC3F3-127E-4FE0-AD4B-3355EEDA69D6}" destId="{EE93A089-172E-4492-A628-5D13AC9CB66B}" srcOrd="0" destOrd="0" presId="urn:microsoft.com/office/officeart/2005/8/layout/orgChart1"/>
    <dgm:cxn modelId="{43B44EC3-3B96-447E-A93E-25E3CDB09A51}" type="presOf" srcId="{4B6FF7B0-066C-4B5D-9125-07B518257B81}" destId="{92A6109C-30ED-4B7F-B166-24FD952F037C}" srcOrd="0" destOrd="0" presId="urn:microsoft.com/office/officeart/2005/8/layout/orgChart1"/>
    <dgm:cxn modelId="{AB0B32D6-FAD7-4D60-9F49-27B30952927D}" type="presOf" srcId="{95ED4E6F-B60C-4BAF-90FB-8B019E1BA1D5}" destId="{34640717-13F5-41B9-8317-23A5001C036E}" srcOrd="0" destOrd="0" presId="urn:microsoft.com/office/officeart/2005/8/layout/orgChart1"/>
    <dgm:cxn modelId="{11A294DA-E8BA-4860-839E-BCAD159C312B}" srcId="{38F49D97-7EBC-44F5-A273-63F927D8F7F2}" destId="{246E13F1-104B-4ADB-B63E-6B7798B8E1E5}" srcOrd="0" destOrd="0" parTransId="{D6637A3B-6869-4D94-9066-6D4BD9FE5FFD}" sibTransId="{3CB91738-BF55-4639-B460-1A1A9C631EBD}"/>
    <dgm:cxn modelId="{9CB3BDE5-B383-4CC3-94FC-5A50D134B52C}" type="presOf" srcId="{C020F65C-1278-466E-9B11-A44E8EE579D4}" destId="{24120459-70BF-4032-8450-602CEDF716AD}" srcOrd="0" destOrd="0" presId="urn:microsoft.com/office/officeart/2005/8/layout/orgChart1"/>
    <dgm:cxn modelId="{9BB9E3F3-AB43-47F5-BDFA-A518F8FEED2E}" type="presOf" srcId="{5DB1751A-2187-4CB6-BC5E-B0953FA3FF18}" destId="{7F5D4456-6757-48B1-9C14-ED923937D448}" srcOrd="1" destOrd="0" presId="urn:microsoft.com/office/officeart/2005/8/layout/orgChart1"/>
    <dgm:cxn modelId="{981167FE-2EC9-478D-B0BC-477AA6DF23DD}" srcId="{246E13F1-104B-4ADB-B63E-6B7798B8E1E5}" destId="{5DB1751A-2187-4CB6-BC5E-B0953FA3FF18}" srcOrd="0" destOrd="0" parTransId="{95ED4E6F-B60C-4BAF-90FB-8B019E1BA1D5}" sibTransId="{BB2E6798-1630-4AF8-9BC1-CA17F6C001E0}"/>
    <dgm:cxn modelId="{C6D763F9-A85D-4DD0-B460-740DEB335011}" type="presParOf" srcId="{307379AB-9E55-4A46-8535-F18ED86E0288}" destId="{69740252-E994-4A67-9450-996BEB6831C6}" srcOrd="0" destOrd="0" presId="urn:microsoft.com/office/officeart/2005/8/layout/orgChart1"/>
    <dgm:cxn modelId="{468282E7-0B9A-4F99-888D-B04DB1383306}" type="presParOf" srcId="{69740252-E994-4A67-9450-996BEB6831C6}" destId="{239FA20E-3554-4C06-9787-D96AF12B9E16}" srcOrd="0" destOrd="0" presId="urn:microsoft.com/office/officeart/2005/8/layout/orgChart1"/>
    <dgm:cxn modelId="{D4ACC7C2-B17E-4D05-AD65-5BEB312C29FD}" type="presParOf" srcId="{239FA20E-3554-4C06-9787-D96AF12B9E16}" destId="{65C0030A-897F-4A99-AAC4-A1ED50D581F4}" srcOrd="0" destOrd="0" presId="urn:microsoft.com/office/officeart/2005/8/layout/orgChart1"/>
    <dgm:cxn modelId="{BA00CE32-3598-4836-9659-9194B86B06A3}" type="presParOf" srcId="{239FA20E-3554-4C06-9787-D96AF12B9E16}" destId="{0A45C91F-6448-4CE7-8157-D29AC140794E}" srcOrd="1" destOrd="0" presId="urn:microsoft.com/office/officeart/2005/8/layout/orgChart1"/>
    <dgm:cxn modelId="{C06D0ACE-22BA-4209-9F44-549CA138038B}" type="presParOf" srcId="{69740252-E994-4A67-9450-996BEB6831C6}" destId="{EAA46B26-17C6-4F62-90D7-B5B1F5E48A2F}" srcOrd="1" destOrd="0" presId="urn:microsoft.com/office/officeart/2005/8/layout/orgChart1"/>
    <dgm:cxn modelId="{4890A5FD-952B-48FD-8F3A-0219D83E12AD}" type="presParOf" srcId="{EAA46B26-17C6-4F62-90D7-B5B1F5E48A2F}" destId="{34640717-13F5-41B9-8317-23A5001C036E}" srcOrd="0" destOrd="0" presId="urn:microsoft.com/office/officeart/2005/8/layout/orgChart1"/>
    <dgm:cxn modelId="{C47B61D3-50DC-43D4-B790-D5E0C03B39AE}" type="presParOf" srcId="{EAA46B26-17C6-4F62-90D7-B5B1F5E48A2F}" destId="{5153A254-CE51-4EDC-89F0-5A4EA8D6C048}" srcOrd="1" destOrd="0" presId="urn:microsoft.com/office/officeart/2005/8/layout/orgChart1"/>
    <dgm:cxn modelId="{C54B58B1-DDB7-4425-8BBE-087F8B305647}" type="presParOf" srcId="{5153A254-CE51-4EDC-89F0-5A4EA8D6C048}" destId="{5F026967-C0CA-4E37-AF8F-AADD57668E7F}" srcOrd="0" destOrd="0" presId="urn:microsoft.com/office/officeart/2005/8/layout/orgChart1"/>
    <dgm:cxn modelId="{B48D8BD3-0280-426E-93EB-9646A3AF49B2}" type="presParOf" srcId="{5F026967-C0CA-4E37-AF8F-AADD57668E7F}" destId="{F336D4AD-326D-45B3-927B-4A70307B748C}" srcOrd="0" destOrd="0" presId="urn:microsoft.com/office/officeart/2005/8/layout/orgChart1"/>
    <dgm:cxn modelId="{51C8DC8C-65AC-4636-98C4-B0175914204B}" type="presParOf" srcId="{5F026967-C0CA-4E37-AF8F-AADD57668E7F}" destId="{7F5D4456-6757-48B1-9C14-ED923937D448}" srcOrd="1" destOrd="0" presId="urn:microsoft.com/office/officeart/2005/8/layout/orgChart1"/>
    <dgm:cxn modelId="{1E9F9704-0D45-493D-B30B-0E9AB4FDA8F6}" type="presParOf" srcId="{5153A254-CE51-4EDC-89F0-5A4EA8D6C048}" destId="{E2850583-223A-453F-A5A6-D59C11C43EFA}" srcOrd="1" destOrd="0" presId="urn:microsoft.com/office/officeart/2005/8/layout/orgChart1"/>
    <dgm:cxn modelId="{778E6BBC-9D7A-48BD-A7C9-6D4EE24B277E}" type="presParOf" srcId="{E2850583-223A-453F-A5A6-D59C11C43EFA}" destId="{92A6109C-30ED-4B7F-B166-24FD952F037C}" srcOrd="0" destOrd="0" presId="urn:microsoft.com/office/officeart/2005/8/layout/orgChart1"/>
    <dgm:cxn modelId="{B45932C1-2663-4327-80C8-C742F793E094}" type="presParOf" srcId="{E2850583-223A-453F-A5A6-D59C11C43EFA}" destId="{9FDABE41-8073-4DAF-848F-38D75455B932}" srcOrd="1" destOrd="0" presId="urn:microsoft.com/office/officeart/2005/8/layout/orgChart1"/>
    <dgm:cxn modelId="{5F291AD8-8972-4D0C-B0E3-FDF293395E1C}" type="presParOf" srcId="{9FDABE41-8073-4DAF-848F-38D75455B932}" destId="{D3B70EC7-150E-4A8E-8F57-79ACAF1F0F8D}" srcOrd="0" destOrd="0" presId="urn:microsoft.com/office/officeart/2005/8/layout/orgChart1"/>
    <dgm:cxn modelId="{5C46CE2C-FA1C-4C6E-A826-9BCCBF8A3234}" type="presParOf" srcId="{D3B70EC7-150E-4A8E-8F57-79ACAF1F0F8D}" destId="{EE93A089-172E-4492-A628-5D13AC9CB66B}" srcOrd="0" destOrd="0" presId="urn:microsoft.com/office/officeart/2005/8/layout/orgChart1"/>
    <dgm:cxn modelId="{78B1E8E9-FF77-4785-863C-42F68FFB4EB2}" type="presParOf" srcId="{D3B70EC7-150E-4A8E-8F57-79ACAF1F0F8D}" destId="{832128C2-ADD0-47E8-9110-6E566FFEFAC9}" srcOrd="1" destOrd="0" presId="urn:microsoft.com/office/officeart/2005/8/layout/orgChart1"/>
    <dgm:cxn modelId="{33C30325-1B35-4FD9-A96F-191126A17530}" type="presParOf" srcId="{9FDABE41-8073-4DAF-848F-38D75455B932}" destId="{167424DC-32C8-4737-A957-E95845880888}" srcOrd="1" destOrd="0" presId="urn:microsoft.com/office/officeart/2005/8/layout/orgChart1"/>
    <dgm:cxn modelId="{0F39C96C-D4BC-41A9-9BB4-EC6C834B4F79}" type="presParOf" srcId="{9FDABE41-8073-4DAF-848F-38D75455B932}" destId="{7B923F3E-1989-431C-902D-CF268039019E}" srcOrd="2" destOrd="0" presId="urn:microsoft.com/office/officeart/2005/8/layout/orgChart1"/>
    <dgm:cxn modelId="{68675B3D-37E9-4A1F-BAF3-FE4CFECD1878}" type="presParOf" srcId="{E2850583-223A-453F-A5A6-D59C11C43EFA}" destId="{C3A511FC-A634-42EA-8CEA-2C28D2D2713A}" srcOrd="2" destOrd="0" presId="urn:microsoft.com/office/officeart/2005/8/layout/orgChart1"/>
    <dgm:cxn modelId="{5C6B65AB-98B6-4764-9176-AE2C1F5461FC}" type="presParOf" srcId="{E2850583-223A-453F-A5A6-D59C11C43EFA}" destId="{A4F3C27F-9418-47A7-A05D-A85F7DE7660E}" srcOrd="3" destOrd="0" presId="urn:microsoft.com/office/officeart/2005/8/layout/orgChart1"/>
    <dgm:cxn modelId="{1871F4AB-1F05-42A0-A636-155D38345DC0}" type="presParOf" srcId="{A4F3C27F-9418-47A7-A05D-A85F7DE7660E}" destId="{A6EDCF93-180D-487F-B8B3-74078E13C06C}" srcOrd="0" destOrd="0" presId="urn:microsoft.com/office/officeart/2005/8/layout/orgChart1"/>
    <dgm:cxn modelId="{625786E5-A04D-4AD7-B91D-A8ED8CBFCC56}" type="presParOf" srcId="{A6EDCF93-180D-487F-B8B3-74078E13C06C}" destId="{ADF05A58-07CE-4784-8995-5A8F9B5B1A03}" srcOrd="0" destOrd="0" presId="urn:microsoft.com/office/officeart/2005/8/layout/orgChart1"/>
    <dgm:cxn modelId="{02C596B8-1E41-4FA2-8316-0123E5DC4CFD}" type="presParOf" srcId="{A6EDCF93-180D-487F-B8B3-74078E13C06C}" destId="{A23F65A4-64DB-4D37-903E-BD432225A1E8}" srcOrd="1" destOrd="0" presId="urn:microsoft.com/office/officeart/2005/8/layout/orgChart1"/>
    <dgm:cxn modelId="{87D734C2-8BA5-44A5-ADD0-F29FC4C8561B}" type="presParOf" srcId="{A4F3C27F-9418-47A7-A05D-A85F7DE7660E}" destId="{5301FFA9-3004-44D0-A9C6-A1D102D13648}" srcOrd="1" destOrd="0" presId="urn:microsoft.com/office/officeart/2005/8/layout/orgChart1"/>
    <dgm:cxn modelId="{200E056C-3F8B-4FCB-ADB3-A7D23FF9976B}" type="presParOf" srcId="{A4F3C27F-9418-47A7-A05D-A85F7DE7660E}" destId="{895ACA95-F08A-45FC-92AF-46D8D8C42586}" srcOrd="2" destOrd="0" presId="urn:microsoft.com/office/officeart/2005/8/layout/orgChart1"/>
    <dgm:cxn modelId="{33798573-AD74-4461-A913-E064DAA44FDA}" type="presParOf" srcId="{5153A254-CE51-4EDC-89F0-5A4EA8D6C048}" destId="{0DB4B5EE-ED7A-4D2C-8279-E1346E61A06A}" srcOrd="2" destOrd="0" presId="urn:microsoft.com/office/officeart/2005/8/layout/orgChart1"/>
    <dgm:cxn modelId="{8D877582-41BF-4AA3-8090-67CA40EF1175}" type="presParOf" srcId="{EAA46B26-17C6-4F62-90D7-B5B1F5E48A2F}" destId="{7240AE93-D9B5-4F8C-BBFA-D34D9FBF4476}" srcOrd="2" destOrd="0" presId="urn:microsoft.com/office/officeart/2005/8/layout/orgChart1"/>
    <dgm:cxn modelId="{BD0E8B5E-594B-400A-8BE3-3BE0E45CBBD7}" type="presParOf" srcId="{EAA46B26-17C6-4F62-90D7-B5B1F5E48A2F}" destId="{A5BB9C6D-2AA1-4AB5-A127-BE1C177C1F88}" srcOrd="3" destOrd="0" presId="urn:microsoft.com/office/officeart/2005/8/layout/orgChart1"/>
    <dgm:cxn modelId="{B72DEDE3-FB0C-4474-BBD1-9F29BC2FDE12}" type="presParOf" srcId="{A5BB9C6D-2AA1-4AB5-A127-BE1C177C1F88}" destId="{A235DDED-BB0D-4EEC-881D-08CDD348A3D2}" srcOrd="0" destOrd="0" presId="urn:microsoft.com/office/officeart/2005/8/layout/orgChart1"/>
    <dgm:cxn modelId="{C2F5DEA2-DE4A-4F2D-B854-CA6AFE537850}" type="presParOf" srcId="{A235DDED-BB0D-4EEC-881D-08CDD348A3D2}" destId="{42C3A60B-8BAF-4505-94AC-2DCADF857FAF}" srcOrd="0" destOrd="0" presId="urn:microsoft.com/office/officeart/2005/8/layout/orgChart1"/>
    <dgm:cxn modelId="{6207A999-8157-42A6-9B75-193E50534760}" type="presParOf" srcId="{A235DDED-BB0D-4EEC-881D-08CDD348A3D2}" destId="{662E8055-1B5E-472D-BDF9-710A85750B0D}" srcOrd="1" destOrd="0" presId="urn:microsoft.com/office/officeart/2005/8/layout/orgChart1"/>
    <dgm:cxn modelId="{A2096B1B-CDF5-4669-AE54-530FA6F3E0CB}" type="presParOf" srcId="{A5BB9C6D-2AA1-4AB5-A127-BE1C177C1F88}" destId="{F88A97A6-4FCC-4663-806C-84827CD5FAC2}" srcOrd="1" destOrd="0" presId="urn:microsoft.com/office/officeart/2005/8/layout/orgChart1"/>
    <dgm:cxn modelId="{80E74417-32E5-4F11-9A54-DEC81A77A9D8}" type="presParOf" srcId="{F88A97A6-4FCC-4663-806C-84827CD5FAC2}" destId="{7913B9DB-D8FE-4CF0-9AA2-5BF7CD7F1961}" srcOrd="0" destOrd="0" presId="urn:microsoft.com/office/officeart/2005/8/layout/orgChart1"/>
    <dgm:cxn modelId="{5604BEE5-1326-49C7-A207-516C942E9DCA}" type="presParOf" srcId="{F88A97A6-4FCC-4663-806C-84827CD5FAC2}" destId="{6A8F8B66-BCA3-4733-AE11-276E2EFBB2FA}" srcOrd="1" destOrd="0" presId="urn:microsoft.com/office/officeart/2005/8/layout/orgChart1"/>
    <dgm:cxn modelId="{4D6AB6F2-7A7D-4F9B-A497-81DB14C2C8D9}" type="presParOf" srcId="{6A8F8B66-BCA3-4733-AE11-276E2EFBB2FA}" destId="{04DD7E95-CF1B-4042-B90F-EDE727AB604A}" srcOrd="0" destOrd="0" presId="urn:microsoft.com/office/officeart/2005/8/layout/orgChart1"/>
    <dgm:cxn modelId="{612F5BBA-B299-41B3-BDE7-89306E9B11C8}" type="presParOf" srcId="{04DD7E95-CF1B-4042-B90F-EDE727AB604A}" destId="{60C56297-90B6-4A36-A500-B570F57AB34E}" srcOrd="0" destOrd="0" presId="urn:microsoft.com/office/officeart/2005/8/layout/orgChart1"/>
    <dgm:cxn modelId="{D363675A-5C66-42ED-AFEE-801F6F74D786}" type="presParOf" srcId="{04DD7E95-CF1B-4042-B90F-EDE727AB604A}" destId="{86045CA6-9D19-4EDC-BF96-367D3FCD0701}" srcOrd="1" destOrd="0" presId="urn:microsoft.com/office/officeart/2005/8/layout/orgChart1"/>
    <dgm:cxn modelId="{D852AAC2-62B1-4701-B037-54E3548CC4F1}" type="presParOf" srcId="{6A8F8B66-BCA3-4733-AE11-276E2EFBB2FA}" destId="{5DB0E8EE-E84B-446E-A4E8-E7D837E36EF5}" srcOrd="1" destOrd="0" presId="urn:microsoft.com/office/officeart/2005/8/layout/orgChart1"/>
    <dgm:cxn modelId="{E5CF3838-B136-4E95-977F-D4DEEEC4445C}" type="presParOf" srcId="{6A8F8B66-BCA3-4733-AE11-276E2EFBB2FA}" destId="{175D78D6-4168-416D-91B5-2CBEB4069DDD}" srcOrd="2" destOrd="0" presId="urn:microsoft.com/office/officeart/2005/8/layout/orgChart1"/>
    <dgm:cxn modelId="{E0EC05F6-F1C4-4687-B1AD-4F96C67139DA}" type="presParOf" srcId="{F88A97A6-4FCC-4663-806C-84827CD5FAC2}" destId="{B143FC64-8E06-4A31-8B4C-82BB8CC678CB}" srcOrd="2" destOrd="0" presId="urn:microsoft.com/office/officeart/2005/8/layout/orgChart1"/>
    <dgm:cxn modelId="{712D50D6-7980-4B6D-B666-23FC7EF0E356}" type="presParOf" srcId="{F88A97A6-4FCC-4663-806C-84827CD5FAC2}" destId="{D4B5EDF3-A73D-4CDC-B203-2B71B227509E}" srcOrd="3" destOrd="0" presId="urn:microsoft.com/office/officeart/2005/8/layout/orgChart1"/>
    <dgm:cxn modelId="{8677505B-6E78-42F5-A19B-33620B81ABD0}" type="presParOf" srcId="{D4B5EDF3-A73D-4CDC-B203-2B71B227509E}" destId="{28203D89-5326-4629-9F50-DB616DB927A5}" srcOrd="0" destOrd="0" presId="urn:microsoft.com/office/officeart/2005/8/layout/orgChart1"/>
    <dgm:cxn modelId="{0882CDEB-5F21-44D5-A5B5-212E5F1AB990}" type="presParOf" srcId="{28203D89-5326-4629-9F50-DB616DB927A5}" destId="{8AD4F53B-E155-4BC2-BFB5-261C6984713C}" srcOrd="0" destOrd="0" presId="urn:microsoft.com/office/officeart/2005/8/layout/orgChart1"/>
    <dgm:cxn modelId="{6365DB27-9B80-4491-BD8D-7DF41B43B43A}" type="presParOf" srcId="{28203D89-5326-4629-9F50-DB616DB927A5}" destId="{1793A6BA-C4C9-470A-BA13-8112C78A62CA}" srcOrd="1" destOrd="0" presId="urn:microsoft.com/office/officeart/2005/8/layout/orgChart1"/>
    <dgm:cxn modelId="{85016459-560B-42A3-A756-000D3CF6C255}" type="presParOf" srcId="{D4B5EDF3-A73D-4CDC-B203-2B71B227509E}" destId="{D1A642FF-23A4-420A-BE8A-8128C6CEB51A}" srcOrd="1" destOrd="0" presId="urn:microsoft.com/office/officeart/2005/8/layout/orgChart1"/>
    <dgm:cxn modelId="{8BED8A60-B66E-48F5-A309-DDEA1BC41F36}" type="presParOf" srcId="{D4B5EDF3-A73D-4CDC-B203-2B71B227509E}" destId="{78EBD9C8-4102-47AC-8D56-EE3914161043}" srcOrd="2" destOrd="0" presId="urn:microsoft.com/office/officeart/2005/8/layout/orgChart1"/>
    <dgm:cxn modelId="{DD4B7A6B-61BE-4BA1-B88D-C63BFA5D1E3C}" type="presParOf" srcId="{A5BB9C6D-2AA1-4AB5-A127-BE1C177C1F88}" destId="{CF7A936B-9129-492C-878C-44819419CE07}" srcOrd="2" destOrd="0" presId="urn:microsoft.com/office/officeart/2005/8/layout/orgChart1"/>
    <dgm:cxn modelId="{78CCCABA-BC0D-450E-8829-F528C4E90D05}" type="presParOf" srcId="{EAA46B26-17C6-4F62-90D7-B5B1F5E48A2F}" destId="{24120459-70BF-4032-8450-602CEDF716AD}" srcOrd="4" destOrd="0" presId="urn:microsoft.com/office/officeart/2005/8/layout/orgChart1"/>
    <dgm:cxn modelId="{610EFFCB-443D-41B2-9BED-BFF83E154D7E}" type="presParOf" srcId="{EAA46B26-17C6-4F62-90D7-B5B1F5E48A2F}" destId="{C734B0FB-E828-44C2-BC8B-19E97D710A1C}" srcOrd="5" destOrd="0" presId="urn:microsoft.com/office/officeart/2005/8/layout/orgChart1"/>
    <dgm:cxn modelId="{6646B08C-E7CC-43C9-8B25-25498C94A7D4}" type="presParOf" srcId="{C734B0FB-E828-44C2-BC8B-19E97D710A1C}" destId="{02176D2E-A290-4E65-95CD-DAC9594DFF74}" srcOrd="0" destOrd="0" presId="urn:microsoft.com/office/officeart/2005/8/layout/orgChart1"/>
    <dgm:cxn modelId="{F351C673-5AD1-434B-AFC4-FAE67C0B6E53}" type="presParOf" srcId="{02176D2E-A290-4E65-95CD-DAC9594DFF74}" destId="{661693E8-984B-4B45-BC28-0EC1F162A402}" srcOrd="0" destOrd="0" presId="urn:microsoft.com/office/officeart/2005/8/layout/orgChart1"/>
    <dgm:cxn modelId="{E61FF7D1-703C-4A7B-97D8-D6A7A424E808}" type="presParOf" srcId="{02176D2E-A290-4E65-95CD-DAC9594DFF74}" destId="{4B1559A4-6AB7-48D9-91CA-37ECFEA6041B}" srcOrd="1" destOrd="0" presId="urn:microsoft.com/office/officeart/2005/8/layout/orgChart1"/>
    <dgm:cxn modelId="{74706221-A03F-4046-8285-16A5D252C19C}" type="presParOf" srcId="{C734B0FB-E828-44C2-BC8B-19E97D710A1C}" destId="{9D03505F-C243-4F5C-9A5E-DB4301EDD121}" srcOrd="1" destOrd="0" presId="urn:microsoft.com/office/officeart/2005/8/layout/orgChart1"/>
    <dgm:cxn modelId="{7A5068B6-14FD-4C6D-AA2D-9D0D0EEE383C}" type="presParOf" srcId="{C734B0FB-E828-44C2-BC8B-19E97D710A1C}" destId="{34737837-386A-49F1-AACD-B77FFE8CB34C}" srcOrd="2" destOrd="0" presId="urn:microsoft.com/office/officeart/2005/8/layout/orgChart1"/>
    <dgm:cxn modelId="{7B37CDE4-372D-4BD1-8276-79BBD4DE15DB}" type="presParOf" srcId="{69740252-E994-4A67-9450-996BEB6831C6}" destId="{522999D2-8425-4F3B-A420-3109261A3C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49D97-7EBC-44F5-A273-63F927D8F7F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E2304F7-D4BA-426E-9DAF-61ECAD34AA1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TCAP</a:t>
          </a:r>
        </a:p>
      </dgm:t>
    </dgm:pt>
    <dgm:pt modelId="{0ED95610-3C98-44B1-8102-4EDD371DBDF0}" type="parTrans" cxnId="{02301602-3B80-4F9A-8A2F-44172AA8EE11}">
      <dgm:prSet/>
      <dgm:spPr/>
      <dgm:t>
        <a:bodyPr/>
        <a:lstStyle/>
        <a:p>
          <a:endParaRPr lang="en-US"/>
        </a:p>
      </dgm:t>
    </dgm:pt>
    <dgm:pt modelId="{D1084ADE-DCC3-434B-BBBC-2256755082DB}" type="sibTrans" cxnId="{02301602-3B80-4F9A-8A2F-44172AA8EE11}">
      <dgm:prSet/>
      <dgm:spPr/>
      <dgm:t>
        <a:bodyPr/>
        <a:lstStyle/>
        <a:p>
          <a:endParaRPr lang="en-US"/>
        </a:p>
      </dgm:t>
    </dgm:pt>
    <dgm:pt modelId="{932CF968-093E-4253-B088-1BDC7AAAC400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English I &amp; II</a:t>
          </a:r>
        </a:p>
      </dgm:t>
    </dgm:pt>
    <dgm:pt modelId="{5B7C1CCE-D270-40D1-8322-83F39BFE9F32}" type="parTrans" cxnId="{69C1D183-F6A8-4086-AB84-8B5A0CFD6809}">
      <dgm:prSet/>
      <dgm:spPr/>
      <dgm:t>
        <a:bodyPr/>
        <a:lstStyle/>
        <a:p>
          <a:endParaRPr lang="en-US"/>
        </a:p>
      </dgm:t>
    </dgm:pt>
    <dgm:pt modelId="{815CB720-8427-4088-9DE6-F56FB2308115}" type="sibTrans" cxnId="{69C1D183-F6A8-4086-AB84-8B5A0CFD6809}">
      <dgm:prSet/>
      <dgm:spPr/>
      <dgm:t>
        <a:bodyPr/>
        <a:lstStyle/>
        <a:p>
          <a:endParaRPr lang="en-US"/>
        </a:p>
      </dgm:t>
    </dgm:pt>
    <dgm:pt modelId="{28582F6D-F684-41ED-AA78-0A78A4E3867B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Integrated Math I, II, III</a:t>
          </a:r>
        </a:p>
      </dgm:t>
    </dgm:pt>
    <dgm:pt modelId="{699D0CD1-528C-47E7-B4C5-7E696B171396}" type="parTrans" cxnId="{6EDA20D6-A704-4A39-AEEE-09F981DFE9E0}">
      <dgm:prSet/>
      <dgm:spPr/>
      <dgm:t>
        <a:bodyPr/>
        <a:lstStyle/>
        <a:p>
          <a:endParaRPr lang="en-US"/>
        </a:p>
      </dgm:t>
    </dgm:pt>
    <dgm:pt modelId="{42950217-CDE0-44BA-A183-FF5BB8B9904A}" type="sibTrans" cxnId="{6EDA20D6-A704-4A39-AEEE-09F981DFE9E0}">
      <dgm:prSet/>
      <dgm:spPr/>
      <dgm:t>
        <a:bodyPr/>
        <a:lstStyle/>
        <a:p>
          <a:endParaRPr lang="en-US"/>
        </a:p>
      </dgm:t>
    </dgm:pt>
    <dgm:pt modelId="{2F3F0097-E7E3-4E25-B2A0-B6ECFE8C46D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Algebra I &amp; II, Geometry</a:t>
          </a:r>
        </a:p>
      </dgm:t>
    </dgm:pt>
    <dgm:pt modelId="{9ACD9DE6-956E-44FF-86E2-3425072275AC}" type="parTrans" cxnId="{3C35E792-7662-4C08-8EEB-7BA9DB0B035F}">
      <dgm:prSet/>
      <dgm:spPr/>
      <dgm:t>
        <a:bodyPr/>
        <a:lstStyle/>
        <a:p>
          <a:endParaRPr lang="en-US"/>
        </a:p>
      </dgm:t>
    </dgm:pt>
    <dgm:pt modelId="{343822CA-4B4B-4967-8714-2970BB3239FB}" type="sibTrans" cxnId="{3C35E792-7662-4C08-8EEB-7BA9DB0B035F}">
      <dgm:prSet/>
      <dgm:spPr/>
      <dgm:t>
        <a:bodyPr/>
        <a:lstStyle/>
        <a:p>
          <a:endParaRPr lang="en-US"/>
        </a:p>
      </dgm:t>
    </dgm:pt>
    <dgm:pt modelId="{033A6131-FDD8-4ED3-8CFB-196A135F2BF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Biology</a:t>
          </a:r>
        </a:p>
      </dgm:t>
    </dgm:pt>
    <dgm:pt modelId="{9CD983AF-B5C6-45B0-95ED-153BA27A6222}" type="parTrans" cxnId="{8491F722-9E12-454D-A930-AE85B9872091}">
      <dgm:prSet/>
      <dgm:spPr/>
      <dgm:t>
        <a:bodyPr/>
        <a:lstStyle/>
        <a:p>
          <a:endParaRPr lang="en-US"/>
        </a:p>
      </dgm:t>
    </dgm:pt>
    <dgm:pt modelId="{A532B598-15D3-4EEF-8BB2-34A953A3DBC0}" type="sibTrans" cxnId="{8491F722-9E12-454D-A930-AE85B9872091}">
      <dgm:prSet/>
      <dgm:spPr/>
      <dgm:t>
        <a:bodyPr/>
        <a:lstStyle/>
        <a:p>
          <a:endParaRPr lang="en-US"/>
        </a:p>
      </dgm:t>
    </dgm:pt>
    <dgm:pt modelId="{BB83D2FC-80AB-4D15-9147-02E5CFAFB65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U.S. History</a:t>
          </a:r>
        </a:p>
      </dgm:t>
    </dgm:pt>
    <dgm:pt modelId="{89986DC5-B99F-449E-A69D-4D2344F3FAC9}" type="parTrans" cxnId="{9FBD4046-50B1-40F4-BB6B-199E84CCE58C}">
      <dgm:prSet/>
      <dgm:spPr/>
      <dgm:t>
        <a:bodyPr/>
        <a:lstStyle/>
        <a:p>
          <a:endParaRPr lang="en-US"/>
        </a:p>
      </dgm:t>
    </dgm:pt>
    <dgm:pt modelId="{BA82C72A-722D-4E29-822A-78493F5D8757}" type="sibTrans" cxnId="{9FBD4046-50B1-40F4-BB6B-199E84CCE58C}">
      <dgm:prSet/>
      <dgm:spPr/>
      <dgm:t>
        <a:bodyPr/>
        <a:lstStyle/>
        <a:p>
          <a:endParaRPr lang="en-US"/>
        </a:p>
      </dgm:t>
    </dgm:pt>
    <dgm:pt modelId="{C96650D0-6526-4522-9306-97549EF68710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High School End of Course</a:t>
          </a:r>
        </a:p>
      </dgm:t>
    </dgm:pt>
    <dgm:pt modelId="{B731FC94-A78E-4B30-9C48-4977D0CF3E34}" type="parTrans" cxnId="{68F60877-2D22-4B3C-AC93-F321C972EA7A}">
      <dgm:prSet/>
      <dgm:spPr/>
      <dgm:t>
        <a:bodyPr/>
        <a:lstStyle/>
        <a:p>
          <a:endParaRPr lang="en-US"/>
        </a:p>
      </dgm:t>
    </dgm:pt>
    <dgm:pt modelId="{44DC2E10-0F7C-42C2-8FD0-6FC38CCECF4A}" type="sibTrans" cxnId="{68F60877-2D22-4B3C-AC93-F321C972EA7A}">
      <dgm:prSet/>
      <dgm:spPr/>
      <dgm:t>
        <a:bodyPr/>
        <a:lstStyle/>
        <a:p>
          <a:endParaRPr lang="en-US"/>
        </a:p>
      </dgm:t>
    </dgm:pt>
    <dgm:pt modelId="{69DC8486-8546-4324-BBE4-5DE43595754D}" type="pres">
      <dgm:prSet presAssocID="{38F49D97-7EBC-44F5-A273-63F927D8F7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1591C8-7F7E-4F86-8CD9-6370A8BBBB3A}" type="pres">
      <dgm:prSet presAssocID="{7E2304F7-D4BA-426E-9DAF-61ECAD34AA11}" presName="hierRoot1" presStyleCnt="0">
        <dgm:presLayoutVars>
          <dgm:hierBranch val="init"/>
        </dgm:presLayoutVars>
      </dgm:prSet>
      <dgm:spPr/>
    </dgm:pt>
    <dgm:pt modelId="{4833746D-CB53-4340-A29F-9125A3A18DAE}" type="pres">
      <dgm:prSet presAssocID="{7E2304F7-D4BA-426E-9DAF-61ECAD34AA11}" presName="rootComposite1" presStyleCnt="0"/>
      <dgm:spPr/>
    </dgm:pt>
    <dgm:pt modelId="{CB16A0F6-ACE9-4773-8A64-AA3653CBABC8}" type="pres">
      <dgm:prSet presAssocID="{7E2304F7-D4BA-426E-9DAF-61ECAD34AA11}" presName="rootText1" presStyleLbl="node0" presStyleIdx="0" presStyleCnt="1" custScaleX="68733">
        <dgm:presLayoutVars>
          <dgm:chPref val="3"/>
        </dgm:presLayoutVars>
      </dgm:prSet>
      <dgm:spPr/>
    </dgm:pt>
    <dgm:pt modelId="{0A08AE7E-075C-4A96-8511-59A653823995}" type="pres">
      <dgm:prSet presAssocID="{7E2304F7-D4BA-426E-9DAF-61ECAD34AA11}" presName="rootConnector1" presStyleLbl="node1" presStyleIdx="0" presStyleCnt="0"/>
      <dgm:spPr/>
    </dgm:pt>
    <dgm:pt modelId="{07EFC005-5123-4260-B73D-13D77685B399}" type="pres">
      <dgm:prSet presAssocID="{7E2304F7-D4BA-426E-9DAF-61ECAD34AA11}" presName="hierChild2" presStyleCnt="0"/>
      <dgm:spPr/>
    </dgm:pt>
    <dgm:pt modelId="{B1591E1D-205A-47B1-8026-1FCF99D0C77B}" type="pres">
      <dgm:prSet presAssocID="{B731FC94-A78E-4B30-9C48-4977D0CF3E34}" presName="Name64" presStyleLbl="parChTrans1D2" presStyleIdx="0" presStyleCnt="1"/>
      <dgm:spPr/>
    </dgm:pt>
    <dgm:pt modelId="{151FB5DA-D822-45F6-BC00-152F715E28C8}" type="pres">
      <dgm:prSet presAssocID="{C96650D0-6526-4522-9306-97549EF68710}" presName="hierRoot2" presStyleCnt="0">
        <dgm:presLayoutVars>
          <dgm:hierBranch val="init"/>
        </dgm:presLayoutVars>
      </dgm:prSet>
      <dgm:spPr/>
    </dgm:pt>
    <dgm:pt modelId="{EFB03A21-A9DF-46CB-A499-017A068F168A}" type="pres">
      <dgm:prSet presAssocID="{C96650D0-6526-4522-9306-97549EF68710}" presName="rootComposite" presStyleCnt="0"/>
      <dgm:spPr/>
    </dgm:pt>
    <dgm:pt modelId="{C78F28EA-612B-45D1-B7F0-B84D54387CB4}" type="pres">
      <dgm:prSet presAssocID="{C96650D0-6526-4522-9306-97549EF68710}" presName="rootText" presStyleLbl="node2" presStyleIdx="0" presStyleCnt="1">
        <dgm:presLayoutVars>
          <dgm:chPref val="3"/>
        </dgm:presLayoutVars>
      </dgm:prSet>
      <dgm:spPr/>
    </dgm:pt>
    <dgm:pt modelId="{BE8EB70D-C68A-4781-89C7-52704C3E06BF}" type="pres">
      <dgm:prSet presAssocID="{C96650D0-6526-4522-9306-97549EF68710}" presName="rootConnector" presStyleLbl="node2" presStyleIdx="0" presStyleCnt="1"/>
      <dgm:spPr/>
    </dgm:pt>
    <dgm:pt modelId="{AF895832-7445-4CA3-B2DF-5E0F2ED83CB3}" type="pres">
      <dgm:prSet presAssocID="{C96650D0-6526-4522-9306-97549EF68710}" presName="hierChild4" presStyleCnt="0"/>
      <dgm:spPr/>
    </dgm:pt>
    <dgm:pt modelId="{841F9A1E-F8B5-4BFC-9959-31F5C4171900}" type="pres">
      <dgm:prSet presAssocID="{5B7C1CCE-D270-40D1-8322-83F39BFE9F32}" presName="Name64" presStyleLbl="parChTrans1D3" presStyleIdx="0" presStyleCnt="5"/>
      <dgm:spPr/>
    </dgm:pt>
    <dgm:pt modelId="{D37B97C8-465A-4E7A-AE11-A1BDF473B131}" type="pres">
      <dgm:prSet presAssocID="{932CF968-093E-4253-B088-1BDC7AAAC400}" presName="hierRoot2" presStyleCnt="0">
        <dgm:presLayoutVars>
          <dgm:hierBranch val="init"/>
        </dgm:presLayoutVars>
      </dgm:prSet>
      <dgm:spPr/>
    </dgm:pt>
    <dgm:pt modelId="{8EBB9C3A-B411-4AE4-AEB9-A6515BB12C04}" type="pres">
      <dgm:prSet presAssocID="{932CF968-093E-4253-B088-1BDC7AAAC400}" presName="rootComposite" presStyleCnt="0"/>
      <dgm:spPr/>
    </dgm:pt>
    <dgm:pt modelId="{EC3BA12C-DDA4-4EDE-958B-1AEE96EDB7DD}" type="pres">
      <dgm:prSet presAssocID="{932CF968-093E-4253-B088-1BDC7AAAC400}" presName="rootText" presStyleLbl="node3" presStyleIdx="0" presStyleCnt="5">
        <dgm:presLayoutVars>
          <dgm:chPref val="3"/>
        </dgm:presLayoutVars>
      </dgm:prSet>
      <dgm:spPr/>
    </dgm:pt>
    <dgm:pt modelId="{AE969089-E320-4260-9CE9-78AAA904EF3C}" type="pres">
      <dgm:prSet presAssocID="{932CF968-093E-4253-B088-1BDC7AAAC400}" presName="rootConnector" presStyleLbl="node3" presStyleIdx="0" presStyleCnt="5"/>
      <dgm:spPr/>
    </dgm:pt>
    <dgm:pt modelId="{B0133E5F-1FF7-44D3-855F-DB01EE330685}" type="pres">
      <dgm:prSet presAssocID="{932CF968-093E-4253-B088-1BDC7AAAC400}" presName="hierChild4" presStyleCnt="0"/>
      <dgm:spPr/>
    </dgm:pt>
    <dgm:pt modelId="{E0269F9C-560A-42C0-ACB4-AA545B75BD5F}" type="pres">
      <dgm:prSet presAssocID="{932CF968-093E-4253-B088-1BDC7AAAC400}" presName="hierChild5" presStyleCnt="0"/>
      <dgm:spPr/>
    </dgm:pt>
    <dgm:pt modelId="{76873BF8-DD68-40A4-BF08-2EA803383FF5}" type="pres">
      <dgm:prSet presAssocID="{699D0CD1-528C-47E7-B4C5-7E696B171396}" presName="Name64" presStyleLbl="parChTrans1D3" presStyleIdx="1" presStyleCnt="5"/>
      <dgm:spPr/>
    </dgm:pt>
    <dgm:pt modelId="{5F20C8A9-A5FA-4876-BCB7-526C1012118F}" type="pres">
      <dgm:prSet presAssocID="{28582F6D-F684-41ED-AA78-0A78A4E3867B}" presName="hierRoot2" presStyleCnt="0">
        <dgm:presLayoutVars>
          <dgm:hierBranch val="init"/>
        </dgm:presLayoutVars>
      </dgm:prSet>
      <dgm:spPr/>
    </dgm:pt>
    <dgm:pt modelId="{F1B854A1-D598-40FF-8119-2D3E42EA58A4}" type="pres">
      <dgm:prSet presAssocID="{28582F6D-F684-41ED-AA78-0A78A4E3867B}" presName="rootComposite" presStyleCnt="0"/>
      <dgm:spPr/>
    </dgm:pt>
    <dgm:pt modelId="{7CE370E7-1D22-40A5-A170-A665EDDE3377}" type="pres">
      <dgm:prSet presAssocID="{28582F6D-F684-41ED-AA78-0A78A4E3867B}" presName="rootText" presStyleLbl="node3" presStyleIdx="1" presStyleCnt="5">
        <dgm:presLayoutVars>
          <dgm:chPref val="3"/>
        </dgm:presLayoutVars>
      </dgm:prSet>
      <dgm:spPr/>
    </dgm:pt>
    <dgm:pt modelId="{71A6CF6E-3954-4869-96BE-E701A2D5AB05}" type="pres">
      <dgm:prSet presAssocID="{28582F6D-F684-41ED-AA78-0A78A4E3867B}" presName="rootConnector" presStyleLbl="node3" presStyleIdx="1" presStyleCnt="5"/>
      <dgm:spPr/>
    </dgm:pt>
    <dgm:pt modelId="{CEFEAF5B-78B2-4E81-A740-A55B33E67263}" type="pres">
      <dgm:prSet presAssocID="{28582F6D-F684-41ED-AA78-0A78A4E3867B}" presName="hierChild4" presStyleCnt="0"/>
      <dgm:spPr/>
    </dgm:pt>
    <dgm:pt modelId="{5C892936-2CE1-4732-A45F-A03C4D1CD905}" type="pres">
      <dgm:prSet presAssocID="{28582F6D-F684-41ED-AA78-0A78A4E3867B}" presName="hierChild5" presStyleCnt="0"/>
      <dgm:spPr/>
    </dgm:pt>
    <dgm:pt modelId="{C538E811-B2FE-4BDF-9A98-930DB902F9E0}" type="pres">
      <dgm:prSet presAssocID="{9ACD9DE6-956E-44FF-86E2-3425072275AC}" presName="Name64" presStyleLbl="parChTrans1D3" presStyleIdx="2" presStyleCnt="5"/>
      <dgm:spPr/>
    </dgm:pt>
    <dgm:pt modelId="{0764D241-0C71-4E03-ADBF-83738968FFDE}" type="pres">
      <dgm:prSet presAssocID="{2F3F0097-E7E3-4E25-B2A0-B6ECFE8C46D9}" presName="hierRoot2" presStyleCnt="0">
        <dgm:presLayoutVars>
          <dgm:hierBranch val="init"/>
        </dgm:presLayoutVars>
      </dgm:prSet>
      <dgm:spPr/>
    </dgm:pt>
    <dgm:pt modelId="{0997737C-CBF9-432C-88EE-96B124D89778}" type="pres">
      <dgm:prSet presAssocID="{2F3F0097-E7E3-4E25-B2A0-B6ECFE8C46D9}" presName="rootComposite" presStyleCnt="0"/>
      <dgm:spPr/>
    </dgm:pt>
    <dgm:pt modelId="{510FD178-9E8B-4080-9DF0-B4DEA8BC66C4}" type="pres">
      <dgm:prSet presAssocID="{2F3F0097-E7E3-4E25-B2A0-B6ECFE8C46D9}" presName="rootText" presStyleLbl="node3" presStyleIdx="2" presStyleCnt="5">
        <dgm:presLayoutVars>
          <dgm:chPref val="3"/>
        </dgm:presLayoutVars>
      </dgm:prSet>
      <dgm:spPr/>
    </dgm:pt>
    <dgm:pt modelId="{A6D2C3CC-E458-4A4C-84CB-E255189D1C00}" type="pres">
      <dgm:prSet presAssocID="{2F3F0097-E7E3-4E25-B2A0-B6ECFE8C46D9}" presName="rootConnector" presStyleLbl="node3" presStyleIdx="2" presStyleCnt="5"/>
      <dgm:spPr/>
    </dgm:pt>
    <dgm:pt modelId="{799E1538-3CDE-4AE8-92A2-292508DE306A}" type="pres">
      <dgm:prSet presAssocID="{2F3F0097-E7E3-4E25-B2A0-B6ECFE8C46D9}" presName="hierChild4" presStyleCnt="0"/>
      <dgm:spPr/>
    </dgm:pt>
    <dgm:pt modelId="{FD6525D5-C2FE-404C-A93F-2DC986D68ADC}" type="pres">
      <dgm:prSet presAssocID="{2F3F0097-E7E3-4E25-B2A0-B6ECFE8C46D9}" presName="hierChild5" presStyleCnt="0"/>
      <dgm:spPr/>
    </dgm:pt>
    <dgm:pt modelId="{3B68B188-4398-4111-91D7-41C06C951120}" type="pres">
      <dgm:prSet presAssocID="{9CD983AF-B5C6-45B0-95ED-153BA27A6222}" presName="Name64" presStyleLbl="parChTrans1D3" presStyleIdx="3" presStyleCnt="5"/>
      <dgm:spPr/>
    </dgm:pt>
    <dgm:pt modelId="{D89AB82B-4770-4521-8AC3-7016F84AE7C8}" type="pres">
      <dgm:prSet presAssocID="{033A6131-FDD8-4ED3-8CFB-196A135F2BF9}" presName="hierRoot2" presStyleCnt="0">
        <dgm:presLayoutVars>
          <dgm:hierBranch val="init"/>
        </dgm:presLayoutVars>
      </dgm:prSet>
      <dgm:spPr/>
    </dgm:pt>
    <dgm:pt modelId="{40D1436D-CC9C-4BEC-A3F6-9458C772E925}" type="pres">
      <dgm:prSet presAssocID="{033A6131-FDD8-4ED3-8CFB-196A135F2BF9}" presName="rootComposite" presStyleCnt="0"/>
      <dgm:spPr/>
    </dgm:pt>
    <dgm:pt modelId="{189EA3CE-B142-49DD-92BC-23292634A429}" type="pres">
      <dgm:prSet presAssocID="{033A6131-FDD8-4ED3-8CFB-196A135F2BF9}" presName="rootText" presStyleLbl="node3" presStyleIdx="3" presStyleCnt="5">
        <dgm:presLayoutVars>
          <dgm:chPref val="3"/>
        </dgm:presLayoutVars>
      </dgm:prSet>
      <dgm:spPr/>
    </dgm:pt>
    <dgm:pt modelId="{C2EBFB76-F135-45CE-9D1F-0557CAB652EA}" type="pres">
      <dgm:prSet presAssocID="{033A6131-FDD8-4ED3-8CFB-196A135F2BF9}" presName="rootConnector" presStyleLbl="node3" presStyleIdx="3" presStyleCnt="5"/>
      <dgm:spPr/>
    </dgm:pt>
    <dgm:pt modelId="{081E2B98-95EE-4DBB-807D-8A75665E5B1A}" type="pres">
      <dgm:prSet presAssocID="{033A6131-FDD8-4ED3-8CFB-196A135F2BF9}" presName="hierChild4" presStyleCnt="0"/>
      <dgm:spPr/>
    </dgm:pt>
    <dgm:pt modelId="{768BA9F7-4887-46FE-9A04-D4D95B4F1B7E}" type="pres">
      <dgm:prSet presAssocID="{033A6131-FDD8-4ED3-8CFB-196A135F2BF9}" presName="hierChild5" presStyleCnt="0"/>
      <dgm:spPr/>
    </dgm:pt>
    <dgm:pt modelId="{AB95BE2C-1F6A-4E60-B430-18057B753190}" type="pres">
      <dgm:prSet presAssocID="{89986DC5-B99F-449E-A69D-4D2344F3FAC9}" presName="Name64" presStyleLbl="parChTrans1D3" presStyleIdx="4" presStyleCnt="5"/>
      <dgm:spPr/>
    </dgm:pt>
    <dgm:pt modelId="{8EA40BD2-03AB-4533-A953-E7BEF51D2A4B}" type="pres">
      <dgm:prSet presAssocID="{BB83D2FC-80AB-4D15-9147-02E5CFAFB655}" presName="hierRoot2" presStyleCnt="0">
        <dgm:presLayoutVars>
          <dgm:hierBranch val="init"/>
        </dgm:presLayoutVars>
      </dgm:prSet>
      <dgm:spPr/>
    </dgm:pt>
    <dgm:pt modelId="{856485DD-42A7-435B-A273-998AE4F27B11}" type="pres">
      <dgm:prSet presAssocID="{BB83D2FC-80AB-4D15-9147-02E5CFAFB655}" presName="rootComposite" presStyleCnt="0"/>
      <dgm:spPr/>
    </dgm:pt>
    <dgm:pt modelId="{76D035B9-7E8F-4112-B3C3-52AE0292B7AE}" type="pres">
      <dgm:prSet presAssocID="{BB83D2FC-80AB-4D15-9147-02E5CFAFB655}" presName="rootText" presStyleLbl="node3" presStyleIdx="4" presStyleCnt="5">
        <dgm:presLayoutVars>
          <dgm:chPref val="3"/>
        </dgm:presLayoutVars>
      </dgm:prSet>
      <dgm:spPr/>
    </dgm:pt>
    <dgm:pt modelId="{5E11C4E7-1785-4D11-840D-0304B5DA8989}" type="pres">
      <dgm:prSet presAssocID="{BB83D2FC-80AB-4D15-9147-02E5CFAFB655}" presName="rootConnector" presStyleLbl="node3" presStyleIdx="4" presStyleCnt="5"/>
      <dgm:spPr/>
    </dgm:pt>
    <dgm:pt modelId="{E966A156-76B3-40D9-AE2D-8AD4DFF12B12}" type="pres">
      <dgm:prSet presAssocID="{BB83D2FC-80AB-4D15-9147-02E5CFAFB655}" presName="hierChild4" presStyleCnt="0"/>
      <dgm:spPr/>
    </dgm:pt>
    <dgm:pt modelId="{F9086C81-1CA0-4D0E-BAB7-D0BE8AC2D555}" type="pres">
      <dgm:prSet presAssocID="{BB83D2FC-80AB-4D15-9147-02E5CFAFB655}" presName="hierChild5" presStyleCnt="0"/>
      <dgm:spPr/>
    </dgm:pt>
    <dgm:pt modelId="{EA2EEF47-D620-4F27-8B2D-821E30B0CE26}" type="pres">
      <dgm:prSet presAssocID="{C96650D0-6526-4522-9306-97549EF68710}" presName="hierChild5" presStyleCnt="0"/>
      <dgm:spPr/>
    </dgm:pt>
    <dgm:pt modelId="{35AA5DF9-6B5B-4351-9094-E8128305833D}" type="pres">
      <dgm:prSet presAssocID="{7E2304F7-D4BA-426E-9DAF-61ECAD34AA11}" presName="hierChild3" presStyleCnt="0"/>
      <dgm:spPr/>
    </dgm:pt>
  </dgm:ptLst>
  <dgm:cxnLst>
    <dgm:cxn modelId="{02301602-3B80-4F9A-8A2F-44172AA8EE11}" srcId="{38F49D97-7EBC-44F5-A273-63F927D8F7F2}" destId="{7E2304F7-D4BA-426E-9DAF-61ECAD34AA11}" srcOrd="0" destOrd="0" parTransId="{0ED95610-3C98-44B1-8102-4EDD371DBDF0}" sibTransId="{D1084ADE-DCC3-434B-BBBC-2256755082DB}"/>
    <dgm:cxn modelId="{E64AB51D-5CD3-4ED4-B424-76A840070344}" type="presOf" srcId="{699D0CD1-528C-47E7-B4C5-7E696B171396}" destId="{76873BF8-DD68-40A4-BF08-2EA803383FF5}" srcOrd="0" destOrd="0" presId="urn:microsoft.com/office/officeart/2009/3/layout/HorizontalOrganizationChart"/>
    <dgm:cxn modelId="{8491F722-9E12-454D-A930-AE85B9872091}" srcId="{C96650D0-6526-4522-9306-97549EF68710}" destId="{033A6131-FDD8-4ED3-8CFB-196A135F2BF9}" srcOrd="3" destOrd="0" parTransId="{9CD983AF-B5C6-45B0-95ED-153BA27A6222}" sibTransId="{A532B598-15D3-4EEF-8BB2-34A953A3DBC0}"/>
    <dgm:cxn modelId="{EA5B313A-0F8D-4FAD-A246-308B405E7B0D}" type="presOf" srcId="{28582F6D-F684-41ED-AA78-0A78A4E3867B}" destId="{7CE370E7-1D22-40A5-A170-A665EDDE3377}" srcOrd="0" destOrd="0" presId="urn:microsoft.com/office/officeart/2009/3/layout/HorizontalOrganizationChart"/>
    <dgm:cxn modelId="{A6421E5E-3BDB-49BC-9AE6-2B1EAB25C156}" type="presOf" srcId="{932CF968-093E-4253-B088-1BDC7AAAC400}" destId="{EC3BA12C-DDA4-4EDE-958B-1AEE96EDB7DD}" srcOrd="0" destOrd="0" presId="urn:microsoft.com/office/officeart/2009/3/layout/HorizontalOrganizationChart"/>
    <dgm:cxn modelId="{9FBD4046-50B1-40F4-BB6B-199E84CCE58C}" srcId="{C96650D0-6526-4522-9306-97549EF68710}" destId="{BB83D2FC-80AB-4D15-9147-02E5CFAFB655}" srcOrd="4" destOrd="0" parTransId="{89986DC5-B99F-449E-A69D-4D2344F3FAC9}" sibTransId="{BA82C72A-722D-4E29-822A-78493F5D8757}"/>
    <dgm:cxn modelId="{9C62FB47-CB20-41BF-93F9-707DCF42D7F5}" type="presOf" srcId="{BB83D2FC-80AB-4D15-9147-02E5CFAFB655}" destId="{76D035B9-7E8F-4112-B3C3-52AE0292B7AE}" srcOrd="0" destOrd="0" presId="urn:microsoft.com/office/officeart/2009/3/layout/HorizontalOrganizationChart"/>
    <dgm:cxn modelId="{345E0369-AF37-4DCC-99EA-684FBD38F25E}" type="presOf" srcId="{2F3F0097-E7E3-4E25-B2A0-B6ECFE8C46D9}" destId="{A6D2C3CC-E458-4A4C-84CB-E255189D1C00}" srcOrd="1" destOrd="0" presId="urn:microsoft.com/office/officeart/2009/3/layout/HorizontalOrganizationChart"/>
    <dgm:cxn modelId="{B9501249-CB45-450A-9234-77CE9328271F}" type="presOf" srcId="{B731FC94-A78E-4B30-9C48-4977D0CF3E34}" destId="{B1591E1D-205A-47B1-8026-1FCF99D0C77B}" srcOrd="0" destOrd="0" presId="urn:microsoft.com/office/officeart/2009/3/layout/HorizontalOrganizationChart"/>
    <dgm:cxn modelId="{77E6996A-301D-45B7-A50B-0E1044A09510}" type="presOf" srcId="{9ACD9DE6-956E-44FF-86E2-3425072275AC}" destId="{C538E811-B2FE-4BDF-9A98-930DB902F9E0}" srcOrd="0" destOrd="0" presId="urn:microsoft.com/office/officeart/2009/3/layout/HorizontalOrganizationChart"/>
    <dgm:cxn modelId="{FE36844B-3E61-4F54-8C1B-A841EC60318B}" type="presOf" srcId="{033A6131-FDD8-4ED3-8CFB-196A135F2BF9}" destId="{189EA3CE-B142-49DD-92BC-23292634A429}" srcOrd="0" destOrd="0" presId="urn:microsoft.com/office/officeart/2009/3/layout/HorizontalOrganizationChart"/>
    <dgm:cxn modelId="{38D4154F-DCA7-4310-8A72-81C6BC29090F}" type="presOf" srcId="{5B7C1CCE-D270-40D1-8322-83F39BFE9F32}" destId="{841F9A1E-F8B5-4BFC-9959-31F5C4171900}" srcOrd="0" destOrd="0" presId="urn:microsoft.com/office/officeart/2009/3/layout/HorizontalOrganizationChart"/>
    <dgm:cxn modelId="{68F60877-2D22-4B3C-AC93-F321C972EA7A}" srcId="{7E2304F7-D4BA-426E-9DAF-61ECAD34AA11}" destId="{C96650D0-6526-4522-9306-97549EF68710}" srcOrd="0" destOrd="0" parTransId="{B731FC94-A78E-4B30-9C48-4977D0CF3E34}" sibTransId="{44DC2E10-0F7C-42C2-8FD0-6FC38CCECF4A}"/>
    <dgm:cxn modelId="{A575EF7F-FC59-4A82-A79F-4D54291868D9}" type="presOf" srcId="{C96650D0-6526-4522-9306-97549EF68710}" destId="{BE8EB70D-C68A-4781-89C7-52704C3E06BF}" srcOrd="1" destOrd="0" presId="urn:microsoft.com/office/officeart/2009/3/layout/HorizontalOrganizationChart"/>
    <dgm:cxn modelId="{69C1D183-F6A8-4086-AB84-8B5A0CFD6809}" srcId="{C96650D0-6526-4522-9306-97549EF68710}" destId="{932CF968-093E-4253-B088-1BDC7AAAC400}" srcOrd="0" destOrd="0" parTransId="{5B7C1CCE-D270-40D1-8322-83F39BFE9F32}" sibTransId="{815CB720-8427-4088-9DE6-F56FB2308115}"/>
    <dgm:cxn modelId="{FA944286-EBAD-4A28-87F0-5BC756C4851B}" type="presOf" srcId="{2F3F0097-E7E3-4E25-B2A0-B6ECFE8C46D9}" destId="{510FD178-9E8B-4080-9DF0-B4DEA8BC66C4}" srcOrd="0" destOrd="0" presId="urn:microsoft.com/office/officeart/2009/3/layout/HorizontalOrganizationChart"/>
    <dgm:cxn modelId="{3C35E792-7662-4C08-8EEB-7BA9DB0B035F}" srcId="{C96650D0-6526-4522-9306-97549EF68710}" destId="{2F3F0097-E7E3-4E25-B2A0-B6ECFE8C46D9}" srcOrd="2" destOrd="0" parTransId="{9ACD9DE6-956E-44FF-86E2-3425072275AC}" sibTransId="{343822CA-4B4B-4967-8714-2970BB3239FB}"/>
    <dgm:cxn modelId="{7BD0BC93-FD8C-4D35-B34C-1772EE9161E4}" type="presOf" srcId="{28582F6D-F684-41ED-AA78-0A78A4E3867B}" destId="{71A6CF6E-3954-4869-96BE-E701A2D5AB05}" srcOrd="1" destOrd="0" presId="urn:microsoft.com/office/officeart/2009/3/layout/HorizontalOrganizationChart"/>
    <dgm:cxn modelId="{AB8ADA96-3DAD-44C8-B337-EE1FA0857DC2}" type="presOf" srcId="{932CF968-093E-4253-B088-1BDC7AAAC400}" destId="{AE969089-E320-4260-9CE9-78AAA904EF3C}" srcOrd="1" destOrd="0" presId="urn:microsoft.com/office/officeart/2009/3/layout/HorizontalOrganizationChart"/>
    <dgm:cxn modelId="{CE6B869F-AEA7-40E3-B52E-627CC71F4A98}" type="presOf" srcId="{89986DC5-B99F-449E-A69D-4D2344F3FAC9}" destId="{AB95BE2C-1F6A-4E60-B430-18057B753190}" srcOrd="0" destOrd="0" presId="urn:microsoft.com/office/officeart/2009/3/layout/HorizontalOrganizationChart"/>
    <dgm:cxn modelId="{5E9516A8-FCB5-402B-931A-6E8CEDCA306E}" type="presOf" srcId="{C96650D0-6526-4522-9306-97549EF68710}" destId="{C78F28EA-612B-45D1-B7F0-B84D54387CB4}" srcOrd="0" destOrd="0" presId="urn:microsoft.com/office/officeart/2009/3/layout/HorizontalOrganizationChart"/>
    <dgm:cxn modelId="{6983F9A8-A215-409D-92B5-4898B31D22F9}" type="presOf" srcId="{7E2304F7-D4BA-426E-9DAF-61ECAD34AA11}" destId="{CB16A0F6-ACE9-4773-8A64-AA3653CBABC8}" srcOrd="0" destOrd="0" presId="urn:microsoft.com/office/officeart/2009/3/layout/HorizontalOrganizationChart"/>
    <dgm:cxn modelId="{DC4063B0-A1EC-4DEB-9336-0911D1E21F60}" type="presOf" srcId="{38F49D97-7EBC-44F5-A273-63F927D8F7F2}" destId="{69DC8486-8546-4324-BBE4-5DE43595754D}" srcOrd="0" destOrd="0" presId="urn:microsoft.com/office/officeart/2009/3/layout/HorizontalOrganizationChart"/>
    <dgm:cxn modelId="{1A89BCBA-EEF8-4FA5-BE43-82A61E67C1A1}" type="presOf" srcId="{033A6131-FDD8-4ED3-8CFB-196A135F2BF9}" destId="{C2EBFB76-F135-45CE-9D1F-0557CAB652EA}" srcOrd="1" destOrd="0" presId="urn:microsoft.com/office/officeart/2009/3/layout/HorizontalOrganizationChart"/>
    <dgm:cxn modelId="{6EDA20D6-A704-4A39-AEEE-09F981DFE9E0}" srcId="{C96650D0-6526-4522-9306-97549EF68710}" destId="{28582F6D-F684-41ED-AA78-0A78A4E3867B}" srcOrd="1" destOrd="0" parTransId="{699D0CD1-528C-47E7-B4C5-7E696B171396}" sibTransId="{42950217-CDE0-44BA-A183-FF5BB8B9904A}"/>
    <dgm:cxn modelId="{4E3F5BE9-BCD6-4D8F-A034-21BFEF544C55}" type="presOf" srcId="{BB83D2FC-80AB-4D15-9147-02E5CFAFB655}" destId="{5E11C4E7-1785-4D11-840D-0304B5DA8989}" srcOrd="1" destOrd="0" presId="urn:microsoft.com/office/officeart/2009/3/layout/HorizontalOrganizationChart"/>
    <dgm:cxn modelId="{7F3CFDED-96B4-4220-BE39-74DFDBD7742D}" type="presOf" srcId="{7E2304F7-D4BA-426E-9DAF-61ECAD34AA11}" destId="{0A08AE7E-075C-4A96-8511-59A653823995}" srcOrd="1" destOrd="0" presId="urn:microsoft.com/office/officeart/2009/3/layout/HorizontalOrganizationChart"/>
    <dgm:cxn modelId="{CFC045EE-4662-4F0C-968F-606C21BD9071}" type="presOf" srcId="{9CD983AF-B5C6-45B0-95ED-153BA27A6222}" destId="{3B68B188-4398-4111-91D7-41C06C951120}" srcOrd="0" destOrd="0" presId="urn:microsoft.com/office/officeart/2009/3/layout/HorizontalOrganizationChart"/>
    <dgm:cxn modelId="{C356F28A-90F1-469A-A109-977F90B36228}" type="presParOf" srcId="{69DC8486-8546-4324-BBE4-5DE43595754D}" destId="{731591C8-7F7E-4F86-8CD9-6370A8BBBB3A}" srcOrd="0" destOrd="0" presId="urn:microsoft.com/office/officeart/2009/3/layout/HorizontalOrganizationChart"/>
    <dgm:cxn modelId="{32B2917F-1F39-43BC-BB94-EA4B3763EF13}" type="presParOf" srcId="{731591C8-7F7E-4F86-8CD9-6370A8BBBB3A}" destId="{4833746D-CB53-4340-A29F-9125A3A18DAE}" srcOrd="0" destOrd="0" presId="urn:microsoft.com/office/officeart/2009/3/layout/HorizontalOrganizationChart"/>
    <dgm:cxn modelId="{A5F88929-B89F-4CFC-8C98-FCF7559FA1C1}" type="presParOf" srcId="{4833746D-CB53-4340-A29F-9125A3A18DAE}" destId="{CB16A0F6-ACE9-4773-8A64-AA3653CBABC8}" srcOrd="0" destOrd="0" presId="urn:microsoft.com/office/officeart/2009/3/layout/HorizontalOrganizationChart"/>
    <dgm:cxn modelId="{7D978AAC-6927-48F6-B89A-0E9A89C56C4E}" type="presParOf" srcId="{4833746D-CB53-4340-A29F-9125A3A18DAE}" destId="{0A08AE7E-075C-4A96-8511-59A653823995}" srcOrd="1" destOrd="0" presId="urn:microsoft.com/office/officeart/2009/3/layout/HorizontalOrganizationChart"/>
    <dgm:cxn modelId="{756E63E2-A930-4B14-BB3A-8112AFF4F76A}" type="presParOf" srcId="{731591C8-7F7E-4F86-8CD9-6370A8BBBB3A}" destId="{07EFC005-5123-4260-B73D-13D77685B399}" srcOrd="1" destOrd="0" presId="urn:microsoft.com/office/officeart/2009/3/layout/HorizontalOrganizationChart"/>
    <dgm:cxn modelId="{582C604F-FD41-4799-9311-5336982E77D0}" type="presParOf" srcId="{07EFC005-5123-4260-B73D-13D77685B399}" destId="{B1591E1D-205A-47B1-8026-1FCF99D0C77B}" srcOrd="0" destOrd="0" presId="urn:microsoft.com/office/officeart/2009/3/layout/HorizontalOrganizationChart"/>
    <dgm:cxn modelId="{BE332A94-D440-45F6-BBB7-0EFF92334D8F}" type="presParOf" srcId="{07EFC005-5123-4260-B73D-13D77685B399}" destId="{151FB5DA-D822-45F6-BC00-152F715E28C8}" srcOrd="1" destOrd="0" presId="urn:microsoft.com/office/officeart/2009/3/layout/HorizontalOrganizationChart"/>
    <dgm:cxn modelId="{D6ED5A5D-193B-40F1-8911-2B8565E29442}" type="presParOf" srcId="{151FB5DA-D822-45F6-BC00-152F715E28C8}" destId="{EFB03A21-A9DF-46CB-A499-017A068F168A}" srcOrd="0" destOrd="0" presId="urn:microsoft.com/office/officeart/2009/3/layout/HorizontalOrganizationChart"/>
    <dgm:cxn modelId="{C6E57EEF-4853-4E39-BCB4-69F80ABB9814}" type="presParOf" srcId="{EFB03A21-A9DF-46CB-A499-017A068F168A}" destId="{C78F28EA-612B-45D1-B7F0-B84D54387CB4}" srcOrd="0" destOrd="0" presId="urn:microsoft.com/office/officeart/2009/3/layout/HorizontalOrganizationChart"/>
    <dgm:cxn modelId="{52D1D68B-10DA-42A1-B6CC-EA5DA716317D}" type="presParOf" srcId="{EFB03A21-A9DF-46CB-A499-017A068F168A}" destId="{BE8EB70D-C68A-4781-89C7-52704C3E06BF}" srcOrd="1" destOrd="0" presId="urn:microsoft.com/office/officeart/2009/3/layout/HorizontalOrganizationChart"/>
    <dgm:cxn modelId="{15E2D0BB-6A20-462E-BD36-F4B776712670}" type="presParOf" srcId="{151FB5DA-D822-45F6-BC00-152F715E28C8}" destId="{AF895832-7445-4CA3-B2DF-5E0F2ED83CB3}" srcOrd="1" destOrd="0" presId="urn:microsoft.com/office/officeart/2009/3/layout/HorizontalOrganizationChart"/>
    <dgm:cxn modelId="{25F6C49C-EB35-4573-BF9B-8DEAB4EA0E18}" type="presParOf" srcId="{AF895832-7445-4CA3-B2DF-5E0F2ED83CB3}" destId="{841F9A1E-F8B5-4BFC-9959-31F5C4171900}" srcOrd="0" destOrd="0" presId="urn:microsoft.com/office/officeart/2009/3/layout/HorizontalOrganizationChart"/>
    <dgm:cxn modelId="{9530DBE8-FD83-4C19-87A9-CE28E1A280D7}" type="presParOf" srcId="{AF895832-7445-4CA3-B2DF-5E0F2ED83CB3}" destId="{D37B97C8-465A-4E7A-AE11-A1BDF473B131}" srcOrd="1" destOrd="0" presId="urn:microsoft.com/office/officeart/2009/3/layout/HorizontalOrganizationChart"/>
    <dgm:cxn modelId="{AF4C5343-1667-4287-8124-132BF71C5D2C}" type="presParOf" srcId="{D37B97C8-465A-4E7A-AE11-A1BDF473B131}" destId="{8EBB9C3A-B411-4AE4-AEB9-A6515BB12C04}" srcOrd="0" destOrd="0" presId="urn:microsoft.com/office/officeart/2009/3/layout/HorizontalOrganizationChart"/>
    <dgm:cxn modelId="{F632BED9-4FD1-4E0D-85B7-C34EB4BD389F}" type="presParOf" srcId="{8EBB9C3A-B411-4AE4-AEB9-A6515BB12C04}" destId="{EC3BA12C-DDA4-4EDE-958B-1AEE96EDB7DD}" srcOrd="0" destOrd="0" presId="urn:microsoft.com/office/officeart/2009/3/layout/HorizontalOrganizationChart"/>
    <dgm:cxn modelId="{159FC3A2-2A2E-4EA0-8A89-D25DB8BDADB7}" type="presParOf" srcId="{8EBB9C3A-B411-4AE4-AEB9-A6515BB12C04}" destId="{AE969089-E320-4260-9CE9-78AAA904EF3C}" srcOrd="1" destOrd="0" presId="urn:microsoft.com/office/officeart/2009/3/layout/HorizontalOrganizationChart"/>
    <dgm:cxn modelId="{43BF24B9-9E8D-4474-BF84-4A682EB9265A}" type="presParOf" srcId="{D37B97C8-465A-4E7A-AE11-A1BDF473B131}" destId="{B0133E5F-1FF7-44D3-855F-DB01EE330685}" srcOrd="1" destOrd="0" presId="urn:microsoft.com/office/officeart/2009/3/layout/HorizontalOrganizationChart"/>
    <dgm:cxn modelId="{1E957602-34FF-4404-A683-3565A8A5E6A7}" type="presParOf" srcId="{D37B97C8-465A-4E7A-AE11-A1BDF473B131}" destId="{E0269F9C-560A-42C0-ACB4-AA545B75BD5F}" srcOrd="2" destOrd="0" presId="urn:microsoft.com/office/officeart/2009/3/layout/HorizontalOrganizationChart"/>
    <dgm:cxn modelId="{3F09F31D-132E-4502-B495-66AFAF7B13E4}" type="presParOf" srcId="{AF895832-7445-4CA3-B2DF-5E0F2ED83CB3}" destId="{76873BF8-DD68-40A4-BF08-2EA803383FF5}" srcOrd="2" destOrd="0" presId="urn:microsoft.com/office/officeart/2009/3/layout/HorizontalOrganizationChart"/>
    <dgm:cxn modelId="{27E5C3E0-D36B-4D32-9C73-041D15AB5321}" type="presParOf" srcId="{AF895832-7445-4CA3-B2DF-5E0F2ED83CB3}" destId="{5F20C8A9-A5FA-4876-BCB7-526C1012118F}" srcOrd="3" destOrd="0" presId="urn:microsoft.com/office/officeart/2009/3/layout/HorizontalOrganizationChart"/>
    <dgm:cxn modelId="{49EAD21B-1837-4345-B62D-05593036E9FA}" type="presParOf" srcId="{5F20C8A9-A5FA-4876-BCB7-526C1012118F}" destId="{F1B854A1-D598-40FF-8119-2D3E42EA58A4}" srcOrd="0" destOrd="0" presId="urn:microsoft.com/office/officeart/2009/3/layout/HorizontalOrganizationChart"/>
    <dgm:cxn modelId="{53DCF31E-E9C0-4505-A9C6-3AF39BC0B2CF}" type="presParOf" srcId="{F1B854A1-D598-40FF-8119-2D3E42EA58A4}" destId="{7CE370E7-1D22-40A5-A170-A665EDDE3377}" srcOrd="0" destOrd="0" presId="urn:microsoft.com/office/officeart/2009/3/layout/HorizontalOrganizationChart"/>
    <dgm:cxn modelId="{E8F724F9-FB69-421D-8ED4-3C6BD4A09067}" type="presParOf" srcId="{F1B854A1-D598-40FF-8119-2D3E42EA58A4}" destId="{71A6CF6E-3954-4869-96BE-E701A2D5AB05}" srcOrd="1" destOrd="0" presId="urn:microsoft.com/office/officeart/2009/3/layout/HorizontalOrganizationChart"/>
    <dgm:cxn modelId="{6DE231B0-2ACD-485A-99E0-9B7877BC8A15}" type="presParOf" srcId="{5F20C8A9-A5FA-4876-BCB7-526C1012118F}" destId="{CEFEAF5B-78B2-4E81-A740-A55B33E67263}" srcOrd="1" destOrd="0" presId="urn:microsoft.com/office/officeart/2009/3/layout/HorizontalOrganizationChart"/>
    <dgm:cxn modelId="{407EE040-AF3D-4427-A3F1-2BE0E97E1237}" type="presParOf" srcId="{5F20C8A9-A5FA-4876-BCB7-526C1012118F}" destId="{5C892936-2CE1-4732-A45F-A03C4D1CD905}" srcOrd="2" destOrd="0" presId="urn:microsoft.com/office/officeart/2009/3/layout/HorizontalOrganizationChart"/>
    <dgm:cxn modelId="{21CFDF6F-C8BC-4909-8DF6-F52F29EAFA4A}" type="presParOf" srcId="{AF895832-7445-4CA3-B2DF-5E0F2ED83CB3}" destId="{C538E811-B2FE-4BDF-9A98-930DB902F9E0}" srcOrd="4" destOrd="0" presId="urn:microsoft.com/office/officeart/2009/3/layout/HorizontalOrganizationChart"/>
    <dgm:cxn modelId="{EA563AB6-D635-4EB6-A39C-D4BAC9A6D3AF}" type="presParOf" srcId="{AF895832-7445-4CA3-B2DF-5E0F2ED83CB3}" destId="{0764D241-0C71-4E03-ADBF-83738968FFDE}" srcOrd="5" destOrd="0" presId="urn:microsoft.com/office/officeart/2009/3/layout/HorizontalOrganizationChart"/>
    <dgm:cxn modelId="{A27D3B21-1DBE-4A1D-896F-C0E84C6DA197}" type="presParOf" srcId="{0764D241-0C71-4E03-ADBF-83738968FFDE}" destId="{0997737C-CBF9-432C-88EE-96B124D89778}" srcOrd="0" destOrd="0" presId="urn:microsoft.com/office/officeart/2009/3/layout/HorizontalOrganizationChart"/>
    <dgm:cxn modelId="{9A86109B-729E-4616-BBD3-3B75424D8A30}" type="presParOf" srcId="{0997737C-CBF9-432C-88EE-96B124D89778}" destId="{510FD178-9E8B-4080-9DF0-B4DEA8BC66C4}" srcOrd="0" destOrd="0" presId="urn:microsoft.com/office/officeart/2009/3/layout/HorizontalOrganizationChart"/>
    <dgm:cxn modelId="{16814709-51E5-4A80-BF3E-16566C0A3C5F}" type="presParOf" srcId="{0997737C-CBF9-432C-88EE-96B124D89778}" destId="{A6D2C3CC-E458-4A4C-84CB-E255189D1C00}" srcOrd="1" destOrd="0" presId="urn:microsoft.com/office/officeart/2009/3/layout/HorizontalOrganizationChart"/>
    <dgm:cxn modelId="{3EF00C02-E0FE-41C1-94FA-76EB7A0CBE44}" type="presParOf" srcId="{0764D241-0C71-4E03-ADBF-83738968FFDE}" destId="{799E1538-3CDE-4AE8-92A2-292508DE306A}" srcOrd="1" destOrd="0" presId="urn:microsoft.com/office/officeart/2009/3/layout/HorizontalOrganizationChart"/>
    <dgm:cxn modelId="{454F7BA5-6D31-4809-B343-01DA13531DF9}" type="presParOf" srcId="{0764D241-0C71-4E03-ADBF-83738968FFDE}" destId="{FD6525D5-C2FE-404C-A93F-2DC986D68ADC}" srcOrd="2" destOrd="0" presId="urn:microsoft.com/office/officeart/2009/3/layout/HorizontalOrganizationChart"/>
    <dgm:cxn modelId="{9B7C6DDB-DBAE-4087-AE0D-A7D5580EB311}" type="presParOf" srcId="{AF895832-7445-4CA3-B2DF-5E0F2ED83CB3}" destId="{3B68B188-4398-4111-91D7-41C06C951120}" srcOrd="6" destOrd="0" presId="urn:microsoft.com/office/officeart/2009/3/layout/HorizontalOrganizationChart"/>
    <dgm:cxn modelId="{D6F03D23-494F-4899-B9F8-A23C4005BF34}" type="presParOf" srcId="{AF895832-7445-4CA3-B2DF-5E0F2ED83CB3}" destId="{D89AB82B-4770-4521-8AC3-7016F84AE7C8}" srcOrd="7" destOrd="0" presId="urn:microsoft.com/office/officeart/2009/3/layout/HorizontalOrganizationChart"/>
    <dgm:cxn modelId="{2FE84BC7-4EFD-42E9-892D-0ED904B7F7E4}" type="presParOf" srcId="{D89AB82B-4770-4521-8AC3-7016F84AE7C8}" destId="{40D1436D-CC9C-4BEC-A3F6-9458C772E925}" srcOrd="0" destOrd="0" presId="urn:microsoft.com/office/officeart/2009/3/layout/HorizontalOrganizationChart"/>
    <dgm:cxn modelId="{04EA7F8A-3324-475A-A510-F7BCB0EFDF5F}" type="presParOf" srcId="{40D1436D-CC9C-4BEC-A3F6-9458C772E925}" destId="{189EA3CE-B142-49DD-92BC-23292634A429}" srcOrd="0" destOrd="0" presId="urn:microsoft.com/office/officeart/2009/3/layout/HorizontalOrganizationChart"/>
    <dgm:cxn modelId="{78957A90-22EA-44CA-B632-BE997FFF60A5}" type="presParOf" srcId="{40D1436D-CC9C-4BEC-A3F6-9458C772E925}" destId="{C2EBFB76-F135-45CE-9D1F-0557CAB652EA}" srcOrd="1" destOrd="0" presId="urn:microsoft.com/office/officeart/2009/3/layout/HorizontalOrganizationChart"/>
    <dgm:cxn modelId="{9E3325C9-9AF2-45BB-BF26-81ED76B51194}" type="presParOf" srcId="{D89AB82B-4770-4521-8AC3-7016F84AE7C8}" destId="{081E2B98-95EE-4DBB-807D-8A75665E5B1A}" srcOrd="1" destOrd="0" presId="urn:microsoft.com/office/officeart/2009/3/layout/HorizontalOrganizationChart"/>
    <dgm:cxn modelId="{5C389623-3B48-43B9-B968-35CBA07575C9}" type="presParOf" srcId="{D89AB82B-4770-4521-8AC3-7016F84AE7C8}" destId="{768BA9F7-4887-46FE-9A04-D4D95B4F1B7E}" srcOrd="2" destOrd="0" presId="urn:microsoft.com/office/officeart/2009/3/layout/HorizontalOrganizationChart"/>
    <dgm:cxn modelId="{AD593C24-CACF-4352-A8EF-6AE896E4C738}" type="presParOf" srcId="{AF895832-7445-4CA3-B2DF-5E0F2ED83CB3}" destId="{AB95BE2C-1F6A-4E60-B430-18057B753190}" srcOrd="8" destOrd="0" presId="urn:microsoft.com/office/officeart/2009/3/layout/HorizontalOrganizationChart"/>
    <dgm:cxn modelId="{8AFCEC8A-7701-4638-8349-AE4E1917A4BF}" type="presParOf" srcId="{AF895832-7445-4CA3-B2DF-5E0F2ED83CB3}" destId="{8EA40BD2-03AB-4533-A953-E7BEF51D2A4B}" srcOrd="9" destOrd="0" presId="urn:microsoft.com/office/officeart/2009/3/layout/HorizontalOrganizationChart"/>
    <dgm:cxn modelId="{A62371F0-F424-467B-A7CA-C60C08BF55C2}" type="presParOf" srcId="{8EA40BD2-03AB-4533-A953-E7BEF51D2A4B}" destId="{856485DD-42A7-435B-A273-998AE4F27B11}" srcOrd="0" destOrd="0" presId="urn:microsoft.com/office/officeart/2009/3/layout/HorizontalOrganizationChart"/>
    <dgm:cxn modelId="{47313E6E-B84A-4853-87AE-DCD79F573A4F}" type="presParOf" srcId="{856485DD-42A7-435B-A273-998AE4F27B11}" destId="{76D035B9-7E8F-4112-B3C3-52AE0292B7AE}" srcOrd="0" destOrd="0" presId="urn:microsoft.com/office/officeart/2009/3/layout/HorizontalOrganizationChart"/>
    <dgm:cxn modelId="{09ECFE90-351D-42BE-9A6C-E2BA1D9ED72C}" type="presParOf" srcId="{856485DD-42A7-435B-A273-998AE4F27B11}" destId="{5E11C4E7-1785-4D11-840D-0304B5DA8989}" srcOrd="1" destOrd="0" presId="urn:microsoft.com/office/officeart/2009/3/layout/HorizontalOrganizationChart"/>
    <dgm:cxn modelId="{F295472E-5335-4DE2-8E43-58B53BF092F8}" type="presParOf" srcId="{8EA40BD2-03AB-4533-A953-E7BEF51D2A4B}" destId="{E966A156-76B3-40D9-AE2D-8AD4DFF12B12}" srcOrd="1" destOrd="0" presId="urn:microsoft.com/office/officeart/2009/3/layout/HorizontalOrganizationChart"/>
    <dgm:cxn modelId="{9F219D62-C104-409C-BCE2-623AAB5C3B48}" type="presParOf" srcId="{8EA40BD2-03AB-4533-A953-E7BEF51D2A4B}" destId="{F9086C81-1CA0-4D0E-BAB7-D0BE8AC2D555}" srcOrd="2" destOrd="0" presId="urn:microsoft.com/office/officeart/2009/3/layout/HorizontalOrganizationChart"/>
    <dgm:cxn modelId="{74F84FA5-4F6E-4286-8A13-1A85489B35D9}" type="presParOf" srcId="{151FB5DA-D822-45F6-BC00-152F715E28C8}" destId="{EA2EEF47-D620-4F27-8B2D-821E30B0CE26}" srcOrd="2" destOrd="0" presId="urn:microsoft.com/office/officeart/2009/3/layout/HorizontalOrganizationChart"/>
    <dgm:cxn modelId="{466865DA-EEC1-40CB-BCE6-7E64280D6F86}" type="presParOf" srcId="{731591C8-7F7E-4F86-8CD9-6370A8BBBB3A}" destId="{35AA5DF9-6B5B-4351-9094-E8128305833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F49D97-7EBC-44F5-A273-63F927D8F7F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46E13F1-104B-4ADB-B63E-6B7798B8E1E5}">
      <dgm:prSet phldrT="[Text]" custT="1"/>
      <dgm:spPr/>
      <dgm:t>
        <a:bodyPr/>
        <a:lstStyle/>
        <a:p>
          <a:r>
            <a:rPr lang="en-US" sz="4000" b="1"/>
            <a:t>TCAP</a:t>
          </a:r>
        </a:p>
      </dgm:t>
    </dgm:pt>
    <dgm:pt modelId="{D6637A3B-6869-4D94-9066-6D4BD9FE5FFD}" type="parTrans" cxnId="{11A294DA-E8BA-4860-839E-BCAD159C312B}">
      <dgm:prSet/>
      <dgm:spPr/>
      <dgm:t>
        <a:bodyPr/>
        <a:lstStyle/>
        <a:p>
          <a:endParaRPr lang="en-US"/>
        </a:p>
      </dgm:t>
    </dgm:pt>
    <dgm:pt modelId="{3CB91738-BF55-4639-B460-1A1A9C631EBD}" type="sibTrans" cxnId="{11A294DA-E8BA-4860-839E-BCAD159C312B}">
      <dgm:prSet/>
      <dgm:spPr/>
      <dgm:t>
        <a:bodyPr/>
        <a:lstStyle/>
        <a:p>
          <a:endParaRPr lang="en-US"/>
        </a:p>
      </dgm:t>
    </dgm:pt>
    <dgm:pt modelId="{B0A61BCF-AA70-4FF6-B084-AEC554AB7055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Students in grade 3-8</a:t>
          </a:r>
          <a:endParaRPr lang="en-US"/>
        </a:p>
      </dgm:t>
    </dgm:pt>
    <dgm:pt modelId="{9CAA3C26-C794-483C-A3DC-BC5A8A0C1E3B}" type="parTrans" cxnId="{F71F21B7-F1B4-4E55-BDC5-42777A48B4DC}">
      <dgm:prSet/>
      <dgm:spPr/>
      <dgm:t>
        <a:bodyPr/>
        <a:lstStyle/>
        <a:p>
          <a:endParaRPr lang="en-US"/>
        </a:p>
      </dgm:t>
    </dgm:pt>
    <dgm:pt modelId="{B19C9184-6091-4E11-931A-F8973EF0F419}" type="sibTrans" cxnId="{F71F21B7-F1B4-4E55-BDC5-42777A48B4DC}">
      <dgm:prSet/>
      <dgm:spPr/>
      <dgm:t>
        <a:bodyPr/>
        <a:lstStyle/>
        <a:p>
          <a:endParaRPr lang="en-US"/>
        </a:p>
      </dgm:t>
    </dgm:pt>
    <dgm:pt modelId="{0B135DEC-BF34-4D99-9F9C-00E51A0CD1F4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ELA</a:t>
          </a:r>
          <a:endParaRPr lang="en-US"/>
        </a:p>
      </dgm:t>
    </dgm:pt>
    <dgm:pt modelId="{2826C95D-4C11-4035-8AB7-72DF65147FD5}" type="parTrans" cxnId="{5E760A97-B98F-4C2F-A6FD-5FAF22F9ACD3}">
      <dgm:prSet/>
      <dgm:spPr/>
      <dgm:t>
        <a:bodyPr/>
        <a:lstStyle/>
        <a:p>
          <a:endParaRPr lang="en-US"/>
        </a:p>
      </dgm:t>
    </dgm:pt>
    <dgm:pt modelId="{39E31CF5-8B1A-416D-B9A8-FC352B71D67F}" type="sibTrans" cxnId="{5E760A97-B98F-4C2F-A6FD-5FAF22F9ACD3}">
      <dgm:prSet/>
      <dgm:spPr/>
      <dgm:t>
        <a:bodyPr/>
        <a:lstStyle/>
        <a:p>
          <a:endParaRPr lang="en-US"/>
        </a:p>
      </dgm:t>
    </dgm:pt>
    <dgm:pt modelId="{2D06A027-71CA-44EE-B689-64273AD43E66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Math</a:t>
          </a:r>
          <a:endParaRPr lang="en-US"/>
        </a:p>
      </dgm:t>
    </dgm:pt>
    <dgm:pt modelId="{FB63BA43-4765-407D-8A31-84D15B5E8017}" type="parTrans" cxnId="{476F47A1-1E88-474F-B47F-6A9F1231D834}">
      <dgm:prSet/>
      <dgm:spPr/>
      <dgm:t>
        <a:bodyPr/>
        <a:lstStyle/>
        <a:p>
          <a:endParaRPr lang="en-US"/>
        </a:p>
      </dgm:t>
    </dgm:pt>
    <dgm:pt modelId="{EE6DE70B-B49B-4B2A-B4AE-2F3738B55859}" type="sibTrans" cxnId="{476F47A1-1E88-474F-B47F-6A9F1231D834}">
      <dgm:prSet/>
      <dgm:spPr/>
      <dgm:t>
        <a:bodyPr/>
        <a:lstStyle/>
        <a:p>
          <a:endParaRPr lang="en-US"/>
        </a:p>
      </dgm:t>
    </dgm:pt>
    <dgm:pt modelId="{DABBD0D1-FB2A-49C2-91E9-106CA59EA00F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/>
        </a:p>
      </dgm:t>
    </dgm:pt>
    <dgm:pt modelId="{81A8C514-238E-4169-8EC2-27C7FCF3EDFB}" type="parTrans" cxnId="{838CA047-6E97-4DFC-92C0-CEF2D72161A0}">
      <dgm:prSet/>
      <dgm:spPr/>
      <dgm:t>
        <a:bodyPr/>
        <a:lstStyle/>
        <a:p>
          <a:endParaRPr lang="en-US"/>
        </a:p>
      </dgm:t>
    </dgm:pt>
    <dgm:pt modelId="{EF993C79-FA2A-4CEA-990F-D2948EA3EB6E}" type="sibTrans" cxnId="{838CA047-6E97-4DFC-92C0-CEF2D72161A0}">
      <dgm:prSet/>
      <dgm:spPr/>
      <dgm:t>
        <a:bodyPr/>
        <a:lstStyle/>
        <a:p>
          <a:endParaRPr lang="en-US"/>
        </a:p>
      </dgm:t>
    </dgm:pt>
    <dgm:pt modelId="{13235243-0875-4062-A9D2-734EB7E381E8}">
      <dgm:prSet phldrT="[Text]"/>
      <dgm:spPr/>
      <dgm:t>
        <a:bodyPr/>
        <a:lstStyle/>
        <a:p>
          <a:r>
            <a:rPr lang="en-US" dirty="0"/>
            <a:t>Social Studies (grade 6-8)</a:t>
          </a:r>
        </a:p>
      </dgm:t>
    </dgm:pt>
    <dgm:pt modelId="{65030B76-0A5C-437D-9F00-FC00F0A66555}" type="parTrans" cxnId="{E3FD7D9E-930F-4ADD-8C34-2E2231A32E7E}">
      <dgm:prSet/>
      <dgm:spPr/>
      <dgm:t>
        <a:bodyPr/>
        <a:lstStyle/>
        <a:p>
          <a:endParaRPr lang="en-US"/>
        </a:p>
      </dgm:t>
    </dgm:pt>
    <dgm:pt modelId="{A7157DD0-3E8D-4A1C-999A-1C333790309C}" type="sibTrans" cxnId="{E3FD7D9E-930F-4ADD-8C34-2E2231A32E7E}">
      <dgm:prSet/>
      <dgm:spPr/>
      <dgm:t>
        <a:bodyPr/>
        <a:lstStyle/>
        <a:p>
          <a:endParaRPr lang="en-US"/>
        </a:p>
      </dgm:t>
    </dgm:pt>
    <dgm:pt modelId="{69DC8486-8546-4324-BBE4-5DE43595754D}" type="pres">
      <dgm:prSet presAssocID="{38F49D97-7EBC-44F5-A273-63F927D8F7F2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79CB9D4C-4845-4AB3-B1A7-799A457470C1}" type="pres">
      <dgm:prSet presAssocID="{246E13F1-104B-4ADB-B63E-6B7798B8E1E5}" presName="hierRoot1" presStyleCnt="0">
        <dgm:presLayoutVars>
          <dgm:hierBranch val="init"/>
        </dgm:presLayoutVars>
      </dgm:prSet>
      <dgm:spPr/>
    </dgm:pt>
    <dgm:pt modelId="{5C1EA2C9-3BA1-43B2-8AE4-CB295EC11F49}" type="pres">
      <dgm:prSet presAssocID="{246E13F1-104B-4ADB-B63E-6B7798B8E1E5}" presName="rootComposite1" presStyleCnt="0"/>
      <dgm:spPr/>
    </dgm:pt>
    <dgm:pt modelId="{A38CCBD9-14B6-41B7-B38C-FA8525DEF349}" type="pres">
      <dgm:prSet presAssocID="{246E13F1-104B-4ADB-B63E-6B7798B8E1E5}" presName="rootText1" presStyleLbl="node0" presStyleIdx="0" presStyleCnt="1" custScaleX="113034" custScaleY="404822">
        <dgm:presLayoutVars>
          <dgm:chPref val="3"/>
        </dgm:presLayoutVars>
      </dgm:prSet>
      <dgm:spPr/>
    </dgm:pt>
    <dgm:pt modelId="{D1AFD89D-CC14-417F-A8C8-1D67229E2FFD}" type="pres">
      <dgm:prSet presAssocID="{246E13F1-104B-4ADB-B63E-6B7798B8E1E5}" presName="rootConnector1" presStyleLbl="node1" presStyleIdx="0" presStyleCnt="0"/>
      <dgm:spPr/>
    </dgm:pt>
    <dgm:pt modelId="{63CAC5FD-4BA0-428D-B96E-BC4C6F5D24D5}" type="pres">
      <dgm:prSet presAssocID="{246E13F1-104B-4ADB-B63E-6B7798B8E1E5}" presName="hierChild2" presStyleCnt="0"/>
      <dgm:spPr/>
    </dgm:pt>
    <dgm:pt modelId="{EDC98599-E96E-4132-89EE-0412730B4F4A}" type="pres">
      <dgm:prSet presAssocID="{9CAA3C26-C794-483C-A3DC-BC5A8A0C1E3B}" presName="Name66" presStyleLbl="parChTrans1D2" presStyleIdx="0" presStyleCnt="1"/>
      <dgm:spPr/>
    </dgm:pt>
    <dgm:pt modelId="{971FF02B-8854-42ED-90E9-33A03A3ECF61}" type="pres">
      <dgm:prSet presAssocID="{B0A61BCF-AA70-4FF6-B084-AEC554AB7055}" presName="hierRoot2" presStyleCnt="0">
        <dgm:presLayoutVars>
          <dgm:hierBranch val="init"/>
        </dgm:presLayoutVars>
      </dgm:prSet>
      <dgm:spPr/>
    </dgm:pt>
    <dgm:pt modelId="{DB3560A3-DC4C-4049-9DF6-DA06A928C065}" type="pres">
      <dgm:prSet presAssocID="{B0A61BCF-AA70-4FF6-B084-AEC554AB7055}" presName="rootComposite" presStyleCnt="0"/>
      <dgm:spPr/>
    </dgm:pt>
    <dgm:pt modelId="{0A8AC182-DFCB-47FE-B550-7C95C1A28126}" type="pres">
      <dgm:prSet presAssocID="{B0A61BCF-AA70-4FF6-B084-AEC554AB7055}" presName="rootText" presStyleLbl="node2" presStyleIdx="0" presStyleCnt="1">
        <dgm:presLayoutVars>
          <dgm:chPref val="3"/>
        </dgm:presLayoutVars>
      </dgm:prSet>
      <dgm:spPr/>
    </dgm:pt>
    <dgm:pt modelId="{DAFFF1ED-5687-4A16-8D8E-FC610332092C}" type="pres">
      <dgm:prSet presAssocID="{B0A61BCF-AA70-4FF6-B084-AEC554AB7055}" presName="rootConnector" presStyleLbl="node2" presStyleIdx="0" presStyleCnt="1"/>
      <dgm:spPr/>
    </dgm:pt>
    <dgm:pt modelId="{3BE04A3F-B5CB-4F80-9F72-142CB72B4EAE}" type="pres">
      <dgm:prSet presAssocID="{B0A61BCF-AA70-4FF6-B084-AEC554AB7055}" presName="hierChild4" presStyleCnt="0"/>
      <dgm:spPr/>
    </dgm:pt>
    <dgm:pt modelId="{75FC61FA-4DC5-4CE0-8C6C-7B12F89E7A57}" type="pres">
      <dgm:prSet presAssocID="{2826C95D-4C11-4035-8AB7-72DF65147FD5}" presName="Name66" presStyleLbl="parChTrans1D3" presStyleIdx="0" presStyleCnt="4"/>
      <dgm:spPr/>
    </dgm:pt>
    <dgm:pt modelId="{11D95EB8-312D-4D67-A62F-C7B55D7FF22E}" type="pres">
      <dgm:prSet presAssocID="{0B135DEC-BF34-4D99-9F9C-00E51A0CD1F4}" presName="hierRoot2" presStyleCnt="0">
        <dgm:presLayoutVars>
          <dgm:hierBranch val="init"/>
        </dgm:presLayoutVars>
      </dgm:prSet>
      <dgm:spPr/>
    </dgm:pt>
    <dgm:pt modelId="{0023029B-C108-4574-BC71-A1C817EF18E9}" type="pres">
      <dgm:prSet presAssocID="{0B135DEC-BF34-4D99-9F9C-00E51A0CD1F4}" presName="rootComposite" presStyleCnt="0"/>
      <dgm:spPr/>
    </dgm:pt>
    <dgm:pt modelId="{D624372D-2BEF-4A90-A5F9-8474F54A6C72}" type="pres">
      <dgm:prSet presAssocID="{0B135DEC-BF34-4D99-9F9C-00E51A0CD1F4}" presName="rootText" presStyleLbl="node3" presStyleIdx="0" presStyleCnt="4">
        <dgm:presLayoutVars>
          <dgm:chPref val="3"/>
        </dgm:presLayoutVars>
      </dgm:prSet>
      <dgm:spPr/>
    </dgm:pt>
    <dgm:pt modelId="{6719A981-1240-4466-972D-F1010B9F9A19}" type="pres">
      <dgm:prSet presAssocID="{0B135DEC-BF34-4D99-9F9C-00E51A0CD1F4}" presName="rootConnector" presStyleLbl="node3" presStyleIdx="0" presStyleCnt="4"/>
      <dgm:spPr/>
    </dgm:pt>
    <dgm:pt modelId="{6D9B4CC9-4406-483A-8B22-1F16F2129E04}" type="pres">
      <dgm:prSet presAssocID="{0B135DEC-BF34-4D99-9F9C-00E51A0CD1F4}" presName="hierChild4" presStyleCnt="0"/>
      <dgm:spPr/>
    </dgm:pt>
    <dgm:pt modelId="{D89F2794-0D0D-48B2-81D1-F9BA46FF53B5}" type="pres">
      <dgm:prSet presAssocID="{0B135DEC-BF34-4D99-9F9C-00E51A0CD1F4}" presName="hierChild5" presStyleCnt="0"/>
      <dgm:spPr/>
    </dgm:pt>
    <dgm:pt modelId="{CE1C5A58-EBAD-47B0-A71B-8BF3ED5AB757}" type="pres">
      <dgm:prSet presAssocID="{FB63BA43-4765-407D-8A31-84D15B5E8017}" presName="Name66" presStyleLbl="parChTrans1D3" presStyleIdx="1" presStyleCnt="4"/>
      <dgm:spPr/>
    </dgm:pt>
    <dgm:pt modelId="{8231CF59-B3A1-405C-A9F1-31A07FF62BD2}" type="pres">
      <dgm:prSet presAssocID="{2D06A027-71CA-44EE-B689-64273AD43E66}" presName="hierRoot2" presStyleCnt="0">
        <dgm:presLayoutVars>
          <dgm:hierBranch val="init"/>
        </dgm:presLayoutVars>
      </dgm:prSet>
      <dgm:spPr/>
    </dgm:pt>
    <dgm:pt modelId="{07E8A33E-2684-4B0E-A7DF-7FFADCA4409A}" type="pres">
      <dgm:prSet presAssocID="{2D06A027-71CA-44EE-B689-64273AD43E66}" presName="rootComposite" presStyleCnt="0"/>
      <dgm:spPr/>
    </dgm:pt>
    <dgm:pt modelId="{A367F7BC-6985-40F4-BB33-C15397573959}" type="pres">
      <dgm:prSet presAssocID="{2D06A027-71CA-44EE-B689-64273AD43E66}" presName="rootText" presStyleLbl="node3" presStyleIdx="1" presStyleCnt="4">
        <dgm:presLayoutVars>
          <dgm:chPref val="3"/>
        </dgm:presLayoutVars>
      </dgm:prSet>
      <dgm:spPr/>
    </dgm:pt>
    <dgm:pt modelId="{83F43278-9849-4383-B206-4408401645A1}" type="pres">
      <dgm:prSet presAssocID="{2D06A027-71CA-44EE-B689-64273AD43E66}" presName="rootConnector" presStyleLbl="node3" presStyleIdx="1" presStyleCnt="4"/>
      <dgm:spPr/>
    </dgm:pt>
    <dgm:pt modelId="{0FCB0C17-5952-428C-8D0C-86B1F145FCC8}" type="pres">
      <dgm:prSet presAssocID="{2D06A027-71CA-44EE-B689-64273AD43E66}" presName="hierChild4" presStyleCnt="0"/>
      <dgm:spPr/>
    </dgm:pt>
    <dgm:pt modelId="{18EA01B7-842E-42E8-B2AC-5DE109135401}" type="pres">
      <dgm:prSet presAssocID="{2D06A027-71CA-44EE-B689-64273AD43E66}" presName="hierChild5" presStyleCnt="0"/>
      <dgm:spPr/>
    </dgm:pt>
    <dgm:pt modelId="{2764DBDA-55FE-42A3-8FB1-A3B3BBBC919E}" type="pres">
      <dgm:prSet presAssocID="{81A8C514-238E-4169-8EC2-27C7FCF3EDFB}" presName="Name66" presStyleLbl="parChTrans1D3" presStyleIdx="2" presStyleCnt="4"/>
      <dgm:spPr/>
    </dgm:pt>
    <dgm:pt modelId="{7B4943CC-2318-4B3C-9119-4F67CC6CD7E6}" type="pres">
      <dgm:prSet presAssocID="{DABBD0D1-FB2A-49C2-91E9-106CA59EA00F}" presName="hierRoot2" presStyleCnt="0">
        <dgm:presLayoutVars>
          <dgm:hierBranch val="init"/>
        </dgm:presLayoutVars>
      </dgm:prSet>
      <dgm:spPr/>
    </dgm:pt>
    <dgm:pt modelId="{8E479098-6C96-4787-AD12-8855E4E5118D}" type="pres">
      <dgm:prSet presAssocID="{DABBD0D1-FB2A-49C2-91E9-106CA59EA00F}" presName="rootComposite" presStyleCnt="0"/>
      <dgm:spPr/>
    </dgm:pt>
    <dgm:pt modelId="{2D920F30-8D4D-4840-B246-750619883021}" type="pres">
      <dgm:prSet presAssocID="{DABBD0D1-FB2A-49C2-91E9-106CA59EA00F}" presName="rootText" presStyleLbl="node3" presStyleIdx="2" presStyleCnt="4">
        <dgm:presLayoutVars>
          <dgm:chPref val="3"/>
        </dgm:presLayoutVars>
      </dgm:prSet>
      <dgm:spPr/>
    </dgm:pt>
    <dgm:pt modelId="{534B6A21-5C55-4D91-AEF1-28671D65115B}" type="pres">
      <dgm:prSet presAssocID="{DABBD0D1-FB2A-49C2-91E9-106CA59EA00F}" presName="rootConnector" presStyleLbl="node3" presStyleIdx="2" presStyleCnt="4"/>
      <dgm:spPr/>
    </dgm:pt>
    <dgm:pt modelId="{9E0D568A-A2AE-431E-A93B-47C3DDF7E586}" type="pres">
      <dgm:prSet presAssocID="{DABBD0D1-FB2A-49C2-91E9-106CA59EA00F}" presName="hierChild4" presStyleCnt="0"/>
      <dgm:spPr/>
    </dgm:pt>
    <dgm:pt modelId="{80DCCE5C-71C5-47C8-B524-FFCB5B9407BC}" type="pres">
      <dgm:prSet presAssocID="{DABBD0D1-FB2A-49C2-91E9-106CA59EA00F}" presName="hierChild5" presStyleCnt="0"/>
      <dgm:spPr/>
    </dgm:pt>
    <dgm:pt modelId="{390C311B-F706-4395-B7BD-2C3CFFC39AFE}" type="pres">
      <dgm:prSet presAssocID="{65030B76-0A5C-437D-9F00-FC00F0A66555}" presName="Name66" presStyleLbl="parChTrans1D3" presStyleIdx="3" presStyleCnt="4"/>
      <dgm:spPr/>
    </dgm:pt>
    <dgm:pt modelId="{16D9DBFF-0BFA-4048-8B67-A490C2511976}" type="pres">
      <dgm:prSet presAssocID="{13235243-0875-4062-A9D2-734EB7E381E8}" presName="hierRoot2" presStyleCnt="0">
        <dgm:presLayoutVars>
          <dgm:hierBranch val="init"/>
        </dgm:presLayoutVars>
      </dgm:prSet>
      <dgm:spPr/>
    </dgm:pt>
    <dgm:pt modelId="{69E2B249-CC90-44E1-9BF5-DE871753019E}" type="pres">
      <dgm:prSet presAssocID="{13235243-0875-4062-A9D2-734EB7E381E8}" presName="rootComposite" presStyleCnt="0"/>
      <dgm:spPr/>
    </dgm:pt>
    <dgm:pt modelId="{DD17F5D1-1F3A-45EB-9997-B15A38D2810B}" type="pres">
      <dgm:prSet presAssocID="{13235243-0875-4062-A9D2-734EB7E381E8}" presName="rootText" presStyleLbl="node3" presStyleIdx="3" presStyleCnt="4">
        <dgm:presLayoutVars>
          <dgm:chPref val="3"/>
        </dgm:presLayoutVars>
      </dgm:prSet>
      <dgm:spPr/>
    </dgm:pt>
    <dgm:pt modelId="{D911F910-D139-4234-9FB6-8B2A07D7D00C}" type="pres">
      <dgm:prSet presAssocID="{13235243-0875-4062-A9D2-734EB7E381E8}" presName="rootConnector" presStyleLbl="node3" presStyleIdx="3" presStyleCnt="4"/>
      <dgm:spPr/>
    </dgm:pt>
    <dgm:pt modelId="{71FF43E6-7B71-4C05-9B16-FDA4BA84DDCE}" type="pres">
      <dgm:prSet presAssocID="{13235243-0875-4062-A9D2-734EB7E381E8}" presName="hierChild4" presStyleCnt="0"/>
      <dgm:spPr/>
    </dgm:pt>
    <dgm:pt modelId="{E460E8E7-B5F9-4396-90A5-7CF270FD164D}" type="pres">
      <dgm:prSet presAssocID="{13235243-0875-4062-A9D2-734EB7E381E8}" presName="hierChild5" presStyleCnt="0"/>
      <dgm:spPr/>
    </dgm:pt>
    <dgm:pt modelId="{DE17216F-3D95-4970-8E63-E8AA6E11852B}" type="pres">
      <dgm:prSet presAssocID="{B0A61BCF-AA70-4FF6-B084-AEC554AB7055}" presName="hierChild5" presStyleCnt="0"/>
      <dgm:spPr/>
    </dgm:pt>
    <dgm:pt modelId="{0C80BADD-A646-445D-B936-131F6D5331E0}" type="pres">
      <dgm:prSet presAssocID="{246E13F1-104B-4ADB-B63E-6B7798B8E1E5}" presName="hierChild3" presStyleCnt="0"/>
      <dgm:spPr/>
    </dgm:pt>
  </dgm:ptLst>
  <dgm:cxnLst>
    <dgm:cxn modelId="{ECB7DB08-29DD-4A86-8E04-C573B6FFD629}" type="presOf" srcId="{9CAA3C26-C794-483C-A3DC-BC5A8A0C1E3B}" destId="{EDC98599-E96E-4132-89EE-0412730B4F4A}" srcOrd="0" destOrd="0" presId="urn:microsoft.com/office/officeart/2009/3/layout/HorizontalOrganizationChart"/>
    <dgm:cxn modelId="{9921B11A-3CEE-4554-9C6C-F8323AEEB8E4}" type="presOf" srcId="{246E13F1-104B-4ADB-B63E-6B7798B8E1E5}" destId="{D1AFD89D-CC14-417F-A8C8-1D67229E2FFD}" srcOrd="1" destOrd="0" presId="urn:microsoft.com/office/officeart/2009/3/layout/HorizontalOrganizationChart"/>
    <dgm:cxn modelId="{6DF32329-1204-4463-99A5-3FD3E360730A}" type="presOf" srcId="{DABBD0D1-FB2A-49C2-91E9-106CA59EA00F}" destId="{534B6A21-5C55-4D91-AEF1-28671D65115B}" srcOrd="1" destOrd="0" presId="urn:microsoft.com/office/officeart/2009/3/layout/HorizontalOrganizationChart"/>
    <dgm:cxn modelId="{CF560430-81E0-4ACE-90CC-426AEAC7EE71}" type="presOf" srcId="{2D06A027-71CA-44EE-B689-64273AD43E66}" destId="{83F43278-9849-4383-B206-4408401645A1}" srcOrd="1" destOrd="0" presId="urn:microsoft.com/office/officeart/2009/3/layout/HorizontalOrganizationChart"/>
    <dgm:cxn modelId="{3A45D231-C742-48B1-9B4C-FFB0397A219A}" type="presOf" srcId="{B0A61BCF-AA70-4FF6-B084-AEC554AB7055}" destId="{0A8AC182-DFCB-47FE-B550-7C95C1A28126}" srcOrd="0" destOrd="0" presId="urn:microsoft.com/office/officeart/2009/3/layout/HorizontalOrganizationChart"/>
    <dgm:cxn modelId="{B363185B-4E60-4AA4-A034-58893E148062}" type="presOf" srcId="{38F49D97-7EBC-44F5-A273-63F927D8F7F2}" destId="{69DC8486-8546-4324-BBE4-5DE43595754D}" srcOrd="0" destOrd="0" presId="urn:microsoft.com/office/officeart/2009/3/layout/HorizontalOrganizationChart"/>
    <dgm:cxn modelId="{838CA047-6E97-4DFC-92C0-CEF2D72161A0}" srcId="{B0A61BCF-AA70-4FF6-B084-AEC554AB7055}" destId="{DABBD0D1-FB2A-49C2-91E9-106CA59EA00F}" srcOrd="2" destOrd="0" parTransId="{81A8C514-238E-4169-8EC2-27C7FCF3EDFB}" sibTransId="{EF993C79-FA2A-4CEA-990F-D2948EA3EB6E}"/>
    <dgm:cxn modelId="{E60F876F-5916-4385-A501-A03D19BB12F4}" type="presOf" srcId="{2D06A027-71CA-44EE-B689-64273AD43E66}" destId="{A367F7BC-6985-40F4-BB33-C15397573959}" srcOrd="0" destOrd="0" presId="urn:microsoft.com/office/officeart/2009/3/layout/HorizontalOrganizationChart"/>
    <dgm:cxn modelId="{5460BB50-DD77-425B-833C-F9BD94E887E7}" type="presOf" srcId="{0B135DEC-BF34-4D99-9F9C-00E51A0CD1F4}" destId="{6719A981-1240-4466-972D-F1010B9F9A19}" srcOrd="1" destOrd="0" presId="urn:microsoft.com/office/officeart/2009/3/layout/HorizontalOrganizationChart"/>
    <dgm:cxn modelId="{2BAFD458-AFA3-499E-98B7-893EE5B31C3E}" type="presOf" srcId="{81A8C514-238E-4169-8EC2-27C7FCF3EDFB}" destId="{2764DBDA-55FE-42A3-8FB1-A3B3BBBC919E}" srcOrd="0" destOrd="0" presId="urn:microsoft.com/office/officeart/2009/3/layout/HorizontalOrganizationChart"/>
    <dgm:cxn modelId="{1F00247C-DB0D-4E60-8D8A-AF2F5D6675D6}" type="presOf" srcId="{FB63BA43-4765-407D-8A31-84D15B5E8017}" destId="{CE1C5A58-EBAD-47B0-A71B-8BF3ED5AB757}" srcOrd="0" destOrd="0" presId="urn:microsoft.com/office/officeart/2009/3/layout/HorizontalOrganizationChart"/>
    <dgm:cxn modelId="{6F258383-3172-4558-B844-925210F4B46A}" type="presOf" srcId="{2826C95D-4C11-4035-8AB7-72DF65147FD5}" destId="{75FC61FA-4DC5-4CE0-8C6C-7B12F89E7A57}" srcOrd="0" destOrd="0" presId="urn:microsoft.com/office/officeart/2009/3/layout/HorizontalOrganizationChart"/>
    <dgm:cxn modelId="{5E760A97-B98F-4C2F-A6FD-5FAF22F9ACD3}" srcId="{B0A61BCF-AA70-4FF6-B084-AEC554AB7055}" destId="{0B135DEC-BF34-4D99-9F9C-00E51A0CD1F4}" srcOrd="0" destOrd="0" parTransId="{2826C95D-4C11-4035-8AB7-72DF65147FD5}" sibTransId="{39E31CF5-8B1A-416D-B9A8-FC352B71D67F}"/>
    <dgm:cxn modelId="{E3FD7D9E-930F-4ADD-8C34-2E2231A32E7E}" srcId="{B0A61BCF-AA70-4FF6-B084-AEC554AB7055}" destId="{13235243-0875-4062-A9D2-734EB7E381E8}" srcOrd="3" destOrd="0" parTransId="{65030B76-0A5C-437D-9F00-FC00F0A66555}" sibTransId="{A7157DD0-3E8D-4A1C-999A-1C333790309C}"/>
    <dgm:cxn modelId="{476F47A1-1E88-474F-B47F-6A9F1231D834}" srcId="{B0A61BCF-AA70-4FF6-B084-AEC554AB7055}" destId="{2D06A027-71CA-44EE-B689-64273AD43E66}" srcOrd="1" destOrd="0" parTransId="{FB63BA43-4765-407D-8A31-84D15B5E8017}" sibTransId="{EE6DE70B-B49B-4B2A-B4AE-2F3738B55859}"/>
    <dgm:cxn modelId="{7EF552A3-8F4E-4432-8E7C-078E936BAAEB}" type="presOf" srcId="{0B135DEC-BF34-4D99-9F9C-00E51A0CD1F4}" destId="{D624372D-2BEF-4A90-A5F9-8474F54A6C72}" srcOrd="0" destOrd="0" presId="urn:microsoft.com/office/officeart/2009/3/layout/HorizontalOrganizationChart"/>
    <dgm:cxn modelId="{ECE8ADB5-3DF8-452F-A98E-9828CC7834CE}" type="presOf" srcId="{65030B76-0A5C-437D-9F00-FC00F0A66555}" destId="{390C311B-F706-4395-B7BD-2C3CFFC39AFE}" srcOrd="0" destOrd="0" presId="urn:microsoft.com/office/officeart/2009/3/layout/HorizontalOrganizationChart"/>
    <dgm:cxn modelId="{F71F21B7-F1B4-4E55-BDC5-42777A48B4DC}" srcId="{246E13F1-104B-4ADB-B63E-6B7798B8E1E5}" destId="{B0A61BCF-AA70-4FF6-B084-AEC554AB7055}" srcOrd="0" destOrd="0" parTransId="{9CAA3C26-C794-483C-A3DC-BC5A8A0C1E3B}" sibTransId="{B19C9184-6091-4E11-931A-F8973EF0F419}"/>
    <dgm:cxn modelId="{D9DEABC9-1C72-4DFA-8263-AC3769C10D1B}" type="presOf" srcId="{13235243-0875-4062-A9D2-734EB7E381E8}" destId="{D911F910-D139-4234-9FB6-8B2A07D7D00C}" srcOrd="1" destOrd="0" presId="urn:microsoft.com/office/officeart/2009/3/layout/HorizontalOrganizationChart"/>
    <dgm:cxn modelId="{11A294DA-E8BA-4860-839E-BCAD159C312B}" srcId="{38F49D97-7EBC-44F5-A273-63F927D8F7F2}" destId="{246E13F1-104B-4ADB-B63E-6B7798B8E1E5}" srcOrd="0" destOrd="0" parTransId="{D6637A3B-6869-4D94-9066-6D4BD9FE5FFD}" sibTransId="{3CB91738-BF55-4639-B460-1A1A9C631EBD}"/>
    <dgm:cxn modelId="{3E530DDC-1716-41C4-813D-485E241C8819}" type="presOf" srcId="{13235243-0875-4062-A9D2-734EB7E381E8}" destId="{DD17F5D1-1F3A-45EB-9997-B15A38D2810B}" srcOrd="0" destOrd="0" presId="urn:microsoft.com/office/officeart/2009/3/layout/HorizontalOrganizationChart"/>
    <dgm:cxn modelId="{8BF781DD-FB30-41D4-BD9A-8BCD60460CC4}" type="presOf" srcId="{246E13F1-104B-4ADB-B63E-6B7798B8E1E5}" destId="{A38CCBD9-14B6-41B7-B38C-FA8525DEF349}" srcOrd="0" destOrd="0" presId="urn:microsoft.com/office/officeart/2009/3/layout/HorizontalOrganizationChart"/>
    <dgm:cxn modelId="{B2B4B5E4-2B48-447B-8721-11920C1CE1E7}" type="presOf" srcId="{B0A61BCF-AA70-4FF6-B084-AEC554AB7055}" destId="{DAFFF1ED-5687-4A16-8D8E-FC610332092C}" srcOrd="1" destOrd="0" presId="urn:microsoft.com/office/officeart/2009/3/layout/HorizontalOrganizationChart"/>
    <dgm:cxn modelId="{875554F5-1647-495A-8BE5-A3B440E6C8E5}" type="presOf" srcId="{DABBD0D1-FB2A-49C2-91E9-106CA59EA00F}" destId="{2D920F30-8D4D-4840-B246-750619883021}" srcOrd="0" destOrd="0" presId="urn:microsoft.com/office/officeart/2009/3/layout/HorizontalOrganizationChart"/>
    <dgm:cxn modelId="{4C42BB6D-3181-4B8A-A0D3-6CEA911C02EE}" type="presParOf" srcId="{69DC8486-8546-4324-BBE4-5DE43595754D}" destId="{79CB9D4C-4845-4AB3-B1A7-799A457470C1}" srcOrd="0" destOrd="0" presId="urn:microsoft.com/office/officeart/2009/3/layout/HorizontalOrganizationChart"/>
    <dgm:cxn modelId="{388B95C1-937C-4588-895B-B06DE7783AD7}" type="presParOf" srcId="{79CB9D4C-4845-4AB3-B1A7-799A457470C1}" destId="{5C1EA2C9-3BA1-43B2-8AE4-CB295EC11F49}" srcOrd="0" destOrd="0" presId="urn:microsoft.com/office/officeart/2009/3/layout/HorizontalOrganizationChart"/>
    <dgm:cxn modelId="{BF82FEC6-6321-4475-8AE4-8B1FB1E120B9}" type="presParOf" srcId="{5C1EA2C9-3BA1-43B2-8AE4-CB295EC11F49}" destId="{A38CCBD9-14B6-41B7-B38C-FA8525DEF349}" srcOrd="0" destOrd="0" presId="urn:microsoft.com/office/officeart/2009/3/layout/HorizontalOrganizationChart"/>
    <dgm:cxn modelId="{C31A2EC5-580E-4668-9972-18B2E7BA00F1}" type="presParOf" srcId="{5C1EA2C9-3BA1-43B2-8AE4-CB295EC11F49}" destId="{D1AFD89D-CC14-417F-A8C8-1D67229E2FFD}" srcOrd="1" destOrd="0" presId="urn:microsoft.com/office/officeart/2009/3/layout/HorizontalOrganizationChart"/>
    <dgm:cxn modelId="{091F7D75-DD55-4063-82B8-8F56BC0B122A}" type="presParOf" srcId="{79CB9D4C-4845-4AB3-B1A7-799A457470C1}" destId="{63CAC5FD-4BA0-428D-B96E-BC4C6F5D24D5}" srcOrd="1" destOrd="0" presId="urn:microsoft.com/office/officeart/2009/3/layout/HorizontalOrganizationChart"/>
    <dgm:cxn modelId="{639711F6-887E-4820-BD53-7BAF524F5973}" type="presParOf" srcId="{63CAC5FD-4BA0-428D-B96E-BC4C6F5D24D5}" destId="{EDC98599-E96E-4132-89EE-0412730B4F4A}" srcOrd="0" destOrd="0" presId="urn:microsoft.com/office/officeart/2009/3/layout/HorizontalOrganizationChart"/>
    <dgm:cxn modelId="{3FA30762-5F36-424C-8466-668A8EF1315A}" type="presParOf" srcId="{63CAC5FD-4BA0-428D-B96E-BC4C6F5D24D5}" destId="{971FF02B-8854-42ED-90E9-33A03A3ECF61}" srcOrd="1" destOrd="0" presId="urn:microsoft.com/office/officeart/2009/3/layout/HorizontalOrganizationChart"/>
    <dgm:cxn modelId="{06300399-4166-4832-95BD-48C910C296CE}" type="presParOf" srcId="{971FF02B-8854-42ED-90E9-33A03A3ECF61}" destId="{DB3560A3-DC4C-4049-9DF6-DA06A928C065}" srcOrd="0" destOrd="0" presId="urn:microsoft.com/office/officeart/2009/3/layout/HorizontalOrganizationChart"/>
    <dgm:cxn modelId="{BDC88677-EC57-4062-A38B-F84978A62AC3}" type="presParOf" srcId="{DB3560A3-DC4C-4049-9DF6-DA06A928C065}" destId="{0A8AC182-DFCB-47FE-B550-7C95C1A28126}" srcOrd="0" destOrd="0" presId="urn:microsoft.com/office/officeart/2009/3/layout/HorizontalOrganizationChart"/>
    <dgm:cxn modelId="{08CFFE50-A75F-4870-9FB8-34F7405ED50D}" type="presParOf" srcId="{DB3560A3-DC4C-4049-9DF6-DA06A928C065}" destId="{DAFFF1ED-5687-4A16-8D8E-FC610332092C}" srcOrd="1" destOrd="0" presId="urn:microsoft.com/office/officeart/2009/3/layout/HorizontalOrganizationChart"/>
    <dgm:cxn modelId="{D7697A04-9BD1-4D59-AD7F-FD70803F862A}" type="presParOf" srcId="{971FF02B-8854-42ED-90E9-33A03A3ECF61}" destId="{3BE04A3F-B5CB-4F80-9F72-142CB72B4EAE}" srcOrd="1" destOrd="0" presId="urn:microsoft.com/office/officeart/2009/3/layout/HorizontalOrganizationChart"/>
    <dgm:cxn modelId="{40B2C57F-1C68-470E-888F-CCD33D969E8E}" type="presParOf" srcId="{3BE04A3F-B5CB-4F80-9F72-142CB72B4EAE}" destId="{75FC61FA-4DC5-4CE0-8C6C-7B12F89E7A57}" srcOrd="0" destOrd="0" presId="urn:microsoft.com/office/officeart/2009/3/layout/HorizontalOrganizationChart"/>
    <dgm:cxn modelId="{8F3EC391-80E4-4893-A1E4-752B942F0092}" type="presParOf" srcId="{3BE04A3F-B5CB-4F80-9F72-142CB72B4EAE}" destId="{11D95EB8-312D-4D67-A62F-C7B55D7FF22E}" srcOrd="1" destOrd="0" presId="urn:microsoft.com/office/officeart/2009/3/layout/HorizontalOrganizationChart"/>
    <dgm:cxn modelId="{0825FC61-A3ED-4B9D-91F8-7C4FE3B8E88E}" type="presParOf" srcId="{11D95EB8-312D-4D67-A62F-C7B55D7FF22E}" destId="{0023029B-C108-4574-BC71-A1C817EF18E9}" srcOrd="0" destOrd="0" presId="urn:microsoft.com/office/officeart/2009/3/layout/HorizontalOrganizationChart"/>
    <dgm:cxn modelId="{2FBCE5C4-0BE7-4284-96D1-5C02768DF859}" type="presParOf" srcId="{0023029B-C108-4574-BC71-A1C817EF18E9}" destId="{D624372D-2BEF-4A90-A5F9-8474F54A6C72}" srcOrd="0" destOrd="0" presId="urn:microsoft.com/office/officeart/2009/3/layout/HorizontalOrganizationChart"/>
    <dgm:cxn modelId="{BB6C74A3-DB32-403A-B5C2-076E60F7ED49}" type="presParOf" srcId="{0023029B-C108-4574-BC71-A1C817EF18E9}" destId="{6719A981-1240-4466-972D-F1010B9F9A19}" srcOrd="1" destOrd="0" presId="urn:microsoft.com/office/officeart/2009/3/layout/HorizontalOrganizationChart"/>
    <dgm:cxn modelId="{D702F7B2-096C-4FD3-A91B-7754D897A6EF}" type="presParOf" srcId="{11D95EB8-312D-4D67-A62F-C7B55D7FF22E}" destId="{6D9B4CC9-4406-483A-8B22-1F16F2129E04}" srcOrd="1" destOrd="0" presId="urn:microsoft.com/office/officeart/2009/3/layout/HorizontalOrganizationChart"/>
    <dgm:cxn modelId="{78CF5E37-F471-4506-9476-A26E1A45AAA1}" type="presParOf" srcId="{11D95EB8-312D-4D67-A62F-C7B55D7FF22E}" destId="{D89F2794-0D0D-48B2-81D1-F9BA46FF53B5}" srcOrd="2" destOrd="0" presId="urn:microsoft.com/office/officeart/2009/3/layout/HorizontalOrganizationChart"/>
    <dgm:cxn modelId="{3F9650A0-B4FD-41E8-A6BB-AAEF5FC2ADAB}" type="presParOf" srcId="{3BE04A3F-B5CB-4F80-9F72-142CB72B4EAE}" destId="{CE1C5A58-EBAD-47B0-A71B-8BF3ED5AB757}" srcOrd="2" destOrd="0" presId="urn:microsoft.com/office/officeart/2009/3/layout/HorizontalOrganizationChart"/>
    <dgm:cxn modelId="{705DDF99-234C-4707-B8C4-8F6548CB7FBE}" type="presParOf" srcId="{3BE04A3F-B5CB-4F80-9F72-142CB72B4EAE}" destId="{8231CF59-B3A1-405C-A9F1-31A07FF62BD2}" srcOrd="3" destOrd="0" presId="urn:microsoft.com/office/officeart/2009/3/layout/HorizontalOrganizationChart"/>
    <dgm:cxn modelId="{1966C4D5-DC51-4CB8-8783-5D24A661F212}" type="presParOf" srcId="{8231CF59-B3A1-405C-A9F1-31A07FF62BD2}" destId="{07E8A33E-2684-4B0E-A7DF-7FFADCA4409A}" srcOrd="0" destOrd="0" presId="urn:microsoft.com/office/officeart/2009/3/layout/HorizontalOrganizationChart"/>
    <dgm:cxn modelId="{5D81A1F8-FE9A-452C-9931-155CE186B4B7}" type="presParOf" srcId="{07E8A33E-2684-4B0E-A7DF-7FFADCA4409A}" destId="{A367F7BC-6985-40F4-BB33-C15397573959}" srcOrd="0" destOrd="0" presId="urn:microsoft.com/office/officeart/2009/3/layout/HorizontalOrganizationChart"/>
    <dgm:cxn modelId="{3C3D7289-0D05-4EE8-AFA3-BDBEB6D4505E}" type="presParOf" srcId="{07E8A33E-2684-4B0E-A7DF-7FFADCA4409A}" destId="{83F43278-9849-4383-B206-4408401645A1}" srcOrd="1" destOrd="0" presId="urn:microsoft.com/office/officeart/2009/3/layout/HorizontalOrganizationChart"/>
    <dgm:cxn modelId="{7044D728-34A9-44D1-850A-9A728E810890}" type="presParOf" srcId="{8231CF59-B3A1-405C-A9F1-31A07FF62BD2}" destId="{0FCB0C17-5952-428C-8D0C-86B1F145FCC8}" srcOrd="1" destOrd="0" presId="urn:microsoft.com/office/officeart/2009/3/layout/HorizontalOrganizationChart"/>
    <dgm:cxn modelId="{97DD972E-58CA-4098-BE22-3E2542A0FA8D}" type="presParOf" srcId="{8231CF59-B3A1-405C-A9F1-31A07FF62BD2}" destId="{18EA01B7-842E-42E8-B2AC-5DE109135401}" srcOrd="2" destOrd="0" presId="urn:microsoft.com/office/officeart/2009/3/layout/HorizontalOrganizationChart"/>
    <dgm:cxn modelId="{E6A56BCD-C920-4975-8E7D-AE0FF86DEE51}" type="presParOf" srcId="{3BE04A3F-B5CB-4F80-9F72-142CB72B4EAE}" destId="{2764DBDA-55FE-42A3-8FB1-A3B3BBBC919E}" srcOrd="4" destOrd="0" presId="urn:microsoft.com/office/officeart/2009/3/layout/HorizontalOrganizationChart"/>
    <dgm:cxn modelId="{FB1C2218-4322-46D5-AECF-2CAA693DFD74}" type="presParOf" srcId="{3BE04A3F-B5CB-4F80-9F72-142CB72B4EAE}" destId="{7B4943CC-2318-4B3C-9119-4F67CC6CD7E6}" srcOrd="5" destOrd="0" presId="urn:microsoft.com/office/officeart/2009/3/layout/HorizontalOrganizationChart"/>
    <dgm:cxn modelId="{75B1F3E5-518C-492B-A2DF-3381990C0E22}" type="presParOf" srcId="{7B4943CC-2318-4B3C-9119-4F67CC6CD7E6}" destId="{8E479098-6C96-4787-AD12-8855E4E5118D}" srcOrd="0" destOrd="0" presId="urn:microsoft.com/office/officeart/2009/3/layout/HorizontalOrganizationChart"/>
    <dgm:cxn modelId="{FEFF8C42-2857-4738-BE35-E27CD8B00ACC}" type="presParOf" srcId="{8E479098-6C96-4787-AD12-8855E4E5118D}" destId="{2D920F30-8D4D-4840-B246-750619883021}" srcOrd="0" destOrd="0" presId="urn:microsoft.com/office/officeart/2009/3/layout/HorizontalOrganizationChart"/>
    <dgm:cxn modelId="{1483D9F4-A96F-4509-8E67-D8FC243188B4}" type="presParOf" srcId="{8E479098-6C96-4787-AD12-8855E4E5118D}" destId="{534B6A21-5C55-4D91-AEF1-28671D65115B}" srcOrd="1" destOrd="0" presId="urn:microsoft.com/office/officeart/2009/3/layout/HorizontalOrganizationChart"/>
    <dgm:cxn modelId="{75950929-DECD-4D8E-A741-4BCB5D380A95}" type="presParOf" srcId="{7B4943CC-2318-4B3C-9119-4F67CC6CD7E6}" destId="{9E0D568A-A2AE-431E-A93B-47C3DDF7E586}" srcOrd="1" destOrd="0" presId="urn:microsoft.com/office/officeart/2009/3/layout/HorizontalOrganizationChart"/>
    <dgm:cxn modelId="{71DD0C16-EC86-4817-92A1-9E2CD4A0FE4D}" type="presParOf" srcId="{7B4943CC-2318-4B3C-9119-4F67CC6CD7E6}" destId="{80DCCE5C-71C5-47C8-B524-FFCB5B9407BC}" srcOrd="2" destOrd="0" presId="urn:microsoft.com/office/officeart/2009/3/layout/HorizontalOrganizationChart"/>
    <dgm:cxn modelId="{F9B22417-B570-481C-AAAD-C0715BA677C9}" type="presParOf" srcId="{3BE04A3F-B5CB-4F80-9F72-142CB72B4EAE}" destId="{390C311B-F706-4395-B7BD-2C3CFFC39AFE}" srcOrd="6" destOrd="0" presId="urn:microsoft.com/office/officeart/2009/3/layout/HorizontalOrganizationChart"/>
    <dgm:cxn modelId="{9F7CCF83-F576-4F3F-99AE-B9147A35DF60}" type="presParOf" srcId="{3BE04A3F-B5CB-4F80-9F72-142CB72B4EAE}" destId="{16D9DBFF-0BFA-4048-8B67-A490C2511976}" srcOrd="7" destOrd="0" presId="urn:microsoft.com/office/officeart/2009/3/layout/HorizontalOrganizationChart"/>
    <dgm:cxn modelId="{C2A9215B-E886-4C1E-B02E-61115458059B}" type="presParOf" srcId="{16D9DBFF-0BFA-4048-8B67-A490C2511976}" destId="{69E2B249-CC90-44E1-9BF5-DE871753019E}" srcOrd="0" destOrd="0" presId="urn:microsoft.com/office/officeart/2009/3/layout/HorizontalOrganizationChart"/>
    <dgm:cxn modelId="{C2F4E57A-CC9E-4A53-B436-A6A4AB11E548}" type="presParOf" srcId="{69E2B249-CC90-44E1-9BF5-DE871753019E}" destId="{DD17F5D1-1F3A-45EB-9997-B15A38D2810B}" srcOrd="0" destOrd="0" presId="urn:microsoft.com/office/officeart/2009/3/layout/HorizontalOrganizationChart"/>
    <dgm:cxn modelId="{D89F6B18-C47E-4659-B632-C174C1BE0757}" type="presParOf" srcId="{69E2B249-CC90-44E1-9BF5-DE871753019E}" destId="{D911F910-D139-4234-9FB6-8B2A07D7D00C}" srcOrd="1" destOrd="0" presId="urn:microsoft.com/office/officeart/2009/3/layout/HorizontalOrganizationChart"/>
    <dgm:cxn modelId="{90C9E5A6-2BF1-4F57-A9B6-BC960CA8E889}" type="presParOf" srcId="{16D9DBFF-0BFA-4048-8B67-A490C2511976}" destId="{71FF43E6-7B71-4C05-9B16-FDA4BA84DDCE}" srcOrd="1" destOrd="0" presId="urn:microsoft.com/office/officeart/2009/3/layout/HorizontalOrganizationChart"/>
    <dgm:cxn modelId="{402E91E4-D238-4DF1-9A54-B5C6A6DCBF28}" type="presParOf" srcId="{16D9DBFF-0BFA-4048-8B67-A490C2511976}" destId="{E460E8E7-B5F9-4396-90A5-7CF270FD164D}" srcOrd="2" destOrd="0" presId="urn:microsoft.com/office/officeart/2009/3/layout/HorizontalOrganizationChart"/>
    <dgm:cxn modelId="{6A2D07AC-ECEF-4ACB-A5B4-6BE31CD419AA}" type="presParOf" srcId="{971FF02B-8854-42ED-90E9-33A03A3ECF61}" destId="{DE17216F-3D95-4970-8E63-E8AA6E11852B}" srcOrd="2" destOrd="0" presId="urn:microsoft.com/office/officeart/2009/3/layout/HorizontalOrganizationChart"/>
    <dgm:cxn modelId="{5BD2BFA4-22EA-43E1-9CCE-A1D4E534E2E7}" type="presParOf" srcId="{79CB9D4C-4845-4AB3-B1A7-799A457470C1}" destId="{0C80BADD-A646-445D-B936-131F6D5331E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0F1328-0B5E-4FBB-9A10-8C8EC6C9F705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538460E-FB24-4E3B-AE36-89CCC9768BA4}">
      <dgm:prSet phldrT="[Text]"/>
      <dgm:spPr/>
      <dgm:t>
        <a:bodyPr/>
        <a:lstStyle/>
        <a:p>
          <a:r>
            <a:rPr lang="en-US" dirty="0"/>
            <a:t>District SIS</a:t>
          </a:r>
        </a:p>
      </dgm:t>
    </dgm:pt>
    <dgm:pt modelId="{7659C0C8-1968-494D-B409-C6B394F2DB8F}" type="parTrans" cxnId="{72B30E33-EA52-4B29-A7FC-1925CF62A3D4}">
      <dgm:prSet/>
      <dgm:spPr/>
      <dgm:t>
        <a:bodyPr/>
        <a:lstStyle/>
        <a:p>
          <a:endParaRPr lang="en-US"/>
        </a:p>
      </dgm:t>
    </dgm:pt>
    <dgm:pt modelId="{83076030-D6AC-47DE-8B81-1442785DD2FD}" type="sibTrans" cxnId="{72B30E33-EA52-4B29-A7FC-1925CF62A3D4}">
      <dgm:prSet/>
      <dgm:spPr/>
      <dgm:t>
        <a:bodyPr/>
        <a:lstStyle/>
        <a:p>
          <a:endParaRPr lang="en-US"/>
        </a:p>
      </dgm:t>
    </dgm:pt>
    <dgm:pt modelId="{85D63DB6-BED6-43F4-A5B4-2729BEF8A0C6}">
      <dgm:prSet phldrT="[Text]"/>
      <dgm:spPr/>
      <dgm:t>
        <a:bodyPr/>
        <a:lstStyle/>
        <a:p>
          <a:r>
            <a:rPr lang="en-US" dirty="0"/>
            <a:t>EIS</a:t>
          </a:r>
        </a:p>
      </dgm:t>
    </dgm:pt>
    <dgm:pt modelId="{A9C29598-C893-4AE4-89C2-47B84B73BCFB}" type="parTrans" cxnId="{41EC8D30-0E69-4983-8D10-C8D37388430E}">
      <dgm:prSet/>
      <dgm:spPr/>
      <dgm:t>
        <a:bodyPr/>
        <a:lstStyle/>
        <a:p>
          <a:endParaRPr lang="en-US"/>
        </a:p>
      </dgm:t>
    </dgm:pt>
    <dgm:pt modelId="{FC793252-838D-45D8-A12E-C250F90BC66B}" type="sibTrans" cxnId="{41EC8D30-0E69-4983-8D10-C8D37388430E}">
      <dgm:prSet/>
      <dgm:spPr/>
      <dgm:t>
        <a:bodyPr/>
        <a:lstStyle/>
        <a:p>
          <a:endParaRPr lang="en-US"/>
        </a:p>
      </dgm:t>
    </dgm:pt>
    <dgm:pt modelId="{C39B0421-A47D-4976-983C-7075236F0CEB}">
      <dgm:prSet phldrT="[Text]"/>
      <dgm:spPr/>
      <dgm:t>
        <a:bodyPr/>
        <a:lstStyle/>
        <a:p>
          <a:r>
            <a:rPr lang="en-US" dirty="0"/>
            <a:t>Visibility Tool</a:t>
          </a:r>
        </a:p>
      </dgm:t>
    </dgm:pt>
    <dgm:pt modelId="{89A51804-314E-475E-9D61-DC9278BB4575}" type="parTrans" cxnId="{7CA6B882-2D90-42D1-AB3C-BD258345A8CC}">
      <dgm:prSet/>
      <dgm:spPr/>
      <dgm:t>
        <a:bodyPr/>
        <a:lstStyle/>
        <a:p>
          <a:endParaRPr lang="en-US"/>
        </a:p>
      </dgm:t>
    </dgm:pt>
    <dgm:pt modelId="{E82AB1EF-699E-47F2-84F8-9F28781DBCA0}" type="sibTrans" cxnId="{7CA6B882-2D90-42D1-AB3C-BD258345A8CC}">
      <dgm:prSet/>
      <dgm:spPr/>
      <dgm:t>
        <a:bodyPr/>
        <a:lstStyle/>
        <a:p>
          <a:endParaRPr lang="en-US"/>
        </a:p>
      </dgm:t>
    </dgm:pt>
    <dgm:pt modelId="{CFF9F6A6-49A5-468E-B89A-85BAF66523C1}">
      <dgm:prSet phldrT="[Text]"/>
      <dgm:spPr/>
      <dgm:t>
        <a:bodyPr/>
        <a:lstStyle/>
        <a:p>
          <a:r>
            <a:rPr lang="en-US" dirty="0" err="1"/>
            <a:t>PearsonAccess</a:t>
          </a:r>
          <a:r>
            <a:rPr lang="en-US" baseline="30000" dirty="0" err="1"/>
            <a:t>Next</a:t>
          </a:r>
          <a:endParaRPr lang="en-US" baseline="30000" dirty="0"/>
        </a:p>
      </dgm:t>
    </dgm:pt>
    <dgm:pt modelId="{0E8CAE54-5947-411A-842F-353ACA3285E0}" type="parTrans" cxnId="{B7274B35-E4EC-4AB5-8FF1-C9BFE0326728}">
      <dgm:prSet/>
      <dgm:spPr/>
      <dgm:t>
        <a:bodyPr/>
        <a:lstStyle/>
        <a:p>
          <a:endParaRPr lang="en-US"/>
        </a:p>
      </dgm:t>
    </dgm:pt>
    <dgm:pt modelId="{C623F9AC-D501-4786-9755-CEA919EA22C5}" type="sibTrans" cxnId="{B7274B35-E4EC-4AB5-8FF1-C9BFE0326728}">
      <dgm:prSet/>
      <dgm:spPr/>
      <dgm:t>
        <a:bodyPr/>
        <a:lstStyle/>
        <a:p>
          <a:endParaRPr lang="en-US"/>
        </a:p>
      </dgm:t>
    </dgm:pt>
    <dgm:pt modelId="{84F67E81-7828-415B-99FC-B510AB46D9A6}" type="pres">
      <dgm:prSet presAssocID="{800F1328-0B5E-4FBB-9A10-8C8EC6C9F705}" presName="outerComposite" presStyleCnt="0">
        <dgm:presLayoutVars>
          <dgm:chMax val="5"/>
          <dgm:dir/>
          <dgm:resizeHandles val="exact"/>
        </dgm:presLayoutVars>
      </dgm:prSet>
      <dgm:spPr/>
    </dgm:pt>
    <dgm:pt modelId="{06BA32B7-B692-476E-844C-32A7BBD4B130}" type="pres">
      <dgm:prSet presAssocID="{800F1328-0B5E-4FBB-9A10-8C8EC6C9F705}" presName="dummyMaxCanvas" presStyleCnt="0">
        <dgm:presLayoutVars/>
      </dgm:prSet>
      <dgm:spPr/>
    </dgm:pt>
    <dgm:pt modelId="{C1544E3D-F34D-460D-A5D3-01897C2C6C12}" type="pres">
      <dgm:prSet presAssocID="{800F1328-0B5E-4FBB-9A10-8C8EC6C9F705}" presName="FourNodes_1" presStyleLbl="node1" presStyleIdx="0" presStyleCnt="4">
        <dgm:presLayoutVars>
          <dgm:bulletEnabled val="1"/>
        </dgm:presLayoutVars>
      </dgm:prSet>
      <dgm:spPr/>
    </dgm:pt>
    <dgm:pt modelId="{20C072FF-A344-48E0-9737-2E2EB98DF4E5}" type="pres">
      <dgm:prSet presAssocID="{800F1328-0B5E-4FBB-9A10-8C8EC6C9F705}" presName="FourNodes_2" presStyleLbl="node1" presStyleIdx="1" presStyleCnt="4">
        <dgm:presLayoutVars>
          <dgm:bulletEnabled val="1"/>
        </dgm:presLayoutVars>
      </dgm:prSet>
      <dgm:spPr/>
    </dgm:pt>
    <dgm:pt modelId="{7B257960-2EED-45BD-9364-F688B632C5BD}" type="pres">
      <dgm:prSet presAssocID="{800F1328-0B5E-4FBB-9A10-8C8EC6C9F705}" presName="FourNodes_3" presStyleLbl="node1" presStyleIdx="2" presStyleCnt="4">
        <dgm:presLayoutVars>
          <dgm:bulletEnabled val="1"/>
        </dgm:presLayoutVars>
      </dgm:prSet>
      <dgm:spPr/>
    </dgm:pt>
    <dgm:pt modelId="{A673DB5A-D8FB-4775-9057-5E53E9157B6B}" type="pres">
      <dgm:prSet presAssocID="{800F1328-0B5E-4FBB-9A10-8C8EC6C9F705}" presName="FourNodes_4" presStyleLbl="node1" presStyleIdx="3" presStyleCnt="4">
        <dgm:presLayoutVars>
          <dgm:bulletEnabled val="1"/>
        </dgm:presLayoutVars>
      </dgm:prSet>
      <dgm:spPr/>
    </dgm:pt>
    <dgm:pt modelId="{90A20381-9582-4156-AE55-06E1828D7460}" type="pres">
      <dgm:prSet presAssocID="{800F1328-0B5E-4FBB-9A10-8C8EC6C9F705}" presName="FourConn_1-2" presStyleLbl="fgAccFollowNode1" presStyleIdx="0" presStyleCnt="3">
        <dgm:presLayoutVars>
          <dgm:bulletEnabled val="1"/>
        </dgm:presLayoutVars>
      </dgm:prSet>
      <dgm:spPr/>
    </dgm:pt>
    <dgm:pt modelId="{84F655EC-E578-41FE-B8AC-CA88D24205E6}" type="pres">
      <dgm:prSet presAssocID="{800F1328-0B5E-4FBB-9A10-8C8EC6C9F705}" presName="FourConn_2-3" presStyleLbl="fgAccFollowNode1" presStyleIdx="1" presStyleCnt="3">
        <dgm:presLayoutVars>
          <dgm:bulletEnabled val="1"/>
        </dgm:presLayoutVars>
      </dgm:prSet>
      <dgm:spPr/>
    </dgm:pt>
    <dgm:pt modelId="{C224C61B-404F-4D79-AE0E-CFD4DBA0A31D}" type="pres">
      <dgm:prSet presAssocID="{800F1328-0B5E-4FBB-9A10-8C8EC6C9F705}" presName="FourConn_3-4" presStyleLbl="fgAccFollowNode1" presStyleIdx="2" presStyleCnt="3">
        <dgm:presLayoutVars>
          <dgm:bulletEnabled val="1"/>
        </dgm:presLayoutVars>
      </dgm:prSet>
      <dgm:spPr/>
    </dgm:pt>
    <dgm:pt modelId="{05978317-6D77-49F0-8643-C3B7006654CF}" type="pres">
      <dgm:prSet presAssocID="{800F1328-0B5E-4FBB-9A10-8C8EC6C9F705}" presName="FourNodes_1_text" presStyleLbl="node1" presStyleIdx="3" presStyleCnt="4">
        <dgm:presLayoutVars>
          <dgm:bulletEnabled val="1"/>
        </dgm:presLayoutVars>
      </dgm:prSet>
      <dgm:spPr/>
    </dgm:pt>
    <dgm:pt modelId="{1350F5F2-B075-4263-BDCD-5BB19F818A94}" type="pres">
      <dgm:prSet presAssocID="{800F1328-0B5E-4FBB-9A10-8C8EC6C9F705}" presName="FourNodes_2_text" presStyleLbl="node1" presStyleIdx="3" presStyleCnt="4">
        <dgm:presLayoutVars>
          <dgm:bulletEnabled val="1"/>
        </dgm:presLayoutVars>
      </dgm:prSet>
      <dgm:spPr/>
    </dgm:pt>
    <dgm:pt modelId="{3722F08E-16CB-40B6-951B-E47EEC83925C}" type="pres">
      <dgm:prSet presAssocID="{800F1328-0B5E-4FBB-9A10-8C8EC6C9F705}" presName="FourNodes_3_text" presStyleLbl="node1" presStyleIdx="3" presStyleCnt="4">
        <dgm:presLayoutVars>
          <dgm:bulletEnabled val="1"/>
        </dgm:presLayoutVars>
      </dgm:prSet>
      <dgm:spPr/>
    </dgm:pt>
    <dgm:pt modelId="{A9693F13-E54E-4BD1-929B-46F53FEB6A2F}" type="pres">
      <dgm:prSet presAssocID="{800F1328-0B5E-4FBB-9A10-8C8EC6C9F70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1C9F513-EE01-4540-BE19-B3A63A09BE76}" type="presOf" srcId="{83076030-D6AC-47DE-8B81-1442785DD2FD}" destId="{90A20381-9582-4156-AE55-06E1828D7460}" srcOrd="0" destOrd="0" presId="urn:microsoft.com/office/officeart/2005/8/layout/vProcess5"/>
    <dgm:cxn modelId="{41EC8D30-0E69-4983-8D10-C8D37388430E}" srcId="{800F1328-0B5E-4FBB-9A10-8C8EC6C9F705}" destId="{85D63DB6-BED6-43F4-A5B4-2729BEF8A0C6}" srcOrd="1" destOrd="0" parTransId="{A9C29598-C893-4AE4-89C2-47B84B73BCFB}" sibTransId="{FC793252-838D-45D8-A12E-C250F90BC66B}"/>
    <dgm:cxn modelId="{72B30E33-EA52-4B29-A7FC-1925CF62A3D4}" srcId="{800F1328-0B5E-4FBB-9A10-8C8EC6C9F705}" destId="{8538460E-FB24-4E3B-AE36-89CCC9768BA4}" srcOrd="0" destOrd="0" parTransId="{7659C0C8-1968-494D-B409-C6B394F2DB8F}" sibTransId="{83076030-D6AC-47DE-8B81-1442785DD2FD}"/>
    <dgm:cxn modelId="{B7274B35-E4EC-4AB5-8FF1-C9BFE0326728}" srcId="{800F1328-0B5E-4FBB-9A10-8C8EC6C9F705}" destId="{CFF9F6A6-49A5-468E-B89A-85BAF66523C1}" srcOrd="3" destOrd="0" parTransId="{0E8CAE54-5947-411A-842F-353ACA3285E0}" sibTransId="{C623F9AC-D501-4786-9755-CEA919EA22C5}"/>
    <dgm:cxn modelId="{0FD38645-BA6C-4115-BA12-37EC4948FE3A}" type="presOf" srcId="{C39B0421-A47D-4976-983C-7075236F0CEB}" destId="{3722F08E-16CB-40B6-951B-E47EEC83925C}" srcOrd="1" destOrd="0" presId="urn:microsoft.com/office/officeart/2005/8/layout/vProcess5"/>
    <dgm:cxn modelId="{10916B81-A7B2-42DB-8F01-20D9E66C90B6}" type="presOf" srcId="{800F1328-0B5E-4FBB-9A10-8C8EC6C9F705}" destId="{84F67E81-7828-415B-99FC-B510AB46D9A6}" srcOrd="0" destOrd="0" presId="urn:microsoft.com/office/officeart/2005/8/layout/vProcess5"/>
    <dgm:cxn modelId="{7CA6B882-2D90-42D1-AB3C-BD258345A8CC}" srcId="{800F1328-0B5E-4FBB-9A10-8C8EC6C9F705}" destId="{C39B0421-A47D-4976-983C-7075236F0CEB}" srcOrd="2" destOrd="0" parTransId="{89A51804-314E-475E-9D61-DC9278BB4575}" sibTransId="{E82AB1EF-699E-47F2-84F8-9F28781DBCA0}"/>
    <dgm:cxn modelId="{EBFD7092-5CD4-431B-B005-E8DCC63DDBBC}" type="presOf" srcId="{8538460E-FB24-4E3B-AE36-89CCC9768BA4}" destId="{05978317-6D77-49F0-8643-C3B7006654CF}" srcOrd="1" destOrd="0" presId="urn:microsoft.com/office/officeart/2005/8/layout/vProcess5"/>
    <dgm:cxn modelId="{B8D39FA7-5854-4FD6-A13F-FBF5F1643FC6}" type="presOf" srcId="{CFF9F6A6-49A5-468E-B89A-85BAF66523C1}" destId="{A673DB5A-D8FB-4775-9057-5E53E9157B6B}" srcOrd="0" destOrd="0" presId="urn:microsoft.com/office/officeart/2005/8/layout/vProcess5"/>
    <dgm:cxn modelId="{A27691B3-5A16-4C32-A03F-08F52EAEBEC2}" type="presOf" srcId="{FC793252-838D-45D8-A12E-C250F90BC66B}" destId="{84F655EC-E578-41FE-B8AC-CA88D24205E6}" srcOrd="0" destOrd="0" presId="urn:microsoft.com/office/officeart/2005/8/layout/vProcess5"/>
    <dgm:cxn modelId="{3DEC90B9-A7E5-4030-AE2B-63DE346DD95E}" type="presOf" srcId="{85D63DB6-BED6-43F4-A5B4-2729BEF8A0C6}" destId="{20C072FF-A344-48E0-9737-2E2EB98DF4E5}" srcOrd="0" destOrd="0" presId="urn:microsoft.com/office/officeart/2005/8/layout/vProcess5"/>
    <dgm:cxn modelId="{EDC6EABF-08E0-4F84-9336-AA7BD64BE7E3}" type="presOf" srcId="{85D63DB6-BED6-43F4-A5B4-2729BEF8A0C6}" destId="{1350F5F2-B075-4263-BDCD-5BB19F818A94}" srcOrd="1" destOrd="0" presId="urn:microsoft.com/office/officeart/2005/8/layout/vProcess5"/>
    <dgm:cxn modelId="{F931D5C6-F538-472A-B7E1-A07E12BAA4EE}" type="presOf" srcId="{E82AB1EF-699E-47F2-84F8-9F28781DBCA0}" destId="{C224C61B-404F-4D79-AE0E-CFD4DBA0A31D}" srcOrd="0" destOrd="0" presId="urn:microsoft.com/office/officeart/2005/8/layout/vProcess5"/>
    <dgm:cxn modelId="{8A0D17CF-5DAC-4903-9A88-1F9BCAF1F5D1}" type="presOf" srcId="{CFF9F6A6-49A5-468E-B89A-85BAF66523C1}" destId="{A9693F13-E54E-4BD1-929B-46F53FEB6A2F}" srcOrd="1" destOrd="0" presId="urn:microsoft.com/office/officeart/2005/8/layout/vProcess5"/>
    <dgm:cxn modelId="{A82927D6-C39C-4A14-BE39-211EFC965694}" type="presOf" srcId="{C39B0421-A47D-4976-983C-7075236F0CEB}" destId="{7B257960-2EED-45BD-9364-F688B632C5BD}" srcOrd="0" destOrd="0" presId="urn:microsoft.com/office/officeart/2005/8/layout/vProcess5"/>
    <dgm:cxn modelId="{8E3D43D8-F1CD-4804-8337-6F2B696C48C8}" type="presOf" srcId="{8538460E-FB24-4E3B-AE36-89CCC9768BA4}" destId="{C1544E3D-F34D-460D-A5D3-01897C2C6C12}" srcOrd="0" destOrd="0" presId="urn:microsoft.com/office/officeart/2005/8/layout/vProcess5"/>
    <dgm:cxn modelId="{160B66C5-F25F-488B-BE5F-93A5B280CB0D}" type="presParOf" srcId="{84F67E81-7828-415B-99FC-B510AB46D9A6}" destId="{06BA32B7-B692-476E-844C-32A7BBD4B130}" srcOrd="0" destOrd="0" presId="urn:microsoft.com/office/officeart/2005/8/layout/vProcess5"/>
    <dgm:cxn modelId="{CF4692EB-BB07-485F-B8BA-1A5CD7C7E0E9}" type="presParOf" srcId="{84F67E81-7828-415B-99FC-B510AB46D9A6}" destId="{C1544E3D-F34D-460D-A5D3-01897C2C6C12}" srcOrd="1" destOrd="0" presId="urn:microsoft.com/office/officeart/2005/8/layout/vProcess5"/>
    <dgm:cxn modelId="{DD1F9042-8129-4953-AC2C-197B94D55256}" type="presParOf" srcId="{84F67E81-7828-415B-99FC-B510AB46D9A6}" destId="{20C072FF-A344-48E0-9737-2E2EB98DF4E5}" srcOrd="2" destOrd="0" presId="urn:microsoft.com/office/officeart/2005/8/layout/vProcess5"/>
    <dgm:cxn modelId="{AC58EA53-0E2F-409A-882C-25FACE1FC3AD}" type="presParOf" srcId="{84F67E81-7828-415B-99FC-B510AB46D9A6}" destId="{7B257960-2EED-45BD-9364-F688B632C5BD}" srcOrd="3" destOrd="0" presId="urn:microsoft.com/office/officeart/2005/8/layout/vProcess5"/>
    <dgm:cxn modelId="{8FB80BB5-E7F7-48EE-A860-8DD34A173323}" type="presParOf" srcId="{84F67E81-7828-415B-99FC-B510AB46D9A6}" destId="{A673DB5A-D8FB-4775-9057-5E53E9157B6B}" srcOrd="4" destOrd="0" presId="urn:microsoft.com/office/officeart/2005/8/layout/vProcess5"/>
    <dgm:cxn modelId="{398B8B56-F690-48F2-B978-F2E85655A9A4}" type="presParOf" srcId="{84F67E81-7828-415B-99FC-B510AB46D9A6}" destId="{90A20381-9582-4156-AE55-06E1828D7460}" srcOrd="5" destOrd="0" presId="urn:microsoft.com/office/officeart/2005/8/layout/vProcess5"/>
    <dgm:cxn modelId="{BA5EA3A4-39A7-40D5-8297-A42D91705F53}" type="presParOf" srcId="{84F67E81-7828-415B-99FC-B510AB46D9A6}" destId="{84F655EC-E578-41FE-B8AC-CA88D24205E6}" srcOrd="6" destOrd="0" presId="urn:microsoft.com/office/officeart/2005/8/layout/vProcess5"/>
    <dgm:cxn modelId="{CF101CCB-7045-47F9-A19D-FD0CC2C0664A}" type="presParOf" srcId="{84F67E81-7828-415B-99FC-B510AB46D9A6}" destId="{C224C61B-404F-4D79-AE0E-CFD4DBA0A31D}" srcOrd="7" destOrd="0" presId="urn:microsoft.com/office/officeart/2005/8/layout/vProcess5"/>
    <dgm:cxn modelId="{3ED4A644-A724-4F3E-8100-95A80D7B5C8F}" type="presParOf" srcId="{84F67E81-7828-415B-99FC-B510AB46D9A6}" destId="{05978317-6D77-49F0-8643-C3B7006654CF}" srcOrd="8" destOrd="0" presId="urn:microsoft.com/office/officeart/2005/8/layout/vProcess5"/>
    <dgm:cxn modelId="{90E40033-B919-4038-97FA-0DA76DD9BBDD}" type="presParOf" srcId="{84F67E81-7828-415B-99FC-B510AB46D9A6}" destId="{1350F5F2-B075-4263-BDCD-5BB19F818A94}" srcOrd="9" destOrd="0" presId="urn:microsoft.com/office/officeart/2005/8/layout/vProcess5"/>
    <dgm:cxn modelId="{23CDB3CF-4945-4C69-902D-589D157FE860}" type="presParOf" srcId="{84F67E81-7828-415B-99FC-B510AB46D9A6}" destId="{3722F08E-16CB-40B6-951B-E47EEC83925C}" srcOrd="10" destOrd="0" presId="urn:microsoft.com/office/officeart/2005/8/layout/vProcess5"/>
    <dgm:cxn modelId="{1933FBAB-F197-42B3-900F-671A2C59776F}" type="presParOf" srcId="{84F67E81-7828-415B-99FC-B510AB46D9A6}" destId="{A9693F13-E54E-4BD1-929B-46F53FEB6A2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59896-D3B5-4353-B275-8DFA137441CE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DDED8D-E9D2-4B74-90E6-B5BFEFD639DC}">
      <dgm:prSet phldrT="[Text]"/>
      <dgm:spPr/>
      <dgm:t>
        <a:bodyPr/>
        <a:lstStyle/>
        <a:p>
          <a:r>
            <a:rPr lang="en-US" dirty="0"/>
            <a:t>Types of Course Codes</a:t>
          </a:r>
        </a:p>
      </dgm:t>
    </dgm:pt>
    <dgm:pt modelId="{8C49E51C-CABE-4A9D-82EF-FA53CDFC82A4}" type="parTrans" cxnId="{D8415284-471C-4893-82E4-8DF34E34CBBF}">
      <dgm:prSet/>
      <dgm:spPr/>
      <dgm:t>
        <a:bodyPr/>
        <a:lstStyle/>
        <a:p>
          <a:endParaRPr lang="en-US"/>
        </a:p>
      </dgm:t>
    </dgm:pt>
    <dgm:pt modelId="{BE9320EB-CA94-4DF8-B5AF-B0DE79C695D0}" type="sibTrans" cxnId="{D8415284-471C-4893-82E4-8DF34E34CBBF}">
      <dgm:prSet/>
      <dgm:spPr/>
      <dgm:t>
        <a:bodyPr/>
        <a:lstStyle/>
        <a:p>
          <a:endParaRPr lang="en-US"/>
        </a:p>
      </dgm:t>
    </dgm:pt>
    <dgm:pt modelId="{5ACB0E99-E080-4711-BF2A-645FB68B6C9D}">
      <dgm:prSet phldrT="[Text]"/>
      <dgm:spPr/>
      <dgm:t>
        <a:bodyPr/>
        <a:lstStyle/>
        <a:p>
          <a:r>
            <a:rPr lang="en-US" dirty="0"/>
            <a:t>General Education</a:t>
          </a:r>
        </a:p>
      </dgm:t>
    </dgm:pt>
    <dgm:pt modelId="{F6A5685A-54CA-4DA4-BEAE-CAFD330E62C6}" type="parTrans" cxnId="{8F9B1EE6-B222-4F1E-BC20-7632F3615BFB}">
      <dgm:prSet/>
      <dgm:spPr/>
      <dgm:t>
        <a:bodyPr/>
        <a:lstStyle/>
        <a:p>
          <a:endParaRPr lang="en-US"/>
        </a:p>
      </dgm:t>
    </dgm:pt>
    <dgm:pt modelId="{E8F942A0-FBF5-4CDE-8759-57E9EFEEC914}" type="sibTrans" cxnId="{8F9B1EE6-B222-4F1E-BC20-7632F3615BFB}">
      <dgm:prSet/>
      <dgm:spPr/>
      <dgm:t>
        <a:bodyPr/>
        <a:lstStyle/>
        <a:p>
          <a:endParaRPr lang="en-US"/>
        </a:p>
      </dgm:t>
    </dgm:pt>
    <dgm:pt modelId="{2597E2F2-1AA3-490C-93E3-6A49624DCAC5}">
      <dgm:prSet phldrT="[Text]"/>
      <dgm:spPr/>
      <dgm:t>
        <a:bodyPr/>
        <a:lstStyle/>
        <a:p>
          <a:pPr>
            <a:buFont typeface="Wingdings"/>
            <a:buChar char=""/>
          </a:pPr>
          <a:r>
            <a:rPr lang="en-US" spc="-5">
              <a:latin typeface="Open Sans"/>
              <a:cs typeface="Open Sans"/>
            </a:rPr>
            <a:t>Achievement</a:t>
          </a:r>
          <a:r>
            <a:rPr lang="en-US" spc="-60">
              <a:latin typeface="Open Sans"/>
              <a:cs typeface="Open Sans"/>
            </a:rPr>
            <a:t> </a:t>
          </a:r>
          <a:r>
            <a:rPr lang="en-US" spc="-25">
              <a:latin typeface="Open Sans"/>
              <a:cs typeface="Open Sans"/>
            </a:rPr>
            <a:t>(ACH)</a:t>
          </a:r>
          <a:endParaRPr lang="en-US" dirty="0"/>
        </a:p>
      </dgm:t>
    </dgm:pt>
    <dgm:pt modelId="{BA8BDD11-3E7A-48E7-9918-2C46BBB89F5E}" type="parTrans" cxnId="{11003516-AB72-4F39-8198-9CB29E4E609F}">
      <dgm:prSet/>
      <dgm:spPr/>
      <dgm:t>
        <a:bodyPr/>
        <a:lstStyle/>
        <a:p>
          <a:endParaRPr lang="en-US"/>
        </a:p>
      </dgm:t>
    </dgm:pt>
    <dgm:pt modelId="{46F05232-4226-4C2A-B4CE-5231F7534AA9}" type="sibTrans" cxnId="{11003516-AB72-4F39-8198-9CB29E4E609F}">
      <dgm:prSet/>
      <dgm:spPr/>
      <dgm:t>
        <a:bodyPr/>
        <a:lstStyle/>
        <a:p>
          <a:endParaRPr lang="en-US"/>
        </a:p>
      </dgm:t>
    </dgm:pt>
    <dgm:pt modelId="{F7DDC294-0181-4D87-BB02-DD75C53CD765}">
      <dgm:prSet phldrT="[Text]"/>
      <dgm:spPr/>
      <dgm:t>
        <a:bodyPr/>
        <a:lstStyle/>
        <a:p>
          <a:r>
            <a:rPr lang="en-US" spc="-5">
              <a:latin typeface="Open Sans"/>
              <a:cs typeface="Open Sans"/>
            </a:rPr>
            <a:t>Alternate </a:t>
          </a:r>
          <a:r>
            <a:rPr lang="en-US" spc="-25">
              <a:latin typeface="Open Sans"/>
              <a:cs typeface="Open Sans"/>
            </a:rPr>
            <a:t>(TCAP-Alt/MSAA)</a:t>
          </a:r>
          <a:endParaRPr lang="en-US" dirty="0"/>
        </a:p>
      </dgm:t>
    </dgm:pt>
    <dgm:pt modelId="{BC90B9D4-AC61-40F0-9BBB-FEC3B169AEDD}" type="parTrans" cxnId="{2B7DCBFC-BCB6-4DB5-BECB-A49EA239ED26}">
      <dgm:prSet/>
      <dgm:spPr/>
      <dgm:t>
        <a:bodyPr/>
        <a:lstStyle/>
        <a:p>
          <a:endParaRPr lang="en-US"/>
        </a:p>
      </dgm:t>
    </dgm:pt>
    <dgm:pt modelId="{89425808-C6DD-43DA-8D1F-D1EB1D369DE9}" type="sibTrans" cxnId="{2B7DCBFC-BCB6-4DB5-BECB-A49EA239ED26}">
      <dgm:prSet/>
      <dgm:spPr/>
      <dgm:t>
        <a:bodyPr/>
        <a:lstStyle/>
        <a:p>
          <a:endParaRPr lang="en-US"/>
        </a:p>
      </dgm:t>
    </dgm:pt>
    <dgm:pt modelId="{2AB3C538-8787-40B0-9188-1AD447E79EE0}">
      <dgm:prSet phldrT="[Text]"/>
      <dgm:spPr/>
      <dgm:t>
        <a:bodyPr/>
        <a:lstStyle/>
        <a:p>
          <a:r>
            <a:rPr lang="en-US">
              <a:latin typeface="Open Sans"/>
              <a:cs typeface="Open Sans"/>
            </a:rPr>
            <a:t>English</a:t>
          </a:r>
          <a:r>
            <a:rPr lang="en-US" spc="10">
              <a:latin typeface="Open Sans"/>
              <a:cs typeface="Open Sans"/>
            </a:rPr>
            <a:t> </a:t>
          </a:r>
          <a:r>
            <a:rPr lang="en-US">
              <a:latin typeface="Open Sans"/>
              <a:cs typeface="Open Sans"/>
            </a:rPr>
            <a:t>learners </a:t>
          </a:r>
          <a:r>
            <a:rPr lang="en-US" spc="-5">
              <a:latin typeface="Open Sans"/>
              <a:cs typeface="Open Sans"/>
            </a:rPr>
            <a:t>(WIDA)</a:t>
          </a:r>
          <a:endParaRPr lang="en-US" dirty="0"/>
        </a:p>
      </dgm:t>
    </dgm:pt>
    <dgm:pt modelId="{1E8412F5-F103-4628-ADDB-B3008A6A1E44}" type="parTrans" cxnId="{F4EA3ACE-D893-4B03-B88F-16DCCD29ED67}">
      <dgm:prSet/>
      <dgm:spPr/>
      <dgm:t>
        <a:bodyPr/>
        <a:lstStyle/>
        <a:p>
          <a:endParaRPr lang="en-US"/>
        </a:p>
      </dgm:t>
    </dgm:pt>
    <dgm:pt modelId="{8CBA6ACF-0B74-4E64-A5C6-7AA23E8E9B3E}" type="sibTrans" cxnId="{F4EA3ACE-D893-4B03-B88F-16DCCD29ED67}">
      <dgm:prSet/>
      <dgm:spPr/>
      <dgm:t>
        <a:bodyPr/>
        <a:lstStyle/>
        <a:p>
          <a:endParaRPr lang="en-US"/>
        </a:p>
      </dgm:t>
    </dgm:pt>
    <dgm:pt modelId="{E42D7A14-AE65-49BB-B1DC-CCF39359B77C}">
      <dgm:prSet/>
      <dgm:spPr/>
      <dgm:t>
        <a:bodyPr/>
        <a:lstStyle/>
        <a:p>
          <a:r>
            <a:rPr lang="en-US" spc="-5">
              <a:latin typeface="Open Sans"/>
              <a:cs typeface="Open Sans"/>
            </a:rPr>
            <a:t>End-of-Course</a:t>
          </a:r>
          <a:r>
            <a:rPr lang="en-US" spc="-35">
              <a:latin typeface="Open Sans"/>
              <a:cs typeface="Open Sans"/>
            </a:rPr>
            <a:t> </a:t>
          </a:r>
          <a:r>
            <a:rPr lang="en-US" spc="-10">
              <a:latin typeface="Open Sans"/>
              <a:cs typeface="Open Sans"/>
            </a:rPr>
            <a:t>(EOC)</a:t>
          </a:r>
          <a:endParaRPr lang="en-US" dirty="0">
            <a:latin typeface="Open Sans"/>
            <a:cs typeface="Open Sans"/>
          </a:endParaRPr>
        </a:p>
      </dgm:t>
    </dgm:pt>
    <dgm:pt modelId="{D50394BD-A8D3-4D50-B5B0-A79CC0585670}" type="parTrans" cxnId="{78C8E8F1-E4BF-4F84-9818-957F9E6D7FDF}">
      <dgm:prSet/>
      <dgm:spPr/>
      <dgm:t>
        <a:bodyPr/>
        <a:lstStyle/>
        <a:p>
          <a:endParaRPr lang="en-US"/>
        </a:p>
      </dgm:t>
    </dgm:pt>
    <dgm:pt modelId="{685155CC-6F45-46FF-8FC8-DAD8DEFFBE9E}" type="sibTrans" cxnId="{78C8E8F1-E4BF-4F84-9818-957F9E6D7FDF}">
      <dgm:prSet/>
      <dgm:spPr/>
      <dgm:t>
        <a:bodyPr/>
        <a:lstStyle/>
        <a:p>
          <a:endParaRPr lang="en-US"/>
        </a:p>
      </dgm:t>
    </dgm:pt>
    <dgm:pt modelId="{B8DF663B-6583-42F3-8D04-4ACF0B67BDDE}">
      <dgm:prSet/>
      <dgm:spPr/>
      <dgm:t>
        <a:bodyPr/>
        <a:lstStyle/>
        <a:p>
          <a:r>
            <a:rPr lang="en-US" spc="-5">
              <a:latin typeface="Open Sans"/>
              <a:cs typeface="Open Sans"/>
            </a:rPr>
            <a:t>Comprehensive</a:t>
          </a:r>
          <a:endParaRPr lang="en-US" dirty="0">
            <a:latin typeface="Open Sans"/>
            <a:cs typeface="Open Sans"/>
          </a:endParaRPr>
        </a:p>
      </dgm:t>
    </dgm:pt>
    <dgm:pt modelId="{C1EC1D74-4D4D-4ACA-AE36-CFA973A3AA1F}" type="parTrans" cxnId="{C28311C9-A34A-4CA8-A7DF-2D2D2666B85C}">
      <dgm:prSet/>
      <dgm:spPr/>
      <dgm:t>
        <a:bodyPr/>
        <a:lstStyle/>
        <a:p>
          <a:endParaRPr lang="en-US"/>
        </a:p>
      </dgm:t>
    </dgm:pt>
    <dgm:pt modelId="{72FAFEC4-F5F8-45F2-8DBC-AD22164AF2AF}" type="sibTrans" cxnId="{C28311C9-A34A-4CA8-A7DF-2D2D2666B85C}">
      <dgm:prSet/>
      <dgm:spPr/>
      <dgm:t>
        <a:bodyPr/>
        <a:lstStyle/>
        <a:p>
          <a:endParaRPr lang="en-US"/>
        </a:p>
      </dgm:t>
    </dgm:pt>
    <dgm:pt modelId="{767A2E59-5BCF-446D-A4C6-ECBD738A317F}" type="pres">
      <dgm:prSet presAssocID="{2FF59896-D3B5-4353-B275-8DFA137441C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3AA206-BDBF-4F2C-94D9-D8964E6428D5}" type="pres">
      <dgm:prSet presAssocID="{DADDED8D-E9D2-4B74-90E6-B5BFEFD639DC}" presName="vertOne" presStyleCnt="0"/>
      <dgm:spPr/>
    </dgm:pt>
    <dgm:pt modelId="{EEC791E8-20ED-461A-9D11-998E9DBB6075}" type="pres">
      <dgm:prSet presAssocID="{DADDED8D-E9D2-4B74-90E6-B5BFEFD639DC}" presName="txOne" presStyleLbl="node0" presStyleIdx="0" presStyleCnt="1" custLinFactNeighborX="-1641" custLinFactNeighborY="-5611">
        <dgm:presLayoutVars>
          <dgm:chPref val="3"/>
        </dgm:presLayoutVars>
      </dgm:prSet>
      <dgm:spPr/>
    </dgm:pt>
    <dgm:pt modelId="{00C1346E-6D44-4A05-B7E8-B2DBC80302B0}" type="pres">
      <dgm:prSet presAssocID="{DADDED8D-E9D2-4B74-90E6-B5BFEFD639DC}" presName="parTransOne" presStyleCnt="0"/>
      <dgm:spPr/>
    </dgm:pt>
    <dgm:pt modelId="{639E11BD-6947-46DD-BCC3-4594A6D93BAB}" type="pres">
      <dgm:prSet presAssocID="{DADDED8D-E9D2-4B74-90E6-B5BFEFD639DC}" presName="horzOne" presStyleCnt="0"/>
      <dgm:spPr/>
    </dgm:pt>
    <dgm:pt modelId="{5E6CD147-21C3-4BC7-9519-CCACAC856214}" type="pres">
      <dgm:prSet presAssocID="{5ACB0E99-E080-4711-BF2A-645FB68B6C9D}" presName="vertTwo" presStyleCnt="0"/>
      <dgm:spPr/>
    </dgm:pt>
    <dgm:pt modelId="{9D5B2481-3649-4453-B1B9-ACFBBB8415BB}" type="pres">
      <dgm:prSet presAssocID="{5ACB0E99-E080-4711-BF2A-645FB68B6C9D}" presName="txTwo" presStyleLbl="node2" presStyleIdx="0" presStyleCnt="3">
        <dgm:presLayoutVars>
          <dgm:chPref val="3"/>
        </dgm:presLayoutVars>
      </dgm:prSet>
      <dgm:spPr/>
    </dgm:pt>
    <dgm:pt modelId="{EEDA7D12-DEBF-43CD-AD15-24F0DD7D2196}" type="pres">
      <dgm:prSet presAssocID="{5ACB0E99-E080-4711-BF2A-645FB68B6C9D}" presName="parTransTwo" presStyleCnt="0"/>
      <dgm:spPr/>
    </dgm:pt>
    <dgm:pt modelId="{890FBAAC-830B-4AF5-AEE1-001910D04C59}" type="pres">
      <dgm:prSet presAssocID="{5ACB0E99-E080-4711-BF2A-645FB68B6C9D}" presName="horzTwo" presStyleCnt="0"/>
      <dgm:spPr/>
    </dgm:pt>
    <dgm:pt modelId="{5DB27D32-D046-4F81-8905-8BF534D9934F}" type="pres">
      <dgm:prSet presAssocID="{2597E2F2-1AA3-490C-93E3-6A49624DCAC5}" presName="vertThree" presStyleCnt="0"/>
      <dgm:spPr/>
    </dgm:pt>
    <dgm:pt modelId="{2B8D4292-E850-4D63-A741-3B8472149251}" type="pres">
      <dgm:prSet presAssocID="{2597E2F2-1AA3-490C-93E3-6A49624DCAC5}" presName="txThree" presStyleLbl="node3" presStyleIdx="0" presStyleCnt="3">
        <dgm:presLayoutVars>
          <dgm:chPref val="3"/>
        </dgm:presLayoutVars>
      </dgm:prSet>
      <dgm:spPr/>
    </dgm:pt>
    <dgm:pt modelId="{2EBF60FD-DAAE-438D-9C8E-E5E40F84DA03}" type="pres">
      <dgm:prSet presAssocID="{2597E2F2-1AA3-490C-93E3-6A49624DCAC5}" presName="horzThree" presStyleCnt="0"/>
      <dgm:spPr/>
    </dgm:pt>
    <dgm:pt modelId="{57A609D0-830F-4A67-9B57-FC61221C44D0}" type="pres">
      <dgm:prSet presAssocID="{46F05232-4226-4C2A-B4CE-5231F7534AA9}" presName="sibSpaceThree" presStyleCnt="0"/>
      <dgm:spPr/>
    </dgm:pt>
    <dgm:pt modelId="{EE98C51D-E782-452D-87C9-49120B048217}" type="pres">
      <dgm:prSet presAssocID="{E42D7A14-AE65-49BB-B1DC-CCF39359B77C}" presName="vertThree" presStyleCnt="0"/>
      <dgm:spPr/>
    </dgm:pt>
    <dgm:pt modelId="{1F72F601-B9A4-4ACE-8FB8-C325BD9E50EA}" type="pres">
      <dgm:prSet presAssocID="{E42D7A14-AE65-49BB-B1DC-CCF39359B77C}" presName="txThree" presStyleLbl="node3" presStyleIdx="1" presStyleCnt="3">
        <dgm:presLayoutVars>
          <dgm:chPref val="3"/>
        </dgm:presLayoutVars>
      </dgm:prSet>
      <dgm:spPr/>
    </dgm:pt>
    <dgm:pt modelId="{BCB9BC6D-8F63-4F38-AA1B-E29A7959FCE6}" type="pres">
      <dgm:prSet presAssocID="{E42D7A14-AE65-49BB-B1DC-CCF39359B77C}" presName="horzThree" presStyleCnt="0"/>
      <dgm:spPr/>
    </dgm:pt>
    <dgm:pt modelId="{73172E2C-4571-4C47-A33E-BF2A3E4151F8}" type="pres">
      <dgm:prSet presAssocID="{685155CC-6F45-46FF-8FC8-DAD8DEFFBE9E}" presName="sibSpaceThree" presStyleCnt="0"/>
      <dgm:spPr/>
    </dgm:pt>
    <dgm:pt modelId="{094B3832-2E9E-4883-B162-08324D631E0B}" type="pres">
      <dgm:prSet presAssocID="{B8DF663B-6583-42F3-8D04-4ACF0B67BDDE}" presName="vertThree" presStyleCnt="0"/>
      <dgm:spPr/>
    </dgm:pt>
    <dgm:pt modelId="{6D24B325-351D-4400-AF54-9F792051E966}" type="pres">
      <dgm:prSet presAssocID="{B8DF663B-6583-42F3-8D04-4ACF0B67BDDE}" presName="txThree" presStyleLbl="node3" presStyleIdx="2" presStyleCnt="3">
        <dgm:presLayoutVars>
          <dgm:chPref val="3"/>
        </dgm:presLayoutVars>
      </dgm:prSet>
      <dgm:spPr/>
    </dgm:pt>
    <dgm:pt modelId="{C6227510-7F20-4B27-87D1-1BBA0F6F33D6}" type="pres">
      <dgm:prSet presAssocID="{B8DF663B-6583-42F3-8D04-4ACF0B67BDDE}" presName="horzThree" presStyleCnt="0"/>
      <dgm:spPr/>
    </dgm:pt>
    <dgm:pt modelId="{AEDD8B99-0DFF-4ACF-BDFE-2B5C68219E41}" type="pres">
      <dgm:prSet presAssocID="{E8F942A0-FBF5-4CDE-8759-57E9EFEEC914}" presName="sibSpaceTwo" presStyleCnt="0"/>
      <dgm:spPr/>
    </dgm:pt>
    <dgm:pt modelId="{BEF517BB-5E7B-4F75-9AFF-C82DD217E4FF}" type="pres">
      <dgm:prSet presAssocID="{F7DDC294-0181-4D87-BB02-DD75C53CD765}" presName="vertTwo" presStyleCnt="0"/>
      <dgm:spPr/>
    </dgm:pt>
    <dgm:pt modelId="{C5C187BC-39BB-438C-9A6B-39960BFFA85A}" type="pres">
      <dgm:prSet presAssocID="{F7DDC294-0181-4D87-BB02-DD75C53CD765}" presName="txTwo" presStyleLbl="node2" presStyleIdx="1" presStyleCnt="3">
        <dgm:presLayoutVars>
          <dgm:chPref val="3"/>
        </dgm:presLayoutVars>
      </dgm:prSet>
      <dgm:spPr/>
    </dgm:pt>
    <dgm:pt modelId="{3CD831EA-4108-4F56-A039-1B8E37E1E744}" type="pres">
      <dgm:prSet presAssocID="{F7DDC294-0181-4D87-BB02-DD75C53CD765}" presName="horzTwo" presStyleCnt="0"/>
      <dgm:spPr/>
    </dgm:pt>
    <dgm:pt modelId="{A6DBBA1B-8A1D-4D7C-B0A9-280B57B8187B}" type="pres">
      <dgm:prSet presAssocID="{89425808-C6DD-43DA-8D1F-D1EB1D369DE9}" presName="sibSpaceTwo" presStyleCnt="0"/>
      <dgm:spPr/>
    </dgm:pt>
    <dgm:pt modelId="{628E83A8-BB2F-4522-85EB-BCD77581AC83}" type="pres">
      <dgm:prSet presAssocID="{2AB3C538-8787-40B0-9188-1AD447E79EE0}" presName="vertTwo" presStyleCnt="0"/>
      <dgm:spPr/>
    </dgm:pt>
    <dgm:pt modelId="{8B96672B-386F-45F6-867D-BCB0A1FAE001}" type="pres">
      <dgm:prSet presAssocID="{2AB3C538-8787-40B0-9188-1AD447E79EE0}" presName="txTwo" presStyleLbl="node2" presStyleIdx="2" presStyleCnt="3">
        <dgm:presLayoutVars>
          <dgm:chPref val="3"/>
        </dgm:presLayoutVars>
      </dgm:prSet>
      <dgm:spPr/>
    </dgm:pt>
    <dgm:pt modelId="{6E9120DB-EB02-4DED-8E5A-B21223F1BEA5}" type="pres">
      <dgm:prSet presAssocID="{2AB3C538-8787-40B0-9188-1AD447E79EE0}" presName="horzTwo" presStyleCnt="0"/>
      <dgm:spPr/>
    </dgm:pt>
  </dgm:ptLst>
  <dgm:cxnLst>
    <dgm:cxn modelId="{DCB9F108-41D3-4761-9782-9E2BEEB16995}" type="presOf" srcId="{F7DDC294-0181-4D87-BB02-DD75C53CD765}" destId="{C5C187BC-39BB-438C-9A6B-39960BFFA85A}" srcOrd="0" destOrd="0" presId="urn:microsoft.com/office/officeart/2005/8/layout/hierarchy4"/>
    <dgm:cxn modelId="{11003516-AB72-4F39-8198-9CB29E4E609F}" srcId="{5ACB0E99-E080-4711-BF2A-645FB68B6C9D}" destId="{2597E2F2-1AA3-490C-93E3-6A49624DCAC5}" srcOrd="0" destOrd="0" parTransId="{BA8BDD11-3E7A-48E7-9918-2C46BBB89F5E}" sibTransId="{46F05232-4226-4C2A-B4CE-5231F7534AA9}"/>
    <dgm:cxn modelId="{2DE3DB24-C89A-497C-A624-4EB64A39E3BC}" type="presOf" srcId="{2FF59896-D3B5-4353-B275-8DFA137441CE}" destId="{767A2E59-5BCF-446D-A4C6-ECBD738A317F}" srcOrd="0" destOrd="0" presId="urn:microsoft.com/office/officeart/2005/8/layout/hierarchy4"/>
    <dgm:cxn modelId="{D302D863-B37D-45B3-B112-F9B9C58A90B7}" type="presOf" srcId="{DADDED8D-E9D2-4B74-90E6-B5BFEFD639DC}" destId="{EEC791E8-20ED-461A-9D11-998E9DBB6075}" srcOrd="0" destOrd="0" presId="urn:microsoft.com/office/officeart/2005/8/layout/hierarchy4"/>
    <dgm:cxn modelId="{EDEF036B-DC51-4BEB-9042-22C9D14D0E7A}" type="presOf" srcId="{E42D7A14-AE65-49BB-B1DC-CCF39359B77C}" destId="{1F72F601-B9A4-4ACE-8FB8-C325BD9E50EA}" srcOrd="0" destOrd="0" presId="urn:microsoft.com/office/officeart/2005/8/layout/hierarchy4"/>
    <dgm:cxn modelId="{F6CFEF70-4EAD-4CE7-B4BD-47D3A1DF812B}" type="presOf" srcId="{2597E2F2-1AA3-490C-93E3-6A49624DCAC5}" destId="{2B8D4292-E850-4D63-A741-3B8472149251}" srcOrd="0" destOrd="0" presId="urn:microsoft.com/office/officeart/2005/8/layout/hierarchy4"/>
    <dgm:cxn modelId="{70FEB377-D1B4-4CD3-9437-B9AC9019D4F1}" type="presOf" srcId="{B8DF663B-6583-42F3-8D04-4ACF0B67BDDE}" destId="{6D24B325-351D-4400-AF54-9F792051E966}" srcOrd="0" destOrd="0" presId="urn:microsoft.com/office/officeart/2005/8/layout/hierarchy4"/>
    <dgm:cxn modelId="{D8415284-471C-4893-82E4-8DF34E34CBBF}" srcId="{2FF59896-D3B5-4353-B275-8DFA137441CE}" destId="{DADDED8D-E9D2-4B74-90E6-B5BFEFD639DC}" srcOrd="0" destOrd="0" parTransId="{8C49E51C-CABE-4A9D-82EF-FA53CDFC82A4}" sibTransId="{BE9320EB-CA94-4DF8-B5AF-B0DE79C695D0}"/>
    <dgm:cxn modelId="{119401A4-DF3A-4C29-B6D7-29EE0794C49D}" type="presOf" srcId="{5ACB0E99-E080-4711-BF2A-645FB68B6C9D}" destId="{9D5B2481-3649-4453-B1B9-ACFBBB8415BB}" srcOrd="0" destOrd="0" presId="urn:microsoft.com/office/officeart/2005/8/layout/hierarchy4"/>
    <dgm:cxn modelId="{C28311C9-A34A-4CA8-A7DF-2D2D2666B85C}" srcId="{5ACB0E99-E080-4711-BF2A-645FB68B6C9D}" destId="{B8DF663B-6583-42F3-8D04-4ACF0B67BDDE}" srcOrd="2" destOrd="0" parTransId="{C1EC1D74-4D4D-4ACA-AE36-CFA973A3AA1F}" sibTransId="{72FAFEC4-F5F8-45F2-8DBC-AD22164AF2AF}"/>
    <dgm:cxn modelId="{F4EA3ACE-D893-4B03-B88F-16DCCD29ED67}" srcId="{DADDED8D-E9D2-4B74-90E6-B5BFEFD639DC}" destId="{2AB3C538-8787-40B0-9188-1AD447E79EE0}" srcOrd="2" destOrd="0" parTransId="{1E8412F5-F103-4628-ADDB-B3008A6A1E44}" sibTransId="{8CBA6ACF-0B74-4E64-A5C6-7AA23E8E9B3E}"/>
    <dgm:cxn modelId="{4005ADCF-4424-4089-AB84-D591A8F65216}" type="presOf" srcId="{2AB3C538-8787-40B0-9188-1AD447E79EE0}" destId="{8B96672B-386F-45F6-867D-BCB0A1FAE001}" srcOrd="0" destOrd="0" presId="urn:microsoft.com/office/officeart/2005/8/layout/hierarchy4"/>
    <dgm:cxn modelId="{8F9B1EE6-B222-4F1E-BC20-7632F3615BFB}" srcId="{DADDED8D-E9D2-4B74-90E6-B5BFEFD639DC}" destId="{5ACB0E99-E080-4711-BF2A-645FB68B6C9D}" srcOrd="0" destOrd="0" parTransId="{F6A5685A-54CA-4DA4-BEAE-CAFD330E62C6}" sibTransId="{E8F942A0-FBF5-4CDE-8759-57E9EFEEC914}"/>
    <dgm:cxn modelId="{78C8E8F1-E4BF-4F84-9818-957F9E6D7FDF}" srcId="{5ACB0E99-E080-4711-BF2A-645FB68B6C9D}" destId="{E42D7A14-AE65-49BB-B1DC-CCF39359B77C}" srcOrd="1" destOrd="0" parTransId="{D50394BD-A8D3-4D50-B5B0-A79CC0585670}" sibTransId="{685155CC-6F45-46FF-8FC8-DAD8DEFFBE9E}"/>
    <dgm:cxn modelId="{2B7DCBFC-BCB6-4DB5-BECB-A49EA239ED26}" srcId="{DADDED8D-E9D2-4B74-90E6-B5BFEFD639DC}" destId="{F7DDC294-0181-4D87-BB02-DD75C53CD765}" srcOrd="1" destOrd="0" parTransId="{BC90B9D4-AC61-40F0-9BBB-FEC3B169AEDD}" sibTransId="{89425808-C6DD-43DA-8D1F-D1EB1D369DE9}"/>
    <dgm:cxn modelId="{9664A45F-4B1F-4B9C-B956-A0C57FF339F3}" type="presParOf" srcId="{767A2E59-5BCF-446D-A4C6-ECBD738A317F}" destId="{823AA206-BDBF-4F2C-94D9-D8964E6428D5}" srcOrd="0" destOrd="0" presId="urn:microsoft.com/office/officeart/2005/8/layout/hierarchy4"/>
    <dgm:cxn modelId="{D7B10DC2-94EE-483C-AFAA-001980E259D2}" type="presParOf" srcId="{823AA206-BDBF-4F2C-94D9-D8964E6428D5}" destId="{EEC791E8-20ED-461A-9D11-998E9DBB6075}" srcOrd="0" destOrd="0" presId="urn:microsoft.com/office/officeart/2005/8/layout/hierarchy4"/>
    <dgm:cxn modelId="{0C567818-058E-4D28-B08B-7321A389E7E1}" type="presParOf" srcId="{823AA206-BDBF-4F2C-94D9-D8964E6428D5}" destId="{00C1346E-6D44-4A05-B7E8-B2DBC80302B0}" srcOrd="1" destOrd="0" presId="urn:microsoft.com/office/officeart/2005/8/layout/hierarchy4"/>
    <dgm:cxn modelId="{1A318E3E-7B2C-43D5-9A40-A96748B7A5CB}" type="presParOf" srcId="{823AA206-BDBF-4F2C-94D9-D8964E6428D5}" destId="{639E11BD-6947-46DD-BCC3-4594A6D93BAB}" srcOrd="2" destOrd="0" presId="urn:microsoft.com/office/officeart/2005/8/layout/hierarchy4"/>
    <dgm:cxn modelId="{AC0E56CD-6B25-4515-AD56-03B3DB94F605}" type="presParOf" srcId="{639E11BD-6947-46DD-BCC3-4594A6D93BAB}" destId="{5E6CD147-21C3-4BC7-9519-CCACAC856214}" srcOrd="0" destOrd="0" presId="urn:microsoft.com/office/officeart/2005/8/layout/hierarchy4"/>
    <dgm:cxn modelId="{74EA8271-10EF-4CAD-8790-808F715256E4}" type="presParOf" srcId="{5E6CD147-21C3-4BC7-9519-CCACAC856214}" destId="{9D5B2481-3649-4453-B1B9-ACFBBB8415BB}" srcOrd="0" destOrd="0" presId="urn:microsoft.com/office/officeart/2005/8/layout/hierarchy4"/>
    <dgm:cxn modelId="{DF6145F9-6939-4A34-A29D-521A6D8E74B0}" type="presParOf" srcId="{5E6CD147-21C3-4BC7-9519-CCACAC856214}" destId="{EEDA7D12-DEBF-43CD-AD15-24F0DD7D2196}" srcOrd="1" destOrd="0" presId="urn:microsoft.com/office/officeart/2005/8/layout/hierarchy4"/>
    <dgm:cxn modelId="{E95724FB-E9D3-4284-9E74-5090364425BB}" type="presParOf" srcId="{5E6CD147-21C3-4BC7-9519-CCACAC856214}" destId="{890FBAAC-830B-4AF5-AEE1-001910D04C59}" srcOrd="2" destOrd="0" presId="urn:microsoft.com/office/officeart/2005/8/layout/hierarchy4"/>
    <dgm:cxn modelId="{6FFAE888-C8B5-43B5-A055-EC22E36E6BCE}" type="presParOf" srcId="{890FBAAC-830B-4AF5-AEE1-001910D04C59}" destId="{5DB27D32-D046-4F81-8905-8BF534D9934F}" srcOrd="0" destOrd="0" presId="urn:microsoft.com/office/officeart/2005/8/layout/hierarchy4"/>
    <dgm:cxn modelId="{3CF639C8-6832-4638-B923-161B5E21C194}" type="presParOf" srcId="{5DB27D32-D046-4F81-8905-8BF534D9934F}" destId="{2B8D4292-E850-4D63-A741-3B8472149251}" srcOrd="0" destOrd="0" presId="urn:microsoft.com/office/officeart/2005/8/layout/hierarchy4"/>
    <dgm:cxn modelId="{1861E04F-EE06-4DC2-9DF1-32F109D27EEC}" type="presParOf" srcId="{5DB27D32-D046-4F81-8905-8BF534D9934F}" destId="{2EBF60FD-DAAE-438D-9C8E-E5E40F84DA03}" srcOrd="1" destOrd="0" presId="urn:microsoft.com/office/officeart/2005/8/layout/hierarchy4"/>
    <dgm:cxn modelId="{8FE25DE1-07B7-4830-A9AB-7A16FEB7FFAB}" type="presParOf" srcId="{890FBAAC-830B-4AF5-AEE1-001910D04C59}" destId="{57A609D0-830F-4A67-9B57-FC61221C44D0}" srcOrd="1" destOrd="0" presId="urn:microsoft.com/office/officeart/2005/8/layout/hierarchy4"/>
    <dgm:cxn modelId="{F225B856-D160-4349-9723-D0CC1E42FF62}" type="presParOf" srcId="{890FBAAC-830B-4AF5-AEE1-001910D04C59}" destId="{EE98C51D-E782-452D-87C9-49120B048217}" srcOrd="2" destOrd="0" presId="urn:microsoft.com/office/officeart/2005/8/layout/hierarchy4"/>
    <dgm:cxn modelId="{717B7C8A-CB97-4802-AA37-48AAE4FE9984}" type="presParOf" srcId="{EE98C51D-E782-452D-87C9-49120B048217}" destId="{1F72F601-B9A4-4ACE-8FB8-C325BD9E50EA}" srcOrd="0" destOrd="0" presId="urn:microsoft.com/office/officeart/2005/8/layout/hierarchy4"/>
    <dgm:cxn modelId="{D4914FD7-F3C7-47CB-8443-2DA5CD2978EC}" type="presParOf" srcId="{EE98C51D-E782-452D-87C9-49120B048217}" destId="{BCB9BC6D-8F63-4F38-AA1B-E29A7959FCE6}" srcOrd="1" destOrd="0" presId="urn:microsoft.com/office/officeart/2005/8/layout/hierarchy4"/>
    <dgm:cxn modelId="{180EE8E6-2397-4139-92DA-4C3A8A588B25}" type="presParOf" srcId="{890FBAAC-830B-4AF5-AEE1-001910D04C59}" destId="{73172E2C-4571-4C47-A33E-BF2A3E4151F8}" srcOrd="3" destOrd="0" presId="urn:microsoft.com/office/officeart/2005/8/layout/hierarchy4"/>
    <dgm:cxn modelId="{25CB3C53-9877-4FEF-BB02-6A606D482853}" type="presParOf" srcId="{890FBAAC-830B-4AF5-AEE1-001910D04C59}" destId="{094B3832-2E9E-4883-B162-08324D631E0B}" srcOrd="4" destOrd="0" presId="urn:microsoft.com/office/officeart/2005/8/layout/hierarchy4"/>
    <dgm:cxn modelId="{6F5B8EF8-6BE5-4F57-BD3C-53E7C88A44C5}" type="presParOf" srcId="{094B3832-2E9E-4883-B162-08324D631E0B}" destId="{6D24B325-351D-4400-AF54-9F792051E966}" srcOrd="0" destOrd="0" presId="urn:microsoft.com/office/officeart/2005/8/layout/hierarchy4"/>
    <dgm:cxn modelId="{4FFCCFBB-94A1-4DEF-9C0C-2EFE17C94EF3}" type="presParOf" srcId="{094B3832-2E9E-4883-B162-08324D631E0B}" destId="{C6227510-7F20-4B27-87D1-1BBA0F6F33D6}" srcOrd="1" destOrd="0" presId="urn:microsoft.com/office/officeart/2005/8/layout/hierarchy4"/>
    <dgm:cxn modelId="{7408A443-321C-40C9-B8C2-20E7C28721F2}" type="presParOf" srcId="{639E11BD-6947-46DD-BCC3-4594A6D93BAB}" destId="{AEDD8B99-0DFF-4ACF-BDFE-2B5C68219E41}" srcOrd="1" destOrd="0" presId="urn:microsoft.com/office/officeart/2005/8/layout/hierarchy4"/>
    <dgm:cxn modelId="{42542496-0686-4E7A-B453-F413FCABC29A}" type="presParOf" srcId="{639E11BD-6947-46DD-BCC3-4594A6D93BAB}" destId="{BEF517BB-5E7B-4F75-9AFF-C82DD217E4FF}" srcOrd="2" destOrd="0" presId="urn:microsoft.com/office/officeart/2005/8/layout/hierarchy4"/>
    <dgm:cxn modelId="{90F77AFF-5826-42C4-BD70-403358AD777C}" type="presParOf" srcId="{BEF517BB-5E7B-4F75-9AFF-C82DD217E4FF}" destId="{C5C187BC-39BB-438C-9A6B-39960BFFA85A}" srcOrd="0" destOrd="0" presId="urn:microsoft.com/office/officeart/2005/8/layout/hierarchy4"/>
    <dgm:cxn modelId="{B9E54796-C244-4204-9770-FE221EF21A13}" type="presParOf" srcId="{BEF517BB-5E7B-4F75-9AFF-C82DD217E4FF}" destId="{3CD831EA-4108-4F56-A039-1B8E37E1E744}" srcOrd="1" destOrd="0" presId="urn:microsoft.com/office/officeart/2005/8/layout/hierarchy4"/>
    <dgm:cxn modelId="{7FF134C6-88D9-4F2B-8CC5-365C292B9F27}" type="presParOf" srcId="{639E11BD-6947-46DD-BCC3-4594A6D93BAB}" destId="{A6DBBA1B-8A1D-4D7C-B0A9-280B57B8187B}" srcOrd="3" destOrd="0" presId="urn:microsoft.com/office/officeart/2005/8/layout/hierarchy4"/>
    <dgm:cxn modelId="{5AFCE398-CEF1-46E5-8E08-03C10227D6D3}" type="presParOf" srcId="{639E11BD-6947-46DD-BCC3-4594A6D93BAB}" destId="{628E83A8-BB2F-4522-85EB-BCD77581AC83}" srcOrd="4" destOrd="0" presId="urn:microsoft.com/office/officeart/2005/8/layout/hierarchy4"/>
    <dgm:cxn modelId="{9EC54FA4-137D-4104-AAD5-0B0B38E8CFA5}" type="presParOf" srcId="{628E83A8-BB2F-4522-85EB-BCD77581AC83}" destId="{8B96672B-386F-45F6-867D-BCB0A1FAE001}" srcOrd="0" destOrd="0" presId="urn:microsoft.com/office/officeart/2005/8/layout/hierarchy4"/>
    <dgm:cxn modelId="{71D7A659-3100-4EFB-BBFC-960D87FA636D}" type="presParOf" srcId="{628E83A8-BB2F-4522-85EB-BCD77581AC83}" destId="{6E9120DB-EB02-4DED-8E5A-B21223F1BEA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28519-F7A8-41D9-AF6A-3C0A35AA1D5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3F39D1-5ADD-4D17-B8FD-785B62D6943A}">
      <dgm:prSet phldrT="[Text]"/>
      <dgm:spPr/>
      <dgm:t>
        <a:bodyPr/>
        <a:lstStyle/>
        <a:p>
          <a:r>
            <a:rPr lang="en-US" b="1" spc="-20" dirty="0">
              <a:latin typeface="Open Sans"/>
              <a:cs typeface="Open Sans"/>
            </a:rPr>
            <a:t>District </a:t>
          </a:r>
          <a:r>
            <a:rPr lang="en-US" b="1" spc="-30" dirty="0">
              <a:latin typeface="Open Sans"/>
              <a:cs typeface="Open Sans"/>
            </a:rPr>
            <a:t>Technology </a:t>
          </a:r>
          <a:r>
            <a:rPr lang="en-US" b="1" dirty="0">
              <a:latin typeface="Open Sans"/>
              <a:cs typeface="Open Sans"/>
            </a:rPr>
            <a:t>Support</a:t>
          </a:r>
          <a:r>
            <a:rPr lang="en-US" b="1" spc="-204" dirty="0">
              <a:latin typeface="Open Sans"/>
              <a:cs typeface="Open Sans"/>
            </a:rPr>
            <a:t> </a:t>
          </a:r>
          <a:r>
            <a:rPr lang="en-US" b="1" spc="-30" dirty="0">
              <a:latin typeface="Open Sans"/>
              <a:cs typeface="Open Sans"/>
            </a:rPr>
            <a:t>Desk</a:t>
          </a:r>
          <a:endParaRPr lang="en-US" b="1" dirty="0"/>
        </a:p>
      </dgm:t>
    </dgm:pt>
    <dgm:pt modelId="{D6A739A8-5DDF-4DEA-A9EA-AA2B260EEF58}" type="parTrans" cxnId="{A43E330A-8A4A-4F1C-8C3F-CA1A8E9E0D96}">
      <dgm:prSet/>
      <dgm:spPr/>
      <dgm:t>
        <a:bodyPr/>
        <a:lstStyle/>
        <a:p>
          <a:endParaRPr lang="en-US"/>
        </a:p>
      </dgm:t>
    </dgm:pt>
    <dgm:pt modelId="{45B5577C-1EE7-4F0D-8AE9-58FE75866C2C}" type="sibTrans" cxnId="{A43E330A-8A4A-4F1C-8C3F-CA1A8E9E0D96}">
      <dgm:prSet/>
      <dgm:spPr/>
      <dgm:t>
        <a:bodyPr/>
        <a:lstStyle/>
        <a:p>
          <a:endParaRPr lang="en-US"/>
        </a:p>
      </dgm:t>
    </dgm:pt>
    <dgm:pt modelId="{A4E2A576-4B48-49B0-A947-6CC31AE396A1}">
      <dgm:prSet/>
      <dgm:spPr/>
      <dgm:t>
        <a:bodyPr/>
        <a:lstStyle/>
        <a:p>
          <a:r>
            <a:rPr lang="en-US" u="sng" spc="-2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1"/>
            </a:rPr>
            <a:t>DT.Support@tn.gov</a:t>
          </a:r>
          <a:endParaRPr lang="en-US" dirty="0">
            <a:latin typeface="Open Sans"/>
            <a:cs typeface="Open Sans"/>
          </a:endParaRPr>
        </a:p>
      </dgm:t>
    </dgm:pt>
    <dgm:pt modelId="{6589E344-359F-4DB3-B8E9-8528BD8A9808}" type="parTrans" cxnId="{2429C7F6-AB08-4B5F-A581-5AC65A401AD0}">
      <dgm:prSet/>
      <dgm:spPr/>
      <dgm:t>
        <a:bodyPr/>
        <a:lstStyle/>
        <a:p>
          <a:endParaRPr lang="en-US"/>
        </a:p>
      </dgm:t>
    </dgm:pt>
    <dgm:pt modelId="{928FDD89-9C5A-4FAD-AE8B-6FF0B61C3467}" type="sibTrans" cxnId="{2429C7F6-AB08-4B5F-A581-5AC65A401AD0}">
      <dgm:prSet/>
      <dgm:spPr/>
      <dgm:t>
        <a:bodyPr/>
        <a:lstStyle/>
        <a:p>
          <a:endParaRPr lang="en-US"/>
        </a:p>
      </dgm:t>
    </dgm:pt>
    <dgm:pt modelId="{7E6602B9-FFEF-4DDF-8464-C7EBFF59D66A}">
      <dgm:prSet/>
      <dgm:spPr/>
      <dgm:t>
        <a:bodyPr/>
        <a:lstStyle/>
        <a:p>
          <a:r>
            <a:rPr lang="en-US" b="1" spc="-5" dirty="0" err="1">
              <a:latin typeface="Open Sans"/>
              <a:cs typeface="Open Sans"/>
            </a:rPr>
            <a:t>LiveBinders</a:t>
          </a:r>
          <a:endParaRPr lang="en-US" b="1" dirty="0">
            <a:latin typeface="Open Sans"/>
            <a:cs typeface="Open Sans"/>
          </a:endParaRPr>
        </a:p>
      </dgm:t>
    </dgm:pt>
    <dgm:pt modelId="{25E462A1-CF04-4E79-8DBD-25F2075B6AD1}" type="parTrans" cxnId="{35717469-AFD1-4D9C-8F48-11C3C0919D24}">
      <dgm:prSet/>
      <dgm:spPr/>
      <dgm:t>
        <a:bodyPr/>
        <a:lstStyle/>
        <a:p>
          <a:endParaRPr lang="en-US"/>
        </a:p>
      </dgm:t>
    </dgm:pt>
    <dgm:pt modelId="{E650FC1B-20E5-4BBE-A0CB-BE330C1CF490}" type="sibTrans" cxnId="{35717469-AFD1-4D9C-8F48-11C3C0919D24}">
      <dgm:prSet/>
      <dgm:spPr/>
      <dgm:t>
        <a:bodyPr/>
        <a:lstStyle/>
        <a:p>
          <a:endParaRPr lang="en-US"/>
        </a:p>
      </dgm:t>
    </dgm:pt>
    <dgm:pt modelId="{FB49A5AE-26F8-4E7C-BC07-D8B1D4F8FBAF}">
      <dgm:prSet/>
      <dgm:spPr/>
      <dgm:t>
        <a:bodyPr/>
        <a:lstStyle/>
        <a:p>
          <a:r>
            <a:rPr lang="en-US" u="sng" spc="-1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Visibility </a:t>
          </a:r>
          <a:r>
            <a:rPr lang="en-US" u="sng" spc="-6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Tool</a:t>
          </a:r>
          <a:r>
            <a:rPr lang="en-US" u="sng" spc="180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 </a:t>
          </a:r>
          <a:r>
            <a:rPr lang="en-US" u="sng" spc="-2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tab</a:t>
          </a:r>
          <a:endParaRPr lang="en-US" dirty="0">
            <a:latin typeface="Open Sans"/>
            <a:cs typeface="Open Sans"/>
          </a:endParaRPr>
        </a:p>
      </dgm:t>
    </dgm:pt>
    <dgm:pt modelId="{1248EDE3-70C7-44A6-9A39-0AB75901A3BF}" type="parTrans" cxnId="{2DA3EFDC-641E-49A8-BA46-DC455E40CB84}">
      <dgm:prSet/>
      <dgm:spPr/>
      <dgm:t>
        <a:bodyPr/>
        <a:lstStyle/>
        <a:p>
          <a:endParaRPr lang="en-US"/>
        </a:p>
      </dgm:t>
    </dgm:pt>
    <dgm:pt modelId="{EA336C32-EABA-4612-ACC5-241540F1E465}" type="sibTrans" cxnId="{2DA3EFDC-641E-49A8-BA46-DC455E40CB84}">
      <dgm:prSet/>
      <dgm:spPr/>
      <dgm:t>
        <a:bodyPr/>
        <a:lstStyle/>
        <a:p>
          <a:endParaRPr lang="en-US"/>
        </a:p>
      </dgm:t>
    </dgm:pt>
    <dgm:pt modelId="{0FBE015A-8E64-4CC6-A31F-D65E91857D20}">
      <dgm:prSet/>
      <dgm:spPr/>
      <dgm:t>
        <a:bodyPr/>
        <a:lstStyle/>
        <a:p>
          <a:r>
            <a:rPr lang="en-US" b="1" spc="-10" dirty="0">
              <a:latin typeface="Open Sans"/>
              <a:cs typeface="Open Sans"/>
            </a:rPr>
            <a:t>Tonya</a:t>
          </a:r>
          <a:r>
            <a:rPr lang="en-US" b="1" dirty="0">
              <a:latin typeface="Open Sans"/>
              <a:cs typeface="Open Sans"/>
            </a:rPr>
            <a:t> </a:t>
          </a:r>
          <a:r>
            <a:rPr lang="en-US" b="1" spc="20" dirty="0">
              <a:latin typeface="Open Sans"/>
              <a:cs typeface="Open Sans"/>
            </a:rPr>
            <a:t>Chase</a:t>
          </a:r>
          <a:endParaRPr lang="en-US" b="1" dirty="0">
            <a:latin typeface="Open Sans"/>
            <a:cs typeface="Open Sans"/>
          </a:endParaRPr>
        </a:p>
      </dgm:t>
    </dgm:pt>
    <dgm:pt modelId="{9DB66CD8-DDF9-4A87-A83C-D0C566952C50}" type="parTrans" cxnId="{871155D5-D1F1-469D-8A63-E6D261CCADAB}">
      <dgm:prSet/>
      <dgm:spPr/>
      <dgm:t>
        <a:bodyPr/>
        <a:lstStyle/>
        <a:p>
          <a:endParaRPr lang="en-US"/>
        </a:p>
      </dgm:t>
    </dgm:pt>
    <dgm:pt modelId="{CCF19F0A-9BD2-4920-80F1-21A55C2483A1}" type="sibTrans" cxnId="{871155D5-D1F1-469D-8A63-E6D261CCADAB}">
      <dgm:prSet/>
      <dgm:spPr/>
      <dgm:t>
        <a:bodyPr/>
        <a:lstStyle/>
        <a:p>
          <a:endParaRPr lang="en-US"/>
        </a:p>
      </dgm:t>
    </dgm:pt>
    <dgm:pt modelId="{B400F916-F340-470D-A5F1-CABB77AEC32C}">
      <dgm:prSet/>
      <dgm:spPr/>
      <dgm:t>
        <a:bodyPr/>
        <a:lstStyle/>
        <a:p>
          <a:r>
            <a:rPr lang="en-US" u="sng" spc="-3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3"/>
            </a:rPr>
            <a:t>Tonya.F.Chase@tn.gov</a:t>
          </a:r>
          <a:endParaRPr lang="en-US" dirty="0">
            <a:latin typeface="Open Sans"/>
            <a:cs typeface="Open Sans"/>
          </a:endParaRPr>
        </a:p>
      </dgm:t>
    </dgm:pt>
    <dgm:pt modelId="{D1B5CECF-1343-47FE-942D-CF0DA43DD8B4}" type="parTrans" cxnId="{D04492FC-C2F4-404E-8089-0C6AEE183725}">
      <dgm:prSet/>
      <dgm:spPr/>
      <dgm:t>
        <a:bodyPr/>
        <a:lstStyle/>
        <a:p>
          <a:endParaRPr lang="en-US"/>
        </a:p>
      </dgm:t>
    </dgm:pt>
    <dgm:pt modelId="{51BE7FC6-97D7-4BBE-B55F-F7C429241EC4}" type="sibTrans" cxnId="{D04492FC-C2F4-404E-8089-0C6AEE183725}">
      <dgm:prSet/>
      <dgm:spPr/>
      <dgm:t>
        <a:bodyPr/>
        <a:lstStyle/>
        <a:p>
          <a:endParaRPr lang="en-US"/>
        </a:p>
      </dgm:t>
    </dgm:pt>
    <dgm:pt modelId="{92920805-CB71-42AA-85B3-9D6BCCB9234D}">
      <dgm:prSet/>
      <dgm:spPr/>
      <dgm:t>
        <a:bodyPr/>
        <a:lstStyle/>
        <a:p>
          <a:r>
            <a:rPr lang="en-US" b="1" spc="5" dirty="0">
              <a:latin typeface="Open Sans"/>
              <a:cs typeface="Open Sans"/>
            </a:rPr>
            <a:t>Denette</a:t>
          </a:r>
          <a:r>
            <a:rPr lang="en-US" b="1" spc="185" dirty="0">
              <a:latin typeface="Open Sans"/>
              <a:cs typeface="Open Sans"/>
            </a:rPr>
            <a:t> </a:t>
          </a:r>
          <a:r>
            <a:rPr lang="en-US" b="1" spc="-5" dirty="0">
              <a:latin typeface="Open Sans"/>
              <a:cs typeface="Open Sans"/>
            </a:rPr>
            <a:t>Kolbe</a:t>
          </a:r>
          <a:endParaRPr lang="en-US" b="1" dirty="0">
            <a:latin typeface="Open Sans"/>
            <a:cs typeface="Open Sans"/>
          </a:endParaRPr>
        </a:p>
      </dgm:t>
    </dgm:pt>
    <dgm:pt modelId="{AC9DE9E4-EEBD-457E-A7B2-09939B63B917}" type="parTrans" cxnId="{ADE02CDF-A7CB-42E0-AE70-18E2EEBFCC99}">
      <dgm:prSet/>
      <dgm:spPr/>
      <dgm:t>
        <a:bodyPr/>
        <a:lstStyle/>
        <a:p>
          <a:endParaRPr lang="en-US"/>
        </a:p>
      </dgm:t>
    </dgm:pt>
    <dgm:pt modelId="{607820BA-FD19-4DD6-A4DF-4DCBA2A7A882}" type="sibTrans" cxnId="{ADE02CDF-A7CB-42E0-AE70-18E2EEBFCC99}">
      <dgm:prSet/>
      <dgm:spPr/>
      <dgm:t>
        <a:bodyPr/>
        <a:lstStyle/>
        <a:p>
          <a:endParaRPr lang="en-US"/>
        </a:p>
      </dgm:t>
    </dgm:pt>
    <dgm:pt modelId="{FF5741A1-3D6F-4756-B8F2-C57F75F5E332}">
      <dgm:prSet/>
      <dgm:spPr/>
      <dgm:t>
        <a:bodyPr/>
        <a:lstStyle/>
        <a:p>
          <a:r>
            <a:rPr lang="en-US" u="sng" spc="-20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4"/>
            </a:rPr>
            <a:t>Denette.Kolbe@tn.gov</a:t>
          </a:r>
          <a:endParaRPr lang="en-US" dirty="0">
            <a:latin typeface="Open Sans"/>
            <a:cs typeface="Open Sans"/>
          </a:endParaRPr>
        </a:p>
      </dgm:t>
    </dgm:pt>
    <dgm:pt modelId="{5487B3A8-C7C7-4FA5-8857-335DF7CE0EF6}" type="parTrans" cxnId="{E13C8B95-0B60-47F0-B358-CC0E70308785}">
      <dgm:prSet/>
      <dgm:spPr/>
      <dgm:t>
        <a:bodyPr/>
        <a:lstStyle/>
        <a:p>
          <a:endParaRPr lang="en-US"/>
        </a:p>
      </dgm:t>
    </dgm:pt>
    <dgm:pt modelId="{46D06FC1-CFAC-4876-8A9B-E7FE33E536DB}" type="sibTrans" cxnId="{E13C8B95-0B60-47F0-B358-CC0E70308785}">
      <dgm:prSet/>
      <dgm:spPr/>
      <dgm:t>
        <a:bodyPr/>
        <a:lstStyle/>
        <a:p>
          <a:endParaRPr lang="en-US"/>
        </a:p>
      </dgm:t>
    </dgm:pt>
    <dgm:pt modelId="{E535ED37-B5F6-4034-B5EA-EE43AEA4A6CA}" type="pres">
      <dgm:prSet presAssocID="{1FD28519-F7A8-41D9-AF6A-3C0A35AA1D5C}" presName="linear" presStyleCnt="0">
        <dgm:presLayoutVars>
          <dgm:dir/>
          <dgm:animLvl val="lvl"/>
          <dgm:resizeHandles val="exact"/>
        </dgm:presLayoutVars>
      </dgm:prSet>
      <dgm:spPr/>
    </dgm:pt>
    <dgm:pt modelId="{9BB77323-9DCF-44DE-8E65-88AD83604CE6}" type="pres">
      <dgm:prSet presAssocID="{263F39D1-5ADD-4D17-B8FD-785B62D6943A}" presName="parentLin" presStyleCnt="0"/>
      <dgm:spPr/>
    </dgm:pt>
    <dgm:pt modelId="{77C2602C-DC34-450B-B373-E54FEFDFF784}" type="pres">
      <dgm:prSet presAssocID="{263F39D1-5ADD-4D17-B8FD-785B62D6943A}" presName="parentLeftMargin" presStyleLbl="node1" presStyleIdx="0" presStyleCnt="4"/>
      <dgm:spPr/>
    </dgm:pt>
    <dgm:pt modelId="{8226A745-41C2-4004-A8A8-9A78A04D885D}" type="pres">
      <dgm:prSet presAssocID="{263F39D1-5ADD-4D17-B8FD-785B62D6943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324BDD0-4D84-4C5B-B7F0-9E77EB422AC6}" type="pres">
      <dgm:prSet presAssocID="{263F39D1-5ADD-4D17-B8FD-785B62D6943A}" presName="negativeSpace" presStyleCnt="0"/>
      <dgm:spPr/>
    </dgm:pt>
    <dgm:pt modelId="{C40E0E66-5A5E-42BA-9F48-0293D0F8E71F}" type="pres">
      <dgm:prSet presAssocID="{263F39D1-5ADD-4D17-B8FD-785B62D6943A}" presName="childText" presStyleLbl="conFgAcc1" presStyleIdx="0" presStyleCnt="4">
        <dgm:presLayoutVars>
          <dgm:bulletEnabled val="1"/>
        </dgm:presLayoutVars>
      </dgm:prSet>
      <dgm:spPr/>
    </dgm:pt>
    <dgm:pt modelId="{4B2190D2-4649-45ED-83A5-85A32E4C6C35}" type="pres">
      <dgm:prSet presAssocID="{45B5577C-1EE7-4F0D-8AE9-58FE75866C2C}" presName="spaceBetweenRectangles" presStyleCnt="0"/>
      <dgm:spPr/>
    </dgm:pt>
    <dgm:pt modelId="{0B7686E1-A47C-4E22-B8DF-0AEF0F77FD57}" type="pres">
      <dgm:prSet presAssocID="{7E6602B9-FFEF-4DDF-8464-C7EBFF59D66A}" presName="parentLin" presStyleCnt="0"/>
      <dgm:spPr/>
    </dgm:pt>
    <dgm:pt modelId="{BCB0F121-4CBD-45F9-B86E-07242FECC54D}" type="pres">
      <dgm:prSet presAssocID="{7E6602B9-FFEF-4DDF-8464-C7EBFF59D66A}" presName="parentLeftMargin" presStyleLbl="node1" presStyleIdx="0" presStyleCnt="4"/>
      <dgm:spPr/>
    </dgm:pt>
    <dgm:pt modelId="{0493EFBF-907F-419A-9E37-FD6A4027576A}" type="pres">
      <dgm:prSet presAssocID="{7E6602B9-FFEF-4DDF-8464-C7EBFF59D6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380FDEF-2DD9-43BE-96B5-F5D1A31A7F2F}" type="pres">
      <dgm:prSet presAssocID="{7E6602B9-FFEF-4DDF-8464-C7EBFF59D66A}" presName="negativeSpace" presStyleCnt="0"/>
      <dgm:spPr/>
    </dgm:pt>
    <dgm:pt modelId="{EC8B426A-EE3C-4297-87C5-17B5B4150A2F}" type="pres">
      <dgm:prSet presAssocID="{7E6602B9-FFEF-4DDF-8464-C7EBFF59D66A}" presName="childText" presStyleLbl="conFgAcc1" presStyleIdx="1" presStyleCnt="4">
        <dgm:presLayoutVars>
          <dgm:bulletEnabled val="1"/>
        </dgm:presLayoutVars>
      </dgm:prSet>
      <dgm:spPr/>
    </dgm:pt>
    <dgm:pt modelId="{D524BC0C-9207-4D22-91C4-5B8304463007}" type="pres">
      <dgm:prSet presAssocID="{E650FC1B-20E5-4BBE-A0CB-BE330C1CF490}" presName="spaceBetweenRectangles" presStyleCnt="0"/>
      <dgm:spPr/>
    </dgm:pt>
    <dgm:pt modelId="{0E6F4DAD-C702-446D-A3B4-0076BEAED6B8}" type="pres">
      <dgm:prSet presAssocID="{0FBE015A-8E64-4CC6-A31F-D65E91857D20}" presName="parentLin" presStyleCnt="0"/>
      <dgm:spPr/>
    </dgm:pt>
    <dgm:pt modelId="{45D768D9-ADA1-41A0-BFE0-BBC2A2391177}" type="pres">
      <dgm:prSet presAssocID="{0FBE015A-8E64-4CC6-A31F-D65E91857D20}" presName="parentLeftMargin" presStyleLbl="node1" presStyleIdx="1" presStyleCnt="4"/>
      <dgm:spPr/>
    </dgm:pt>
    <dgm:pt modelId="{A56384C8-A9C8-4B84-8991-4E4C75F305A6}" type="pres">
      <dgm:prSet presAssocID="{0FBE015A-8E64-4CC6-A31F-D65E91857D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C30C12C-05F5-47F5-BA5A-F516ADB8A640}" type="pres">
      <dgm:prSet presAssocID="{0FBE015A-8E64-4CC6-A31F-D65E91857D20}" presName="negativeSpace" presStyleCnt="0"/>
      <dgm:spPr/>
    </dgm:pt>
    <dgm:pt modelId="{63912C42-6E9B-4FF9-9804-84D94904FD0C}" type="pres">
      <dgm:prSet presAssocID="{0FBE015A-8E64-4CC6-A31F-D65E91857D20}" presName="childText" presStyleLbl="conFgAcc1" presStyleIdx="2" presStyleCnt="4">
        <dgm:presLayoutVars>
          <dgm:bulletEnabled val="1"/>
        </dgm:presLayoutVars>
      </dgm:prSet>
      <dgm:spPr/>
    </dgm:pt>
    <dgm:pt modelId="{3EC3C973-C3E9-45DB-A914-53A464DAA76F}" type="pres">
      <dgm:prSet presAssocID="{CCF19F0A-9BD2-4920-80F1-21A55C2483A1}" presName="spaceBetweenRectangles" presStyleCnt="0"/>
      <dgm:spPr/>
    </dgm:pt>
    <dgm:pt modelId="{10A7E15B-AD3A-41E1-B3BA-23715C4745CD}" type="pres">
      <dgm:prSet presAssocID="{92920805-CB71-42AA-85B3-9D6BCCB9234D}" presName="parentLin" presStyleCnt="0"/>
      <dgm:spPr/>
    </dgm:pt>
    <dgm:pt modelId="{7CD63517-7569-4662-B283-09C8135C2134}" type="pres">
      <dgm:prSet presAssocID="{92920805-CB71-42AA-85B3-9D6BCCB9234D}" presName="parentLeftMargin" presStyleLbl="node1" presStyleIdx="2" presStyleCnt="4"/>
      <dgm:spPr/>
    </dgm:pt>
    <dgm:pt modelId="{1BAFADEE-8896-48C5-8D71-31E7297816D1}" type="pres">
      <dgm:prSet presAssocID="{92920805-CB71-42AA-85B3-9D6BCCB9234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FB3261E-F10F-40D4-AF55-EA4C663F96EE}" type="pres">
      <dgm:prSet presAssocID="{92920805-CB71-42AA-85B3-9D6BCCB9234D}" presName="negativeSpace" presStyleCnt="0"/>
      <dgm:spPr/>
    </dgm:pt>
    <dgm:pt modelId="{6108BB13-8669-4549-8097-A4C3D283C032}" type="pres">
      <dgm:prSet presAssocID="{92920805-CB71-42AA-85B3-9D6BCCB9234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239E101-9311-449A-AF61-837CD9D530BB}" type="presOf" srcId="{FB49A5AE-26F8-4E7C-BC07-D8B1D4F8FBAF}" destId="{EC8B426A-EE3C-4297-87C5-17B5B4150A2F}" srcOrd="0" destOrd="0" presId="urn:microsoft.com/office/officeart/2005/8/layout/list1"/>
    <dgm:cxn modelId="{A43E330A-8A4A-4F1C-8C3F-CA1A8E9E0D96}" srcId="{1FD28519-F7A8-41D9-AF6A-3C0A35AA1D5C}" destId="{263F39D1-5ADD-4D17-B8FD-785B62D6943A}" srcOrd="0" destOrd="0" parTransId="{D6A739A8-5DDF-4DEA-A9EA-AA2B260EEF58}" sibTransId="{45B5577C-1EE7-4F0D-8AE9-58FE75866C2C}"/>
    <dgm:cxn modelId="{1725A338-BD8D-4C68-928D-09AFC70BFB60}" type="presOf" srcId="{1FD28519-F7A8-41D9-AF6A-3C0A35AA1D5C}" destId="{E535ED37-B5F6-4034-B5EA-EE43AEA4A6CA}" srcOrd="0" destOrd="0" presId="urn:microsoft.com/office/officeart/2005/8/layout/list1"/>
    <dgm:cxn modelId="{8B6BF15C-70C8-429E-8890-8D35B7B82A7A}" type="presOf" srcId="{7E6602B9-FFEF-4DDF-8464-C7EBFF59D66A}" destId="{0493EFBF-907F-419A-9E37-FD6A4027576A}" srcOrd="1" destOrd="0" presId="urn:microsoft.com/office/officeart/2005/8/layout/list1"/>
    <dgm:cxn modelId="{35717469-AFD1-4D9C-8F48-11C3C0919D24}" srcId="{1FD28519-F7A8-41D9-AF6A-3C0A35AA1D5C}" destId="{7E6602B9-FFEF-4DDF-8464-C7EBFF59D66A}" srcOrd="1" destOrd="0" parTransId="{25E462A1-CF04-4E79-8DBD-25F2075B6AD1}" sibTransId="{E650FC1B-20E5-4BBE-A0CB-BE330C1CF490}"/>
    <dgm:cxn modelId="{B3CCAE7F-F305-4D00-9CB3-FD668AA385CB}" type="presOf" srcId="{B400F916-F340-470D-A5F1-CABB77AEC32C}" destId="{63912C42-6E9B-4FF9-9804-84D94904FD0C}" srcOrd="0" destOrd="0" presId="urn:microsoft.com/office/officeart/2005/8/layout/list1"/>
    <dgm:cxn modelId="{A8886582-B9FE-4F39-9064-52670394D5A1}" type="presOf" srcId="{0FBE015A-8E64-4CC6-A31F-D65E91857D20}" destId="{A56384C8-A9C8-4B84-8991-4E4C75F305A6}" srcOrd="1" destOrd="0" presId="urn:microsoft.com/office/officeart/2005/8/layout/list1"/>
    <dgm:cxn modelId="{B6964B8B-CB68-4497-B5DE-0096F86F783F}" type="presOf" srcId="{A4E2A576-4B48-49B0-A947-6CC31AE396A1}" destId="{C40E0E66-5A5E-42BA-9F48-0293D0F8E71F}" srcOrd="0" destOrd="0" presId="urn:microsoft.com/office/officeart/2005/8/layout/list1"/>
    <dgm:cxn modelId="{E13C8B95-0B60-47F0-B358-CC0E70308785}" srcId="{92920805-CB71-42AA-85B3-9D6BCCB9234D}" destId="{FF5741A1-3D6F-4756-B8F2-C57F75F5E332}" srcOrd="0" destOrd="0" parTransId="{5487B3A8-C7C7-4FA5-8857-335DF7CE0EF6}" sibTransId="{46D06FC1-CFAC-4876-8A9B-E7FE33E536DB}"/>
    <dgm:cxn modelId="{FCE7EC98-5AF0-4289-925D-EE4899297DFE}" type="presOf" srcId="{0FBE015A-8E64-4CC6-A31F-D65E91857D20}" destId="{45D768D9-ADA1-41A0-BFE0-BBC2A2391177}" srcOrd="0" destOrd="0" presId="urn:microsoft.com/office/officeart/2005/8/layout/list1"/>
    <dgm:cxn modelId="{148A809E-1983-4165-87C8-A3C6FC8E8A1A}" type="presOf" srcId="{92920805-CB71-42AA-85B3-9D6BCCB9234D}" destId="{7CD63517-7569-4662-B283-09C8135C2134}" srcOrd="0" destOrd="0" presId="urn:microsoft.com/office/officeart/2005/8/layout/list1"/>
    <dgm:cxn modelId="{022A65A7-56DF-46C0-821F-C68577E666A0}" type="presOf" srcId="{7E6602B9-FFEF-4DDF-8464-C7EBFF59D66A}" destId="{BCB0F121-4CBD-45F9-B86E-07242FECC54D}" srcOrd="0" destOrd="0" presId="urn:microsoft.com/office/officeart/2005/8/layout/list1"/>
    <dgm:cxn modelId="{A6311CBF-9A8F-4EE5-AF63-53AB8DA86C99}" type="presOf" srcId="{FF5741A1-3D6F-4756-B8F2-C57F75F5E332}" destId="{6108BB13-8669-4549-8097-A4C3D283C032}" srcOrd="0" destOrd="0" presId="urn:microsoft.com/office/officeart/2005/8/layout/list1"/>
    <dgm:cxn modelId="{2029D5C7-EBD9-4A3A-B140-022AD785106C}" type="presOf" srcId="{263F39D1-5ADD-4D17-B8FD-785B62D6943A}" destId="{77C2602C-DC34-450B-B373-E54FEFDFF784}" srcOrd="0" destOrd="0" presId="urn:microsoft.com/office/officeart/2005/8/layout/list1"/>
    <dgm:cxn modelId="{871155D5-D1F1-469D-8A63-E6D261CCADAB}" srcId="{1FD28519-F7A8-41D9-AF6A-3C0A35AA1D5C}" destId="{0FBE015A-8E64-4CC6-A31F-D65E91857D20}" srcOrd="2" destOrd="0" parTransId="{9DB66CD8-DDF9-4A87-A83C-D0C566952C50}" sibTransId="{CCF19F0A-9BD2-4920-80F1-21A55C2483A1}"/>
    <dgm:cxn modelId="{D1C30DD6-3D46-4F9A-B7E1-9AE6B34EF8EA}" type="presOf" srcId="{263F39D1-5ADD-4D17-B8FD-785B62D6943A}" destId="{8226A745-41C2-4004-A8A8-9A78A04D885D}" srcOrd="1" destOrd="0" presId="urn:microsoft.com/office/officeart/2005/8/layout/list1"/>
    <dgm:cxn modelId="{2DA3EFDC-641E-49A8-BA46-DC455E40CB84}" srcId="{7E6602B9-FFEF-4DDF-8464-C7EBFF59D66A}" destId="{FB49A5AE-26F8-4E7C-BC07-D8B1D4F8FBAF}" srcOrd="0" destOrd="0" parTransId="{1248EDE3-70C7-44A6-9A39-0AB75901A3BF}" sibTransId="{EA336C32-EABA-4612-ACC5-241540F1E465}"/>
    <dgm:cxn modelId="{ADE02CDF-A7CB-42E0-AE70-18E2EEBFCC99}" srcId="{1FD28519-F7A8-41D9-AF6A-3C0A35AA1D5C}" destId="{92920805-CB71-42AA-85B3-9D6BCCB9234D}" srcOrd="3" destOrd="0" parTransId="{AC9DE9E4-EEBD-457E-A7B2-09939B63B917}" sibTransId="{607820BA-FD19-4DD6-A4DF-4DCBA2A7A882}"/>
    <dgm:cxn modelId="{CE9EF4F1-CC34-4A04-AAF8-E52A18FC37D5}" type="presOf" srcId="{92920805-CB71-42AA-85B3-9D6BCCB9234D}" destId="{1BAFADEE-8896-48C5-8D71-31E7297816D1}" srcOrd="1" destOrd="0" presId="urn:microsoft.com/office/officeart/2005/8/layout/list1"/>
    <dgm:cxn modelId="{2429C7F6-AB08-4B5F-A581-5AC65A401AD0}" srcId="{263F39D1-5ADD-4D17-B8FD-785B62D6943A}" destId="{A4E2A576-4B48-49B0-A947-6CC31AE396A1}" srcOrd="0" destOrd="0" parTransId="{6589E344-359F-4DB3-B8E9-8528BD8A9808}" sibTransId="{928FDD89-9C5A-4FAD-AE8B-6FF0B61C3467}"/>
    <dgm:cxn modelId="{D04492FC-C2F4-404E-8089-0C6AEE183725}" srcId="{0FBE015A-8E64-4CC6-A31F-D65E91857D20}" destId="{B400F916-F340-470D-A5F1-CABB77AEC32C}" srcOrd="0" destOrd="0" parTransId="{D1B5CECF-1343-47FE-942D-CF0DA43DD8B4}" sibTransId="{51BE7FC6-97D7-4BBE-B55F-F7C429241EC4}"/>
    <dgm:cxn modelId="{228751A0-5E57-407A-AB51-589197FEDB01}" type="presParOf" srcId="{E535ED37-B5F6-4034-B5EA-EE43AEA4A6CA}" destId="{9BB77323-9DCF-44DE-8E65-88AD83604CE6}" srcOrd="0" destOrd="0" presId="urn:microsoft.com/office/officeart/2005/8/layout/list1"/>
    <dgm:cxn modelId="{7691865A-1900-4CF6-B0DD-87957689C4B0}" type="presParOf" srcId="{9BB77323-9DCF-44DE-8E65-88AD83604CE6}" destId="{77C2602C-DC34-450B-B373-E54FEFDFF784}" srcOrd="0" destOrd="0" presId="urn:microsoft.com/office/officeart/2005/8/layout/list1"/>
    <dgm:cxn modelId="{6780E80C-5D0B-47EF-B559-D7E17084E831}" type="presParOf" srcId="{9BB77323-9DCF-44DE-8E65-88AD83604CE6}" destId="{8226A745-41C2-4004-A8A8-9A78A04D885D}" srcOrd="1" destOrd="0" presId="urn:microsoft.com/office/officeart/2005/8/layout/list1"/>
    <dgm:cxn modelId="{5D7D1276-4A9E-42B1-80AE-5CADC7CC5D92}" type="presParOf" srcId="{E535ED37-B5F6-4034-B5EA-EE43AEA4A6CA}" destId="{9324BDD0-4D84-4C5B-B7F0-9E77EB422AC6}" srcOrd="1" destOrd="0" presId="urn:microsoft.com/office/officeart/2005/8/layout/list1"/>
    <dgm:cxn modelId="{51F771A3-5E00-47F8-83ED-08541D6D6882}" type="presParOf" srcId="{E535ED37-B5F6-4034-B5EA-EE43AEA4A6CA}" destId="{C40E0E66-5A5E-42BA-9F48-0293D0F8E71F}" srcOrd="2" destOrd="0" presId="urn:microsoft.com/office/officeart/2005/8/layout/list1"/>
    <dgm:cxn modelId="{CA4D5AF3-80F8-4062-BB68-21F4510CD3D4}" type="presParOf" srcId="{E535ED37-B5F6-4034-B5EA-EE43AEA4A6CA}" destId="{4B2190D2-4649-45ED-83A5-85A32E4C6C35}" srcOrd="3" destOrd="0" presId="urn:microsoft.com/office/officeart/2005/8/layout/list1"/>
    <dgm:cxn modelId="{3EC58488-9DD9-4DE9-AF15-EACEC8FBB280}" type="presParOf" srcId="{E535ED37-B5F6-4034-B5EA-EE43AEA4A6CA}" destId="{0B7686E1-A47C-4E22-B8DF-0AEF0F77FD57}" srcOrd="4" destOrd="0" presId="urn:microsoft.com/office/officeart/2005/8/layout/list1"/>
    <dgm:cxn modelId="{941577AE-58EF-496C-8FC2-176EDE2CA39E}" type="presParOf" srcId="{0B7686E1-A47C-4E22-B8DF-0AEF0F77FD57}" destId="{BCB0F121-4CBD-45F9-B86E-07242FECC54D}" srcOrd="0" destOrd="0" presId="urn:microsoft.com/office/officeart/2005/8/layout/list1"/>
    <dgm:cxn modelId="{309913C2-78B1-4BB1-9535-A2E7C644EC4B}" type="presParOf" srcId="{0B7686E1-A47C-4E22-B8DF-0AEF0F77FD57}" destId="{0493EFBF-907F-419A-9E37-FD6A4027576A}" srcOrd="1" destOrd="0" presId="urn:microsoft.com/office/officeart/2005/8/layout/list1"/>
    <dgm:cxn modelId="{09CE7854-A4A0-4F3F-8E7A-5F6609182BF4}" type="presParOf" srcId="{E535ED37-B5F6-4034-B5EA-EE43AEA4A6CA}" destId="{F380FDEF-2DD9-43BE-96B5-F5D1A31A7F2F}" srcOrd="5" destOrd="0" presId="urn:microsoft.com/office/officeart/2005/8/layout/list1"/>
    <dgm:cxn modelId="{B009A1E9-9E61-4A33-94F2-00AB1A8DF484}" type="presParOf" srcId="{E535ED37-B5F6-4034-B5EA-EE43AEA4A6CA}" destId="{EC8B426A-EE3C-4297-87C5-17B5B4150A2F}" srcOrd="6" destOrd="0" presId="urn:microsoft.com/office/officeart/2005/8/layout/list1"/>
    <dgm:cxn modelId="{4F52C7D0-EF47-41C9-B19B-40A734A92C38}" type="presParOf" srcId="{E535ED37-B5F6-4034-B5EA-EE43AEA4A6CA}" destId="{D524BC0C-9207-4D22-91C4-5B8304463007}" srcOrd="7" destOrd="0" presId="urn:microsoft.com/office/officeart/2005/8/layout/list1"/>
    <dgm:cxn modelId="{A4185EC5-A3AE-4AAE-82B0-87807EDCD85E}" type="presParOf" srcId="{E535ED37-B5F6-4034-B5EA-EE43AEA4A6CA}" destId="{0E6F4DAD-C702-446D-A3B4-0076BEAED6B8}" srcOrd="8" destOrd="0" presId="urn:microsoft.com/office/officeart/2005/8/layout/list1"/>
    <dgm:cxn modelId="{03F6C40D-4C75-4E4B-B852-A853027ACC96}" type="presParOf" srcId="{0E6F4DAD-C702-446D-A3B4-0076BEAED6B8}" destId="{45D768D9-ADA1-41A0-BFE0-BBC2A2391177}" srcOrd="0" destOrd="0" presId="urn:microsoft.com/office/officeart/2005/8/layout/list1"/>
    <dgm:cxn modelId="{7A2CBBA7-3016-495B-884D-6DA360E5B7DE}" type="presParOf" srcId="{0E6F4DAD-C702-446D-A3B4-0076BEAED6B8}" destId="{A56384C8-A9C8-4B84-8991-4E4C75F305A6}" srcOrd="1" destOrd="0" presId="urn:microsoft.com/office/officeart/2005/8/layout/list1"/>
    <dgm:cxn modelId="{7F24913C-0C3D-4665-A0AE-E01BCAF16988}" type="presParOf" srcId="{E535ED37-B5F6-4034-B5EA-EE43AEA4A6CA}" destId="{DC30C12C-05F5-47F5-BA5A-F516ADB8A640}" srcOrd="9" destOrd="0" presId="urn:microsoft.com/office/officeart/2005/8/layout/list1"/>
    <dgm:cxn modelId="{143F7592-1C3F-4934-AEC5-20D900004264}" type="presParOf" srcId="{E535ED37-B5F6-4034-B5EA-EE43AEA4A6CA}" destId="{63912C42-6E9B-4FF9-9804-84D94904FD0C}" srcOrd="10" destOrd="0" presId="urn:microsoft.com/office/officeart/2005/8/layout/list1"/>
    <dgm:cxn modelId="{9596E7EE-ADEF-4B83-B5BF-EE23EC71D5C1}" type="presParOf" srcId="{E535ED37-B5F6-4034-B5EA-EE43AEA4A6CA}" destId="{3EC3C973-C3E9-45DB-A914-53A464DAA76F}" srcOrd="11" destOrd="0" presId="urn:microsoft.com/office/officeart/2005/8/layout/list1"/>
    <dgm:cxn modelId="{27BB5DD4-BB33-4793-9E8E-0638C104441F}" type="presParOf" srcId="{E535ED37-B5F6-4034-B5EA-EE43AEA4A6CA}" destId="{10A7E15B-AD3A-41E1-B3BA-23715C4745CD}" srcOrd="12" destOrd="0" presId="urn:microsoft.com/office/officeart/2005/8/layout/list1"/>
    <dgm:cxn modelId="{BDD3A6C7-D64A-47BA-A298-B0ACAB057F8D}" type="presParOf" srcId="{10A7E15B-AD3A-41E1-B3BA-23715C4745CD}" destId="{7CD63517-7569-4662-B283-09C8135C2134}" srcOrd="0" destOrd="0" presId="urn:microsoft.com/office/officeart/2005/8/layout/list1"/>
    <dgm:cxn modelId="{591C0B5D-CE83-43ED-ACF5-4F4196D9978A}" type="presParOf" srcId="{10A7E15B-AD3A-41E1-B3BA-23715C4745CD}" destId="{1BAFADEE-8896-48C5-8D71-31E7297816D1}" srcOrd="1" destOrd="0" presId="urn:microsoft.com/office/officeart/2005/8/layout/list1"/>
    <dgm:cxn modelId="{AD8C0295-F365-4A53-9514-650F06E0EEF4}" type="presParOf" srcId="{E535ED37-B5F6-4034-B5EA-EE43AEA4A6CA}" destId="{3FB3261E-F10F-40D4-AF55-EA4C663F96EE}" srcOrd="13" destOrd="0" presId="urn:microsoft.com/office/officeart/2005/8/layout/list1"/>
    <dgm:cxn modelId="{ACC96415-576F-4163-9CF7-060CE2C59EEE}" type="presParOf" srcId="{E535ED37-B5F6-4034-B5EA-EE43AEA4A6CA}" destId="{6108BB13-8669-4549-8097-A4C3D283C03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20459-70BF-4032-8450-602CEDF716AD}">
      <dsp:nvSpPr>
        <dsp:cNvPr id="0" name=""/>
        <dsp:cNvSpPr/>
      </dsp:nvSpPr>
      <dsp:spPr>
        <a:xfrm>
          <a:off x="3453360" y="635978"/>
          <a:ext cx="1535337" cy="266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31"/>
              </a:lnTo>
              <a:lnTo>
                <a:pt x="1535337" y="133231"/>
              </a:lnTo>
              <a:lnTo>
                <a:pt x="1535337" y="26646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3FC64-8E06-4A31-8B4C-82BB8CC678CB}">
      <dsp:nvSpPr>
        <dsp:cNvPr id="0" name=""/>
        <dsp:cNvSpPr/>
      </dsp:nvSpPr>
      <dsp:spPr>
        <a:xfrm>
          <a:off x="2945810" y="1536879"/>
          <a:ext cx="190331" cy="148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4582"/>
              </a:lnTo>
              <a:lnTo>
                <a:pt x="190331" y="14845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3B9DB-D8FE-4CF0-9AA2-5BF7CD7F1961}">
      <dsp:nvSpPr>
        <dsp:cNvPr id="0" name=""/>
        <dsp:cNvSpPr/>
      </dsp:nvSpPr>
      <dsp:spPr>
        <a:xfrm>
          <a:off x="2945810" y="1536879"/>
          <a:ext cx="190331" cy="58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682"/>
              </a:lnTo>
              <a:lnTo>
                <a:pt x="190331" y="5836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40AE93-D9B5-4F8C-BBFA-D34D9FBF4476}">
      <dsp:nvSpPr>
        <dsp:cNvPr id="0" name=""/>
        <dsp:cNvSpPr/>
      </dsp:nvSpPr>
      <dsp:spPr>
        <a:xfrm>
          <a:off x="3407640" y="635978"/>
          <a:ext cx="91440" cy="2664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646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511FC-A634-42EA-8CEA-2C28D2D2713A}">
      <dsp:nvSpPr>
        <dsp:cNvPr id="0" name=""/>
        <dsp:cNvSpPr/>
      </dsp:nvSpPr>
      <dsp:spPr>
        <a:xfrm>
          <a:off x="1410473" y="1536879"/>
          <a:ext cx="190331" cy="1484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4582"/>
              </a:lnTo>
              <a:lnTo>
                <a:pt x="190331" y="14845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6109C-30ED-4B7F-B166-24FD952F037C}">
      <dsp:nvSpPr>
        <dsp:cNvPr id="0" name=""/>
        <dsp:cNvSpPr/>
      </dsp:nvSpPr>
      <dsp:spPr>
        <a:xfrm>
          <a:off x="1410473" y="1536879"/>
          <a:ext cx="190331" cy="58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682"/>
              </a:lnTo>
              <a:lnTo>
                <a:pt x="190331" y="5836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40717-13F5-41B9-8317-23A5001C036E}">
      <dsp:nvSpPr>
        <dsp:cNvPr id="0" name=""/>
        <dsp:cNvSpPr/>
      </dsp:nvSpPr>
      <dsp:spPr>
        <a:xfrm>
          <a:off x="1918023" y="635978"/>
          <a:ext cx="1535337" cy="266463"/>
        </a:xfrm>
        <a:custGeom>
          <a:avLst/>
          <a:gdLst/>
          <a:ahLst/>
          <a:cxnLst/>
          <a:rect l="0" t="0" r="0" b="0"/>
          <a:pathLst>
            <a:path>
              <a:moveTo>
                <a:pt x="1535337" y="0"/>
              </a:moveTo>
              <a:lnTo>
                <a:pt x="1535337" y="133231"/>
              </a:lnTo>
              <a:lnTo>
                <a:pt x="0" y="133231"/>
              </a:lnTo>
              <a:lnTo>
                <a:pt x="0" y="26646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0030A-897F-4A99-AAC4-A1ED50D581F4}">
      <dsp:nvSpPr>
        <dsp:cNvPr id="0" name=""/>
        <dsp:cNvSpPr/>
      </dsp:nvSpPr>
      <dsp:spPr>
        <a:xfrm>
          <a:off x="2818923" y="1541"/>
          <a:ext cx="1268873" cy="6344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TCAP</a:t>
          </a:r>
        </a:p>
      </dsp:txBody>
      <dsp:txXfrm>
        <a:off x="2818923" y="1541"/>
        <a:ext cx="1268873" cy="634436"/>
      </dsp:txXfrm>
    </dsp:sp>
    <dsp:sp modelId="{F336D4AD-326D-45B3-927B-4A70307B748C}">
      <dsp:nvSpPr>
        <dsp:cNvPr id="0" name=""/>
        <dsp:cNvSpPr/>
      </dsp:nvSpPr>
      <dsp:spPr>
        <a:xfrm>
          <a:off x="1283586" y="902442"/>
          <a:ext cx="1268873" cy="6344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Alternate Assessments</a:t>
          </a:r>
        </a:p>
      </dsp:txBody>
      <dsp:txXfrm>
        <a:off x="1283586" y="902442"/>
        <a:ext cx="1268873" cy="634436"/>
      </dsp:txXfrm>
    </dsp:sp>
    <dsp:sp modelId="{EE93A089-172E-4492-A628-5D13AC9CB66B}">
      <dsp:nvSpPr>
        <dsp:cNvPr id="0" name=""/>
        <dsp:cNvSpPr/>
      </dsp:nvSpPr>
      <dsp:spPr>
        <a:xfrm>
          <a:off x="1600804" y="1803342"/>
          <a:ext cx="1268873" cy="6344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TCAP-Alt</a:t>
          </a:r>
        </a:p>
      </dsp:txBody>
      <dsp:txXfrm>
        <a:off x="1600804" y="1803342"/>
        <a:ext cx="1268873" cy="634436"/>
      </dsp:txXfrm>
    </dsp:sp>
    <dsp:sp modelId="{ADF05A58-07CE-4784-8995-5A8F9B5B1A03}">
      <dsp:nvSpPr>
        <dsp:cNvPr id="0" name=""/>
        <dsp:cNvSpPr/>
      </dsp:nvSpPr>
      <dsp:spPr>
        <a:xfrm>
          <a:off x="1600804" y="2704243"/>
          <a:ext cx="1268873" cy="6344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MSAA</a:t>
          </a:r>
        </a:p>
      </dsp:txBody>
      <dsp:txXfrm>
        <a:off x="1600804" y="2704243"/>
        <a:ext cx="1268873" cy="634436"/>
      </dsp:txXfrm>
    </dsp:sp>
    <dsp:sp modelId="{42C3A60B-8BAF-4505-94AC-2DCADF857FAF}">
      <dsp:nvSpPr>
        <dsp:cNvPr id="0" name=""/>
        <dsp:cNvSpPr/>
      </dsp:nvSpPr>
      <dsp:spPr>
        <a:xfrm>
          <a:off x="2818923" y="902442"/>
          <a:ext cx="1268873" cy="6344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Grade 2 </a:t>
          </a:r>
          <a:r>
            <a:rPr lang="en-US" sz="1300" i="1" kern="1200"/>
            <a:t>optional</a:t>
          </a:r>
          <a:r>
            <a:rPr lang="en-US" sz="1300" kern="1200"/>
            <a:t> assessments</a:t>
          </a:r>
        </a:p>
      </dsp:txBody>
      <dsp:txXfrm>
        <a:off x="2818923" y="902442"/>
        <a:ext cx="1268873" cy="634436"/>
      </dsp:txXfrm>
    </dsp:sp>
    <dsp:sp modelId="{60C56297-90B6-4A36-A500-B570F57AB34E}">
      <dsp:nvSpPr>
        <dsp:cNvPr id="0" name=""/>
        <dsp:cNvSpPr/>
      </dsp:nvSpPr>
      <dsp:spPr>
        <a:xfrm>
          <a:off x="3136142" y="1803342"/>
          <a:ext cx="1268873" cy="6344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ELA/Math</a:t>
          </a:r>
        </a:p>
      </dsp:txBody>
      <dsp:txXfrm>
        <a:off x="3136142" y="1803342"/>
        <a:ext cx="1268873" cy="634436"/>
      </dsp:txXfrm>
    </dsp:sp>
    <dsp:sp modelId="{8AD4F53B-E155-4BC2-BFB5-261C6984713C}">
      <dsp:nvSpPr>
        <dsp:cNvPr id="0" name=""/>
        <dsp:cNvSpPr/>
      </dsp:nvSpPr>
      <dsp:spPr>
        <a:xfrm>
          <a:off x="3136142" y="2704243"/>
          <a:ext cx="1268873" cy="6344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Alternate</a:t>
          </a:r>
        </a:p>
      </dsp:txBody>
      <dsp:txXfrm>
        <a:off x="3136142" y="2704243"/>
        <a:ext cx="1268873" cy="634436"/>
      </dsp:txXfrm>
    </dsp:sp>
    <dsp:sp modelId="{661693E8-984B-4B45-BC28-0EC1F162A402}">
      <dsp:nvSpPr>
        <dsp:cNvPr id="0" name=""/>
        <dsp:cNvSpPr/>
      </dsp:nvSpPr>
      <dsp:spPr>
        <a:xfrm>
          <a:off x="4354260" y="902442"/>
          <a:ext cx="1268873" cy="6344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Access for ELLs (WIDA)</a:t>
          </a:r>
        </a:p>
      </dsp:txBody>
      <dsp:txXfrm>
        <a:off x="4354260" y="902442"/>
        <a:ext cx="1268873" cy="634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5BE2C-1F6A-4E60-B430-18057B753190}">
      <dsp:nvSpPr>
        <dsp:cNvPr id="0" name=""/>
        <dsp:cNvSpPr/>
      </dsp:nvSpPr>
      <dsp:spPr>
        <a:xfrm>
          <a:off x="4148134" y="1810747"/>
          <a:ext cx="357594" cy="1537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797" y="0"/>
              </a:lnTo>
              <a:lnTo>
                <a:pt x="178797" y="1537655"/>
              </a:lnTo>
              <a:lnTo>
                <a:pt x="357594" y="153765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8B188-4398-4111-91D7-41C06C951120}">
      <dsp:nvSpPr>
        <dsp:cNvPr id="0" name=""/>
        <dsp:cNvSpPr/>
      </dsp:nvSpPr>
      <dsp:spPr>
        <a:xfrm>
          <a:off x="4148134" y="1810747"/>
          <a:ext cx="357594" cy="768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797" y="0"/>
              </a:lnTo>
              <a:lnTo>
                <a:pt x="178797" y="768827"/>
              </a:lnTo>
              <a:lnTo>
                <a:pt x="357594" y="7688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8E811-B2FE-4BDF-9A98-930DB902F9E0}">
      <dsp:nvSpPr>
        <dsp:cNvPr id="0" name=""/>
        <dsp:cNvSpPr/>
      </dsp:nvSpPr>
      <dsp:spPr>
        <a:xfrm>
          <a:off x="4148134" y="1765027"/>
          <a:ext cx="357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7594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73BF8-DD68-40A4-BF08-2EA803383FF5}">
      <dsp:nvSpPr>
        <dsp:cNvPr id="0" name=""/>
        <dsp:cNvSpPr/>
      </dsp:nvSpPr>
      <dsp:spPr>
        <a:xfrm>
          <a:off x="4148134" y="1041919"/>
          <a:ext cx="357594" cy="768827"/>
        </a:xfrm>
        <a:custGeom>
          <a:avLst/>
          <a:gdLst/>
          <a:ahLst/>
          <a:cxnLst/>
          <a:rect l="0" t="0" r="0" b="0"/>
          <a:pathLst>
            <a:path>
              <a:moveTo>
                <a:pt x="0" y="768827"/>
              </a:moveTo>
              <a:lnTo>
                <a:pt x="178797" y="768827"/>
              </a:lnTo>
              <a:lnTo>
                <a:pt x="178797" y="0"/>
              </a:lnTo>
              <a:lnTo>
                <a:pt x="357594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F9A1E-F8B5-4BFC-9959-31F5C4171900}">
      <dsp:nvSpPr>
        <dsp:cNvPr id="0" name=""/>
        <dsp:cNvSpPr/>
      </dsp:nvSpPr>
      <dsp:spPr>
        <a:xfrm>
          <a:off x="4148134" y="273091"/>
          <a:ext cx="357594" cy="1537655"/>
        </a:xfrm>
        <a:custGeom>
          <a:avLst/>
          <a:gdLst/>
          <a:ahLst/>
          <a:cxnLst/>
          <a:rect l="0" t="0" r="0" b="0"/>
          <a:pathLst>
            <a:path>
              <a:moveTo>
                <a:pt x="0" y="1537655"/>
              </a:moveTo>
              <a:lnTo>
                <a:pt x="178797" y="1537655"/>
              </a:lnTo>
              <a:lnTo>
                <a:pt x="178797" y="0"/>
              </a:lnTo>
              <a:lnTo>
                <a:pt x="357594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91E1D-205A-47B1-8026-1FCF99D0C77B}">
      <dsp:nvSpPr>
        <dsp:cNvPr id="0" name=""/>
        <dsp:cNvSpPr/>
      </dsp:nvSpPr>
      <dsp:spPr>
        <a:xfrm>
          <a:off x="2002568" y="1765027"/>
          <a:ext cx="357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7594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6A0F6-ACE9-4773-8A64-AA3653CBABC8}">
      <dsp:nvSpPr>
        <dsp:cNvPr id="0" name=""/>
        <dsp:cNvSpPr/>
      </dsp:nvSpPr>
      <dsp:spPr>
        <a:xfrm>
          <a:off x="773641" y="1538081"/>
          <a:ext cx="1228926" cy="5453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TCAP</a:t>
          </a:r>
        </a:p>
      </dsp:txBody>
      <dsp:txXfrm>
        <a:off x="773641" y="1538081"/>
        <a:ext cx="1228926" cy="545331"/>
      </dsp:txXfrm>
    </dsp:sp>
    <dsp:sp modelId="{C78F28EA-612B-45D1-B7F0-B84D54387CB4}">
      <dsp:nvSpPr>
        <dsp:cNvPr id="0" name=""/>
        <dsp:cNvSpPr/>
      </dsp:nvSpPr>
      <dsp:spPr>
        <a:xfrm>
          <a:off x="2360162" y="1538081"/>
          <a:ext cx="1787971" cy="545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High School End of Course</a:t>
          </a:r>
        </a:p>
      </dsp:txBody>
      <dsp:txXfrm>
        <a:off x="2360162" y="1538081"/>
        <a:ext cx="1787971" cy="545331"/>
      </dsp:txXfrm>
    </dsp:sp>
    <dsp:sp modelId="{EC3BA12C-DDA4-4EDE-958B-1AEE96EDB7DD}">
      <dsp:nvSpPr>
        <dsp:cNvPr id="0" name=""/>
        <dsp:cNvSpPr/>
      </dsp:nvSpPr>
      <dsp:spPr>
        <a:xfrm>
          <a:off x="4505728" y="425"/>
          <a:ext cx="1787971" cy="545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English I &amp; II</a:t>
          </a:r>
        </a:p>
      </dsp:txBody>
      <dsp:txXfrm>
        <a:off x="4505728" y="425"/>
        <a:ext cx="1787971" cy="545331"/>
      </dsp:txXfrm>
    </dsp:sp>
    <dsp:sp modelId="{7CE370E7-1D22-40A5-A170-A665EDDE3377}">
      <dsp:nvSpPr>
        <dsp:cNvPr id="0" name=""/>
        <dsp:cNvSpPr/>
      </dsp:nvSpPr>
      <dsp:spPr>
        <a:xfrm>
          <a:off x="4505728" y="769253"/>
          <a:ext cx="1787971" cy="545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Integrated Math I, II, III</a:t>
          </a:r>
        </a:p>
      </dsp:txBody>
      <dsp:txXfrm>
        <a:off x="4505728" y="769253"/>
        <a:ext cx="1787971" cy="545331"/>
      </dsp:txXfrm>
    </dsp:sp>
    <dsp:sp modelId="{510FD178-9E8B-4080-9DF0-B4DEA8BC66C4}">
      <dsp:nvSpPr>
        <dsp:cNvPr id="0" name=""/>
        <dsp:cNvSpPr/>
      </dsp:nvSpPr>
      <dsp:spPr>
        <a:xfrm>
          <a:off x="4505728" y="1538081"/>
          <a:ext cx="1787971" cy="545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Algebra I &amp; II, Geometry</a:t>
          </a:r>
        </a:p>
      </dsp:txBody>
      <dsp:txXfrm>
        <a:off x="4505728" y="1538081"/>
        <a:ext cx="1787971" cy="545331"/>
      </dsp:txXfrm>
    </dsp:sp>
    <dsp:sp modelId="{189EA3CE-B142-49DD-92BC-23292634A429}">
      <dsp:nvSpPr>
        <dsp:cNvPr id="0" name=""/>
        <dsp:cNvSpPr/>
      </dsp:nvSpPr>
      <dsp:spPr>
        <a:xfrm>
          <a:off x="4505728" y="2306909"/>
          <a:ext cx="1787971" cy="545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Biology</a:t>
          </a:r>
        </a:p>
      </dsp:txBody>
      <dsp:txXfrm>
        <a:off x="4505728" y="2306909"/>
        <a:ext cx="1787971" cy="545331"/>
      </dsp:txXfrm>
    </dsp:sp>
    <dsp:sp modelId="{76D035B9-7E8F-4112-B3C3-52AE0292B7AE}">
      <dsp:nvSpPr>
        <dsp:cNvPr id="0" name=""/>
        <dsp:cNvSpPr/>
      </dsp:nvSpPr>
      <dsp:spPr>
        <a:xfrm>
          <a:off x="4505728" y="3075737"/>
          <a:ext cx="1787971" cy="545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 panose="020B0604020202020204" pitchFamily="34" charset="0"/>
              <a:cs typeface="Arial" panose="020B0604020202020204" pitchFamily="34" charset="0"/>
            </a:rPr>
            <a:t>U.S. History</a:t>
          </a:r>
        </a:p>
      </dsp:txBody>
      <dsp:txXfrm>
        <a:off x="4505728" y="3075737"/>
        <a:ext cx="1787971" cy="545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C311B-F706-4395-B7BD-2C3CFFC39AFE}">
      <dsp:nvSpPr>
        <dsp:cNvPr id="0" name=""/>
        <dsp:cNvSpPr/>
      </dsp:nvSpPr>
      <dsp:spPr>
        <a:xfrm>
          <a:off x="1458115" y="1772756"/>
          <a:ext cx="291521" cy="940158"/>
        </a:xfrm>
        <a:custGeom>
          <a:avLst/>
          <a:gdLst/>
          <a:ahLst/>
          <a:cxnLst/>
          <a:rect l="0" t="0" r="0" b="0"/>
          <a:pathLst>
            <a:path>
              <a:moveTo>
                <a:pt x="291521" y="0"/>
              </a:moveTo>
              <a:lnTo>
                <a:pt x="145760" y="0"/>
              </a:lnTo>
              <a:lnTo>
                <a:pt x="145760" y="940158"/>
              </a:lnTo>
              <a:lnTo>
                <a:pt x="0" y="9401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4DBDA-55FE-42A3-8FB1-A3B3BBBC919E}">
      <dsp:nvSpPr>
        <dsp:cNvPr id="0" name=""/>
        <dsp:cNvSpPr/>
      </dsp:nvSpPr>
      <dsp:spPr>
        <a:xfrm>
          <a:off x="1458115" y="1772756"/>
          <a:ext cx="291521" cy="313386"/>
        </a:xfrm>
        <a:custGeom>
          <a:avLst/>
          <a:gdLst/>
          <a:ahLst/>
          <a:cxnLst/>
          <a:rect l="0" t="0" r="0" b="0"/>
          <a:pathLst>
            <a:path>
              <a:moveTo>
                <a:pt x="291521" y="0"/>
              </a:moveTo>
              <a:lnTo>
                <a:pt x="145760" y="0"/>
              </a:lnTo>
              <a:lnTo>
                <a:pt x="145760" y="313386"/>
              </a:lnTo>
              <a:lnTo>
                <a:pt x="0" y="31338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1C5A58-EBAD-47B0-A71B-8BF3ED5AB757}">
      <dsp:nvSpPr>
        <dsp:cNvPr id="0" name=""/>
        <dsp:cNvSpPr/>
      </dsp:nvSpPr>
      <dsp:spPr>
        <a:xfrm>
          <a:off x="1458115" y="1459370"/>
          <a:ext cx="291521" cy="313386"/>
        </a:xfrm>
        <a:custGeom>
          <a:avLst/>
          <a:gdLst/>
          <a:ahLst/>
          <a:cxnLst/>
          <a:rect l="0" t="0" r="0" b="0"/>
          <a:pathLst>
            <a:path>
              <a:moveTo>
                <a:pt x="291521" y="313386"/>
              </a:moveTo>
              <a:lnTo>
                <a:pt x="145760" y="313386"/>
              </a:lnTo>
              <a:lnTo>
                <a:pt x="145760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C61FA-4DC5-4CE0-8C6C-7B12F89E7A57}">
      <dsp:nvSpPr>
        <dsp:cNvPr id="0" name=""/>
        <dsp:cNvSpPr/>
      </dsp:nvSpPr>
      <dsp:spPr>
        <a:xfrm>
          <a:off x="1458115" y="832598"/>
          <a:ext cx="291521" cy="940158"/>
        </a:xfrm>
        <a:custGeom>
          <a:avLst/>
          <a:gdLst/>
          <a:ahLst/>
          <a:cxnLst/>
          <a:rect l="0" t="0" r="0" b="0"/>
          <a:pathLst>
            <a:path>
              <a:moveTo>
                <a:pt x="291521" y="940158"/>
              </a:moveTo>
              <a:lnTo>
                <a:pt x="145760" y="940158"/>
              </a:lnTo>
              <a:lnTo>
                <a:pt x="145760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98599-E96E-4132-89EE-0412730B4F4A}">
      <dsp:nvSpPr>
        <dsp:cNvPr id="0" name=""/>
        <dsp:cNvSpPr/>
      </dsp:nvSpPr>
      <dsp:spPr>
        <a:xfrm>
          <a:off x="3207246" y="1727036"/>
          <a:ext cx="291521" cy="91440"/>
        </a:xfrm>
        <a:custGeom>
          <a:avLst/>
          <a:gdLst/>
          <a:ahLst/>
          <a:cxnLst/>
          <a:rect l="0" t="0" r="0" b="0"/>
          <a:pathLst>
            <a:path>
              <a:moveTo>
                <a:pt x="291521" y="45720"/>
              </a:moveTo>
              <a:lnTo>
                <a:pt x="0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CCBD9-14B6-41B7-B38C-FA8525DEF349}">
      <dsp:nvSpPr>
        <dsp:cNvPr id="0" name=""/>
        <dsp:cNvSpPr/>
      </dsp:nvSpPr>
      <dsp:spPr>
        <a:xfrm>
          <a:off x="3498768" y="872896"/>
          <a:ext cx="1647594" cy="17997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TCAP</a:t>
          </a:r>
        </a:p>
      </dsp:txBody>
      <dsp:txXfrm>
        <a:off x="3498768" y="872896"/>
        <a:ext cx="1647594" cy="1799720"/>
      </dsp:txXfrm>
    </dsp:sp>
    <dsp:sp modelId="{0A8AC182-DFCB-47FE-B550-7C95C1A28126}">
      <dsp:nvSpPr>
        <dsp:cNvPr id="0" name=""/>
        <dsp:cNvSpPr/>
      </dsp:nvSpPr>
      <dsp:spPr>
        <a:xfrm>
          <a:off x="1749637" y="1550471"/>
          <a:ext cx="1457609" cy="4445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Students in grade 3-8</a:t>
          </a:r>
          <a:endParaRPr lang="en-US" sz="1300" kern="1200"/>
        </a:p>
      </dsp:txBody>
      <dsp:txXfrm>
        <a:off x="1749637" y="1550471"/>
        <a:ext cx="1457609" cy="444570"/>
      </dsp:txXfrm>
    </dsp:sp>
    <dsp:sp modelId="{D624372D-2BEF-4A90-A5F9-8474F54A6C72}">
      <dsp:nvSpPr>
        <dsp:cNvPr id="0" name=""/>
        <dsp:cNvSpPr/>
      </dsp:nvSpPr>
      <dsp:spPr>
        <a:xfrm>
          <a:off x="506" y="610313"/>
          <a:ext cx="1457609" cy="4445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ELA</a:t>
          </a:r>
          <a:endParaRPr lang="en-US" sz="1300" kern="1200"/>
        </a:p>
      </dsp:txBody>
      <dsp:txXfrm>
        <a:off x="506" y="610313"/>
        <a:ext cx="1457609" cy="444570"/>
      </dsp:txXfrm>
    </dsp:sp>
    <dsp:sp modelId="{A367F7BC-6985-40F4-BB33-C15397573959}">
      <dsp:nvSpPr>
        <dsp:cNvPr id="0" name=""/>
        <dsp:cNvSpPr/>
      </dsp:nvSpPr>
      <dsp:spPr>
        <a:xfrm>
          <a:off x="506" y="1237085"/>
          <a:ext cx="1457609" cy="4445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Math</a:t>
          </a:r>
          <a:endParaRPr lang="en-US" sz="1300" kern="1200"/>
        </a:p>
      </dsp:txBody>
      <dsp:txXfrm>
        <a:off x="506" y="1237085"/>
        <a:ext cx="1457609" cy="444570"/>
      </dsp:txXfrm>
    </dsp:sp>
    <dsp:sp modelId="{2D920F30-8D4D-4840-B246-750619883021}">
      <dsp:nvSpPr>
        <dsp:cNvPr id="0" name=""/>
        <dsp:cNvSpPr/>
      </dsp:nvSpPr>
      <dsp:spPr>
        <a:xfrm>
          <a:off x="506" y="1863857"/>
          <a:ext cx="1457609" cy="4445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 sz="1300" kern="1200"/>
        </a:p>
      </dsp:txBody>
      <dsp:txXfrm>
        <a:off x="506" y="1863857"/>
        <a:ext cx="1457609" cy="444570"/>
      </dsp:txXfrm>
    </dsp:sp>
    <dsp:sp modelId="{DD17F5D1-1F3A-45EB-9997-B15A38D2810B}">
      <dsp:nvSpPr>
        <dsp:cNvPr id="0" name=""/>
        <dsp:cNvSpPr/>
      </dsp:nvSpPr>
      <dsp:spPr>
        <a:xfrm>
          <a:off x="506" y="2490629"/>
          <a:ext cx="1457609" cy="4445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Social Studies (grade 6-8)</a:t>
          </a:r>
        </a:p>
      </dsp:txBody>
      <dsp:txXfrm>
        <a:off x="506" y="2490629"/>
        <a:ext cx="1457609" cy="4445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44E3D-F34D-460D-A5D3-01897C2C6C12}">
      <dsp:nvSpPr>
        <dsp:cNvPr id="0" name=""/>
        <dsp:cNvSpPr/>
      </dsp:nvSpPr>
      <dsp:spPr>
        <a:xfrm>
          <a:off x="0" y="0"/>
          <a:ext cx="8140286" cy="9894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District SIS</a:t>
          </a:r>
        </a:p>
      </dsp:txBody>
      <dsp:txXfrm>
        <a:off x="28980" y="28980"/>
        <a:ext cx="6988966" cy="931505"/>
      </dsp:txXfrm>
    </dsp:sp>
    <dsp:sp modelId="{20C072FF-A344-48E0-9737-2E2EB98DF4E5}">
      <dsp:nvSpPr>
        <dsp:cNvPr id="0" name=""/>
        <dsp:cNvSpPr/>
      </dsp:nvSpPr>
      <dsp:spPr>
        <a:xfrm>
          <a:off x="681748" y="1169368"/>
          <a:ext cx="8140286" cy="989465"/>
        </a:xfrm>
        <a:prstGeom prst="roundRect">
          <a:avLst>
            <a:gd name="adj" fmla="val 10000"/>
          </a:avLst>
        </a:prstGeom>
        <a:solidFill>
          <a:schemeClr val="accent3">
            <a:hueOff val="3135477"/>
            <a:satOff val="-5264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EIS</a:t>
          </a:r>
        </a:p>
      </dsp:txBody>
      <dsp:txXfrm>
        <a:off x="710728" y="1198348"/>
        <a:ext cx="6757424" cy="931505"/>
      </dsp:txXfrm>
    </dsp:sp>
    <dsp:sp modelId="{7B257960-2EED-45BD-9364-F688B632C5BD}">
      <dsp:nvSpPr>
        <dsp:cNvPr id="0" name=""/>
        <dsp:cNvSpPr/>
      </dsp:nvSpPr>
      <dsp:spPr>
        <a:xfrm>
          <a:off x="1353322" y="2338737"/>
          <a:ext cx="8140286" cy="989465"/>
        </a:xfrm>
        <a:prstGeom prst="roundRect">
          <a:avLst>
            <a:gd name="adj" fmla="val 10000"/>
          </a:avLst>
        </a:prstGeom>
        <a:solidFill>
          <a:schemeClr val="accent3">
            <a:hueOff val="6270954"/>
            <a:satOff val="-10528"/>
            <a:lumOff val="-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Visibility Tool</a:t>
          </a:r>
        </a:p>
      </dsp:txBody>
      <dsp:txXfrm>
        <a:off x="1382302" y="2367717"/>
        <a:ext cx="6767599" cy="931505"/>
      </dsp:txXfrm>
    </dsp:sp>
    <dsp:sp modelId="{A673DB5A-D8FB-4775-9057-5E53E9157B6B}">
      <dsp:nvSpPr>
        <dsp:cNvPr id="0" name=""/>
        <dsp:cNvSpPr/>
      </dsp:nvSpPr>
      <dsp:spPr>
        <a:xfrm>
          <a:off x="2035071" y="3508106"/>
          <a:ext cx="8140286" cy="989465"/>
        </a:xfrm>
        <a:prstGeom prst="roundRect">
          <a:avLst>
            <a:gd name="adj" fmla="val 10000"/>
          </a:avLst>
        </a:prstGeom>
        <a:solidFill>
          <a:schemeClr val="accent3">
            <a:hueOff val="9406430"/>
            <a:satOff val="-15792"/>
            <a:lumOff val="-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PearsonAccess</a:t>
          </a:r>
          <a:r>
            <a:rPr lang="en-US" sz="4000" kern="1200" baseline="30000" dirty="0" err="1"/>
            <a:t>Next</a:t>
          </a:r>
          <a:endParaRPr lang="en-US" sz="4000" kern="1200" baseline="30000" dirty="0"/>
        </a:p>
      </dsp:txBody>
      <dsp:txXfrm>
        <a:off x="2064051" y="3537086"/>
        <a:ext cx="6757424" cy="931505"/>
      </dsp:txXfrm>
    </dsp:sp>
    <dsp:sp modelId="{90A20381-9582-4156-AE55-06E1828D7460}">
      <dsp:nvSpPr>
        <dsp:cNvPr id="0" name=""/>
        <dsp:cNvSpPr/>
      </dsp:nvSpPr>
      <dsp:spPr>
        <a:xfrm>
          <a:off x="7497133" y="757840"/>
          <a:ext cx="643152" cy="643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641842" y="757840"/>
        <a:ext cx="353734" cy="483972"/>
      </dsp:txXfrm>
    </dsp:sp>
    <dsp:sp modelId="{84F655EC-E578-41FE-B8AC-CA88D24205E6}">
      <dsp:nvSpPr>
        <dsp:cNvPr id="0" name=""/>
        <dsp:cNvSpPr/>
      </dsp:nvSpPr>
      <dsp:spPr>
        <a:xfrm>
          <a:off x="8178882" y="1927209"/>
          <a:ext cx="643152" cy="643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102619"/>
            <a:satOff val="-9709"/>
            <a:lumOff val="-67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102619"/>
              <a:satOff val="-9709"/>
              <a:lumOff val="-6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323591" y="1927209"/>
        <a:ext cx="353734" cy="483972"/>
      </dsp:txXfrm>
    </dsp:sp>
    <dsp:sp modelId="{C224C61B-404F-4D79-AE0E-CFD4DBA0A31D}">
      <dsp:nvSpPr>
        <dsp:cNvPr id="0" name=""/>
        <dsp:cNvSpPr/>
      </dsp:nvSpPr>
      <dsp:spPr>
        <a:xfrm>
          <a:off x="8850456" y="3096578"/>
          <a:ext cx="643152" cy="643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205238"/>
            <a:satOff val="-19418"/>
            <a:lumOff val="-134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205238"/>
              <a:satOff val="-19418"/>
              <a:lumOff val="-13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995165" y="3096578"/>
        <a:ext cx="353734" cy="4839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791E8-20ED-461A-9D11-998E9DBB6075}">
      <dsp:nvSpPr>
        <dsp:cNvPr id="0" name=""/>
        <dsp:cNvSpPr/>
      </dsp:nvSpPr>
      <dsp:spPr>
        <a:xfrm>
          <a:off x="0" y="0"/>
          <a:ext cx="10917098" cy="1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Types of Course Codes</a:t>
          </a:r>
        </a:p>
      </dsp:txBody>
      <dsp:txXfrm>
        <a:off x="49118" y="49118"/>
        <a:ext cx="10818862" cy="1578785"/>
      </dsp:txXfrm>
    </dsp:sp>
    <dsp:sp modelId="{9D5B2481-3649-4453-B1B9-ACFBBB8415BB}">
      <dsp:nvSpPr>
        <dsp:cNvPr id="0" name=""/>
        <dsp:cNvSpPr/>
      </dsp:nvSpPr>
      <dsp:spPr>
        <a:xfrm>
          <a:off x="6259" y="1870117"/>
          <a:ext cx="6410573" cy="16770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General Education</a:t>
          </a:r>
        </a:p>
      </dsp:txBody>
      <dsp:txXfrm>
        <a:off x="55377" y="1919235"/>
        <a:ext cx="6312337" cy="1578785"/>
      </dsp:txXfrm>
    </dsp:sp>
    <dsp:sp modelId="{2B8D4292-E850-4D63-A741-3B8472149251}">
      <dsp:nvSpPr>
        <dsp:cNvPr id="0" name=""/>
        <dsp:cNvSpPr/>
      </dsp:nvSpPr>
      <dsp:spPr>
        <a:xfrm>
          <a:off x="6259" y="3736613"/>
          <a:ext cx="2078655" cy="16770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/>
            <a:buNone/>
          </a:pPr>
          <a:r>
            <a:rPr lang="en-US" sz="1900" kern="1200" spc="-5">
              <a:latin typeface="Open Sans"/>
              <a:cs typeface="Open Sans"/>
            </a:rPr>
            <a:t>Achievement</a:t>
          </a:r>
          <a:r>
            <a:rPr lang="en-US" sz="1900" kern="1200" spc="-60">
              <a:latin typeface="Open Sans"/>
              <a:cs typeface="Open Sans"/>
            </a:rPr>
            <a:t> </a:t>
          </a:r>
          <a:r>
            <a:rPr lang="en-US" sz="1900" kern="1200" spc="-25">
              <a:latin typeface="Open Sans"/>
              <a:cs typeface="Open Sans"/>
            </a:rPr>
            <a:t>(ACH)</a:t>
          </a:r>
          <a:endParaRPr lang="en-US" sz="1900" kern="1200" dirty="0"/>
        </a:p>
      </dsp:txBody>
      <dsp:txXfrm>
        <a:off x="55377" y="3785731"/>
        <a:ext cx="1980419" cy="1578785"/>
      </dsp:txXfrm>
    </dsp:sp>
    <dsp:sp modelId="{1F72F601-B9A4-4ACE-8FB8-C325BD9E50EA}">
      <dsp:nvSpPr>
        <dsp:cNvPr id="0" name=""/>
        <dsp:cNvSpPr/>
      </dsp:nvSpPr>
      <dsp:spPr>
        <a:xfrm>
          <a:off x="2172218" y="3736613"/>
          <a:ext cx="2078655" cy="16770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spc="-5">
              <a:latin typeface="Open Sans"/>
              <a:cs typeface="Open Sans"/>
            </a:rPr>
            <a:t>End-of-Course</a:t>
          </a:r>
          <a:r>
            <a:rPr lang="en-US" sz="1900" kern="1200" spc="-35">
              <a:latin typeface="Open Sans"/>
              <a:cs typeface="Open Sans"/>
            </a:rPr>
            <a:t> </a:t>
          </a:r>
          <a:r>
            <a:rPr lang="en-US" sz="1900" kern="1200" spc="-10">
              <a:latin typeface="Open Sans"/>
              <a:cs typeface="Open Sans"/>
            </a:rPr>
            <a:t>(EOC)</a:t>
          </a:r>
          <a:endParaRPr lang="en-US" sz="1900" kern="1200" dirty="0">
            <a:latin typeface="Open Sans"/>
            <a:cs typeface="Open Sans"/>
          </a:endParaRPr>
        </a:p>
      </dsp:txBody>
      <dsp:txXfrm>
        <a:off x="2221336" y="3785731"/>
        <a:ext cx="1980419" cy="1578785"/>
      </dsp:txXfrm>
    </dsp:sp>
    <dsp:sp modelId="{6D24B325-351D-4400-AF54-9F792051E966}">
      <dsp:nvSpPr>
        <dsp:cNvPr id="0" name=""/>
        <dsp:cNvSpPr/>
      </dsp:nvSpPr>
      <dsp:spPr>
        <a:xfrm>
          <a:off x="4338177" y="3736613"/>
          <a:ext cx="2078655" cy="16770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spc="-5">
              <a:latin typeface="Open Sans"/>
              <a:cs typeface="Open Sans"/>
            </a:rPr>
            <a:t>Comprehensive</a:t>
          </a:r>
          <a:endParaRPr lang="en-US" sz="1900" kern="1200" dirty="0">
            <a:latin typeface="Open Sans"/>
            <a:cs typeface="Open Sans"/>
          </a:endParaRPr>
        </a:p>
      </dsp:txBody>
      <dsp:txXfrm>
        <a:off x="4387295" y="3785731"/>
        <a:ext cx="1980419" cy="1578785"/>
      </dsp:txXfrm>
    </dsp:sp>
    <dsp:sp modelId="{C5C187BC-39BB-438C-9A6B-39960BFFA85A}">
      <dsp:nvSpPr>
        <dsp:cNvPr id="0" name=""/>
        <dsp:cNvSpPr/>
      </dsp:nvSpPr>
      <dsp:spPr>
        <a:xfrm>
          <a:off x="6591440" y="1870117"/>
          <a:ext cx="2078655" cy="16770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spc="-5">
              <a:latin typeface="Open Sans"/>
              <a:cs typeface="Open Sans"/>
            </a:rPr>
            <a:t>Alternate </a:t>
          </a:r>
          <a:r>
            <a:rPr lang="en-US" sz="2900" kern="1200" spc="-25">
              <a:latin typeface="Open Sans"/>
              <a:cs typeface="Open Sans"/>
            </a:rPr>
            <a:t>(TCAP-Alt/MSAA)</a:t>
          </a:r>
          <a:endParaRPr lang="en-US" sz="2900" kern="1200" dirty="0"/>
        </a:p>
      </dsp:txBody>
      <dsp:txXfrm>
        <a:off x="6640558" y="1919235"/>
        <a:ext cx="1980419" cy="1578785"/>
      </dsp:txXfrm>
    </dsp:sp>
    <dsp:sp modelId="{8B96672B-386F-45F6-867D-BCB0A1FAE001}">
      <dsp:nvSpPr>
        <dsp:cNvPr id="0" name=""/>
        <dsp:cNvSpPr/>
      </dsp:nvSpPr>
      <dsp:spPr>
        <a:xfrm>
          <a:off x="8844702" y="1870117"/>
          <a:ext cx="2078655" cy="16770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Open Sans"/>
              <a:cs typeface="Open Sans"/>
            </a:rPr>
            <a:t>English</a:t>
          </a:r>
          <a:r>
            <a:rPr lang="en-US" sz="2900" kern="1200" spc="10">
              <a:latin typeface="Open Sans"/>
              <a:cs typeface="Open Sans"/>
            </a:rPr>
            <a:t> </a:t>
          </a:r>
          <a:r>
            <a:rPr lang="en-US" sz="2900" kern="1200">
              <a:latin typeface="Open Sans"/>
              <a:cs typeface="Open Sans"/>
            </a:rPr>
            <a:t>learners </a:t>
          </a:r>
          <a:r>
            <a:rPr lang="en-US" sz="2900" kern="1200" spc="-5">
              <a:latin typeface="Open Sans"/>
              <a:cs typeface="Open Sans"/>
            </a:rPr>
            <a:t>(WIDA)</a:t>
          </a:r>
          <a:endParaRPr lang="en-US" sz="2900" kern="1200" dirty="0"/>
        </a:p>
      </dsp:txBody>
      <dsp:txXfrm>
        <a:off x="8893820" y="1919235"/>
        <a:ext cx="1980419" cy="15787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E0E66-5A5E-42BA-9F48-0293D0F8E71F}">
      <dsp:nvSpPr>
        <dsp:cNvPr id="0" name=""/>
        <dsp:cNvSpPr/>
      </dsp:nvSpPr>
      <dsp:spPr>
        <a:xfrm>
          <a:off x="0" y="346137"/>
          <a:ext cx="7378343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41" tIns="354076" rIns="57264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spc="-2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1"/>
            </a:rPr>
            <a:t>DT.Support@tn.gov</a:t>
          </a:r>
          <a:endParaRPr lang="en-US" sz="1700" kern="1200" dirty="0">
            <a:latin typeface="Open Sans"/>
            <a:cs typeface="Open Sans"/>
          </a:endParaRPr>
        </a:p>
      </dsp:txBody>
      <dsp:txXfrm>
        <a:off x="0" y="346137"/>
        <a:ext cx="7378343" cy="749700"/>
      </dsp:txXfrm>
    </dsp:sp>
    <dsp:sp modelId="{8226A745-41C2-4004-A8A8-9A78A04D885D}">
      <dsp:nvSpPr>
        <dsp:cNvPr id="0" name=""/>
        <dsp:cNvSpPr/>
      </dsp:nvSpPr>
      <dsp:spPr>
        <a:xfrm>
          <a:off x="368917" y="95217"/>
          <a:ext cx="5164840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219" tIns="0" rIns="19521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spc="-20" dirty="0">
              <a:latin typeface="Open Sans"/>
              <a:cs typeface="Open Sans"/>
            </a:rPr>
            <a:t>District </a:t>
          </a:r>
          <a:r>
            <a:rPr lang="en-US" sz="1700" b="1" kern="1200" spc="-30" dirty="0">
              <a:latin typeface="Open Sans"/>
              <a:cs typeface="Open Sans"/>
            </a:rPr>
            <a:t>Technology </a:t>
          </a:r>
          <a:r>
            <a:rPr lang="en-US" sz="1700" b="1" kern="1200" dirty="0">
              <a:latin typeface="Open Sans"/>
              <a:cs typeface="Open Sans"/>
            </a:rPr>
            <a:t>Support</a:t>
          </a:r>
          <a:r>
            <a:rPr lang="en-US" sz="1700" b="1" kern="1200" spc="-204" dirty="0">
              <a:latin typeface="Open Sans"/>
              <a:cs typeface="Open Sans"/>
            </a:rPr>
            <a:t> </a:t>
          </a:r>
          <a:r>
            <a:rPr lang="en-US" sz="1700" b="1" kern="1200" spc="-30" dirty="0">
              <a:latin typeface="Open Sans"/>
              <a:cs typeface="Open Sans"/>
            </a:rPr>
            <a:t>Desk</a:t>
          </a:r>
          <a:endParaRPr lang="en-US" sz="1700" b="1" kern="1200" dirty="0"/>
        </a:p>
      </dsp:txBody>
      <dsp:txXfrm>
        <a:off x="393415" y="119715"/>
        <a:ext cx="5115844" cy="452844"/>
      </dsp:txXfrm>
    </dsp:sp>
    <dsp:sp modelId="{EC8B426A-EE3C-4297-87C5-17B5B4150A2F}">
      <dsp:nvSpPr>
        <dsp:cNvPr id="0" name=""/>
        <dsp:cNvSpPr/>
      </dsp:nvSpPr>
      <dsp:spPr>
        <a:xfrm>
          <a:off x="0" y="1438558"/>
          <a:ext cx="7378343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135477"/>
              <a:satOff val="-5264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41" tIns="354076" rIns="57264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spc="-1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Visibility </a:t>
          </a:r>
          <a:r>
            <a:rPr lang="en-US" sz="1700" u="sng" kern="1200" spc="-6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Tool</a:t>
          </a:r>
          <a:r>
            <a:rPr lang="en-US" sz="1700" u="sng" kern="1200" spc="180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 </a:t>
          </a:r>
          <a:r>
            <a:rPr lang="en-US" sz="1700" u="sng" kern="1200" spc="-2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2"/>
            </a:rPr>
            <a:t>tab</a:t>
          </a:r>
          <a:endParaRPr lang="en-US" sz="1700" kern="1200" dirty="0">
            <a:latin typeface="Open Sans"/>
            <a:cs typeface="Open Sans"/>
          </a:endParaRPr>
        </a:p>
      </dsp:txBody>
      <dsp:txXfrm>
        <a:off x="0" y="1438558"/>
        <a:ext cx="7378343" cy="749700"/>
      </dsp:txXfrm>
    </dsp:sp>
    <dsp:sp modelId="{0493EFBF-907F-419A-9E37-FD6A4027576A}">
      <dsp:nvSpPr>
        <dsp:cNvPr id="0" name=""/>
        <dsp:cNvSpPr/>
      </dsp:nvSpPr>
      <dsp:spPr>
        <a:xfrm>
          <a:off x="368917" y="1187637"/>
          <a:ext cx="5164840" cy="501840"/>
        </a:xfrm>
        <a:prstGeom prst="roundRect">
          <a:avLst/>
        </a:prstGeom>
        <a:solidFill>
          <a:schemeClr val="accent3">
            <a:hueOff val="3135477"/>
            <a:satOff val="-5264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219" tIns="0" rIns="19521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spc="-5" dirty="0" err="1">
              <a:latin typeface="Open Sans"/>
              <a:cs typeface="Open Sans"/>
            </a:rPr>
            <a:t>LiveBinders</a:t>
          </a:r>
          <a:endParaRPr lang="en-US" sz="1700" b="1" kern="1200" dirty="0">
            <a:latin typeface="Open Sans"/>
            <a:cs typeface="Open Sans"/>
          </a:endParaRPr>
        </a:p>
      </dsp:txBody>
      <dsp:txXfrm>
        <a:off x="393415" y="1212135"/>
        <a:ext cx="5115844" cy="452844"/>
      </dsp:txXfrm>
    </dsp:sp>
    <dsp:sp modelId="{63912C42-6E9B-4FF9-9804-84D94904FD0C}">
      <dsp:nvSpPr>
        <dsp:cNvPr id="0" name=""/>
        <dsp:cNvSpPr/>
      </dsp:nvSpPr>
      <dsp:spPr>
        <a:xfrm>
          <a:off x="0" y="2530978"/>
          <a:ext cx="7378343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270954"/>
              <a:satOff val="-10528"/>
              <a:lumOff val="-1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41" tIns="354076" rIns="57264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spc="-35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3"/>
            </a:rPr>
            <a:t>Tonya.F.Chase@tn.gov</a:t>
          </a:r>
          <a:endParaRPr lang="en-US" sz="1700" kern="1200" dirty="0">
            <a:latin typeface="Open Sans"/>
            <a:cs typeface="Open Sans"/>
          </a:endParaRPr>
        </a:p>
      </dsp:txBody>
      <dsp:txXfrm>
        <a:off x="0" y="2530978"/>
        <a:ext cx="7378343" cy="749700"/>
      </dsp:txXfrm>
    </dsp:sp>
    <dsp:sp modelId="{A56384C8-A9C8-4B84-8991-4E4C75F305A6}">
      <dsp:nvSpPr>
        <dsp:cNvPr id="0" name=""/>
        <dsp:cNvSpPr/>
      </dsp:nvSpPr>
      <dsp:spPr>
        <a:xfrm>
          <a:off x="368917" y="2280058"/>
          <a:ext cx="5164840" cy="501840"/>
        </a:xfrm>
        <a:prstGeom prst="roundRect">
          <a:avLst/>
        </a:prstGeom>
        <a:solidFill>
          <a:schemeClr val="accent3">
            <a:hueOff val="6270954"/>
            <a:satOff val="-10528"/>
            <a:lumOff val="-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219" tIns="0" rIns="19521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spc="-10" dirty="0">
              <a:latin typeface="Open Sans"/>
              <a:cs typeface="Open Sans"/>
            </a:rPr>
            <a:t>Tonya</a:t>
          </a:r>
          <a:r>
            <a:rPr lang="en-US" sz="1700" b="1" kern="1200" dirty="0">
              <a:latin typeface="Open Sans"/>
              <a:cs typeface="Open Sans"/>
            </a:rPr>
            <a:t> </a:t>
          </a:r>
          <a:r>
            <a:rPr lang="en-US" sz="1700" b="1" kern="1200" spc="20" dirty="0">
              <a:latin typeface="Open Sans"/>
              <a:cs typeface="Open Sans"/>
            </a:rPr>
            <a:t>Chase</a:t>
          </a:r>
          <a:endParaRPr lang="en-US" sz="1700" b="1" kern="1200" dirty="0">
            <a:latin typeface="Open Sans"/>
            <a:cs typeface="Open Sans"/>
          </a:endParaRPr>
        </a:p>
      </dsp:txBody>
      <dsp:txXfrm>
        <a:off x="393415" y="2304556"/>
        <a:ext cx="5115844" cy="452844"/>
      </dsp:txXfrm>
    </dsp:sp>
    <dsp:sp modelId="{6108BB13-8669-4549-8097-A4C3D283C032}">
      <dsp:nvSpPr>
        <dsp:cNvPr id="0" name=""/>
        <dsp:cNvSpPr/>
      </dsp:nvSpPr>
      <dsp:spPr>
        <a:xfrm>
          <a:off x="0" y="3623398"/>
          <a:ext cx="7378343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406430"/>
              <a:satOff val="-15792"/>
              <a:lumOff val="-1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41" tIns="354076" rIns="57264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u="sng" kern="1200" spc="-20">
              <a:uFill>
                <a:solidFill>
                  <a:srgbClr val="0462C1"/>
                </a:solidFill>
              </a:uFill>
              <a:latin typeface="Open Sans"/>
              <a:cs typeface="Open Sans"/>
              <a:hlinkClick xmlns:r="http://schemas.openxmlformats.org/officeDocument/2006/relationships" r:id="rId4"/>
            </a:rPr>
            <a:t>Denette.Kolbe@tn.gov</a:t>
          </a:r>
          <a:endParaRPr lang="en-US" sz="1700" kern="1200" dirty="0">
            <a:latin typeface="Open Sans"/>
            <a:cs typeface="Open Sans"/>
          </a:endParaRPr>
        </a:p>
      </dsp:txBody>
      <dsp:txXfrm>
        <a:off x="0" y="3623398"/>
        <a:ext cx="7378343" cy="749700"/>
      </dsp:txXfrm>
    </dsp:sp>
    <dsp:sp modelId="{1BAFADEE-8896-48C5-8D71-31E7297816D1}">
      <dsp:nvSpPr>
        <dsp:cNvPr id="0" name=""/>
        <dsp:cNvSpPr/>
      </dsp:nvSpPr>
      <dsp:spPr>
        <a:xfrm>
          <a:off x="368917" y="3372478"/>
          <a:ext cx="5164840" cy="501840"/>
        </a:xfrm>
        <a:prstGeom prst="roundRect">
          <a:avLst/>
        </a:prstGeom>
        <a:solidFill>
          <a:schemeClr val="accent3">
            <a:hueOff val="9406430"/>
            <a:satOff val="-15792"/>
            <a:lumOff val="-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219" tIns="0" rIns="19521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spc="5" dirty="0">
              <a:latin typeface="Open Sans"/>
              <a:cs typeface="Open Sans"/>
            </a:rPr>
            <a:t>Denette</a:t>
          </a:r>
          <a:r>
            <a:rPr lang="en-US" sz="1700" b="1" kern="1200" spc="185" dirty="0">
              <a:latin typeface="Open Sans"/>
              <a:cs typeface="Open Sans"/>
            </a:rPr>
            <a:t> </a:t>
          </a:r>
          <a:r>
            <a:rPr lang="en-US" sz="1700" b="1" kern="1200" spc="-5" dirty="0">
              <a:latin typeface="Open Sans"/>
              <a:cs typeface="Open Sans"/>
            </a:rPr>
            <a:t>Kolbe</a:t>
          </a:r>
          <a:endParaRPr lang="en-US" sz="1700" b="1" kern="1200" dirty="0">
            <a:latin typeface="Open Sans"/>
            <a:cs typeface="Open Sans"/>
          </a:endParaRPr>
        </a:p>
      </dsp:txBody>
      <dsp:txXfrm>
        <a:off x="393415" y="3396976"/>
        <a:ext cx="511584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330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9E7AAB4-A4D6-4647-BA66-8016F377859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30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875DBD9-7EB2-4FD3-9B69-CE651698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1pPr>
    <a:lvl2pPr marL="457109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2pPr>
    <a:lvl3pPr marL="914217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3pPr>
    <a:lvl4pPr marL="1371326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4pPr>
    <a:lvl5pPr marL="1828434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5C13-0018-3D4E-A736-E3D3FBDE3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Type of Assessment:  the type of assessment the student will participate in during the administrations – ACH, EOC, TCAP-ALT, WIDA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Type of Instruction:  General Education classes, core replacement (Comprehensive Course Codes), English Learners (ELs) or TCAP-ALT (severely cognitive delayed).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*Students should not be scheduled for both Comprehensive and General Education course codes, nor General Education and TCAP-ALT classes – this will cause a provisioning/misadministration of assessment for these students. Vis Tool will not provision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Do Not schedule for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7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If you give ½ credit for fall semester (non-testing) and ½ for spring semester, the fall class should not have the test window set – leave blank.  This will allow the spring semester to be marked as Spring Test Window and pull only for spring administration.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6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Fall test window if given ½ credit should be left blank.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07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  Alg. 1 A – 9th grade year</a:t>
            </a:r>
          </a:p>
          <a:p>
            <a:r>
              <a:rPr lang="en-US" dirty="0">
                <a:latin typeface="Calibri"/>
                <a:cs typeface="Calibri"/>
              </a:rPr>
              <a:t>                  Alg. 1 B – 10th grade year (tested)</a:t>
            </a:r>
          </a:p>
          <a:p>
            <a:r>
              <a:rPr lang="en-US" dirty="0">
                <a:latin typeface="Calibri"/>
                <a:cs typeface="Calibri"/>
              </a:rPr>
              <a:t>                 Geometry A – 11th grade year </a:t>
            </a:r>
          </a:p>
          <a:p>
            <a:r>
              <a:rPr lang="en-US" dirty="0">
                <a:latin typeface="Calibri"/>
                <a:cs typeface="Calibri"/>
              </a:rPr>
              <a:t>                 Geometry B – 12th grade year (tested)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give ½ credit for fall semester (non-testing) and ½ for spring semester, the fall class should not have the test window set – leave blank.  This will allow the spring semester to be marked as Spring Test Window and pull only for spring administration.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8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give ½ credit for fall semester (non-testing) and ½ for spring semester, the fall class should not have the test window set – leave blank.  This will allow the spring semester to be marked as Spring Test Window and pull only for spring administration.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84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For the severely cognitive delayed students only (1% of districts population).  Therefore, only a few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00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Page 5 of the Scheduling for Assessment Provisioning document (table on slide 38).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69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G22H00 – 9th grade</a:t>
            </a:r>
          </a:p>
          <a:p>
            <a:r>
              <a:rPr lang="en-US" dirty="0">
                <a:latin typeface="Calibri"/>
                <a:cs typeface="Calibri"/>
              </a:rPr>
              <a:t>G22H01 – 10th grade</a:t>
            </a:r>
          </a:p>
          <a:p>
            <a:r>
              <a:rPr lang="en-US" dirty="0">
                <a:latin typeface="Calibri"/>
                <a:cs typeface="Calibri"/>
              </a:rPr>
              <a:t>G22H02 – 11th grade</a:t>
            </a:r>
          </a:p>
          <a:p>
            <a:r>
              <a:rPr lang="en-US" dirty="0">
                <a:latin typeface="Calibri"/>
                <a:cs typeface="Calibri"/>
              </a:rPr>
              <a:t>G22H03 – 12th 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4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All students must be provisioned in </a:t>
            </a:r>
            <a:r>
              <a:rPr lang="en-US" dirty="0" err="1">
                <a:latin typeface="Calibri"/>
                <a:cs typeface="Calibri"/>
              </a:rPr>
              <a:t>PearsonAccessnext</a:t>
            </a:r>
            <a:r>
              <a:rPr lang="en-US" dirty="0">
                <a:latin typeface="Calibri"/>
                <a:cs typeface="Calibri"/>
              </a:rPr>
              <a:t> prior to testing in order to be able to participate in the fall and spring online administrations.  All EOC students must participate through CBT, only students with a documented medical or restriction of computer use may take a paper-based test (PBT) - e.g. Juvenile Detention Center, Homebound, visually impaired,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17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Fulfills the requirements of 4 English Credits and taking one EOC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15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Secondary enrollment is not pulled when a student is at a second location taking a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23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All three enrollment dates must match as the last day of student attendance – teacher staff, class, and student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72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Must have a Fall end date if the class is a first semester class.  Again, the three end dates must be the same – teacher staff, class and student assignments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3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this means that test security and proper test administration rules/procedures apply</a:t>
            </a:r>
            <a:r>
              <a:rPr lang="en-US" baseline="0" dirty="0"/>
              <a:t> to ALL of these assessments.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1ADC6-9E10-4EF5-987F-BCCF62EA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9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in graphic: NAEP, ACT/SAT, other international tests (that</a:t>
            </a:r>
            <a:r>
              <a:rPr lang="en-US" baseline="0"/>
              <a:t> work like NAEP)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C1CD0-D833-4B0D-BF33-74A8E63C0B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9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Vis Tool is updated in the early morning hours following the EIS extract uploads.  All new data should be visible by no later 10 am, usually much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Once Vis Tool is updated in the morning, Pearson pulls the daily from Vis Tool at approximately 3 pm.  Therefore, </a:t>
            </a:r>
            <a:r>
              <a:rPr lang="en-US" dirty="0" err="1">
                <a:latin typeface="Calibri"/>
                <a:cs typeface="Calibri"/>
              </a:rPr>
              <a:t>PearsonAccessnext</a:t>
            </a:r>
            <a:r>
              <a:rPr lang="en-US" dirty="0">
                <a:latin typeface="Calibri"/>
                <a:cs typeface="Calibri"/>
              </a:rPr>
              <a:t> is updated the next morning (36-48 hours) after the initial EIS Extract from districts.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9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You may be asked to give these tools to DTCs and BTCs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6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All end dates must match on all Fall EOC classes – teacher, student and class.  This date should be the last day a student attends this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2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ACH – Grades 2-8 (Social Studies grades 6-8)</a:t>
            </a:r>
            <a:br>
              <a:rPr lang="en-US" dirty="0"/>
            </a:br>
            <a:r>
              <a:rPr lang="en-US" dirty="0"/>
              <a:t>EOC – High School level courses</a:t>
            </a:r>
            <a:br>
              <a:rPr lang="en-US" dirty="0"/>
            </a:br>
            <a:r>
              <a:rPr lang="en-US" dirty="0"/>
              <a:t>Comprehensive – students needing extra support who still take ACH/EOC TCAP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Alternate – grades 2-12</a:t>
            </a:r>
            <a:br>
              <a:rPr lang="en-US" dirty="0"/>
            </a:br>
            <a:r>
              <a:rPr lang="en-US" dirty="0"/>
              <a:t>EL – grades 2-12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1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png"/><Relationship Id="rId39" Type="http://schemas.openxmlformats.org/officeDocument/2006/relationships/image" Target="../media/image72.svg"/><Relationship Id="rId3" Type="http://schemas.openxmlformats.org/officeDocument/2006/relationships/image" Target="../media/image36.png"/><Relationship Id="rId21" Type="http://schemas.openxmlformats.org/officeDocument/2006/relationships/image" Target="../media/image54.emf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5" Type="http://schemas.openxmlformats.org/officeDocument/2006/relationships/image" Target="../media/image58.emf"/><Relationship Id="rId33" Type="http://schemas.openxmlformats.org/officeDocument/2006/relationships/image" Target="../media/image66.svg"/><Relationship Id="rId38" Type="http://schemas.openxmlformats.org/officeDocument/2006/relationships/image" Target="../media/image71.png"/><Relationship Id="rId2" Type="http://schemas.openxmlformats.org/officeDocument/2006/relationships/image" Target="../media/image35.png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29" Type="http://schemas.openxmlformats.org/officeDocument/2006/relationships/image" Target="../media/image6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emf"/><Relationship Id="rId32" Type="http://schemas.openxmlformats.org/officeDocument/2006/relationships/image" Target="../media/image65.png"/><Relationship Id="rId37" Type="http://schemas.openxmlformats.org/officeDocument/2006/relationships/image" Target="../media/image70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emf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31" Type="http://schemas.openxmlformats.org/officeDocument/2006/relationships/image" Target="../media/image64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emf"/><Relationship Id="rId27" Type="http://schemas.openxmlformats.org/officeDocument/2006/relationships/image" Target="../media/image60.svg"/><Relationship Id="rId30" Type="http://schemas.openxmlformats.org/officeDocument/2006/relationships/image" Target="../media/image63.png"/><Relationship Id="rId35" Type="http://schemas.openxmlformats.org/officeDocument/2006/relationships/image" Target="../media/image68.svg"/></Relationships>
</file>

<file path=ppt/slideLayouts/_rels/slideLayout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.png"/><Relationship Id="rId21" Type="http://schemas.openxmlformats.org/officeDocument/2006/relationships/image" Target="../media/image92.svg"/><Relationship Id="rId34" Type="http://schemas.openxmlformats.org/officeDocument/2006/relationships/image" Target="../media/image105.png"/><Relationship Id="rId42" Type="http://schemas.openxmlformats.org/officeDocument/2006/relationships/image" Target="../media/image113.png"/><Relationship Id="rId47" Type="http://schemas.openxmlformats.org/officeDocument/2006/relationships/image" Target="../media/image118.svg"/><Relationship Id="rId50" Type="http://schemas.openxmlformats.org/officeDocument/2006/relationships/image" Target="../media/image121.png"/><Relationship Id="rId55" Type="http://schemas.openxmlformats.org/officeDocument/2006/relationships/image" Target="../media/image126.svg"/><Relationship Id="rId63" Type="http://schemas.openxmlformats.org/officeDocument/2006/relationships/image" Target="../media/image134.svg"/><Relationship Id="rId68" Type="http://schemas.openxmlformats.org/officeDocument/2006/relationships/image" Target="../media/image139.png"/><Relationship Id="rId76" Type="http://schemas.openxmlformats.org/officeDocument/2006/relationships/image" Target="../media/image147.png"/><Relationship Id="rId84" Type="http://schemas.openxmlformats.org/officeDocument/2006/relationships/image" Target="../media/image155.png"/><Relationship Id="rId89" Type="http://schemas.openxmlformats.org/officeDocument/2006/relationships/image" Target="../media/image160.svg"/><Relationship Id="rId97" Type="http://schemas.openxmlformats.org/officeDocument/2006/relationships/image" Target="../media/image168.svg"/><Relationship Id="rId7" Type="http://schemas.openxmlformats.org/officeDocument/2006/relationships/image" Target="../media/image78.svg"/><Relationship Id="rId71" Type="http://schemas.openxmlformats.org/officeDocument/2006/relationships/image" Target="../media/image142.svg"/><Relationship Id="rId92" Type="http://schemas.openxmlformats.org/officeDocument/2006/relationships/image" Target="../media/image16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9" Type="http://schemas.openxmlformats.org/officeDocument/2006/relationships/image" Target="../media/image100.svg"/><Relationship Id="rId11" Type="http://schemas.openxmlformats.org/officeDocument/2006/relationships/image" Target="../media/image82.sv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svg"/><Relationship Id="rId40" Type="http://schemas.openxmlformats.org/officeDocument/2006/relationships/image" Target="../media/image111.png"/><Relationship Id="rId45" Type="http://schemas.openxmlformats.org/officeDocument/2006/relationships/image" Target="../media/image116.svg"/><Relationship Id="rId53" Type="http://schemas.openxmlformats.org/officeDocument/2006/relationships/image" Target="../media/image124.svg"/><Relationship Id="rId58" Type="http://schemas.openxmlformats.org/officeDocument/2006/relationships/image" Target="../media/image129.png"/><Relationship Id="rId66" Type="http://schemas.openxmlformats.org/officeDocument/2006/relationships/image" Target="../media/image137.png"/><Relationship Id="rId74" Type="http://schemas.openxmlformats.org/officeDocument/2006/relationships/image" Target="../media/image145.png"/><Relationship Id="rId79" Type="http://schemas.openxmlformats.org/officeDocument/2006/relationships/image" Target="../media/image150.svg"/><Relationship Id="rId87" Type="http://schemas.openxmlformats.org/officeDocument/2006/relationships/image" Target="../media/image158.svg"/><Relationship Id="rId5" Type="http://schemas.openxmlformats.org/officeDocument/2006/relationships/image" Target="../media/image76.svg"/><Relationship Id="rId61" Type="http://schemas.openxmlformats.org/officeDocument/2006/relationships/image" Target="../media/image132.svg"/><Relationship Id="rId82" Type="http://schemas.openxmlformats.org/officeDocument/2006/relationships/image" Target="../media/image153.png"/><Relationship Id="rId90" Type="http://schemas.openxmlformats.org/officeDocument/2006/relationships/image" Target="../media/image161.png"/><Relationship Id="rId95" Type="http://schemas.openxmlformats.org/officeDocument/2006/relationships/image" Target="../media/image166.svg"/><Relationship Id="rId19" Type="http://schemas.openxmlformats.org/officeDocument/2006/relationships/image" Target="../media/image90.sv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svg"/><Relationship Id="rId30" Type="http://schemas.openxmlformats.org/officeDocument/2006/relationships/image" Target="../media/image101.png"/><Relationship Id="rId35" Type="http://schemas.openxmlformats.org/officeDocument/2006/relationships/image" Target="../media/image106.svg"/><Relationship Id="rId43" Type="http://schemas.openxmlformats.org/officeDocument/2006/relationships/image" Target="../media/image114.svg"/><Relationship Id="rId48" Type="http://schemas.openxmlformats.org/officeDocument/2006/relationships/image" Target="../media/image119.png"/><Relationship Id="rId56" Type="http://schemas.openxmlformats.org/officeDocument/2006/relationships/image" Target="../media/image127.png"/><Relationship Id="rId64" Type="http://schemas.openxmlformats.org/officeDocument/2006/relationships/image" Target="../media/image135.png"/><Relationship Id="rId69" Type="http://schemas.openxmlformats.org/officeDocument/2006/relationships/image" Target="../media/image140.svg"/><Relationship Id="rId77" Type="http://schemas.openxmlformats.org/officeDocument/2006/relationships/image" Target="../media/image148.svg"/><Relationship Id="rId100" Type="http://schemas.openxmlformats.org/officeDocument/2006/relationships/image" Target="../media/image171.png"/><Relationship Id="rId8" Type="http://schemas.openxmlformats.org/officeDocument/2006/relationships/image" Target="../media/image79.png"/><Relationship Id="rId51" Type="http://schemas.openxmlformats.org/officeDocument/2006/relationships/image" Target="../media/image122.svg"/><Relationship Id="rId72" Type="http://schemas.openxmlformats.org/officeDocument/2006/relationships/image" Target="../media/image143.png"/><Relationship Id="rId80" Type="http://schemas.openxmlformats.org/officeDocument/2006/relationships/image" Target="../media/image151.png"/><Relationship Id="rId85" Type="http://schemas.openxmlformats.org/officeDocument/2006/relationships/image" Target="../media/image156.svg"/><Relationship Id="rId93" Type="http://schemas.openxmlformats.org/officeDocument/2006/relationships/image" Target="../media/image164.svg"/><Relationship Id="rId98" Type="http://schemas.openxmlformats.org/officeDocument/2006/relationships/image" Target="../media/image169.png"/><Relationship Id="rId3" Type="http://schemas.openxmlformats.org/officeDocument/2006/relationships/image" Target="../media/image74.sv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5" Type="http://schemas.openxmlformats.org/officeDocument/2006/relationships/image" Target="../media/image96.svg"/><Relationship Id="rId33" Type="http://schemas.openxmlformats.org/officeDocument/2006/relationships/image" Target="../media/image104.sv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59" Type="http://schemas.openxmlformats.org/officeDocument/2006/relationships/image" Target="../media/image130.svg"/><Relationship Id="rId67" Type="http://schemas.openxmlformats.org/officeDocument/2006/relationships/image" Target="../media/image138.svg"/><Relationship Id="rId20" Type="http://schemas.openxmlformats.org/officeDocument/2006/relationships/image" Target="../media/image91.png"/><Relationship Id="rId41" Type="http://schemas.openxmlformats.org/officeDocument/2006/relationships/image" Target="../media/image112.sv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70" Type="http://schemas.openxmlformats.org/officeDocument/2006/relationships/image" Target="../media/image141.png"/><Relationship Id="rId75" Type="http://schemas.openxmlformats.org/officeDocument/2006/relationships/image" Target="../media/image146.svg"/><Relationship Id="rId83" Type="http://schemas.openxmlformats.org/officeDocument/2006/relationships/image" Target="../media/image154.svg"/><Relationship Id="rId88" Type="http://schemas.openxmlformats.org/officeDocument/2006/relationships/image" Target="../media/image159.png"/><Relationship Id="rId91" Type="http://schemas.openxmlformats.org/officeDocument/2006/relationships/image" Target="../media/image162.svg"/><Relationship Id="rId96" Type="http://schemas.openxmlformats.org/officeDocument/2006/relationships/image" Target="../media/image16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7.png"/><Relationship Id="rId15" Type="http://schemas.openxmlformats.org/officeDocument/2006/relationships/image" Target="../media/image86.svg"/><Relationship Id="rId23" Type="http://schemas.openxmlformats.org/officeDocument/2006/relationships/image" Target="../media/image94.sv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120.svg"/><Relationship Id="rId57" Type="http://schemas.openxmlformats.org/officeDocument/2006/relationships/image" Target="../media/image128.svg"/><Relationship Id="rId10" Type="http://schemas.openxmlformats.org/officeDocument/2006/relationships/image" Target="../media/image81.png"/><Relationship Id="rId31" Type="http://schemas.openxmlformats.org/officeDocument/2006/relationships/image" Target="../media/image102.sv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60" Type="http://schemas.openxmlformats.org/officeDocument/2006/relationships/image" Target="../media/image131.png"/><Relationship Id="rId65" Type="http://schemas.openxmlformats.org/officeDocument/2006/relationships/image" Target="../media/image136.svg"/><Relationship Id="rId73" Type="http://schemas.openxmlformats.org/officeDocument/2006/relationships/image" Target="../media/image144.svg"/><Relationship Id="rId78" Type="http://schemas.openxmlformats.org/officeDocument/2006/relationships/image" Target="../media/image149.png"/><Relationship Id="rId81" Type="http://schemas.openxmlformats.org/officeDocument/2006/relationships/image" Target="../media/image152.svg"/><Relationship Id="rId86" Type="http://schemas.openxmlformats.org/officeDocument/2006/relationships/image" Target="../media/image157.png"/><Relationship Id="rId94" Type="http://schemas.openxmlformats.org/officeDocument/2006/relationships/image" Target="../media/image165.png"/><Relationship Id="rId99" Type="http://schemas.openxmlformats.org/officeDocument/2006/relationships/image" Target="../media/image170.svg"/><Relationship Id="rId101" Type="http://schemas.openxmlformats.org/officeDocument/2006/relationships/image" Target="../media/image172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3" Type="http://schemas.openxmlformats.org/officeDocument/2006/relationships/image" Target="../media/image84.svg"/><Relationship Id="rId18" Type="http://schemas.openxmlformats.org/officeDocument/2006/relationships/image" Target="../media/image89.png"/><Relationship Id="rId39" Type="http://schemas.openxmlformats.org/officeDocument/2006/relationships/image" Target="../media/image110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0.png"/><Relationship Id="rId2" Type="http://schemas.openxmlformats.org/officeDocument/2006/relationships/image" Target="../media/image187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89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_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5ABE33B-CFFB-DA43-961D-9C2E1DBC0660}"/>
              </a:ext>
            </a:extLst>
          </p:cNvPr>
          <p:cNvSpPr/>
          <p:nvPr userDrawn="1"/>
        </p:nvSpPr>
        <p:spPr>
          <a:xfrm flipV="1">
            <a:off x="1" y="-29624"/>
            <a:ext cx="12188825" cy="5694805"/>
          </a:xfrm>
          <a:custGeom>
            <a:avLst/>
            <a:gdLst>
              <a:gd name="connsiteX0" fmla="*/ 0 w 12192000"/>
              <a:gd name="connsiteY0" fmla="*/ 5694805 h 5694805"/>
              <a:gd name="connsiteX1" fmla="*/ 12192000 w 12192000"/>
              <a:gd name="connsiteY1" fmla="*/ 5694805 h 5694805"/>
              <a:gd name="connsiteX2" fmla="*/ 12192000 w 12192000"/>
              <a:gd name="connsiteY2" fmla="*/ 1647500 h 5694805"/>
              <a:gd name="connsiteX3" fmla="*/ 12143591 w 12192000"/>
              <a:gd name="connsiteY3" fmla="*/ 1647500 h 5694805"/>
              <a:gd name="connsiteX4" fmla="*/ 0 w 12192000"/>
              <a:gd name="connsiteY4" fmla="*/ 0 h 5694805"/>
              <a:gd name="connsiteX5" fmla="*/ 0 w 12192000"/>
              <a:gd name="connsiteY5" fmla="*/ 1647500 h 5694805"/>
              <a:gd name="connsiteX6" fmla="*/ 0 w 12192000"/>
              <a:gd name="connsiteY6" fmla="*/ 1653654 h 569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694805">
                <a:moveTo>
                  <a:pt x="0" y="5694805"/>
                </a:moveTo>
                <a:lnTo>
                  <a:pt x="12192000" y="5694805"/>
                </a:lnTo>
                <a:lnTo>
                  <a:pt x="12192000" y="1647500"/>
                </a:lnTo>
                <a:lnTo>
                  <a:pt x="12143591" y="1647500"/>
                </a:lnTo>
                <a:lnTo>
                  <a:pt x="0" y="0"/>
                </a:lnTo>
                <a:lnTo>
                  <a:pt x="0" y="1647500"/>
                </a:lnTo>
                <a:lnTo>
                  <a:pt x="0" y="16536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C11419-AA4B-CC4B-8EF3-848458B5A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0729" y="5197871"/>
            <a:ext cx="7252351" cy="473464"/>
          </a:xfrm>
        </p:spPr>
        <p:txBody>
          <a:bodyPr>
            <a:noAutofit/>
          </a:bodyPr>
          <a:lstStyle>
            <a:lvl1pPr marL="0" indent="0" algn="r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| Job Title</a:t>
            </a:r>
          </a:p>
          <a:p>
            <a:r>
              <a:rPr lang="en-US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BEB3F1-B8AF-DE47-AA0B-DD2FA7D95844}"/>
              </a:ext>
            </a:extLst>
          </p:cNvPr>
          <p:cNvGrpSpPr/>
          <p:nvPr userDrawn="1"/>
        </p:nvGrpSpPr>
        <p:grpSpPr>
          <a:xfrm>
            <a:off x="2942472" y="375185"/>
            <a:ext cx="6303882" cy="3934758"/>
            <a:chOff x="2406962" y="375185"/>
            <a:chExt cx="6305524" cy="39347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5B0452-B6F4-7448-BDA7-A55549C7D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962" y="375185"/>
              <a:ext cx="6305523" cy="39347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F23796-C60D-1D4E-B01C-BE7229EC5A73}"/>
                </a:ext>
              </a:extLst>
            </p:cNvPr>
            <p:cNvSpPr txBox="1"/>
            <p:nvPr userDrawn="1"/>
          </p:nvSpPr>
          <p:spPr>
            <a:xfrm>
              <a:off x="4046500" y="3229009"/>
              <a:ext cx="4665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D376C"/>
                  </a:solidFill>
                </a:rPr>
                <a:t>We</a:t>
              </a:r>
              <a:r>
                <a:rPr lang="en-US" sz="1600" baseline="0">
                  <a:solidFill>
                    <a:srgbClr val="1D376C"/>
                  </a:solidFill>
                </a:rPr>
                <a:t> will set all students on a path to success. </a:t>
              </a:r>
              <a:endParaRPr lang="en-US" sz="1600">
                <a:solidFill>
                  <a:srgbClr val="1D376C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C47C31-5881-5E4B-9D6C-6120ED87A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4216E0-F867-7442-9A36-35817FBEF201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3A49F-50BF-764F-B0B0-59730C107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0900" y="5760947"/>
            <a:ext cx="7251700" cy="473464"/>
          </a:xfrm>
        </p:spPr>
        <p:txBody>
          <a:bodyPr>
            <a:noAutofit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  <a:lvl2pPr marL="342814" indent="0" algn="r">
              <a:buNone/>
              <a:defRPr sz="1600"/>
            </a:lvl2pPr>
            <a:lvl3pPr marL="685629" indent="0" algn="r">
              <a:buNone/>
              <a:defRPr sz="1400"/>
            </a:lvl3pPr>
            <a:lvl4pPr marL="1028443" indent="0" algn="r">
              <a:buNone/>
              <a:defRPr sz="1200"/>
            </a:lvl4pPr>
            <a:lvl5pPr marL="1371257" indent="0" algn="r">
              <a:buNone/>
              <a:defRPr sz="1200"/>
            </a:lvl5pPr>
          </a:lstStyle>
          <a:p>
            <a:pPr marL="0" marR="0" lvl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800"/>
              <a:t>Team/Office/Division Name | Date </a:t>
            </a:r>
          </a:p>
        </p:txBody>
      </p:sp>
    </p:spTree>
    <p:extLst>
      <p:ext uri="{BB962C8B-B14F-4D97-AF65-F5344CB8AC3E}">
        <p14:creationId xmlns:p14="http://schemas.microsoft.com/office/powerpoint/2010/main" val="214046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49F479-6C74-DD43-9159-EDBBBF818650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6"/>
          <a:stretch/>
        </p:blipFill>
        <p:spPr>
          <a:xfrm>
            <a:off x="10669635" y="4469130"/>
            <a:ext cx="1132787" cy="241969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1007355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92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49" y="1553674"/>
            <a:ext cx="1541170" cy="472691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387935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28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Color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FBEDD-5ADB-A740-B3B2-D5A40CDC2528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7" name="Rectangle 6"/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FC168A4-3138-C941-8827-A85584EF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143" y="228600"/>
            <a:ext cx="7187599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1FEF92E-E4AD-2A41-AA96-632665103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146" y="1531917"/>
            <a:ext cx="718759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68A7D8-F2DF-BB46-8432-2633F50331F1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0EEB5-807C-AF43-A987-B981B9024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Academ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D0388-EDB2-4A47-B296-C092A2549FDA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743600-A825-024B-9EE3-B8018822160B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DD3628-7242-3142-B23A-634023944C0A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B832EF-10D7-EC42-B290-BB2D1BA318D0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 userDrawn="1"/>
        </p:nvSpPr>
        <p:spPr>
          <a:xfrm rot="5400000">
            <a:off x="10073311" y="1585882"/>
            <a:ext cx="336076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88DD497-9FA8-9B4C-AC13-CD304EF0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9A732D-5BEB-B847-A7FB-EAD6B5248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066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Student Readin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D54EA9-0FE7-5E49-B5A3-03799137530C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E41C65-BBFD-984D-8458-AE48345AA038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8EB84-9AEF-0342-B140-A7261696D341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A812B3-194E-0745-8D5A-54352B8F3BDD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4F71DA9-7955-DD45-9713-555E89EC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0BB9A16-38C2-F14E-B9F9-FE99EE3F1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E3C87-87AB-224B-9134-C4C5AEF3DB78}"/>
              </a:ext>
            </a:extLst>
          </p:cNvPr>
          <p:cNvSpPr txBox="1"/>
          <p:nvPr userDrawn="1"/>
        </p:nvSpPr>
        <p:spPr>
          <a:xfrm rot="5400000">
            <a:off x="8226378" y="2631555"/>
            <a:ext cx="545211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</p:spTree>
    <p:extLst>
      <p:ext uri="{BB962C8B-B14F-4D97-AF65-F5344CB8AC3E}">
        <p14:creationId xmlns:p14="http://schemas.microsoft.com/office/powerpoint/2010/main" val="2588752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Educato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9E8E21-ABBE-8F45-B3EC-9E15035E1769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18D983-1355-004C-BCD1-B3D329AF356A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038D3C-9ECD-B64E-83FA-6A192ED04AC9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38A7DD-F09D-7741-88D2-52435917CCA1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C572FF4-F3AA-8549-A6C5-BDAC0A77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2DC94B-E27A-E440-96A0-C87FF10BB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C65DE-F11F-4B4E-A4EC-9C2EEDDF7E28}"/>
              </a:ext>
            </a:extLst>
          </p:cNvPr>
          <p:cNvSpPr txBox="1"/>
          <p:nvPr userDrawn="1"/>
        </p:nvSpPr>
        <p:spPr>
          <a:xfrm rot="5400000">
            <a:off x="8082170" y="1968615"/>
            <a:ext cx="412623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</p:spTree>
    <p:extLst>
      <p:ext uri="{BB962C8B-B14F-4D97-AF65-F5344CB8AC3E}">
        <p14:creationId xmlns:p14="http://schemas.microsoft.com/office/powerpoint/2010/main" val="2989814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Color B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E25227-80B3-044E-B5C2-30A4886F1093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3" name="Rectangle 2"/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9CBD19-EFA2-2845-88A5-BFE46601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686CA45-9F58-2E4A-BDF7-50BEB15FD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90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Academ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46B0-F569-C44B-996A-A6EE8557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D8AB1BC3-ADB8-A149-9F91-58C038DC424B}"/>
              </a:ext>
            </a:extLst>
          </p:cNvPr>
          <p:cNvSpPr/>
          <p:nvPr userDrawn="1"/>
        </p:nvSpPr>
        <p:spPr>
          <a:xfrm flipV="1">
            <a:off x="10817225" y="0"/>
            <a:ext cx="1371600" cy="13716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  <a:effectLst>
            <a:outerShdw blurRad="38100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2074A7E2-0E1B-9C4F-81DA-1582BD68D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099" y="80906"/>
            <a:ext cx="635337" cy="6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Student Readin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62B7-971E-7144-8D30-3DDE4124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54BF96FF-0F9F-AD4A-84B3-2BED9A8D1C2E}"/>
              </a:ext>
            </a:extLst>
          </p:cNvPr>
          <p:cNvSpPr/>
          <p:nvPr userDrawn="1"/>
        </p:nvSpPr>
        <p:spPr>
          <a:xfrm flipV="1">
            <a:off x="10817225" y="0"/>
            <a:ext cx="1371600" cy="13716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  <a:effectLst>
            <a:outerShdw blurRad="38100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1698" y="68085"/>
            <a:ext cx="592554" cy="7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Educato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5218-55AA-BD45-A117-266D64E1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D2D41F0E-D75A-B041-8358-4BEFD74AB688}"/>
              </a:ext>
            </a:extLst>
          </p:cNvPr>
          <p:cNvSpPr/>
          <p:nvPr userDrawn="1"/>
        </p:nvSpPr>
        <p:spPr>
          <a:xfrm flipV="1">
            <a:off x="10817225" y="0"/>
            <a:ext cx="1371600" cy="1371600"/>
          </a:xfrm>
          <a:prstGeom prst="triangle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  <a:effectLst>
            <a:outerShdw blurRad="38100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8568" y="111293"/>
            <a:ext cx="656803" cy="6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433CBB-FD63-7548-8991-A15F6208D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8" b="14968"/>
          <a:stretch/>
        </p:blipFill>
        <p:spPr>
          <a:xfrm>
            <a:off x="0" y="893"/>
            <a:ext cx="12188809" cy="5693322"/>
          </a:xfrm>
          <a:custGeom>
            <a:avLst/>
            <a:gdLst>
              <a:gd name="connsiteX0" fmla="*/ 0 w 12191984"/>
              <a:gd name="connsiteY0" fmla="*/ 0 h 5694805"/>
              <a:gd name="connsiteX1" fmla="*/ 12191984 w 12191984"/>
              <a:gd name="connsiteY1" fmla="*/ 0 h 5694805"/>
              <a:gd name="connsiteX2" fmla="*/ 12191984 w 12191984"/>
              <a:gd name="connsiteY2" fmla="*/ 4047305 h 5694805"/>
              <a:gd name="connsiteX3" fmla="*/ 12143591 w 12191984"/>
              <a:gd name="connsiteY3" fmla="*/ 4047305 h 5694805"/>
              <a:gd name="connsiteX4" fmla="*/ 0 w 12191984"/>
              <a:gd name="connsiteY4" fmla="*/ 5694805 h 5694805"/>
              <a:gd name="connsiteX5" fmla="*/ 0 w 12191984"/>
              <a:gd name="connsiteY5" fmla="*/ 4047305 h 5694805"/>
              <a:gd name="connsiteX6" fmla="*/ 0 w 12191984"/>
              <a:gd name="connsiteY6" fmla="*/ 4041151 h 569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84" h="5694805">
                <a:moveTo>
                  <a:pt x="0" y="0"/>
                </a:moveTo>
                <a:lnTo>
                  <a:pt x="12191984" y="0"/>
                </a:lnTo>
                <a:lnTo>
                  <a:pt x="12191984" y="4047305"/>
                </a:lnTo>
                <a:lnTo>
                  <a:pt x="12143591" y="4047305"/>
                </a:lnTo>
                <a:lnTo>
                  <a:pt x="0" y="5694805"/>
                </a:lnTo>
                <a:lnTo>
                  <a:pt x="0" y="4047305"/>
                </a:lnTo>
                <a:lnTo>
                  <a:pt x="0" y="4041151"/>
                </a:lnTo>
                <a:close/>
              </a:path>
            </a:pathLst>
          </a:cu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9019C8F-9DDE-9345-A0AC-A00AE29937CD}"/>
              </a:ext>
            </a:extLst>
          </p:cNvPr>
          <p:cNvSpPr/>
          <p:nvPr userDrawn="1"/>
        </p:nvSpPr>
        <p:spPr>
          <a:xfrm flipV="1">
            <a:off x="-1" y="-887"/>
            <a:ext cx="12188809" cy="5693321"/>
          </a:xfrm>
          <a:custGeom>
            <a:avLst/>
            <a:gdLst>
              <a:gd name="connsiteX0" fmla="*/ 0 w 12192000"/>
              <a:gd name="connsiteY0" fmla="*/ 5694805 h 5694805"/>
              <a:gd name="connsiteX1" fmla="*/ 12192000 w 12192000"/>
              <a:gd name="connsiteY1" fmla="*/ 5694805 h 5694805"/>
              <a:gd name="connsiteX2" fmla="*/ 12192000 w 12192000"/>
              <a:gd name="connsiteY2" fmla="*/ 1647500 h 5694805"/>
              <a:gd name="connsiteX3" fmla="*/ 12143591 w 12192000"/>
              <a:gd name="connsiteY3" fmla="*/ 1647500 h 5694805"/>
              <a:gd name="connsiteX4" fmla="*/ 0 w 12192000"/>
              <a:gd name="connsiteY4" fmla="*/ 0 h 5694805"/>
              <a:gd name="connsiteX5" fmla="*/ 0 w 12192000"/>
              <a:gd name="connsiteY5" fmla="*/ 1647500 h 5694805"/>
              <a:gd name="connsiteX6" fmla="*/ 0 w 12192000"/>
              <a:gd name="connsiteY6" fmla="*/ 1653654 h 569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694805">
                <a:moveTo>
                  <a:pt x="0" y="5694805"/>
                </a:moveTo>
                <a:lnTo>
                  <a:pt x="12192000" y="5694805"/>
                </a:lnTo>
                <a:lnTo>
                  <a:pt x="12192000" y="1647500"/>
                </a:lnTo>
                <a:lnTo>
                  <a:pt x="12143591" y="1647500"/>
                </a:lnTo>
                <a:lnTo>
                  <a:pt x="0" y="0"/>
                </a:lnTo>
                <a:lnTo>
                  <a:pt x="0" y="1647500"/>
                </a:lnTo>
                <a:lnTo>
                  <a:pt x="0" y="165365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64B84-B4C2-5044-B49C-37C67468A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134484"/>
            <a:ext cx="1511317" cy="943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31A684-D534-9A41-817E-511482241760}"/>
              </a:ext>
            </a:extLst>
          </p:cNvPr>
          <p:cNvSpPr txBox="1"/>
          <p:nvPr userDrawn="1"/>
        </p:nvSpPr>
        <p:spPr>
          <a:xfrm>
            <a:off x="428151" y="841275"/>
            <a:ext cx="139030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#</a:t>
            </a:r>
            <a:r>
              <a:rPr lang="en-US" sz="1200" err="1"/>
              <a:t>TNBestforAll</a:t>
            </a:r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2F5791-A095-824A-9574-D0FB827DB8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6C46652-1F92-C741-B925-6444432B5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0729" y="5197871"/>
            <a:ext cx="7252351" cy="473464"/>
          </a:xfrm>
        </p:spPr>
        <p:txBody>
          <a:bodyPr>
            <a:noAutofit/>
          </a:bodyPr>
          <a:lstStyle>
            <a:lvl1pPr marL="0" indent="0" algn="r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| Job Title</a:t>
            </a:r>
          </a:p>
          <a:p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AE979-5175-884C-A91E-3BB902360395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986478-2512-7E48-A021-24522ABC11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0900" y="5760947"/>
            <a:ext cx="7251700" cy="473464"/>
          </a:xfrm>
        </p:spPr>
        <p:txBody>
          <a:bodyPr>
            <a:noAutofit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  <a:lvl2pPr marL="342814" indent="0" algn="r">
              <a:buNone/>
              <a:defRPr sz="1600"/>
            </a:lvl2pPr>
            <a:lvl3pPr marL="685629" indent="0" algn="r">
              <a:buNone/>
              <a:defRPr sz="1400"/>
            </a:lvl3pPr>
            <a:lvl4pPr marL="1028443" indent="0" algn="r">
              <a:buNone/>
              <a:defRPr sz="1200"/>
            </a:lvl4pPr>
            <a:lvl5pPr marL="1371257" indent="0" algn="r">
              <a:buNone/>
              <a:defRPr sz="1200"/>
            </a:lvl5pPr>
          </a:lstStyle>
          <a:p>
            <a:pPr marL="0" marR="0" lvl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800"/>
              <a:t>Team/Office/Division Name | Date </a:t>
            </a:r>
          </a:p>
        </p:txBody>
      </p:sp>
    </p:spTree>
    <p:extLst>
      <p:ext uri="{BB962C8B-B14F-4D97-AF65-F5344CB8AC3E}">
        <p14:creationId xmlns:p14="http://schemas.microsoft.com/office/powerpoint/2010/main" val="144389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228600"/>
            <a:ext cx="961024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918A53-C283-1B4D-9640-1599D57C8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2455" y="1531917"/>
            <a:ext cx="961024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9AD7-8289-4247-B9A4-3E901630EB14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04675-D4D6-2C48-BFDC-3C3B0F22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0" y="1070424"/>
            <a:ext cx="1200211" cy="3681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45A5E4-093F-5C42-B6E9-B06026B15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29781"/>
          <a:stretch/>
        </p:blipFill>
        <p:spPr>
          <a:xfrm>
            <a:off x="209756" y="568460"/>
            <a:ext cx="3713952" cy="4685856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528034" y="604774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872" y="228600"/>
            <a:ext cx="5999188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7793" y="1531917"/>
            <a:ext cx="599918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59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EC3D9FEC-35B5-2A48-9240-C98F6A36B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491" r="41582" b="27109"/>
          <a:stretch/>
        </p:blipFill>
        <p:spPr>
          <a:xfrm>
            <a:off x="5398852" y="2054252"/>
            <a:ext cx="2259327" cy="3105150"/>
          </a:xfrm>
          <a:prstGeom prst="rect">
            <a:avLst/>
          </a:pr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4BF81C8E-7B92-4E4A-94BC-EB8183E7F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6" t="19332" r="23971" b="3996"/>
          <a:stretch/>
        </p:blipFill>
        <p:spPr>
          <a:xfrm>
            <a:off x="7649499" y="2054250"/>
            <a:ext cx="2268004" cy="3105152"/>
          </a:xfrm>
          <a:prstGeom prst="rect">
            <a:avLst/>
          </a:prstGeom>
        </p:spPr>
      </p:pic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D736E1AF-4E8A-7448-A968-D040E42C96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7150"/>
          <a:stretch>
            <a:fillRect/>
          </a:stretch>
        </p:blipFill>
        <p:spPr>
          <a:xfrm>
            <a:off x="9917502" y="2054250"/>
            <a:ext cx="2271324" cy="310515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397194" y="2054253"/>
            <a:ext cx="2253965" cy="3105151"/>
          </a:xfrm>
          <a:prstGeom prst="rect">
            <a:avLst/>
          </a:prstGeom>
          <a:solidFill>
            <a:srgbClr val="E877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649499" y="2054253"/>
            <a:ext cx="2268004" cy="3105151"/>
          </a:xfrm>
          <a:prstGeom prst="rect">
            <a:avLst/>
          </a:prstGeom>
          <a:solidFill>
            <a:srgbClr val="2DCCD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917502" y="2054253"/>
            <a:ext cx="2271324" cy="3105151"/>
          </a:xfrm>
          <a:prstGeom prst="rect">
            <a:avLst/>
          </a:prstGeom>
          <a:solidFill>
            <a:srgbClr val="D2D75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EEB543B9-ACE5-5044-ACA8-2AE54DED05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b="6875"/>
          <a:stretch>
            <a:fillRect/>
          </a:stretch>
        </p:blipFill>
        <p:spPr>
          <a:xfrm>
            <a:off x="2" y="2054254"/>
            <a:ext cx="5398853" cy="31051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9" name="Rectangle 8"/>
          <p:cNvSpPr/>
          <p:nvPr userDrawn="1"/>
        </p:nvSpPr>
        <p:spPr>
          <a:xfrm>
            <a:off x="2" y="2054253"/>
            <a:ext cx="5398853" cy="310515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" y="2373454"/>
            <a:ext cx="3802078" cy="237318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80666-F1D1-C241-B56B-F2434B5AC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655" y="92102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47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A120BF-9F35-7340-8189-F28EF706C7EC}"/>
              </a:ext>
            </a:extLst>
          </p:cNvPr>
          <p:cNvGrpSpPr/>
          <p:nvPr userDrawn="1"/>
        </p:nvGrpSpPr>
        <p:grpSpPr>
          <a:xfrm>
            <a:off x="87609" y="5383676"/>
            <a:ext cx="12013611" cy="175769"/>
            <a:chOff x="-556175" y="5388428"/>
            <a:chExt cx="10206500" cy="1492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11C9FE-A74C-3240-98F3-D5B9B6492C54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F912B0F-EEF6-534A-AB82-92D668972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1E573E3-1BB9-7043-96C6-2D78B23F8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E5A8F4E-E545-C64D-B37C-FFEEFEE54B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454B668-B0A0-BC4F-A97E-E33205F94C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56221D30-4818-DA48-9D9F-98E20B7884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9173D0FF-D715-0040-B5E5-BB8A05CA63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405E21C-2376-8B49-9C1D-8B8BF377AD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4A1CB1D2-17BB-A447-9962-22DBC835AC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32A6699-8D46-8F45-9FCE-DDEC50DD17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8B6E076-CBBD-644B-B2DF-9D23CB71AE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7F7F2465-CAB0-374D-A006-5511D8C55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D438939-E8FF-E841-B961-805EC07E8C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A4B5F6F-79E8-DB4F-A640-32C7762296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236DD86-DF25-1E4E-81F8-17D9EAF6AC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D6E8BC3C-F3FD-4A49-8F07-24C564B9D9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F7DA2E63-053D-F649-8B5A-366D384B64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F9A61E0D-5243-F342-8E46-0DCAA11D42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4BA01C9-124F-1345-93EF-640A6C1089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223D7AF-C33D-1549-A0A5-3CF935F65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90E2169E-3202-D245-A3D8-889DB0DC60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73DE0EE6-2CDE-124C-92E2-E71CF4DBB4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C37A68-100A-B446-9C9B-94060F2771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431F842-660D-294E-ABFA-446E814A5A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AA8C648-2929-504C-A99D-BC28CA8EC2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EDC446D-BD9A-B246-9176-77B9B3E313A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561920B2-9928-564F-BB79-CC7CFD7B1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024BC6B5-7418-FA4B-9801-50D1787D7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E6F0EC4B-979E-8A4F-9530-A40661A7F1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461D17D1-A24F-FA4F-8026-A57016F799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13E24A2-3A13-DF48-8CAB-E04CF6FAD6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32061DF-AA67-0B4F-BBFC-18B9BAC2F0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C72C0402-29E9-0D4C-93CE-406B8D2E47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97EE4D4-5B9B-3643-99CB-8AE44A0B6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E6C1BDF-6C67-4F40-9ECC-47B44CB6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E5577C1-9432-AC40-A5AE-56167D7FC8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1E0A254B-969B-4940-8E86-85C71F3449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4CE44EA-AAF3-2D48-852A-BA69E51FE1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7937132-E04B-CB48-9C7D-31E99A8541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DC34544-1063-294B-AEBF-2341F140E8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47073FF-4072-F649-950A-AB15BF0B50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55AB66B-F460-324D-812B-CB2BA2EFE1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F705815-68E4-1D43-9ACA-4B4AB41C08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7531344-5272-D247-857B-E98A04A791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4DDC550-515E-884A-98D8-4BA5EE6CEE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CBC2D22-6CE6-9E41-BF03-F2B7E26710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2BA87232-3EE1-754D-B0A5-11362098A2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A417B07-6BC6-524E-A500-60C1AF78FE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62F790D-2C23-9A44-8587-7CDDC7A39F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37EF657-F22A-5043-A3ED-A3E70820B79C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F3584AD-F8D5-5B4F-8A3C-F909EBD84B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06EADBF-9A25-B049-9389-B4B822E677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87CD37E-EDEE-F944-B5D9-CD640051D3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09FDA8F-705B-7445-83EE-01C4692F97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2294DAAB-9421-1D49-A0E0-5F2962DF59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43D1113-61EA-C342-ADD9-BDC89B45F1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289F2884-60EA-F040-ABCC-640C11ADE0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0D37DE-E48D-FD4A-B493-734FCA552D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7BF5998-C658-2B49-BF1C-BC93B7AFC7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7E384BF-2925-C443-A51A-BAAA0A3D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921C59E-B483-FD48-8B2D-D58511F21D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991228E-9258-484D-843F-D3A9FDDEE8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D1C2ED8-AE97-B040-921D-977ABF4564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8D90B15-ADB1-8C4B-B19A-D7CB6E221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D4F4970E-E688-6F48-B006-5CC6042744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B0FFE97-D100-8B4A-AB51-492415D01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7D39236-A7EE-094A-A60E-D7A43CFA70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B9D20C9-249D-8C49-8015-A401189E3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EDE03F6-7B0B-C54D-A01C-3164AA26B6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8DC07DF-6319-FE42-80AE-F2B0D83A49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316B931-67FC-694C-AC99-108805FF41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99552ED4-4E6F-6A42-BDE1-DB4B22EE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F221E1D0-2012-1F42-BFBF-64F4785FA6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42405AC-171B-FE4D-807A-373596C517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F562C103-0000-0B49-A35C-A415C790D3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D6358A4-22E7-F24C-9BF9-A514054462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FF7D2C6-B4DD-074D-8416-6FAF0033AF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00DEE38B-51C1-914A-9E5C-5227AB2A93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08ADF36-321A-BB4F-858E-5C52853F6D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7E75FE7-962D-C94A-A8C8-A2F301D9A1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C9597D22-7D6B-BF4E-94EB-4B707014F3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B4E9B3CF-D747-E449-B569-661DF1708F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5663515C-386C-5A49-95D4-56BCE5FAF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F4816D83-BC61-B14D-9C4C-FD612A8AFF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3859FD9-8844-9848-BFD3-8543C5CC6C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01538DE-83D4-4A44-9FA5-F19A29428D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466E8A5-D195-4D4B-AABD-B3C6C4AEEA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AE220B75-7166-5843-BAC7-9FA2707BB4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A4ECBEE-0A72-5D41-A557-17D271D414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6ABA97A-6242-9C43-92FE-C1FEA5AE33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35D50A5-F80F-A647-AE00-43CA8A997C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0C3BA718-61A3-8649-B9D9-96B4622027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BAEFD7F-407E-EA48-A086-9DD5A82AC8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337AC2E-CDD2-5147-8539-5464523240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3D493A1-4900-384B-882F-6D2C7FEFB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DD153CC-0666-2E4B-98E3-9A6E7F63AB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6DF279E-C3AC-0B44-B366-7DB50FF804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13ED11B-8650-914E-A7FA-D93EEBA0A8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072EC1-9A9A-AA4E-BCAF-F0FA9232DE46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A88537-7EEB-4B40-9B67-A2EC352D5F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F15C8B4-381B-B448-AD14-754478F659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5BD491-D303-414B-8562-5D1C5C90DD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0FC53CB-E294-E347-ACE7-583CACA3FA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E09E55E9-6BD7-E247-BA30-30B47764B8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9DEC776-1435-2449-9248-4BC3B67E2E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1FC6019-8982-4046-AADE-809CC8F3A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25034FC-E6B3-4347-A723-9017F6FF28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9EFFF1-E79C-8D46-9331-05E7DFFAD8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D0EB820-87BE-C849-9312-8BFE2F064E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15D5C2A-85C1-FB48-B08E-005B0C9CC5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9E93ED-83CE-5847-BAA8-19AD936711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9FEB417-C9B2-F14F-B871-3BC533C9F5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5E67D50-1ACB-7546-85E7-F1913E0000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86FFDF4-810E-3148-9597-967A701D6F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54B66E1-95FF-E341-8853-AF9900BD55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0214990-600D-C142-A439-34F9567574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55AAADB-710F-8F45-9765-498E433E18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319C4EB-54F1-EC48-896F-B6D2BFAEB4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CE00956-EFE9-7F4F-A7F9-399FC998E7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6BB5E84-37E4-1F4D-B241-0F893534FF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A59986F-414D-E646-91B4-53A762BDE0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1B0F7FB-6EB1-2A47-A75C-405FEB09AD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FABB03D-3FFB-4E4B-82EA-7543381052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55F7CB7-0B69-A447-8F00-9ACD00D168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4CC0D92-ED40-844B-8D9E-6187EBDD6C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5CA1277-10D6-514B-B4AC-D1B366ED80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B5790AB-A43A-4244-A284-CF0079633A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552C6D9-E40B-4745-B33B-C480D96A80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7DB5439-9A7A-F943-90A7-2CE712A6E7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95E2649-D93B-1D41-9D52-5C8E1D0D5F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A3ED38F-D877-2142-BE0E-13C3AF774D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BDC4F6C-5BC9-8E41-9808-3897BF58AE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79D731D-CDB0-8C46-831B-F5614022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C115E27-D844-F549-A39D-E091628C01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A73D298-4094-EA4D-BBB4-F99ED3F5F9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9FEC35F5-4F0E-C948-A440-9E8A08CBE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FBC522FA-B101-6A47-98B7-302C7AAB89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51DD4AC-3C2D-F646-A56A-DD9B453EAE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87EB64-4610-454D-96AA-70CB71F8E0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35EFEC91-45F4-E943-9208-67D3E055A6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D273C18-F0FC-1849-AEA5-2F72C73C95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434C156-1DAF-FB44-A5BC-629B0B22C0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5EA44AB-4C9A-C947-A095-5BC60EA3E7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5BBFBC2E-6B80-D84E-B943-9F67083DCB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33E1E90-7428-C348-A58A-94028A2554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E3C3B3C-D309-8547-BE91-A9247E7E1D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0B39BCD-3728-EE4B-B8CE-4AA40CDB1F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878324-3761-F446-B25F-F0A4661023B2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20A1073-CC0A-5845-A40A-80148A571A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2A35C77-9DBC-7747-94E9-B19DF06957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D944309-0691-2843-94BB-94CE534C7A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03A69A6-8100-8144-9A90-B60C63ABAD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FC9C8A-85FE-CB4E-99B9-C23C0A7697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C58D23B-6C31-094D-8E45-6C8F4F068B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B02944A-B799-6D46-9F08-5D7E9D88E2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737233-669E-C940-B671-27C6F45871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C479F78-7E3D-E94B-8CDA-7F5286285A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95010-9BDD-BF4C-9A80-1F2DAABFE0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1E17199-27DE-1047-A0C8-3519FCE780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642A74-E910-6241-9D91-D6ED2EC8AC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C42757D-576D-4840-8225-C1D8D25B56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71B04E-E1A1-F74D-80E4-0BA51ACFC8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62A01D0-01A7-004D-93E4-E4B1A465E2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88CE8FE-10CD-9B40-B75F-C09541BBFE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9DA3988-3338-8F47-8006-5EDD2F1915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480C019-405D-D841-B262-CCC8B0A46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2BF52C3-65AE-3743-A224-80A6A01CE9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DD8004-1B13-7E43-B2F4-9DD935DD075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85630E5-E9CF-4444-9267-717F77A7D9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2FB3E46-A2A9-A54D-943E-83DCB71121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73F1496-0D23-CE46-92FF-B588055A04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4C3F240-1DE5-2244-9156-439FBDF603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1366BED-41C1-9A4D-9E0B-30254087E8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15D71F1-3448-5045-9226-E0ECBB0A6F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1CCBFD6-B1CA-904E-AE7E-FA030B39AF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BB75F07-156B-0246-B274-E32944D8A7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84943BB-AF7B-1840-B81F-B4371D4618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7F6B231-7F01-404A-9735-CC75DEB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255AA55-A993-7843-9084-3EF3AE411B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FD40011-6BCA-5A4D-89AC-700FA1757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F780EF2-7736-2D46-B262-4D30A7D088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4904872-117D-2340-8917-B6AE8A8895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F96B6A-61A5-1040-B1E5-DDF9897210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7D5F316-7249-2147-B8F9-6F93D060D8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B932FE1-9304-414D-9F5B-8381B42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909069E-8544-BD48-AAAA-FB55BB6377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D937349-F160-2644-AD65-DABB1FB077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656E01E-035D-1242-847E-F26FF56A8E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B3B2E9A-6CBA-BA44-A874-5F20259D05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1FCDA7B-47FC-9E4E-95BB-CA3E697A3E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55C24C-EB9E-EB4C-8389-C5B712C029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4482B7-5B20-E14F-8F4F-5497FAFA8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C8B7605-3F08-DB46-9D8D-58D66F5CD6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46EA885-5970-8A4B-8847-8F33CC537C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2C45CE9-E3FA-1142-8AAF-E18AA168C5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7E81239-B5C7-E640-8097-DA48E59CDA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212" name="Text Placeholder 8">
            <a:extLst>
              <a:ext uri="{FF2B5EF4-FFF2-40B4-BE49-F238E27FC236}">
                <a16:creationId xmlns:a16="http://schemas.microsoft.com/office/drawing/2014/main" id="{DBC92E94-8F82-144A-AB81-BDD7CFE7C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4660" y="1362862"/>
            <a:ext cx="8319508" cy="596900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2" indent="0" algn="ctr">
              <a:buNone/>
              <a:defRPr/>
            </a:lvl3pPr>
            <a:lvl4pPr marL="1371257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445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 of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80284" y="533653"/>
            <a:ext cx="4354825" cy="64616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3599" b="1">
                <a:solidFill>
                  <a:schemeClr val="accent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Theory of Action</a:t>
            </a:r>
            <a:endParaRPr lang="id-ID" sz="3599" b="1">
              <a:solidFill>
                <a:schemeClr val="accent2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4793072" y="389572"/>
            <a:ext cx="7167275" cy="958221"/>
          </a:xfrm>
          <a:prstGeom prst="rect">
            <a:avLst/>
          </a:prstGeom>
        </p:spPr>
        <p:txBody>
          <a:bodyPr vert="horz" wrap="square" lIns="217434" tIns="108717" rIns="217434" bIns="108717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Georgia" panose="02040502050405020303" pitchFamily="18" charset="0"/>
                <a:cs typeface="Lato Light"/>
              </a:rPr>
              <a:t>The department will create meaningful and lasting change for students in TN through: </a:t>
            </a:r>
            <a:endParaRPr lang="en-US" sz="2400">
              <a:solidFill>
                <a:schemeClr val="accent1"/>
              </a:solidFill>
              <a:latin typeface="Georgia" panose="02040502050405020303" pitchFamily="18" charset="0"/>
              <a:cs typeface="Lato Ligh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429007" y="4754570"/>
            <a:ext cx="910742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Engage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429007" y="5064985"/>
            <a:ext cx="3224305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Authentically engage with stakeholders to measure what is and isn’t working.</a:t>
            </a:r>
          </a:p>
        </p:txBody>
      </p:sp>
      <p:sp>
        <p:nvSpPr>
          <p:cNvPr id="7" name="Rectangle 6"/>
          <p:cNvSpPr/>
          <p:nvPr userDrawn="1"/>
        </p:nvSpPr>
        <p:spPr>
          <a:xfrm flipV="1">
            <a:off x="8636635" y="6059943"/>
            <a:ext cx="3016676" cy="73098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836584" y="4754570"/>
            <a:ext cx="1252417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Capacity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836583" y="5064983"/>
            <a:ext cx="3464747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district capacity and consider the needs and realities of each district in our work.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5059234" y="6053982"/>
            <a:ext cx="3063149" cy="69076"/>
          </a:xfrm>
          <a:prstGeom prst="rect">
            <a:avLst/>
          </a:prstGeom>
          <a:solidFill>
            <a:srgbClr val="55787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9006" y="1509276"/>
            <a:ext cx="864254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Access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9007" y="1759713"/>
            <a:ext cx="2671532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Focus on rigorous academic expectations for all children.</a:t>
            </a: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8636635" y="2718027"/>
            <a:ext cx="3016676" cy="74806"/>
          </a:xfrm>
          <a:prstGeom prst="rect">
            <a:avLst/>
          </a:prstGeom>
          <a:solidFill>
            <a:srgbClr val="D9D95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36585" y="1509276"/>
            <a:ext cx="1646756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36585" y="1759713"/>
            <a:ext cx="3831735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upon the commitment to standards, assessment, accountability, and evaluation.</a:t>
            </a:r>
          </a:p>
        </p:txBody>
      </p:sp>
      <p:sp>
        <p:nvSpPr>
          <p:cNvPr id="16" name="Rectangle 15"/>
          <p:cNvSpPr/>
          <p:nvPr userDrawn="1"/>
        </p:nvSpPr>
        <p:spPr>
          <a:xfrm flipV="1">
            <a:off x="5059233" y="2720942"/>
            <a:ext cx="3014346" cy="75237"/>
          </a:xfrm>
          <a:prstGeom prst="rect">
            <a:avLst/>
          </a:prstGeom>
          <a:solidFill>
            <a:srgbClr val="6FCCD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429006" y="3135599"/>
            <a:ext cx="1008525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Pipeline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29007" y="3472073"/>
            <a:ext cx="3102795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and maintain a strong educator pipeline and retention strategy.</a:t>
            </a:r>
          </a:p>
        </p:txBody>
      </p:sp>
      <p:sp>
        <p:nvSpPr>
          <p:cNvPr id="19" name="Rectangle 18"/>
          <p:cNvSpPr/>
          <p:nvPr userDrawn="1"/>
        </p:nvSpPr>
        <p:spPr>
          <a:xfrm flipV="1">
            <a:off x="8636636" y="4442968"/>
            <a:ext cx="3102795" cy="74637"/>
          </a:xfrm>
          <a:prstGeom prst="rect">
            <a:avLst/>
          </a:prstGeom>
          <a:solidFill>
            <a:srgbClr val="EB373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836583" y="3135599"/>
            <a:ext cx="1289286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Supports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36584" y="3472075"/>
            <a:ext cx="3014346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Provide whole child supports for schools, teachers, and families.</a:t>
            </a:r>
          </a:p>
        </p:txBody>
      </p:sp>
      <p:sp>
        <p:nvSpPr>
          <p:cNvPr id="22" name="Rectangle 21"/>
          <p:cNvSpPr/>
          <p:nvPr userDrawn="1"/>
        </p:nvSpPr>
        <p:spPr>
          <a:xfrm flipV="1">
            <a:off x="5059234" y="4433905"/>
            <a:ext cx="3063149" cy="72263"/>
          </a:xfrm>
          <a:prstGeom prst="rect">
            <a:avLst/>
          </a:prstGeom>
          <a:solidFill>
            <a:srgbClr val="F07F3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 rotWithShape="1">
          <a:blip r:embed="rId2"/>
          <a:srcRect l="7540" t="3421" r="6695" b="2531"/>
          <a:stretch/>
        </p:blipFill>
        <p:spPr>
          <a:xfrm>
            <a:off x="117877" y="1719943"/>
            <a:ext cx="4679638" cy="42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0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9" y="87400"/>
            <a:ext cx="6102683" cy="6104272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 rot="16200000">
            <a:off x="-95886" y="2846139"/>
            <a:ext cx="2743203" cy="63951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915766" y="750972"/>
            <a:ext cx="2742489" cy="63967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 rot="5400000">
            <a:off x="4040843" y="2846140"/>
            <a:ext cx="2743203" cy="63951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916964" y="4954406"/>
            <a:ext cx="2742489" cy="63967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2CC780C-E8D9-B441-BEF6-AE6F6F43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00" y="228600"/>
            <a:ext cx="58471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725FD5F-7EDD-9B43-930F-1F581B4D7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6301" y="1531917"/>
            <a:ext cx="5363082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568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76" y="-420063"/>
            <a:ext cx="5813653" cy="701394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7885481" y="2457452"/>
            <a:ext cx="1190315" cy="10572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add text or image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96DECB2-EF22-AA42-9736-34B9E1B4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558654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659A5C-6A65-454B-B601-1832E0051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5283897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597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33" y="-1046748"/>
            <a:ext cx="5964694" cy="860257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7869" y="4314827"/>
            <a:ext cx="5229451" cy="1457325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425813" y="884572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425814" y="2447925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551358" y="3943976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551358" y="5440028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772070D-F9FD-7344-B21E-B599A9C1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3000375"/>
            <a:ext cx="5229451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669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6970" y="-1101130"/>
            <a:ext cx="4769117" cy="934877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05470" y="2126807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B230F9-F1A2-294E-8C90-93CC0A1E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5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BAF5998-E5AF-3D40-A47A-3F8666A21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1656" y="2128178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14425BA-DEF6-0144-BD59-C3F0E0DC0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0539" y="2126807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093BCD0-6284-514D-BC72-3D7E92636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2849" y="4017697"/>
            <a:ext cx="1622638" cy="12083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782AE8A-0F9C-314A-8733-3D939DC19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0305" y="4016326"/>
            <a:ext cx="1622638" cy="12083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021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546" y="180978"/>
            <a:ext cx="8534084" cy="895349"/>
          </a:xfrm>
        </p:spPr>
        <p:txBody>
          <a:bodyPr>
            <a:normAutofit/>
          </a:bodyPr>
          <a:lstStyle>
            <a:lvl1pPr algn="r">
              <a:defRPr sz="35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b="3811"/>
          <a:stretch/>
        </p:blipFill>
        <p:spPr>
          <a:xfrm>
            <a:off x="0" y="0"/>
            <a:ext cx="11072786" cy="614127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80929" y="381000"/>
            <a:ext cx="1535100" cy="8001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or add graphic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80927" y="1562100"/>
            <a:ext cx="1535102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0929" y="2670585"/>
            <a:ext cx="1535101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0928" y="3779070"/>
            <a:ext cx="1535100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80926" y="4887555"/>
            <a:ext cx="1535102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743295" y="125730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743295" y="2118135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743295" y="2918235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743295" y="377907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743295" y="457917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306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55" y="228600"/>
            <a:ext cx="11071516" cy="1208314"/>
          </a:xfrm>
        </p:spPr>
        <p:txBody>
          <a:bodyPr>
            <a:normAutofit/>
          </a:bodyPr>
          <a:lstStyle>
            <a:lvl1pPr algn="ctr">
              <a:defRPr sz="35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98"/>
          <p:cNvGrpSpPr>
            <a:grpSpLocks/>
          </p:cNvGrpSpPr>
          <p:nvPr userDrawn="1"/>
        </p:nvGrpSpPr>
        <p:grpSpPr bwMode="auto">
          <a:xfrm>
            <a:off x="3626519" y="3133525"/>
            <a:ext cx="4585226" cy="3724479"/>
            <a:chOff x="4971" y="461"/>
            <a:chExt cx="1883" cy="1749"/>
          </a:xfrm>
          <a:solidFill>
            <a:schemeClr val="bg1">
              <a:lumMod val="95000"/>
            </a:schemeClr>
          </a:solidFill>
        </p:grpSpPr>
        <p:sp>
          <p:nvSpPr>
            <p:cNvPr id="4" name="Freeform 99"/>
            <p:cNvSpPr>
              <a:spLocks noChangeArrowheads="1"/>
            </p:cNvSpPr>
            <p:nvPr/>
          </p:nvSpPr>
          <p:spPr bwMode="auto">
            <a:xfrm>
              <a:off x="5794" y="686"/>
              <a:ext cx="504" cy="324"/>
            </a:xfrm>
            <a:custGeom>
              <a:avLst/>
              <a:gdLst>
                <a:gd name="T0" fmla="*/ 1145 w 2227"/>
                <a:gd name="T1" fmla="*/ 1357 h 1432"/>
                <a:gd name="T2" fmla="*/ 1145 w 2227"/>
                <a:gd name="T3" fmla="*/ 1357 h 1432"/>
                <a:gd name="T4" fmla="*/ 987 w 2227"/>
                <a:gd name="T5" fmla="*/ 1199 h 1432"/>
                <a:gd name="T6" fmla="*/ 1145 w 2227"/>
                <a:gd name="T7" fmla="*/ 1041 h 1432"/>
                <a:gd name="T8" fmla="*/ 1304 w 2227"/>
                <a:gd name="T9" fmla="*/ 1199 h 1432"/>
                <a:gd name="T10" fmla="*/ 1145 w 2227"/>
                <a:gd name="T11" fmla="*/ 1357 h 1432"/>
                <a:gd name="T12" fmla="*/ 882 w 2227"/>
                <a:gd name="T13" fmla="*/ 1109 h 1432"/>
                <a:gd name="T14" fmla="*/ 882 w 2227"/>
                <a:gd name="T15" fmla="*/ 1109 h 1432"/>
                <a:gd name="T16" fmla="*/ 738 w 2227"/>
                <a:gd name="T17" fmla="*/ 961 h 1432"/>
                <a:gd name="T18" fmla="*/ 882 w 2227"/>
                <a:gd name="T19" fmla="*/ 812 h 1432"/>
                <a:gd name="T20" fmla="*/ 1029 w 2227"/>
                <a:gd name="T21" fmla="*/ 961 h 1432"/>
                <a:gd name="T22" fmla="*/ 882 w 2227"/>
                <a:gd name="T23" fmla="*/ 1109 h 1432"/>
                <a:gd name="T24" fmla="*/ 792 w 2227"/>
                <a:gd name="T25" fmla="*/ 772 h 1432"/>
                <a:gd name="T26" fmla="*/ 792 w 2227"/>
                <a:gd name="T27" fmla="*/ 772 h 1432"/>
                <a:gd name="T28" fmla="*/ 665 w 2227"/>
                <a:gd name="T29" fmla="*/ 642 h 1432"/>
                <a:gd name="T30" fmla="*/ 792 w 2227"/>
                <a:gd name="T31" fmla="*/ 515 h 1432"/>
                <a:gd name="T32" fmla="*/ 922 w 2227"/>
                <a:gd name="T33" fmla="*/ 642 h 1432"/>
                <a:gd name="T34" fmla="*/ 792 w 2227"/>
                <a:gd name="T35" fmla="*/ 772 h 1432"/>
                <a:gd name="T36" fmla="*/ 888 w 2227"/>
                <a:gd name="T37" fmla="*/ 453 h 1432"/>
                <a:gd name="T38" fmla="*/ 888 w 2227"/>
                <a:gd name="T39" fmla="*/ 453 h 1432"/>
                <a:gd name="T40" fmla="*/ 792 w 2227"/>
                <a:gd name="T41" fmla="*/ 356 h 1432"/>
                <a:gd name="T42" fmla="*/ 888 w 2227"/>
                <a:gd name="T43" fmla="*/ 258 h 1432"/>
                <a:gd name="T44" fmla="*/ 984 w 2227"/>
                <a:gd name="T45" fmla="*/ 356 h 1432"/>
                <a:gd name="T46" fmla="*/ 888 w 2227"/>
                <a:gd name="T47" fmla="*/ 453 h 1432"/>
                <a:gd name="T48" fmla="*/ 1793 w 2227"/>
                <a:gd name="T49" fmla="*/ 622 h 1432"/>
                <a:gd name="T50" fmla="*/ 1793 w 2227"/>
                <a:gd name="T51" fmla="*/ 622 h 1432"/>
                <a:gd name="T52" fmla="*/ 1603 w 2227"/>
                <a:gd name="T53" fmla="*/ 430 h 1432"/>
                <a:gd name="T54" fmla="*/ 1793 w 2227"/>
                <a:gd name="T55" fmla="*/ 238 h 1432"/>
                <a:gd name="T56" fmla="*/ 1985 w 2227"/>
                <a:gd name="T57" fmla="*/ 430 h 1432"/>
                <a:gd name="T58" fmla="*/ 1793 w 2227"/>
                <a:gd name="T59" fmla="*/ 622 h 1432"/>
                <a:gd name="T60" fmla="*/ 1652 w 2227"/>
                <a:gd name="T61" fmla="*/ 0 h 1432"/>
                <a:gd name="T62" fmla="*/ 1652 w 2227"/>
                <a:gd name="T63" fmla="*/ 0 h 1432"/>
                <a:gd name="T64" fmla="*/ 1080 w 2227"/>
                <a:gd name="T65" fmla="*/ 1431 h 1432"/>
                <a:gd name="T66" fmla="*/ 1117 w 2227"/>
                <a:gd name="T67" fmla="*/ 1431 h 1432"/>
                <a:gd name="T68" fmla="*/ 1713 w 2227"/>
                <a:gd name="T69" fmla="*/ 846 h 1432"/>
                <a:gd name="T70" fmla="*/ 2121 w 2227"/>
                <a:gd name="T71" fmla="*/ 323 h 1432"/>
                <a:gd name="T72" fmla="*/ 1652 w 2227"/>
                <a:gd name="T73" fmla="*/ 0 h 1432"/>
                <a:gd name="T74" fmla="*/ 1145 w 2227"/>
                <a:gd name="T75" fmla="*/ 1357 h 1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7" h="1432">
                  <a:moveTo>
                    <a:pt x="1145" y="1357"/>
                  </a:moveTo>
                  <a:lnTo>
                    <a:pt x="1145" y="1357"/>
                  </a:lnTo>
                  <a:cubicBezTo>
                    <a:pt x="1058" y="1357"/>
                    <a:pt x="987" y="1287"/>
                    <a:pt x="987" y="1199"/>
                  </a:cubicBezTo>
                  <a:cubicBezTo>
                    <a:pt x="987" y="1112"/>
                    <a:pt x="1058" y="1041"/>
                    <a:pt x="1145" y="1041"/>
                  </a:cubicBezTo>
                  <a:cubicBezTo>
                    <a:pt x="1233" y="1041"/>
                    <a:pt x="1304" y="1112"/>
                    <a:pt x="1304" y="1199"/>
                  </a:cubicBezTo>
                  <a:cubicBezTo>
                    <a:pt x="1304" y="1287"/>
                    <a:pt x="1233" y="1357"/>
                    <a:pt x="1145" y="1357"/>
                  </a:cubicBezTo>
                  <a:lnTo>
                    <a:pt x="882" y="1109"/>
                  </a:lnTo>
                  <a:lnTo>
                    <a:pt x="882" y="1109"/>
                  </a:lnTo>
                  <a:cubicBezTo>
                    <a:pt x="803" y="1109"/>
                    <a:pt x="738" y="1041"/>
                    <a:pt x="738" y="961"/>
                  </a:cubicBezTo>
                  <a:cubicBezTo>
                    <a:pt x="738" y="880"/>
                    <a:pt x="803" y="812"/>
                    <a:pt x="882" y="812"/>
                  </a:cubicBezTo>
                  <a:cubicBezTo>
                    <a:pt x="964" y="812"/>
                    <a:pt x="1029" y="880"/>
                    <a:pt x="1029" y="961"/>
                  </a:cubicBezTo>
                  <a:cubicBezTo>
                    <a:pt x="1029" y="1041"/>
                    <a:pt x="964" y="1109"/>
                    <a:pt x="882" y="1109"/>
                  </a:cubicBezTo>
                  <a:lnTo>
                    <a:pt x="792" y="772"/>
                  </a:lnTo>
                  <a:lnTo>
                    <a:pt x="792" y="772"/>
                  </a:lnTo>
                  <a:cubicBezTo>
                    <a:pt x="721" y="772"/>
                    <a:pt x="665" y="716"/>
                    <a:pt x="665" y="642"/>
                  </a:cubicBezTo>
                  <a:cubicBezTo>
                    <a:pt x="665" y="571"/>
                    <a:pt x="721" y="515"/>
                    <a:pt x="792" y="515"/>
                  </a:cubicBezTo>
                  <a:cubicBezTo>
                    <a:pt x="865" y="515"/>
                    <a:pt x="922" y="571"/>
                    <a:pt x="922" y="642"/>
                  </a:cubicBezTo>
                  <a:cubicBezTo>
                    <a:pt x="922" y="716"/>
                    <a:pt x="865" y="772"/>
                    <a:pt x="792" y="772"/>
                  </a:cubicBezTo>
                  <a:lnTo>
                    <a:pt x="888" y="453"/>
                  </a:lnTo>
                  <a:lnTo>
                    <a:pt x="888" y="453"/>
                  </a:lnTo>
                  <a:cubicBezTo>
                    <a:pt x="837" y="453"/>
                    <a:pt x="792" y="410"/>
                    <a:pt x="792" y="356"/>
                  </a:cubicBezTo>
                  <a:cubicBezTo>
                    <a:pt x="792" y="303"/>
                    <a:pt x="837" y="258"/>
                    <a:pt x="888" y="258"/>
                  </a:cubicBezTo>
                  <a:cubicBezTo>
                    <a:pt x="941" y="258"/>
                    <a:pt x="984" y="303"/>
                    <a:pt x="984" y="356"/>
                  </a:cubicBezTo>
                  <a:cubicBezTo>
                    <a:pt x="984" y="410"/>
                    <a:pt x="941" y="453"/>
                    <a:pt x="888" y="453"/>
                  </a:cubicBezTo>
                  <a:lnTo>
                    <a:pt x="1793" y="622"/>
                  </a:lnTo>
                  <a:lnTo>
                    <a:pt x="1793" y="622"/>
                  </a:lnTo>
                  <a:cubicBezTo>
                    <a:pt x="1688" y="622"/>
                    <a:pt x="1603" y="535"/>
                    <a:pt x="1603" y="430"/>
                  </a:cubicBezTo>
                  <a:cubicBezTo>
                    <a:pt x="1603" y="326"/>
                    <a:pt x="1688" y="238"/>
                    <a:pt x="1793" y="238"/>
                  </a:cubicBezTo>
                  <a:cubicBezTo>
                    <a:pt x="1900" y="238"/>
                    <a:pt x="1985" y="326"/>
                    <a:pt x="1985" y="430"/>
                  </a:cubicBezTo>
                  <a:cubicBezTo>
                    <a:pt x="1985" y="535"/>
                    <a:pt x="1900" y="622"/>
                    <a:pt x="1793" y="622"/>
                  </a:cubicBezTo>
                  <a:lnTo>
                    <a:pt x="1652" y="0"/>
                  </a:lnTo>
                  <a:lnTo>
                    <a:pt x="1652" y="0"/>
                  </a:lnTo>
                  <a:cubicBezTo>
                    <a:pt x="0" y="23"/>
                    <a:pt x="653" y="1400"/>
                    <a:pt x="1080" y="1431"/>
                  </a:cubicBezTo>
                  <a:cubicBezTo>
                    <a:pt x="1092" y="1431"/>
                    <a:pt x="1106" y="1431"/>
                    <a:pt x="1117" y="1431"/>
                  </a:cubicBezTo>
                  <a:cubicBezTo>
                    <a:pt x="1504" y="1431"/>
                    <a:pt x="1451" y="950"/>
                    <a:pt x="1713" y="846"/>
                  </a:cubicBezTo>
                  <a:cubicBezTo>
                    <a:pt x="1985" y="738"/>
                    <a:pt x="2226" y="608"/>
                    <a:pt x="2121" y="323"/>
                  </a:cubicBezTo>
                  <a:cubicBezTo>
                    <a:pt x="2016" y="34"/>
                    <a:pt x="1652" y="0"/>
                    <a:pt x="1652" y="0"/>
                  </a:cubicBezTo>
                  <a:lnTo>
                    <a:pt x="1145" y="135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" name="Freeform 100"/>
            <p:cNvSpPr>
              <a:spLocks noChangeArrowheads="1"/>
            </p:cNvSpPr>
            <p:nvPr/>
          </p:nvSpPr>
          <p:spPr bwMode="auto">
            <a:xfrm>
              <a:off x="5763" y="461"/>
              <a:ext cx="225" cy="101"/>
            </a:xfrm>
            <a:custGeom>
              <a:avLst/>
              <a:gdLst>
                <a:gd name="T0" fmla="*/ 986 w 996"/>
                <a:gd name="T1" fmla="*/ 215 h 448"/>
                <a:gd name="T2" fmla="*/ 986 w 996"/>
                <a:gd name="T3" fmla="*/ 223 h 448"/>
                <a:gd name="T4" fmla="*/ 995 w 996"/>
                <a:gd name="T5" fmla="*/ 218 h 448"/>
                <a:gd name="T6" fmla="*/ 986 w 996"/>
                <a:gd name="T7" fmla="*/ 215 h 448"/>
                <a:gd name="T8" fmla="*/ 505 w 996"/>
                <a:gd name="T9" fmla="*/ 0 h 448"/>
                <a:gd name="T10" fmla="*/ 0 w 996"/>
                <a:gd name="T11" fmla="*/ 223 h 448"/>
                <a:gd name="T12" fmla="*/ 491 w 996"/>
                <a:gd name="T13" fmla="*/ 447 h 448"/>
                <a:gd name="T14" fmla="*/ 952 w 996"/>
                <a:gd name="T15" fmla="*/ 237 h 448"/>
                <a:gd name="T16" fmla="*/ 952 w 996"/>
                <a:gd name="T17" fmla="*/ 212 h 448"/>
                <a:gd name="T18" fmla="*/ 978 w 996"/>
                <a:gd name="T19" fmla="*/ 212 h 448"/>
                <a:gd name="T20" fmla="*/ 505 w 996"/>
                <a:gd name="T21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6" h="448">
                  <a:moveTo>
                    <a:pt x="986" y="215"/>
                  </a:moveTo>
                  <a:lnTo>
                    <a:pt x="986" y="223"/>
                  </a:lnTo>
                  <a:lnTo>
                    <a:pt x="995" y="218"/>
                  </a:lnTo>
                  <a:lnTo>
                    <a:pt x="986" y="215"/>
                  </a:lnTo>
                  <a:close/>
                  <a:moveTo>
                    <a:pt x="505" y="0"/>
                  </a:moveTo>
                  <a:lnTo>
                    <a:pt x="0" y="223"/>
                  </a:lnTo>
                  <a:lnTo>
                    <a:pt x="491" y="447"/>
                  </a:lnTo>
                  <a:lnTo>
                    <a:pt x="952" y="237"/>
                  </a:lnTo>
                  <a:lnTo>
                    <a:pt x="952" y="212"/>
                  </a:lnTo>
                  <a:lnTo>
                    <a:pt x="978" y="212"/>
                  </a:lnTo>
                  <a:lnTo>
                    <a:pt x="505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" name="Freeform 101"/>
            <p:cNvSpPr>
              <a:spLocks noChangeArrowheads="1"/>
            </p:cNvSpPr>
            <p:nvPr/>
          </p:nvSpPr>
          <p:spPr bwMode="auto">
            <a:xfrm>
              <a:off x="5987" y="510"/>
              <a:ext cx="1" cy="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8 h 9"/>
                <a:gd name="T4" fmla="*/ 9 w 10"/>
                <a:gd name="T5" fmla="*/ 3 h 9"/>
                <a:gd name="T6" fmla="*/ 0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0" y="8"/>
                  </a:lnTo>
                  <a:lnTo>
                    <a:pt x="9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" name="Freeform 102"/>
            <p:cNvSpPr>
              <a:spLocks noChangeArrowheads="1"/>
            </p:cNvSpPr>
            <p:nvPr/>
          </p:nvSpPr>
          <p:spPr bwMode="auto">
            <a:xfrm>
              <a:off x="5763" y="461"/>
              <a:ext cx="221" cy="101"/>
            </a:xfrm>
            <a:custGeom>
              <a:avLst/>
              <a:gdLst>
                <a:gd name="T0" fmla="*/ 505 w 979"/>
                <a:gd name="T1" fmla="*/ 0 h 448"/>
                <a:gd name="T2" fmla="*/ 0 w 979"/>
                <a:gd name="T3" fmla="*/ 223 h 448"/>
                <a:gd name="T4" fmla="*/ 491 w 979"/>
                <a:gd name="T5" fmla="*/ 447 h 448"/>
                <a:gd name="T6" fmla="*/ 952 w 979"/>
                <a:gd name="T7" fmla="*/ 237 h 448"/>
                <a:gd name="T8" fmla="*/ 952 w 979"/>
                <a:gd name="T9" fmla="*/ 212 h 448"/>
                <a:gd name="T10" fmla="*/ 978 w 979"/>
                <a:gd name="T11" fmla="*/ 212 h 448"/>
                <a:gd name="T12" fmla="*/ 505 w 979"/>
                <a:gd name="T1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9" h="448">
                  <a:moveTo>
                    <a:pt x="505" y="0"/>
                  </a:moveTo>
                  <a:lnTo>
                    <a:pt x="0" y="223"/>
                  </a:lnTo>
                  <a:lnTo>
                    <a:pt x="491" y="447"/>
                  </a:lnTo>
                  <a:lnTo>
                    <a:pt x="952" y="237"/>
                  </a:lnTo>
                  <a:lnTo>
                    <a:pt x="952" y="212"/>
                  </a:lnTo>
                  <a:lnTo>
                    <a:pt x="978" y="212"/>
                  </a:lnTo>
                  <a:lnTo>
                    <a:pt x="50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" name="Freeform 103"/>
            <p:cNvSpPr>
              <a:spLocks noChangeArrowheads="1"/>
            </p:cNvSpPr>
            <p:nvPr/>
          </p:nvSpPr>
          <p:spPr bwMode="auto">
            <a:xfrm>
              <a:off x="5979" y="509"/>
              <a:ext cx="7" cy="65"/>
            </a:xfrm>
            <a:custGeom>
              <a:avLst/>
              <a:gdLst>
                <a:gd name="T0" fmla="*/ 34 w 35"/>
                <a:gd name="T1" fmla="*/ 0 h 292"/>
                <a:gd name="T2" fmla="*/ 34 w 35"/>
                <a:gd name="T3" fmla="*/ 0 h 292"/>
                <a:gd name="T4" fmla="*/ 26 w 35"/>
                <a:gd name="T5" fmla="*/ 0 h 292"/>
                <a:gd name="T6" fmla="*/ 0 w 35"/>
                <a:gd name="T7" fmla="*/ 0 h 292"/>
                <a:gd name="T8" fmla="*/ 0 w 35"/>
                <a:gd name="T9" fmla="*/ 25 h 292"/>
                <a:gd name="T10" fmla="*/ 0 w 35"/>
                <a:gd name="T11" fmla="*/ 291 h 292"/>
                <a:gd name="T12" fmla="*/ 17 w 35"/>
                <a:gd name="T13" fmla="*/ 288 h 292"/>
                <a:gd name="T14" fmla="*/ 34 w 35"/>
                <a:gd name="T15" fmla="*/ 291 h 292"/>
                <a:gd name="T16" fmla="*/ 34 w 35"/>
                <a:gd name="T17" fmla="*/ 11 h 292"/>
                <a:gd name="T18" fmla="*/ 34 w 35"/>
                <a:gd name="T19" fmla="*/ 3 h 292"/>
                <a:gd name="T20" fmla="*/ 34 w 35"/>
                <a:gd name="T2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92">
                  <a:moveTo>
                    <a:pt x="34" y="0"/>
                  </a:moveTo>
                  <a:lnTo>
                    <a:pt x="34" y="0"/>
                  </a:ln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" y="291"/>
                    <a:pt x="12" y="288"/>
                    <a:pt x="17" y="288"/>
                  </a:cubicBezTo>
                  <a:cubicBezTo>
                    <a:pt x="23" y="288"/>
                    <a:pt x="29" y="291"/>
                    <a:pt x="34" y="29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" name="Freeform 104"/>
            <p:cNvSpPr>
              <a:spLocks noChangeArrowheads="1"/>
            </p:cNvSpPr>
            <p:nvPr/>
          </p:nvSpPr>
          <p:spPr bwMode="auto">
            <a:xfrm>
              <a:off x="5972" y="574"/>
              <a:ext cx="21" cy="19"/>
            </a:xfrm>
            <a:custGeom>
              <a:avLst/>
              <a:gdLst>
                <a:gd name="T0" fmla="*/ 48 w 98"/>
                <a:gd name="T1" fmla="*/ 0 h 89"/>
                <a:gd name="T2" fmla="*/ 48 w 98"/>
                <a:gd name="T3" fmla="*/ 0 h 89"/>
                <a:gd name="T4" fmla="*/ 31 w 98"/>
                <a:gd name="T5" fmla="*/ 3 h 89"/>
                <a:gd name="T6" fmla="*/ 0 w 98"/>
                <a:gd name="T7" fmla="*/ 52 h 89"/>
                <a:gd name="T8" fmla="*/ 17 w 98"/>
                <a:gd name="T9" fmla="*/ 88 h 89"/>
                <a:gd name="T10" fmla="*/ 26 w 98"/>
                <a:gd name="T11" fmla="*/ 66 h 89"/>
                <a:gd name="T12" fmla="*/ 29 w 98"/>
                <a:gd name="T13" fmla="*/ 68 h 89"/>
                <a:gd name="T14" fmla="*/ 43 w 98"/>
                <a:gd name="T15" fmla="*/ 63 h 89"/>
                <a:gd name="T16" fmla="*/ 43 w 98"/>
                <a:gd name="T17" fmla="*/ 54 h 89"/>
                <a:gd name="T18" fmla="*/ 51 w 98"/>
                <a:gd name="T19" fmla="*/ 60 h 89"/>
                <a:gd name="T20" fmla="*/ 60 w 98"/>
                <a:gd name="T21" fmla="*/ 54 h 89"/>
                <a:gd name="T22" fmla="*/ 60 w 98"/>
                <a:gd name="T23" fmla="*/ 63 h 89"/>
                <a:gd name="T24" fmla="*/ 74 w 98"/>
                <a:gd name="T25" fmla="*/ 68 h 89"/>
                <a:gd name="T26" fmla="*/ 77 w 98"/>
                <a:gd name="T27" fmla="*/ 66 h 89"/>
                <a:gd name="T28" fmla="*/ 82 w 98"/>
                <a:gd name="T29" fmla="*/ 85 h 89"/>
                <a:gd name="T30" fmla="*/ 97 w 98"/>
                <a:gd name="T31" fmla="*/ 52 h 89"/>
                <a:gd name="T32" fmla="*/ 65 w 98"/>
                <a:gd name="T33" fmla="*/ 3 h 89"/>
                <a:gd name="T34" fmla="*/ 48 w 98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89">
                  <a:moveTo>
                    <a:pt x="48" y="0"/>
                  </a:moveTo>
                  <a:lnTo>
                    <a:pt x="48" y="0"/>
                  </a:lnTo>
                  <a:cubicBezTo>
                    <a:pt x="43" y="0"/>
                    <a:pt x="37" y="3"/>
                    <a:pt x="31" y="3"/>
                  </a:cubicBezTo>
                  <a:cubicBezTo>
                    <a:pt x="14" y="9"/>
                    <a:pt x="0" y="29"/>
                    <a:pt x="0" y="52"/>
                  </a:cubicBezTo>
                  <a:cubicBezTo>
                    <a:pt x="0" y="66"/>
                    <a:pt x="6" y="80"/>
                    <a:pt x="17" y="88"/>
                  </a:cubicBezTo>
                  <a:cubicBezTo>
                    <a:pt x="23" y="74"/>
                    <a:pt x="26" y="66"/>
                    <a:pt x="26" y="66"/>
                  </a:cubicBezTo>
                  <a:cubicBezTo>
                    <a:pt x="26" y="68"/>
                    <a:pt x="26" y="68"/>
                    <a:pt x="29" y="68"/>
                  </a:cubicBezTo>
                  <a:cubicBezTo>
                    <a:pt x="31" y="68"/>
                    <a:pt x="37" y="66"/>
                    <a:pt x="43" y="63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6" y="57"/>
                    <a:pt x="51" y="60"/>
                  </a:cubicBezTo>
                  <a:cubicBezTo>
                    <a:pt x="54" y="57"/>
                    <a:pt x="60" y="54"/>
                    <a:pt x="60" y="5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5" y="66"/>
                    <a:pt x="71" y="68"/>
                    <a:pt x="74" y="68"/>
                  </a:cubicBezTo>
                  <a:cubicBezTo>
                    <a:pt x="74" y="68"/>
                    <a:pt x="77" y="68"/>
                    <a:pt x="77" y="66"/>
                  </a:cubicBezTo>
                  <a:cubicBezTo>
                    <a:pt x="77" y="66"/>
                    <a:pt x="80" y="74"/>
                    <a:pt x="82" y="85"/>
                  </a:cubicBezTo>
                  <a:cubicBezTo>
                    <a:pt x="91" y="77"/>
                    <a:pt x="97" y="66"/>
                    <a:pt x="97" y="52"/>
                  </a:cubicBezTo>
                  <a:cubicBezTo>
                    <a:pt x="97" y="29"/>
                    <a:pt x="82" y="9"/>
                    <a:pt x="65" y="3"/>
                  </a:cubicBezTo>
                  <a:cubicBezTo>
                    <a:pt x="60" y="3"/>
                    <a:pt x="54" y="0"/>
                    <a:pt x="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0" name="Freeform 105"/>
            <p:cNvSpPr>
              <a:spLocks noChangeArrowheads="1"/>
            </p:cNvSpPr>
            <p:nvPr/>
          </p:nvSpPr>
          <p:spPr bwMode="auto">
            <a:xfrm>
              <a:off x="5970" y="586"/>
              <a:ext cx="15" cy="49"/>
            </a:xfrm>
            <a:custGeom>
              <a:avLst/>
              <a:gdLst>
                <a:gd name="T0" fmla="*/ 51 w 69"/>
                <a:gd name="T1" fmla="*/ 9 h 219"/>
                <a:gd name="T2" fmla="*/ 51 w 69"/>
                <a:gd name="T3" fmla="*/ 9 h 219"/>
                <a:gd name="T4" fmla="*/ 37 w 69"/>
                <a:gd name="T5" fmla="*/ 14 h 219"/>
                <a:gd name="T6" fmla="*/ 34 w 69"/>
                <a:gd name="T7" fmla="*/ 12 h 219"/>
                <a:gd name="T8" fmla="*/ 25 w 69"/>
                <a:gd name="T9" fmla="*/ 34 h 219"/>
                <a:gd name="T10" fmla="*/ 11 w 69"/>
                <a:gd name="T11" fmla="*/ 218 h 219"/>
                <a:gd name="T12" fmla="*/ 68 w 69"/>
                <a:gd name="T13" fmla="*/ 218 h 219"/>
                <a:gd name="T14" fmla="*/ 51 w 69"/>
                <a:gd name="T15" fmla="*/ 218 h 219"/>
                <a:gd name="T16" fmla="*/ 51 w 69"/>
                <a:gd name="T17" fmla="*/ 9 h 219"/>
                <a:gd name="T18" fmla="*/ 68 w 69"/>
                <a:gd name="T19" fmla="*/ 0 h 219"/>
                <a:gd name="T20" fmla="*/ 68 w 69"/>
                <a:gd name="T21" fmla="*/ 0 h 219"/>
                <a:gd name="T22" fmla="*/ 59 w 69"/>
                <a:gd name="T23" fmla="*/ 6 h 219"/>
                <a:gd name="T24" fmla="*/ 68 w 69"/>
                <a:gd name="T25" fmla="*/ 9 h 219"/>
                <a:gd name="T26" fmla="*/ 68 w 69"/>
                <a:gd name="T27" fmla="*/ 0 h 219"/>
                <a:gd name="T28" fmla="*/ 51 w 69"/>
                <a:gd name="T29" fmla="*/ 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19">
                  <a:moveTo>
                    <a:pt x="51" y="9"/>
                  </a:moveTo>
                  <a:lnTo>
                    <a:pt x="51" y="9"/>
                  </a:lnTo>
                  <a:cubicBezTo>
                    <a:pt x="45" y="12"/>
                    <a:pt x="39" y="14"/>
                    <a:pt x="37" y="14"/>
                  </a:cubicBezTo>
                  <a:cubicBezTo>
                    <a:pt x="34" y="14"/>
                    <a:pt x="34" y="14"/>
                    <a:pt x="34" y="12"/>
                  </a:cubicBezTo>
                  <a:cubicBezTo>
                    <a:pt x="34" y="12"/>
                    <a:pt x="31" y="20"/>
                    <a:pt x="25" y="34"/>
                  </a:cubicBezTo>
                  <a:cubicBezTo>
                    <a:pt x="14" y="68"/>
                    <a:pt x="0" y="133"/>
                    <a:pt x="11" y="218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51" y="9"/>
                    <a:pt x="51" y="9"/>
                    <a:pt x="51" y="9"/>
                  </a:cubicBez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2" y="3"/>
                    <a:pt x="59" y="6"/>
                  </a:cubicBezTo>
                  <a:cubicBezTo>
                    <a:pt x="62" y="6"/>
                    <a:pt x="65" y="6"/>
                    <a:pt x="68" y="9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51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1" name="Freeform 106"/>
            <p:cNvSpPr>
              <a:spLocks noChangeArrowheads="1"/>
            </p:cNvSpPr>
            <p:nvPr/>
          </p:nvSpPr>
          <p:spPr bwMode="auto">
            <a:xfrm>
              <a:off x="5982" y="586"/>
              <a:ext cx="15" cy="49"/>
            </a:xfrm>
            <a:custGeom>
              <a:avLst/>
              <a:gdLst>
                <a:gd name="T0" fmla="*/ 0 w 69"/>
                <a:gd name="T1" fmla="*/ 0 h 219"/>
                <a:gd name="T2" fmla="*/ 0 w 69"/>
                <a:gd name="T3" fmla="*/ 0 h 219"/>
                <a:gd name="T4" fmla="*/ 0 w 69"/>
                <a:gd name="T5" fmla="*/ 9 h 219"/>
                <a:gd name="T6" fmla="*/ 0 w 69"/>
                <a:gd name="T7" fmla="*/ 218 h 219"/>
                <a:gd name="T8" fmla="*/ 17 w 69"/>
                <a:gd name="T9" fmla="*/ 218 h 219"/>
                <a:gd name="T10" fmla="*/ 56 w 69"/>
                <a:gd name="T11" fmla="*/ 218 h 219"/>
                <a:gd name="T12" fmla="*/ 39 w 69"/>
                <a:gd name="T13" fmla="*/ 31 h 219"/>
                <a:gd name="T14" fmla="*/ 34 w 69"/>
                <a:gd name="T15" fmla="*/ 12 h 219"/>
                <a:gd name="T16" fmla="*/ 31 w 69"/>
                <a:gd name="T17" fmla="*/ 14 h 219"/>
                <a:gd name="T18" fmla="*/ 17 w 69"/>
                <a:gd name="T19" fmla="*/ 9 h 219"/>
                <a:gd name="T20" fmla="*/ 8 w 69"/>
                <a:gd name="T21" fmla="*/ 6 h 219"/>
                <a:gd name="T22" fmla="*/ 0 w 69"/>
                <a:gd name="T2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219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68" y="130"/>
                    <a:pt x="51" y="62"/>
                    <a:pt x="39" y="31"/>
                  </a:cubicBezTo>
                  <a:cubicBezTo>
                    <a:pt x="37" y="20"/>
                    <a:pt x="34" y="12"/>
                    <a:pt x="34" y="12"/>
                  </a:cubicBezTo>
                  <a:cubicBezTo>
                    <a:pt x="34" y="14"/>
                    <a:pt x="31" y="14"/>
                    <a:pt x="31" y="14"/>
                  </a:cubicBezTo>
                  <a:cubicBezTo>
                    <a:pt x="28" y="14"/>
                    <a:pt x="22" y="12"/>
                    <a:pt x="17" y="9"/>
                  </a:cubicBezTo>
                  <a:cubicBezTo>
                    <a:pt x="14" y="6"/>
                    <a:pt x="11" y="6"/>
                    <a:pt x="8" y="6"/>
                  </a:cubicBezTo>
                  <a:cubicBezTo>
                    <a:pt x="3" y="3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2" name="Freeform 107"/>
            <p:cNvSpPr>
              <a:spLocks noChangeArrowheads="1"/>
            </p:cNvSpPr>
            <p:nvPr/>
          </p:nvSpPr>
          <p:spPr bwMode="auto">
            <a:xfrm>
              <a:off x="5807" y="542"/>
              <a:ext cx="131" cy="97"/>
            </a:xfrm>
            <a:custGeom>
              <a:avLst/>
              <a:gdLst>
                <a:gd name="T0" fmla="*/ 579 w 580"/>
                <a:gd name="T1" fmla="*/ 0 h 434"/>
                <a:gd name="T2" fmla="*/ 579 w 580"/>
                <a:gd name="T3" fmla="*/ 0 h 434"/>
                <a:gd name="T4" fmla="*/ 291 w 580"/>
                <a:gd name="T5" fmla="*/ 139 h 434"/>
                <a:gd name="T6" fmla="*/ 0 w 580"/>
                <a:gd name="T7" fmla="*/ 0 h 434"/>
                <a:gd name="T8" fmla="*/ 0 w 580"/>
                <a:gd name="T9" fmla="*/ 334 h 434"/>
                <a:gd name="T10" fmla="*/ 282 w 580"/>
                <a:gd name="T11" fmla="*/ 433 h 434"/>
                <a:gd name="T12" fmla="*/ 282 w 580"/>
                <a:gd name="T13" fmla="*/ 433 h 434"/>
                <a:gd name="T14" fmla="*/ 291 w 580"/>
                <a:gd name="T15" fmla="*/ 433 h 434"/>
                <a:gd name="T16" fmla="*/ 296 w 580"/>
                <a:gd name="T17" fmla="*/ 433 h 434"/>
                <a:gd name="T18" fmla="*/ 296 w 580"/>
                <a:gd name="T19" fmla="*/ 433 h 434"/>
                <a:gd name="T20" fmla="*/ 579 w 580"/>
                <a:gd name="T21" fmla="*/ 334 h 434"/>
                <a:gd name="T22" fmla="*/ 579 w 580"/>
                <a:gd name="T2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0" h="434">
                  <a:moveTo>
                    <a:pt x="579" y="0"/>
                  </a:moveTo>
                  <a:lnTo>
                    <a:pt x="579" y="0"/>
                  </a:lnTo>
                  <a:cubicBezTo>
                    <a:pt x="579" y="3"/>
                    <a:pt x="336" y="116"/>
                    <a:pt x="291" y="139"/>
                  </a:cubicBezTo>
                  <a:cubicBezTo>
                    <a:pt x="243" y="116"/>
                    <a:pt x="0" y="3"/>
                    <a:pt x="0" y="0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79" y="416"/>
                    <a:pt x="232" y="430"/>
                    <a:pt x="282" y="433"/>
                  </a:cubicBezTo>
                  <a:lnTo>
                    <a:pt x="282" y="433"/>
                  </a:lnTo>
                  <a:cubicBezTo>
                    <a:pt x="282" y="433"/>
                    <a:pt x="285" y="433"/>
                    <a:pt x="291" y="433"/>
                  </a:cubicBezTo>
                  <a:cubicBezTo>
                    <a:pt x="294" y="433"/>
                    <a:pt x="296" y="433"/>
                    <a:pt x="296" y="433"/>
                  </a:cubicBezTo>
                  <a:lnTo>
                    <a:pt x="296" y="433"/>
                  </a:lnTo>
                  <a:cubicBezTo>
                    <a:pt x="347" y="430"/>
                    <a:pt x="500" y="416"/>
                    <a:pt x="579" y="334"/>
                  </a:cubicBezTo>
                  <a:cubicBezTo>
                    <a:pt x="579" y="0"/>
                    <a:pt x="579" y="0"/>
                    <a:pt x="57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3" name="Freeform 108"/>
            <p:cNvSpPr>
              <a:spLocks noChangeArrowheads="1"/>
            </p:cNvSpPr>
            <p:nvPr/>
          </p:nvSpPr>
          <p:spPr bwMode="auto">
            <a:xfrm>
              <a:off x="5363" y="912"/>
              <a:ext cx="225" cy="101"/>
            </a:xfrm>
            <a:custGeom>
              <a:avLst/>
              <a:gdLst>
                <a:gd name="T0" fmla="*/ 987 w 996"/>
                <a:gd name="T1" fmla="*/ 215 h 450"/>
                <a:gd name="T2" fmla="*/ 987 w 996"/>
                <a:gd name="T3" fmla="*/ 223 h 450"/>
                <a:gd name="T4" fmla="*/ 995 w 996"/>
                <a:gd name="T5" fmla="*/ 220 h 450"/>
                <a:gd name="T6" fmla="*/ 987 w 996"/>
                <a:gd name="T7" fmla="*/ 215 h 450"/>
                <a:gd name="T8" fmla="*/ 506 w 996"/>
                <a:gd name="T9" fmla="*/ 0 h 450"/>
                <a:gd name="T10" fmla="*/ 0 w 996"/>
                <a:gd name="T11" fmla="*/ 226 h 450"/>
                <a:gd name="T12" fmla="*/ 495 w 996"/>
                <a:gd name="T13" fmla="*/ 449 h 450"/>
                <a:gd name="T14" fmla="*/ 956 w 996"/>
                <a:gd name="T15" fmla="*/ 237 h 450"/>
                <a:gd name="T16" fmla="*/ 956 w 996"/>
                <a:gd name="T17" fmla="*/ 212 h 450"/>
                <a:gd name="T18" fmla="*/ 978 w 996"/>
                <a:gd name="T19" fmla="*/ 212 h 450"/>
                <a:gd name="T20" fmla="*/ 506 w 996"/>
                <a:gd name="T2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6" h="450">
                  <a:moveTo>
                    <a:pt x="987" y="215"/>
                  </a:moveTo>
                  <a:lnTo>
                    <a:pt x="987" y="223"/>
                  </a:lnTo>
                  <a:lnTo>
                    <a:pt x="995" y="220"/>
                  </a:lnTo>
                  <a:lnTo>
                    <a:pt x="987" y="215"/>
                  </a:lnTo>
                  <a:close/>
                  <a:moveTo>
                    <a:pt x="506" y="0"/>
                  </a:moveTo>
                  <a:lnTo>
                    <a:pt x="0" y="226"/>
                  </a:lnTo>
                  <a:lnTo>
                    <a:pt x="495" y="449"/>
                  </a:lnTo>
                  <a:lnTo>
                    <a:pt x="956" y="237"/>
                  </a:lnTo>
                  <a:lnTo>
                    <a:pt x="956" y="212"/>
                  </a:lnTo>
                  <a:lnTo>
                    <a:pt x="978" y="212"/>
                  </a:lnTo>
                  <a:lnTo>
                    <a:pt x="50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4" name="Freeform 109"/>
            <p:cNvSpPr>
              <a:spLocks noChangeArrowheads="1"/>
            </p:cNvSpPr>
            <p:nvPr/>
          </p:nvSpPr>
          <p:spPr bwMode="auto">
            <a:xfrm>
              <a:off x="5587" y="960"/>
              <a:ext cx="1" cy="1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8 h 9"/>
                <a:gd name="T4" fmla="*/ 8 w 9"/>
                <a:gd name="T5" fmla="*/ 5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0" y="8"/>
                  </a:lnTo>
                  <a:lnTo>
                    <a:pt x="8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5" name="Freeform 110"/>
            <p:cNvSpPr>
              <a:spLocks noChangeArrowheads="1"/>
            </p:cNvSpPr>
            <p:nvPr/>
          </p:nvSpPr>
          <p:spPr bwMode="auto">
            <a:xfrm>
              <a:off x="5363" y="912"/>
              <a:ext cx="221" cy="101"/>
            </a:xfrm>
            <a:custGeom>
              <a:avLst/>
              <a:gdLst>
                <a:gd name="T0" fmla="*/ 506 w 979"/>
                <a:gd name="T1" fmla="*/ 0 h 450"/>
                <a:gd name="T2" fmla="*/ 0 w 979"/>
                <a:gd name="T3" fmla="*/ 226 h 450"/>
                <a:gd name="T4" fmla="*/ 495 w 979"/>
                <a:gd name="T5" fmla="*/ 449 h 450"/>
                <a:gd name="T6" fmla="*/ 956 w 979"/>
                <a:gd name="T7" fmla="*/ 237 h 450"/>
                <a:gd name="T8" fmla="*/ 956 w 979"/>
                <a:gd name="T9" fmla="*/ 212 h 450"/>
                <a:gd name="T10" fmla="*/ 978 w 979"/>
                <a:gd name="T11" fmla="*/ 212 h 450"/>
                <a:gd name="T12" fmla="*/ 506 w 979"/>
                <a:gd name="T1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9" h="450">
                  <a:moveTo>
                    <a:pt x="506" y="0"/>
                  </a:moveTo>
                  <a:lnTo>
                    <a:pt x="0" y="226"/>
                  </a:lnTo>
                  <a:lnTo>
                    <a:pt x="495" y="449"/>
                  </a:lnTo>
                  <a:lnTo>
                    <a:pt x="956" y="237"/>
                  </a:lnTo>
                  <a:lnTo>
                    <a:pt x="956" y="212"/>
                  </a:lnTo>
                  <a:lnTo>
                    <a:pt x="978" y="212"/>
                  </a:lnTo>
                  <a:lnTo>
                    <a:pt x="50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6" name="Freeform 111"/>
            <p:cNvSpPr>
              <a:spLocks noChangeArrowheads="1"/>
            </p:cNvSpPr>
            <p:nvPr/>
          </p:nvSpPr>
          <p:spPr bwMode="auto">
            <a:xfrm>
              <a:off x="5579" y="960"/>
              <a:ext cx="6" cy="65"/>
            </a:xfrm>
            <a:custGeom>
              <a:avLst/>
              <a:gdLst>
                <a:gd name="T0" fmla="*/ 31 w 32"/>
                <a:gd name="T1" fmla="*/ 0 h 292"/>
                <a:gd name="T2" fmla="*/ 31 w 32"/>
                <a:gd name="T3" fmla="*/ 0 h 292"/>
                <a:gd name="T4" fmla="*/ 22 w 32"/>
                <a:gd name="T5" fmla="*/ 0 h 292"/>
                <a:gd name="T6" fmla="*/ 0 w 32"/>
                <a:gd name="T7" fmla="*/ 0 h 292"/>
                <a:gd name="T8" fmla="*/ 0 w 32"/>
                <a:gd name="T9" fmla="*/ 25 h 292"/>
                <a:gd name="T10" fmla="*/ 0 w 32"/>
                <a:gd name="T11" fmla="*/ 291 h 292"/>
                <a:gd name="T12" fmla="*/ 14 w 32"/>
                <a:gd name="T13" fmla="*/ 291 h 292"/>
                <a:gd name="T14" fmla="*/ 31 w 32"/>
                <a:gd name="T15" fmla="*/ 291 h 292"/>
                <a:gd name="T16" fmla="*/ 31 w 32"/>
                <a:gd name="T17" fmla="*/ 11 h 292"/>
                <a:gd name="T18" fmla="*/ 31 w 32"/>
                <a:gd name="T19" fmla="*/ 3 h 292"/>
                <a:gd name="T20" fmla="*/ 31 w 32"/>
                <a:gd name="T2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92">
                  <a:moveTo>
                    <a:pt x="31" y="0"/>
                  </a:moveTo>
                  <a:lnTo>
                    <a:pt x="31" y="0"/>
                  </a:ln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" y="291"/>
                    <a:pt x="8" y="291"/>
                    <a:pt x="14" y="291"/>
                  </a:cubicBezTo>
                  <a:cubicBezTo>
                    <a:pt x="20" y="291"/>
                    <a:pt x="25" y="291"/>
                    <a:pt x="31" y="29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7" name="Freeform 112"/>
            <p:cNvSpPr>
              <a:spLocks noChangeArrowheads="1"/>
            </p:cNvSpPr>
            <p:nvPr/>
          </p:nvSpPr>
          <p:spPr bwMode="auto">
            <a:xfrm>
              <a:off x="5572" y="1026"/>
              <a:ext cx="22" cy="19"/>
            </a:xfrm>
            <a:custGeom>
              <a:avLst/>
              <a:gdLst>
                <a:gd name="T0" fmla="*/ 48 w 100"/>
                <a:gd name="T1" fmla="*/ 0 h 89"/>
                <a:gd name="T2" fmla="*/ 48 w 100"/>
                <a:gd name="T3" fmla="*/ 0 h 89"/>
                <a:gd name="T4" fmla="*/ 34 w 100"/>
                <a:gd name="T5" fmla="*/ 0 h 89"/>
                <a:gd name="T6" fmla="*/ 0 w 100"/>
                <a:gd name="T7" fmla="*/ 48 h 89"/>
                <a:gd name="T8" fmla="*/ 17 w 100"/>
                <a:gd name="T9" fmla="*/ 88 h 89"/>
                <a:gd name="T10" fmla="*/ 25 w 100"/>
                <a:gd name="T11" fmla="*/ 65 h 89"/>
                <a:gd name="T12" fmla="*/ 28 w 100"/>
                <a:gd name="T13" fmla="*/ 65 h 89"/>
                <a:gd name="T14" fmla="*/ 42 w 100"/>
                <a:gd name="T15" fmla="*/ 59 h 89"/>
                <a:gd name="T16" fmla="*/ 42 w 100"/>
                <a:gd name="T17" fmla="*/ 51 h 89"/>
                <a:gd name="T18" fmla="*/ 51 w 100"/>
                <a:gd name="T19" fmla="*/ 56 h 89"/>
                <a:gd name="T20" fmla="*/ 59 w 100"/>
                <a:gd name="T21" fmla="*/ 51 h 89"/>
                <a:gd name="T22" fmla="*/ 59 w 100"/>
                <a:gd name="T23" fmla="*/ 59 h 89"/>
                <a:gd name="T24" fmla="*/ 73 w 100"/>
                <a:gd name="T25" fmla="*/ 65 h 89"/>
                <a:gd name="T26" fmla="*/ 76 w 100"/>
                <a:gd name="T27" fmla="*/ 65 h 89"/>
                <a:gd name="T28" fmla="*/ 82 w 100"/>
                <a:gd name="T29" fmla="*/ 82 h 89"/>
                <a:gd name="T30" fmla="*/ 99 w 100"/>
                <a:gd name="T31" fmla="*/ 48 h 89"/>
                <a:gd name="T32" fmla="*/ 65 w 100"/>
                <a:gd name="T33" fmla="*/ 0 h 89"/>
                <a:gd name="T34" fmla="*/ 48 w 100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89">
                  <a:moveTo>
                    <a:pt x="48" y="0"/>
                  </a:moveTo>
                  <a:lnTo>
                    <a:pt x="48" y="0"/>
                  </a:lnTo>
                  <a:cubicBezTo>
                    <a:pt x="42" y="0"/>
                    <a:pt x="36" y="0"/>
                    <a:pt x="34" y="0"/>
                  </a:cubicBezTo>
                  <a:cubicBezTo>
                    <a:pt x="14" y="9"/>
                    <a:pt x="0" y="25"/>
                    <a:pt x="0" y="48"/>
                  </a:cubicBezTo>
                  <a:cubicBezTo>
                    <a:pt x="0" y="65"/>
                    <a:pt x="5" y="76"/>
                    <a:pt x="17" y="88"/>
                  </a:cubicBezTo>
                  <a:cubicBezTo>
                    <a:pt x="22" y="71"/>
                    <a:pt x="25" y="65"/>
                    <a:pt x="25" y="65"/>
                  </a:cubicBezTo>
                  <a:lnTo>
                    <a:pt x="28" y="65"/>
                  </a:lnTo>
                  <a:cubicBezTo>
                    <a:pt x="31" y="65"/>
                    <a:pt x="36" y="62"/>
                    <a:pt x="42" y="59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1"/>
                    <a:pt x="48" y="54"/>
                    <a:pt x="51" y="56"/>
                  </a:cubicBezTo>
                  <a:cubicBezTo>
                    <a:pt x="56" y="54"/>
                    <a:pt x="59" y="51"/>
                    <a:pt x="59" y="51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65" y="62"/>
                    <a:pt x="70" y="65"/>
                    <a:pt x="73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9" y="71"/>
                    <a:pt x="82" y="82"/>
                  </a:cubicBezTo>
                  <a:cubicBezTo>
                    <a:pt x="93" y="74"/>
                    <a:pt x="99" y="62"/>
                    <a:pt x="99" y="48"/>
                  </a:cubicBezTo>
                  <a:cubicBezTo>
                    <a:pt x="99" y="25"/>
                    <a:pt x="85" y="9"/>
                    <a:pt x="65" y="0"/>
                  </a:cubicBezTo>
                  <a:cubicBezTo>
                    <a:pt x="59" y="0"/>
                    <a:pt x="54" y="0"/>
                    <a:pt x="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8" name="Freeform 113"/>
            <p:cNvSpPr>
              <a:spLocks noChangeArrowheads="1"/>
            </p:cNvSpPr>
            <p:nvPr/>
          </p:nvSpPr>
          <p:spPr bwMode="auto">
            <a:xfrm>
              <a:off x="5570" y="1037"/>
              <a:ext cx="15" cy="49"/>
            </a:xfrm>
            <a:custGeom>
              <a:avLst/>
              <a:gdLst>
                <a:gd name="T0" fmla="*/ 51 w 69"/>
                <a:gd name="T1" fmla="*/ 8 h 221"/>
                <a:gd name="T2" fmla="*/ 51 w 69"/>
                <a:gd name="T3" fmla="*/ 8 h 221"/>
                <a:gd name="T4" fmla="*/ 37 w 69"/>
                <a:gd name="T5" fmla="*/ 14 h 221"/>
                <a:gd name="T6" fmla="*/ 34 w 69"/>
                <a:gd name="T7" fmla="*/ 14 h 221"/>
                <a:gd name="T8" fmla="*/ 26 w 69"/>
                <a:gd name="T9" fmla="*/ 37 h 221"/>
                <a:gd name="T10" fmla="*/ 11 w 69"/>
                <a:gd name="T11" fmla="*/ 220 h 221"/>
                <a:gd name="T12" fmla="*/ 68 w 69"/>
                <a:gd name="T13" fmla="*/ 220 h 221"/>
                <a:gd name="T14" fmla="*/ 51 w 69"/>
                <a:gd name="T15" fmla="*/ 220 h 221"/>
                <a:gd name="T16" fmla="*/ 51 w 69"/>
                <a:gd name="T17" fmla="*/ 8 h 221"/>
                <a:gd name="T18" fmla="*/ 68 w 69"/>
                <a:gd name="T19" fmla="*/ 0 h 221"/>
                <a:gd name="T20" fmla="*/ 68 w 69"/>
                <a:gd name="T21" fmla="*/ 0 h 221"/>
                <a:gd name="T22" fmla="*/ 60 w 69"/>
                <a:gd name="T23" fmla="*/ 5 h 221"/>
                <a:gd name="T24" fmla="*/ 68 w 69"/>
                <a:gd name="T25" fmla="*/ 8 h 221"/>
                <a:gd name="T26" fmla="*/ 68 w 69"/>
                <a:gd name="T27" fmla="*/ 0 h 221"/>
                <a:gd name="T28" fmla="*/ 51 w 69"/>
                <a:gd name="T29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21">
                  <a:moveTo>
                    <a:pt x="51" y="8"/>
                  </a:moveTo>
                  <a:lnTo>
                    <a:pt x="51" y="8"/>
                  </a:lnTo>
                  <a:cubicBezTo>
                    <a:pt x="45" y="11"/>
                    <a:pt x="40" y="14"/>
                    <a:pt x="37" y="14"/>
                  </a:cubicBezTo>
                  <a:lnTo>
                    <a:pt x="34" y="14"/>
                  </a:lnTo>
                  <a:cubicBezTo>
                    <a:pt x="34" y="14"/>
                    <a:pt x="31" y="20"/>
                    <a:pt x="26" y="37"/>
                  </a:cubicBezTo>
                  <a:cubicBezTo>
                    <a:pt x="17" y="68"/>
                    <a:pt x="0" y="133"/>
                    <a:pt x="11" y="220"/>
                  </a:cubicBezTo>
                  <a:cubicBezTo>
                    <a:pt x="68" y="220"/>
                    <a:pt x="68" y="220"/>
                    <a:pt x="68" y="220"/>
                  </a:cubicBezTo>
                  <a:cubicBezTo>
                    <a:pt x="51" y="220"/>
                    <a:pt x="51" y="220"/>
                    <a:pt x="51" y="220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5" y="3"/>
                    <a:pt x="60" y="5"/>
                  </a:cubicBezTo>
                  <a:cubicBezTo>
                    <a:pt x="63" y="5"/>
                    <a:pt x="65" y="8"/>
                    <a:pt x="68" y="8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51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9" name="Freeform 114"/>
            <p:cNvSpPr>
              <a:spLocks noChangeArrowheads="1"/>
            </p:cNvSpPr>
            <p:nvPr/>
          </p:nvSpPr>
          <p:spPr bwMode="auto">
            <a:xfrm>
              <a:off x="5581" y="1037"/>
              <a:ext cx="15" cy="49"/>
            </a:xfrm>
            <a:custGeom>
              <a:avLst/>
              <a:gdLst>
                <a:gd name="T0" fmla="*/ 0 w 69"/>
                <a:gd name="T1" fmla="*/ 0 h 221"/>
                <a:gd name="T2" fmla="*/ 0 w 69"/>
                <a:gd name="T3" fmla="*/ 0 h 221"/>
                <a:gd name="T4" fmla="*/ 0 w 69"/>
                <a:gd name="T5" fmla="*/ 8 h 221"/>
                <a:gd name="T6" fmla="*/ 0 w 69"/>
                <a:gd name="T7" fmla="*/ 220 h 221"/>
                <a:gd name="T8" fmla="*/ 17 w 69"/>
                <a:gd name="T9" fmla="*/ 220 h 221"/>
                <a:gd name="T10" fmla="*/ 57 w 69"/>
                <a:gd name="T11" fmla="*/ 220 h 221"/>
                <a:gd name="T12" fmla="*/ 40 w 69"/>
                <a:gd name="T13" fmla="*/ 31 h 221"/>
                <a:gd name="T14" fmla="*/ 34 w 69"/>
                <a:gd name="T15" fmla="*/ 14 h 221"/>
                <a:gd name="T16" fmla="*/ 31 w 69"/>
                <a:gd name="T17" fmla="*/ 14 h 221"/>
                <a:gd name="T18" fmla="*/ 17 w 69"/>
                <a:gd name="T19" fmla="*/ 8 h 221"/>
                <a:gd name="T20" fmla="*/ 9 w 69"/>
                <a:gd name="T21" fmla="*/ 5 h 221"/>
                <a:gd name="T22" fmla="*/ 0 w 69"/>
                <a:gd name="T2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221">
                  <a:moveTo>
                    <a:pt x="0" y="0"/>
                  </a:moveTo>
                  <a:lnTo>
                    <a:pt x="0" y="0"/>
                  </a:lnTo>
                  <a:cubicBezTo>
                    <a:pt x="0" y="8"/>
                    <a:pt x="0" y="8"/>
                    <a:pt x="0" y="8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57" y="220"/>
                    <a:pt x="57" y="220"/>
                    <a:pt x="57" y="220"/>
                  </a:cubicBezTo>
                  <a:cubicBezTo>
                    <a:pt x="68" y="130"/>
                    <a:pt x="51" y="65"/>
                    <a:pt x="40" y="31"/>
                  </a:cubicBezTo>
                  <a:cubicBezTo>
                    <a:pt x="37" y="20"/>
                    <a:pt x="34" y="14"/>
                    <a:pt x="34" y="14"/>
                  </a:cubicBezTo>
                  <a:cubicBezTo>
                    <a:pt x="34" y="14"/>
                    <a:pt x="34" y="14"/>
                    <a:pt x="31" y="14"/>
                  </a:cubicBezTo>
                  <a:cubicBezTo>
                    <a:pt x="28" y="14"/>
                    <a:pt x="23" y="11"/>
                    <a:pt x="17" y="8"/>
                  </a:cubicBezTo>
                  <a:cubicBezTo>
                    <a:pt x="14" y="8"/>
                    <a:pt x="12" y="5"/>
                    <a:pt x="9" y="5"/>
                  </a:cubicBezTo>
                  <a:cubicBezTo>
                    <a:pt x="6" y="3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0" name="Freeform 115"/>
            <p:cNvSpPr>
              <a:spLocks noChangeArrowheads="1"/>
            </p:cNvSpPr>
            <p:nvPr/>
          </p:nvSpPr>
          <p:spPr bwMode="auto">
            <a:xfrm>
              <a:off x="5408" y="993"/>
              <a:ext cx="130" cy="97"/>
            </a:xfrm>
            <a:custGeom>
              <a:avLst/>
              <a:gdLst>
                <a:gd name="T0" fmla="*/ 577 w 578"/>
                <a:gd name="T1" fmla="*/ 0 h 431"/>
                <a:gd name="T2" fmla="*/ 577 w 578"/>
                <a:gd name="T3" fmla="*/ 0 h 431"/>
                <a:gd name="T4" fmla="*/ 289 w 578"/>
                <a:gd name="T5" fmla="*/ 136 h 431"/>
                <a:gd name="T6" fmla="*/ 0 w 578"/>
                <a:gd name="T7" fmla="*/ 0 h 431"/>
                <a:gd name="T8" fmla="*/ 0 w 578"/>
                <a:gd name="T9" fmla="*/ 331 h 431"/>
                <a:gd name="T10" fmla="*/ 280 w 578"/>
                <a:gd name="T11" fmla="*/ 430 h 431"/>
                <a:gd name="T12" fmla="*/ 280 w 578"/>
                <a:gd name="T13" fmla="*/ 430 h 431"/>
                <a:gd name="T14" fmla="*/ 289 w 578"/>
                <a:gd name="T15" fmla="*/ 430 h 431"/>
                <a:gd name="T16" fmla="*/ 297 w 578"/>
                <a:gd name="T17" fmla="*/ 430 h 431"/>
                <a:gd name="T18" fmla="*/ 297 w 578"/>
                <a:gd name="T19" fmla="*/ 430 h 431"/>
                <a:gd name="T20" fmla="*/ 577 w 578"/>
                <a:gd name="T21" fmla="*/ 331 h 431"/>
                <a:gd name="T22" fmla="*/ 577 w 578"/>
                <a:gd name="T2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431">
                  <a:moveTo>
                    <a:pt x="577" y="0"/>
                  </a:moveTo>
                  <a:lnTo>
                    <a:pt x="577" y="0"/>
                  </a:lnTo>
                  <a:cubicBezTo>
                    <a:pt x="577" y="2"/>
                    <a:pt x="333" y="113"/>
                    <a:pt x="289" y="136"/>
                  </a:cubicBezTo>
                  <a:cubicBezTo>
                    <a:pt x="240" y="113"/>
                    <a:pt x="0" y="2"/>
                    <a:pt x="0" y="0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76" y="415"/>
                    <a:pt x="232" y="427"/>
                    <a:pt x="280" y="430"/>
                  </a:cubicBezTo>
                  <a:lnTo>
                    <a:pt x="280" y="430"/>
                  </a:lnTo>
                  <a:cubicBezTo>
                    <a:pt x="280" y="430"/>
                    <a:pt x="283" y="430"/>
                    <a:pt x="289" y="430"/>
                  </a:cubicBezTo>
                  <a:cubicBezTo>
                    <a:pt x="294" y="430"/>
                    <a:pt x="297" y="430"/>
                    <a:pt x="297" y="430"/>
                  </a:cubicBezTo>
                  <a:lnTo>
                    <a:pt x="297" y="430"/>
                  </a:lnTo>
                  <a:cubicBezTo>
                    <a:pt x="345" y="427"/>
                    <a:pt x="498" y="415"/>
                    <a:pt x="577" y="331"/>
                  </a:cubicBezTo>
                  <a:cubicBezTo>
                    <a:pt x="577" y="0"/>
                    <a:pt x="577" y="0"/>
                    <a:pt x="57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1" name="Freeform 116"/>
            <p:cNvSpPr>
              <a:spLocks noChangeArrowheads="1"/>
            </p:cNvSpPr>
            <p:nvPr/>
          </p:nvSpPr>
          <p:spPr bwMode="auto">
            <a:xfrm>
              <a:off x="5329" y="1398"/>
              <a:ext cx="162" cy="163"/>
            </a:xfrm>
            <a:custGeom>
              <a:avLst/>
              <a:gdLst>
                <a:gd name="T0" fmla="*/ 455 w 719"/>
                <a:gd name="T1" fmla="*/ 670 h 725"/>
                <a:gd name="T2" fmla="*/ 455 w 719"/>
                <a:gd name="T3" fmla="*/ 670 h 725"/>
                <a:gd name="T4" fmla="*/ 571 w 719"/>
                <a:gd name="T5" fmla="*/ 591 h 725"/>
                <a:gd name="T6" fmla="*/ 472 w 719"/>
                <a:gd name="T7" fmla="*/ 421 h 725"/>
                <a:gd name="T8" fmla="*/ 608 w 719"/>
                <a:gd name="T9" fmla="*/ 596 h 725"/>
                <a:gd name="T10" fmla="*/ 455 w 719"/>
                <a:gd name="T11" fmla="*/ 670 h 725"/>
                <a:gd name="T12" fmla="*/ 359 w 719"/>
                <a:gd name="T13" fmla="*/ 0 h 725"/>
                <a:gd name="T14" fmla="*/ 359 w 719"/>
                <a:gd name="T15" fmla="*/ 0 h 725"/>
                <a:gd name="T16" fmla="*/ 255 w 719"/>
                <a:gd name="T17" fmla="*/ 40 h 725"/>
                <a:gd name="T18" fmla="*/ 255 w 719"/>
                <a:gd name="T19" fmla="*/ 42 h 725"/>
                <a:gd name="T20" fmla="*/ 252 w 719"/>
                <a:gd name="T21" fmla="*/ 42 h 725"/>
                <a:gd name="T22" fmla="*/ 252 w 719"/>
                <a:gd name="T23" fmla="*/ 118 h 725"/>
                <a:gd name="T24" fmla="*/ 255 w 719"/>
                <a:gd name="T25" fmla="*/ 118 h 725"/>
                <a:gd name="T26" fmla="*/ 286 w 719"/>
                <a:gd name="T27" fmla="*/ 141 h 725"/>
                <a:gd name="T28" fmla="*/ 286 w 719"/>
                <a:gd name="T29" fmla="*/ 311 h 725"/>
                <a:gd name="T30" fmla="*/ 263 w 719"/>
                <a:gd name="T31" fmla="*/ 350 h 725"/>
                <a:gd name="T32" fmla="*/ 96 w 719"/>
                <a:gd name="T33" fmla="*/ 667 h 725"/>
                <a:gd name="T34" fmla="*/ 339 w 719"/>
                <a:gd name="T35" fmla="*/ 724 h 725"/>
                <a:gd name="T36" fmla="*/ 359 w 719"/>
                <a:gd name="T37" fmla="*/ 724 h 725"/>
                <a:gd name="T38" fmla="*/ 382 w 719"/>
                <a:gd name="T39" fmla="*/ 724 h 725"/>
                <a:gd name="T40" fmla="*/ 622 w 719"/>
                <a:gd name="T41" fmla="*/ 667 h 725"/>
                <a:gd name="T42" fmla="*/ 461 w 719"/>
                <a:gd name="T43" fmla="*/ 350 h 725"/>
                <a:gd name="T44" fmla="*/ 444 w 719"/>
                <a:gd name="T45" fmla="*/ 311 h 725"/>
                <a:gd name="T46" fmla="*/ 444 w 719"/>
                <a:gd name="T47" fmla="*/ 138 h 725"/>
                <a:gd name="T48" fmla="*/ 461 w 719"/>
                <a:gd name="T49" fmla="*/ 118 h 725"/>
                <a:gd name="T50" fmla="*/ 467 w 719"/>
                <a:gd name="T51" fmla="*/ 118 h 725"/>
                <a:gd name="T52" fmla="*/ 467 w 719"/>
                <a:gd name="T53" fmla="*/ 42 h 725"/>
                <a:gd name="T54" fmla="*/ 461 w 719"/>
                <a:gd name="T55" fmla="*/ 42 h 725"/>
                <a:gd name="T56" fmla="*/ 461 w 719"/>
                <a:gd name="T57" fmla="*/ 40 h 725"/>
                <a:gd name="T58" fmla="*/ 359 w 719"/>
                <a:gd name="T59" fmla="*/ 0 h 725"/>
                <a:gd name="T60" fmla="*/ 455 w 719"/>
                <a:gd name="T61" fmla="*/ 67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9" h="725">
                  <a:moveTo>
                    <a:pt x="455" y="670"/>
                  </a:moveTo>
                  <a:lnTo>
                    <a:pt x="455" y="670"/>
                  </a:lnTo>
                  <a:cubicBezTo>
                    <a:pt x="455" y="670"/>
                    <a:pt x="566" y="648"/>
                    <a:pt x="571" y="591"/>
                  </a:cubicBezTo>
                  <a:cubicBezTo>
                    <a:pt x="577" y="531"/>
                    <a:pt x="472" y="421"/>
                    <a:pt x="472" y="421"/>
                  </a:cubicBezTo>
                  <a:cubicBezTo>
                    <a:pt x="472" y="421"/>
                    <a:pt x="608" y="526"/>
                    <a:pt x="608" y="596"/>
                  </a:cubicBezTo>
                  <a:cubicBezTo>
                    <a:pt x="605" y="670"/>
                    <a:pt x="455" y="670"/>
                    <a:pt x="455" y="670"/>
                  </a:cubicBezTo>
                  <a:lnTo>
                    <a:pt x="359" y="0"/>
                  </a:lnTo>
                  <a:lnTo>
                    <a:pt x="359" y="0"/>
                  </a:lnTo>
                  <a:cubicBezTo>
                    <a:pt x="302" y="0"/>
                    <a:pt x="255" y="20"/>
                    <a:pt x="255" y="40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2" y="42"/>
                    <a:pt x="252" y="42"/>
                    <a:pt x="252" y="42"/>
                  </a:cubicBezTo>
                  <a:cubicBezTo>
                    <a:pt x="252" y="118"/>
                    <a:pt x="252" y="118"/>
                    <a:pt x="252" y="118"/>
                  </a:cubicBezTo>
                  <a:cubicBezTo>
                    <a:pt x="255" y="118"/>
                    <a:pt x="255" y="118"/>
                    <a:pt x="255" y="118"/>
                  </a:cubicBezTo>
                  <a:cubicBezTo>
                    <a:pt x="257" y="127"/>
                    <a:pt x="263" y="135"/>
                    <a:pt x="286" y="141"/>
                  </a:cubicBezTo>
                  <a:cubicBezTo>
                    <a:pt x="286" y="178"/>
                    <a:pt x="286" y="283"/>
                    <a:pt x="286" y="311"/>
                  </a:cubicBezTo>
                  <a:cubicBezTo>
                    <a:pt x="286" y="342"/>
                    <a:pt x="263" y="350"/>
                    <a:pt x="263" y="350"/>
                  </a:cubicBezTo>
                  <a:cubicBezTo>
                    <a:pt x="223" y="373"/>
                    <a:pt x="0" y="599"/>
                    <a:pt x="96" y="667"/>
                  </a:cubicBezTo>
                  <a:cubicBezTo>
                    <a:pt x="172" y="718"/>
                    <a:pt x="288" y="724"/>
                    <a:pt x="339" y="724"/>
                  </a:cubicBezTo>
                  <a:cubicBezTo>
                    <a:pt x="348" y="724"/>
                    <a:pt x="356" y="724"/>
                    <a:pt x="359" y="724"/>
                  </a:cubicBezTo>
                  <a:cubicBezTo>
                    <a:pt x="365" y="724"/>
                    <a:pt x="370" y="724"/>
                    <a:pt x="382" y="724"/>
                  </a:cubicBezTo>
                  <a:cubicBezTo>
                    <a:pt x="433" y="724"/>
                    <a:pt x="548" y="718"/>
                    <a:pt x="622" y="667"/>
                  </a:cubicBezTo>
                  <a:cubicBezTo>
                    <a:pt x="718" y="599"/>
                    <a:pt x="500" y="373"/>
                    <a:pt x="461" y="350"/>
                  </a:cubicBezTo>
                  <a:cubicBezTo>
                    <a:pt x="461" y="350"/>
                    <a:pt x="444" y="342"/>
                    <a:pt x="444" y="311"/>
                  </a:cubicBezTo>
                  <a:cubicBezTo>
                    <a:pt x="444" y="283"/>
                    <a:pt x="444" y="175"/>
                    <a:pt x="444" y="138"/>
                  </a:cubicBezTo>
                  <a:cubicBezTo>
                    <a:pt x="455" y="133"/>
                    <a:pt x="461" y="127"/>
                    <a:pt x="461" y="118"/>
                  </a:cubicBezTo>
                  <a:cubicBezTo>
                    <a:pt x="467" y="118"/>
                    <a:pt x="467" y="118"/>
                    <a:pt x="467" y="118"/>
                  </a:cubicBezTo>
                  <a:cubicBezTo>
                    <a:pt x="467" y="42"/>
                    <a:pt x="467" y="42"/>
                    <a:pt x="467" y="42"/>
                  </a:cubicBezTo>
                  <a:cubicBezTo>
                    <a:pt x="461" y="42"/>
                    <a:pt x="461" y="42"/>
                    <a:pt x="461" y="42"/>
                  </a:cubicBezTo>
                  <a:cubicBezTo>
                    <a:pt x="461" y="42"/>
                    <a:pt x="461" y="42"/>
                    <a:pt x="461" y="40"/>
                  </a:cubicBezTo>
                  <a:cubicBezTo>
                    <a:pt x="461" y="20"/>
                    <a:pt x="416" y="0"/>
                    <a:pt x="359" y="0"/>
                  </a:cubicBezTo>
                  <a:lnTo>
                    <a:pt x="455" y="6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2" name="Freeform 117"/>
            <p:cNvSpPr>
              <a:spLocks noChangeArrowheads="1"/>
            </p:cNvSpPr>
            <p:nvPr/>
          </p:nvSpPr>
          <p:spPr bwMode="auto">
            <a:xfrm>
              <a:off x="5011" y="949"/>
              <a:ext cx="203" cy="203"/>
            </a:xfrm>
            <a:custGeom>
              <a:avLst/>
              <a:gdLst>
                <a:gd name="T0" fmla="*/ 473 w 901"/>
                <a:gd name="T1" fmla="*/ 0 h 900"/>
                <a:gd name="T2" fmla="*/ 473 w 901"/>
                <a:gd name="T3" fmla="*/ 0 h 900"/>
                <a:gd name="T4" fmla="*/ 23 w 901"/>
                <a:gd name="T5" fmla="*/ 449 h 900"/>
                <a:gd name="T6" fmla="*/ 473 w 901"/>
                <a:gd name="T7" fmla="*/ 899 h 900"/>
                <a:gd name="T8" fmla="*/ 691 w 901"/>
                <a:gd name="T9" fmla="*/ 842 h 900"/>
                <a:gd name="T10" fmla="*/ 507 w 901"/>
                <a:gd name="T11" fmla="*/ 888 h 900"/>
                <a:gd name="T12" fmla="*/ 501 w 901"/>
                <a:gd name="T13" fmla="*/ 888 h 900"/>
                <a:gd name="T14" fmla="*/ 657 w 901"/>
                <a:gd name="T15" fmla="*/ 840 h 900"/>
                <a:gd name="T16" fmla="*/ 648 w 901"/>
                <a:gd name="T17" fmla="*/ 840 h 900"/>
                <a:gd name="T18" fmla="*/ 473 w 901"/>
                <a:gd name="T19" fmla="*/ 876 h 900"/>
                <a:gd name="T20" fmla="*/ 329 w 901"/>
                <a:gd name="T21" fmla="*/ 851 h 900"/>
                <a:gd name="T22" fmla="*/ 433 w 901"/>
                <a:gd name="T23" fmla="*/ 888 h 900"/>
                <a:gd name="T24" fmla="*/ 43 w 901"/>
                <a:gd name="T25" fmla="*/ 390 h 900"/>
                <a:gd name="T26" fmla="*/ 49 w 901"/>
                <a:gd name="T27" fmla="*/ 387 h 900"/>
                <a:gd name="T28" fmla="*/ 49 w 901"/>
                <a:gd name="T29" fmla="*/ 393 h 900"/>
                <a:gd name="T30" fmla="*/ 69 w 901"/>
                <a:gd name="T31" fmla="*/ 308 h 900"/>
                <a:gd name="T32" fmla="*/ 69 w 901"/>
                <a:gd name="T33" fmla="*/ 308 h 900"/>
                <a:gd name="T34" fmla="*/ 86 w 901"/>
                <a:gd name="T35" fmla="*/ 263 h 900"/>
                <a:gd name="T36" fmla="*/ 86 w 901"/>
                <a:gd name="T37" fmla="*/ 268 h 900"/>
                <a:gd name="T38" fmla="*/ 241 w 901"/>
                <a:gd name="T39" fmla="*/ 90 h 900"/>
                <a:gd name="T40" fmla="*/ 156 w 901"/>
                <a:gd name="T41" fmla="*/ 158 h 900"/>
                <a:gd name="T42" fmla="*/ 411 w 901"/>
                <a:gd name="T43" fmla="*/ 19 h 900"/>
                <a:gd name="T44" fmla="*/ 481 w 901"/>
                <a:gd name="T45" fmla="*/ 17 h 900"/>
                <a:gd name="T46" fmla="*/ 487 w 901"/>
                <a:gd name="T47" fmla="*/ 22 h 900"/>
                <a:gd name="T48" fmla="*/ 877 w 901"/>
                <a:gd name="T49" fmla="*/ 308 h 900"/>
                <a:gd name="T50" fmla="*/ 880 w 901"/>
                <a:gd name="T51" fmla="*/ 311 h 900"/>
                <a:gd name="T52" fmla="*/ 886 w 901"/>
                <a:gd name="T53" fmla="*/ 325 h 900"/>
                <a:gd name="T54" fmla="*/ 897 w 901"/>
                <a:gd name="T55" fmla="*/ 339 h 900"/>
                <a:gd name="T56" fmla="*/ 900 w 901"/>
                <a:gd name="T57" fmla="*/ 336 h 900"/>
                <a:gd name="T58" fmla="*/ 609 w 901"/>
                <a:gd name="T59" fmla="*/ 31 h 900"/>
                <a:gd name="T60" fmla="*/ 809 w 901"/>
                <a:gd name="T61" fmla="*/ 152 h 900"/>
                <a:gd name="T62" fmla="*/ 473 w 901"/>
                <a:gd name="T63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1" h="900">
                  <a:moveTo>
                    <a:pt x="473" y="0"/>
                  </a:moveTo>
                  <a:lnTo>
                    <a:pt x="473" y="0"/>
                  </a:lnTo>
                  <a:cubicBezTo>
                    <a:pt x="227" y="0"/>
                    <a:pt x="23" y="200"/>
                    <a:pt x="23" y="449"/>
                  </a:cubicBezTo>
                  <a:cubicBezTo>
                    <a:pt x="23" y="698"/>
                    <a:pt x="227" y="899"/>
                    <a:pt x="473" y="899"/>
                  </a:cubicBezTo>
                  <a:cubicBezTo>
                    <a:pt x="552" y="899"/>
                    <a:pt x="626" y="879"/>
                    <a:pt x="691" y="842"/>
                  </a:cubicBezTo>
                  <a:cubicBezTo>
                    <a:pt x="603" y="885"/>
                    <a:pt x="527" y="888"/>
                    <a:pt x="507" y="888"/>
                  </a:cubicBezTo>
                  <a:cubicBezTo>
                    <a:pt x="501" y="888"/>
                    <a:pt x="501" y="888"/>
                    <a:pt x="501" y="888"/>
                  </a:cubicBezTo>
                  <a:cubicBezTo>
                    <a:pt x="609" y="888"/>
                    <a:pt x="657" y="840"/>
                    <a:pt x="657" y="840"/>
                  </a:cubicBezTo>
                  <a:cubicBezTo>
                    <a:pt x="657" y="840"/>
                    <a:pt x="654" y="840"/>
                    <a:pt x="648" y="840"/>
                  </a:cubicBezTo>
                  <a:cubicBezTo>
                    <a:pt x="594" y="865"/>
                    <a:pt x="535" y="876"/>
                    <a:pt x="473" y="876"/>
                  </a:cubicBezTo>
                  <a:cubicBezTo>
                    <a:pt x="422" y="876"/>
                    <a:pt x="374" y="868"/>
                    <a:pt x="329" y="851"/>
                  </a:cubicBezTo>
                  <a:cubicBezTo>
                    <a:pt x="348" y="871"/>
                    <a:pt x="433" y="888"/>
                    <a:pt x="433" y="888"/>
                  </a:cubicBezTo>
                  <a:cubicBezTo>
                    <a:pt x="0" y="825"/>
                    <a:pt x="43" y="390"/>
                    <a:pt x="43" y="390"/>
                  </a:cubicBezTo>
                  <a:cubicBezTo>
                    <a:pt x="49" y="387"/>
                    <a:pt x="49" y="387"/>
                    <a:pt x="49" y="387"/>
                  </a:cubicBezTo>
                  <a:cubicBezTo>
                    <a:pt x="49" y="387"/>
                    <a:pt x="49" y="390"/>
                    <a:pt x="49" y="393"/>
                  </a:cubicBezTo>
                  <a:cubicBezTo>
                    <a:pt x="54" y="364"/>
                    <a:pt x="60" y="336"/>
                    <a:pt x="69" y="308"/>
                  </a:cubicBezTo>
                  <a:lnTo>
                    <a:pt x="69" y="308"/>
                  </a:lnTo>
                  <a:cubicBezTo>
                    <a:pt x="74" y="288"/>
                    <a:pt x="86" y="263"/>
                    <a:pt x="86" y="263"/>
                  </a:cubicBezTo>
                  <a:cubicBezTo>
                    <a:pt x="86" y="263"/>
                    <a:pt x="86" y="266"/>
                    <a:pt x="86" y="268"/>
                  </a:cubicBezTo>
                  <a:cubicBezTo>
                    <a:pt x="120" y="195"/>
                    <a:pt x="173" y="133"/>
                    <a:pt x="241" y="90"/>
                  </a:cubicBezTo>
                  <a:cubicBezTo>
                    <a:pt x="198" y="113"/>
                    <a:pt x="156" y="158"/>
                    <a:pt x="156" y="158"/>
                  </a:cubicBezTo>
                  <a:cubicBezTo>
                    <a:pt x="258" y="39"/>
                    <a:pt x="411" y="19"/>
                    <a:pt x="411" y="19"/>
                  </a:cubicBezTo>
                  <a:cubicBezTo>
                    <a:pt x="425" y="17"/>
                    <a:pt x="481" y="17"/>
                    <a:pt x="481" y="17"/>
                  </a:cubicBezTo>
                  <a:cubicBezTo>
                    <a:pt x="487" y="22"/>
                    <a:pt x="487" y="22"/>
                    <a:pt x="487" y="22"/>
                  </a:cubicBezTo>
                  <a:cubicBezTo>
                    <a:pt x="668" y="25"/>
                    <a:pt x="821" y="144"/>
                    <a:pt x="877" y="308"/>
                  </a:cubicBezTo>
                  <a:cubicBezTo>
                    <a:pt x="877" y="308"/>
                    <a:pt x="880" y="308"/>
                    <a:pt x="880" y="311"/>
                  </a:cubicBezTo>
                  <a:cubicBezTo>
                    <a:pt x="886" y="317"/>
                    <a:pt x="880" y="317"/>
                    <a:pt x="886" y="325"/>
                  </a:cubicBezTo>
                  <a:cubicBezTo>
                    <a:pt x="892" y="336"/>
                    <a:pt x="892" y="334"/>
                    <a:pt x="897" y="339"/>
                  </a:cubicBezTo>
                  <a:cubicBezTo>
                    <a:pt x="900" y="336"/>
                    <a:pt x="900" y="336"/>
                    <a:pt x="900" y="336"/>
                  </a:cubicBezTo>
                  <a:cubicBezTo>
                    <a:pt x="838" y="116"/>
                    <a:pt x="609" y="31"/>
                    <a:pt x="609" y="31"/>
                  </a:cubicBezTo>
                  <a:cubicBezTo>
                    <a:pt x="691" y="59"/>
                    <a:pt x="758" y="102"/>
                    <a:pt x="809" y="152"/>
                  </a:cubicBezTo>
                  <a:cubicBezTo>
                    <a:pt x="727" y="59"/>
                    <a:pt x="609" y="0"/>
                    <a:pt x="47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3" name="Freeform 118"/>
            <p:cNvSpPr>
              <a:spLocks noChangeArrowheads="1"/>
            </p:cNvSpPr>
            <p:nvPr/>
          </p:nvSpPr>
          <p:spPr bwMode="auto">
            <a:xfrm>
              <a:off x="5011" y="953"/>
              <a:ext cx="220" cy="197"/>
            </a:xfrm>
            <a:custGeom>
              <a:avLst/>
              <a:gdLst>
                <a:gd name="T0" fmla="*/ 295 w 974"/>
                <a:gd name="T1" fmla="*/ 62 h 872"/>
                <a:gd name="T2" fmla="*/ 275 w 974"/>
                <a:gd name="T3" fmla="*/ 113 h 872"/>
                <a:gd name="T4" fmla="*/ 258 w 974"/>
                <a:gd name="T5" fmla="*/ 116 h 872"/>
                <a:gd name="T6" fmla="*/ 235 w 974"/>
                <a:gd name="T7" fmla="*/ 133 h 872"/>
                <a:gd name="T8" fmla="*/ 204 w 974"/>
                <a:gd name="T9" fmla="*/ 141 h 872"/>
                <a:gd name="T10" fmla="*/ 159 w 974"/>
                <a:gd name="T11" fmla="*/ 183 h 872"/>
                <a:gd name="T12" fmla="*/ 108 w 974"/>
                <a:gd name="T13" fmla="*/ 254 h 872"/>
                <a:gd name="T14" fmla="*/ 111 w 974"/>
                <a:gd name="T15" fmla="*/ 294 h 872"/>
                <a:gd name="T16" fmla="*/ 122 w 974"/>
                <a:gd name="T17" fmla="*/ 311 h 872"/>
                <a:gd name="T18" fmla="*/ 100 w 974"/>
                <a:gd name="T19" fmla="*/ 302 h 872"/>
                <a:gd name="T20" fmla="*/ 91 w 974"/>
                <a:gd name="T21" fmla="*/ 285 h 872"/>
                <a:gd name="T22" fmla="*/ 86 w 974"/>
                <a:gd name="T23" fmla="*/ 251 h 872"/>
                <a:gd name="T24" fmla="*/ 74 w 974"/>
                <a:gd name="T25" fmla="*/ 319 h 872"/>
                <a:gd name="T26" fmla="*/ 88 w 974"/>
                <a:gd name="T27" fmla="*/ 359 h 872"/>
                <a:gd name="T28" fmla="*/ 117 w 974"/>
                <a:gd name="T29" fmla="*/ 362 h 872"/>
                <a:gd name="T30" fmla="*/ 170 w 974"/>
                <a:gd name="T31" fmla="*/ 401 h 872"/>
                <a:gd name="T32" fmla="*/ 218 w 974"/>
                <a:gd name="T33" fmla="*/ 461 h 872"/>
                <a:gd name="T34" fmla="*/ 278 w 974"/>
                <a:gd name="T35" fmla="*/ 503 h 872"/>
                <a:gd name="T36" fmla="*/ 258 w 974"/>
                <a:gd name="T37" fmla="*/ 608 h 872"/>
                <a:gd name="T38" fmla="*/ 213 w 974"/>
                <a:gd name="T39" fmla="*/ 723 h 872"/>
                <a:gd name="T40" fmla="*/ 232 w 974"/>
                <a:gd name="T41" fmla="*/ 772 h 872"/>
                <a:gd name="T42" fmla="*/ 164 w 974"/>
                <a:gd name="T43" fmla="*/ 690 h 872"/>
                <a:gd name="T44" fmla="*/ 125 w 974"/>
                <a:gd name="T45" fmla="*/ 593 h 872"/>
                <a:gd name="T46" fmla="*/ 60 w 974"/>
                <a:gd name="T47" fmla="*/ 398 h 872"/>
                <a:gd name="T48" fmla="*/ 326 w 974"/>
                <a:gd name="T49" fmla="*/ 831 h 872"/>
                <a:gd name="T50" fmla="*/ 371 w 974"/>
                <a:gd name="T51" fmla="*/ 806 h 872"/>
                <a:gd name="T52" fmla="*/ 467 w 974"/>
                <a:gd name="T53" fmla="*/ 800 h 872"/>
                <a:gd name="T54" fmla="*/ 464 w 974"/>
                <a:gd name="T55" fmla="*/ 825 h 872"/>
                <a:gd name="T56" fmla="*/ 535 w 974"/>
                <a:gd name="T57" fmla="*/ 825 h 872"/>
                <a:gd name="T58" fmla="*/ 614 w 974"/>
                <a:gd name="T59" fmla="*/ 814 h 872"/>
                <a:gd name="T60" fmla="*/ 507 w 974"/>
                <a:gd name="T61" fmla="*/ 871 h 872"/>
                <a:gd name="T62" fmla="*/ 886 w 974"/>
                <a:gd name="T63" fmla="*/ 308 h 872"/>
                <a:gd name="T64" fmla="*/ 832 w 974"/>
                <a:gd name="T65" fmla="*/ 243 h 872"/>
                <a:gd name="T66" fmla="*/ 804 w 974"/>
                <a:gd name="T67" fmla="*/ 331 h 872"/>
                <a:gd name="T68" fmla="*/ 741 w 974"/>
                <a:gd name="T69" fmla="*/ 268 h 872"/>
                <a:gd name="T70" fmla="*/ 773 w 974"/>
                <a:gd name="T71" fmla="*/ 331 h 872"/>
                <a:gd name="T72" fmla="*/ 804 w 974"/>
                <a:gd name="T73" fmla="*/ 356 h 872"/>
                <a:gd name="T74" fmla="*/ 804 w 974"/>
                <a:gd name="T75" fmla="*/ 444 h 872"/>
                <a:gd name="T76" fmla="*/ 767 w 974"/>
                <a:gd name="T77" fmla="*/ 576 h 872"/>
                <a:gd name="T78" fmla="*/ 677 w 974"/>
                <a:gd name="T79" fmla="*/ 673 h 872"/>
                <a:gd name="T80" fmla="*/ 628 w 974"/>
                <a:gd name="T81" fmla="*/ 616 h 872"/>
                <a:gd name="T82" fmla="*/ 617 w 974"/>
                <a:gd name="T83" fmla="*/ 503 h 872"/>
                <a:gd name="T84" fmla="*/ 597 w 974"/>
                <a:gd name="T85" fmla="*/ 441 h 872"/>
                <a:gd name="T86" fmla="*/ 549 w 974"/>
                <a:gd name="T87" fmla="*/ 396 h 872"/>
                <a:gd name="T88" fmla="*/ 439 w 974"/>
                <a:gd name="T89" fmla="*/ 401 h 872"/>
                <a:gd name="T90" fmla="*/ 408 w 974"/>
                <a:gd name="T91" fmla="*/ 353 h 872"/>
                <a:gd name="T92" fmla="*/ 408 w 974"/>
                <a:gd name="T93" fmla="*/ 266 h 872"/>
                <a:gd name="T94" fmla="*/ 498 w 974"/>
                <a:gd name="T95" fmla="*/ 189 h 872"/>
                <a:gd name="T96" fmla="*/ 538 w 974"/>
                <a:gd name="T97" fmla="*/ 183 h 872"/>
                <a:gd name="T98" fmla="*/ 577 w 974"/>
                <a:gd name="T99" fmla="*/ 206 h 872"/>
                <a:gd name="T100" fmla="*/ 648 w 974"/>
                <a:gd name="T101" fmla="*/ 206 h 872"/>
                <a:gd name="T102" fmla="*/ 705 w 974"/>
                <a:gd name="T103" fmla="*/ 203 h 872"/>
                <a:gd name="T104" fmla="*/ 705 w 974"/>
                <a:gd name="T105" fmla="*/ 192 h 872"/>
                <a:gd name="T106" fmla="*/ 657 w 974"/>
                <a:gd name="T107" fmla="*/ 175 h 872"/>
                <a:gd name="T108" fmla="*/ 685 w 974"/>
                <a:gd name="T109" fmla="*/ 155 h 872"/>
                <a:gd name="T110" fmla="*/ 648 w 974"/>
                <a:gd name="T111" fmla="*/ 144 h 872"/>
                <a:gd name="T112" fmla="*/ 575 w 974"/>
                <a:gd name="T113" fmla="*/ 141 h 872"/>
                <a:gd name="T114" fmla="*/ 518 w 974"/>
                <a:gd name="T115" fmla="*/ 158 h 872"/>
                <a:gd name="T116" fmla="*/ 507 w 974"/>
                <a:gd name="T117" fmla="*/ 107 h 872"/>
                <a:gd name="T118" fmla="*/ 436 w 974"/>
                <a:gd name="T119" fmla="*/ 79 h 872"/>
                <a:gd name="T120" fmla="*/ 425 w 974"/>
                <a:gd name="T121" fmla="*/ 48 h 872"/>
                <a:gd name="T122" fmla="*/ 481 w 974"/>
                <a:gd name="T123" fmla="*/ 17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872">
                  <a:moveTo>
                    <a:pt x="481" y="0"/>
                  </a:moveTo>
                  <a:lnTo>
                    <a:pt x="481" y="0"/>
                  </a:lnTo>
                  <a:cubicBezTo>
                    <a:pt x="481" y="0"/>
                    <a:pt x="425" y="0"/>
                    <a:pt x="411" y="2"/>
                  </a:cubicBezTo>
                  <a:cubicBezTo>
                    <a:pt x="411" y="2"/>
                    <a:pt x="258" y="22"/>
                    <a:pt x="156" y="141"/>
                  </a:cubicBezTo>
                  <a:cubicBezTo>
                    <a:pt x="156" y="141"/>
                    <a:pt x="198" y="96"/>
                    <a:pt x="241" y="73"/>
                  </a:cubicBezTo>
                  <a:cubicBezTo>
                    <a:pt x="255" y="65"/>
                    <a:pt x="269" y="59"/>
                    <a:pt x="283" y="59"/>
                  </a:cubicBezTo>
                  <a:cubicBezTo>
                    <a:pt x="295" y="62"/>
                    <a:pt x="295" y="62"/>
                    <a:pt x="295" y="62"/>
                  </a:cubicBezTo>
                  <a:lnTo>
                    <a:pt x="292" y="68"/>
                  </a:lnTo>
                  <a:cubicBezTo>
                    <a:pt x="289" y="70"/>
                    <a:pt x="283" y="79"/>
                    <a:pt x="283" y="82"/>
                  </a:cubicBezTo>
                  <a:lnTo>
                    <a:pt x="283" y="90"/>
                  </a:lnTo>
                  <a:cubicBezTo>
                    <a:pt x="281" y="96"/>
                    <a:pt x="281" y="96"/>
                    <a:pt x="281" y="96"/>
                  </a:cubicBezTo>
                  <a:cubicBezTo>
                    <a:pt x="281" y="96"/>
                    <a:pt x="278" y="96"/>
                    <a:pt x="275" y="99"/>
                  </a:cubicBezTo>
                  <a:cubicBezTo>
                    <a:pt x="275" y="99"/>
                    <a:pt x="272" y="99"/>
                    <a:pt x="272" y="105"/>
                  </a:cubicBezTo>
                  <a:cubicBezTo>
                    <a:pt x="272" y="107"/>
                    <a:pt x="275" y="113"/>
                    <a:pt x="275" y="113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1" y="130"/>
                    <a:pt x="258" y="130"/>
                  </a:cubicBezTo>
                  <a:cubicBezTo>
                    <a:pt x="255" y="130"/>
                    <a:pt x="255" y="130"/>
                    <a:pt x="255" y="130"/>
                  </a:cubicBezTo>
                  <a:cubicBezTo>
                    <a:pt x="249" y="127"/>
                    <a:pt x="249" y="121"/>
                    <a:pt x="249" y="121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8" y="116"/>
                    <a:pt x="261" y="116"/>
                    <a:pt x="258" y="113"/>
                  </a:cubicBezTo>
                  <a:cubicBezTo>
                    <a:pt x="255" y="113"/>
                    <a:pt x="255" y="107"/>
                    <a:pt x="252" y="107"/>
                  </a:cubicBezTo>
                  <a:lnTo>
                    <a:pt x="249" y="107"/>
                  </a:lnTo>
                  <a:cubicBezTo>
                    <a:pt x="247" y="107"/>
                    <a:pt x="238" y="116"/>
                    <a:pt x="238" y="116"/>
                  </a:cubicBezTo>
                  <a:cubicBezTo>
                    <a:pt x="230" y="119"/>
                    <a:pt x="230" y="119"/>
                    <a:pt x="230" y="119"/>
                  </a:cubicBezTo>
                  <a:cubicBezTo>
                    <a:pt x="230" y="119"/>
                    <a:pt x="227" y="130"/>
                    <a:pt x="230" y="130"/>
                  </a:cubicBezTo>
                  <a:lnTo>
                    <a:pt x="235" y="133"/>
                  </a:lnTo>
                  <a:lnTo>
                    <a:pt x="235" y="135"/>
                  </a:lnTo>
                  <a:cubicBezTo>
                    <a:pt x="235" y="138"/>
                    <a:pt x="232" y="144"/>
                    <a:pt x="232" y="144"/>
                  </a:cubicBezTo>
                  <a:cubicBezTo>
                    <a:pt x="232" y="144"/>
                    <a:pt x="232" y="147"/>
                    <a:pt x="230" y="147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1" y="144"/>
                    <a:pt x="215" y="144"/>
                    <a:pt x="213" y="144"/>
                  </a:cubicBezTo>
                  <a:cubicBezTo>
                    <a:pt x="210" y="141"/>
                    <a:pt x="210" y="141"/>
                    <a:pt x="207" y="141"/>
                  </a:cubicBezTo>
                  <a:cubicBezTo>
                    <a:pt x="204" y="141"/>
                    <a:pt x="204" y="141"/>
                    <a:pt x="204" y="141"/>
                  </a:cubicBezTo>
                  <a:cubicBezTo>
                    <a:pt x="201" y="141"/>
                    <a:pt x="198" y="144"/>
                    <a:pt x="198" y="144"/>
                  </a:cubicBezTo>
                  <a:cubicBezTo>
                    <a:pt x="198" y="147"/>
                    <a:pt x="187" y="152"/>
                    <a:pt x="187" y="152"/>
                  </a:cubicBezTo>
                  <a:lnTo>
                    <a:pt x="184" y="155"/>
                  </a:lnTo>
                  <a:cubicBezTo>
                    <a:pt x="184" y="158"/>
                    <a:pt x="181" y="166"/>
                    <a:pt x="181" y="166"/>
                  </a:cubicBezTo>
                  <a:cubicBezTo>
                    <a:pt x="181" y="166"/>
                    <a:pt x="179" y="169"/>
                    <a:pt x="170" y="172"/>
                  </a:cubicBezTo>
                  <a:cubicBezTo>
                    <a:pt x="164" y="172"/>
                    <a:pt x="162" y="175"/>
                    <a:pt x="162" y="175"/>
                  </a:cubicBezTo>
                  <a:cubicBezTo>
                    <a:pt x="159" y="183"/>
                    <a:pt x="159" y="183"/>
                    <a:pt x="159" y="183"/>
                  </a:cubicBezTo>
                  <a:cubicBezTo>
                    <a:pt x="159" y="183"/>
                    <a:pt x="153" y="186"/>
                    <a:pt x="151" y="192"/>
                  </a:cubicBezTo>
                  <a:cubicBezTo>
                    <a:pt x="148" y="195"/>
                    <a:pt x="137" y="203"/>
                    <a:pt x="134" y="203"/>
                  </a:cubicBezTo>
                  <a:cubicBezTo>
                    <a:pt x="134" y="203"/>
                    <a:pt x="128" y="209"/>
                    <a:pt x="128" y="212"/>
                  </a:cubicBezTo>
                  <a:cubicBezTo>
                    <a:pt x="125" y="217"/>
                    <a:pt x="125" y="223"/>
                    <a:pt x="125" y="226"/>
                  </a:cubicBezTo>
                  <a:cubicBezTo>
                    <a:pt x="122" y="229"/>
                    <a:pt x="122" y="234"/>
                    <a:pt x="120" y="237"/>
                  </a:cubicBezTo>
                  <a:cubicBezTo>
                    <a:pt x="120" y="240"/>
                    <a:pt x="117" y="246"/>
                    <a:pt x="117" y="249"/>
                  </a:cubicBezTo>
                  <a:cubicBezTo>
                    <a:pt x="114" y="249"/>
                    <a:pt x="111" y="251"/>
                    <a:pt x="108" y="254"/>
                  </a:cubicBezTo>
                  <a:cubicBezTo>
                    <a:pt x="108" y="254"/>
                    <a:pt x="97" y="257"/>
                    <a:pt x="94" y="260"/>
                  </a:cubicBezTo>
                  <a:cubicBezTo>
                    <a:pt x="91" y="260"/>
                    <a:pt x="91" y="266"/>
                    <a:pt x="91" y="268"/>
                  </a:cubicBezTo>
                  <a:cubicBezTo>
                    <a:pt x="91" y="268"/>
                    <a:pt x="94" y="274"/>
                    <a:pt x="97" y="274"/>
                  </a:cubicBezTo>
                  <a:lnTo>
                    <a:pt x="103" y="274"/>
                  </a:lnTo>
                  <a:cubicBezTo>
                    <a:pt x="103" y="274"/>
                    <a:pt x="103" y="283"/>
                    <a:pt x="103" y="285"/>
                  </a:cubicBezTo>
                  <a:cubicBezTo>
                    <a:pt x="103" y="285"/>
                    <a:pt x="100" y="294"/>
                    <a:pt x="103" y="294"/>
                  </a:cubicBezTo>
                  <a:cubicBezTo>
                    <a:pt x="105" y="294"/>
                    <a:pt x="111" y="294"/>
                    <a:pt x="111" y="294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25" y="302"/>
                    <a:pt x="125" y="302"/>
                    <a:pt x="125" y="302"/>
                  </a:cubicBezTo>
                  <a:cubicBezTo>
                    <a:pt x="131" y="305"/>
                    <a:pt x="131" y="305"/>
                    <a:pt x="131" y="305"/>
                  </a:cubicBezTo>
                  <a:cubicBezTo>
                    <a:pt x="131" y="305"/>
                    <a:pt x="131" y="308"/>
                    <a:pt x="128" y="311"/>
                  </a:cubicBezTo>
                  <a:lnTo>
                    <a:pt x="125" y="314"/>
                  </a:lnTo>
                  <a:lnTo>
                    <a:pt x="125" y="314"/>
                  </a:lnTo>
                  <a:cubicBezTo>
                    <a:pt x="122" y="314"/>
                    <a:pt x="122" y="314"/>
                    <a:pt x="122" y="311"/>
                  </a:cubicBezTo>
                  <a:cubicBezTo>
                    <a:pt x="120" y="308"/>
                    <a:pt x="120" y="305"/>
                    <a:pt x="117" y="305"/>
                  </a:cubicBezTo>
                  <a:lnTo>
                    <a:pt x="117" y="305"/>
                  </a:lnTo>
                  <a:cubicBezTo>
                    <a:pt x="114" y="305"/>
                    <a:pt x="114" y="305"/>
                    <a:pt x="111" y="305"/>
                  </a:cubicBezTo>
                  <a:lnTo>
                    <a:pt x="108" y="305"/>
                  </a:lnTo>
                  <a:lnTo>
                    <a:pt x="108" y="305"/>
                  </a:lnTo>
                  <a:cubicBezTo>
                    <a:pt x="105" y="305"/>
                    <a:pt x="103" y="305"/>
                    <a:pt x="103" y="302"/>
                  </a:cubicBezTo>
                  <a:cubicBezTo>
                    <a:pt x="100" y="302"/>
                    <a:pt x="100" y="302"/>
                    <a:pt x="100" y="302"/>
                  </a:cubicBezTo>
                  <a:lnTo>
                    <a:pt x="100" y="302"/>
                  </a:lnTo>
                  <a:lnTo>
                    <a:pt x="100" y="302"/>
                  </a:lnTo>
                  <a:cubicBezTo>
                    <a:pt x="100" y="302"/>
                    <a:pt x="100" y="302"/>
                    <a:pt x="100" y="300"/>
                  </a:cubicBezTo>
                  <a:cubicBezTo>
                    <a:pt x="100" y="297"/>
                    <a:pt x="103" y="294"/>
                    <a:pt x="100" y="291"/>
                  </a:cubicBezTo>
                  <a:cubicBezTo>
                    <a:pt x="100" y="288"/>
                    <a:pt x="97" y="285"/>
                    <a:pt x="94" y="285"/>
                  </a:cubicBezTo>
                  <a:lnTo>
                    <a:pt x="94" y="285"/>
                  </a:lnTo>
                  <a:cubicBezTo>
                    <a:pt x="94" y="285"/>
                    <a:pt x="94" y="285"/>
                    <a:pt x="91" y="285"/>
                  </a:cubicBezTo>
                  <a:cubicBezTo>
                    <a:pt x="88" y="280"/>
                    <a:pt x="88" y="280"/>
                    <a:pt x="86" y="280"/>
                  </a:cubicBezTo>
                  <a:lnTo>
                    <a:pt x="86" y="280"/>
                  </a:lnTo>
                  <a:lnTo>
                    <a:pt x="83" y="280"/>
                  </a:lnTo>
                  <a:cubicBezTo>
                    <a:pt x="83" y="280"/>
                    <a:pt x="83" y="280"/>
                    <a:pt x="83" y="277"/>
                  </a:cubicBezTo>
                  <a:cubicBezTo>
                    <a:pt x="83" y="274"/>
                    <a:pt x="83" y="271"/>
                    <a:pt x="83" y="268"/>
                  </a:cubicBezTo>
                  <a:cubicBezTo>
                    <a:pt x="83" y="266"/>
                    <a:pt x="86" y="260"/>
                    <a:pt x="86" y="260"/>
                  </a:cubicBezTo>
                  <a:cubicBezTo>
                    <a:pt x="86" y="257"/>
                    <a:pt x="86" y="254"/>
                    <a:pt x="86" y="251"/>
                  </a:cubicBezTo>
                  <a:cubicBezTo>
                    <a:pt x="86" y="249"/>
                    <a:pt x="86" y="246"/>
                    <a:pt x="86" y="246"/>
                  </a:cubicBezTo>
                  <a:cubicBezTo>
                    <a:pt x="86" y="246"/>
                    <a:pt x="74" y="271"/>
                    <a:pt x="69" y="291"/>
                  </a:cubicBezTo>
                  <a:lnTo>
                    <a:pt x="69" y="291"/>
                  </a:lnTo>
                  <a:lnTo>
                    <a:pt x="69" y="291"/>
                  </a:lnTo>
                  <a:cubicBezTo>
                    <a:pt x="71" y="291"/>
                    <a:pt x="74" y="291"/>
                    <a:pt x="74" y="294"/>
                  </a:cubicBezTo>
                  <a:cubicBezTo>
                    <a:pt x="74" y="300"/>
                    <a:pt x="74" y="302"/>
                    <a:pt x="74" y="305"/>
                  </a:cubicBezTo>
                  <a:cubicBezTo>
                    <a:pt x="74" y="308"/>
                    <a:pt x="74" y="308"/>
                    <a:pt x="74" y="319"/>
                  </a:cubicBezTo>
                  <a:cubicBezTo>
                    <a:pt x="74" y="331"/>
                    <a:pt x="77" y="333"/>
                    <a:pt x="74" y="336"/>
                  </a:cubicBezTo>
                  <a:cubicBezTo>
                    <a:pt x="74" y="339"/>
                    <a:pt x="71" y="344"/>
                    <a:pt x="71" y="347"/>
                  </a:cubicBezTo>
                  <a:cubicBezTo>
                    <a:pt x="71" y="353"/>
                    <a:pt x="74" y="362"/>
                    <a:pt x="74" y="364"/>
                  </a:cubicBezTo>
                  <a:cubicBezTo>
                    <a:pt x="77" y="367"/>
                    <a:pt x="77" y="367"/>
                    <a:pt x="80" y="370"/>
                  </a:cubicBezTo>
                  <a:lnTo>
                    <a:pt x="77" y="376"/>
                  </a:lnTo>
                  <a:cubicBezTo>
                    <a:pt x="77" y="376"/>
                    <a:pt x="80" y="373"/>
                    <a:pt x="80" y="370"/>
                  </a:cubicBezTo>
                  <a:cubicBezTo>
                    <a:pt x="86" y="364"/>
                    <a:pt x="88" y="359"/>
                    <a:pt x="88" y="359"/>
                  </a:cubicBezTo>
                  <a:cubicBezTo>
                    <a:pt x="91" y="356"/>
                    <a:pt x="91" y="356"/>
                    <a:pt x="91" y="356"/>
                  </a:cubicBezTo>
                  <a:cubicBezTo>
                    <a:pt x="91" y="356"/>
                    <a:pt x="91" y="350"/>
                    <a:pt x="97" y="350"/>
                  </a:cubicBezTo>
                  <a:cubicBezTo>
                    <a:pt x="97" y="350"/>
                    <a:pt x="97" y="350"/>
                    <a:pt x="100" y="350"/>
                  </a:cubicBezTo>
                  <a:cubicBezTo>
                    <a:pt x="105" y="353"/>
                    <a:pt x="105" y="350"/>
                    <a:pt x="108" y="353"/>
                  </a:cubicBezTo>
                  <a:cubicBezTo>
                    <a:pt x="111" y="356"/>
                    <a:pt x="105" y="364"/>
                    <a:pt x="108" y="364"/>
                  </a:cubicBezTo>
                  <a:lnTo>
                    <a:pt x="108" y="364"/>
                  </a:lnTo>
                  <a:cubicBezTo>
                    <a:pt x="111" y="364"/>
                    <a:pt x="114" y="364"/>
                    <a:pt x="117" y="362"/>
                  </a:cubicBezTo>
                  <a:cubicBezTo>
                    <a:pt x="120" y="362"/>
                    <a:pt x="122" y="362"/>
                    <a:pt x="125" y="362"/>
                  </a:cubicBezTo>
                  <a:lnTo>
                    <a:pt x="125" y="362"/>
                  </a:lnTo>
                  <a:cubicBezTo>
                    <a:pt x="128" y="362"/>
                    <a:pt x="131" y="362"/>
                    <a:pt x="134" y="367"/>
                  </a:cubicBezTo>
                  <a:cubicBezTo>
                    <a:pt x="134" y="373"/>
                    <a:pt x="137" y="378"/>
                    <a:pt x="139" y="381"/>
                  </a:cubicBezTo>
                  <a:cubicBezTo>
                    <a:pt x="142" y="381"/>
                    <a:pt x="142" y="387"/>
                    <a:pt x="142" y="393"/>
                  </a:cubicBezTo>
                  <a:cubicBezTo>
                    <a:pt x="145" y="396"/>
                    <a:pt x="153" y="398"/>
                    <a:pt x="156" y="398"/>
                  </a:cubicBezTo>
                  <a:cubicBezTo>
                    <a:pt x="156" y="398"/>
                    <a:pt x="167" y="401"/>
                    <a:pt x="170" y="401"/>
                  </a:cubicBezTo>
                  <a:cubicBezTo>
                    <a:pt x="173" y="404"/>
                    <a:pt x="170" y="407"/>
                    <a:pt x="176" y="410"/>
                  </a:cubicBezTo>
                  <a:cubicBezTo>
                    <a:pt x="181" y="410"/>
                    <a:pt x="181" y="421"/>
                    <a:pt x="181" y="421"/>
                  </a:cubicBezTo>
                  <a:cubicBezTo>
                    <a:pt x="181" y="421"/>
                    <a:pt x="184" y="432"/>
                    <a:pt x="181" y="435"/>
                  </a:cubicBezTo>
                  <a:cubicBezTo>
                    <a:pt x="181" y="438"/>
                    <a:pt x="181" y="441"/>
                    <a:pt x="184" y="441"/>
                  </a:cubicBezTo>
                  <a:cubicBezTo>
                    <a:pt x="190" y="444"/>
                    <a:pt x="198" y="444"/>
                    <a:pt x="198" y="444"/>
                  </a:cubicBezTo>
                  <a:cubicBezTo>
                    <a:pt x="198" y="444"/>
                    <a:pt x="193" y="452"/>
                    <a:pt x="201" y="455"/>
                  </a:cubicBezTo>
                  <a:cubicBezTo>
                    <a:pt x="207" y="458"/>
                    <a:pt x="215" y="461"/>
                    <a:pt x="218" y="461"/>
                  </a:cubicBezTo>
                  <a:cubicBezTo>
                    <a:pt x="218" y="461"/>
                    <a:pt x="213" y="466"/>
                    <a:pt x="221" y="466"/>
                  </a:cubicBezTo>
                  <a:lnTo>
                    <a:pt x="221" y="466"/>
                  </a:lnTo>
                  <a:cubicBezTo>
                    <a:pt x="227" y="466"/>
                    <a:pt x="230" y="466"/>
                    <a:pt x="235" y="466"/>
                  </a:cubicBezTo>
                  <a:cubicBezTo>
                    <a:pt x="238" y="466"/>
                    <a:pt x="241" y="466"/>
                    <a:pt x="244" y="469"/>
                  </a:cubicBezTo>
                  <a:cubicBezTo>
                    <a:pt x="247" y="472"/>
                    <a:pt x="244" y="478"/>
                    <a:pt x="255" y="483"/>
                  </a:cubicBezTo>
                  <a:cubicBezTo>
                    <a:pt x="267" y="489"/>
                    <a:pt x="269" y="492"/>
                    <a:pt x="272" y="492"/>
                  </a:cubicBezTo>
                  <a:cubicBezTo>
                    <a:pt x="275" y="495"/>
                    <a:pt x="281" y="495"/>
                    <a:pt x="278" y="503"/>
                  </a:cubicBezTo>
                  <a:cubicBezTo>
                    <a:pt x="278" y="512"/>
                    <a:pt x="275" y="514"/>
                    <a:pt x="272" y="520"/>
                  </a:cubicBezTo>
                  <a:cubicBezTo>
                    <a:pt x="269" y="523"/>
                    <a:pt x="264" y="534"/>
                    <a:pt x="261" y="537"/>
                  </a:cubicBezTo>
                  <a:cubicBezTo>
                    <a:pt x="258" y="540"/>
                    <a:pt x="255" y="545"/>
                    <a:pt x="258" y="551"/>
                  </a:cubicBezTo>
                  <a:cubicBezTo>
                    <a:pt x="261" y="557"/>
                    <a:pt x="264" y="562"/>
                    <a:pt x="264" y="568"/>
                  </a:cubicBezTo>
                  <a:cubicBezTo>
                    <a:pt x="264" y="571"/>
                    <a:pt x="264" y="579"/>
                    <a:pt x="264" y="585"/>
                  </a:cubicBezTo>
                  <a:cubicBezTo>
                    <a:pt x="261" y="588"/>
                    <a:pt x="255" y="596"/>
                    <a:pt x="255" y="596"/>
                  </a:cubicBezTo>
                  <a:cubicBezTo>
                    <a:pt x="255" y="596"/>
                    <a:pt x="264" y="602"/>
                    <a:pt x="258" y="608"/>
                  </a:cubicBezTo>
                  <a:cubicBezTo>
                    <a:pt x="252" y="613"/>
                    <a:pt x="244" y="619"/>
                    <a:pt x="241" y="622"/>
                  </a:cubicBezTo>
                  <a:cubicBezTo>
                    <a:pt x="235" y="622"/>
                    <a:pt x="227" y="630"/>
                    <a:pt x="227" y="630"/>
                  </a:cubicBezTo>
                  <a:cubicBezTo>
                    <a:pt x="227" y="630"/>
                    <a:pt x="230" y="647"/>
                    <a:pt x="227" y="650"/>
                  </a:cubicBezTo>
                  <a:cubicBezTo>
                    <a:pt x="227" y="653"/>
                    <a:pt x="213" y="681"/>
                    <a:pt x="218" y="687"/>
                  </a:cubicBezTo>
                  <a:cubicBezTo>
                    <a:pt x="221" y="695"/>
                    <a:pt x="224" y="701"/>
                    <a:pt x="221" y="704"/>
                  </a:cubicBezTo>
                  <a:cubicBezTo>
                    <a:pt x="221" y="710"/>
                    <a:pt x="218" y="710"/>
                    <a:pt x="218" y="712"/>
                  </a:cubicBezTo>
                  <a:cubicBezTo>
                    <a:pt x="215" y="715"/>
                    <a:pt x="204" y="712"/>
                    <a:pt x="213" y="723"/>
                  </a:cubicBezTo>
                  <a:cubicBezTo>
                    <a:pt x="218" y="732"/>
                    <a:pt x="221" y="735"/>
                    <a:pt x="224" y="740"/>
                  </a:cubicBezTo>
                  <a:cubicBezTo>
                    <a:pt x="227" y="743"/>
                    <a:pt x="227" y="746"/>
                    <a:pt x="230" y="752"/>
                  </a:cubicBezTo>
                  <a:cubicBezTo>
                    <a:pt x="235" y="757"/>
                    <a:pt x="235" y="763"/>
                    <a:pt x="241" y="769"/>
                  </a:cubicBezTo>
                  <a:cubicBezTo>
                    <a:pt x="247" y="772"/>
                    <a:pt x="252" y="774"/>
                    <a:pt x="252" y="780"/>
                  </a:cubicBezTo>
                  <a:cubicBezTo>
                    <a:pt x="252" y="783"/>
                    <a:pt x="258" y="788"/>
                    <a:pt x="255" y="788"/>
                  </a:cubicBezTo>
                  <a:cubicBezTo>
                    <a:pt x="255" y="788"/>
                    <a:pt x="252" y="788"/>
                    <a:pt x="249" y="786"/>
                  </a:cubicBezTo>
                  <a:cubicBezTo>
                    <a:pt x="238" y="777"/>
                    <a:pt x="247" y="786"/>
                    <a:pt x="232" y="772"/>
                  </a:cubicBezTo>
                  <a:cubicBezTo>
                    <a:pt x="215" y="760"/>
                    <a:pt x="213" y="766"/>
                    <a:pt x="204" y="757"/>
                  </a:cubicBezTo>
                  <a:cubicBezTo>
                    <a:pt x="204" y="754"/>
                    <a:pt x="204" y="754"/>
                    <a:pt x="204" y="754"/>
                  </a:cubicBezTo>
                  <a:cubicBezTo>
                    <a:pt x="201" y="754"/>
                    <a:pt x="201" y="757"/>
                    <a:pt x="201" y="757"/>
                  </a:cubicBezTo>
                  <a:cubicBezTo>
                    <a:pt x="204" y="760"/>
                    <a:pt x="204" y="760"/>
                    <a:pt x="204" y="760"/>
                  </a:cubicBezTo>
                  <a:cubicBezTo>
                    <a:pt x="201" y="760"/>
                    <a:pt x="201" y="757"/>
                    <a:pt x="196" y="743"/>
                  </a:cubicBezTo>
                  <a:cubicBezTo>
                    <a:pt x="181" y="710"/>
                    <a:pt x="179" y="712"/>
                    <a:pt x="176" y="707"/>
                  </a:cubicBezTo>
                  <a:cubicBezTo>
                    <a:pt x="173" y="698"/>
                    <a:pt x="176" y="707"/>
                    <a:pt x="164" y="690"/>
                  </a:cubicBezTo>
                  <a:cubicBezTo>
                    <a:pt x="156" y="673"/>
                    <a:pt x="164" y="684"/>
                    <a:pt x="156" y="673"/>
                  </a:cubicBezTo>
                  <a:cubicBezTo>
                    <a:pt x="153" y="667"/>
                    <a:pt x="151" y="667"/>
                    <a:pt x="151" y="667"/>
                  </a:cubicBezTo>
                  <a:lnTo>
                    <a:pt x="148" y="667"/>
                  </a:lnTo>
                  <a:lnTo>
                    <a:pt x="148" y="667"/>
                  </a:lnTo>
                  <a:cubicBezTo>
                    <a:pt x="148" y="667"/>
                    <a:pt x="145" y="667"/>
                    <a:pt x="142" y="656"/>
                  </a:cubicBezTo>
                  <a:cubicBezTo>
                    <a:pt x="139" y="636"/>
                    <a:pt x="139" y="650"/>
                    <a:pt x="134" y="627"/>
                  </a:cubicBezTo>
                  <a:cubicBezTo>
                    <a:pt x="128" y="605"/>
                    <a:pt x="137" y="605"/>
                    <a:pt x="125" y="593"/>
                  </a:cubicBezTo>
                  <a:cubicBezTo>
                    <a:pt x="111" y="582"/>
                    <a:pt x="114" y="588"/>
                    <a:pt x="108" y="579"/>
                  </a:cubicBezTo>
                  <a:cubicBezTo>
                    <a:pt x="105" y="571"/>
                    <a:pt x="111" y="579"/>
                    <a:pt x="100" y="559"/>
                  </a:cubicBezTo>
                  <a:cubicBezTo>
                    <a:pt x="88" y="540"/>
                    <a:pt x="74" y="534"/>
                    <a:pt x="74" y="500"/>
                  </a:cubicBezTo>
                  <a:cubicBezTo>
                    <a:pt x="74" y="466"/>
                    <a:pt x="74" y="461"/>
                    <a:pt x="74" y="461"/>
                  </a:cubicBezTo>
                  <a:cubicBezTo>
                    <a:pt x="74" y="461"/>
                    <a:pt x="57" y="449"/>
                    <a:pt x="63" y="430"/>
                  </a:cubicBezTo>
                  <a:cubicBezTo>
                    <a:pt x="69" y="410"/>
                    <a:pt x="71" y="415"/>
                    <a:pt x="69" y="410"/>
                  </a:cubicBezTo>
                  <a:cubicBezTo>
                    <a:pt x="66" y="404"/>
                    <a:pt x="66" y="404"/>
                    <a:pt x="60" y="398"/>
                  </a:cubicBezTo>
                  <a:cubicBezTo>
                    <a:pt x="54" y="390"/>
                    <a:pt x="54" y="390"/>
                    <a:pt x="52" y="387"/>
                  </a:cubicBezTo>
                  <a:cubicBezTo>
                    <a:pt x="52" y="384"/>
                    <a:pt x="49" y="378"/>
                    <a:pt x="49" y="376"/>
                  </a:cubicBezTo>
                  <a:cubicBezTo>
                    <a:pt x="49" y="373"/>
                    <a:pt x="49" y="370"/>
                    <a:pt x="49" y="370"/>
                  </a:cubicBezTo>
                  <a:cubicBezTo>
                    <a:pt x="43" y="373"/>
                    <a:pt x="43" y="373"/>
                    <a:pt x="43" y="373"/>
                  </a:cubicBezTo>
                  <a:cubicBezTo>
                    <a:pt x="43" y="373"/>
                    <a:pt x="0" y="808"/>
                    <a:pt x="433" y="871"/>
                  </a:cubicBezTo>
                  <a:cubicBezTo>
                    <a:pt x="433" y="871"/>
                    <a:pt x="348" y="854"/>
                    <a:pt x="329" y="834"/>
                  </a:cubicBezTo>
                  <a:cubicBezTo>
                    <a:pt x="326" y="834"/>
                    <a:pt x="326" y="831"/>
                    <a:pt x="326" y="831"/>
                  </a:cubicBezTo>
                  <a:cubicBezTo>
                    <a:pt x="326" y="831"/>
                    <a:pt x="323" y="811"/>
                    <a:pt x="326" y="811"/>
                  </a:cubicBezTo>
                  <a:cubicBezTo>
                    <a:pt x="329" y="811"/>
                    <a:pt x="332" y="814"/>
                    <a:pt x="334" y="814"/>
                  </a:cubicBezTo>
                  <a:cubicBezTo>
                    <a:pt x="337" y="814"/>
                    <a:pt x="340" y="811"/>
                    <a:pt x="343" y="811"/>
                  </a:cubicBezTo>
                  <a:cubicBezTo>
                    <a:pt x="348" y="806"/>
                    <a:pt x="357" y="800"/>
                    <a:pt x="357" y="800"/>
                  </a:cubicBezTo>
                  <a:cubicBezTo>
                    <a:pt x="357" y="806"/>
                    <a:pt x="357" y="806"/>
                    <a:pt x="357" y="806"/>
                  </a:cubicBezTo>
                  <a:lnTo>
                    <a:pt x="357" y="808"/>
                  </a:lnTo>
                  <a:cubicBezTo>
                    <a:pt x="357" y="808"/>
                    <a:pt x="360" y="806"/>
                    <a:pt x="371" y="806"/>
                  </a:cubicBezTo>
                  <a:cubicBezTo>
                    <a:pt x="391" y="803"/>
                    <a:pt x="391" y="803"/>
                    <a:pt x="396" y="800"/>
                  </a:cubicBezTo>
                  <a:cubicBezTo>
                    <a:pt x="402" y="797"/>
                    <a:pt x="411" y="788"/>
                    <a:pt x="413" y="788"/>
                  </a:cubicBezTo>
                  <a:cubicBezTo>
                    <a:pt x="416" y="788"/>
                    <a:pt x="416" y="788"/>
                    <a:pt x="416" y="791"/>
                  </a:cubicBezTo>
                  <a:cubicBezTo>
                    <a:pt x="422" y="800"/>
                    <a:pt x="411" y="797"/>
                    <a:pt x="422" y="800"/>
                  </a:cubicBezTo>
                  <a:cubicBezTo>
                    <a:pt x="425" y="803"/>
                    <a:pt x="428" y="803"/>
                    <a:pt x="430" y="803"/>
                  </a:cubicBezTo>
                  <a:cubicBezTo>
                    <a:pt x="439" y="803"/>
                    <a:pt x="447" y="800"/>
                    <a:pt x="447" y="800"/>
                  </a:cubicBezTo>
                  <a:cubicBezTo>
                    <a:pt x="447" y="800"/>
                    <a:pt x="459" y="800"/>
                    <a:pt x="467" y="800"/>
                  </a:cubicBezTo>
                  <a:cubicBezTo>
                    <a:pt x="473" y="800"/>
                    <a:pt x="479" y="800"/>
                    <a:pt x="481" y="797"/>
                  </a:cubicBezTo>
                  <a:cubicBezTo>
                    <a:pt x="484" y="794"/>
                    <a:pt x="484" y="791"/>
                    <a:pt x="487" y="791"/>
                  </a:cubicBezTo>
                  <a:lnTo>
                    <a:pt x="490" y="791"/>
                  </a:lnTo>
                  <a:cubicBezTo>
                    <a:pt x="496" y="791"/>
                    <a:pt x="498" y="800"/>
                    <a:pt x="498" y="800"/>
                  </a:cubicBezTo>
                  <a:cubicBezTo>
                    <a:pt x="481" y="808"/>
                    <a:pt x="481" y="808"/>
                    <a:pt x="481" y="808"/>
                  </a:cubicBezTo>
                  <a:cubicBezTo>
                    <a:pt x="464" y="820"/>
                    <a:pt x="464" y="820"/>
                    <a:pt x="464" y="820"/>
                  </a:cubicBezTo>
                  <a:cubicBezTo>
                    <a:pt x="464" y="820"/>
                    <a:pt x="459" y="823"/>
                    <a:pt x="464" y="825"/>
                  </a:cubicBezTo>
                  <a:cubicBezTo>
                    <a:pt x="470" y="828"/>
                    <a:pt x="473" y="828"/>
                    <a:pt x="481" y="828"/>
                  </a:cubicBezTo>
                  <a:cubicBezTo>
                    <a:pt x="487" y="828"/>
                    <a:pt x="498" y="837"/>
                    <a:pt x="504" y="837"/>
                  </a:cubicBezTo>
                  <a:cubicBezTo>
                    <a:pt x="507" y="837"/>
                    <a:pt x="510" y="837"/>
                    <a:pt x="510" y="834"/>
                  </a:cubicBezTo>
                  <a:cubicBezTo>
                    <a:pt x="515" y="825"/>
                    <a:pt x="515" y="825"/>
                    <a:pt x="518" y="820"/>
                  </a:cubicBezTo>
                  <a:cubicBezTo>
                    <a:pt x="521" y="814"/>
                    <a:pt x="521" y="808"/>
                    <a:pt x="527" y="808"/>
                  </a:cubicBezTo>
                  <a:cubicBezTo>
                    <a:pt x="535" y="808"/>
                    <a:pt x="541" y="811"/>
                    <a:pt x="541" y="811"/>
                  </a:cubicBezTo>
                  <a:cubicBezTo>
                    <a:pt x="535" y="825"/>
                    <a:pt x="535" y="825"/>
                    <a:pt x="535" y="825"/>
                  </a:cubicBezTo>
                  <a:cubicBezTo>
                    <a:pt x="535" y="825"/>
                    <a:pt x="549" y="823"/>
                    <a:pt x="552" y="823"/>
                  </a:cubicBezTo>
                  <a:cubicBezTo>
                    <a:pt x="558" y="823"/>
                    <a:pt x="558" y="828"/>
                    <a:pt x="560" y="828"/>
                  </a:cubicBezTo>
                  <a:cubicBezTo>
                    <a:pt x="563" y="828"/>
                    <a:pt x="563" y="825"/>
                    <a:pt x="566" y="825"/>
                  </a:cubicBezTo>
                  <a:cubicBezTo>
                    <a:pt x="575" y="817"/>
                    <a:pt x="575" y="817"/>
                    <a:pt x="583" y="817"/>
                  </a:cubicBezTo>
                  <a:cubicBezTo>
                    <a:pt x="589" y="814"/>
                    <a:pt x="597" y="814"/>
                    <a:pt x="600" y="814"/>
                  </a:cubicBezTo>
                  <a:lnTo>
                    <a:pt x="603" y="814"/>
                  </a:lnTo>
                  <a:cubicBezTo>
                    <a:pt x="606" y="814"/>
                    <a:pt x="611" y="814"/>
                    <a:pt x="614" y="814"/>
                  </a:cubicBezTo>
                  <a:cubicBezTo>
                    <a:pt x="617" y="814"/>
                    <a:pt x="631" y="825"/>
                    <a:pt x="634" y="825"/>
                  </a:cubicBezTo>
                  <a:cubicBezTo>
                    <a:pt x="637" y="825"/>
                    <a:pt x="637" y="825"/>
                    <a:pt x="637" y="825"/>
                  </a:cubicBezTo>
                  <a:cubicBezTo>
                    <a:pt x="637" y="823"/>
                    <a:pt x="643" y="823"/>
                    <a:pt x="648" y="823"/>
                  </a:cubicBezTo>
                  <a:lnTo>
                    <a:pt x="648" y="823"/>
                  </a:lnTo>
                  <a:cubicBezTo>
                    <a:pt x="654" y="823"/>
                    <a:pt x="657" y="823"/>
                    <a:pt x="657" y="823"/>
                  </a:cubicBezTo>
                  <a:cubicBezTo>
                    <a:pt x="657" y="823"/>
                    <a:pt x="609" y="871"/>
                    <a:pt x="501" y="871"/>
                  </a:cubicBezTo>
                  <a:cubicBezTo>
                    <a:pt x="501" y="871"/>
                    <a:pt x="501" y="871"/>
                    <a:pt x="507" y="871"/>
                  </a:cubicBezTo>
                  <a:cubicBezTo>
                    <a:pt x="527" y="871"/>
                    <a:pt x="603" y="868"/>
                    <a:pt x="691" y="825"/>
                  </a:cubicBezTo>
                  <a:cubicBezTo>
                    <a:pt x="753" y="794"/>
                    <a:pt x="821" y="740"/>
                    <a:pt x="874" y="650"/>
                  </a:cubicBezTo>
                  <a:cubicBezTo>
                    <a:pt x="973" y="481"/>
                    <a:pt x="951" y="274"/>
                    <a:pt x="809" y="135"/>
                  </a:cubicBezTo>
                  <a:cubicBezTo>
                    <a:pt x="758" y="85"/>
                    <a:pt x="691" y="42"/>
                    <a:pt x="609" y="14"/>
                  </a:cubicBezTo>
                  <a:cubicBezTo>
                    <a:pt x="609" y="14"/>
                    <a:pt x="838" y="99"/>
                    <a:pt x="900" y="319"/>
                  </a:cubicBezTo>
                  <a:cubicBezTo>
                    <a:pt x="897" y="322"/>
                    <a:pt x="897" y="322"/>
                    <a:pt x="897" y="322"/>
                  </a:cubicBezTo>
                  <a:cubicBezTo>
                    <a:pt x="892" y="317"/>
                    <a:pt x="892" y="319"/>
                    <a:pt x="886" y="308"/>
                  </a:cubicBezTo>
                  <a:cubicBezTo>
                    <a:pt x="880" y="300"/>
                    <a:pt x="886" y="300"/>
                    <a:pt x="880" y="294"/>
                  </a:cubicBezTo>
                  <a:cubicBezTo>
                    <a:pt x="880" y="291"/>
                    <a:pt x="877" y="291"/>
                    <a:pt x="877" y="291"/>
                  </a:cubicBezTo>
                  <a:cubicBezTo>
                    <a:pt x="877" y="288"/>
                    <a:pt x="877" y="288"/>
                    <a:pt x="872" y="285"/>
                  </a:cubicBezTo>
                  <a:cubicBezTo>
                    <a:pt x="866" y="277"/>
                    <a:pt x="866" y="277"/>
                    <a:pt x="863" y="274"/>
                  </a:cubicBezTo>
                  <a:cubicBezTo>
                    <a:pt x="858" y="268"/>
                    <a:pt x="855" y="257"/>
                    <a:pt x="852" y="251"/>
                  </a:cubicBezTo>
                  <a:cubicBezTo>
                    <a:pt x="846" y="249"/>
                    <a:pt x="838" y="246"/>
                    <a:pt x="835" y="246"/>
                  </a:cubicBezTo>
                  <a:cubicBezTo>
                    <a:pt x="832" y="246"/>
                    <a:pt x="832" y="243"/>
                    <a:pt x="832" y="243"/>
                  </a:cubicBezTo>
                  <a:cubicBezTo>
                    <a:pt x="832" y="243"/>
                    <a:pt x="829" y="243"/>
                    <a:pt x="829" y="246"/>
                  </a:cubicBezTo>
                  <a:cubicBezTo>
                    <a:pt x="829" y="251"/>
                    <a:pt x="835" y="257"/>
                    <a:pt x="835" y="257"/>
                  </a:cubicBezTo>
                  <a:cubicBezTo>
                    <a:pt x="835" y="274"/>
                    <a:pt x="835" y="274"/>
                    <a:pt x="835" y="274"/>
                  </a:cubicBezTo>
                  <a:cubicBezTo>
                    <a:pt x="835" y="274"/>
                    <a:pt x="843" y="291"/>
                    <a:pt x="843" y="294"/>
                  </a:cubicBezTo>
                  <a:cubicBezTo>
                    <a:pt x="843" y="300"/>
                    <a:pt x="838" y="311"/>
                    <a:pt x="838" y="311"/>
                  </a:cubicBezTo>
                  <a:cubicBezTo>
                    <a:pt x="838" y="311"/>
                    <a:pt x="835" y="322"/>
                    <a:pt x="832" y="325"/>
                  </a:cubicBezTo>
                  <a:cubicBezTo>
                    <a:pt x="826" y="325"/>
                    <a:pt x="804" y="331"/>
                    <a:pt x="804" y="331"/>
                  </a:cubicBezTo>
                  <a:cubicBezTo>
                    <a:pt x="804" y="331"/>
                    <a:pt x="795" y="322"/>
                    <a:pt x="792" y="314"/>
                  </a:cubicBezTo>
                  <a:cubicBezTo>
                    <a:pt x="787" y="308"/>
                    <a:pt x="775" y="305"/>
                    <a:pt x="773" y="302"/>
                  </a:cubicBezTo>
                  <a:cubicBezTo>
                    <a:pt x="770" y="300"/>
                    <a:pt x="775" y="294"/>
                    <a:pt x="770" y="285"/>
                  </a:cubicBezTo>
                  <a:cubicBezTo>
                    <a:pt x="764" y="277"/>
                    <a:pt x="770" y="280"/>
                    <a:pt x="761" y="271"/>
                  </a:cubicBezTo>
                  <a:cubicBezTo>
                    <a:pt x="753" y="266"/>
                    <a:pt x="753" y="266"/>
                    <a:pt x="753" y="266"/>
                  </a:cubicBezTo>
                  <a:cubicBezTo>
                    <a:pt x="753" y="266"/>
                    <a:pt x="747" y="263"/>
                    <a:pt x="744" y="263"/>
                  </a:cubicBezTo>
                  <a:cubicBezTo>
                    <a:pt x="739" y="263"/>
                    <a:pt x="739" y="263"/>
                    <a:pt x="741" y="268"/>
                  </a:cubicBezTo>
                  <a:cubicBezTo>
                    <a:pt x="747" y="280"/>
                    <a:pt x="739" y="291"/>
                    <a:pt x="744" y="291"/>
                  </a:cubicBezTo>
                  <a:lnTo>
                    <a:pt x="747" y="291"/>
                  </a:lnTo>
                  <a:lnTo>
                    <a:pt x="747" y="291"/>
                  </a:lnTo>
                  <a:cubicBezTo>
                    <a:pt x="750" y="291"/>
                    <a:pt x="750" y="291"/>
                    <a:pt x="750" y="291"/>
                  </a:cubicBezTo>
                  <a:cubicBezTo>
                    <a:pt x="753" y="291"/>
                    <a:pt x="755" y="291"/>
                    <a:pt x="755" y="297"/>
                  </a:cubicBezTo>
                  <a:cubicBezTo>
                    <a:pt x="761" y="308"/>
                    <a:pt x="761" y="311"/>
                    <a:pt x="764" y="314"/>
                  </a:cubicBezTo>
                  <a:cubicBezTo>
                    <a:pt x="767" y="317"/>
                    <a:pt x="770" y="331"/>
                    <a:pt x="773" y="331"/>
                  </a:cubicBezTo>
                  <a:cubicBezTo>
                    <a:pt x="778" y="333"/>
                    <a:pt x="789" y="331"/>
                    <a:pt x="787" y="336"/>
                  </a:cubicBezTo>
                  <a:cubicBezTo>
                    <a:pt x="787" y="342"/>
                    <a:pt x="781" y="347"/>
                    <a:pt x="787" y="350"/>
                  </a:cubicBezTo>
                  <a:cubicBezTo>
                    <a:pt x="795" y="353"/>
                    <a:pt x="795" y="356"/>
                    <a:pt x="798" y="356"/>
                  </a:cubicBezTo>
                  <a:lnTo>
                    <a:pt x="801" y="356"/>
                  </a:lnTo>
                  <a:lnTo>
                    <a:pt x="801" y="356"/>
                  </a:lnTo>
                  <a:cubicBezTo>
                    <a:pt x="804" y="356"/>
                    <a:pt x="804" y="356"/>
                    <a:pt x="804" y="356"/>
                  </a:cubicBezTo>
                  <a:lnTo>
                    <a:pt x="804" y="356"/>
                  </a:lnTo>
                  <a:cubicBezTo>
                    <a:pt x="804" y="356"/>
                    <a:pt x="807" y="353"/>
                    <a:pt x="809" y="353"/>
                  </a:cubicBezTo>
                  <a:cubicBezTo>
                    <a:pt x="818" y="350"/>
                    <a:pt x="823" y="350"/>
                    <a:pt x="823" y="350"/>
                  </a:cubicBezTo>
                  <a:cubicBezTo>
                    <a:pt x="823" y="350"/>
                    <a:pt x="835" y="356"/>
                    <a:pt x="835" y="359"/>
                  </a:cubicBezTo>
                  <a:cubicBezTo>
                    <a:pt x="835" y="364"/>
                    <a:pt x="832" y="381"/>
                    <a:pt x="832" y="381"/>
                  </a:cubicBezTo>
                  <a:cubicBezTo>
                    <a:pt x="821" y="398"/>
                    <a:pt x="821" y="398"/>
                    <a:pt x="821" y="398"/>
                  </a:cubicBezTo>
                  <a:cubicBezTo>
                    <a:pt x="821" y="398"/>
                    <a:pt x="823" y="430"/>
                    <a:pt x="818" y="430"/>
                  </a:cubicBezTo>
                  <a:cubicBezTo>
                    <a:pt x="812" y="430"/>
                    <a:pt x="807" y="444"/>
                    <a:pt x="804" y="444"/>
                  </a:cubicBezTo>
                  <a:cubicBezTo>
                    <a:pt x="801" y="446"/>
                    <a:pt x="798" y="466"/>
                    <a:pt x="798" y="466"/>
                  </a:cubicBezTo>
                  <a:cubicBezTo>
                    <a:pt x="789" y="478"/>
                    <a:pt x="789" y="478"/>
                    <a:pt x="789" y="478"/>
                  </a:cubicBezTo>
                  <a:cubicBezTo>
                    <a:pt x="789" y="478"/>
                    <a:pt x="789" y="495"/>
                    <a:pt x="789" y="498"/>
                  </a:cubicBezTo>
                  <a:cubicBezTo>
                    <a:pt x="789" y="503"/>
                    <a:pt x="792" y="520"/>
                    <a:pt x="789" y="526"/>
                  </a:cubicBezTo>
                  <a:cubicBezTo>
                    <a:pt x="789" y="534"/>
                    <a:pt x="778" y="542"/>
                    <a:pt x="778" y="542"/>
                  </a:cubicBezTo>
                  <a:cubicBezTo>
                    <a:pt x="778" y="542"/>
                    <a:pt x="792" y="557"/>
                    <a:pt x="784" y="559"/>
                  </a:cubicBezTo>
                  <a:cubicBezTo>
                    <a:pt x="775" y="562"/>
                    <a:pt x="767" y="574"/>
                    <a:pt x="767" y="576"/>
                  </a:cubicBezTo>
                  <a:cubicBezTo>
                    <a:pt x="764" y="579"/>
                    <a:pt x="764" y="588"/>
                    <a:pt x="761" y="588"/>
                  </a:cubicBezTo>
                  <a:cubicBezTo>
                    <a:pt x="755" y="588"/>
                    <a:pt x="744" y="591"/>
                    <a:pt x="744" y="593"/>
                  </a:cubicBezTo>
                  <a:cubicBezTo>
                    <a:pt x="744" y="596"/>
                    <a:pt x="744" y="608"/>
                    <a:pt x="744" y="608"/>
                  </a:cubicBezTo>
                  <a:cubicBezTo>
                    <a:pt x="730" y="633"/>
                    <a:pt x="730" y="633"/>
                    <a:pt x="730" y="633"/>
                  </a:cubicBezTo>
                  <a:cubicBezTo>
                    <a:pt x="711" y="647"/>
                    <a:pt x="711" y="647"/>
                    <a:pt x="711" y="647"/>
                  </a:cubicBezTo>
                  <a:cubicBezTo>
                    <a:pt x="711" y="647"/>
                    <a:pt x="711" y="659"/>
                    <a:pt x="705" y="661"/>
                  </a:cubicBezTo>
                  <a:cubicBezTo>
                    <a:pt x="699" y="661"/>
                    <a:pt x="679" y="670"/>
                    <a:pt x="677" y="673"/>
                  </a:cubicBezTo>
                  <a:cubicBezTo>
                    <a:pt x="674" y="676"/>
                    <a:pt x="657" y="684"/>
                    <a:pt x="651" y="684"/>
                  </a:cubicBezTo>
                  <a:cubicBezTo>
                    <a:pt x="648" y="684"/>
                    <a:pt x="651" y="690"/>
                    <a:pt x="651" y="690"/>
                  </a:cubicBezTo>
                  <a:cubicBezTo>
                    <a:pt x="651" y="690"/>
                    <a:pt x="648" y="687"/>
                    <a:pt x="645" y="684"/>
                  </a:cubicBezTo>
                  <a:cubicBezTo>
                    <a:pt x="640" y="670"/>
                    <a:pt x="645" y="679"/>
                    <a:pt x="637" y="661"/>
                  </a:cubicBezTo>
                  <a:cubicBezTo>
                    <a:pt x="631" y="644"/>
                    <a:pt x="631" y="659"/>
                    <a:pt x="631" y="644"/>
                  </a:cubicBezTo>
                  <a:cubicBezTo>
                    <a:pt x="631" y="633"/>
                    <a:pt x="631" y="644"/>
                    <a:pt x="631" y="633"/>
                  </a:cubicBezTo>
                  <a:cubicBezTo>
                    <a:pt x="628" y="622"/>
                    <a:pt x="634" y="630"/>
                    <a:pt x="628" y="616"/>
                  </a:cubicBezTo>
                  <a:cubicBezTo>
                    <a:pt x="620" y="602"/>
                    <a:pt x="623" y="608"/>
                    <a:pt x="614" y="599"/>
                  </a:cubicBezTo>
                  <a:cubicBezTo>
                    <a:pt x="606" y="591"/>
                    <a:pt x="600" y="599"/>
                    <a:pt x="606" y="585"/>
                  </a:cubicBezTo>
                  <a:cubicBezTo>
                    <a:pt x="609" y="571"/>
                    <a:pt x="606" y="585"/>
                    <a:pt x="609" y="571"/>
                  </a:cubicBezTo>
                  <a:cubicBezTo>
                    <a:pt x="611" y="559"/>
                    <a:pt x="609" y="557"/>
                    <a:pt x="617" y="551"/>
                  </a:cubicBezTo>
                  <a:cubicBezTo>
                    <a:pt x="626" y="545"/>
                    <a:pt x="631" y="542"/>
                    <a:pt x="631" y="534"/>
                  </a:cubicBezTo>
                  <a:cubicBezTo>
                    <a:pt x="631" y="526"/>
                    <a:pt x="631" y="523"/>
                    <a:pt x="628" y="520"/>
                  </a:cubicBezTo>
                  <a:cubicBezTo>
                    <a:pt x="626" y="514"/>
                    <a:pt x="617" y="506"/>
                    <a:pt x="617" y="503"/>
                  </a:cubicBezTo>
                  <a:cubicBezTo>
                    <a:pt x="617" y="500"/>
                    <a:pt x="617" y="500"/>
                    <a:pt x="609" y="492"/>
                  </a:cubicBezTo>
                  <a:cubicBezTo>
                    <a:pt x="603" y="483"/>
                    <a:pt x="600" y="478"/>
                    <a:pt x="600" y="478"/>
                  </a:cubicBezTo>
                  <a:cubicBezTo>
                    <a:pt x="600" y="478"/>
                    <a:pt x="597" y="455"/>
                    <a:pt x="597" y="446"/>
                  </a:cubicBezTo>
                  <a:lnTo>
                    <a:pt x="597" y="444"/>
                  </a:lnTo>
                  <a:cubicBezTo>
                    <a:pt x="597" y="444"/>
                    <a:pt x="597" y="444"/>
                    <a:pt x="597" y="446"/>
                  </a:cubicBezTo>
                  <a:cubicBezTo>
                    <a:pt x="597" y="446"/>
                    <a:pt x="597" y="446"/>
                    <a:pt x="594" y="446"/>
                  </a:cubicBezTo>
                  <a:cubicBezTo>
                    <a:pt x="594" y="446"/>
                    <a:pt x="597" y="444"/>
                    <a:pt x="597" y="441"/>
                  </a:cubicBezTo>
                  <a:cubicBezTo>
                    <a:pt x="600" y="427"/>
                    <a:pt x="600" y="418"/>
                    <a:pt x="600" y="418"/>
                  </a:cubicBezTo>
                  <a:cubicBezTo>
                    <a:pt x="600" y="418"/>
                    <a:pt x="586" y="410"/>
                    <a:pt x="580" y="410"/>
                  </a:cubicBezTo>
                  <a:lnTo>
                    <a:pt x="580" y="410"/>
                  </a:lnTo>
                  <a:cubicBezTo>
                    <a:pt x="575" y="410"/>
                    <a:pt x="575" y="415"/>
                    <a:pt x="572" y="415"/>
                  </a:cubicBezTo>
                  <a:cubicBezTo>
                    <a:pt x="569" y="415"/>
                    <a:pt x="569" y="412"/>
                    <a:pt x="566" y="412"/>
                  </a:cubicBezTo>
                  <a:cubicBezTo>
                    <a:pt x="555" y="404"/>
                    <a:pt x="558" y="398"/>
                    <a:pt x="555" y="398"/>
                  </a:cubicBezTo>
                  <a:cubicBezTo>
                    <a:pt x="555" y="396"/>
                    <a:pt x="552" y="396"/>
                    <a:pt x="549" y="396"/>
                  </a:cubicBezTo>
                  <a:cubicBezTo>
                    <a:pt x="546" y="396"/>
                    <a:pt x="543" y="396"/>
                    <a:pt x="541" y="398"/>
                  </a:cubicBezTo>
                  <a:cubicBezTo>
                    <a:pt x="535" y="401"/>
                    <a:pt x="524" y="401"/>
                    <a:pt x="515" y="407"/>
                  </a:cubicBezTo>
                  <a:cubicBezTo>
                    <a:pt x="510" y="410"/>
                    <a:pt x="504" y="410"/>
                    <a:pt x="501" y="410"/>
                  </a:cubicBezTo>
                  <a:cubicBezTo>
                    <a:pt x="498" y="410"/>
                    <a:pt x="496" y="410"/>
                    <a:pt x="490" y="410"/>
                  </a:cubicBezTo>
                  <a:cubicBezTo>
                    <a:pt x="481" y="410"/>
                    <a:pt x="473" y="412"/>
                    <a:pt x="467" y="412"/>
                  </a:cubicBezTo>
                  <a:cubicBezTo>
                    <a:pt x="462" y="412"/>
                    <a:pt x="459" y="410"/>
                    <a:pt x="453" y="410"/>
                  </a:cubicBezTo>
                  <a:cubicBezTo>
                    <a:pt x="445" y="404"/>
                    <a:pt x="445" y="410"/>
                    <a:pt x="439" y="401"/>
                  </a:cubicBezTo>
                  <a:cubicBezTo>
                    <a:pt x="436" y="390"/>
                    <a:pt x="439" y="390"/>
                    <a:pt x="430" y="387"/>
                  </a:cubicBezTo>
                  <a:cubicBezTo>
                    <a:pt x="422" y="381"/>
                    <a:pt x="419" y="384"/>
                    <a:pt x="419" y="376"/>
                  </a:cubicBezTo>
                  <a:cubicBezTo>
                    <a:pt x="416" y="367"/>
                    <a:pt x="422" y="367"/>
                    <a:pt x="416" y="359"/>
                  </a:cubicBezTo>
                  <a:cubicBezTo>
                    <a:pt x="413" y="359"/>
                    <a:pt x="413" y="356"/>
                    <a:pt x="413" y="356"/>
                  </a:cubicBezTo>
                  <a:cubicBezTo>
                    <a:pt x="413" y="356"/>
                    <a:pt x="413" y="356"/>
                    <a:pt x="413" y="359"/>
                  </a:cubicBezTo>
                  <a:lnTo>
                    <a:pt x="413" y="359"/>
                  </a:lnTo>
                  <a:cubicBezTo>
                    <a:pt x="413" y="359"/>
                    <a:pt x="413" y="356"/>
                    <a:pt x="408" y="353"/>
                  </a:cubicBezTo>
                  <a:cubicBezTo>
                    <a:pt x="396" y="339"/>
                    <a:pt x="394" y="350"/>
                    <a:pt x="396" y="339"/>
                  </a:cubicBezTo>
                  <a:cubicBezTo>
                    <a:pt x="399" y="331"/>
                    <a:pt x="405" y="336"/>
                    <a:pt x="405" y="322"/>
                  </a:cubicBezTo>
                  <a:cubicBezTo>
                    <a:pt x="405" y="319"/>
                    <a:pt x="408" y="319"/>
                    <a:pt x="411" y="319"/>
                  </a:cubicBezTo>
                  <a:lnTo>
                    <a:pt x="411" y="319"/>
                  </a:lnTo>
                  <a:lnTo>
                    <a:pt x="411" y="319"/>
                  </a:lnTo>
                  <a:cubicBezTo>
                    <a:pt x="413" y="319"/>
                    <a:pt x="416" y="317"/>
                    <a:pt x="411" y="302"/>
                  </a:cubicBezTo>
                  <a:cubicBezTo>
                    <a:pt x="399" y="280"/>
                    <a:pt x="396" y="285"/>
                    <a:pt x="408" y="266"/>
                  </a:cubicBezTo>
                  <a:cubicBezTo>
                    <a:pt x="419" y="246"/>
                    <a:pt x="430" y="240"/>
                    <a:pt x="433" y="237"/>
                  </a:cubicBezTo>
                  <a:cubicBezTo>
                    <a:pt x="436" y="232"/>
                    <a:pt x="439" y="223"/>
                    <a:pt x="445" y="220"/>
                  </a:cubicBezTo>
                  <a:cubicBezTo>
                    <a:pt x="447" y="217"/>
                    <a:pt x="445" y="215"/>
                    <a:pt x="450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6" y="215"/>
                    <a:pt x="456" y="215"/>
                    <a:pt x="456" y="215"/>
                  </a:cubicBezTo>
                  <a:cubicBezTo>
                    <a:pt x="464" y="215"/>
                    <a:pt x="476" y="209"/>
                    <a:pt x="479" y="203"/>
                  </a:cubicBezTo>
                  <a:cubicBezTo>
                    <a:pt x="487" y="198"/>
                    <a:pt x="496" y="189"/>
                    <a:pt x="498" y="189"/>
                  </a:cubicBezTo>
                  <a:lnTo>
                    <a:pt x="501" y="189"/>
                  </a:lnTo>
                  <a:lnTo>
                    <a:pt x="501" y="189"/>
                  </a:lnTo>
                  <a:lnTo>
                    <a:pt x="504" y="189"/>
                  </a:lnTo>
                  <a:cubicBezTo>
                    <a:pt x="504" y="189"/>
                    <a:pt x="507" y="189"/>
                    <a:pt x="510" y="186"/>
                  </a:cubicBezTo>
                  <a:cubicBezTo>
                    <a:pt x="518" y="186"/>
                    <a:pt x="521" y="183"/>
                    <a:pt x="527" y="183"/>
                  </a:cubicBezTo>
                  <a:cubicBezTo>
                    <a:pt x="530" y="183"/>
                    <a:pt x="530" y="183"/>
                    <a:pt x="530" y="183"/>
                  </a:cubicBezTo>
                  <a:cubicBezTo>
                    <a:pt x="530" y="183"/>
                    <a:pt x="532" y="183"/>
                    <a:pt x="538" y="183"/>
                  </a:cubicBezTo>
                  <a:cubicBezTo>
                    <a:pt x="555" y="180"/>
                    <a:pt x="552" y="180"/>
                    <a:pt x="555" y="180"/>
                  </a:cubicBezTo>
                  <a:cubicBezTo>
                    <a:pt x="560" y="180"/>
                    <a:pt x="558" y="180"/>
                    <a:pt x="566" y="183"/>
                  </a:cubicBezTo>
                  <a:lnTo>
                    <a:pt x="566" y="183"/>
                  </a:lnTo>
                  <a:cubicBezTo>
                    <a:pt x="569" y="183"/>
                    <a:pt x="569" y="180"/>
                    <a:pt x="569" y="178"/>
                  </a:cubicBezTo>
                  <a:cubicBezTo>
                    <a:pt x="572" y="178"/>
                    <a:pt x="572" y="175"/>
                    <a:pt x="572" y="175"/>
                  </a:cubicBezTo>
                  <a:cubicBezTo>
                    <a:pt x="572" y="175"/>
                    <a:pt x="572" y="178"/>
                    <a:pt x="572" y="183"/>
                  </a:cubicBezTo>
                  <a:cubicBezTo>
                    <a:pt x="575" y="198"/>
                    <a:pt x="566" y="206"/>
                    <a:pt x="577" y="206"/>
                  </a:cubicBezTo>
                  <a:cubicBezTo>
                    <a:pt x="592" y="209"/>
                    <a:pt x="577" y="209"/>
                    <a:pt x="592" y="209"/>
                  </a:cubicBezTo>
                  <a:cubicBezTo>
                    <a:pt x="603" y="209"/>
                    <a:pt x="600" y="209"/>
                    <a:pt x="606" y="212"/>
                  </a:cubicBezTo>
                  <a:cubicBezTo>
                    <a:pt x="611" y="217"/>
                    <a:pt x="617" y="220"/>
                    <a:pt x="626" y="220"/>
                  </a:cubicBezTo>
                  <a:cubicBezTo>
                    <a:pt x="631" y="220"/>
                    <a:pt x="628" y="226"/>
                    <a:pt x="628" y="226"/>
                  </a:cubicBezTo>
                  <a:cubicBezTo>
                    <a:pt x="628" y="226"/>
                    <a:pt x="631" y="226"/>
                    <a:pt x="634" y="220"/>
                  </a:cubicBezTo>
                  <a:cubicBezTo>
                    <a:pt x="645" y="209"/>
                    <a:pt x="631" y="206"/>
                    <a:pt x="637" y="206"/>
                  </a:cubicBezTo>
                  <a:cubicBezTo>
                    <a:pt x="640" y="206"/>
                    <a:pt x="643" y="206"/>
                    <a:pt x="648" y="206"/>
                  </a:cubicBezTo>
                  <a:cubicBezTo>
                    <a:pt x="668" y="209"/>
                    <a:pt x="674" y="212"/>
                    <a:pt x="677" y="212"/>
                  </a:cubicBezTo>
                  <a:lnTo>
                    <a:pt x="679" y="212"/>
                  </a:lnTo>
                  <a:cubicBezTo>
                    <a:pt x="679" y="212"/>
                    <a:pt x="679" y="212"/>
                    <a:pt x="682" y="212"/>
                  </a:cubicBezTo>
                  <a:lnTo>
                    <a:pt x="682" y="212"/>
                  </a:lnTo>
                  <a:lnTo>
                    <a:pt x="685" y="212"/>
                  </a:lnTo>
                  <a:cubicBezTo>
                    <a:pt x="688" y="212"/>
                    <a:pt x="691" y="212"/>
                    <a:pt x="694" y="209"/>
                  </a:cubicBezTo>
                  <a:cubicBezTo>
                    <a:pt x="699" y="206"/>
                    <a:pt x="702" y="203"/>
                    <a:pt x="705" y="203"/>
                  </a:cubicBezTo>
                  <a:cubicBezTo>
                    <a:pt x="708" y="203"/>
                    <a:pt x="708" y="206"/>
                    <a:pt x="711" y="206"/>
                  </a:cubicBezTo>
                  <a:cubicBezTo>
                    <a:pt x="713" y="206"/>
                    <a:pt x="713" y="212"/>
                    <a:pt x="716" y="212"/>
                  </a:cubicBezTo>
                  <a:cubicBezTo>
                    <a:pt x="716" y="212"/>
                    <a:pt x="716" y="212"/>
                    <a:pt x="719" y="209"/>
                  </a:cubicBezTo>
                  <a:cubicBezTo>
                    <a:pt x="722" y="198"/>
                    <a:pt x="730" y="200"/>
                    <a:pt x="719" y="195"/>
                  </a:cubicBezTo>
                  <a:cubicBezTo>
                    <a:pt x="713" y="192"/>
                    <a:pt x="708" y="192"/>
                    <a:pt x="705" y="192"/>
                  </a:cubicBezTo>
                  <a:lnTo>
                    <a:pt x="705" y="192"/>
                  </a:lnTo>
                  <a:lnTo>
                    <a:pt x="705" y="192"/>
                  </a:lnTo>
                  <a:cubicBezTo>
                    <a:pt x="702" y="192"/>
                    <a:pt x="699" y="192"/>
                    <a:pt x="699" y="189"/>
                  </a:cubicBezTo>
                  <a:cubicBezTo>
                    <a:pt x="696" y="180"/>
                    <a:pt x="711" y="183"/>
                    <a:pt x="696" y="180"/>
                  </a:cubicBezTo>
                  <a:cubicBezTo>
                    <a:pt x="685" y="178"/>
                    <a:pt x="688" y="178"/>
                    <a:pt x="677" y="175"/>
                  </a:cubicBezTo>
                  <a:cubicBezTo>
                    <a:pt x="677" y="175"/>
                    <a:pt x="677" y="175"/>
                    <a:pt x="674" y="175"/>
                  </a:cubicBezTo>
                  <a:cubicBezTo>
                    <a:pt x="671" y="175"/>
                    <a:pt x="668" y="175"/>
                    <a:pt x="665" y="175"/>
                  </a:cubicBezTo>
                  <a:cubicBezTo>
                    <a:pt x="665" y="178"/>
                    <a:pt x="662" y="178"/>
                    <a:pt x="659" y="178"/>
                  </a:cubicBezTo>
                  <a:cubicBezTo>
                    <a:pt x="659" y="178"/>
                    <a:pt x="657" y="178"/>
                    <a:pt x="657" y="175"/>
                  </a:cubicBezTo>
                  <a:cubicBezTo>
                    <a:pt x="654" y="172"/>
                    <a:pt x="654" y="172"/>
                    <a:pt x="651" y="172"/>
                  </a:cubicBezTo>
                  <a:lnTo>
                    <a:pt x="648" y="172"/>
                  </a:lnTo>
                  <a:cubicBezTo>
                    <a:pt x="645" y="172"/>
                    <a:pt x="645" y="172"/>
                    <a:pt x="645" y="172"/>
                  </a:cubicBezTo>
                  <a:cubicBezTo>
                    <a:pt x="645" y="172"/>
                    <a:pt x="645" y="172"/>
                    <a:pt x="654" y="166"/>
                  </a:cubicBezTo>
                  <a:cubicBezTo>
                    <a:pt x="668" y="152"/>
                    <a:pt x="665" y="147"/>
                    <a:pt x="671" y="147"/>
                  </a:cubicBezTo>
                  <a:lnTo>
                    <a:pt x="674" y="147"/>
                  </a:lnTo>
                  <a:cubicBezTo>
                    <a:pt x="682" y="149"/>
                    <a:pt x="682" y="155"/>
                    <a:pt x="685" y="155"/>
                  </a:cubicBezTo>
                  <a:cubicBezTo>
                    <a:pt x="688" y="155"/>
                    <a:pt x="688" y="155"/>
                    <a:pt x="691" y="155"/>
                  </a:cubicBezTo>
                  <a:cubicBezTo>
                    <a:pt x="696" y="147"/>
                    <a:pt x="711" y="144"/>
                    <a:pt x="696" y="135"/>
                  </a:cubicBezTo>
                  <a:cubicBezTo>
                    <a:pt x="685" y="124"/>
                    <a:pt x="694" y="130"/>
                    <a:pt x="679" y="124"/>
                  </a:cubicBezTo>
                  <a:lnTo>
                    <a:pt x="677" y="121"/>
                  </a:lnTo>
                  <a:cubicBezTo>
                    <a:pt x="671" y="121"/>
                    <a:pt x="665" y="127"/>
                    <a:pt x="659" y="133"/>
                  </a:cubicBezTo>
                  <a:cubicBezTo>
                    <a:pt x="657" y="138"/>
                    <a:pt x="651" y="144"/>
                    <a:pt x="648" y="144"/>
                  </a:cubicBezTo>
                  <a:lnTo>
                    <a:pt x="648" y="144"/>
                  </a:lnTo>
                  <a:cubicBezTo>
                    <a:pt x="643" y="141"/>
                    <a:pt x="640" y="138"/>
                    <a:pt x="637" y="138"/>
                  </a:cubicBezTo>
                  <a:lnTo>
                    <a:pt x="634" y="138"/>
                  </a:lnTo>
                  <a:cubicBezTo>
                    <a:pt x="631" y="141"/>
                    <a:pt x="631" y="152"/>
                    <a:pt x="628" y="158"/>
                  </a:cubicBezTo>
                  <a:cubicBezTo>
                    <a:pt x="628" y="164"/>
                    <a:pt x="631" y="166"/>
                    <a:pt x="631" y="166"/>
                  </a:cubicBezTo>
                  <a:cubicBezTo>
                    <a:pt x="631" y="166"/>
                    <a:pt x="628" y="166"/>
                    <a:pt x="623" y="164"/>
                  </a:cubicBezTo>
                  <a:cubicBezTo>
                    <a:pt x="609" y="158"/>
                    <a:pt x="637" y="161"/>
                    <a:pt x="609" y="149"/>
                  </a:cubicBezTo>
                  <a:cubicBezTo>
                    <a:pt x="592" y="144"/>
                    <a:pt x="583" y="141"/>
                    <a:pt x="575" y="141"/>
                  </a:cubicBezTo>
                  <a:cubicBezTo>
                    <a:pt x="569" y="141"/>
                    <a:pt x="566" y="144"/>
                    <a:pt x="563" y="144"/>
                  </a:cubicBezTo>
                  <a:cubicBezTo>
                    <a:pt x="560" y="149"/>
                    <a:pt x="552" y="147"/>
                    <a:pt x="549" y="152"/>
                  </a:cubicBezTo>
                  <a:cubicBezTo>
                    <a:pt x="546" y="152"/>
                    <a:pt x="552" y="158"/>
                    <a:pt x="552" y="158"/>
                  </a:cubicBezTo>
                  <a:cubicBezTo>
                    <a:pt x="552" y="158"/>
                    <a:pt x="552" y="155"/>
                    <a:pt x="546" y="155"/>
                  </a:cubicBezTo>
                  <a:cubicBezTo>
                    <a:pt x="543" y="152"/>
                    <a:pt x="541" y="152"/>
                    <a:pt x="538" y="152"/>
                  </a:cubicBezTo>
                  <a:cubicBezTo>
                    <a:pt x="530" y="152"/>
                    <a:pt x="521" y="158"/>
                    <a:pt x="521" y="158"/>
                  </a:cubicBezTo>
                  <a:cubicBezTo>
                    <a:pt x="521" y="158"/>
                    <a:pt x="521" y="158"/>
                    <a:pt x="518" y="158"/>
                  </a:cubicBezTo>
                  <a:cubicBezTo>
                    <a:pt x="518" y="158"/>
                    <a:pt x="515" y="158"/>
                    <a:pt x="513" y="161"/>
                  </a:cubicBezTo>
                  <a:cubicBezTo>
                    <a:pt x="510" y="164"/>
                    <a:pt x="501" y="166"/>
                    <a:pt x="496" y="166"/>
                  </a:cubicBezTo>
                  <a:cubicBezTo>
                    <a:pt x="496" y="166"/>
                    <a:pt x="493" y="166"/>
                    <a:pt x="490" y="166"/>
                  </a:cubicBezTo>
                  <a:cubicBezTo>
                    <a:pt x="484" y="164"/>
                    <a:pt x="473" y="166"/>
                    <a:pt x="484" y="152"/>
                  </a:cubicBezTo>
                  <a:cubicBezTo>
                    <a:pt x="496" y="138"/>
                    <a:pt x="487" y="147"/>
                    <a:pt x="504" y="141"/>
                  </a:cubicBezTo>
                  <a:cubicBezTo>
                    <a:pt x="521" y="133"/>
                    <a:pt x="546" y="133"/>
                    <a:pt x="524" y="127"/>
                  </a:cubicBezTo>
                  <a:cubicBezTo>
                    <a:pt x="501" y="121"/>
                    <a:pt x="538" y="121"/>
                    <a:pt x="507" y="107"/>
                  </a:cubicBezTo>
                  <a:cubicBezTo>
                    <a:pt x="498" y="102"/>
                    <a:pt x="490" y="102"/>
                    <a:pt x="487" y="102"/>
                  </a:cubicBezTo>
                  <a:cubicBezTo>
                    <a:pt x="484" y="102"/>
                    <a:pt x="481" y="102"/>
                    <a:pt x="481" y="102"/>
                  </a:cubicBezTo>
                  <a:cubicBezTo>
                    <a:pt x="479" y="102"/>
                    <a:pt x="479" y="102"/>
                    <a:pt x="479" y="102"/>
                  </a:cubicBezTo>
                  <a:cubicBezTo>
                    <a:pt x="476" y="102"/>
                    <a:pt x="476" y="102"/>
                    <a:pt x="476" y="93"/>
                  </a:cubicBezTo>
                  <a:cubicBezTo>
                    <a:pt x="479" y="76"/>
                    <a:pt x="476" y="73"/>
                    <a:pt x="470" y="73"/>
                  </a:cubicBezTo>
                  <a:cubicBezTo>
                    <a:pt x="470" y="73"/>
                    <a:pt x="470" y="73"/>
                    <a:pt x="467" y="73"/>
                  </a:cubicBezTo>
                  <a:cubicBezTo>
                    <a:pt x="462" y="73"/>
                    <a:pt x="445" y="79"/>
                    <a:pt x="436" y="79"/>
                  </a:cubicBezTo>
                  <a:cubicBezTo>
                    <a:pt x="433" y="79"/>
                    <a:pt x="433" y="82"/>
                    <a:pt x="433" y="82"/>
                  </a:cubicBezTo>
                  <a:cubicBezTo>
                    <a:pt x="430" y="82"/>
                    <a:pt x="430" y="82"/>
                    <a:pt x="425" y="79"/>
                  </a:cubicBezTo>
                  <a:cubicBezTo>
                    <a:pt x="419" y="76"/>
                    <a:pt x="416" y="76"/>
                    <a:pt x="413" y="76"/>
                  </a:cubicBezTo>
                  <a:cubicBezTo>
                    <a:pt x="413" y="76"/>
                    <a:pt x="413" y="76"/>
                    <a:pt x="411" y="76"/>
                  </a:cubicBezTo>
                  <a:lnTo>
                    <a:pt x="411" y="76"/>
                  </a:lnTo>
                  <a:cubicBezTo>
                    <a:pt x="408" y="76"/>
                    <a:pt x="408" y="76"/>
                    <a:pt x="411" y="70"/>
                  </a:cubicBezTo>
                  <a:cubicBezTo>
                    <a:pt x="416" y="56"/>
                    <a:pt x="416" y="56"/>
                    <a:pt x="425" y="48"/>
                  </a:cubicBezTo>
                  <a:cubicBezTo>
                    <a:pt x="433" y="42"/>
                    <a:pt x="433" y="22"/>
                    <a:pt x="445" y="22"/>
                  </a:cubicBezTo>
                  <a:cubicBezTo>
                    <a:pt x="447" y="22"/>
                    <a:pt x="450" y="22"/>
                    <a:pt x="453" y="25"/>
                  </a:cubicBezTo>
                  <a:cubicBezTo>
                    <a:pt x="473" y="34"/>
                    <a:pt x="464" y="31"/>
                    <a:pt x="481" y="34"/>
                  </a:cubicBezTo>
                  <a:cubicBezTo>
                    <a:pt x="484" y="34"/>
                    <a:pt x="484" y="34"/>
                    <a:pt x="487" y="34"/>
                  </a:cubicBezTo>
                  <a:cubicBezTo>
                    <a:pt x="498" y="34"/>
                    <a:pt x="504" y="31"/>
                    <a:pt x="504" y="28"/>
                  </a:cubicBezTo>
                  <a:cubicBezTo>
                    <a:pt x="504" y="25"/>
                    <a:pt x="487" y="17"/>
                    <a:pt x="487" y="17"/>
                  </a:cubicBezTo>
                  <a:cubicBezTo>
                    <a:pt x="487" y="17"/>
                    <a:pt x="484" y="17"/>
                    <a:pt x="481" y="17"/>
                  </a:cubicBezTo>
                  <a:cubicBezTo>
                    <a:pt x="481" y="17"/>
                    <a:pt x="481" y="17"/>
                    <a:pt x="481" y="14"/>
                  </a:cubicBezTo>
                  <a:cubicBezTo>
                    <a:pt x="484" y="11"/>
                    <a:pt x="487" y="5"/>
                    <a:pt x="487" y="5"/>
                  </a:cubicBezTo>
                  <a:lnTo>
                    <a:pt x="487" y="5"/>
                  </a:lnTo>
                  <a:cubicBezTo>
                    <a:pt x="481" y="0"/>
                    <a:pt x="481" y="0"/>
                    <a:pt x="4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4" name="Freeform 119"/>
            <p:cNvSpPr>
              <a:spLocks noChangeArrowheads="1"/>
            </p:cNvSpPr>
            <p:nvPr/>
          </p:nvSpPr>
          <p:spPr bwMode="auto">
            <a:xfrm>
              <a:off x="6580" y="1551"/>
              <a:ext cx="202" cy="203"/>
            </a:xfrm>
            <a:custGeom>
              <a:avLst/>
              <a:gdLst>
                <a:gd name="T0" fmla="*/ 472 w 897"/>
                <a:gd name="T1" fmla="*/ 0 h 900"/>
                <a:gd name="T2" fmla="*/ 472 w 897"/>
                <a:gd name="T3" fmla="*/ 0 h 900"/>
                <a:gd name="T4" fmla="*/ 22 w 897"/>
                <a:gd name="T5" fmla="*/ 449 h 900"/>
                <a:gd name="T6" fmla="*/ 472 w 897"/>
                <a:gd name="T7" fmla="*/ 899 h 900"/>
                <a:gd name="T8" fmla="*/ 687 w 897"/>
                <a:gd name="T9" fmla="*/ 845 h 900"/>
                <a:gd name="T10" fmla="*/ 503 w 897"/>
                <a:gd name="T11" fmla="*/ 891 h 900"/>
                <a:gd name="T12" fmla="*/ 501 w 897"/>
                <a:gd name="T13" fmla="*/ 891 h 900"/>
                <a:gd name="T14" fmla="*/ 656 w 897"/>
                <a:gd name="T15" fmla="*/ 840 h 900"/>
                <a:gd name="T16" fmla="*/ 647 w 897"/>
                <a:gd name="T17" fmla="*/ 840 h 900"/>
                <a:gd name="T18" fmla="*/ 472 w 897"/>
                <a:gd name="T19" fmla="*/ 879 h 900"/>
                <a:gd name="T20" fmla="*/ 325 w 897"/>
                <a:gd name="T21" fmla="*/ 854 h 900"/>
                <a:gd name="T22" fmla="*/ 432 w 897"/>
                <a:gd name="T23" fmla="*/ 891 h 900"/>
                <a:gd name="T24" fmla="*/ 42 w 897"/>
                <a:gd name="T25" fmla="*/ 393 h 900"/>
                <a:gd name="T26" fmla="*/ 48 w 897"/>
                <a:gd name="T27" fmla="*/ 387 h 900"/>
                <a:gd name="T28" fmla="*/ 48 w 897"/>
                <a:gd name="T29" fmla="*/ 393 h 900"/>
                <a:gd name="T30" fmla="*/ 68 w 897"/>
                <a:gd name="T31" fmla="*/ 311 h 900"/>
                <a:gd name="T32" fmla="*/ 68 w 897"/>
                <a:gd name="T33" fmla="*/ 311 h 900"/>
                <a:gd name="T34" fmla="*/ 85 w 897"/>
                <a:gd name="T35" fmla="*/ 263 h 900"/>
                <a:gd name="T36" fmla="*/ 85 w 897"/>
                <a:gd name="T37" fmla="*/ 268 h 900"/>
                <a:gd name="T38" fmla="*/ 240 w 897"/>
                <a:gd name="T39" fmla="*/ 90 h 900"/>
                <a:gd name="T40" fmla="*/ 155 w 897"/>
                <a:gd name="T41" fmla="*/ 158 h 900"/>
                <a:gd name="T42" fmla="*/ 410 w 897"/>
                <a:gd name="T43" fmla="*/ 19 h 900"/>
                <a:gd name="T44" fmla="*/ 481 w 897"/>
                <a:gd name="T45" fmla="*/ 17 h 900"/>
                <a:gd name="T46" fmla="*/ 486 w 897"/>
                <a:gd name="T47" fmla="*/ 22 h 900"/>
                <a:gd name="T48" fmla="*/ 877 w 897"/>
                <a:gd name="T49" fmla="*/ 308 h 900"/>
                <a:gd name="T50" fmla="*/ 879 w 897"/>
                <a:gd name="T51" fmla="*/ 311 h 900"/>
                <a:gd name="T52" fmla="*/ 885 w 897"/>
                <a:gd name="T53" fmla="*/ 325 h 900"/>
                <a:gd name="T54" fmla="*/ 896 w 897"/>
                <a:gd name="T55" fmla="*/ 339 h 900"/>
                <a:gd name="T56" fmla="*/ 896 w 897"/>
                <a:gd name="T57" fmla="*/ 336 h 900"/>
                <a:gd name="T58" fmla="*/ 608 w 897"/>
                <a:gd name="T59" fmla="*/ 31 h 900"/>
                <a:gd name="T60" fmla="*/ 809 w 897"/>
                <a:gd name="T61" fmla="*/ 153 h 900"/>
                <a:gd name="T62" fmla="*/ 472 w 897"/>
                <a:gd name="T63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7" h="900">
                  <a:moveTo>
                    <a:pt x="472" y="0"/>
                  </a:moveTo>
                  <a:lnTo>
                    <a:pt x="472" y="0"/>
                  </a:lnTo>
                  <a:cubicBezTo>
                    <a:pt x="223" y="0"/>
                    <a:pt x="22" y="200"/>
                    <a:pt x="22" y="449"/>
                  </a:cubicBezTo>
                  <a:cubicBezTo>
                    <a:pt x="22" y="698"/>
                    <a:pt x="223" y="899"/>
                    <a:pt x="472" y="899"/>
                  </a:cubicBezTo>
                  <a:cubicBezTo>
                    <a:pt x="551" y="899"/>
                    <a:pt x="625" y="879"/>
                    <a:pt x="687" y="845"/>
                  </a:cubicBezTo>
                  <a:cubicBezTo>
                    <a:pt x="602" y="888"/>
                    <a:pt x="526" y="891"/>
                    <a:pt x="503" y="891"/>
                  </a:cubicBezTo>
                  <a:cubicBezTo>
                    <a:pt x="501" y="891"/>
                    <a:pt x="501" y="891"/>
                    <a:pt x="501" y="891"/>
                  </a:cubicBezTo>
                  <a:cubicBezTo>
                    <a:pt x="605" y="888"/>
                    <a:pt x="656" y="840"/>
                    <a:pt x="656" y="840"/>
                  </a:cubicBezTo>
                  <a:cubicBezTo>
                    <a:pt x="656" y="840"/>
                    <a:pt x="653" y="840"/>
                    <a:pt x="647" y="840"/>
                  </a:cubicBezTo>
                  <a:cubicBezTo>
                    <a:pt x="594" y="865"/>
                    <a:pt x="534" y="879"/>
                    <a:pt x="472" y="879"/>
                  </a:cubicBezTo>
                  <a:cubicBezTo>
                    <a:pt x="421" y="879"/>
                    <a:pt x="373" y="868"/>
                    <a:pt x="325" y="854"/>
                  </a:cubicBezTo>
                  <a:cubicBezTo>
                    <a:pt x="345" y="871"/>
                    <a:pt x="432" y="891"/>
                    <a:pt x="432" y="891"/>
                  </a:cubicBezTo>
                  <a:cubicBezTo>
                    <a:pt x="0" y="825"/>
                    <a:pt x="42" y="393"/>
                    <a:pt x="42" y="393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48" y="387"/>
                    <a:pt x="48" y="390"/>
                    <a:pt x="48" y="393"/>
                  </a:cubicBezTo>
                  <a:cubicBezTo>
                    <a:pt x="51" y="365"/>
                    <a:pt x="59" y="336"/>
                    <a:pt x="68" y="311"/>
                  </a:cubicBezTo>
                  <a:lnTo>
                    <a:pt x="68" y="311"/>
                  </a:lnTo>
                  <a:cubicBezTo>
                    <a:pt x="71" y="288"/>
                    <a:pt x="85" y="263"/>
                    <a:pt x="85" y="263"/>
                  </a:cubicBezTo>
                  <a:cubicBezTo>
                    <a:pt x="85" y="263"/>
                    <a:pt x="85" y="265"/>
                    <a:pt x="85" y="268"/>
                  </a:cubicBezTo>
                  <a:cubicBezTo>
                    <a:pt x="119" y="195"/>
                    <a:pt x="172" y="133"/>
                    <a:pt x="240" y="90"/>
                  </a:cubicBezTo>
                  <a:cubicBezTo>
                    <a:pt x="198" y="113"/>
                    <a:pt x="155" y="158"/>
                    <a:pt x="155" y="158"/>
                  </a:cubicBezTo>
                  <a:cubicBezTo>
                    <a:pt x="257" y="39"/>
                    <a:pt x="410" y="19"/>
                    <a:pt x="410" y="19"/>
                  </a:cubicBezTo>
                  <a:cubicBezTo>
                    <a:pt x="424" y="17"/>
                    <a:pt x="481" y="17"/>
                    <a:pt x="481" y="17"/>
                  </a:cubicBezTo>
                  <a:cubicBezTo>
                    <a:pt x="486" y="22"/>
                    <a:pt x="486" y="22"/>
                    <a:pt x="486" y="22"/>
                  </a:cubicBezTo>
                  <a:cubicBezTo>
                    <a:pt x="667" y="28"/>
                    <a:pt x="820" y="144"/>
                    <a:pt x="877" y="308"/>
                  </a:cubicBezTo>
                  <a:cubicBezTo>
                    <a:pt x="877" y="308"/>
                    <a:pt x="877" y="308"/>
                    <a:pt x="879" y="311"/>
                  </a:cubicBezTo>
                  <a:cubicBezTo>
                    <a:pt x="882" y="319"/>
                    <a:pt x="879" y="317"/>
                    <a:pt x="885" y="325"/>
                  </a:cubicBezTo>
                  <a:cubicBezTo>
                    <a:pt x="891" y="336"/>
                    <a:pt x="891" y="334"/>
                    <a:pt x="896" y="339"/>
                  </a:cubicBezTo>
                  <a:cubicBezTo>
                    <a:pt x="896" y="336"/>
                    <a:pt x="896" y="336"/>
                    <a:pt x="896" y="336"/>
                  </a:cubicBezTo>
                  <a:cubicBezTo>
                    <a:pt x="837" y="116"/>
                    <a:pt x="608" y="31"/>
                    <a:pt x="608" y="31"/>
                  </a:cubicBezTo>
                  <a:cubicBezTo>
                    <a:pt x="690" y="59"/>
                    <a:pt x="758" y="102"/>
                    <a:pt x="809" y="153"/>
                  </a:cubicBezTo>
                  <a:cubicBezTo>
                    <a:pt x="727" y="59"/>
                    <a:pt x="605" y="0"/>
                    <a:pt x="4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5" name="Freeform 120"/>
            <p:cNvSpPr>
              <a:spLocks noChangeArrowheads="1"/>
            </p:cNvSpPr>
            <p:nvPr/>
          </p:nvSpPr>
          <p:spPr bwMode="auto">
            <a:xfrm>
              <a:off x="6580" y="1555"/>
              <a:ext cx="220" cy="197"/>
            </a:xfrm>
            <a:custGeom>
              <a:avLst/>
              <a:gdLst>
                <a:gd name="T0" fmla="*/ 294 w 974"/>
                <a:gd name="T1" fmla="*/ 65 h 875"/>
                <a:gd name="T2" fmla="*/ 271 w 974"/>
                <a:gd name="T3" fmla="*/ 113 h 875"/>
                <a:gd name="T4" fmla="*/ 257 w 974"/>
                <a:gd name="T5" fmla="*/ 116 h 875"/>
                <a:gd name="T6" fmla="*/ 232 w 974"/>
                <a:gd name="T7" fmla="*/ 133 h 875"/>
                <a:gd name="T8" fmla="*/ 203 w 974"/>
                <a:gd name="T9" fmla="*/ 141 h 875"/>
                <a:gd name="T10" fmla="*/ 158 w 974"/>
                <a:gd name="T11" fmla="*/ 183 h 875"/>
                <a:gd name="T12" fmla="*/ 108 w 974"/>
                <a:gd name="T13" fmla="*/ 254 h 875"/>
                <a:gd name="T14" fmla="*/ 110 w 974"/>
                <a:gd name="T15" fmla="*/ 294 h 875"/>
                <a:gd name="T16" fmla="*/ 119 w 974"/>
                <a:gd name="T17" fmla="*/ 311 h 875"/>
                <a:gd name="T18" fmla="*/ 99 w 974"/>
                <a:gd name="T19" fmla="*/ 302 h 875"/>
                <a:gd name="T20" fmla="*/ 90 w 974"/>
                <a:gd name="T21" fmla="*/ 285 h 875"/>
                <a:gd name="T22" fmla="*/ 85 w 974"/>
                <a:gd name="T23" fmla="*/ 251 h 875"/>
                <a:gd name="T24" fmla="*/ 74 w 974"/>
                <a:gd name="T25" fmla="*/ 319 h 875"/>
                <a:gd name="T26" fmla="*/ 88 w 974"/>
                <a:gd name="T27" fmla="*/ 362 h 875"/>
                <a:gd name="T28" fmla="*/ 116 w 974"/>
                <a:gd name="T29" fmla="*/ 365 h 875"/>
                <a:gd name="T30" fmla="*/ 169 w 974"/>
                <a:gd name="T31" fmla="*/ 401 h 875"/>
                <a:gd name="T32" fmla="*/ 218 w 974"/>
                <a:gd name="T33" fmla="*/ 461 h 875"/>
                <a:gd name="T34" fmla="*/ 277 w 974"/>
                <a:gd name="T35" fmla="*/ 503 h 875"/>
                <a:gd name="T36" fmla="*/ 257 w 974"/>
                <a:gd name="T37" fmla="*/ 608 h 875"/>
                <a:gd name="T38" fmla="*/ 209 w 974"/>
                <a:gd name="T39" fmla="*/ 724 h 875"/>
                <a:gd name="T40" fmla="*/ 232 w 974"/>
                <a:gd name="T41" fmla="*/ 774 h 875"/>
                <a:gd name="T42" fmla="*/ 164 w 974"/>
                <a:gd name="T43" fmla="*/ 690 h 875"/>
                <a:gd name="T44" fmla="*/ 125 w 974"/>
                <a:gd name="T45" fmla="*/ 593 h 875"/>
                <a:gd name="T46" fmla="*/ 59 w 974"/>
                <a:gd name="T47" fmla="*/ 398 h 875"/>
                <a:gd name="T48" fmla="*/ 323 w 974"/>
                <a:gd name="T49" fmla="*/ 831 h 875"/>
                <a:gd name="T50" fmla="*/ 370 w 974"/>
                <a:gd name="T51" fmla="*/ 806 h 875"/>
                <a:gd name="T52" fmla="*/ 467 w 974"/>
                <a:gd name="T53" fmla="*/ 800 h 875"/>
                <a:gd name="T54" fmla="*/ 464 w 974"/>
                <a:gd name="T55" fmla="*/ 825 h 875"/>
                <a:gd name="T56" fmla="*/ 534 w 974"/>
                <a:gd name="T57" fmla="*/ 825 h 875"/>
                <a:gd name="T58" fmla="*/ 613 w 974"/>
                <a:gd name="T59" fmla="*/ 817 h 875"/>
                <a:gd name="T60" fmla="*/ 503 w 974"/>
                <a:gd name="T61" fmla="*/ 874 h 875"/>
                <a:gd name="T62" fmla="*/ 885 w 974"/>
                <a:gd name="T63" fmla="*/ 308 h 875"/>
                <a:gd name="T64" fmla="*/ 828 w 974"/>
                <a:gd name="T65" fmla="*/ 243 h 875"/>
                <a:gd name="T66" fmla="*/ 803 w 974"/>
                <a:gd name="T67" fmla="*/ 331 h 875"/>
                <a:gd name="T68" fmla="*/ 738 w 974"/>
                <a:gd name="T69" fmla="*/ 268 h 875"/>
                <a:gd name="T70" fmla="*/ 772 w 974"/>
                <a:gd name="T71" fmla="*/ 331 h 875"/>
                <a:gd name="T72" fmla="*/ 803 w 974"/>
                <a:gd name="T73" fmla="*/ 356 h 875"/>
                <a:gd name="T74" fmla="*/ 803 w 974"/>
                <a:gd name="T75" fmla="*/ 446 h 875"/>
                <a:gd name="T76" fmla="*/ 763 w 974"/>
                <a:gd name="T77" fmla="*/ 576 h 875"/>
                <a:gd name="T78" fmla="*/ 673 w 974"/>
                <a:gd name="T79" fmla="*/ 673 h 875"/>
                <a:gd name="T80" fmla="*/ 625 w 974"/>
                <a:gd name="T81" fmla="*/ 616 h 875"/>
                <a:gd name="T82" fmla="*/ 616 w 974"/>
                <a:gd name="T83" fmla="*/ 503 h 875"/>
                <a:gd name="T84" fmla="*/ 596 w 974"/>
                <a:gd name="T85" fmla="*/ 441 h 875"/>
                <a:gd name="T86" fmla="*/ 548 w 974"/>
                <a:gd name="T87" fmla="*/ 395 h 875"/>
                <a:gd name="T88" fmla="*/ 438 w 974"/>
                <a:gd name="T89" fmla="*/ 401 h 875"/>
                <a:gd name="T90" fmla="*/ 407 w 974"/>
                <a:gd name="T91" fmla="*/ 353 h 875"/>
                <a:gd name="T92" fmla="*/ 407 w 974"/>
                <a:gd name="T93" fmla="*/ 266 h 875"/>
                <a:gd name="T94" fmla="*/ 498 w 974"/>
                <a:gd name="T95" fmla="*/ 189 h 875"/>
                <a:gd name="T96" fmla="*/ 537 w 974"/>
                <a:gd name="T97" fmla="*/ 183 h 875"/>
                <a:gd name="T98" fmla="*/ 577 w 974"/>
                <a:gd name="T99" fmla="*/ 206 h 875"/>
                <a:gd name="T100" fmla="*/ 647 w 974"/>
                <a:gd name="T101" fmla="*/ 206 h 875"/>
                <a:gd name="T102" fmla="*/ 704 w 974"/>
                <a:gd name="T103" fmla="*/ 206 h 875"/>
                <a:gd name="T104" fmla="*/ 704 w 974"/>
                <a:gd name="T105" fmla="*/ 192 h 875"/>
                <a:gd name="T106" fmla="*/ 656 w 974"/>
                <a:gd name="T107" fmla="*/ 175 h 875"/>
                <a:gd name="T108" fmla="*/ 684 w 974"/>
                <a:gd name="T109" fmla="*/ 158 h 875"/>
                <a:gd name="T110" fmla="*/ 647 w 974"/>
                <a:gd name="T111" fmla="*/ 144 h 875"/>
                <a:gd name="T112" fmla="*/ 574 w 974"/>
                <a:gd name="T113" fmla="*/ 141 h 875"/>
                <a:gd name="T114" fmla="*/ 518 w 974"/>
                <a:gd name="T115" fmla="*/ 158 h 875"/>
                <a:gd name="T116" fmla="*/ 506 w 974"/>
                <a:gd name="T117" fmla="*/ 107 h 875"/>
                <a:gd name="T118" fmla="*/ 435 w 974"/>
                <a:gd name="T119" fmla="*/ 79 h 875"/>
                <a:gd name="T120" fmla="*/ 424 w 974"/>
                <a:gd name="T121" fmla="*/ 48 h 875"/>
                <a:gd name="T122" fmla="*/ 481 w 974"/>
                <a:gd name="T123" fmla="*/ 17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875">
                  <a:moveTo>
                    <a:pt x="481" y="0"/>
                  </a:moveTo>
                  <a:lnTo>
                    <a:pt x="481" y="0"/>
                  </a:lnTo>
                  <a:cubicBezTo>
                    <a:pt x="481" y="0"/>
                    <a:pt x="424" y="0"/>
                    <a:pt x="410" y="2"/>
                  </a:cubicBezTo>
                  <a:cubicBezTo>
                    <a:pt x="410" y="2"/>
                    <a:pt x="257" y="22"/>
                    <a:pt x="155" y="141"/>
                  </a:cubicBezTo>
                  <a:cubicBezTo>
                    <a:pt x="155" y="141"/>
                    <a:pt x="198" y="96"/>
                    <a:pt x="240" y="73"/>
                  </a:cubicBezTo>
                  <a:cubicBezTo>
                    <a:pt x="254" y="65"/>
                    <a:pt x="269" y="59"/>
                    <a:pt x="283" y="59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5"/>
                    <a:pt x="291" y="68"/>
                    <a:pt x="288" y="70"/>
                  </a:cubicBezTo>
                  <a:cubicBezTo>
                    <a:pt x="288" y="70"/>
                    <a:pt x="283" y="79"/>
                    <a:pt x="283" y="82"/>
                  </a:cubicBezTo>
                  <a:cubicBezTo>
                    <a:pt x="283" y="85"/>
                    <a:pt x="283" y="90"/>
                    <a:pt x="283" y="90"/>
                  </a:cubicBezTo>
                  <a:cubicBezTo>
                    <a:pt x="280" y="96"/>
                    <a:pt x="280" y="96"/>
                    <a:pt x="280" y="96"/>
                  </a:cubicBezTo>
                  <a:cubicBezTo>
                    <a:pt x="280" y="96"/>
                    <a:pt x="274" y="96"/>
                    <a:pt x="274" y="99"/>
                  </a:cubicBezTo>
                  <a:cubicBezTo>
                    <a:pt x="274" y="99"/>
                    <a:pt x="271" y="102"/>
                    <a:pt x="271" y="104"/>
                  </a:cubicBezTo>
                  <a:cubicBezTo>
                    <a:pt x="271" y="107"/>
                    <a:pt x="271" y="113"/>
                    <a:pt x="271" y="113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63" y="130"/>
                    <a:pt x="263" y="130"/>
                    <a:pt x="263" y="130"/>
                  </a:cubicBezTo>
                  <a:cubicBezTo>
                    <a:pt x="263" y="130"/>
                    <a:pt x="260" y="130"/>
                    <a:pt x="257" y="130"/>
                  </a:cubicBezTo>
                  <a:cubicBezTo>
                    <a:pt x="254" y="130"/>
                    <a:pt x="254" y="130"/>
                    <a:pt x="252" y="130"/>
                  </a:cubicBezTo>
                  <a:cubicBezTo>
                    <a:pt x="249" y="130"/>
                    <a:pt x="249" y="121"/>
                    <a:pt x="249" y="121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7" y="116"/>
                    <a:pt x="257" y="116"/>
                    <a:pt x="254" y="113"/>
                  </a:cubicBezTo>
                  <a:cubicBezTo>
                    <a:pt x="254" y="113"/>
                    <a:pt x="254" y="107"/>
                    <a:pt x="252" y="107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43" y="110"/>
                    <a:pt x="237" y="116"/>
                    <a:pt x="237" y="116"/>
                  </a:cubicBezTo>
                  <a:cubicBezTo>
                    <a:pt x="229" y="121"/>
                    <a:pt x="229" y="121"/>
                    <a:pt x="229" y="121"/>
                  </a:cubicBezTo>
                  <a:lnTo>
                    <a:pt x="226" y="130"/>
                  </a:lnTo>
                  <a:cubicBezTo>
                    <a:pt x="229" y="130"/>
                    <a:pt x="232" y="133"/>
                    <a:pt x="232" y="133"/>
                  </a:cubicBezTo>
                  <a:cubicBezTo>
                    <a:pt x="232" y="133"/>
                    <a:pt x="235" y="136"/>
                    <a:pt x="235" y="139"/>
                  </a:cubicBezTo>
                  <a:cubicBezTo>
                    <a:pt x="235" y="141"/>
                    <a:pt x="232" y="144"/>
                    <a:pt x="232" y="144"/>
                  </a:cubicBezTo>
                  <a:cubicBezTo>
                    <a:pt x="232" y="144"/>
                    <a:pt x="232" y="147"/>
                    <a:pt x="226" y="147"/>
                  </a:cubicBezTo>
                  <a:lnTo>
                    <a:pt x="226" y="147"/>
                  </a:lnTo>
                  <a:cubicBezTo>
                    <a:pt x="220" y="147"/>
                    <a:pt x="215" y="144"/>
                    <a:pt x="212" y="144"/>
                  </a:cubicBezTo>
                  <a:cubicBezTo>
                    <a:pt x="209" y="144"/>
                    <a:pt x="206" y="141"/>
                    <a:pt x="203" y="141"/>
                  </a:cubicBezTo>
                  <a:lnTo>
                    <a:pt x="203" y="141"/>
                  </a:lnTo>
                  <a:cubicBezTo>
                    <a:pt x="201" y="144"/>
                    <a:pt x="198" y="144"/>
                    <a:pt x="198" y="147"/>
                  </a:cubicBezTo>
                  <a:lnTo>
                    <a:pt x="186" y="153"/>
                  </a:lnTo>
                  <a:cubicBezTo>
                    <a:pt x="186" y="153"/>
                    <a:pt x="184" y="155"/>
                    <a:pt x="184" y="158"/>
                  </a:cubicBezTo>
                  <a:lnTo>
                    <a:pt x="181" y="167"/>
                  </a:lnTo>
                  <a:cubicBezTo>
                    <a:pt x="181" y="167"/>
                    <a:pt x="175" y="170"/>
                    <a:pt x="169" y="172"/>
                  </a:cubicBezTo>
                  <a:cubicBezTo>
                    <a:pt x="164" y="172"/>
                    <a:pt x="161" y="175"/>
                    <a:pt x="161" y="175"/>
                  </a:cubicBezTo>
                  <a:cubicBezTo>
                    <a:pt x="158" y="183"/>
                    <a:pt x="158" y="183"/>
                    <a:pt x="158" y="183"/>
                  </a:cubicBezTo>
                  <a:cubicBezTo>
                    <a:pt x="158" y="183"/>
                    <a:pt x="153" y="186"/>
                    <a:pt x="150" y="192"/>
                  </a:cubicBezTo>
                  <a:cubicBezTo>
                    <a:pt x="147" y="195"/>
                    <a:pt x="136" y="203"/>
                    <a:pt x="133" y="203"/>
                  </a:cubicBezTo>
                  <a:cubicBezTo>
                    <a:pt x="133" y="206"/>
                    <a:pt x="127" y="209"/>
                    <a:pt x="127" y="214"/>
                  </a:cubicBezTo>
                  <a:cubicBezTo>
                    <a:pt x="125" y="217"/>
                    <a:pt x="125" y="223"/>
                    <a:pt x="125" y="226"/>
                  </a:cubicBezTo>
                  <a:cubicBezTo>
                    <a:pt x="122" y="229"/>
                    <a:pt x="119" y="234"/>
                    <a:pt x="119" y="237"/>
                  </a:cubicBezTo>
                  <a:cubicBezTo>
                    <a:pt x="119" y="243"/>
                    <a:pt x="116" y="246"/>
                    <a:pt x="113" y="248"/>
                  </a:cubicBezTo>
                  <a:cubicBezTo>
                    <a:pt x="113" y="251"/>
                    <a:pt x="110" y="254"/>
                    <a:pt x="108" y="254"/>
                  </a:cubicBezTo>
                  <a:cubicBezTo>
                    <a:pt x="108" y="254"/>
                    <a:pt x="96" y="257"/>
                    <a:pt x="93" y="260"/>
                  </a:cubicBezTo>
                  <a:cubicBezTo>
                    <a:pt x="90" y="263"/>
                    <a:pt x="88" y="266"/>
                    <a:pt x="88" y="268"/>
                  </a:cubicBezTo>
                  <a:cubicBezTo>
                    <a:pt x="88" y="268"/>
                    <a:pt x="93" y="274"/>
                    <a:pt x="96" y="274"/>
                  </a:cubicBezTo>
                  <a:lnTo>
                    <a:pt x="102" y="274"/>
                  </a:lnTo>
                  <a:cubicBezTo>
                    <a:pt x="102" y="274"/>
                    <a:pt x="102" y="283"/>
                    <a:pt x="102" y="285"/>
                  </a:cubicBezTo>
                  <a:cubicBezTo>
                    <a:pt x="102" y="285"/>
                    <a:pt x="99" y="294"/>
                    <a:pt x="102" y="294"/>
                  </a:cubicBezTo>
                  <a:cubicBezTo>
                    <a:pt x="105" y="294"/>
                    <a:pt x="110" y="294"/>
                    <a:pt x="110" y="294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25" y="302"/>
                    <a:pt x="125" y="302"/>
                    <a:pt x="125" y="302"/>
                  </a:cubicBezTo>
                  <a:cubicBezTo>
                    <a:pt x="130" y="305"/>
                    <a:pt x="130" y="305"/>
                    <a:pt x="130" y="305"/>
                  </a:cubicBezTo>
                  <a:cubicBezTo>
                    <a:pt x="130" y="305"/>
                    <a:pt x="127" y="308"/>
                    <a:pt x="127" y="311"/>
                  </a:cubicBezTo>
                  <a:cubicBezTo>
                    <a:pt x="127" y="314"/>
                    <a:pt x="125" y="317"/>
                    <a:pt x="122" y="317"/>
                  </a:cubicBezTo>
                  <a:lnTo>
                    <a:pt x="122" y="317"/>
                  </a:lnTo>
                  <a:cubicBezTo>
                    <a:pt x="122" y="314"/>
                    <a:pt x="122" y="314"/>
                    <a:pt x="119" y="311"/>
                  </a:cubicBezTo>
                  <a:cubicBezTo>
                    <a:pt x="119" y="308"/>
                    <a:pt x="119" y="305"/>
                    <a:pt x="116" y="305"/>
                  </a:cubicBezTo>
                  <a:lnTo>
                    <a:pt x="113" y="305"/>
                  </a:lnTo>
                  <a:lnTo>
                    <a:pt x="110" y="305"/>
                  </a:lnTo>
                  <a:lnTo>
                    <a:pt x="108" y="308"/>
                  </a:lnTo>
                  <a:lnTo>
                    <a:pt x="108" y="308"/>
                  </a:lnTo>
                  <a:cubicBezTo>
                    <a:pt x="105" y="305"/>
                    <a:pt x="102" y="305"/>
                    <a:pt x="99" y="302"/>
                  </a:cubicBezTo>
                  <a:lnTo>
                    <a:pt x="99" y="302"/>
                  </a:lnTo>
                  <a:lnTo>
                    <a:pt x="99" y="302"/>
                  </a:ln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6" y="300"/>
                  </a:cubicBezTo>
                  <a:cubicBezTo>
                    <a:pt x="99" y="297"/>
                    <a:pt x="99" y="294"/>
                    <a:pt x="99" y="291"/>
                  </a:cubicBezTo>
                  <a:cubicBezTo>
                    <a:pt x="99" y="291"/>
                    <a:pt x="96" y="285"/>
                    <a:pt x="93" y="285"/>
                  </a:cubicBezTo>
                  <a:cubicBezTo>
                    <a:pt x="90" y="285"/>
                    <a:pt x="93" y="288"/>
                    <a:pt x="93" y="288"/>
                  </a:cubicBezTo>
                  <a:lnTo>
                    <a:pt x="90" y="285"/>
                  </a:lnTo>
                  <a:cubicBezTo>
                    <a:pt x="88" y="283"/>
                    <a:pt x="85" y="280"/>
                    <a:pt x="85" y="280"/>
                  </a:cubicBezTo>
                  <a:lnTo>
                    <a:pt x="85" y="280"/>
                  </a:lnTo>
                  <a:cubicBezTo>
                    <a:pt x="82" y="280"/>
                    <a:pt x="82" y="280"/>
                    <a:pt x="82" y="280"/>
                  </a:cubicBezTo>
                  <a:lnTo>
                    <a:pt x="79" y="280"/>
                  </a:lnTo>
                  <a:cubicBezTo>
                    <a:pt x="79" y="277"/>
                    <a:pt x="82" y="271"/>
                    <a:pt x="82" y="268"/>
                  </a:cubicBezTo>
                  <a:cubicBezTo>
                    <a:pt x="82" y="266"/>
                    <a:pt x="82" y="263"/>
                    <a:pt x="82" y="260"/>
                  </a:cubicBezTo>
                  <a:cubicBezTo>
                    <a:pt x="82" y="257"/>
                    <a:pt x="85" y="254"/>
                    <a:pt x="85" y="251"/>
                  </a:cubicBezTo>
                  <a:cubicBezTo>
                    <a:pt x="85" y="248"/>
                    <a:pt x="85" y="246"/>
                    <a:pt x="85" y="246"/>
                  </a:cubicBezTo>
                  <a:cubicBezTo>
                    <a:pt x="85" y="246"/>
                    <a:pt x="71" y="271"/>
                    <a:pt x="68" y="294"/>
                  </a:cubicBezTo>
                  <a:lnTo>
                    <a:pt x="68" y="294"/>
                  </a:lnTo>
                  <a:lnTo>
                    <a:pt x="68" y="294"/>
                  </a:lnTo>
                  <a:cubicBezTo>
                    <a:pt x="71" y="294"/>
                    <a:pt x="74" y="294"/>
                    <a:pt x="74" y="297"/>
                  </a:cubicBezTo>
                  <a:cubicBezTo>
                    <a:pt x="74" y="300"/>
                    <a:pt x="74" y="302"/>
                    <a:pt x="74" y="305"/>
                  </a:cubicBezTo>
                  <a:cubicBezTo>
                    <a:pt x="74" y="308"/>
                    <a:pt x="74" y="308"/>
                    <a:pt x="74" y="319"/>
                  </a:cubicBezTo>
                  <a:cubicBezTo>
                    <a:pt x="74" y="331"/>
                    <a:pt x="76" y="334"/>
                    <a:pt x="74" y="336"/>
                  </a:cubicBezTo>
                  <a:cubicBezTo>
                    <a:pt x="74" y="339"/>
                    <a:pt x="71" y="345"/>
                    <a:pt x="71" y="348"/>
                  </a:cubicBezTo>
                  <a:cubicBezTo>
                    <a:pt x="68" y="353"/>
                    <a:pt x="74" y="365"/>
                    <a:pt x="74" y="365"/>
                  </a:cubicBezTo>
                  <a:cubicBezTo>
                    <a:pt x="76" y="367"/>
                    <a:pt x="76" y="367"/>
                    <a:pt x="76" y="370"/>
                  </a:cubicBezTo>
                  <a:cubicBezTo>
                    <a:pt x="79" y="370"/>
                    <a:pt x="76" y="376"/>
                    <a:pt x="76" y="376"/>
                  </a:cubicBezTo>
                  <a:cubicBezTo>
                    <a:pt x="76" y="376"/>
                    <a:pt x="76" y="376"/>
                    <a:pt x="79" y="373"/>
                  </a:cubicBezTo>
                  <a:cubicBezTo>
                    <a:pt x="85" y="365"/>
                    <a:pt x="88" y="362"/>
                    <a:pt x="88" y="362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6"/>
                    <a:pt x="90" y="353"/>
                    <a:pt x="96" y="353"/>
                  </a:cubicBezTo>
                  <a:lnTo>
                    <a:pt x="96" y="353"/>
                  </a:lnTo>
                  <a:cubicBezTo>
                    <a:pt x="105" y="353"/>
                    <a:pt x="105" y="353"/>
                    <a:pt x="108" y="356"/>
                  </a:cubicBezTo>
                  <a:cubicBezTo>
                    <a:pt x="108" y="359"/>
                    <a:pt x="105" y="365"/>
                    <a:pt x="108" y="365"/>
                  </a:cubicBezTo>
                  <a:lnTo>
                    <a:pt x="108" y="365"/>
                  </a:lnTo>
                  <a:cubicBezTo>
                    <a:pt x="110" y="365"/>
                    <a:pt x="113" y="365"/>
                    <a:pt x="116" y="365"/>
                  </a:cubicBezTo>
                  <a:cubicBezTo>
                    <a:pt x="119" y="362"/>
                    <a:pt x="122" y="362"/>
                    <a:pt x="125" y="362"/>
                  </a:cubicBezTo>
                  <a:lnTo>
                    <a:pt x="125" y="362"/>
                  </a:lnTo>
                  <a:cubicBezTo>
                    <a:pt x="127" y="362"/>
                    <a:pt x="130" y="365"/>
                    <a:pt x="130" y="367"/>
                  </a:cubicBezTo>
                  <a:cubicBezTo>
                    <a:pt x="133" y="373"/>
                    <a:pt x="136" y="379"/>
                    <a:pt x="139" y="381"/>
                  </a:cubicBezTo>
                  <a:cubicBezTo>
                    <a:pt x="141" y="381"/>
                    <a:pt x="139" y="390"/>
                    <a:pt x="141" y="393"/>
                  </a:cubicBezTo>
                  <a:cubicBezTo>
                    <a:pt x="141" y="395"/>
                    <a:pt x="153" y="398"/>
                    <a:pt x="153" y="398"/>
                  </a:cubicBezTo>
                  <a:cubicBezTo>
                    <a:pt x="155" y="398"/>
                    <a:pt x="167" y="401"/>
                    <a:pt x="169" y="401"/>
                  </a:cubicBezTo>
                  <a:cubicBezTo>
                    <a:pt x="172" y="404"/>
                    <a:pt x="169" y="410"/>
                    <a:pt x="175" y="410"/>
                  </a:cubicBezTo>
                  <a:cubicBezTo>
                    <a:pt x="178" y="412"/>
                    <a:pt x="181" y="421"/>
                    <a:pt x="181" y="421"/>
                  </a:cubicBezTo>
                  <a:cubicBezTo>
                    <a:pt x="181" y="421"/>
                    <a:pt x="184" y="432"/>
                    <a:pt x="181" y="435"/>
                  </a:cubicBezTo>
                  <a:cubicBezTo>
                    <a:pt x="181" y="438"/>
                    <a:pt x="181" y="441"/>
                    <a:pt x="184" y="444"/>
                  </a:cubicBezTo>
                  <a:cubicBezTo>
                    <a:pt x="186" y="444"/>
                    <a:pt x="198" y="444"/>
                    <a:pt x="198" y="444"/>
                  </a:cubicBezTo>
                  <a:cubicBezTo>
                    <a:pt x="198" y="444"/>
                    <a:pt x="192" y="452"/>
                    <a:pt x="201" y="455"/>
                  </a:cubicBezTo>
                  <a:cubicBezTo>
                    <a:pt x="206" y="458"/>
                    <a:pt x="215" y="461"/>
                    <a:pt x="218" y="461"/>
                  </a:cubicBezTo>
                  <a:cubicBezTo>
                    <a:pt x="218" y="463"/>
                    <a:pt x="212" y="469"/>
                    <a:pt x="220" y="469"/>
                  </a:cubicBezTo>
                  <a:lnTo>
                    <a:pt x="220" y="469"/>
                  </a:lnTo>
                  <a:cubicBezTo>
                    <a:pt x="226" y="469"/>
                    <a:pt x="229" y="466"/>
                    <a:pt x="232" y="466"/>
                  </a:cubicBezTo>
                  <a:cubicBezTo>
                    <a:pt x="237" y="466"/>
                    <a:pt x="240" y="469"/>
                    <a:pt x="243" y="469"/>
                  </a:cubicBezTo>
                  <a:cubicBezTo>
                    <a:pt x="246" y="472"/>
                    <a:pt x="243" y="478"/>
                    <a:pt x="254" y="483"/>
                  </a:cubicBezTo>
                  <a:cubicBezTo>
                    <a:pt x="266" y="489"/>
                    <a:pt x="269" y="492"/>
                    <a:pt x="271" y="495"/>
                  </a:cubicBezTo>
                  <a:cubicBezTo>
                    <a:pt x="274" y="495"/>
                    <a:pt x="280" y="495"/>
                    <a:pt x="277" y="503"/>
                  </a:cubicBezTo>
                  <a:cubicBezTo>
                    <a:pt x="277" y="512"/>
                    <a:pt x="274" y="517"/>
                    <a:pt x="271" y="520"/>
                  </a:cubicBezTo>
                  <a:cubicBezTo>
                    <a:pt x="266" y="523"/>
                    <a:pt x="260" y="534"/>
                    <a:pt x="257" y="537"/>
                  </a:cubicBezTo>
                  <a:cubicBezTo>
                    <a:pt x="254" y="540"/>
                    <a:pt x="252" y="548"/>
                    <a:pt x="254" y="554"/>
                  </a:cubicBezTo>
                  <a:cubicBezTo>
                    <a:pt x="257" y="557"/>
                    <a:pt x="263" y="565"/>
                    <a:pt x="263" y="568"/>
                  </a:cubicBezTo>
                  <a:cubicBezTo>
                    <a:pt x="263" y="571"/>
                    <a:pt x="263" y="582"/>
                    <a:pt x="260" y="585"/>
                  </a:cubicBezTo>
                  <a:cubicBezTo>
                    <a:pt x="260" y="591"/>
                    <a:pt x="254" y="596"/>
                    <a:pt x="254" y="596"/>
                  </a:cubicBezTo>
                  <a:cubicBezTo>
                    <a:pt x="254" y="596"/>
                    <a:pt x="263" y="602"/>
                    <a:pt x="257" y="608"/>
                  </a:cubicBezTo>
                  <a:cubicBezTo>
                    <a:pt x="252" y="613"/>
                    <a:pt x="243" y="622"/>
                    <a:pt x="240" y="622"/>
                  </a:cubicBezTo>
                  <a:cubicBezTo>
                    <a:pt x="235" y="625"/>
                    <a:pt x="226" y="630"/>
                    <a:pt x="226" y="630"/>
                  </a:cubicBezTo>
                  <a:cubicBezTo>
                    <a:pt x="226" y="630"/>
                    <a:pt x="226" y="647"/>
                    <a:pt x="226" y="650"/>
                  </a:cubicBezTo>
                  <a:cubicBezTo>
                    <a:pt x="226" y="656"/>
                    <a:pt x="209" y="681"/>
                    <a:pt x="215" y="690"/>
                  </a:cubicBezTo>
                  <a:cubicBezTo>
                    <a:pt x="220" y="695"/>
                    <a:pt x="223" y="701"/>
                    <a:pt x="220" y="707"/>
                  </a:cubicBezTo>
                  <a:cubicBezTo>
                    <a:pt x="220" y="710"/>
                    <a:pt x="218" y="710"/>
                    <a:pt x="215" y="712"/>
                  </a:cubicBezTo>
                  <a:cubicBezTo>
                    <a:pt x="215" y="715"/>
                    <a:pt x="203" y="712"/>
                    <a:pt x="209" y="724"/>
                  </a:cubicBezTo>
                  <a:cubicBezTo>
                    <a:pt x="218" y="732"/>
                    <a:pt x="220" y="735"/>
                    <a:pt x="223" y="741"/>
                  </a:cubicBezTo>
                  <a:cubicBezTo>
                    <a:pt x="226" y="746"/>
                    <a:pt x="223" y="746"/>
                    <a:pt x="229" y="752"/>
                  </a:cubicBezTo>
                  <a:cubicBezTo>
                    <a:pt x="232" y="757"/>
                    <a:pt x="235" y="763"/>
                    <a:pt x="240" y="769"/>
                  </a:cubicBezTo>
                  <a:cubicBezTo>
                    <a:pt x="246" y="772"/>
                    <a:pt x="249" y="774"/>
                    <a:pt x="249" y="780"/>
                  </a:cubicBezTo>
                  <a:cubicBezTo>
                    <a:pt x="249" y="783"/>
                    <a:pt x="254" y="791"/>
                    <a:pt x="254" y="791"/>
                  </a:cubicBezTo>
                  <a:cubicBezTo>
                    <a:pt x="252" y="791"/>
                    <a:pt x="252" y="788"/>
                    <a:pt x="249" y="788"/>
                  </a:cubicBezTo>
                  <a:cubicBezTo>
                    <a:pt x="235" y="780"/>
                    <a:pt x="246" y="786"/>
                    <a:pt x="232" y="774"/>
                  </a:cubicBezTo>
                  <a:cubicBezTo>
                    <a:pt x="215" y="760"/>
                    <a:pt x="212" y="766"/>
                    <a:pt x="203" y="757"/>
                  </a:cubicBezTo>
                  <a:lnTo>
                    <a:pt x="203" y="757"/>
                  </a:lnTo>
                  <a:cubicBezTo>
                    <a:pt x="201" y="757"/>
                    <a:pt x="201" y="757"/>
                    <a:pt x="201" y="757"/>
                  </a:cubicBezTo>
                  <a:cubicBezTo>
                    <a:pt x="201" y="760"/>
                    <a:pt x="201" y="760"/>
                    <a:pt x="201" y="760"/>
                  </a:cubicBezTo>
                  <a:cubicBezTo>
                    <a:pt x="201" y="760"/>
                    <a:pt x="201" y="757"/>
                    <a:pt x="195" y="744"/>
                  </a:cubicBezTo>
                  <a:cubicBezTo>
                    <a:pt x="181" y="710"/>
                    <a:pt x="178" y="715"/>
                    <a:pt x="175" y="707"/>
                  </a:cubicBezTo>
                  <a:cubicBezTo>
                    <a:pt x="172" y="698"/>
                    <a:pt x="175" y="707"/>
                    <a:pt x="164" y="690"/>
                  </a:cubicBezTo>
                  <a:cubicBezTo>
                    <a:pt x="155" y="673"/>
                    <a:pt x="164" y="684"/>
                    <a:pt x="155" y="673"/>
                  </a:cubicBezTo>
                  <a:cubicBezTo>
                    <a:pt x="153" y="670"/>
                    <a:pt x="150" y="667"/>
                    <a:pt x="147" y="667"/>
                  </a:cubicBezTo>
                  <a:lnTo>
                    <a:pt x="147" y="667"/>
                  </a:lnTo>
                  <a:lnTo>
                    <a:pt x="147" y="667"/>
                  </a:lnTo>
                  <a:cubicBezTo>
                    <a:pt x="144" y="667"/>
                    <a:pt x="144" y="667"/>
                    <a:pt x="141" y="656"/>
                  </a:cubicBezTo>
                  <a:cubicBezTo>
                    <a:pt x="139" y="636"/>
                    <a:pt x="136" y="650"/>
                    <a:pt x="130" y="627"/>
                  </a:cubicBezTo>
                  <a:cubicBezTo>
                    <a:pt x="127" y="605"/>
                    <a:pt x="136" y="605"/>
                    <a:pt x="125" y="593"/>
                  </a:cubicBezTo>
                  <a:cubicBezTo>
                    <a:pt x="110" y="582"/>
                    <a:pt x="110" y="588"/>
                    <a:pt x="108" y="579"/>
                  </a:cubicBezTo>
                  <a:cubicBezTo>
                    <a:pt x="105" y="574"/>
                    <a:pt x="108" y="579"/>
                    <a:pt x="99" y="560"/>
                  </a:cubicBezTo>
                  <a:cubicBezTo>
                    <a:pt x="88" y="540"/>
                    <a:pt x="71" y="534"/>
                    <a:pt x="74" y="500"/>
                  </a:cubicBezTo>
                  <a:cubicBezTo>
                    <a:pt x="74" y="466"/>
                    <a:pt x="74" y="461"/>
                    <a:pt x="74" y="461"/>
                  </a:cubicBezTo>
                  <a:cubicBezTo>
                    <a:pt x="74" y="461"/>
                    <a:pt x="56" y="449"/>
                    <a:pt x="62" y="429"/>
                  </a:cubicBezTo>
                  <a:cubicBezTo>
                    <a:pt x="68" y="410"/>
                    <a:pt x="71" y="415"/>
                    <a:pt x="68" y="410"/>
                  </a:cubicBezTo>
                  <a:cubicBezTo>
                    <a:pt x="65" y="404"/>
                    <a:pt x="62" y="407"/>
                    <a:pt x="59" y="398"/>
                  </a:cubicBezTo>
                  <a:cubicBezTo>
                    <a:pt x="54" y="390"/>
                    <a:pt x="51" y="390"/>
                    <a:pt x="51" y="387"/>
                  </a:cubicBezTo>
                  <a:cubicBezTo>
                    <a:pt x="51" y="384"/>
                    <a:pt x="48" y="379"/>
                    <a:pt x="48" y="376"/>
                  </a:cubicBezTo>
                  <a:cubicBezTo>
                    <a:pt x="48" y="373"/>
                    <a:pt x="48" y="370"/>
                    <a:pt x="48" y="370"/>
                  </a:cubicBezTo>
                  <a:cubicBezTo>
                    <a:pt x="42" y="376"/>
                    <a:pt x="42" y="376"/>
                    <a:pt x="42" y="376"/>
                  </a:cubicBezTo>
                  <a:cubicBezTo>
                    <a:pt x="42" y="376"/>
                    <a:pt x="0" y="808"/>
                    <a:pt x="432" y="874"/>
                  </a:cubicBezTo>
                  <a:cubicBezTo>
                    <a:pt x="432" y="874"/>
                    <a:pt x="345" y="854"/>
                    <a:pt x="325" y="837"/>
                  </a:cubicBezTo>
                  <a:cubicBezTo>
                    <a:pt x="325" y="834"/>
                    <a:pt x="325" y="834"/>
                    <a:pt x="323" y="831"/>
                  </a:cubicBezTo>
                  <a:cubicBezTo>
                    <a:pt x="323" y="831"/>
                    <a:pt x="323" y="811"/>
                    <a:pt x="325" y="811"/>
                  </a:cubicBezTo>
                  <a:cubicBezTo>
                    <a:pt x="328" y="811"/>
                    <a:pt x="331" y="814"/>
                    <a:pt x="334" y="814"/>
                  </a:cubicBezTo>
                  <a:cubicBezTo>
                    <a:pt x="336" y="814"/>
                    <a:pt x="339" y="814"/>
                    <a:pt x="342" y="811"/>
                  </a:cubicBezTo>
                  <a:cubicBezTo>
                    <a:pt x="348" y="806"/>
                    <a:pt x="356" y="800"/>
                    <a:pt x="356" y="800"/>
                  </a:cubicBezTo>
                  <a:cubicBezTo>
                    <a:pt x="356" y="808"/>
                    <a:pt x="356" y="808"/>
                    <a:pt x="356" y="808"/>
                  </a:cubicBezTo>
                  <a:lnTo>
                    <a:pt x="356" y="808"/>
                  </a:lnTo>
                  <a:cubicBezTo>
                    <a:pt x="356" y="808"/>
                    <a:pt x="359" y="808"/>
                    <a:pt x="370" y="806"/>
                  </a:cubicBezTo>
                  <a:cubicBezTo>
                    <a:pt x="390" y="803"/>
                    <a:pt x="390" y="806"/>
                    <a:pt x="396" y="803"/>
                  </a:cubicBezTo>
                  <a:cubicBezTo>
                    <a:pt x="401" y="800"/>
                    <a:pt x="407" y="788"/>
                    <a:pt x="413" y="788"/>
                  </a:cubicBezTo>
                  <a:cubicBezTo>
                    <a:pt x="413" y="788"/>
                    <a:pt x="416" y="788"/>
                    <a:pt x="416" y="791"/>
                  </a:cubicBezTo>
                  <a:cubicBezTo>
                    <a:pt x="421" y="803"/>
                    <a:pt x="410" y="797"/>
                    <a:pt x="421" y="803"/>
                  </a:cubicBezTo>
                  <a:cubicBezTo>
                    <a:pt x="421" y="803"/>
                    <a:pt x="424" y="803"/>
                    <a:pt x="427" y="803"/>
                  </a:cubicBezTo>
                  <a:cubicBezTo>
                    <a:pt x="435" y="803"/>
                    <a:pt x="447" y="800"/>
                    <a:pt x="447" y="800"/>
                  </a:cubicBezTo>
                  <a:cubicBezTo>
                    <a:pt x="447" y="800"/>
                    <a:pt x="455" y="800"/>
                    <a:pt x="467" y="800"/>
                  </a:cubicBezTo>
                  <a:cubicBezTo>
                    <a:pt x="472" y="800"/>
                    <a:pt x="478" y="800"/>
                    <a:pt x="481" y="797"/>
                  </a:cubicBezTo>
                  <a:cubicBezTo>
                    <a:pt x="484" y="794"/>
                    <a:pt x="484" y="791"/>
                    <a:pt x="486" y="791"/>
                  </a:cubicBezTo>
                  <a:cubicBezTo>
                    <a:pt x="486" y="791"/>
                    <a:pt x="486" y="791"/>
                    <a:pt x="489" y="791"/>
                  </a:cubicBezTo>
                  <a:cubicBezTo>
                    <a:pt x="492" y="791"/>
                    <a:pt x="495" y="800"/>
                    <a:pt x="495" y="800"/>
                  </a:cubicBezTo>
                  <a:cubicBezTo>
                    <a:pt x="481" y="808"/>
                    <a:pt x="481" y="808"/>
                    <a:pt x="481" y="808"/>
                  </a:cubicBezTo>
                  <a:cubicBezTo>
                    <a:pt x="464" y="820"/>
                    <a:pt x="464" y="820"/>
                    <a:pt x="464" y="820"/>
                  </a:cubicBezTo>
                  <a:cubicBezTo>
                    <a:pt x="464" y="820"/>
                    <a:pt x="458" y="823"/>
                    <a:pt x="464" y="825"/>
                  </a:cubicBezTo>
                  <a:cubicBezTo>
                    <a:pt x="469" y="828"/>
                    <a:pt x="472" y="828"/>
                    <a:pt x="481" y="828"/>
                  </a:cubicBezTo>
                  <a:cubicBezTo>
                    <a:pt x="486" y="831"/>
                    <a:pt x="498" y="837"/>
                    <a:pt x="503" y="837"/>
                  </a:cubicBezTo>
                  <a:cubicBezTo>
                    <a:pt x="506" y="837"/>
                    <a:pt x="506" y="837"/>
                    <a:pt x="509" y="837"/>
                  </a:cubicBezTo>
                  <a:cubicBezTo>
                    <a:pt x="512" y="828"/>
                    <a:pt x="515" y="825"/>
                    <a:pt x="518" y="820"/>
                  </a:cubicBezTo>
                  <a:cubicBezTo>
                    <a:pt x="520" y="817"/>
                    <a:pt x="518" y="808"/>
                    <a:pt x="526" y="808"/>
                  </a:cubicBezTo>
                  <a:cubicBezTo>
                    <a:pt x="534" y="808"/>
                    <a:pt x="540" y="811"/>
                    <a:pt x="540" y="811"/>
                  </a:cubicBezTo>
                  <a:cubicBezTo>
                    <a:pt x="534" y="825"/>
                    <a:pt x="534" y="825"/>
                    <a:pt x="534" y="825"/>
                  </a:cubicBezTo>
                  <a:cubicBezTo>
                    <a:pt x="534" y="825"/>
                    <a:pt x="545" y="823"/>
                    <a:pt x="551" y="823"/>
                  </a:cubicBezTo>
                  <a:cubicBezTo>
                    <a:pt x="554" y="823"/>
                    <a:pt x="557" y="828"/>
                    <a:pt x="560" y="828"/>
                  </a:cubicBezTo>
                  <a:cubicBezTo>
                    <a:pt x="562" y="828"/>
                    <a:pt x="562" y="828"/>
                    <a:pt x="565" y="825"/>
                  </a:cubicBezTo>
                  <a:cubicBezTo>
                    <a:pt x="571" y="817"/>
                    <a:pt x="574" y="817"/>
                    <a:pt x="579" y="817"/>
                  </a:cubicBezTo>
                  <a:cubicBezTo>
                    <a:pt x="585" y="817"/>
                    <a:pt x="594" y="814"/>
                    <a:pt x="599" y="814"/>
                  </a:cubicBezTo>
                  <a:cubicBezTo>
                    <a:pt x="599" y="814"/>
                    <a:pt x="599" y="814"/>
                    <a:pt x="602" y="814"/>
                  </a:cubicBezTo>
                  <a:cubicBezTo>
                    <a:pt x="605" y="814"/>
                    <a:pt x="611" y="817"/>
                    <a:pt x="613" y="817"/>
                  </a:cubicBezTo>
                  <a:cubicBezTo>
                    <a:pt x="616" y="817"/>
                    <a:pt x="630" y="825"/>
                    <a:pt x="633" y="825"/>
                  </a:cubicBezTo>
                  <a:lnTo>
                    <a:pt x="636" y="825"/>
                  </a:lnTo>
                  <a:cubicBezTo>
                    <a:pt x="636" y="825"/>
                    <a:pt x="642" y="823"/>
                    <a:pt x="647" y="823"/>
                  </a:cubicBezTo>
                  <a:lnTo>
                    <a:pt x="647" y="823"/>
                  </a:lnTo>
                  <a:cubicBezTo>
                    <a:pt x="653" y="823"/>
                    <a:pt x="656" y="823"/>
                    <a:pt x="656" y="823"/>
                  </a:cubicBezTo>
                  <a:cubicBezTo>
                    <a:pt x="656" y="823"/>
                    <a:pt x="605" y="871"/>
                    <a:pt x="501" y="874"/>
                  </a:cubicBezTo>
                  <a:cubicBezTo>
                    <a:pt x="501" y="874"/>
                    <a:pt x="501" y="874"/>
                    <a:pt x="503" y="874"/>
                  </a:cubicBezTo>
                  <a:cubicBezTo>
                    <a:pt x="526" y="874"/>
                    <a:pt x="602" y="871"/>
                    <a:pt x="687" y="828"/>
                  </a:cubicBezTo>
                  <a:cubicBezTo>
                    <a:pt x="752" y="794"/>
                    <a:pt x="820" y="741"/>
                    <a:pt x="874" y="650"/>
                  </a:cubicBezTo>
                  <a:cubicBezTo>
                    <a:pt x="973" y="481"/>
                    <a:pt x="947" y="274"/>
                    <a:pt x="809" y="136"/>
                  </a:cubicBezTo>
                  <a:cubicBezTo>
                    <a:pt x="758" y="85"/>
                    <a:pt x="690" y="42"/>
                    <a:pt x="608" y="14"/>
                  </a:cubicBezTo>
                  <a:cubicBezTo>
                    <a:pt x="608" y="14"/>
                    <a:pt x="837" y="99"/>
                    <a:pt x="896" y="319"/>
                  </a:cubicBezTo>
                  <a:cubicBezTo>
                    <a:pt x="896" y="322"/>
                    <a:pt x="896" y="322"/>
                    <a:pt x="896" y="322"/>
                  </a:cubicBezTo>
                  <a:cubicBezTo>
                    <a:pt x="891" y="317"/>
                    <a:pt x="891" y="319"/>
                    <a:pt x="885" y="308"/>
                  </a:cubicBezTo>
                  <a:cubicBezTo>
                    <a:pt x="879" y="300"/>
                    <a:pt x="882" y="302"/>
                    <a:pt x="879" y="294"/>
                  </a:cubicBezTo>
                  <a:cubicBezTo>
                    <a:pt x="877" y="291"/>
                    <a:pt x="877" y="291"/>
                    <a:pt x="877" y="291"/>
                  </a:cubicBezTo>
                  <a:cubicBezTo>
                    <a:pt x="874" y="288"/>
                    <a:pt x="874" y="291"/>
                    <a:pt x="871" y="285"/>
                  </a:cubicBezTo>
                  <a:cubicBezTo>
                    <a:pt x="865" y="277"/>
                    <a:pt x="865" y="280"/>
                    <a:pt x="860" y="274"/>
                  </a:cubicBezTo>
                  <a:cubicBezTo>
                    <a:pt x="857" y="271"/>
                    <a:pt x="851" y="257"/>
                    <a:pt x="848" y="251"/>
                  </a:cubicBezTo>
                  <a:cubicBezTo>
                    <a:pt x="845" y="248"/>
                    <a:pt x="837" y="248"/>
                    <a:pt x="834" y="246"/>
                  </a:cubicBezTo>
                  <a:cubicBezTo>
                    <a:pt x="831" y="246"/>
                    <a:pt x="831" y="243"/>
                    <a:pt x="828" y="243"/>
                  </a:cubicBezTo>
                  <a:cubicBezTo>
                    <a:pt x="828" y="243"/>
                    <a:pt x="828" y="243"/>
                    <a:pt x="828" y="246"/>
                  </a:cubicBezTo>
                  <a:cubicBezTo>
                    <a:pt x="826" y="251"/>
                    <a:pt x="834" y="260"/>
                    <a:pt x="834" y="260"/>
                  </a:cubicBezTo>
                  <a:cubicBezTo>
                    <a:pt x="834" y="274"/>
                    <a:pt x="834" y="274"/>
                    <a:pt x="834" y="274"/>
                  </a:cubicBezTo>
                  <a:cubicBezTo>
                    <a:pt x="834" y="274"/>
                    <a:pt x="840" y="291"/>
                    <a:pt x="840" y="294"/>
                  </a:cubicBezTo>
                  <a:cubicBezTo>
                    <a:pt x="840" y="300"/>
                    <a:pt x="837" y="311"/>
                    <a:pt x="837" y="311"/>
                  </a:cubicBezTo>
                  <a:cubicBezTo>
                    <a:pt x="837" y="311"/>
                    <a:pt x="834" y="322"/>
                    <a:pt x="828" y="325"/>
                  </a:cubicBezTo>
                  <a:cubicBezTo>
                    <a:pt x="826" y="328"/>
                    <a:pt x="803" y="331"/>
                    <a:pt x="803" y="331"/>
                  </a:cubicBezTo>
                  <a:cubicBezTo>
                    <a:pt x="803" y="331"/>
                    <a:pt x="794" y="322"/>
                    <a:pt x="792" y="317"/>
                  </a:cubicBezTo>
                  <a:cubicBezTo>
                    <a:pt x="786" y="308"/>
                    <a:pt x="772" y="305"/>
                    <a:pt x="772" y="302"/>
                  </a:cubicBezTo>
                  <a:cubicBezTo>
                    <a:pt x="769" y="300"/>
                    <a:pt x="775" y="294"/>
                    <a:pt x="769" y="285"/>
                  </a:cubicBezTo>
                  <a:cubicBezTo>
                    <a:pt x="760" y="277"/>
                    <a:pt x="769" y="280"/>
                    <a:pt x="760" y="271"/>
                  </a:cubicBezTo>
                  <a:cubicBezTo>
                    <a:pt x="752" y="266"/>
                    <a:pt x="752" y="266"/>
                    <a:pt x="752" y="266"/>
                  </a:cubicBezTo>
                  <a:cubicBezTo>
                    <a:pt x="752" y="266"/>
                    <a:pt x="746" y="263"/>
                    <a:pt x="741" y="263"/>
                  </a:cubicBezTo>
                  <a:cubicBezTo>
                    <a:pt x="738" y="263"/>
                    <a:pt x="735" y="266"/>
                    <a:pt x="738" y="268"/>
                  </a:cubicBezTo>
                  <a:cubicBezTo>
                    <a:pt x="746" y="280"/>
                    <a:pt x="738" y="291"/>
                    <a:pt x="743" y="291"/>
                  </a:cubicBezTo>
                  <a:cubicBezTo>
                    <a:pt x="743" y="291"/>
                    <a:pt x="743" y="291"/>
                    <a:pt x="746" y="291"/>
                  </a:cubicBezTo>
                  <a:lnTo>
                    <a:pt x="746" y="291"/>
                  </a:lnTo>
                  <a:lnTo>
                    <a:pt x="749" y="291"/>
                  </a:lnTo>
                  <a:cubicBezTo>
                    <a:pt x="752" y="291"/>
                    <a:pt x="752" y="294"/>
                    <a:pt x="755" y="297"/>
                  </a:cubicBezTo>
                  <a:cubicBezTo>
                    <a:pt x="760" y="308"/>
                    <a:pt x="760" y="311"/>
                    <a:pt x="763" y="314"/>
                  </a:cubicBezTo>
                  <a:cubicBezTo>
                    <a:pt x="766" y="317"/>
                    <a:pt x="769" y="331"/>
                    <a:pt x="772" y="331"/>
                  </a:cubicBezTo>
                  <a:cubicBezTo>
                    <a:pt x="775" y="334"/>
                    <a:pt x="789" y="331"/>
                    <a:pt x="786" y="336"/>
                  </a:cubicBezTo>
                  <a:cubicBezTo>
                    <a:pt x="786" y="342"/>
                    <a:pt x="780" y="351"/>
                    <a:pt x="786" y="351"/>
                  </a:cubicBezTo>
                  <a:cubicBezTo>
                    <a:pt x="792" y="353"/>
                    <a:pt x="794" y="356"/>
                    <a:pt x="797" y="356"/>
                  </a:cubicBezTo>
                  <a:lnTo>
                    <a:pt x="797" y="356"/>
                  </a:lnTo>
                  <a:cubicBezTo>
                    <a:pt x="800" y="356"/>
                    <a:pt x="800" y="356"/>
                    <a:pt x="800" y="356"/>
                  </a:cubicBezTo>
                  <a:lnTo>
                    <a:pt x="800" y="356"/>
                  </a:lnTo>
                  <a:cubicBezTo>
                    <a:pt x="803" y="356"/>
                    <a:pt x="803" y="356"/>
                    <a:pt x="803" y="356"/>
                  </a:cubicBezTo>
                  <a:cubicBezTo>
                    <a:pt x="803" y="356"/>
                    <a:pt x="803" y="356"/>
                    <a:pt x="809" y="353"/>
                  </a:cubicBezTo>
                  <a:cubicBezTo>
                    <a:pt x="814" y="351"/>
                    <a:pt x="823" y="351"/>
                    <a:pt x="823" y="351"/>
                  </a:cubicBezTo>
                  <a:cubicBezTo>
                    <a:pt x="823" y="351"/>
                    <a:pt x="834" y="359"/>
                    <a:pt x="834" y="362"/>
                  </a:cubicBezTo>
                  <a:cubicBezTo>
                    <a:pt x="834" y="365"/>
                    <a:pt x="828" y="381"/>
                    <a:pt x="828" y="381"/>
                  </a:cubicBezTo>
                  <a:cubicBezTo>
                    <a:pt x="820" y="398"/>
                    <a:pt x="820" y="398"/>
                    <a:pt x="820" y="398"/>
                  </a:cubicBezTo>
                  <a:cubicBezTo>
                    <a:pt x="820" y="398"/>
                    <a:pt x="823" y="429"/>
                    <a:pt x="817" y="429"/>
                  </a:cubicBezTo>
                  <a:cubicBezTo>
                    <a:pt x="811" y="429"/>
                    <a:pt x="806" y="444"/>
                    <a:pt x="803" y="446"/>
                  </a:cubicBezTo>
                  <a:cubicBezTo>
                    <a:pt x="797" y="446"/>
                    <a:pt x="797" y="469"/>
                    <a:pt x="797" y="469"/>
                  </a:cubicBezTo>
                  <a:cubicBezTo>
                    <a:pt x="789" y="481"/>
                    <a:pt x="789" y="481"/>
                    <a:pt x="789" y="481"/>
                  </a:cubicBezTo>
                  <a:cubicBezTo>
                    <a:pt x="789" y="481"/>
                    <a:pt x="789" y="495"/>
                    <a:pt x="789" y="497"/>
                  </a:cubicBezTo>
                  <a:cubicBezTo>
                    <a:pt x="789" y="503"/>
                    <a:pt x="792" y="520"/>
                    <a:pt x="789" y="529"/>
                  </a:cubicBezTo>
                  <a:cubicBezTo>
                    <a:pt x="789" y="537"/>
                    <a:pt x="775" y="543"/>
                    <a:pt x="775" y="543"/>
                  </a:cubicBezTo>
                  <a:cubicBezTo>
                    <a:pt x="775" y="543"/>
                    <a:pt x="792" y="560"/>
                    <a:pt x="783" y="560"/>
                  </a:cubicBezTo>
                  <a:cubicBezTo>
                    <a:pt x="775" y="562"/>
                    <a:pt x="766" y="574"/>
                    <a:pt x="763" y="576"/>
                  </a:cubicBezTo>
                  <a:cubicBezTo>
                    <a:pt x="763" y="582"/>
                    <a:pt x="763" y="588"/>
                    <a:pt x="758" y="588"/>
                  </a:cubicBezTo>
                  <a:cubicBezTo>
                    <a:pt x="752" y="591"/>
                    <a:pt x="743" y="591"/>
                    <a:pt x="743" y="593"/>
                  </a:cubicBezTo>
                  <a:cubicBezTo>
                    <a:pt x="743" y="596"/>
                    <a:pt x="743" y="608"/>
                    <a:pt x="743" y="608"/>
                  </a:cubicBezTo>
                  <a:cubicBezTo>
                    <a:pt x="727" y="633"/>
                    <a:pt x="727" y="633"/>
                    <a:pt x="727" y="633"/>
                  </a:cubicBezTo>
                  <a:cubicBezTo>
                    <a:pt x="707" y="650"/>
                    <a:pt x="707" y="650"/>
                    <a:pt x="707" y="650"/>
                  </a:cubicBezTo>
                  <a:cubicBezTo>
                    <a:pt x="707" y="650"/>
                    <a:pt x="710" y="661"/>
                    <a:pt x="704" y="661"/>
                  </a:cubicBezTo>
                  <a:cubicBezTo>
                    <a:pt x="699" y="661"/>
                    <a:pt x="679" y="670"/>
                    <a:pt x="673" y="673"/>
                  </a:cubicBezTo>
                  <a:cubicBezTo>
                    <a:pt x="670" y="676"/>
                    <a:pt x="656" y="684"/>
                    <a:pt x="650" y="684"/>
                  </a:cubicBezTo>
                  <a:cubicBezTo>
                    <a:pt x="647" y="684"/>
                    <a:pt x="650" y="690"/>
                    <a:pt x="650" y="690"/>
                  </a:cubicBezTo>
                  <a:cubicBezTo>
                    <a:pt x="650" y="690"/>
                    <a:pt x="647" y="690"/>
                    <a:pt x="645" y="684"/>
                  </a:cubicBezTo>
                  <a:cubicBezTo>
                    <a:pt x="636" y="670"/>
                    <a:pt x="645" y="678"/>
                    <a:pt x="636" y="661"/>
                  </a:cubicBezTo>
                  <a:cubicBezTo>
                    <a:pt x="628" y="647"/>
                    <a:pt x="628" y="659"/>
                    <a:pt x="628" y="647"/>
                  </a:cubicBezTo>
                  <a:cubicBezTo>
                    <a:pt x="628" y="633"/>
                    <a:pt x="630" y="644"/>
                    <a:pt x="628" y="633"/>
                  </a:cubicBezTo>
                  <a:cubicBezTo>
                    <a:pt x="628" y="622"/>
                    <a:pt x="633" y="630"/>
                    <a:pt x="625" y="616"/>
                  </a:cubicBezTo>
                  <a:cubicBezTo>
                    <a:pt x="619" y="605"/>
                    <a:pt x="622" y="608"/>
                    <a:pt x="613" y="599"/>
                  </a:cubicBezTo>
                  <a:cubicBezTo>
                    <a:pt x="605" y="591"/>
                    <a:pt x="599" y="599"/>
                    <a:pt x="602" y="585"/>
                  </a:cubicBezTo>
                  <a:cubicBezTo>
                    <a:pt x="608" y="574"/>
                    <a:pt x="605" y="585"/>
                    <a:pt x="608" y="574"/>
                  </a:cubicBezTo>
                  <a:cubicBezTo>
                    <a:pt x="611" y="560"/>
                    <a:pt x="608" y="557"/>
                    <a:pt x="616" y="551"/>
                  </a:cubicBezTo>
                  <a:cubicBezTo>
                    <a:pt x="625" y="546"/>
                    <a:pt x="630" y="543"/>
                    <a:pt x="630" y="537"/>
                  </a:cubicBezTo>
                  <a:cubicBezTo>
                    <a:pt x="628" y="529"/>
                    <a:pt x="628" y="526"/>
                    <a:pt x="628" y="520"/>
                  </a:cubicBezTo>
                  <a:cubicBezTo>
                    <a:pt x="625" y="515"/>
                    <a:pt x="616" y="506"/>
                    <a:pt x="616" y="503"/>
                  </a:cubicBezTo>
                  <a:cubicBezTo>
                    <a:pt x="613" y="500"/>
                    <a:pt x="613" y="503"/>
                    <a:pt x="608" y="492"/>
                  </a:cubicBezTo>
                  <a:cubicBezTo>
                    <a:pt x="602" y="483"/>
                    <a:pt x="599" y="478"/>
                    <a:pt x="599" y="478"/>
                  </a:cubicBezTo>
                  <a:cubicBezTo>
                    <a:pt x="599" y="478"/>
                    <a:pt x="596" y="458"/>
                    <a:pt x="596" y="449"/>
                  </a:cubicBezTo>
                  <a:cubicBezTo>
                    <a:pt x="596" y="446"/>
                    <a:pt x="596" y="446"/>
                    <a:pt x="596" y="446"/>
                  </a:cubicBezTo>
                  <a:lnTo>
                    <a:pt x="594" y="446"/>
                  </a:lnTo>
                  <a:lnTo>
                    <a:pt x="594" y="446"/>
                  </a:lnTo>
                  <a:cubicBezTo>
                    <a:pt x="594" y="446"/>
                    <a:pt x="594" y="446"/>
                    <a:pt x="596" y="441"/>
                  </a:cubicBezTo>
                  <a:cubicBezTo>
                    <a:pt x="599" y="427"/>
                    <a:pt x="599" y="418"/>
                    <a:pt x="599" y="418"/>
                  </a:cubicBezTo>
                  <a:cubicBezTo>
                    <a:pt x="599" y="418"/>
                    <a:pt x="585" y="410"/>
                    <a:pt x="579" y="410"/>
                  </a:cubicBezTo>
                  <a:lnTo>
                    <a:pt x="579" y="410"/>
                  </a:lnTo>
                  <a:cubicBezTo>
                    <a:pt x="574" y="410"/>
                    <a:pt x="574" y="415"/>
                    <a:pt x="571" y="415"/>
                  </a:cubicBezTo>
                  <a:cubicBezTo>
                    <a:pt x="568" y="415"/>
                    <a:pt x="565" y="415"/>
                    <a:pt x="562" y="412"/>
                  </a:cubicBezTo>
                  <a:cubicBezTo>
                    <a:pt x="554" y="404"/>
                    <a:pt x="557" y="401"/>
                    <a:pt x="554" y="398"/>
                  </a:cubicBezTo>
                  <a:cubicBezTo>
                    <a:pt x="551" y="395"/>
                    <a:pt x="548" y="395"/>
                    <a:pt x="548" y="395"/>
                  </a:cubicBezTo>
                  <a:cubicBezTo>
                    <a:pt x="545" y="395"/>
                    <a:pt x="543" y="395"/>
                    <a:pt x="540" y="398"/>
                  </a:cubicBezTo>
                  <a:cubicBezTo>
                    <a:pt x="534" y="404"/>
                    <a:pt x="523" y="404"/>
                    <a:pt x="515" y="407"/>
                  </a:cubicBezTo>
                  <a:cubicBezTo>
                    <a:pt x="506" y="410"/>
                    <a:pt x="503" y="410"/>
                    <a:pt x="498" y="410"/>
                  </a:cubicBezTo>
                  <a:cubicBezTo>
                    <a:pt x="498" y="410"/>
                    <a:pt x="492" y="410"/>
                    <a:pt x="489" y="410"/>
                  </a:cubicBezTo>
                  <a:cubicBezTo>
                    <a:pt x="481" y="410"/>
                    <a:pt x="472" y="412"/>
                    <a:pt x="467" y="412"/>
                  </a:cubicBezTo>
                  <a:cubicBezTo>
                    <a:pt x="461" y="412"/>
                    <a:pt x="455" y="410"/>
                    <a:pt x="452" y="410"/>
                  </a:cubicBezTo>
                  <a:cubicBezTo>
                    <a:pt x="444" y="404"/>
                    <a:pt x="444" y="412"/>
                    <a:pt x="438" y="401"/>
                  </a:cubicBezTo>
                  <a:cubicBezTo>
                    <a:pt x="435" y="390"/>
                    <a:pt x="438" y="393"/>
                    <a:pt x="430" y="387"/>
                  </a:cubicBezTo>
                  <a:cubicBezTo>
                    <a:pt x="421" y="381"/>
                    <a:pt x="418" y="384"/>
                    <a:pt x="416" y="376"/>
                  </a:cubicBezTo>
                  <a:cubicBezTo>
                    <a:pt x="416" y="367"/>
                    <a:pt x="421" y="370"/>
                    <a:pt x="413" y="362"/>
                  </a:cubicBezTo>
                  <a:cubicBezTo>
                    <a:pt x="413" y="359"/>
                    <a:pt x="410" y="359"/>
                    <a:pt x="410" y="359"/>
                  </a:cubicBezTo>
                  <a:cubicBezTo>
                    <a:pt x="410" y="359"/>
                    <a:pt x="410" y="359"/>
                    <a:pt x="413" y="359"/>
                  </a:cubicBezTo>
                  <a:lnTo>
                    <a:pt x="413" y="359"/>
                  </a:lnTo>
                  <a:cubicBezTo>
                    <a:pt x="413" y="359"/>
                    <a:pt x="410" y="356"/>
                    <a:pt x="407" y="353"/>
                  </a:cubicBezTo>
                  <a:cubicBezTo>
                    <a:pt x="396" y="339"/>
                    <a:pt x="390" y="351"/>
                    <a:pt x="396" y="339"/>
                  </a:cubicBezTo>
                  <a:cubicBezTo>
                    <a:pt x="398" y="331"/>
                    <a:pt x="401" y="336"/>
                    <a:pt x="401" y="325"/>
                  </a:cubicBezTo>
                  <a:cubicBezTo>
                    <a:pt x="401" y="319"/>
                    <a:pt x="404" y="319"/>
                    <a:pt x="407" y="319"/>
                  </a:cubicBezTo>
                  <a:lnTo>
                    <a:pt x="407" y="319"/>
                  </a:lnTo>
                  <a:cubicBezTo>
                    <a:pt x="410" y="319"/>
                    <a:pt x="410" y="319"/>
                    <a:pt x="410" y="319"/>
                  </a:cubicBezTo>
                  <a:cubicBezTo>
                    <a:pt x="413" y="319"/>
                    <a:pt x="416" y="319"/>
                    <a:pt x="410" y="305"/>
                  </a:cubicBezTo>
                  <a:cubicBezTo>
                    <a:pt x="398" y="280"/>
                    <a:pt x="396" y="285"/>
                    <a:pt x="407" y="266"/>
                  </a:cubicBezTo>
                  <a:cubicBezTo>
                    <a:pt x="416" y="248"/>
                    <a:pt x="430" y="240"/>
                    <a:pt x="432" y="237"/>
                  </a:cubicBezTo>
                  <a:cubicBezTo>
                    <a:pt x="435" y="234"/>
                    <a:pt x="438" y="223"/>
                    <a:pt x="444" y="220"/>
                  </a:cubicBezTo>
                  <a:cubicBezTo>
                    <a:pt x="447" y="217"/>
                    <a:pt x="444" y="214"/>
                    <a:pt x="450" y="214"/>
                  </a:cubicBezTo>
                  <a:lnTo>
                    <a:pt x="452" y="214"/>
                  </a:lnTo>
                  <a:cubicBezTo>
                    <a:pt x="455" y="214"/>
                    <a:pt x="455" y="214"/>
                    <a:pt x="455" y="214"/>
                  </a:cubicBezTo>
                  <a:cubicBezTo>
                    <a:pt x="464" y="214"/>
                    <a:pt x="472" y="212"/>
                    <a:pt x="478" y="206"/>
                  </a:cubicBezTo>
                  <a:cubicBezTo>
                    <a:pt x="484" y="200"/>
                    <a:pt x="492" y="189"/>
                    <a:pt x="498" y="189"/>
                  </a:cubicBezTo>
                  <a:cubicBezTo>
                    <a:pt x="498" y="189"/>
                    <a:pt x="498" y="189"/>
                    <a:pt x="501" y="189"/>
                  </a:cubicBezTo>
                  <a:lnTo>
                    <a:pt x="501" y="189"/>
                  </a:lnTo>
                  <a:cubicBezTo>
                    <a:pt x="501" y="189"/>
                    <a:pt x="501" y="189"/>
                    <a:pt x="503" y="189"/>
                  </a:cubicBezTo>
                  <a:cubicBezTo>
                    <a:pt x="503" y="189"/>
                    <a:pt x="506" y="189"/>
                    <a:pt x="509" y="189"/>
                  </a:cubicBezTo>
                  <a:cubicBezTo>
                    <a:pt x="518" y="186"/>
                    <a:pt x="520" y="183"/>
                    <a:pt x="526" y="183"/>
                  </a:cubicBezTo>
                  <a:cubicBezTo>
                    <a:pt x="529" y="183"/>
                    <a:pt x="526" y="186"/>
                    <a:pt x="529" y="186"/>
                  </a:cubicBezTo>
                  <a:cubicBezTo>
                    <a:pt x="529" y="186"/>
                    <a:pt x="529" y="186"/>
                    <a:pt x="537" y="183"/>
                  </a:cubicBezTo>
                  <a:cubicBezTo>
                    <a:pt x="554" y="181"/>
                    <a:pt x="551" y="181"/>
                    <a:pt x="554" y="181"/>
                  </a:cubicBezTo>
                  <a:cubicBezTo>
                    <a:pt x="560" y="181"/>
                    <a:pt x="557" y="181"/>
                    <a:pt x="562" y="183"/>
                  </a:cubicBezTo>
                  <a:cubicBezTo>
                    <a:pt x="565" y="183"/>
                    <a:pt x="565" y="183"/>
                    <a:pt x="565" y="183"/>
                  </a:cubicBezTo>
                  <a:lnTo>
                    <a:pt x="568" y="181"/>
                  </a:lnTo>
                  <a:cubicBezTo>
                    <a:pt x="571" y="178"/>
                    <a:pt x="571" y="178"/>
                    <a:pt x="571" y="178"/>
                  </a:cubicBezTo>
                  <a:cubicBezTo>
                    <a:pt x="571" y="178"/>
                    <a:pt x="571" y="178"/>
                    <a:pt x="571" y="183"/>
                  </a:cubicBezTo>
                  <a:cubicBezTo>
                    <a:pt x="571" y="200"/>
                    <a:pt x="565" y="206"/>
                    <a:pt x="577" y="206"/>
                  </a:cubicBezTo>
                  <a:cubicBezTo>
                    <a:pt x="591" y="209"/>
                    <a:pt x="577" y="209"/>
                    <a:pt x="591" y="209"/>
                  </a:cubicBezTo>
                  <a:cubicBezTo>
                    <a:pt x="602" y="209"/>
                    <a:pt x="599" y="212"/>
                    <a:pt x="605" y="214"/>
                  </a:cubicBezTo>
                  <a:cubicBezTo>
                    <a:pt x="611" y="217"/>
                    <a:pt x="613" y="220"/>
                    <a:pt x="625" y="220"/>
                  </a:cubicBezTo>
                  <a:cubicBezTo>
                    <a:pt x="630" y="220"/>
                    <a:pt x="625" y="226"/>
                    <a:pt x="628" y="226"/>
                  </a:cubicBezTo>
                  <a:cubicBezTo>
                    <a:pt x="628" y="226"/>
                    <a:pt x="628" y="226"/>
                    <a:pt x="633" y="220"/>
                  </a:cubicBezTo>
                  <a:cubicBezTo>
                    <a:pt x="645" y="209"/>
                    <a:pt x="630" y="206"/>
                    <a:pt x="636" y="206"/>
                  </a:cubicBezTo>
                  <a:cubicBezTo>
                    <a:pt x="639" y="206"/>
                    <a:pt x="642" y="206"/>
                    <a:pt x="647" y="206"/>
                  </a:cubicBezTo>
                  <a:cubicBezTo>
                    <a:pt x="667" y="209"/>
                    <a:pt x="673" y="212"/>
                    <a:pt x="676" y="212"/>
                  </a:cubicBezTo>
                  <a:cubicBezTo>
                    <a:pt x="676" y="212"/>
                    <a:pt x="676" y="212"/>
                    <a:pt x="679" y="212"/>
                  </a:cubicBezTo>
                  <a:lnTo>
                    <a:pt x="679" y="212"/>
                  </a:lnTo>
                  <a:cubicBezTo>
                    <a:pt x="681" y="212"/>
                    <a:pt x="681" y="212"/>
                    <a:pt x="681" y="212"/>
                  </a:cubicBezTo>
                  <a:cubicBezTo>
                    <a:pt x="681" y="212"/>
                    <a:pt x="681" y="212"/>
                    <a:pt x="684" y="212"/>
                  </a:cubicBezTo>
                  <a:cubicBezTo>
                    <a:pt x="684" y="212"/>
                    <a:pt x="687" y="212"/>
                    <a:pt x="693" y="209"/>
                  </a:cubicBezTo>
                  <a:cubicBezTo>
                    <a:pt x="699" y="206"/>
                    <a:pt x="701" y="206"/>
                    <a:pt x="704" y="206"/>
                  </a:cubicBezTo>
                  <a:lnTo>
                    <a:pt x="707" y="206"/>
                  </a:lnTo>
                  <a:cubicBezTo>
                    <a:pt x="710" y="209"/>
                    <a:pt x="713" y="212"/>
                    <a:pt x="713" y="212"/>
                  </a:cubicBezTo>
                  <a:cubicBezTo>
                    <a:pt x="715" y="212"/>
                    <a:pt x="715" y="212"/>
                    <a:pt x="715" y="209"/>
                  </a:cubicBezTo>
                  <a:cubicBezTo>
                    <a:pt x="721" y="200"/>
                    <a:pt x="729" y="203"/>
                    <a:pt x="715" y="195"/>
                  </a:cubicBezTo>
                  <a:cubicBezTo>
                    <a:pt x="710" y="195"/>
                    <a:pt x="707" y="192"/>
                    <a:pt x="704" y="192"/>
                  </a:cubicBezTo>
                  <a:lnTo>
                    <a:pt x="704" y="192"/>
                  </a:lnTo>
                  <a:lnTo>
                    <a:pt x="704" y="192"/>
                  </a:lnTo>
                  <a:cubicBezTo>
                    <a:pt x="701" y="192"/>
                    <a:pt x="699" y="192"/>
                    <a:pt x="699" y="189"/>
                  </a:cubicBezTo>
                  <a:cubicBezTo>
                    <a:pt x="696" y="181"/>
                    <a:pt x="707" y="183"/>
                    <a:pt x="696" y="181"/>
                  </a:cubicBezTo>
                  <a:cubicBezTo>
                    <a:pt x="684" y="178"/>
                    <a:pt x="684" y="178"/>
                    <a:pt x="676" y="175"/>
                  </a:cubicBezTo>
                  <a:lnTo>
                    <a:pt x="673" y="175"/>
                  </a:lnTo>
                  <a:cubicBezTo>
                    <a:pt x="670" y="175"/>
                    <a:pt x="667" y="175"/>
                    <a:pt x="665" y="178"/>
                  </a:cubicBezTo>
                  <a:cubicBezTo>
                    <a:pt x="662" y="178"/>
                    <a:pt x="662" y="178"/>
                    <a:pt x="659" y="178"/>
                  </a:cubicBezTo>
                  <a:cubicBezTo>
                    <a:pt x="656" y="178"/>
                    <a:pt x="656" y="178"/>
                    <a:pt x="656" y="175"/>
                  </a:cubicBezTo>
                  <a:cubicBezTo>
                    <a:pt x="653" y="172"/>
                    <a:pt x="653" y="172"/>
                    <a:pt x="650" y="172"/>
                  </a:cubicBezTo>
                  <a:cubicBezTo>
                    <a:pt x="647" y="172"/>
                    <a:pt x="647" y="172"/>
                    <a:pt x="647" y="172"/>
                  </a:cubicBezTo>
                  <a:cubicBezTo>
                    <a:pt x="645" y="172"/>
                    <a:pt x="645" y="172"/>
                    <a:pt x="645" y="172"/>
                  </a:cubicBezTo>
                  <a:cubicBezTo>
                    <a:pt x="645" y="172"/>
                    <a:pt x="645" y="172"/>
                    <a:pt x="650" y="167"/>
                  </a:cubicBezTo>
                  <a:cubicBezTo>
                    <a:pt x="667" y="153"/>
                    <a:pt x="665" y="147"/>
                    <a:pt x="670" y="147"/>
                  </a:cubicBezTo>
                  <a:cubicBezTo>
                    <a:pt x="670" y="147"/>
                    <a:pt x="670" y="147"/>
                    <a:pt x="673" y="147"/>
                  </a:cubicBezTo>
                  <a:cubicBezTo>
                    <a:pt x="681" y="150"/>
                    <a:pt x="681" y="158"/>
                    <a:pt x="684" y="158"/>
                  </a:cubicBezTo>
                  <a:cubicBezTo>
                    <a:pt x="687" y="158"/>
                    <a:pt x="687" y="155"/>
                    <a:pt x="690" y="155"/>
                  </a:cubicBezTo>
                  <a:cubicBezTo>
                    <a:pt x="696" y="150"/>
                    <a:pt x="710" y="144"/>
                    <a:pt x="696" y="136"/>
                  </a:cubicBezTo>
                  <a:cubicBezTo>
                    <a:pt x="681" y="127"/>
                    <a:pt x="693" y="130"/>
                    <a:pt x="679" y="124"/>
                  </a:cubicBezTo>
                  <a:cubicBezTo>
                    <a:pt x="676" y="124"/>
                    <a:pt x="676" y="124"/>
                    <a:pt x="676" y="124"/>
                  </a:cubicBezTo>
                  <a:cubicBezTo>
                    <a:pt x="670" y="124"/>
                    <a:pt x="665" y="127"/>
                    <a:pt x="659" y="133"/>
                  </a:cubicBezTo>
                  <a:cubicBezTo>
                    <a:pt x="656" y="139"/>
                    <a:pt x="650" y="144"/>
                    <a:pt x="647" y="144"/>
                  </a:cubicBezTo>
                  <a:lnTo>
                    <a:pt x="647" y="144"/>
                  </a:lnTo>
                  <a:cubicBezTo>
                    <a:pt x="642" y="141"/>
                    <a:pt x="639" y="139"/>
                    <a:pt x="636" y="139"/>
                  </a:cubicBezTo>
                  <a:lnTo>
                    <a:pt x="633" y="139"/>
                  </a:lnTo>
                  <a:cubicBezTo>
                    <a:pt x="628" y="141"/>
                    <a:pt x="628" y="153"/>
                    <a:pt x="628" y="161"/>
                  </a:cubicBezTo>
                  <a:cubicBezTo>
                    <a:pt x="628" y="164"/>
                    <a:pt x="630" y="167"/>
                    <a:pt x="630" y="167"/>
                  </a:cubicBezTo>
                  <a:cubicBezTo>
                    <a:pt x="628" y="167"/>
                    <a:pt x="628" y="167"/>
                    <a:pt x="622" y="164"/>
                  </a:cubicBezTo>
                  <a:cubicBezTo>
                    <a:pt x="608" y="158"/>
                    <a:pt x="636" y="161"/>
                    <a:pt x="605" y="150"/>
                  </a:cubicBezTo>
                  <a:cubicBezTo>
                    <a:pt x="591" y="144"/>
                    <a:pt x="579" y="141"/>
                    <a:pt x="574" y="141"/>
                  </a:cubicBezTo>
                  <a:cubicBezTo>
                    <a:pt x="568" y="141"/>
                    <a:pt x="562" y="144"/>
                    <a:pt x="562" y="147"/>
                  </a:cubicBezTo>
                  <a:cubicBezTo>
                    <a:pt x="557" y="150"/>
                    <a:pt x="551" y="150"/>
                    <a:pt x="548" y="153"/>
                  </a:cubicBezTo>
                  <a:cubicBezTo>
                    <a:pt x="545" y="155"/>
                    <a:pt x="551" y="158"/>
                    <a:pt x="551" y="158"/>
                  </a:cubicBezTo>
                  <a:cubicBezTo>
                    <a:pt x="551" y="158"/>
                    <a:pt x="548" y="158"/>
                    <a:pt x="545" y="155"/>
                  </a:cubicBezTo>
                  <a:cubicBezTo>
                    <a:pt x="543" y="153"/>
                    <a:pt x="540" y="153"/>
                    <a:pt x="537" y="153"/>
                  </a:cubicBezTo>
                  <a:cubicBezTo>
                    <a:pt x="529" y="153"/>
                    <a:pt x="520" y="158"/>
                    <a:pt x="520" y="158"/>
                  </a:cubicBezTo>
                  <a:cubicBezTo>
                    <a:pt x="520" y="158"/>
                    <a:pt x="520" y="158"/>
                    <a:pt x="518" y="158"/>
                  </a:cubicBezTo>
                  <a:cubicBezTo>
                    <a:pt x="518" y="158"/>
                    <a:pt x="515" y="158"/>
                    <a:pt x="512" y="161"/>
                  </a:cubicBezTo>
                  <a:cubicBezTo>
                    <a:pt x="509" y="164"/>
                    <a:pt x="501" y="167"/>
                    <a:pt x="495" y="167"/>
                  </a:cubicBezTo>
                  <a:cubicBezTo>
                    <a:pt x="492" y="167"/>
                    <a:pt x="492" y="167"/>
                    <a:pt x="489" y="167"/>
                  </a:cubicBezTo>
                  <a:cubicBezTo>
                    <a:pt x="484" y="164"/>
                    <a:pt x="469" y="170"/>
                    <a:pt x="481" y="155"/>
                  </a:cubicBezTo>
                  <a:cubicBezTo>
                    <a:pt x="492" y="139"/>
                    <a:pt x="484" y="147"/>
                    <a:pt x="503" y="141"/>
                  </a:cubicBezTo>
                  <a:cubicBezTo>
                    <a:pt x="520" y="133"/>
                    <a:pt x="545" y="133"/>
                    <a:pt x="523" y="127"/>
                  </a:cubicBezTo>
                  <a:cubicBezTo>
                    <a:pt x="501" y="121"/>
                    <a:pt x="534" y="121"/>
                    <a:pt x="506" y="107"/>
                  </a:cubicBezTo>
                  <a:cubicBezTo>
                    <a:pt x="495" y="102"/>
                    <a:pt x="489" y="102"/>
                    <a:pt x="484" y="102"/>
                  </a:cubicBezTo>
                  <a:lnTo>
                    <a:pt x="481" y="102"/>
                  </a:lnTo>
                  <a:cubicBezTo>
                    <a:pt x="478" y="102"/>
                    <a:pt x="478" y="102"/>
                    <a:pt x="478" y="102"/>
                  </a:cubicBezTo>
                  <a:cubicBezTo>
                    <a:pt x="475" y="102"/>
                    <a:pt x="475" y="102"/>
                    <a:pt x="475" y="93"/>
                  </a:cubicBezTo>
                  <a:cubicBezTo>
                    <a:pt x="475" y="76"/>
                    <a:pt x="475" y="73"/>
                    <a:pt x="469" y="73"/>
                  </a:cubicBezTo>
                  <a:cubicBezTo>
                    <a:pt x="469" y="73"/>
                    <a:pt x="469" y="73"/>
                    <a:pt x="467" y="73"/>
                  </a:cubicBezTo>
                  <a:cubicBezTo>
                    <a:pt x="461" y="73"/>
                    <a:pt x="444" y="79"/>
                    <a:pt x="435" y="79"/>
                  </a:cubicBezTo>
                  <a:cubicBezTo>
                    <a:pt x="430" y="82"/>
                    <a:pt x="432" y="82"/>
                    <a:pt x="430" y="82"/>
                  </a:cubicBezTo>
                  <a:cubicBezTo>
                    <a:pt x="430" y="82"/>
                    <a:pt x="427" y="82"/>
                    <a:pt x="424" y="79"/>
                  </a:cubicBezTo>
                  <a:cubicBezTo>
                    <a:pt x="418" y="76"/>
                    <a:pt x="416" y="76"/>
                    <a:pt x="413" y="76"/>
                  </a:cubicBezTo>
                  <a:lnTo>
                    <a:pt x="410" y="76"/>
                  </a:lnTo>
                  <a:cubicBezTo>
                    <a:pt x="410" y="76"/>
                    <a:pt x="410" y="76"/>
                    <a:pt x="407" y="76"/>
                  </a:cubicBezTo>
                  <a:cubicBezTo>
                    <a:pt x="407" y="76"/>
                    <a:pt x="407" y="76"/>
                    <a:pt x="410" y="70"/>
                  </a:cubicBezTo>
                  <a:cubicBezTo>
                    <a:pt x="416" y="59"/>
                    <a:pt x="416" y="56"/>
                    <a:pt x="424" y="48"/>
                  </a:cubicBezTo>
                  <a:cubicBezTo>
                    <a:pt x="430" y="42"/>
                    <a:pt x="430" y="22"/>
                    <a:pt x="444" y="22"/>
                  </a:cubicBezTo>
                  <a:cubicBezTo>
                    <a:pt x="444" y="22"/>
                    <a:pt x="447" y="22"/>
                    <a:pt x="450" y="25"/>
                  </a:cubicBezTo>
                  <a:cubicBezTo>
                    <a:pt x="472" y="36"/>
                    <a:pt x="464" y="34"/>
                    <a:pt x="481" y="34"/>
                  </a:cubicBezTo>
                  <a:cubicBezTo>
                    <a:pt x="481" y="34"/>
                    <a:pt x="484" y="34"/>
                    <a:pt x="486" y="34"/>
                  </a:cubicBezTo>
                  <a:cubicBezTo>
                    <a:pt x="498" y="34"/>
                    <a:pt x="503" y="31"/>
                    <a:pt x="503" y="28"/>
                  </a:cubicBezTo>
                  <a:cubicBezTo>
                    <a:pt x="503" y="25"/>
                    <a:pt x="484" y="17"/>
                    <a:pt x="484" y="17"/>
                  </a:cubicBezTo>
                  <a:cubicBezTo>
                    <a:pt x="484" y="17"/>
                    <a:pt x="484" y="17"/>
                    <a:pt x="481" y="17"/>
                  </a:cubicBezTo>
                  <a:cubicBezTo>
                    <a:pt x="481" y="17"/>
                    <a:pt x="481" y="17"/>
                    <a:pt x="481" y="14"/>
                  </a:cubicBezTo>
                  <a:cubicBezTo>
                    <a:pt x="484" y="11"/>
                    <a:pt x="486" y="5"/>
                    <a:pt x="486" y="5"/>
                  </a:cubicBezTo>
                  <a:lnTo>
                    <a:pt x="486" y="5"/>
                  </a:lnTo>
                  <a:cubicBezTo>
                    <a:pt x="481" y="0"/>
                    <a:pt x="481" y="0"/>
                    <a:pt x="4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6" name="Freeform 121"/>
            <p:cNvSpPr>
              <a:spLocks noChangeArrowheads="1"/>
            </p:cNvSpPr>
            <p:nvPr/>
          </p:nvSpPr>
          <p:spPr bwMode="auto">
            <a:xfrm>
              <a:off x="5423" y="1937"/>
              <a:ext cx="247" cy="159"/>
            </a:xfrm>
            <a:custGeom>
              <a:avLst/>
              <a:gdLst>
                <a:gd name="T0" fmla="*/ 563 w 1095"/>
                <a:gd name="T1" fmla="*/ 670 h 705"/>
                <a:gd name="T2" fmla="*/ 563 w 1095"/>
                <a:gd name="T3" fmla="*/ 670 h 705"/>
                <a:gd name="T4" fmla="*/ 486 w 1095"/>
                <a:gd name="T5" fmla="*/ 591 h 705"/>
                <a:gd name="T6" fmla="*/ 563 w 1095"/>
                <a:gd name="T7" fmla="*/ 512 h 705"/>
                <a:gd name="T8" fmla="*/ 642 w 1095"/>
                <a:gd name="T9" fmla="*/ 591 h 705"/>
                <a:gd name="T10" fmla="*/ 563 w 1095"/>
                <a:gd name="T11" fmla="*/ 670 h 705"/>
                <a:gd name="T12" fmla="*/ 435 w 1095"/>
                <a:gd name="T13" fmla="*/ 546 h 705"/>
                <a:gd name="T14" fmla="*/ 435 w 1095"/>
                <a:gd name="T15" fmla="*/ 546 h 705"/>
                <a:gd name="T16" fmla="*/ 362 w 1095"/>
                <a:gd name="T17" fmla="*/ 472 h 705"/>
                <a:gd name="T18" fmla="*/ 435 w 1095"/>
                <a:gd name="T19" fmla="*/ 402 h 705"/>
                <a:gd name="T20" fmla="*/ 506 w 1095"/>
                <a:gd name="T21" fmla="*/ 472 h 705"/>
                <a:gd name="T22" fmla="*/ 435 w 1095"/>
                <a:gd name="T23" fmla="*/ 546 h 705"/>
                <a:gd name="T24" fmla="*/ 390 w 1095"/>
                <a:gd name="T25" fmla="*/ 382 h 705"/>
                <a:gd name="T26" fmla="*/ 390 w 1095"/>
                <a:gd name="T27" fmla="*/ 382 h 705"/>
                <a:gd name="T28" fmla="*/ 328 w 1095"/>
                <a:gd name="T29" fmla="*/ 317 h 705"/>
                <a:gd name="T30" fmla="*/ 390 w 1095"/>
                <a:gd name="T31" fmla="*/ 254 h 705"/>
                <a:gd name="T32" fmla="*/ 452 w 1095"/>
                <a:gd name="T33" fmla="*/ 317 h 705"/>
                <a:gd name="T34" fmla="*/ 390 w 1095"/>
                <a:gd name="T35" fmla="*/ 382 h 705"/>
                <a:gd name="T36" fmla="*/ 438 w 1095"/>
                <a:gd name="T37" fmla="*/ 223 h 705"/>
                <a:gd name="T38" fmla="*/ 438 w 1095"/>
                <a:gd name="T39" fmla="*/ 223 h 705"/>
                <a:gd name="T40" fmla="*/ 390 w 1095"/>
                <a:gd name="T41" fmla="*/ 175 h 705"/>
                <a:gd name="T42" fmla="*/ 438 w 1095"/>
                <a:gd name="T43" fmla="*/ 127 h 705"/>
                <a:gd name="T44" fmla="*/ 483 w 1095"/>
                <a:gd name="T45" fmla="*/ 175 h 705"/>
                <a:gd name="T46" fmla="*/ 438 w 1095"/>
                <a:gd name="T47" fmla="*/ 223 h 705"/>
                <a:gd name="T48" fmla="*/ 882 w 1095"/>
                <a:gd name="T49" fmla="*/ 305 h 705"/>
                <a:gd name="T50" fmla="*/ 882 w 1095"/>
                <a:gd name="T51" fmla="*/ 305 h 705"/>
                <a:gd name="T52" fmla="*/ 789 w 1095"/>
                <a:gd name="T53" fmla="*/ 212 h 705"/>
                <a:gd name="T54" fmla="*/ 882 w 1095"/>
                <a:gd name="T55" fmla="*/ 119 h 705"/>
                <a:gd name="T56" fmla="*/ 975 w 1095"/>
                <a:gd name="T57" fmla="*/ 212 h 705"/>
                <a:gd name="T58" fmla="*/ 882 w 1095"/>
                <a:gd name="T59" fmla="*/ 305 h 705"/>
                <a:gd name="T60" fmla="*/ 812 w 1095"/>
                <a:gd name="T61" fmla="*/ 0 h 705"/>
                <a:gd name="T62" fmla="*/ 812 w 1095"/>
                <a:gd name="T63" fmla="*/ 0 h 705"/>
                <a:gd name="T64" fmla="*/ 531 w 1095"/>
                <a:gd name="T65" fmla="*/ 704 h 705"/>
                <a:gd name="T66" fmla="*/ 548 w 1095"/>
                <a:gd name="T67" fmla="*/ 704 h 705"/>
                <a:gd name="T68" fmla="*/ 842 w 1095"/>
                <a:gd name="T69" fmla="*/ 416 h 705"/>
                <a:gd name="T70" fmla="*/ 1043 w 1095"/>
                <a:gd name="T71" fmla="*/ 158 h 705"/>
                <a:gd name="T72" fmla="*/ 812 w 1095"/>
                <a:gd name="T73" fmla="*/ 0 h 705"/>
                <a:gd name="T74" fmla="*/ 563 w 1095"/>
                <a:gd name="T75" fmla="*/ 67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5" h="705">
                  <a:moveTo>
                    <a:pt x="563" y="670"/>
                  </a:moveTo>
                  <a:lnTo>
                    <a:pt x="563" y="670"/>
                  </a:lnTo>
                  <a:cubicBezTo>
                    <a:pt x="520" y="670"/>
                    <a:pt x="486" y="633"/>
                    <a:pt x="486" y="591"/>
                  </a:cubicBezTo>
                  <a:cubicBezTo>
                    <a:pt x="486" y="546"/>
                    <a:pt x="520" y="512"/>
                    <a:pt x="563" y="512"/>
                  </a:cubicBezTo>
                  <a:cubicBezTo>
                    <a:pt x="608" y="512"/>
                    <a:pt x="642" y="546"/>
                    <a:pt x="642" y="591"/>
                  </a:cubicBezTo>
                  <a:cubicBezTo>
                    <a:pt x="642" y="633"/>
                    <a:pt x="608" y="670"/>
                    <a:pt x="563" y="670"/>
                  </a:cubicBezTo>
                  <a:lnTo>
                    <a:pt x="435" y="546"/>
                  </a:lnTo>
                  <a:lnTo>
                    <a:pt x="435" y="546"/>
                  </a:lnTo>
                  <a:cubicBezTo>
                    <a:pt x="396" y="546"/>
                    <a:pt x="362" y="512"/>
                    <a:pt x="362" y="472"/>
                  </a:cubicBezTo>
                  <a:cubicBezTo>
                    <a:pt x="362" y="432"/>
                    <a:pt x="396" y="402"/>
                    <a:pt x="435" y="402"/>
                  </a:cubicBezTo>
                  <a:cubicBezTo>
                    <a:pt x="475" y="402"/>
                    <a:pt x="506" y="432"/>
                    <a:pt x="506" y="472"/>
                  </a:cubicBezTo>
                  <a:cubicBezTo>
                    <a:pt x="506" y="512"/>
                    <a:pt x="475" y="546"/>
                    <a:pt x="435" y="546"/>
                  </a:cubicBezTo>
                  <a:lnTo>
                    <a:pt x="390" y="382"/>
                  </a:lnTo>
                  <a:lnTo>
                    <a:pt x="390" y="382"/>
                  </a:lnTo>
                  <a:cubicBezTo>
                    <a:pt x="356" y="382"/>
                    <a:pt x="328" y="354"/>
                    <a:pt x="328" y="317"/>
                  </a:cubicBezTo>
                  <a:cubicBezTo>
                    <a:pt x="328" y="283"/>
                    <a:pt x="356" y="254"/>
                    <a:pt x="390" y="254"/>
                  </a:cubicBezTo>
                  <a:cubicBezTo>
                    <a:pt x="424" y="254"/>
                    <a:pt x="452" y="283"/>
                    <a:pt x="452" y="317"/>
                  </a:cubicBezTo>
                  <a:cubicBezTo>
                    <a:pt x="452" y="354"/>
                    <a:pt x="424" y="382"/>
                    <a:pt x="390" y="382"/>
                  </a:cubicBezTo>
                  <a:lnTo>
                    <a:pt x="438" y="223"/>
                  </a:lnTo>
                  <a:lnTo>
                    <a:pt x="438" y="223"/>
                  </a:lnTo>
                  <a:cubicBezTo>
                    <a:pt x="410" y="223"/>
                    <a:pt x="390" y="201"/>
                    <a:pt x="390" y="175"/>
                  </a:cubicBezTo>
                  <a:cubicBezTo>
                    <a:pt x="390" y="150"/>
                    <a:pt x="410" y="127"/>
                    <a:pt x="438" y="127"/>
                  </a:cubicBezTo>
                  <a:cubicBezTo>
                    <a:pt x="463" y="127"/>
                    <a:pt x="483" y="150"/>
                    <a:pt x="483" y="175"/>
                  </a:cubicBezTo>
                  <a:cubicBezTo>
                    <a:pt x="483" y="201"/>
                    <a:pt x="463" y="223"/>
                    <a:pt x="438" y="223"/>
                  </a:cubicBezTo>
                  <a:lnTo>
                    <a:pt x="882" y="305"/>
                  </a:lnTo>
                  <a:lnTo>
                    <a:pt x="882" y="305"/>
                  </a:lnTo>
                  <a:cubicBezTo>
                    <a:pt x="831" y="305"/>
                    <a:pt x="789" y="263"/>
                    <a:pt x="789" y="212"/>
                  </a:cubicBezTo>
                  <a:cubicBezTo>
                    <a:pt x="789" y="161"/>
                    <a:pt x="831" y="119"/>
                    <a:pt x="882" y="119"/>
                  </a:cubicBezTo>
                  <a:cubicBezTo>
                    <a:pt x="933" y="119"/>
                    <a:pt x="975" y="161"/>
                    <a:pt x="975" y="212"/>
                  </a:cubicBezTo>
                  <a:cubicBezTo>
                    <a:pt x="975" y="263"/>
                    <a:pt x="933" y="305"/>
                    <a:pt x="882" y="305"/>
                  </a:cubicBezTo>
                  <a:lnTo>
                    <a:pt x="812" y="0"/>
                  </a:lnTo>
                  <a:lnTo>
                    <a:pt x="812" y="0"/>
                  </a:lnTo>
                  <a:cubicBezTo>
                    <a:pt x="0" y="11"/>
                    <a:pt x="322" y="687"/>
                    <a:pt x="531" y="704"/>
                  </a:cubicBezTo>
                  <a:cubicBezTo>
                    <a:pt x="537" y="704"/>
                    <a:pt x="543" y="704"/>
                    <a:pt x="548" y="704"/>
                  </a:cubicBezTo>
                  <a:cubicBezTo>
                    <a:pt x="741" y="704"/>
                    <a:pt x="712" y="466"/>
                    <a:pt x="842" y="416"/>
                  </a:cubicBezTo>
                  <a:cubicBezTo>
                    <a:pt x="975" y="362"/>
                    <a:pt x="1094" y="300"/>
                    <a:pt x="1043" y="158"/>
                  </a:cubicBezTo>
                  <a:cubicBezTo>
                    <a:pt x="993" y="17"/>
                    <a:pt x="812" y="0"/>
                    <a:pt x="812" y="0"/>
                  </a:cubicBezTo>
                  <a:lnTo>
                    <a:pt x="563" y="6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7" name="Freeform 122"/>
            <p:cNvSpPr>
              <a:spLocks noChangeArrowheads="1"/>
            </p:cNvSpPr>
            <p:nvPr/>
          </p:nvSpPr>
          <p:spPr bwMode="auto">
            <a:xfrm>
              <a:off x="6380" y="1846"/>
              <a:ext cx="313" cy="258"/>
            </a:xfrm>
            <a:custGeom>
              <a:avLst/>
              <a:gdLst>
                <a:gd name="T0" fmla="*/ 316 w 1386"/>
                <a:gd name="T1" fmla="*/ 1029 h 1144"/>
                <a:gd name="T2" fmla="*/ 316 w 1386"/>
                <a:gd name="T3" fmla="*/ 1029 h 1144"/>
                <a:gd name="T4" fmla="*/ 209 w 1386"/>
                <a:gd name="T5" fmla="*/ 976 h 1144"/>
                <a:gd name="T6" fmla="*/ 237 w 1386"/>
                <a:gd name="T7" fmla="*/ 787 h 1144"/>
                <a:gd name="T8" fmla="*/ 316 w 1386"/>
                <a:gd name="T9" fmla="*/ 761 h 1144"/>
                <a:gd name="T10" fmla="*/ 427 w 1386"/>
                <a:gd name="T11" fmla="*/ 815 h 1144"/>
                <a:gd name="T12" fmla="*/ 398 w 1386"/>
                <a:gd name="T13" fmla="*/ 1004 h 1144"/>
                <a:gd name="T14" fmla="*/ 316 w 1386"/>
                <a:gd name="T15" fmla="*/ 1029 h 1144"/>
                <a:gd name="T16" fmla="*/ 862 w 1386"/>
                <a:gd name="T17" fmla="*/ 625 h 1144"/>
                <a:gd name="T18" fmla="*/ 862 w 1386"/>
                <a:gd name="T19" fmla="*/ 625 h 1144"/>
                <a:gd name="T20" fmla="*/ 806 w 1386"/>
                <a:gd name="T21" fmla="*/ 597 h 1144"/>
                <a:gd name="T22" fmla="*/ 820 w 1386"/>
                <a:gd name="T23" fmla="*/ 504 h 1144"/>
                <a:gd name="T24" fmla="*/ 859 w 1386"/>
                <a:gd name="T25" fmla="*/ 489 h 1144"/>
                <a:gd name="T26" fmla="*/ 916 w 1386"/>
                <a:gd name="T27" fmla="*/ 518 h 1144"/>
                <a:gd name="T28" fmla="*/ 901 w 1386"/>
                <a:gd name="T29" fmla="*/ 611 h 1144"/>
                <a:gd name="T30" fmla="*/ 862 w 1386"/>
                <a:gd name="T31" fmla="*/ 625 h 1144"/>
                <a:gd name="T32" fmla="*/ 794 w 1386"/>
                <a:gd name="T33" fmla="*/ 444 h 1144"/>
                <a:gd name="T34" fmla="*/ 794 w 1386"/>
                <a:gd name="T35" fmla="*/ 444 h 1144"/>
                <a:gd name="T36" fmla="*/ 720 w 1386"/>
                <a:gd name="T37" fmla="*/ 408 h 1144"/>
                <a:gd name="T38" fmla="*/ 740 w 1386"/>
                <a:gd name="T39" fmla="*/ 280 h 1144"/>
                <a:gd name="T40" fmla="*/ 794 w 1386"/>
                <a:gd name="T41" fmla="*/ 263 h 1144"/>
                <a:gd name="T42" fmla="*/ 867 w 1386"/>
                <a:gd name="T43" fmla="*/ 300 h 1144"/>
                <a:gd name="T44" fmla="*/ 848 w 1386"/>
                <a:gd name="T45" fmla="*/ 427 h 1144"/>
                <a:gd name="T46" fmla="*/ 794 w 1386"/>
                <a:gd name="T47" fmla="*/ 444 h 1144"/>
                <a:gd name="T48" fmla="*/ 613 w 1386"/>
                <a:gd name="T49" fmla="*/ 317 h 1144"/>
                <a:gd name="T50" fmla="*/ 613 w 1386"/>
                <a:gd name="T51" fmla="*/ 317 h 1144"/>
                <a:gd name="T52" fmla="*/ 528 w 1386"/>
                <a:gd name="T53" fmla="*/ 274 h 1144"/>
                <a:gd name="T54" fmla="*/ 548 w 1386"/>
                <a:gd name="T55" fmla="*/ 130 h 1144"/>
                <a:gd name="T56" fmla="*/ 610 w 1386"/>
                <a:gd name="T57" fmla="*/ 111 h 1144"/>
                <a:gd name="T58" fmla="*/ 692 w 1386"/>
                <a:gd name="T59" fmla="*/ 153 h 1144"/>
                <a:gd name="T60" fmla="*/ 672 w 1386"/>
                <a:gd name="T61" fmla="*/ 297 h 1144"/>
                <a:gd name="T62" fmla="*/ 613 w 1386"/>
                <a:gd name="T63" fmla="*/ 317 h 1144"/>
                <a:gd name="T64" fmla="*/ 361 w 1386"/>
                <a:gd name="T65" fmla="*/ 300 h 1144"/>
                <a:gd name="T66" fmla="*/ 361 w 1386"/>
                <a:gd name="T67" fmla="*/ 300 h 1144"/>
                <a:gd name="T68" fmla="*/ 271 w 1386"/>
                <a:gd name="T69" fmla="*/ 255 h 1144"/>
                <a:gd name="T70" fmla="*/ 293 w 1386"/>
                <a:gd name="T71" fmla="*/ 96 h 1144"/>
                <a:gd name="T72" fmla="*/ 359 w 1386"/>
                <a:gd name="T73" fmla="*/ 76 h 1144"/>
                <a:gd name="T74" fmla="*/ 449 w 1386"/>
                <a:gd name="T75" fmla="*/ 122 h 1144"/>
                <a:gd name="T76" fmla="*/ 429 w 1386"/>
                <a:gd name="T77" fmla="*/ 277 h 1144"/>
                <a:gd name="T78" fmla="*/ 361 w 1386"/>
                <a:gd name="T79" fmla="*/ 300 h 1144"/>
                <a:gd name="T80" fmla="*/ 427 w 1386"/>
                <a:gd name="T81" fmla="*/ 0 h 1144"/>
                <a:gd name="T82" fmla="*/ 427 w 1386"/>
                <a:gd name="T83" fmla="*/ 0 h 1144"/>
                <a:gd name="T84" fmla="*/ 302 w 1386"/>
                <a:gd name="T85" fmla="*/ 29 h 1144"/>
                <a:gd name="T86" fmla="*/ 189 w 1386"/>
                <a:gd name="T87" fmla="*/ 628 h 1144"/>
                <a:gd name="T88" fmla="*/ 178 w 1386"/>
                <a:gd name="T89" fmla="*/ 1092 h 1144"/>
                <a:gd name="T90" fmla="*/ 347 w 1386"/>
                <a:gd name="T91" fmla="*/ 1143 h 1144"/>
                <a:gd name="T92" fmla="*/ 579 w 1386"/>
                <a:gd name="T93" fmla="*/ 1077 h 1144"/>
                <a:gd name="T94" fmla="*/ 427 w 1386"/>
                <a:gd name="T95" fmla="*/ 0 h 1144"/>
                <a:gd name="T96" fmla="*/ 316 w 1386"/>
                <a:gd name="T97" fmla="*/ 1029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6" h="1144">
                  <a:moveTo>
                    <a:pt x="316" y="1029"/>
                  </a:moveTo>
                  <a:lnTo>
                    <a:pt x="316" y="1029"/>
                  </a:lnTo>
                  <a:cubicBezTo>
                    <a:pt x="276" y="1029"/>
                    <a:pt x="234" y="1010"/>
                    <a:pt x="209" y="976"/>
                  </a:cubicBezTo>
                  <a:cubicBezTo>
                    <a:pt x="164" y="916"/>
                    <a:pt x="178" y="831"/>
                    <a:pt x="237" y="787"/>
                  </a:cubicBezTo>
                  <a:cubicBezTo>
                    <a:pt x="260" y="770"/>
                    <a:pt x="288" y="761"/>
                    <a:pt x="316" y="761"/>
                  </a:cubicBezTo>
                  <a:cubicBezTo>
                    <a:pt x="359" y="761"/>
                    <a:pt x="398" y="778"/>
                    <a:pt x="427" y="815"/>
                  </a:cubicBezTo>
                  <a:cubicBezTo>
                    <a:pt x="469" y="874"/>
                    <a:pt x="458" y="959"/>
                    <a:pt x="398" y="1004"/>
                  </a:cubicBezTo>
                  <a:cubicBezTo>
                    <a:pt x="373" y="1021"/>
                    <a:pt x="344" y="1029"/>
                    <a:pt x="316" y="1029"/>
                  </a:cubicBezTo>
                  <a:lnTo>
                    <a:pt x="862" y="625"/>
                  </a:lnTo>
                  <a:lnTo>
                    <a:pt x="862" y="625"/>
                  </a:lnTo>
                  <a:cubicBezTo>
                    <a:pt x="839" y="625"/>
                    <a:pt x="820" y="617"/>
                    <a:pt x="806" y="597"/>
                  </a:cubicBezTo>
                  <a:cubicBezTo>
                    <a:pt x="783" y="566"/>
                    <a:pt x="789" y="523"/>
                    <a:pt x="820" y="504"/>
                  </a:cubicBezTo>
                  <a:cubicBezTo>
                    <a:pt x="831" y="492"/>
                    <a:pt x="845" y="489"/>
                    <a:pt x="859" y="489"/>
                  </a:cubicBezTo>
                  <a:cubicBezTo>
                    <a:pt x="879" y="489"/>
                    <a:pt x="901" y="498"/>
                    <a:pt x="916" y="518"/>
                  </a:cubicBezTo>
                  <a:cubicBezTo>
                    <a:pt x="938" y="549"/>
                    <a:pt x="930" y="591"/>
                    <a:pt x="901" y="611"/>
                  </a:cubicBezTo>
                  <a:cubicBezTo>
                    <a:pt x="887" y="622"/>
                    <a:pt x="876" y="625"/>
                    <a:pt x="862" y="625"/>
                  </a:cubicBezTo>
                  <a:lnTo>
                    <a:pt x="794" y="444"/>
                  </a:lnTo>
                  <a:lnTo>
                    <a:pt x="794" y="444"/>
                  </a:lnTo>
                  <a:cubicBezTo>
                    <a:pt x="766" y="444"/>
                    <a:pt x="740" y="433"/>
                    <a:pt x="720" y="408"/>
                  </a:cubicBezTo>
                  <a:cubicBezTo>
                    <a:pt x="692" y="368"/>
                    <a:pt x="701" y="311"/>
                    <a:pt x="740" y="280"/>
                  </a:cubicBezTo>
                  <a:cubicBezTo>
                    <a:pt x="755" y="269"/>
                    <a:pt x="774" y="263"/>
                    <a:pt x="794" y="263"/>
                  </a:cubicBezTo>
                  <a:cubicBezTo>
                    <a:pt x="820" y="263"/>
                    <a:pt x="848" y="277"/>
                    <a:pt x="867" y="300"/>
                  </a:cubicBezTo>
                  <a:cubicBezTo>
                    <a:pt x="896" y="342"/>
                    <a:pt x="887" y="399"/>
                    <a:pt x="848" y="427"/>
                  </a:cubicBezTo>
                  <a:cubicBezTo>
                    <a:pt x="831" y="438"/>
                    <a:pt x="814" y="444"/>
                    <a:pt x="794" y="444"/>
                  </a:cubicBezTo>
                  <a:lnTo>
                    <a:pt x="613" y="317"/>
                  </a:lnTo>
                  <a:lnTo>
                    <a:pt x="613" y="317"/>
                  </a:lnTo>
                  <a:cubicBezTo>
                    <a:pt x="579" y="317"/>
                    <a:pt x="548" y="303"/>
                    <a:pt x="528" y="274"/>
                  </a:cubicBezTo>
                  <a:cubicBezTo>
                    <a:pt x="494" y="227"/>
                    <a:pt x="503" y="164"/>
                    <a:pt x="548" y="130"/>
                  </a:cubicBezTo>
                  <a:cubicBezTo>
                    <a:pt x="568" y="116"/>
                    <a:pt x="588" y="111"/>
                    <a:pt x="610" y="111"/>
                  </a:cubicBezTo>
                  <a:cubicBezTo>
                    <a:pt x="641" y="111"/>
                    <a:pt x="672" y="125"/>
                    <a:pt x="692" y="153"/>
                  </a:cubicBezTo>
                  <a:cubicBezTo>
                    <a:pt x="726" y="198"/>
                    <a:pt x="718" y="263"/>
                    <a:pt x="672" y="297"/>
                  </a:cubicBezTo>
                  <a:cubicBezTo>
                    <a:pt x="653" y="308"/>
                    <a:pt x="633" y="317"/>
                    <a:pt x="613" y="317"/>
                  </a:cubicBezTo>
                  <a:lnTo>
                    <a:pt x="361" y="300"/>
                  </a:lnTo>
                  <a:lnTo>
                    <a:pt x="361" y="300"/>
                  </a:lnTo>
                  <a:cubicBezTo>
                    <a:pt x="327" y="300"/>
                    <a:pt x="293" y="283"/>
                    <a:pt x="271" y="255"/>
                  </a:cubicBezTo>
                  <a:cubicBezTo>
                    <a:pt x="234" y="204"/>
                    <a:pt x="246" y="133"/>
                    <a:pt x="293" y="96"/>
                  </a:cubicBezTo>
                  <a:cubicBezTo>
                    <a:pt x="313" y="82"/>
                    <a:pt x="336" y="76"/>
                    <a:pt x="359" y="76"/>
                  </a:cubicBezTo>
                  <a:cubicBezTo>
                    <a:pt x="395" y="76"/>
                    <a:pt x="429" y="91"/>
                    <a:pt x="449" y="122"/>
                  </a:cubicBezTo>
                  <a:cubicBezTo>
                    <a:pt x="486" y="173"/>
                    <a:pt x="477" y="241"/>
                    <a:pt x="429" y="277"/>
                  </a:cubicBezTo>
                  <a:cubicBezTo>
                    <a:pt x="410" y="291"/>
                    <a:pt x="387" y="300"/>
                    <a:pt x="361" y="300"/>
                  </a:cubicBezTo>
                  <a:lnTo>
                    <a:pt x="427" y="0"/>
                  </a:lnTo>
                  <a:lnTo>
                    <a:pt x="427" y="0"/>
                  </a:lnTo>
                  <a:cubicBezTo>
                    <a:pt x="376" y="0"/>
                    <a:pt x="333" y="9"/>
                    <a:pt x="302" y="29"/>
                  </a:cubicBezTo>
                  <a:cubicBezTo>
                    <a:pt x="48" y="190"/>
                    <a:pt x="296" y="453"/>
                    <a:pt x="189" y="628"/>
                  </a:cubicBezTo>
                  <a:cubicBezTo>
                    <a:pt x="81" y="801"/>
                    <a:pt x="0" y="973"/>
                    <a:pt x="178" y="1092"/>
                  </a:cubicBezTo>
                  <a:cubicBezTo>
                    <a:pt x="232" y="1129"/>
                    <a:pt x="291" y="1143"/>
                    <a:pt x="347" y="1143"/>
                  </a:cubicBezTo>
                  <a:cubicBezTo>
                    <a:pt x="472" y="1143"/>
                    <a:pt x="579" y="1077"/>
                    <a:pt x="579" y="1077"/>
                  </a:cubicBezTo>
                  <a:cubicBezTo>
                    <a:pt x="1385" y="461"/>
                    <a:pt x="766" y="0"/>
                    <a:pt x="427" y="0"/>
                  </a:cubicBezTo>
                  <a:lnTo>
                    <a:pt x="316" y="10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8" name="Freeform 123"/>
            <p:cNvSpPr>
              <a:spLocks noChangeArrowheads="1"/>
            </p:cNvSpPr>
            <p:nvPr/>
          </p:nvSpPr>
          <p:spPr bwMode="auto">
            <a:xfrm>
              <a:off x="5232" y="686"/>
              <a:ext cx="53" cy="49"/>
            </a:xfrm>
            <a:custGeom>
              <a:avLst/>
              <a:gdLst>
                <a:gd name="T0" fmla="*/ 122 w 239"/>
                <a:gd name="T1" fmla="*/ 0 h 222"/>
                <a:gd name="T2" fmla="*/ 122 w 239"/>
                <a:gd name="T3" fmla="*/ 0 h 222"/>
                <a:gd name="T4" fmla="*/ 99 w 239"/>
                <a:gd name="T5" fmla="*/ 3 h 222"/>
                <a:gd name="T6" fmla="*/ 108 w 239"/>
                <a:gd name="T7" fmla="*/ 20 h 222"/>
                <a:gd name="T8" fmla="*/ 99 w 239"/>
                <a:gd name="T9" fmla="*/ 48 h 222"/>
                <a:gd name="T10" fmla="*/ 91 w 239"/>
                <a:gd name="T11" fmla="*/ 51 h 222"/>
                <a:gd name="T12" fmla="*/ 74 w 239"/>
                <a:gd name="T13" fmla="*/ 40 h 222"/>
                <a:gd name="T14" fmla="*/ 62 w 239"/>
                <a:gd name="T15" fmla="*/ 20 h 222"/>
                <a:gd name="T16" fmla="*/ 26 w 239"/>
                <a:gd name="T17" fmla="*/ 161 h 222"/>
                <a:gd name="T18" fmla="*/ 105 w 239"/>
                <a:gd name="T19" fmla="*/ 221 h 222"/>
                <a:gd name="T20" fmla="*/ 105 w 239"/>
                <a:gd name="T21" fmla="*/ 178 h 222"/>
                <a:gd name="T22" fmla="*/ 144 w 239"/>
                <a:gd name="T23" fmla="*/ 173 h 222"/>
                <a:gd name="T24" fmla="*/ 184 w 239"/>
                <a:gd name="T25" fmla="*/ 139 h 222"/>
                <a:gd name="T26" fmla="*/ 218 w 239"/>
                <a:gd name="T27" fmla="*/ 167 h 222"/>
                <a:gd name="T28" fmla="*/ 221 w 239"/>
                <a:gd name="T29" fmla="*/ 62 h 222"/>
                <a:gd name="T30" fmla="*/ 122 w 239"/>
                <a:gd name="T31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222">
                  <a:moveTo>
                    <a:pt x="122" y="0"/>
                  </a:moveTo>
                  <a:lnTo>
                    <a:pt x="122" y="0"/>
                  </a:lnTo>
                  <a:cubicBezTo>
                    <a:pt x="116" y="0"/>
                    <a:pt x="108" y="3"/>
                    <a:pt x="99" y="3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4" y="31"/>
                    <a:pt x="111" y="43"/>
                    <a:pt x="99" y="48"/>
                  </a:cubicBezTo>
                  <a:cubicBezTo>
                    <a:pt x="96" y="48"/>
                    <a:pt x="94" y="51"/>
                    <a:pt x="91" y="51"/>
                  </a:cubicBezTo>
                  <a:cubicBezTo>
                    <a:pt x="85" y="51"/>
                    <a:pt x="77" y="45"/>
                    <a:pt x="74" y="4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17" y="48"/>
                    <a:pt x="0" y="111"/>
                    <a:pt x="26" y="161"/>
                  </a:cubicBezTo>
                  <a:cubicBezTo>
                    <a:pt x="43" y="192"/>
                    <a:pt x="71" y="215"/>
                    <a:pt x="105" y="221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44" y="173"/>
                    <a:pt x="144" y="173"/>
                    <a:pt x="144" y="173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84" y="139"/>
                    <a:pt x="198" y="150"/>
                    <a:pt x="218" y="167"/>
                  </a:cubicBezTo>
                  <a:cubicBezTo>
                    <a:pt x="235" y="136"/>
                    <a:pt x="238" y="96"/>
                    <a:pt x="221" y="62"/>
                  </a:cubicBezTo>
                  <a:cubicBezTo>
                    <a:pt x="201" y="23"/>
                    <a:pt x="164" y="0"/>
                    <a:pt x="12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9" name="Freeform 124"/>
            <p:cNvSpPr>
              <a:spLocks noChangeArrowheads="1"/>
            </p:cNvSpPr>
            <p:nvPr/>
          </p:nvSpPr>
          <p:spPr bwMode="auto">
            <a:xfrm>
              <a:off x="5265" y="718"/>
              <a:ext cx="136" cy="118"/>
            </a:xfrm>
            <a:custGeom>
              <a:avLst/>
              <a:gdLst>
                <a:gd name="T0" fmla="*/ 40 w 606"/>
                <a:gd name="T1" fmla="*/ 0 h 524"/>
                <a:gd name="T2" fmla="*/ 40 w 606"/>
                <a:gd name="T3" fmla="*/ 0 h 524"/>
                <a:gd name="T4" fmla="*/ 0 w 606"/>
                <a:gd name="T5" fmla="*/ 34 h 524"/>
                <a:gd name="T6" fmla="*/ 45 w 606"/>
                <a:gd name="T7" fmla="*/ 25 h 524"/>
                <a:gd name="T8" fmla="*/ 45 w 606"/>
                <a:gd name="T9" fmla="*/ 34 h 524"/>
                <a:gd name="T10" fmla="*/ 48 w 606"/>
                <a:gd name="T11" fmla="*/ 110 h 524"/>
                <a:gd name="T12" fmla="*/ 458 w 606"/>
                <a:gd name="T13" fmla="*/ 483 h 524"/>
                <a:gd name="T14" fmla="*/ 597 w 606"/>
                <a:gd name="T15" fmla="*/ 523 h 524"/>
                <a:gd name="T16" fmla="*/ 597 w 606"/>
                <a:gd name="T17" fmla="*/ 523 h 524"/>
                <a:gd name="T18" fmla="*/ 74 w 606"/>
                <a:gd name="T19" fmla="*/ 28 h 524"/>
                <a:gd name="T20" fmla="*/ 40 w 606"/>
                <a:gd name="T2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6" h="524">
                  <a:moveTo>
                    <a:pt x="40" y="0"/>
                  </a:moveTo>
                  <a:lnTo>
                    <a:pt x="40" y="0"/>
                  </a:lnTo>
                  <a:cubicBezTo>
                    <a:pt x="0" y="34"/>
                    <a:pt x="0" y="34"/>
                    <a:pt x="0" y="3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179" y="229"/>
                    <a:pt x="458" y="483"/>
                    <a:pt x="458" y="483"/>
                  </a:cubicBezTo>
                  <a:cubicBezTo>
                    <a:pt x="458" y="483"/>
                    <a:pt x="577" y="523"/>
                    <a:pt x="597" y="523"/>
                  </a:cubicBezTo>
                  <a:lnTo>
                    <a:pt x="597" y="523"/>
                  </a:lnTo>
                  <a:cubicBezTo>
                    <a:pt x="605" y="520"/>
                    <a:pt x="193" y="138"/>
                    <a:pt x="74" y="28"/>
                  </a:cubicBezTo>
                  <a:cubicBezTo>
                    <a:pt x="54" y="11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0" name="Freeform 125"/>
            <p:cNvSpPr>
              <a:spLocks noChangeArrowheads="1"/>
            </p:cNvSpPr>
            <p:nvPr/>
          </p:nvSpPr>
          <p:spPr bwMode="auto">
            <a:xfrm>
              <a:off x="5256" y="724"/>
              <a:ext cx="23" cy="175"/>
            </a:xfrm>
            <a:custGeom>
              <a:avLst/>
              <a:gdLst>
                <a:gd name="T0" fmla="*/ 84 w 108"/>
                <a:gd name="T1" fmla="*/ 0 h 776"/>
                <a:gd name="T2" fmla="*/ 39 w 108"/>
                <a:gd name="T3" fmla="*/ 9 h 776"/>
                <a:gd name="T4" fmla="*/ 0 w 108"/>
                <a:gd name="T5" fmla="*/ 14 h 776"/>
                <a:gd name="T6" fmla="*/ 0 w 108"/>
                <a:gd name="T7" fmla="*/ 57 h 776"/>
                <a:gd name="T8" fmla="*/ 28 w 108"/>
                <a:gd name="T9" fmla="*/ 645 h 776"/>
                <a:gd name="T10" fmla="*/ 62 w 108"/>
                <a:gd name="T11" fmla="*/ 775 h 776"/>
                <a:gd name="T12" fmla="*/ 107 w 108"/>
                <a:gd name="T13" fmla="*/ 645 h 776"/>
                <a:gd name="T14" fmla="*/ 87 w 108"/>
                <a:gd name="T15" fmla="*/ 85 h 776"/>
                <a:gd name="T16" fmla="*/ 84 w 108"/>
                <a:gd name="T17" fmla="*/ 9 h 776"/>
                <a:gd name="T18" fmla="*/ 84 w 108"/>
                <a:gd name="T19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776">
                  <a:moveTo>
                    <a:pt x="84" y="0"/>
                  </a:moveTo>
                  <a:lnTo>
                    <a:pt x="39" y="9"/>
                  </a:lnTo>
                  <a:lnTo>
                    <a:pt x="0" y="14"/>
                  </a:lnTo>
                  <a:lnTo>
                    <a:pt x="0" y="57"/>
                  </a:lnTo>
                  <a:lnTo>
                    <a:pt x="28" y="645"/>
                  </a:lnTo>
                  <a:lnTo>
                    <a:pt x="62" y="775"/>
                  </a:lnTo>
                  <a:lnTo>
                    <a:pt x="107" y="645"/>
                  </a:lnTo>
                  <a:lnTo>
                    <a:pt x="87" y="85"/>
                  </a:lnTo>
                  <a:lnTo>
                    <a:pt x="84" y="9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1" name="Freeform 126"/>
            <p:cNvSpPr>
              <a:spLocks noChangeArrowheads="1"/>
            </p:cNvSpPr>
            <p:nvPr/>
          </p:nvSpPr>
          <p:spPr bwMode="auto">
            <a:xfrm>
              <a:off x="5256" y="724"/>
              <a:ext cx="23" cy="175"/>
            </a:xfrm>
            <a:custGeom>
              <a:avLst/>
              <a:gdLst>
                <a:gd name="T0" fmla="*/ 84 w 108"/>
                <a:gd name="T1" fmla="*/ 0 h 776"/>
                <a:gd name="T2" fmla="*/ 39 w 108"/>
                <a:gd name="T3" fmla="*/ 9 h 776"/>
                <a:gd name="T4" fmla="*/ 0 w 108"/>
                <a:gd name="T5" fmla="*/ 14 h 776"/>
                <a:gd name="T6" fmla="*/ 0 w 108"/>
                <a:gd name="T7" fmla="*/ 57 h 776"/>
                <a:gd name="T8" fmla="*/ 28 w 108"/>
                <a:gd name="T9" fmla="*/ 645 h 776"/>
                <a:gd name="T10" fmla="*/ 62 w 108"/>
                <a:gd name="T11" fmla="*/ 775 h 776"/>
                <a:gd name="T12" fmla="*/ 107 w 108"/>
                <a:gd name="T13" fmla="*/ 645 h 776"/>
                <a:gd name="T14" fmla="*/ 87 w 108"/>
                <a:gd name="T15" fmla="*/ 85 h 776"/>
                <a:gd name="T16" fmla="*/ 84 w 108"/>
                <a:gd name="T17" fmla="*/ 9 h 776"/>
                <a:gd name="T18" fmla="*/ 84 w 108"/>
                <a:gd name="T19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776">
                  <a:moveTo>
                    <a:pt x="84" y="0"/>
                  </a:moveTo>
                  <a:lnTo>
                    <a:pt x="39" y="9"/>
                  </a:lnTo>
                  <a:lnTo>
                    <a:pt x="0" y="14"/>
                  </a:lnTo>
                  <a:lnTo>
                    <a:pt x="0" y="57"/>
                  </a:lnTo>
                  <a:lnTo>
                    <a:pt x="28" y="645"/>
                  </a:lnTo>
                  <a:lnTo>
                    <a:pt x="62" y="775"/>
                  </a:lnTo>
                  <a:lnTo>
                    <a:pt x="107" y="645"/>
                  </a:lnTo>
                  <a:lnTo>
                    <a:pt x="87" y="85"/>
                  </a:lnTo>
                  <a:lnTo>
                    <a:pt x="84" y="9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2" name="Freeform 127"/>
            <p:cNvSpPr>
              <a:spLocks noChangeArrowheads="1"/>
            </p:cNvSpPr>
            <p:nvPr/>
          </p:nvSpPr>
          <p:spPr bwMode="auto">
            <a:xfrm>
              <a:off x="5239" y="672"/>
              <a:ext cx="18" cy="25"/>
            </a:xfrm>
            <a:custGeom>
              <a:avLst/>
              <a:gdLst>
                <a:gd name="T0" fmla="*/ 23 w 84"/>
                <a:gd name="T1" fmla="*/ 0 h 114"/>
                <a:gd name="T2" fmla="*/ 23 w 84"/>
                <a:gd name="T3" fmla="*/ 0 h 114"/>
                <a:gd name="T4" fmla="*/ 14 w 84"/>
                <a:gd name="T5" fmla="*/ 3 h 114"/>
                <a:gd name="T6" fmla="*/ 14 w 84"/>
                <a:gd name="T7" fmla="*/ 3 h 114"/>
                <a:gd name="T8" fmla="*/ 6 w 84"/>
                <a:gd name="T9" fmla="*/ 28 h 114"/>
                <a:gd name="T10" fmla="*/ 31 w 84"/>
                <a:gd name="T11" fmla="*/ 82 h 114"/>
                <a:gd name="T12" fmla="*/ 43 w 84"/>
                <a:gd name="T13" fmla="*/ 102 h 114"/>
                <a:gd name="T14" fmla="*/ 60 w 84"/>
                <a:gd name="T15" fmla="*/ 113 h 114"/>
                <a:gd name="T16" fmla="*/ 68 w 84"/>
                <a:gd name="T17" fmla="*/ 110 h 114"/>
                <a:gd name="T18" fmla="*/ 77 w 84"/>
                <a:gd name="T19" fmla="*/ 82 h 114"/>
                <a:gd name="T20" fmla="*/ 68 w 84"/>
                <a:gd name="T21" fmla="*/ 65 h 114"/>
                <a:gd name="T22" fmla="*/ 43 w 84"/>
                <a:gd name="T23" fmla="*/ 12 h 114"/>
                <a:gd name="T24" fmla="*/ 23 w 84"/>
                <a:gd name="T2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14">
                  <a:moveTo>
                    <a:pt x="23" y="0"/>
                  </a:moveTo>
                  <a:lnTo>
                    <a:pt x="23" y="0"/>
                  </a:lnTo>
                  <a:cubicBezTo>
                    <a:pt x="20" y="0"/>
                    <a:pt x="17" y="0"/>
                    <a:pt x="14" y="3"/>
                  </a:cubicBezTo>
                  <a:lnTo>
                    <a:pt x="14" y="3"/>
                  </a:lnTo>
                  <a:cubicBezTo>
                    <a:pt x="6" y="9"/>
                    <a:pt x="0" y="20"/>
                    <a:pt x="6" y="28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6" y="107"/>
                    <a:pt x="54" y="113"/>
                    <a:pt x="60" y="113"/>
                  </a:cubicBezTo>
                  <a:cubicBezTo>
                    <a:pt x="63" y="113"/>
                    <a:pt x="65" y="110"/>
                    <a:pt x="68" y="110"/>
                  </a:cubicBezTo>
                  <a:cubicBezTo>
                    <a:pt x="80" y="105"/>
                    <a:pt x="83" y="93"/>
                    <a:pt x="77" y="82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7" y="3"/>
                    <a:pt x="31" y="0"/>
                    <a:pt x="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3" name="Freeform 128"/>
            <p:cNvSpPr>
              <a:spLocks noChangeArrowheads="1"/>
            </p:cNvSpPr>
            <p:nvPr/>
          </p:nvSpPr>
          <p:spPr bwMode="auto">
            <a:xfrm>
              <a:off x="5163" y="1607"/>
              <a:ext cx="53" cy="49"/>
            </a:xfrm>
            <a:custGeom>
              <a:avLst/>
              <a:gdLst>
                <a:gd name="T0" fmla="*/ 116 w 236"/>
                <a:gd name="T1" fmla="*/ 0 h 221"/>
                <a:gd name="T2" fmla="*/ 116 w 236"/>
                <a:gd name="T3" fmla="*/ 0 h 221"/>
                <a:gd name="T4" fmla="*/ 34 w 236"/>
                <a:gd name="T5" fmla="*/ 37 h 221"/>
                <a:gd name="T6" fmla="*/ 8 w 236"/>
                <a:gd name="T7" fmla="*/ 133 h 221"/>
                <a:gd name="T8" fmla="*/ 45 w 236"/>
                <a:gd name="T9" fmla="*/ 116 h 221"/>
                <a:gd name="T10" fmla="*/ 65 w 236"/>
                <a:gd name="T11" fmla="*/ 152 h 221"/>
                <a:gd name="T12" fmla="*/ 113 w 236"/>
                <a:gd name="T13" fmla="*/ 178 h 221"/>
                <a:gd name="T14" fmla="*/ 96 w 236"/>
                <a:gd name="T15" fmla="*/ 217 h 221"/>
                <a:gd name="T16" fmla="*/ 116 w 236"/>
                <a:gd name="T17" fmla="*/ 220 h 221"/>
                <a:gd name="T18" fmla="*/ 198 w 236"/>
                <a:gd name="T19" fmla="*/ 183 h 221"/>
                <a:gd name="T20" fmla="*/ 206 w 236"/>
                <a:gd name="T21" fmla="*/ 51 h 221"/>
                <a:gd name="T22" fmla="*/ 195 w 236"/>
                <a:gd name="T23" fmla="*/ 65 h 221"/>
                <a:gd name="T24" fmla="*/ 181 w 236"/>
                <a:gd name="T25" fmla="*/ 71 h 221"/>
                <a:gd name="T26" fmla="*/ 167 w 236"/>
                <a:gd name="T27" fmla="*/ 65 h 221"/>
                <a:gd name="T28" fmla="*/ 164 w 236"/>
                <a:gd name="T29" fmla="*/ 37 h 221"/>
                <a:gd name="T30" fmla="*/ 181 w 236"/>
                <a:gd name="T31" fmla="*/ 19 h 221"/>
                <a:gd name="T32" fmla="*/ 116 w 236"/>
                <a:gd name="T3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21">
                  <a:moveTo>
                    <a:pt x="116" y="0"/>
                  </a:moveTo>
                  <a:lnTo>
                    <a:pt x="116" y="0"/>
                  </a:lnTo>
                  <a:cubicBezTo>
                    <a:pt x="84" y="0"/>
                    <a:pt x="56" y="11"/>
                    <a:pt x="34" y="37"/>
                  </a:cubicBezTo>
                  <a:cubicBezTo>
                    <a:pt x="8" y="62"/>
                    <a:pt x="0" y="99"/>
                    <a:pt x="8" y="133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113" y="178"/>
                    <a:pt x="107" y="192"/>
                    <a:pt x="96" y="217"/>
                  </a:cubicBezTo>
                  <a:cubicBezTo>
                    <a:pt x="102" y="220"/>
                    <a:pt x="107" y="220"/>
                    <a:pt x="116" y="220"/>
                  </a:cubicBezTo>
                  <a:cubicBezTo>
                    <a:pt x="144" y="220"/>
                    <a:pt x="175" y="206"/>
                    <a:pt x="198" y="183"/>
                  </a:cubicBezTo>
                  <a:cubicBezTo>
                    <a:pt x="232" y="147"/>
                    <a:pt x="235" y="90"/>
                    <a:pt x="206" y="51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89" y="68"/>
                    <a:pt x="184" y="71"/>
                    <a:pt x="181" y="71"/>
                  </a:cubicBezTo>
                  <a:cubicBezTo>
                    <a:pt x="175" y="71"/>
                    <a:pt x="170" y="71"/>
                    <a:pt x="167" y="65"/>
                  </a:cubicBezTo>
                  <a:cubicBezTo>
                    <a:pt x="158" y="59"/>
                    <a:pt x="158" y="45"/>
                    <a:pt x="164" y="37"/>
                  </a:cubicBezTo>
                  <a:cubicBezTo>
                    <a:pt x="181" y="19"/>
                    <a:pt x="181" y="19"/>
                    <a:pt x="181" y="19"/>
                  </a:cubicBezTo>
                  <a:cubicBezTo>
                    <a:pt x="161" y="5"/>
                    <a:pt x="138" y="0"/>
                    <a:pt x="11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4" name="Freeform 129"/>
            <p:cNvSpPr>
              <a:spLocks noChangeArrowheads="1"/>
            </p:cNvSpPr>
            <p:nvPr/>
          </p:nvSpPr>
          <p:spPr bwMode="auto">
            <a:xfrm>
              <a:off x="5120" y="1641"/>
              <a:ext cx="68" cy="165"/>
            </a:xfrm>
            <a:custGeom>
              <a:avLst/>
              <a:gdLst>
                <a:gd name="T0" fmla="*/ 255 w 304"/>
                <a:gd name="T1" fmla="*/ 0 h 734"/>
                <a:gd name="T2" fmla="*/ 255 w 304"/>
                <a:gd name="T3" fmla="*/ 0 h 734"/>
                <a:gd name="T4" fmla="*/ 277 w 304"/>
                <a:gd name="T5" fmla="*/ 37 h 734"/>
                <a:gd name="T6" fmla="*/ 272 w 304"/>
                <a:gd name="T7" fmla="*/ 40 h 734"/>
                <a:gd name="T8" fmla="*/ 201 w 304"/>
                <a:gd name="T9" fmla="*/ 71 h 734"/>
                <a:gd name="T10" fmla="*/ 0 w 304"/>
                <a:gd name="T11" fmla="*/ 588 h 734"/>
                <a:gd name="T12" fmla="*/ 12 w 304"/>
                <a:gd name="T13" fmla="*/ 733 h 734"/>
                <a:gd name="T14" fmla="*/ 12 w 304"/>
                <a:gd name="T15" fmla="*/ 733 h 734"/>
                <a:gd name="T16" fmla="*/ 286 w 304"/>
                <a:gd name="T17" fmla="*/ 65 h 734"/>
                <a:gd name="T18" fmla="*/ 303 w 304"/>
                <a:gd name="T19" fmla="*/ 26 h 734"/>
                <a:gd name="T20" fmla="*/ 255 w 304"/>
                <a:gd name="T21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734">
                  <a:moveTo>
                    <a:pt x="255" y="0"/>
                  </a:moveTo>
                  <a:lnTo>
                    <a:pt x="255" y="0"/>
                  </a:lnTo>
                  <a:cubicBezTo>
                    <a:pt x="277" y="37"/>
                    <a:pt x="277" y="37"/>
                    <a:pt x="277" y="37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36" y="235"/>
                    <a:pt x="0" y="588"/>
                    <a:pt x="0" y="588"/>
                  </a:cubicBezTo>
                  <a:cubicBezTo>
                    <a:pt x="0" y="588"/>
                    <a:pt x="3" y="727"/>
                    <a:pt x="12" y="733"/>
                  </a:cubicBezTo>
                  <a:lnTo>
                    <a:pt x="12" y="733"/>
                  </a:lnTo>
                  <a:cubicBezTo>
                    <a:pt x="20" y="733"/>
                    <a:pt x="227" y="215"/>
                    <a:pt x="286" y="65"/>
                  </a:cubicBezTo>
                  <a:cubicBezTo>
                    <a:pt x="297" y="40"/>
                    <a:pt x="303" y="26"/>
                    <a:pt x="303" y="26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5" name="Freeform 130"/>
            <p:cNvSpPr>
              <a:spLocks noChangeArrowheads="1"/>
            </p:cNvSpPr>
            <p:nvPr/>
          </p:nvSpPr>
          <p:spPr bwMode="auto">
            <a:xfrm>
              <a:off x="5016" y="1633"/>
              <a:ext cx="165" cy="74"/>
            </a:xfrm>
            <a:custGeom>
              <a:avLst/>
              <a:gdLst>
                <a:gd name="T0" fmla="*/ 690 w 733"/>
                <a:gd name="T1" fmla="*/ 0 h 332"/>
                <a:gd name="T2" fmla="*/ 653 w 733"/>
                <a:gd name="T3" fmla="*/ 17 h 332"/>
                <a:gd name="T4" fmla="*/ 113 w 733"/>
                <a:gd name="T5" fmla="*/ 251 h 332"/>
                <a:gd name="T6" fmla="*/ 0 w 733"/>
                <a:gd name="T7" fmla="*/ 331 h 332"/>
                <a:gd name="T8" fmla="*/ 138 w 733"/>
                <a:gd name="T9" fmla="*/ 325 h 332"/>
                <a:gd name="T10" fmla="*/ 656 w 733"/>
                <a:gd name="T11" fmla="*/ 107 h 332"/>
                <a:gd name="T12" fmla="*/ 727 w 733"/>
                <a:gd name="T13" fmla="*/ 76 h 332"/>
                <a:gd name="T14" fmla="*/ 732 w 733"/>
                <a:gd name="T15" fmla="*/ 73 h 332"/>
                <a:gd name="T16" fmla="*/ 710 w 733"/>
                <a:gd name="T17" fmla="*/ 36 h 332"/>
                <a:gd name="T18" fmla="*/ 690 w 733"/>
                <a:gd name="T1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2">
                  <a:moveTo>
                    <a:pt x="690" y="0"/>
                  </a:moveTo>
                  <a:lnTo>
                    <a:pt x="653" y="17"/>
                  </a:lnTo>
                  <a:lnTo>
                    <a:pt x="113" y="251"/>
                  </a:lnTo>
                  <a:lnTo>
                    <a:pt x="0" y="331"/>
                  </a:lnTo>
                  <a:lnTo>
                    <a:pt x="138" y="325"/>
                  </a:lnTo>
                  <a:lnTo>
                    <a:pt x="656" y="107"/>
                  </a:lnTo>
                  <a:lnTo>
                    <a:pt x="727" y="76"/>
                  </a:lnTo>
                  <a:lnTo>
                    <a:pt x="732" y="73"/>
                  </a:lnTo>
                  <a:lnTo>
                    <a:pt x="710" y="36"/>
                  </a:lnTo>
                  <a:lnTo>
                    <a:pt x="69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6" name="Freeform 131"/>
            <p:cNvSpPr>
              <a:spLocks noChangeArrowheads="1"/>
            </p:cNvSpPr>
            <p:nvPr/>
          </p:nvSpPr>
          <p:spPr bwMode="auto">
            <a:xfrm>
              <a:off x="5016" y="1633"/>
              <a:ext cx="165" cy="74"/>
            </a:xfrm>
            <a:custGeom>
              <a:avLst/>
              <a:gdLst>
                <a:gd name="T0" fmla="*/ 690 w 733"/>
                <a:gd name="T1" fmla="*/ 0 h 332"/>
                <a:gd name="T2" fmla="*/ 653 w 733"/>
                <a:gd name="T3" fmla="*/ 17 h 332"/>
                <a:gd name="T4" fmla="*/ 113 w 733"/>
                <a:gd name="T5" fmla="*/ 251 h 332"/>
                <a:gd name="T6" fmla="*/ 0 w 733"/>
                <a:gd name="T7" fmla="*/ 331 h 332"/>
                <a:gd name="T8" fmla="*/ 138 w 733"/>
                <a:gd name="T9" fmla="*/ 325 h 332"/>
                <a:gd name="T10" fmla="*/ 656 w 733"/>
                <a:gd name="T11" fmla="*/ 107 h 332"/>
                <a:gd name="T12" fmla="*/ 727 w 733"/>
                <a:gd name="T13" fmla="*/ 76 h 332"/>
                <a:gd name="T14" fmla="*/ 732 w 733"/>
                <a:gd name="T15" fmla="*/ 73 h 332"/>
                <a:gd name="T16" fmla="*/ 710 w 733"/>
                <a:gd name="T17" fmla="*/ 36 h 332"/>
                <a:gd name="T18" fmla="*/ 690 w 733"/>
                <a:gd name="T1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2">
                  <a:moveTo>
                    <a:pt x="690" y="0"/>
                  </a:moveTo>
                  <a:lnTo>
                    <a:pt x="653" y="17"/>
                  </a:lnTo>
                  <a:lnTo>
                    <a:pt x="113" y="251"/>
                  </a:lnTo>
                  <a:lnTo>
                    <a:pt x="0" y="331"/>
                  </a:lnTo>
                  <a:lnTo>
                    <a:pt x="138" y="325"/>
                  </a:lnTo>
                  <a:lnTo>
                    <a:pt x="656" y="107"/>
                  </a:lnTo>
                  <a:lnTo>
                    <a:pt x="727" y="76"/>
                  </a:lnTo>
                  <a:lnTo>
                    <a:pt x="732" y="73"/>
                  </a:lnTo>
                  <a:lnTo>
                    <a:pt x="710" y="36"/>
                  </a:lnTo>
                  <a:lnTo>
                    <a:pt x="69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7" name="Freeform 132"/>
            <p:cNvSpPr>
              <a:spLocks noChangeArrowheads="1"/>
            </p:cNvSpPr>
            <p:nvPr/>
          </p:nvSpPr>
          <p:spPr bwMode="auto">
            <a:xfrm>
              <a:off x="5199" y="1600"/>
              <a:ext cx="22" cy="22"/>
            </a:xfrm>
            <a:custGeom>
              <a:avLst/>
              <a:gdLst>
                <a:gd name="T0" fmla="*/ 77 w 100"/>
                <a:gd name="T1" fmla="*/ 0 h 101"/>
                <a:gd name="T2" fmla="*/ 77 w 100"/>
                <a:gd name="T3" fmla="*/ 0 h 101"/>
                <a:gd name="T4" fmla="*/ 60 w 100"/>
                <a:gd name="T5" fmla="*/ 6 h 101"/>
                <a:gd name="T6" fmla="*/ 23 w 100"/>
                <a:gd name="T7" fmla="*/ 48 h 101"/>
                <a:gd name="T8" fmla="*/ 6 w 100"/>
                <a:gd name="T9" fmla="*/ 66 h 101"/>
                <a:gd name="T10" fmla="*/ 9 w 100"/>
                <a:gd name="T11" fmla="*/ 94 h 101"/>
                <a:gd name="T12" fmla="*/ 23 w 100"/>
                <a:gd name="T13" fmla="*/ 100 h 101"/>
                <a:gd name="T14" fmla="*/ 37 w 100"/>
                <a:gd name="T15" fmla="*/ 94 h 101"/>
                <a:gd name="T16" fmla="*/ 48 w 100"/>
                <a:gd name="T17" fmla="*/ 80 h 101"/>
                <a:gd name="T18" fmla="*/ 91 w 100"/>
                <a:gd name="T19" fmla="*/ 34 h 101"/>
                <a:gd name="T20" fmla="*/ 88 w 100"/>
                <a:gd name="T21" fmla="*/ 6 h 101"/>
                <a:gd name="T22" fmla="*/ 77 w 100"/>
                <a:gd name="T2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01">
                  <a:moveTo>
                    <a:pt x="77" y="0"/>
                  </a:moveTo>
                  <a:lnTo>
                    <a:pt x="77" y="0"/>
                  </a:lnTo>
                  <a:cubicBezTo>
                    <a:pt x="71" y="0"/>
                    <a:pt x="65" y="3"/>
                    <a:pt x="60" y="6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0" y="74"/>
                    <a:pt x="0" y="88"/>
                    <a:pt x="9" y="94"/>
                  </a:cubicBezTo>
                  <a:cubicBezTo>
                    <a:pt x="12" y="100"/>
                    <a:pt x="17" y="100"/>
                    <a:pt x="23" y="100"/>
                  </a:cubicBezTo>
                  <a:cubicBezTo>
                    <a:pt x="26" y="100"/>
                    <a:pt x="31" y="97"/>
                    <a:pt x="37" y="94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9" y="26"/>
                    <a:pt x="96" y="12"/>
                    <a:pt x="88" y="6"/>
                  </a:cubicBezTo>
                  <a:cubicBezTo>
                    <a:pt x="85" y="3"/>
                    <a:pt x="80" y="0"/>
                    <a:pt x="7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8" name="Freeform 133"/>
            <p:cNvSpPr>
              <a:spLocks noChangeArrowheads="1"/>
            </p:cNvSpPr>
            <p:nvPr/>
          </p:nvSpPr>
          <p:spPr bwMode="auto">
            <a:xfrm>
              <a:off x="6797" y="1277"/>
              <a:ext cx="52" cy="49"/>
            </a:xfrm>
            <a:custGeom>
              <a:avLst/>
              <a:gdLst>
                <a:gd name="T0" fmla="*/ 114 w 233"/>
                <a:gd name="T1" fmla="*/ 0 h 221"/>
                <a:gd name="T2" fmla="*/ 114 w 233"/>
                <a:gd name="T3" fmla="*/ 0 h 221"/>
                <a:gd name="T4" fmla="*/ 32 w 233"/>
                <a:gd name="T5" fmla="*/ 36 h 221"/>
                <a:gd name="T6" fmla="*/ 6 w 233"/>
                <a:gd name="T7" fmla="*/ 132 h 221"/>
                <a:gd name="T8" fmla="*/ 43 w 233"/>
                <a:gd name="T9" fmla="*/ 115 h 221"/>
                <a:gd name="T10" fmla="*/ 66 w 233"/>
                <a:gd name="T11" fmla="*/ 152 h 221"/>
                <a:gd name="T12" fmla="*/ 111 w 233"/>
                <a:gd name="T13" fmla="*/ 178 h 221"/>
                <a:gd name="T14" fmla="*/ 94 w 233"/>
                <a:gd name="T15" fmla="*/ 217 h 221"/>
                <a:gd name="T16" fmla="*/ 114 w 233"/>
                <a:gd name="T17" fmla="*/ 220 h 221"/>
                <a:gd name="T18" fmla="*/ 195 w 233"/>
                <a:gd name="T19" fmla="*/ 183 h 221"/>
                <a:gd name="T20" fmla="*/ 207 w 233"/>
                <a:gd name="T21" fmla="*/ 50 h 221"/>
                <a:gd name="T22" fmla="*/ 193 w 233"/>
                <a:gd name="T23" fmla="*/ 64 h 221"/>
                <a:gd name="T24" fmla="*/ 178 w 233"/>
                <a:gd name="T25" fmla="*/ 70 h 221"/>
                <a:gd name="T26" fmla="*/ 164 w 233"/>
                <a:gd name="T27" fmla="*/ 64 h 221"/>
                <a:gd name="T28" fmla="*/ 164 w 233"/>
                <a:gd name="T29" fmla="*/ 36 h 221"/>
                <a:gd name="T30" fmla="*/ 178 w 233"/>
                <a:gd name="T31" fmla="*/ 22 h 221"/>
                <a:gd name="T32" fmla="*/ 114 w 233"/>
                <a:gd name="T3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3" h="221">
                  <a:moveTo>
                    <a:pt x="114" y="0"/>
                  </a:moveTo>
                  <a:lnTo>
                    <a:pt x="114" y="0"/>
                  </a:lnTo>
                  <a:cubicBezTo>
                    <a:pt x="85" y="0"/>
                    <a:pt x="54" y="11"/>
                    <a:pt x="32" y="36"/>
                  </a:cubicBezTo>
                  <a:cubicBezTo>
                    <a:pt x="9" y="62"/>
                    <a:pt x="0" y="98"/>
                    <a:pt x="6" y="132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5" y="192"/>
                    <a:pt x="94" y="217"/>
                  </a:cubicBezTo>
                  <a:cubicBezTo>
                    <a:pt x="102" y="220"/>
                    <a:pt x="108" y="220"/>
                    <a:pt x="114" y="220"/>
                  </a:cubicBezTo>
                  <a:cubicBezTo>
                    <a:pt x="145" y="220"/>
                    <a:pt x="173" y="209"/>
                    <a:pt x="195" y="183"/>
                  </a:cubicBezTo>
                  <a:cubicBezTo>
                    <a:pt x="229" y="146"/>
                    <a:pt x="232" y="90"/>
                    <a:pt x="207" y="50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0" y="70"/>
                    <a:pt x="184" y="70"/>
                    <a:pt x="178" y="70"/>
                  </a:cubicBezTo>
                  <a:cubicBezTo>
                    <a:pt x="173" y="70"/>
                    <a:pt x="170" y="70"/>
                    <a:pt x="164" y="64"/>
                  </a:cubicBezTo>
                  <a:cubicBezTo>
                    <a:pt x="156" y="59"/>
                    <a:pt x="156" y="45"/>
                    <a:pt x="164" y="36"/>
                  </a:cubicBezTo>
                  <a:cubicBezTo>
                    <a:pt x="178" y="22"/>
                    <a:pt x="178" y="22"/>
                    <a:pt x="178" y="22"/>
                  </a:cubicBezTo>
                  <a:cubicBezTo>
                    <a:pt x="159" y="8"/>
                    <a:pt x="136" y="0"/>
                    <a:pt x="11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9" name="Freeform 134"/>
            <p:cNvSpPr>
              <a:spLocks noChangeArrowheads="1"/>
            </p:cNvSpPr>
            <p:nvPr/>
          </p:nvSpPr>
          <p:spPr bwMode="auto">
            <a:xfrm>
              <a:off x="6753" y="1312"/>
              <a:ext cx="68" cy="165"/>
            </a:xfrm>
            <a:custGeom>
              <a:avLst/>
              <a:gdLst>
                <a:gd name="T0" fmla="*/ 258 w 304"/>
                <a:gd name="T1" fmla="*/ 0 h 733"/>
                <a:gd name="T2" fmla="*/ 258 w 304"/>
                <a:gd name="T3" fmla="*/ 0 h 733"/>
                <a:gd name="T4" fmla="*/ 280 w 304"/>
                <a:gd name="T5" fmla="*/ 40 h 733"/>
                <a:gd name="T6" fmla="*/ 272 w 304"/>
                <a:gd name="T7" fmla="*/ 43 h 733"/>
                <a:gd name="T8" fmla="*/ 201 w 304"/>
                <a:gd name="T9" fmla="*/ 71 h 733"/>
                <a:gd name="T10" fmla="*/ 0 w 304"/>
                <a:gd name="T11" fmla="*/ 588 h 733"/>
                <a:gd name="T12" fmla="*/ 11 w 304"/>
                <a:gd name="T13" fmla="*/ 732 h 733"/>
                <a:gd name="T14" fmla="*/ 11 w 304"/>
                <a:gd name="T15" fmla="*/ 732 h 733"/>
                <a:gd name="T16" fmla="*/ 286 w 304"/>
                <a:gd name="T17" fmla="*/ 65 h 733"/>
                <a:gd name="T18" fmla="*/ 303 w 304"/>
                <a:gd name="T19" fmla="*/ 26 h 733"/>
                <a:gd name="T20" fmla="*/ 258 w 304"/>
                <a:gd name="T21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733">
                  <a:moveTo>
                    <a:pt x="258" y="0"/>
                  </a:moveTo>
                  <a:lnTo>
                    <a:pt x="258" y="0"/>
                  </a:lnTo>
                  <a:cubicBezTo>
                    <a:pt x="280" y="40"/>
                    <a:pt x="280" y="40"/>
                    <a:pt x="280" y="40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36" y="235"/>
                    <a:pt x="0" y="588"/>
                    <a:pt x="0" y="588"/>
                  </a:cubicBezTo>
                  <a:cubicBezTo>
                    <a:pt x="0" y="588"/>
                    <a:pt x="3" y="727"/>
                    <a:pt x="11" y="732"/>
                  </a:cubicBezTo>
                  <a:lnTo>
                    <a:pt x="11" y="732"/>
                  </a:lnTo>
                  <a:cubicBezTo>
                    <a:pt x="20" y="732"/>
                    <a:pt x="226" y="218"/>
                    <a:pt x="286" y="65"/>
                  </a:cubicBezTo>
                  <a:cubicBezTo>
                    <a:pt x="297" y="40"/>
                    <a:pt x="303" y="26"/>
                    <a:pt x="303" y="26"/>
                  </a:cubicBezTo>
                  <a:cubicBezTo>
                    <a:pt x="258" y="0"/>
                    <a:pt x="258" y="0"/>
                    <a:pt x="2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0" name="Freeform 135"/>
            <p:cNvSpPr>
              <a:spLocks noChangeArrowheads="1"/>
            </p:cNvSpPr>
            <p:nvPr/>
          </p:nvSpPr>
          <p:spPr bwMode="auto">
            <a:xfrm>
              <a:off x="6651" y="1303"/>
              <a:ext cx="165" cy="75"/>
            </a:xfrm>
            <a:custGeom>
              <a:avLst/>
              <a:gdLst>
                <a:gd name="T0" fmla="*/ 687 w 733"/>
                <a:gd name="T1" fmla="*/ 0 h 335"/>
                <a:gd name="T2" fmla="*/ 650 w 733"/>
                <a:gd name="T3" fmla="*/ 17 h 335"/>
                <a:gd name="T4" fmla="*/ 110 w 733"/>
                <a:gd name="T5" fmla="*/ 252 h 335"/>
                <a:gd name="T6" fmla="*/ 0 w 733"/>
                <a:gd name="T7" fmla="*/ 334 h 335"/>
                <a:gd name="T8" fmla="*/ 138 w 733"/>
                <a:gd name="T9" fmla="*/ 326 h 335"/>
                <a:gd name="T10" fmla="*/ 653 w 733"/>
                <a:gd name="T11" fmla="*/ 108 h 335"/>
                <a:gd name="T12" fmla="*/ 724 w 733"/>
                <a:gd name="T13" fmla="*/ 80 h 335"/>
                <a:gd name="T14" fmla="*/ 732 w 733"/>
                <a:gd name="T15" fmla="*/ 77 h 335"/>
                <a:gd name="T16" fmla="*/ 710 w 733"/>
                <a:gd name="T17" fmla="*/ 37 h 335"/>
                <a:gd name="T18" fmla="*/ 687 w 733"/>
                <a:gd name="T1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5">
                  <a:moveTo>
                    <a:pt x="687" y="0"/>
                  </a:moveTo>
                  <a:lnTo>
                    <a:pt x="650" y="17"/>
                  </a:lnTo>
                  <a:lnTo>
                    <a:pt x="110" y="252"/>
                  </a:lnTo>
                  <a:lnTo>
                    <a:pt x="0" y="334"/>
                  </a:lnTo>
                  <a:lnTo>
                    <a:pt x="138" y="326"/>
                  </a:lnTo>
                  <a:lnTo>
                    <a:pt x="653" y="108"/>
                  </a:lnTo>
                  <a:lnTo>
                    <a:pt x="724" y="80"/>
                  </a:lnTo>
                  <a:lnTo>
                    <a:pt x="732" y="77"/>
                  </a:lnTo>
                  <a:lnTo>
                    <a:pt x="710" y="37"/>
                  </a:lnTo>
                  <a:lnTo>
                    <a:pt x="68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1" name="Freeform 136"/>
            <p:cNvSpPr>
              <a:spLocks noChangeArrowheads="1"/>
            </p:cNvSpPr>
            <p:nvPr/>
          </p:nvSpPr>
          <p:spPr bwMode="auto">
            <a:xfrm>
              <a:off x="6651" y="1303"/>
              <a:ext cx="165" cy="75"/>
            </a:xfrm>
            <a:custGeom>
              <a:avLst/>
              <a:gdLst>
                <a:gd name="T0" fmla="*/ 687 w 733"/>
                <a:gd name="T1" fmla="*/ 0 h 335"/>
                <a:gd name="T2" fmla="*/ 650 w 733"/>
                <a:gd name="T3" fmla="*/ 17 h 335"/>
                <a:gd name="T4" fmla="*/ 110 w 733"/>
                <a:gd name="T5" fmla="*/ 252 h 335"/>
                <a:gd name="T6" fmla="*/ 0 w 733"/>
                <a:gd name="T7" fmla="*/ 334 h 335"/>
                <a:gd name="T8" fmla="*/ 138 w 733"/>
                <a:gd name="T9" fmla="*/ 326 h 335"/>
                <a:gd name="T10" fmla="*/ 653 w 733"/>
                <a:gd name="T11" fmla="*/ 108 h 335"/>
                <a:gd name="T12" fmla="*/ 724 w 733"/>
                <a:gd name="T13" fmla="*/ 80 h 335"/>
                <a:gd name="T14" fmla="*/ 732 w 733"/>
                <a:gd name="T15" fmla="*/ 77 h 335"/>
                <a:gd name="T16" fmla="*/ 710 w 733"/>
                <a:gd name="T17" fmla="*/ 37 h 335"/>
                <a:gd name="T18" fmla="*/ 687 w 733"/>
                <a:gd name="T1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5">
                  <a:moveTo>
                    <a:pt x="687" y="0"/>
                  </a:moveTo>
                  <a:lnTo>
                    <a:pt x="650" y="17"/>
                  </a:lnTo>
                  <a:lnTo>
                    <a:pt x="110" y="252"/>
                  </a:lnTo>
                  <a:lnTo>
                    <a:pt x="0" y="334"/>
                  </a:lnTo>
                  <a:lnTo>
                    <a:pt x="138" y="326"/>
                  </a:lnTo>
                  <a:lnTo>
                    <a:pt x="653" y="108"/>
                  </a:lnTo>
                  <a:lnTo>
                    <a:pt x="724" y="80"/>
                  </a:lnTo>
                  <a:lnTo>
                    <a:pt x="732" y="77"/>
                  </a:lnTo>
                  <a:lnTo>
                    <a:pt x="710" y="37"/>
                  </a:lnTo>
                  <a:lnTo>
                    <a:pt x="68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2" name="Freeform 137"/>
            <p:cNvSpPr>
              <a:spLocks noChangeArrowheads="1"/>
            </p:cNvSpPr>
            <p:nvPr/>
          </p:nvSpPr>
          <p:spPr bwMode="auto">
            <a:xfrm>
              <a:off x="6832" y="1271"/>
              <a:ext cx="22" cy="22"/>
            </a:xfrm>
            <a:custGeom>
              <a:avLst/>
              <a:gdLst>
                <a:gd name="T0" fmla="*/ 76 w 100"/>
                <a:gd name="T1" fmla="*/ 0 h 100"/>
                <a:gd name="T2" fmla="*/ 76 w 100"/>
                <a:gd name="T3" fmla="*/ 0 h 100"/>
                <a:gd name="T4" fmla="*/ 62 w 100"/>
                <a:gd name="T5" fmla="*/ 6 h 100"/>
                <a:gd name="T6" fmla="*/ 22 w 100"/>
                <a:gd name="T7" fmla="*/ 51 h 100"/>
                <a:gd name="T8" fmla="*/ 8 w 100"/>
                <a:gd name="T9" fmla="*/ 65 h 100"/>
                <a:gd name="T10" fmla="*/ 8 w 100"/>
                <a:gd name="T11" fmla="*/ 93 h 100"/>
                <a:gd name="T12" fmla="*/ 22 w 100"/>
                <a:gd name="T13" fmla="*/ 99 h 100"/>
                <a:gd name="T14" fmla="*/ 37 w 100"/>
                <a:gd name="T15" fmla="*/ 93 h 100"/>
                <a:gd name="T16" fmla="*/ 51 w 100"/>
                <a:gd name="T17" fmla="*/ 79 h 100"/>
                <a:gd name="T18" fmla="*/ 90 w 100"/>
                <a:gd name="T19" fmla="*/ 34 h 100"/>
                <a:gd name="T20" fmla="*/ 90 w 100"/>
                <a:gd name="T21" fmla="*/ 6 h 100"/>
                <a:gd name="T22" fmla="*/ 76 w 100"/>
                <a:gd name="T2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00">
                  <a:moveTo>
                    <a:pt x="76" y="0"/>
                  </a:moveTo>
                  <a:lnTo>
                    <a:pt x="76" y="0"/>
                  </a:lnTo>
                  <a:cubicBezTo>
                    <a:pt x="71" y="0"/>
                    <a:pt x="65" y="3"/>
                    <a:pt x="62" y="6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74"/>
                    <a:pt x="0" y="88"/>
                    <a:pt x="8" y="93"/>
                  </a:cubicBezTo>
                  <a:cubicBezTo>
                    <a:pt x="14" y="99"/>
                    <a:pt x="17" y="99"/>
                    <a:pt x="22" y="99"/>
                  </a:cubicBezTo>
                  <a:cubicBezTo>
                    <a:pt x="28" y="99"/>
                    <a:pt x="34" y="99"/>
                    <a:pt x="37" y="93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9" y="26"/>
                    <a:pt x="99" y="14"/>
                    <a:pt x="90" y="6"/>
                  </a:cubicBezTo>
                  <a:cubicBezTo>
                    <a:pt x="88" y="3"/>
                    <a:pt x="82" y="0"/>
                    <a:pt x="7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3" name="Freeform 138"/>
            <p:cNvSpPr>
              <a:spLocks noChangeArrowheads="1"/>
            </p:cNvSpPr>
            <p:nvPr/>
          </p:nvSpPr>
          <p:spPr bwMode="auto">
            <a:xfrm>
              <a:off x="5699" y="1805"/>
              <a:ext cx="53" cy="49"/>
            </a:xfrm>
            <a:custGeom>
              <a:avLst/>
              <a:gdLst>
                <a:gd name="T0" fmla="*/ 121 w 238"/>
                <a:gd name="T1" fmla="*/ 0 h 219"/>
                <a:gd name="T2" fmla="*/ 121 w 238"/>
                <a:gd name="T3" fmla="*/ 0 h 219"/>
                <a:gd name="T4" fmla="*/ 87 w 238"/>
                <a:gd name="T5" fmla="*/ 6 h 219"/>
                <a:gd name="T6" fmla="*/ 99 w 238"/>
                <a:gd name="T7" fmla="*/ 20 h 219"/>
                <a:gd name="T8" fmla="*/ 93 w 238"/>
                <a:gd name="T9" fmla="*/ 48 h 219"/>
                <a:gd name="T10" fmla="*/ 82 w 238"/>
                <a:gd name="T11" fmla="*/ 51 h 219"/>
                <a:gd name="T12" fmla="*/ 65 w 238"/>
                <a:gd name="T13" fmla="*/ 43 h 219"/>
                <a:gd name="T14" fmla="*/ 53 w 238"/>
                <a:gd name="T15" fmla="*/ 26 h 219"/>
                <a:gd name="T16" fmla="*/ 31 w 238"/>
                <a:gd name="T17" fmla="*/ 170 h 219"/>
                <a:gd name="T18" fmla="*/ 119 w 238"/>
                <a:gd name="T19" fmla="*/ 218 h 219"/>
                <a:gd name="T20" fmla="*/ 110 w 238"/>
                <a:gd name="T21" fmla="*/ 179 h 219"/>
                <a:gd name="T22" fmla="*/ 153 w 238"/>
                <a:gd name="T23" fmla="*/ 167 h 219"/>
                <a:gd name="T24" fmla="*/ 186 w 238"/>
                <a:gd name="T25" fmla="*/ 130 h 219"/>
                <a:gd name="T26" fmla="*/ 223 w 238"/>
                <a:gd name="T27" fmla="*/ 156 h 219"/>
                <a:gd name="T28" fmla="*/ 214 w 238"/>
                <a:gd name="T29" fmla="*/ 48 h 219"/>
                <a:gd name="T30" fmla="*/ 121 w 238"/>
                <a:gd name="T3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219">
                  <a:moveTo>
                    <a:pt x="121" y="0"/>
                  </a:moveTo>
                  <a:lnTo>
                    <a:pt x="121" y="0"/>
                  </a:lnTo>
                  <a:cubicBezTo>
                    <a:pt x="110" y="0"/>
                    <a:pt x="99" y="0"/>
                    <a:pt x="87" y="6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104" y="31"/>
                    <a:pt x="102" y="43"/>
                    <a:pt x="93" y="48"/>
                  </a:cubicBezTo>
                  <a:cubicBezTo>
                    <a:pt x="90" y="51"/>
                    <a:pt x="85" y="51"/>
                    <a:pt x="82" y="51"/>
                  </a:cubicBezTo>
                  <a:cubicBezTo>
                    <a:pt x="76" y="51"/>
                    <a:pt x="70" y="48"/>
                    <a:pt x="65" y="4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11" y="59"/>
                    <a:pt x="0" y="122"/>
                    <a:pt x="31" y="170"/>
                  </a:cubicBezTo>
                  <a:cubicBezTo>
                    <a:pt x="50" y="201"/>
                    <a:pt x="85" y="218"/>
                    <a:pt x="119" y="218"/>
                  </a:cubicBezTo>
                  <a:cubicBezTo>
                    <a:pt x="110" y="179"/>
                    <a:pt x="110" y="179"/>
                    <a:pt x="110" y="179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6" y="130"/>
                    <a:pt x="200" y="139"/>
                    <a:pt x="223" y="156"/>
                  </a:cubicBezTo>
                  <a:cubicBezTo>
                    <a:pt x="237" y="122"/>
                    <a:pt x="237" y="82"/>
                    <a:pt x="214" y="48"/>
                  </a:cubicBezTo>
                  <a:cubicBezTo>
                    <a:pt x="195" y="18"/>
                    <a:pt x="158" y="0"/>
                    <a:pt x="12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4" name="Freeform 139"/>
            <p:cNvSpPr>
              <a:spLocks noChangeArrowheads="1"/>
            </p:cNvSpPr>
            <p:nvPr/>
          </p:nvSpPr>
          <p:spPr bwMode="auto">
            <a:xfrm>
              <a:off x="5733" y="1835"/>
              <a:ext cx="147" cy="104"/>
            </a:xfrm>
            <a:custGeom>
              <a:avLst/>
              <a:gdLst>
                <a:gd name="T0" fmla="*/ 33 w 653"/>
                <a:gd name="T1" fmla="*/ 0 h 462"/>
                <a:gd name="T2" fmla="*/ 33 w 653"/>
                <a:gd name="T3" fmla="*/ 0 h 462"/>
                <a:gd name="T4" fmla="*/ 0 w 653"/>
                <a:gd name="T5" fmla="*/ 37 h 462"/>
                <a:gd name="T6" fmla="*/ 42 w 653"/>
                <a:gd name="T7" fmla="*/ 26 h 462"/>
                <a:gd name="T8" fmla="*/ 42 w 653"/>
                <a:gd name="T9" fmla="*/ 34 h 462"/>
                <a:gd name="T10" fmla="*/ 53 w 653"/>
                <a:gd name="T11" fmla="*/ 110 h 462"/>
                <a:gd name="T12" fmla="*/ 503 w 653"/>
                <a:gd name="T13" fmla="*/ 433 h 462"/>
                <a:gd name="T14" fmla="*/ 641 w 653"/>
                <a:gd name="T15" fmla="*/ 461 h 462"/>
                <a:gd name="T16" fmla="*/ 647 w 653"/>
                <a:gd name="T17" fmla="*/ 459 h 462"/>
                <a:gd name="T18" fmla="*/ 70 w 653"/>
                <a:gd name="T19" fmla="*/ 26 h 462"/>
                <a:gd name="T20" fmla="*/ 33 w 653"/>
                <a:gd name="T21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3" h="462">
                  <a:moveTo>
                    <a:pt x="33" y="0"/>
                  </a:moveTo>
                  <a:lnTo>
                    <a:pt x="33" y="0"/>
                  </a:lnTo>
                  <a:cubicBezTo>
                    <a:pt x="0" y="37"/>
                    <a:pt x="0" y="37"/>
                    <a:pt x="0" y="3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198" y="212"/>
                    <a:pt x="503" y="433"/>
                    <a:pt x="503" y="433"/>
                  </a:cubicBezTo>
                  <a:cubicBezTo>
                    <a:pt x="503" y="433"/>
                    <a:pt x="616" y="461"/>
                    <a:pt x="641" y="461"/>
                  </a:cubicBezTo>
                  <a:cubicBezTo>
                    <a:pt x="644" y="461"/>
                    <a:pt x="644" y="459"/>
                    <a:pt x="647" y="459"/>
                  </a:cubicBezTo>
                  <a:cubicBezTo>
                    <a:pt x="652" y="456"/>
                    <a:pt x="200" y="122"/>
                    <a:pt x="70" y="26"/>
                  </a:cubicBezTo>
                  <a:cubicBezTo>
                    <a:pt x="47" y="9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5" name="Freeform 140"/>
            <p:cNvSpPr>
              <a:spLocks noChangeArrowheads="1"/>
            </p:cNvSpPr>
            <p:nvPr/>
          </p:nvSpPr>
          <p:spPr bwMode="auto">
            <a:xfrm>
              <a:off x="5724" y="1841"/>
              <a:ext cx="40" cy="174"/>
            </a:xfrm>
            <a:custGeom>
              <a:avLst/>
              <a:gdLst>
                <a:gd name="T0" fmla="*/ 85 w 179"/>
                <a:gd name="T1" fmla="*/ 0 h 773"/>
                <a:gd name="T2" fmla="*/ 43 w 179"/>
                <a:gd name="T3" fmla="*/ 11 h 773"/>
                <a:gd name="T4" fmla="*/ 0 w 179"/>
                <a:gd name="T5" fmla="*/ 23 h 773"/>
                <a:gd name="T6" fmla="*/ 9 w 179"/>
                <a:gd name="T7" fmla="*/ 62 h 773"/>
                <a:gd name="T8" fmla="*/ 99 w 179"/>
                <a:gd name="T9" fmla="*/ 645 h 773"/>
                <a:gd name="T10" fmla="*/ 150 w 179"/>
                <a:gd name="T11" fmla="*/ 772 h 773"/>
                <a:gd name="T12" fmla="*/ 178 w 179"/>
                <a:gd name="T13" fmla="*/ 636 h 773"/>
                <a:gd name="T14" fmla="*/ 96 w 179"/>
                <a:gd name="T15" fmla="*/ 84 h 773"/>
                <a:gd name="T16" fmla="*/ 85 w 179"/>
                <a:gd name="T17" fmla="*/ 8 h 773"/>
                <a:gd name="T18" fmla="*/ 85 w 179"/>
                <a:gd name="T1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773">
                  <a:moveTo>
                    <a:pt x="85" y="0"/>
                  </a:moveTo>
                  <a:lnTo>
                    <a:pt x="43" y="11"/>
                  </a:lnTo>
                  <a:lnTo>
                    <a:pt x="0" y="23"/>
                  </a:lnTo>
                  <a:lnTo>
                    <a:pt x="9" y="62"/>
                  </a:lnTo>
                  <a:lnTo>
                    <a:pt x="99" y="645"/>
                  </a:lnTo>
                  <a:lnTo>
                    <a:pt x="150" y="772"/>
                  </a:lnTo>
                  <a:lnTo>
                    <a:pt x="178" y="636"/>
                  </a:lnTo>
                  <a:lnTo>
                    <a:pt x="96" y="84"/>
                  </a:lnTo>
                  <a:lnTo>
                    <a:pt x="85" y="8"/>
                  </a:lnTo>
                  <a:lnTo>
                    <a:pt x="8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6" name="Freeform 141"/>
            <p:cNvSpPr>
              <a:spLocks noChangeArrowheads="1"/>
            </p:cNvSpPr>
            <p:nvPr/>
          </p:nvSpPr>
          <p:spPr bwMode="auto">
            <a:xfrm>
              <a:off x="5724" y="1841"/>
              <a:ext cx="40" cy="174"/>
            </a:xfrm>
            <a:custGeom>
              <a:avLst/>
              <a:gdLst>
                <a:gd name="T0" fmla="*/ 85 w 179"/>
                <a:gd name="T1" fmla="*/ 0 h 773"/>
                <a:gd name="T2" fmla="*/ 43 w 179"/>
                <a:gd name="T3" fmla="*/ 11 h 773"/>
                <a:gd name="T4" fmla="*/ 0 w 179"/>
                <a:gd name="T5" fmla="*/ 23 h 773"/>
                <a:gd name="T6" fmla="*/ 9 w 179"/>
                <a:gd name="T7" fmla="*/ 62 h 773"/>
                <a:gd name="T8" fmla="*/ 99 w 179"/>
                <a:gd name="T9" fmla="*/ 645 h 773"/>
                <a:gd name="T10" fmla="*/ 150 w 179"/>
                <a:gd name="T11" fmla="*/ 772 h 773"/>
                <a:gd name="T12" fmla="*/ 178 w 179"/>
                <a:gd name="T13" fmla="*/ 636 h 773"/>
                <a:gd name="T14" fmla="*/ 96 w 179"/>
                <a:gd name="T15" fmla="*/ 84 h 773"/>
                <a:gd name="T16" fmla="*/ 85 w 179"/>
                <a:gd name="T17" fmla="*/ 8 h 773"/>
                <a:gd name="T18" fmla="*/ 85 w 179"/>
                <a:gd name="T1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773">
                  <a:moveTo>
                    <a:pt x="85" y="0"/>
                  </a:moveTo>
                  <a:lnTo>
                    <a:pt x="43" y="11"/>
                  </a:lnTo>
                  <a:lnTo>
                    <a:pt x="0" y="23"/>
                  </a:lnTo>
                  <a:lnTo>
                    <a:pt x="9" y="62"/>
                  </a:lnTo>
                  <a:lnTo>
                    <a:pt x="99" y="645"/>
                  </a:lnTo>
                  <a:lnTo>
                    <a:pt x="150" y="772"/>
                  </a:lnTo>
                  <a:lnTo>
                    <a:pt x="178" y="636"/>
                  </a:lnTo>
                  <a:lnTo>
                    <a:pt x="96" y="84"/>
                  </a:lnTo>
                  <a:lnTo>
                    <a:pt x="85" y="8"/>
                  </a:lnTo>
                  <a:lnTo>
                    <a:pt x="8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7" name="Freeform 142"/>
            <p:cNvSpPr>
              <a:spLocks noChangeArrowheads="1"/>
            </p:cNvSpPr>
            <p:nvPr/>
          </p:nvSpPr>
          <p:spPr bwMode="auto">
            <a:xfrm>
              <a:off x="5702" y="1793"/>
              <a:ext cx="20" cy="23"/>
            </a:xfrm>
            <a:custGeom>
              <a:avLst/>
              <a:gdLst>
                <a:gd name="T0" fmla="*/ 25 w 91"/>
                <a:gd name="T1" fmla="*/ 0 h 108"/>
                <a:gd name="T2" fmla="*/ 25 w 91"/>
                <a:gd name="T3" fmla="*/ 0 h 108"/>
                <a:gd name="T4" fmla="*/ 14 w 91"/>
                <a:gd name="T5" fmla="*/ 6 h 108"/>
                <a:gd name="T6" fmla="*/ 8 w 91"/>
                <a:gd name="T7" fmla="*/ 31 h 108"/>
                <a:gd name="T8" fmla="*/ 39 w 91"/>
                <a:gd name="T9" fmla="*/ 82 h 108"/>
                <a:gd name="T10" fmla="*/ 51 w 91"/>
                <a:gd name="T11" fmla="*/ 99 h 108"/>
                <a:gd name="T12" fmla="*/ 68 w 91"/>
                <a:gd name="T13" fmla="*/ 107 h 108"/>
                <a:gd name="T14" fmla="*/ 79 w 91"/>
                <a:gd name="T15" fmla="*/ 104 h 108"/>
                <a:gd name="T16" fmla="*/ 85 w 91"/>
                <a:gd name="T17" fmla="*/ 76 h 108"/>
                <a:gd name="T18" fmla="*/ 73 w 91"/>
                <a:gd name="T19" fmla="*/ 62 h 108"/>
                <a:gd name="T20" fmla="*/ 39 w 91"/>
                <a:gd name="T21" fmla="*/ 11 h 108"/>
                <a:gd name="T22" fmla="*/ 25 w 91"/>
                <a:gd name="T2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8">
                  <a:moveTo>
                    <a:pt x="25" y="0"/>
                  </a:moveTo>
                  <a:lnTo>
                    <a:pt x="25" y="0"/>
                  </a:lnTo>
                  <a:cubicBezTo>
                    <a:pt x="20" y="0"/>
                    <a:pt x="17" y="3"/>
                    <a:pt x="14" y="6"/>
                  </a:cubicBezTo>
                  <a:cubicBezTo>
                    <a:pt x="2" y="11"/>
                    <a:pt x="0" y="22"/>
                    <a:pt x="8" y="3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6" y="104"/>
                    <a:pt x="62" y="107"/>
                    <a:pt x="68" y="107"/>
                  </a:cubicBezTo>
                  <a:cubicBezTo>
                    <a:pt x="71" y="107"/>
                    <a:pt x="76" y="107"/>
                    <a:pt x="79" y="104"/>
                  </a:cubicBezTo>
                  <a:cubicBezTo>
                    <a:pt x="88" y="99"/>
                    <a:pt x="90" y="87"/>
                    <a:pt x="85" y="76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6" y="6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8" name="Freeform 143"/>
            <p:cNvSpPr>
              <a:spLocks noChangeArrowheads="1"/>
            </p:cNvSpPr>
            <p:nvPr/>
          </p:nvSpPr>
          <p:spPr bwMode="auto">
            <a:xfrm>
              <a:off x="5048" y="1267"/>
              <a:ext cx="90" cy="246"/>
            </a:xfrm>
            <a:custGeom>
              <a:avLst/>
              <a:gdLst>
                <a:gd name="T0" fmla="*/ 312 w 400"/>
                <a:gd name="T1" fmla="*/ 882 h 1087"/>
                <a:gd name="T2" fmla="*/ 88 w 400"/>
                <a:gd name="T3" fmla="*/ 882 h 1087"/>
                <a:gd name="T4" fmla="*/ 198 w 400"/>
                <a:gd name="T5" fmla="*/ 1086 h 1087"/>
                <a:gd name="T6" fmla="*/ 312 w 400"/>
                <a:gd name="T7" fmla="*/ 882 h 1087"/>
                <a:gd name="T8" fmla="*/ 388 w 400"/>
                <a:gd name="T9" fmla="*/ 729 h 1087"/>
                <a:gd name="T10" fmla="*/ 326 w 400"/>
                <a:gd name="T11" fmla="*/ 846 h 1087"/>
                <a:gd name="T12" fmla="*/ 388 w 400"/>
                <a:gd name="T13" fmla="*/ 729 h 1087"/>
                <a:gd name="T14" fmla="*/ 12 w 400"/>
                <a:gd name="T15" fmla="*/ 729 h 1087"/>
                <a:gd name="T16" fmla="*/ 74 w 400"/>
                <a:gd name="T17" fmla="*/ 846 h 1087"/>
                <a:gd name="T18" fmla="*/ 12 w 400"/>
                <a:gd name="T19" fmla="*/ 729 h 1087"/>
                <a:gd name="T20" fmla="*/ 396 w 400"/>
                <a:gd name="T21" fmla="*/ 625 h 1087"/>
                <a:gd name="T22" fmla="*/ 357 w 400"/>
                <a:gd name="T23" fmla="*/ 698 h 1087"/>
                <a:gd name="T24" fmla="*/ 396 w 400"/>
                <a:gd name="T25" fmla="*/ 625 h 1087"/>
                <a:gd name="T26" fmla="*/ 3 w 400"/>
                <a:gd name="T27" fmla="*/ 625 h 1087"/>
                <a:gd name="T28" fmla="*/ 43 w 400"/>
                <a:gd name="T29" fmla="*/ 698 h 1087"/>
                <a:gd name="T30" fmla="*/ 3 w 400"/>
                <a:gd name="T31" fmla="*/ 625 h 1087"/>
                <a:gd name="T32" fmla="*/ 365 w 400"/>
                <a:gd name="T33" fmla="*/ 475 h 1087"/>
                <a:gd name="T34" fmla="*/ 365 w 400"/>
                <a:gd name="T35" fmla="*/ 611 h 1087"/>
                <a:gd name="T36" fmla="*/ 399 w 400"/>
                <a:gd name="T37" fmla="*/ 543 h 1087"/>
                <a:gd name="T38" fmla="*/ 365 w 400"/>
                <a:gd name="T39" fmla="*/ 475 h 1087"/>
                <a:gd name="T40" fmla="*/ 34 w 400"/>
                <a:gd name="T41" fmla="*/ 475 h 1087"/>
                <a:gd name="T42" fmla="*/ 0 w 400"/>
                <a:gd name="T43" fmla="*/ 543 h 1087"/>
                <a:gd name="T44" fmla="*/ 34 w 400"/>
                <a:gd name="T45" fmla="*/ 611 h 1087"/>
                <a:gd name="T46" fmla="*/ 34 w 400"/>
                <a:gd name="T47" fmla="*/ 475 h 1087"/>
                <a:gd name="T48" fmla="*/ 357 w 400"/>
                <a:gd name="T49" fmla="*/ 385 h 1087"/>
                <a:gd name="T50" fmla="*/ 396 w 400"/>
                <a:gd name="T51" fmla="*/ 461 h 1087"/>
                <a:gd name="T52" fmla="*/ 357 w 400"/>
                <a:gd name="T53" fmla="*/ 385 h 1087"/>
                <a:gd name="T54" fmla="*/ 43 w 400"/>
                <a:gd name="T55" fmla="*/ 385 h 1087"/>
                <a:gd name="T56" fmla="*/ 3 w 400"/>
                <a:gd name="T57" fmla="*/ 461 h 1087"/>
                <a:gd name="T58" fmla="*/ 43 w 400"/>
                <a:gd name="T59" fmla="*/ 385 h 1087"/>
                <a:gd name="T60" fmla="*/ 363 w 400"/>
                <a:gd name="T61" fmla="*/ 223 h 1087"/>
                <a:gd name="T62" fmla="*/ 351 w 400"/>
                <a:gd name="T63" fmla="*/ 351 h 1087"/>
                <a:gd name="T64" fmla="*/ 363 w 400"/>
                <a:gd name="T65" fmla="*/ 223 h 1087"/>
                <a:gd name="T66" fmla="*/ 37 w 400"/>
                <a:gd name="T67" fmla="*/ 223 h 1087"/>
                <a:gd name="T68" fmla="*/ 48 w 400"/>
                <a:gd name="T69" fmla="*/ 351 h 1087"/>
                <a:gd name="T70" fmla="*/ 37 w 400"/>
                <a:gd name="T71" fmla="*/ 223 h 1087"/>
                <a:gd name="T72" fmla="*/ 198 w 400"/>
                <a:gd name="T73" fmla="*/ 0 h 1087"/>
                <a:gd name="T74" fmla="*/ 88 w 400"/>
                <a:gd name="T75" fmla="*/ 204 h 1087"/>
                <a:gd name="T76" fmla="*/ 312 w 400"/>
                <a:gd name="T77" fmla="*/ 204 h 1087"/>
                <a:gd name="T78" fmla="*/ 198 w 400"/>
                <a:gd name="T79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7">
                  <a:moveTo>
                    <a:pt x="312" y="882"/>
                  </a:moveTo>
                  <a:lnTo>
                    <a:pt x="312" y="882"/>
                  </a:lnTo>
                  <a:cubicBezTo>
                    <a:pt x="280" y="953"/>
                    <a:pt x="241" y="995"/>
                    <a:pt x="198" y="995"/>
                  </a:cubicBezTo>
                  <a:cubicBezTo>
                    <a:pt x="156" y="995"/>
                    <a:pt x="119" y="953"/>
                    <a:pt x="88" y="882"/>
                  </a:cubicBezTo>
                  <a:cubicBezTo>
                    <a:pt x="77" y="891"/>
                    <a:pt x="63" y="896"/>
                    <a:pt x="51" y="902"/>
                  </a:cubicBezTo>
                  <a:cubicBezTo>
                    <a:pt x="88" y="1015"/>
                    <a:pt x="139" y="1086"/>
                    <a:pt x="198" y="1086"/>
                  </a:cubicBezTo>
                  <a:cubicBezTo>
                    <a:pt x="258" y="1086"/>
                    <a:pt x="312" y="1015"/>
                    <a:pt x="348" y="902"/>
                  </a:cubicBezTo>
                  <a:cubicBezTo>
                    <a:pt x="337" y="896"/>
                    <a:pt x="323" y="891"/>
                    <a:pt x="312" y="882"/>
                  </a:cubicBezTo>
                  <a:lnTo>
                    <a:pt x="388" y="729"/>
                  </a:lnTo>
                  <a:lnTo>
                    <a:pt x="388" y="729"/>
                  </a:lnTo>
                  <a:cubicBezTo>
                    <a:pt x="376" y="732"/>
                    <a:pt x="363" y="732"/>
                    <a:pt x="351" y="735"/>
                  </a:cubicBezTo>
                  <a:cubicBezTo>
                    <a:pt x="346" y="775"/>
                    <a:pt x="334" y="812"/>
                    <a:pt x="326" y="846"/>
                  </a:cubicBezTo>
                  <a:cubicBezTo>
                    <a:pt x="337" y="851"/>
                    <a:pt x="348" y="857"/>
                    <a:pt x="363" y="862"/>
                  </a:cubicBezTo>
                  <a:cubicBezTo>
                    <a:pt x="371" y="820"/>
                    <a:pt x="379" y="778"/>
                    <a:pt x="388" y="729"/>
                  </a:cubicBezTo>
                  <a:lnTo>
                    <a:pt x="12" y="729"/>
                  </a:lnTo>
                  <a:lnTo>
                    <a:pt x="12" y="729"/>
                  </a:lnTo>
                  <a:cubicBezTo>
                    <a:pt x="17" y="778"/>
                    <a:pt x="26" y="820"/>
                    <a:pt x="37" y="862"/>
                  </a:cubicBezTo>
                  <a:cubicBezTo>
                    <a:pt x="48" y="857"/>
                    <a:pt x="63" y="851"/>
                    <a:pt x="74" y="846"/>
                  </a:cubicBezTo>
                  <a:cubicBezTo>
                    <a:pt x="63" y="812"/>
                    <a:pt x="54" y="775"/>
                    <a:pt x="48" y="735"/>
                  </a:cubicBezTo>
                  <a:cubicBezTo>
                    <a:pt x="34" y="732"/>
                    <a:pt x="23" y="732"/>
                    <a:pt x="12" y="729"/>
                  </a:cubicBezTo>
                  <a:lnTo>
                    <a:pt x="396" y="625"/>
                  </a:lnTo>
                  <a:lnTo>
                    <a:pt x="396" y="625"/>
                  </a:lnTo>
                  <a:cubicBezTo>
                    <a:pt x="385" y="636"/>
                    <a:pt x="374" y="651"/>
                    <a:pt x="360" y="665"/>
                  </a:cubicBezTo>
                  <a:cubicBezTo>
                    <a:pt x="360" y="676"/>
                    <a:pt x="357" y="687"/>
                    <a:pt x="357" y="698"/>
                  </a:cubicBezTo>
                  <a:cubicBezTo>
                    <a:pt x="368" y="698"/>
                    <a:pt x="379" y="695"/>
                    <a:pt x="391" y="695"/>
                  </a:cubicBezTo>
                  <a:cubicBezTo>
                    <a:pt x="393" y="673"/>
                    <a:pt x="396" y="648"/>
                    <a:pt x="396" y="625"/>
                  </a:cubicBezTo>
                  <a:lnTo>
                    <a:pt x="3" y="625"/>
                  </a:lnTo>
                  <a:lnTo>
                    <a:pt x="3" y="625"/>
                  </a:lnTo>
                  <a:cubicBezTo>
                    <a:pt x="3" y="648"/>
                    <a:pt x="6" y="673"/>
                    <a:pt x="9" y="695"/>
                  </a:cubicBezTo>
                  <a:cubicBezTo>
                    <a:pt x="20" y="695"/>
                    <a:pt x="31" y="698"/>
                    <a:pt x="43" y="698"/>
                  </a:cubicBezTo>
                  <a:cubicBezTo>
                    <a:pt x="40" y="687"/>
                    <a:pt x="40" y="676"/>
                    <a:pt x="37" y="665"/>
                  </a:cubicBezTo>
                  <a:cubicBezTo>
                    <a:pt x="26" y="651"/>
                    <a:pt x="14" y="636"/>
                    <a:pt x="3" y="625"/>
                  </a:cubicBezTo>
                  <a:lnTo>
                    <a:pt x="365" y="475"/>
                  </a:lnTo>
                  <a:lnTo>
                    <a:pt x="365" y="475"/>
                  </a:lnTo>
                  <a:cubicBezTo>
                    <a:pt x="365" y="497"/>
                    <a:pt x="368" y="520"/>
                    <a:pt x="368" y="543"/>
                  </a:cubicBezTo>
                  <a:cubicBezTo>
                    <a:pt x="368" y="565"/>
                    <a:pt x="365" y="588"/>
                    <a:pt x="365" y="611"/>
                  </a:cubicBezTo>
                  <a:cubicBezTo>
                    <a:pt x="376" y="597"/>
                    <a:pt x="388" y="585"/>
                    <a:pt x="399" y="571"/>
                  </a:cubicBezTo>
                  <a:cubicBezTo>
                    <a:pt x="399" y="563"/>
                    <a:pt x="399" y="551"/>
                    <a:pt x="399" y="543"/>
                  </a:cubicBezTo>
                  <a:cubicBezTo>
                    <a:pt x="399" y="534"/>
                    <a:pt x="399" y="523"/>
                    <a:pt x="399" y="514"/>
                  </a:cubicBezTo>
                  <a:cubicBezTo>
                    <a:pt x="388" y="500"/>
                    <a:pt x="376" y="486"/>
                    <a:pt x="365" y="475"/>
                  </a:cubicBezTo>
                  <a:lnTo>
                    <a:pt x="34" y="475"/>
                  </a:lnTo>
                  <a:lnTo>
                    <a:pt x="34" y="475"/>
                  </a:lnTo>
                  <a:cubicBezTo>
                    <a:pt x="23" y="486"/>
                    <a:pt x="12" y="500"/>
                    <a:pt x="0" y="514"/>
                  </a:cubicBezTo>
                  <a:cubicBezTo>
                    <a:pt x="0" y="523"/>
                    <a:pt x="0" y="534"/>
                    <a:pt x="0" y="543"/>
                  </a:cubicBezTo>
                  <a:cubicBezTo>
                    <a:pt x="0" y="551"/>
                    <a:pt x="0" y="563"/>
                    <a:pt x="0" y="571"/>
                  </a:cubicBezTo>
                  <a:cubicBezTo>
                    <a:pt x="12" y="585"/>
                    <a:pt x="23" y="597"/>
                    <a:pt x="34" y="611"/>
                  </a:cubicBezTo>
                  <a:cubicBezTo>
                    <a:pt x="31" y="588"/>
                    <a:pt x="31" y="565"/>
                    <a:pt x="31" y="543"/>
                  </a:cubicBezTo>
                  <a:cubicBezTo>
                    <a:pt x="31" y="520"/>
                    <a:pt x="31" y="497"/>
                    <a:pt x="34" y="475"/>
                  </a:cubicBezTo>
                  <a:lnTo>
                    <a:pt x="357" y="385"/>
                  </a:lnTo>
                  <a:lnTo>
                    <a:pt x="357" y="385"/>
                  </a:lnTo>
                  <a:cubicBezTo>
                    <a:pt x="357" y="399"/>
                    <a:pt x="360" y="410"/>
                    <a:pt x="360" y="421"/>
                  </a:cubicBezTo>
                  <a:cubicBezTo>
                    <a:pt x="374" y="436"/>
                    <a:pt x="385" y="447"/>
                    <a:pt x="396" y="461"/>
                  </a:cubicBezTo>
                  <a:cubicBezTo>
                    <a:pt x="396" y="438"/>
                    <a:pt x="393" y="413"/>
                    <a:pt x="391" y="390"/>
                  </a:cubicBezTo>
                  <a:cubicBezTo>
                    <a:pt x="379" y="390"/>
                    <a:pt x="368" y="387"/>
                    <a:pt x="357" y="385"/>
                  </a:cubicBezTo>
                  <a:lnTo>
                    <a:pt x="43" y="385"/>
                  </a:lnTo>
                  <a:lnTo>
                    <a:pt x="43" y="385"/>
                  </a:lnTo>
                  <a:cubicBezTo>
                    <a:pt x="31" y="387"/>
                    <a:pt x="20" y="390"/>
                    <a:pt x="9" y="390"/>
                  </a:cubicBezTo>
                  <a:cubicBezTo>
                    <a:pt x="6" y="413"/>
                    <a:pt x="3" y="438"/>
                    <a:pt x="3" y="461"/>
                  </a:cubicBezTo>
                  <a:cubicBezTo>
                    <a:pt x="14" y="447"/>
                    <a:pt x="26" y="436"/>
                    <a:pt x="37" y="421"/>
                  </a:cubicBezTo>
                  <a:cubicBezTo>
                    <a:pt x="40" y="410"/>
                    <a:pt x="40" y="399"/>
                    <a:pt x="43" y="385"/>
                  </a:cubicBezTo>
                  <a:lnTo>
                    <a:pt x="363" y="223"/>
                  </a:lnTo>
                  <a:lnTo>
                    <a:pt x="363" y="223"/>
                  </a:lnTo>
                  <a:cubicBezTo>
                    <a:pt x="348" y="229"/>
                    <a:pt x="337" y="235"/>
                    <a:pt x="326" y="241"/>
                  </a:cubicBezTo>
                  <a:cubicBezTo>
                    <a:pt x="334" y="275"/>
                    <a:pt x="346" y="311"/>
                    <a:pt x="351" y="351"/>
                  </a:cubicBezTo>
                  <a:cubicBezTo>
                    <a:pt x="363" y="353"/>
                    <a:pt x="376" y="353"/>
                    <a:pt x="388" y="356"/>
                  </a:cubicBezTo>
                  <a:cubicBezTo>
                    <a:pt x="379" y="308"/>
                    <a:pt x="371" y="263"/>
                    <a:pt x="363" y="223"/>
                  </a:cubicBezTo>
                  <a:lnTo>
                    <a:pt x="37" y="223"/>
                  </a:lnTo>
                  <a:lnTo>
                    <a:pt x="37" y="223"/>
                  </a:lnTo>
                  <a:cubicBezTo>
                    <a:pt x="26" y="263"/>
                    <a:pt x="17" y="308"/>
                    <a:pt x="12" y="356"/>
                  </a:cubicBezTo>
                  <a:cubicBezTo>
                    <a:pt x="23" y="353"/>
                    <a:pt x="34" y="353"/>
                    <a:pt x="48" y="351"/>
                  </a:cubicBezTo>
                  <a:cubicBezTo>
                    <a:pt x="54" y="311"/>
                    <a:pt x="63" y="275"/>
                    <a:pt x="74" y="241"/>
                  </a:cubicBezTo>
                  <a:cubicBezTo>
                    <a:pt x="63" y="235"/>
                    <a:pt x="48" y="229"/>
                    <a:pt x="37" y="223"/>
                  </a:cubicBezTo>
                  <a:lnTo>
                    <a:pt x="198" y="0"/>
                  </a:lnTo>
                  <a:lnTo>
                    <a:pt x="198" y="0"/>
                  </a:lnTo>
                  <a:cubicBezTo>
                    <a:pt x="139" y="0"/>
                    <a:pt x="88" y="71"/>
                    <a:pt x="51" y="184"/>
                  </a:cubicBezTo>
                  <a:cubicBezTo>
                    <a:pt x="63" y="189"/>
                    <a:pt x="77" y="195"/>
                    <a:pt x="88" y="204"/>
                  </a:cubicBezTo>
                  <a:cubicBezTo>
                    <a:pt x="119" y="133"/>
                    <a:pt x="156" y="88"/>
                    <a:pt x="198" y="88"/>
                  </a:cubicBezTo>
                  <a:cubicBezTo>
                    <a:pt x="241" y="88"/>
                    <a:pt x="280" y="133"/>
                    <a:pt x="312" y="204"/>
                  </a:cubicBezTo>
                  <a:cubicBezTo>
                    <a:pt x="323" y="195"/>
                    <a:pt x="337" y="189"/>
                    <a:pt x="348" y="184"/>
                  </a:cubicBezTo>
                  <a:cubicBezTo>
                    <a:pt x="312" y="71"/>
                    <a:pt x="258" y="0"/>
                    <a:pt x="198" y="0"/>
                  </a:cubicBezTo>
                  <a:lnTo>
                    <a:pt x="312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9" name="Freeform 144"/>
            <p:cNvSpPr>
              <a:spLocks noChangeArrowheads="1"/>
            </p:cNvSpPr>
            <p:nvPr/>
          </p:nvSpPr>
          <p:spPr bwMode="auto">
            <a:xfrm>
              <a:off x="4971" y="1345"/>
              <a:ext cx="245" cy="90"/>
            </a:xfrm>
            <a:custGeom>
              <a:avLst/>
              <a:gdLst>
                <a:gd name="T0" fmla="*/ 611 w 1085"/>
                <a:gd name="T1" fmla="*/ 365 h 403"/>
                <a:gd name="T2" fmla="*/ 473 w 1085"/>
                <a:gd name="T3" fmla="*/ 365 h 403"/>
                <a:gd name="T4" fmla="*/ 540 w 1085"/>
                <a:gd name="T5" fmla="*/ 402 h 403"/>
                <a:gd name="T6" fmla="*/ 611 w 1085"/>
                <a:gd name="T7" fmla="*/ 365 h 403"/>
                <a:gd name="T8" fmla="*/ 241 w 1085"/>
                <a:gd name="T9" fmla="*/ 325 h 403"/>
                <a:gd name="T10" fmla="*/ 354 w 1085"/>
                <a:gd name="T11" fmla="*/ 387 h 403"/>
                <a:gd name="T12" fmla="*/ 458 w 1085"/>
                <a:gd name="T13" fmla="*/ 399 h 403"/>
                <a:gd name="T14" fmla="*/ 385 w 1085"/>
                <a:gd name="T15" fmla="*/ 356 h 403"/>
                <a:gd name="T16" fmla="*/ 241 w 1085"/>
                <a:gd name="T17" fmla="*/ 325 h 403"/>
                <a:gd name="T18" fmla="*/ 843 w 1085"/>
                <a:gd name="T19" fmla="*/ 325 h 403"/>
                <a:gd name="T20" fmla="*/ 699 w 1085"/>
                <a:gd name="T21" fmla="*/ 356 h 403"/>
                <a:gd name="T22" fmla="*/ 622 w 1085"/>
                <a:gd name="T23" fmla="*/ 399 h 403"/>
                <a:gd name="T24" fmla="*/ 730 w 1085"/>
                <a:gd name="T25" fmla="*/ 387 h 403"/>
                <a:gd name="T26" fmla="*/ 843 w 1085"/>
                <a:gd name="T27" fmla="*/ 325 h 403"/>
                <a:gd name="T28" fmla="*/ 902 w 1085"/>
                <a:gd name="T29" fmla="*/ 51 h 403"/>
                <a:gd name="T30" fmla="*/ 996 w 1085"/>
                <a:gd name="T31" fmla="*/ 201 h 403"/>
                <a:gd name="T32" fmla="*/ 902 w 1085"/>
                <a:gd name="T33" fmla="*/ 351 h 403"/>
                <a:gd name="T34" fmla="*/ 902 w 1085"/>
                <a:gd name="T35" fmla="*/ 51 h 403"/>
                <a:gd name="T36" fmla="*/ 181 w 1085"/>
                <a:gd name="T37" fmla="*/ 51 h 403"/>
                <a:gd name="T38" fmla="*/ 181 w 1085"/>
                <a:gd name="T39" fmla="*/ 351 h 403"/>
                <a:gd name="T40" fmla="*/ 88 w 1085"/>
                <a:gd name="T41" fmla="*/ 201 h 403"/>
                <a:gd name="T42" fmla="*/ 181 w 1085"/>
                <a:gd name="T43" fmla="*/ 51 h 403"/>
                <a:gd name="T44" fmla="*/ 622 w 1085"/>
                <a:gd name="T45" fmla="*/ 3 h 403"/>
                <a:gd name="T46" fmla="*/ 699 w 1085"/>
                <a:gd name="T47" fmla="*/ 43 h 403"/>
                <a:gd name="T48" fmla="*/ 843 w 1085"/>
                <a:gd name="T49" fmla="*/ 77 h 403"/>
                <a:gd name="T50" fmla="*/ 730 w 1085"/>
                <a:gd name="T51" fmla="*/ 14 h 403"/>
                <a:gd name="T52" fmla="*/ 622 w 1085"/>
                <a:gd name="T53" fmla="*/ 3 h 403"/>
                <a:gd name="T54" fmla="*/ 458 w 1085"/>
                <a:gd name="T55" fmla="*/ 3 h 403"/>
                <a:gd name="T56" fmla="*/ 354 w 1085"/>
                <a:gd name="T57" fmla="*/ 14 h 403"/>
                <a:gd name="T58" fmla="*/ 241 w 1085"/>
                <a:gd name="T59" fmla="*/ 77 h 403"/>
                <a:gd name="T60" fmla="*/ 385 w 1085"/>
                <a:gd name="T61" fmla="*/ 43 h 403"/>
                <a:gd name="T62" fmla="*/ 458 w 1085"/>
                <a:gd name="T63" fmla="*/ 3 h 403"/>
                <a:gd name="T64" fmla="*/ 540 w 1085"/>
                <a:gd name="T65" fmla="*/ 0 h 403"/>
                <a:gd name="T66" fmla="*/ 473 w 1085"/>
                <a:gd name="T67" fmla="*/ 34 h 403"/>
                <a:gd name="T68" fmla="*/ 611 w 1085"/>
                <a:gd name="T69" fmla="*/ 34 h 403"/>
                <a:gd name="T70" fmla="*/ 540 w 1085"/>
                <a:gd name="T71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5" h="403">
                  <a:moveTo>
                    <a:pt x="611" y="365"/>
                  </a:moveTo>
                  <a:lnTo>
                    <a:pt x="611" y="365"/>
                  </a:lnTo>
                  <a:cubicBezTo>
                    <a:pt x="588" y="368"/>
                    <a:pt x="566" y="368"/>
                    <a:pt x="540" y="368"/>
                  </a:cubicBezTo>
                  <a:cubicBezTo>
                    <a:pt x="518" y="368"/>
                    <a:pt x="495" y="368"/>
                    <a:pt x="473" y="365"/>
                  </a:cubicBezTo>
                  <a:cubicBezTo>
                    <a:pt x="487" y="379"/>
                    <a:pt x="501" y="390"/>
                    <a:pt x="512" y="399"/>
                  </a:cubicBezTo>
                  <a:cubicBezTo>
                    <a:pt x="523" y="402"/>
                    <a:pt x="532" y="402"/>
                    <a:pt x="540" y="402"/>
                  </a:cubicBezTo>
                  <a:cubicBezTo>
                    <a:pt x="552" y="402"/>
                    <a:pt x="560" y="402"/>
                    <a:pt x="571" y="399"/>
                  </a:cubicBezTo>
                  <a:cubicBezTo>
                    <a:pt x="583" y="390"/>
                    <a:pt x="597" y="379"/>
                    <a:pt x="611" y="365"/>
                  </a:cubicBezTo>
                  <a:lnTo>
                    <a:pt x="241" y="325"/>
                  </a:lnTo>
                  <a:lnTo>
                    <a:pt x="241" y="325"/>
                  </a:lnTo>
                  <a:cubicBezTo>
                    <a:pt x="232" y="339"/>
                    <a:pt x="227" y="351"/>
                    <a:pt x="224" y="362"/>
                  </a:cubicBezTo>
                  <a:cubicBezTo>
                    <a:pt x="263" y="373"/>
                    <a:pt x="306" y="382"/>
                    <a:pt x="354" y="387"/>
                  </a:cubicBezTo>
                  <a:cubicBezTo>
                    <a:pt x="365" y="390"/>
                    <a:pt x="376" y="390"/>
                    <a:pt x="390" y="393"/>
                  </a:cubicBezTo>
                  <a:cubicBezTo>
                    <a:pt x="413" y="396"/>
                    <a:pt x="436" y="396"/>
                    <a:pt x="458" y="399"/>
                  </a:cubicBezTo>
                  <a:cubicBezTo>
                    <a:pt x="447" y="387"/>
                    <a:pt x="433" y="373"/>
                    <a:pt x="422" y="362"/>
                  </a:cubicBezTo>
                  <a:cubicBezTo>
                    <a:pt x="407" y="362"/>
                    <a:pt x="396" y="359"/>
                    <a:pt x="385" y="356"/>
                  </a:cubicBezTo>
                  <a:cubicBezTo>
                    <a:pt x="373" y="356"/>
                    <a:pt x="362" y="353"/>
                    <a:pt x="351" y="353"/>
                  </a:cubicBezTo>
                  <a:cubicBezTo>
                    <a:pt x="309" y="345"/>
                    <a:pt x="272" y="337"/>
                    <a:pt x="241" y="325"/>
                  </a:cubicBezTo>
                  <a:lnTo>
                    <a:pt x="843" y="325"/>
                  </a:lnTo>
                  <a:lnTo>
                    <a:pt x="843" y="325"/>
                  </a:lnTo>
                  <a:cubicBezTo>
                    <a:pt x="812" y="337"/>
                    <a:pt x="772" y="345"/>
                    <a:pt x="733" y="353"/>
                  </a:cubicBezTo>
                  <a:cubicBezTo>
                    <a:pt x="721" y="353"/>
                    <a:pt x="710" y="356"/>
                    <a:pt x="699" y="356"/>
                  </a:cubicBezTo>
                  <a:cubicBezTo>
                    <a:pt x="688" y="359"/>
                    <a:pt x="673" y="362"/>
                    <a:pt x="662" y="362"/>
                  </a:cubicBezTo>
                  <a:cubicBezTo>
                    <a:pt x="651" y="373"/>
                    <a:pt x="637" y="387"/>
                    <a:pt x="622" y="399"/>
                  </a:cubicBezTo>
                  <a:cubicBezTo>
                    <a:pt x="648" y="396"/>
                    <a:pt x="671" y="396"/>
                    <a:pt x="693" y="393"/>
                  </a:cubicBezTo>
                  <a:cubicBezTo>
                    <a:pt x="705" y="390"/>
                    <a:pt x="718" y="390"/>
                    <a:pt x="730" y="387"/>
                  </a:cubicBezTo>
                  <a:cubicBezTo>
                    <a:pt x="775" y="382"/>
                    <a:pt x="820" y="373"/>
                    <a:pt x="860" y="362"/>
                  </a:cubicBezTo>
                  <a:cubicBezTo>
                    <a:pt x="854" y="351"/>
                    <a:pt x="849" y="339"/>
                    <a:pt x="843" y="325"/>
                  </a:cubicBezTo>
                  <a:lnTo>
                    <a:pt x="902" y="51"/>
                  </a:lnTo>
                  <a:lnTo>
                    <a:pt x="902" y="51"/>
                  </a:lnTo>
                  <a:cubicBezTo>
                    <a:pt x="897" y="65"/>
                    <a:pt x="888" y="77"/>
                    <a:pt x="880" y="91"/>
                  </a:cubicBezTo>
                  <a:cubicBezTo>
                    <a:pt x="953" y="119"/>
                    <a:pt x="996" y="158"/>
                    <a:pt x="996" y="201"/>
                  </a:cubicBezTo>
                  <a:cubicBezTo>
                    <a:pt x="996" y="243"/>
                    <a:pt x="953" y="283"/>
                    <a:pt x="880" y="311"/>
                  </a:cubicBezTo>
                  <a:cubicBezTo>
                    <a:pt x="888" y="325"/>
                    <a:pt x="897" y="337"/>
                    <a:pt x="902" y="351"/>
                  </a:cubicBezTo>
                  <a:cubicBezTo>
                    <a:pt x="1013" y="314"/>
                    <a:pt x="1084" y="260"/>
                    <a:pt x="1084" y="201"/>
                  </a:cubicBezTo>
                  <a:cubicBezTo>
                    <a:pt x="1084" y="142"/>
                    <a:pt x="1013" y="88"/>
                    <a:pt x="902" y="51"/>
                  </a:cubicBezTo>
                  <a:lnTo>
                    <a:pt x="181" y="51"/>
                  </a:lnTo>
                  <a:lnTo>
                    <a:pt x="181" y="51"/>
                  </a:lnTo>
                  <a:cubicBezTo>
                    <a:pt x="71" y="88"/>
                    <a:pt x="0" y="142"/>
                    <a:pt x="0" y="201"/>
                  </a:cubicBezTo>
                  <a:cubicBezTo>
                    <a:pt x="0" y="260"/>
                    <a:pt x="71" y="314"/>
                    <a:pt x="181" y="351"/>
                  </a:cubicBezTo>
                  <a:cubicBezTo>
                    <a:pt x="187" y="337"/>
                    <a:pt x="195" y="325"/>
                    <a:pt x="201" y="311"/>
                  </a:cubicBezTo>
                  <a:cubicBezTo>
                    <a:pt x="130" y="283"/>
                    <a:pt x="88" y="243"/>
                    <a:pt x="88" y="201"/>
                  </a:cubicBezTo>
                  <a:cubicBezTo>
                    <a:pt x="88" y="158"/>
                    <a:pt x="130" y="119"/>
                    <a:pt x="201" y="91"/>
                  </a:cubicBezTo>
                  <a:cubicBezTo>
                    <a:pt x="195" y="77"/>
                    <a:pt x="187" y="65"/>
                    <a:pt x="181" y="51"/>
                  </a:cubicBezTo>
                  <a:lnTo>
                    <a:pt x="622" y="3"/>
                  </a:lnTo>
                  <a:lnTo>
                    <a:pt x="622" y="3"/>
                  </a:lnTo>
                  <a:cubicBezTo>
                    <a:pt x="637" y="14"/>
                    <a:pt x="651" y="28"/>
                    <a:pt x="662" y="40"/>
                  </a:cubicBezTo>
                  <a:cubicBezTo>
                    <a:pt x="673" y="40"/>
                    <a:pt x="688" y="43"/>
                    <a:pt x="699" y="43"/>
                  </a:cubicBezTo>
                  <a:cubicBezTo>
                    <a:pt x="710" y="45"/>
                    <a:pt x="721" y="48"/>
                    <a:pt x="733" y="48"/>
                  </a:cubicBezTo>
                  <a:cubicBezTo>
                    <a:pt x="772" y="57"/>
                    <a:pt x="812" y="65"/>
                    <a:pt x="843" y="77"/>
                  </a:cubicBezTo>
                  <a:cubicBezTo>
                    <a:pt x="849" y="62"/>
                    <a:pt x="854" y="51"/>
                    <a:pt x="860" y="40"/>
                  </a:cubicBezTo>
                  <a:cubicBezTo>
                    <a:pt x="820" y="28"/>
                    <a:pt x="775" y="20"/>
                    <a:pt x="730" y="14"/>
                  </a:cubicBezTo>
                  <a:cubicBezTo>
                    <a:pt x="718" y="11"/>
                    <a:pt x="705" y="11"/>
                    <a:pt x="693" y="9"/>
                  </a:cubicBezTo>
                  <a:cubicBezTo>
                    <a:pt x="671" y="6"/>
                    <a:pt x="648" y="6"/>
                    <a:pt x="622" y="3"/>
                  </a:cubicBezTo>
                  <a:lnTo>
                    <a:pt x="458" y="3"/>
                  </a:lnTo>
                  <a:lnTo>
                    <a:pt x="458" y="3"/>
                  </a:lnTo>
                  <a:cubicBezTo>
                    <a:pt x="436" y="6"/>
                    <a:pt x="413" y="6"/>
                    <a:pt x="390" y="9"/>
                  </a:cubicBezTo>
                  <a:cubicBezTo>
                    <a:pt x="376" y="11"/>
                    <a:pt x="365" y="11"/>
                    <a:pt x="354" y="14"/>
                  </a:cubicBezTo>
                  <a:cubicBezTo>
                    <a:pt x="306" y="20"/>
                    <a:pt x="263" y="28"/>
                    <a:pt x="224" y="40"/>
                  </a:cubicBezTo>
                  <a:cubicBezTo>
                    <a:pt x="227" y="51"/>
                    <a:pt x="232" y="62"/>
                    <a:pt x="241" y="77"/>
                  </a:cubicBezTo>
                  <a:cubicBezTo>
                    <a:pt x="272" y="65"/>
                    <a:pt x="309" y="57"/>
                    <a:pt x="351" y="48"/>
                  </a:cubicBezTo>
                  <a:cubicBezTo>
                    <a:pt x="362" y="48"/>
                    <a:pt x="373" y="45"/>
                    <a:pt x="385" y="43"/>
                  </a:cubicBezTo>
                  <a:cubicBezTo>
                    <a:pt x="396" y="43"/>
                    <a:pt x="407" y="40"/>
                    <a:pt x="422" y="40"/>
                  </a:cubicBezTo>
                  <a:cubicBezTo>
                    <a:pt x="433" y="28"/>
                    <a:pt x="447" y="14"/>
                    <a:pt x="458" y="3"/>
                  </a:cubicBezTo>
                  <a:lnTo>
                    <a:pt x="540" y="0"/>
                  </a:lnTo>
                  <a:lnTo>
                    <a:pt x="540" y="0"/>
                  </a:lnTo>
                  <a:cubicBezTo>
                    <a:pt x="532" y="0"/>
                    <a:pt x="523" y="0"/>
                    <a:pt x="512" y="0"/>
                  </a:cubicBezTo>
                  <a:cubicBezTo>
                    <a:pt x="501" y="11"/>
                    <a:pt x="487" y="23"/>
                    <a:pt x="473" y="34"/>
                  </a:cubicBezTo>
                  <a:cubicBezTo>
                    <a:pt x="495" y="34"/>
                    <a:pt x="518" y="34"/>
                    <a:pt x="540" y="34"/>
                  </a:cubicBezTo>
                  <a:cubicBezTo>
                    <a:pt x="566" y="34"/>
                    <a:pt x="588" y="34"/>
                    <a:pt x="611" y="34"/>
                  </a:cubicBezTo>
                  <a:cubicBezTo>
                    <a:pt x="597" y="23"/>
                    <a:pt x="583" y="11"/>
                    <a:pt x="571" y="0"/>
                  </a:cubicBezTo>
                  <a:cubicBezTo>
                    <a:pt x="560" y="0"/>
                    <a:pt x="552" y="0"/>
                    <a:pt x="540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0" name="Freeform 145"/>
            <p:cNvSpPr>
              <a:spLocks noChangeArrowheads="1"/>
            </p:cNvSpPr>
            <p:nvPr/>
          </p:nvSpPr>
          <p:spPr bwMode="auto">
            <a:xfrm>
              <a:off x="4997" y="1298"/>
              <a:ext cx="192" cy="184"/>
            </a:xfrm>
            <a:custGeom>
              <a:avLst/>
              <a:gdLst>
                <a:gd name="T0" fmla="*/ 162 w 852"/>
                <a:gd name="T1" fmla="*/ 410 h 818"/>
                <a:gd name="T2" fmla="*/ 65 w 852"/>
                <a:gd name="T3" fmla="*/ 560 h 818"/>
                <a:gd name="T4" fmla="*/ 113 w 852"/>
                <a:gd name="T5" fmla="*/ 817 h 818"/>
                <a:gd name="T6" fmla="*/ 314 w 852"/>
                <a:gd name="T7" fmla="*/ 749 h 818"/>
                <a:gd name="T8" fmla="*/ 396 w 852"/>
                <a:gd name="T9" fmla="*/ 653 h 818"/>
                <a:gd name="T10" fmla="*/ 263 w 852"/>
                <a:gd name="T11" fmla="*/ 729 h 818"/>
                <a:gd name="T12" fmla="*/ 105 w 852"/>
                <a:gd name="T13" fmla="*/ 729 h 818"/>
                <a:gd name="T14" fmla="*/ 125 w 852"/>
                <a:gd name="T15" fmla="*/ 534 h 818"/>
                <a:gd name="T16" fmla="*/ 162 w 852"/>
                <a:gd name="T17" fmla="*/ 410 h 818"/>
                <a:gd name="T18" fmla="*/ 648 w 852"/>
                <a:gd name="T19" fmla="*/ 410 h 818"/>
                <a:gd name="T20" fmla="*/ 591 w 852"/>
                <a:gd name="T21" fmla="*/ 478 h 818"/>
                <a:gd name="T22" fmla="*/ 495 w 852"/>
                <a:gd name="T23" fmla="*/ 574 h 818"/>
                <a:gd name="T24" fmla="*/ 424 w 852"/>
                <a:gd name="T25" fmla="*/ 630 h 818"/>
                <a:gd name="T26" fmla="*/ 506 w 852"/>
                <a:gd name="T27" fmla="*/ 608 h 818"/>
                <a:gd name="T28" fmla="*/ 566 w 852"/>
                <a:gd name="T29" fmla="*/ 551 h 818"/>
                <a:gd name="T30" fmla="*/ 622 w 852"/>
                <a:gd name="T31" fmla="*/ 492 h 818"/>
                <a:gd name="T32" fmla="*/ 648 w 852"/>
                <a:gd name="T33" fmla="*/ 410 h 818"/>
                <a:gd name="T34" fmla="*/ 396 w 852"/>
                <a:gd name="T35" fmla="*/ 167 h 818"/>
                <a:gd name="T36" fmla="*/ 306 w 852"/>
                <a:gd name="T37" fmla="*/ 249 h 818"/>
                <a:gd name="T38" fmla="*/ 263 w 852"/>
                <a:gd name="T39" fmla="*/ 288 h 818"/>
                <a:gd name="T40" fmla="*/ 184 w 852"/>
                <a:gd name="T41" fmla="*/ 381 h 818"/>
                <a:gd name="T42" fmla="*/ 226 w 852"/>
                <a:gd name="T43" fmla="*/ 381 h 818"/>
                <a:gd name="T44" fmla="*/ 308 w 852"/>
                <a:gd name="T45" fmla="*/ 291 h 818"/>
                <a:gd name="T46" fmla="*/ 396 w 852"/>
                <a:gd name="T47" fmla="*/ 209 h 818"/>
                <a:gd name="T48" fmla="*/ 396 w 852"/>
                <a:gd name="T49" fmla="*/ 167 h 818"/>
                <a:gd name="T50" fmla="*/ 736 w 852"/>
                <a:gd name="T51" fmla="*/ 0 h 818"/>
                <a:gd name="T52" fmla="*/ 538 w 852"/>
                <a:gd name="T53" fmla="*/ 71 h 818"/>
                <a:gd name="T54" fmla="*/ 453 w 852"/>
                <a:gd name="T55" fmla="*/ 167 h 818"/>
                <a:gd name="T56" fmla="*/ 589 w 852"/>
                <a:gd name="T57" fmla="*/ 90 h 818"/>
                <a:gd name="T58" fmla="*/ 747 w 852"/>
                <a:gd name="T59" fmla="*/ 88 h 818"/>
                <a:gd name="T60" fmla="*/ 727 w 852"/>
                <a:gd name="T61" fmla="*/ 286 h 818"/>
                <a:gd name="T62" fmla="*/ 690 w 852"/>
                <a:gd name="T63" fmla="*/ 410 h 818"/>
                <a:gd name="T64" fmla="*/ 786 w 852"/>
                <a:gd name="T65" fmla="*/ 260 h 818"/>
                <a:gd name="T66" fmla="*/ 736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2" y="410"/>
                  </a:moveTo>
                  <a:lnTo>
                    <a:pt x="162" y="410"/>
                  </a:lnTo>
                  <a:cubicBezTo>
                    <a:pt x="130" y="447"/>
                    <a:pt x="108" y="486"/>
                    <a:pt x="85" y="520"/>
                  </a:cubicBezTo>
                  <a:cubicBezTo>
                    <a:pt x="79" y="534"/>
                    <a:pt x="71" y="546"/>
                    <a:pt x="65" y="560"/>
                  </a:cubicBezTo>
                  <a:cubicBezTo>
                    <a:pt x="12" y="664"/>
                    <a:pt x="0" y="752"/>
                    <a:pt x="43" y="794"/>
                  </a:cubicBezTo>
                  <a:cubicBezTo>
                    <a:pt x="59" y="811"/>
                    <a:pt x="85" y="817"/>
                    <a:pt x="113" y="817"/>
                  </a:cubicBezTo>
                  <a:cubicBezTo>
                    <a:pt x="159" y="817"/>
                    <a:pt x="215" y="800"/>
                    <a:pt x="277" y="769"/>
                  </a:cubicBezTo>
                  <a:cubicBezTo>
                    <a:pt x="289" y="763"/>
                    <a:pt x="303" y="758"/>
                    <a:pt x="314" y="749"/>
                  </a:cubicBezTo>
                  <a:cubicBezTo>
                    <a:pt x="351" y="729"/>
                    <a:pt x="388" y="704"/>
                    <a:pt x="424" y="676"/>
                  </a:cubicBezTo>
                  <a:cubicBezTo>
                    <a:pt x="416" y="667"/>
                    <a:pt x="407" y="662"/>
                    <a:pt x="396" y="653"/>
                  </a:cubicBezTo>
                  <a:cubicBezTo>
                    <a:pt x="365" y="676"/>
                    <a:pt x="331" y="696"/>
                    <a:pt x="300" y="713"/>
                  </a:cubicBezTo>
                  <a:cubicBezTo>
                    <a:pt x="289" y="718"/>
                    <a:pt x="274" y="724"/>
                    <a:pt x="263" y="729"/>
                  </a:cubicBezTo>
                  <a:cubicBezTo>
                    <a:pt x="226" y="743"/>
                    <a:pt x="193" y="752"/>
                    <a:pt x="164" y="752"/>
                  </a:cubicBezTo>
                  <a:cubicBezTo>
                    <a:pt x="139" y="752"/>
                    <a:pt x="119" y="746"/>
                    <a:pt x="105" y="729"/>
                  </a:cubicBezTo>
                  <a:cubicBezTo>
                    <a:pt x="74" y="701"/>
                    <a:pt x="77" y="642"/>
                    <a:pt x="108" y="571"/>
                  </a:cubicBezTo>
                  <a:cubicBezTo>
                    <a:pt x="111" y="560"/>
                    <a:pt x="116" y="548"/>
                    <a:pt x="125" y="534"/>
                  </a:cubicBezTo>
                  <a:cubicBezTo>
                    <a:pt x="139" y="503"/>
                    <a:pt x="159" y="472"/>
                    <a:pt x="184" y="438"/>
                  </a:cubicBezTo>
                  <a:cubicBezTo>
                    <a:pt x="176" y="430"/>
                    <a:pt x="167" y="418"/>
                    <a:pt x="162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39" y="418"/>
                    <a:pt x="634" y="430"/>
                    <a:pt x="625" y="438"/>
                  </a:cubicBezTo>
                  <a:cubicBezTo>
                    <a:pt x="614" y="452"/>
                    <a:pt x="602" y="464"/>
                    <a:pt x="591" y="478"/>
                  </a:cubicBezTo>
                  <a:cubicBezTo>
                    <a:pt x="577" y="495"/>
                    <a:pt x="560" y="512"/>
                    <a:pt x="543" y="529"/>
                  </a:cubicBezTo>
                  <a:cubicBezTo>
                    <a:pt x="526" y="546"/>
                    <a:pt x="512" y="560"/>
                    <a:pt x="495" y="574"/>
                  </a:cubicBezTo>
                  <a:cubicBezTo>
                    <a:pt x="481" y="588"/>
                    <a:pt x="467" y="599"/>
                    <a:pt x="455" y="608"/>
                  </a:cubicBezTo>
                  <a:cubicBezTo>
                    <a:pt x="444" y="616"/>
                    <a:pt x="436" y="625"/>
                    <a:pt x="424" y="630"/>
                  </a:cubicBezTo>
                  <a:cubicBezTo>
                    <a:pt x="436" y="639"/>
                    <a:pt x="444" y="645"/>
                    <a:pt x="453" y="653"/>
                  </a:cubicBezTo>
                  <a:cubicBezTo>
                    <a:pt x="472" y="639"/>
                    <a:pt x="489" y="622"/>
                    <a:pt x="506" y="608"/>
                  </a:cubicBezTo>
                  <a:cubicBezTo>
                    <a:pt x="521" y="596"/>
                    <a:pt x="535" y="582"/>
                    <a:pt x="546" y="571"/>
                  </a:cubicBezTo>
                  <a:cubicBezTo>
                    <a:pt x="555" y="565"/>
                    <a:pt x="560" y="557"/>
                    <a:pt x="566" y="551"/>
                  </a:cubicBezTo>
                  <a:cubicBezTo>
                    <a:pt x="574" y="543"/>
                    <a:pt x="580" y="537"/>
                    <a:pt x="586" y="532"/>
                  </a:cubicBezTo>
                  <a:cubicBezTo>
                    <a:pt x="600" y="518"/>
                    <a:pt x="611" y="503"/>
                    <a:pt x="622" y="492"/>
                  </a:cubicBezTo>
                  <a:cubicBezTo>
                    <a:pt x="639" y="475"/>
                    <a:pt x="653" y="455"/>
                    <a:pt x="668" y="438"/>
                  </a:cubicBezTo>
                  <a:cubicBezTo>
                    <a:pt x="662" y="430"/>
                    <a:pt x="653" y="418"/>
                    <a:pt x="648" y="410"/>
                  </a:cubicBezTo>
                  <a:lnTo>
                    <a:pt x="396" y="167"/>
                  </a:lnTo>
                  <a:lnTo>
                    <a:pt x="396" y="167"/>
                  </a:lnTo>
                  <a:cubicBezTo>
                    <a:pt x="379" y="181"/>
                    <a:pt x="362" y="195"/>
                    <a:pt x="342" y="212"/>
                  </a:cubicBezTo>
                  <a:cubicBezTo>
                    <a:pt x="331" y="223"/>
                    <a:pt x="317" y="237"/>
                    <a:pt x="306" y="249"/>
                  </a:cubicBezTo>
                  <a:cubicBezTo>
                    <a:pt x="297" y="254"/>
                    <a:pt x="291" y="263"/>
                    <a:pt x="283" y="269"/>
                  </a:cubicBezTo>
                  <a:cubicBezTo>
                    <a:pt x="277" y="274"/>
                    <a:pt x="272" y="283"/>
                    <a:pt x="263" y="288"/>
                  </a:cubicBezTo>
                  <a:cubicBezTo>
                    <a:pt x="252" y="303"/>
                    <a:pt x="240" y="314"/>
                    <a:pt x="229" y="328"/>
                  </a:cubicBezTo>
                  <a:cubicBezTo>
                    <a:pt x="212" y="345"/>
                    <a:pt x="198" y="364"/>
                    <a:pt x="184" y="381"/>
                  </a:cubicBezTo>
                  <a:cubicBezTo>
                    <a:pt x="190" y="390"/>
                    <a:pt x="196" y="401"/>
                    <a:pt x="204" y="410"/>
                  </a:cubicBezTo>
                  <a:cubicBezTo>
                    <a:pt x="210" y="401"/>
                    <a:pt x="218" y="390"/>
                    <a:pt x="226" y="381"/>
                  </a:cubicBezTo>
                  <a:cubicBezTo>
                    <a:pt x="238" y="367"/>
                    <a:pt x="249" y="353"/>
                    <a:pt x="260" y="342"/>
                  </a:cubicBezTo>
                  <a:cubicBezTo>
                    <a:pt x="274" y="325"/>
                    <a:pt x="291" y="308"/>
                    <a:pt x="308" y="291"/>
                  </a:cubicBezTo>
                  <a:cubicBezTo>
                    <a:pt x="323" y="274"/>
                    <a:pt x="340" y="260"/>
                    <a:pt x="357" y="243"/>
                  </a:cubicBezTo>
                  <a:cubicBezTo>
                    <a:pt x="371" y="232"/>
                    <a:pt x="385" y="220"/>
                    <a:pt x="396" y="209"/>
                  </a:cubicBezTo>
                  <a:cubicBezTo>
                    <a:pt x="407" y="203"/>
                    <a:pt x="416" y="195"/>
                    <a:pt x="424" y="186"/>
                  </a:cubicBezTo>
                  <a:cubicBezTo>
                    <a:pt x="416" y="181"/>
                    <a:pt x="407" y="172"/>
                    <a:pt x="396" y="167"/>
                  </a:cubicBezTo>
                  <a:lnTo>
                    <a:pt x="736" y="0"/>
                  </a:lnTo>
                  <a:lnTo>
                    <a:pt x="736" y="0"/>
                  </a:lnTo>
                  <a:cubicBezTo>
                    <a:pt x="693" y="0"/>
                    <a:pt x="636" y="17"/>
                    <a:pt x="574" y="51"/>
                  </a:cubicBezTo>
                  <a:cubicBezTo>
                    <a:pt x="563" y="56"/>
                    <a:pt x="549" y="62"/>
                    <a:pt x="538" y="71"/>
                  </a:cubicBezTo>
                  <a:cubicBezTo>
                    <a:pt x="501" y="90"/>
                    <a:pt x="464" y="116"/>
                    <a:pt x="424" y="144"/>
                  </a:cubicBezTo>
                  <a:cubicBezTo>
                    <a:pt x="436" y="153"/>
                    <a:pt x="444" y="158"/>
                    <a:pt x="453" y="167"/>
                  </a:cubicBezTo>
                  <a:cubicBezTo>
                    <a:pt x="487" y="144"/>
                    <a:pt x="521" y="124"/>
                    <a:pt x="552" y="108"/>
                  </a:cubicBezTo>
                  <a:cubicBezTo>
                    <a:pt x="563" y="102"/>
                    <a:pt x="574" y="96"/>
                    <a:pt x="589" y="90"/>
                  </a:cubicBezTo>
                  <a:cubicBezTo>
                    <a:pt x="625" y="76"/>
                    <a:pt x="659" y="68"/>
                    <a:pt x="685" y="68"/>
                  </a:cubicBezTo>
                  <a:cubicBezTo>
                    <a:pt x="713" y="68"/>
                    <a:pt x="733" y="74"/>
                    <a:pt x="747" y="88"/>
                  </a:cubicBezTo>
                  <a:cubicBezTo>
                    <a:pt x="778" y="119"/>
                    <a:pt x="772" y="178"/>
                    <a:pt x="744" y="249"/>
                  </a:cubicBezTo>
                  <a:cubicBezTo>
                    <a:pt x="738" y="260"/>
                    <a:pt x="733" y="271"/>
                    <a:pt x="727" y="286"/>
                  </a:cubicBezTo>
                  <a:cubicBezTo>
                    <a:pt x="713" y="317"/>
                    <a:pt x="693" y="348"/>
                    <a:pt x="668" y="381"/>
                  </a:cubicBezTo>
                  <a:cubicBezTo>
                    <a:pt x="676" y="390"/>
                    <a:pt x="685" y="401"/>
                    <a:pt x="690" y="410"/>
                  </a:cubicBezTo>
                  <a:cubicBezTo>
                    <a:pt x="718" y="373"/>
                    <a:pt x="744" y="334"/>
                    <a:pt x="764" y="300"/>
                  </a:cubicBezTo>
                  <a:cubicBezTo>
                    <a:pt x="772" y="286"/>
                    <a:pt x="781" y="274"/>
                    <a:pt x="786" y="260"/>
                  </a:cubicBezTo>
                  <a:cubicBezTo>
                    <a:pt x="840" y="155"/>
                    <a:pt x="851" y="68"/>
                    <a:pt x="809" y="25"/>
                  </a:cubicBezTo>
                  <a:cubicBezTo>
                    <a:pt x="792" y="8"/>
                    <a:pt x="767" y="0"/>
                    <a:pt x="736" y="0"/>
                  </a:cubicBezTo>
                  <a:lnTo>
                    <a:pt x="162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1" name="Freeform 146"/>
            <p:cNvSpPr>
              <a:spLocks noChangeArrowheads="1"/>
            </p:cNvSpPr>
            <p:nvPr/>
          </p:nvSpPr>
          <p:spPr bwMode="auto">
            <a:xfrm>
              <a:off x="4997" y="1298"/>
              <a:ext cx="192" cy="184"/>
            </a:xfrm>
            <a:custGeom>
              <a:avLst/>
              <a:gdLst>
                <a:gd name="T0" fmla="*/ 108 w 852"/>
                <a:gd name="T1" fmla="*/ 249 h 818"/>
                <a:gd name="T2" fmla="*/ 164 w 852"/>
                <a:gd name="T3" fmla="*/ 68 h 818"/>
                <a:gd name="T4" fmla="*/ 300 w 852"/>
                <a:gd name="T5" fmla="*/ 108 h 818"/>
                <a:gd name="T6" fmla="*/ 424 w 852"/>
                <a:gd name="T7" fmla="*/ 186 h 818"/>
                <a:gd name="T8" fmla="*/ 495 w 852"/>
                <a:gd name="T9" fmla="*/ 243 h 818"/>
                <a:gd name="T10" fmla="*/ 591 w 852"/>
                <a:gd name="T11" fmla="*/ 342 h 818"/>
                <a:gd name="T12" fmla="*/ 648 w 852"/>
                <a:gd name="T13" fmla="*/ 410 h 818"/>
                <a:gd name="T14" fmla="*/ 727 w 852"/>
                <a:gd name="T15" fmla="*/ 534 h 818"/>
                <a:gd name="T16" fmla="*/ 747 w 852"/>
                <a:gd name="T17" fmla="*/ 729 h 818"/>
                <a:gd name="T18" fmla="*/ 589 w 852"/>
                <a:gd name="T19" fmla="*/ 729 h 818"/>
                <a:gd name="T20" fmla="*/ 453 w 852"/>
                <a:gd name="T21" fmla="*/ 653 h 818"/>
                <a:gd name="T22" fmla="*/ 396 w 852"/>
                <a:gd name="T23" fmla="*/ 608 h 818"/>
                <a:gd name="T24" fmla="*/ 308 w 852"/>
                <a:gd name="T25" fmla="*/ 529 h 818"/>
                <a:gd name="T26" fmla="*/ 226 w 852"/>
                <a:gd name="T27" fmla="*/ 438 h 818"/>
                <a:gd name="T28" fmla="*/ 184 w 852"/>
                <a:gd name="T29" fmla="*/ 381 h 818"/>
                <a:gd name="T30" fmla="*/ 108 w 852"/>
                <a:gd name="T31" fmla="*/ 249 h 818"/>
                <a:gd name="T32" fmla="*/ 113 w 852"/>
                <a:gd name="T33" fmla="*/ 0 h 818"/>
                <a:gd name="T34" fmla="*/ 65 w 852"/>
                <a:gd name="T35" fmla="*/ 260 h 818"/>
                <a:gd name="T36" fmla="*/ 162 w 852"/>
                <a:gd name="T37" fmla="*/ 410 h 818"/>
                <a:gd name="T38" fmla="*/ 229 w 852"/>
                <a:gd name="T39" fmla="*/ 492 h 818"/>
                <a:gd name="T40" fmla="*/ 283 w 852"/>
                <a:gd name="T41" fmla="*/ 551 h 818"/>
                <a:gd name="T42" fmla="*/ 342 w 852"/>
                <a:gd name="T43" fmla="*/ 608 h 818"/>
                <a:gd name="T44" fmla="*/ 424 w 852"/>
                <a:gd name="T45" fmla="*/ 676 h 818"/>
                <a:gd name="T46" fmla="*/ 574 w 852"/>
                <a:gd name="T47" fmla="*/ 769 h 818"/>
                <a:gd name="T48" fmla="*/ 809 w 852"/>
                <a:gd name="T49" fmla="*/ 794 h 818"/>
                <a:gd name="T50" fmla="*/ 764 w 852"/>
                <a:gd name="T51" fmla="*/ 520 h 818"/>
                <a:gd name="T52" fmla="*/ 668 w 852"/>
                <a:gd name="T53" fmla="*/ 381 h 818"/>
                <a:gd name="T54" fmla="*/ 586 w 852"/>
                <a:gd name="T55" fmla="*/ 288 h 818"/>
                <a:gd name="T56" fmla="*/ 546 w 852"/>
                <a:gd name="T57" fmla="*/ 249 h 818"/>
                <a:gd name="T58" fmla="*/ 453 w 852"/>
                <a:gd name="T59" fmla="*/ 167 h 818"/>
                <a:gd name="T60" fmla="*/ 314 w 852"/>
                <a:gd name="T61" fmla="*/ 71 h 818"/>
                <a:gd name="T62" fmla="*/ 113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9"/>
                  </a:moveTo>
                  <a:lnTo>
                    <a:pt x="108" y="249"/>
                  </a:lnTo>
                  <a:cubicBezTo>
                    <a:pt x="77" y="178"/>
                    <a:pt x="74" y="119"/>
                    <a:pt x="105" y="88"/>
                  </a:cubicBezTo>
                  <a:cubicBezTo>
                    <a:pt x="119" y="74"/>
                    <a:pt x="139" y="68"/>
                    <a:pt x="164" y="68"/>
                  </a:cubicBezTo>
                  <a:cubicBezTo>
                    <a:pt x="193" y="68"/>
                    <a:pt x="226" y="76"/>
                    <a:pt x="263" y="90"/>
                  </a:cubicBezTo>
                  <a:cubicBezTo>
                    <a:pt x="274" y="96"/>
                    <a:pt x="289" y="102"/>
                    <a:pt x="300" y="108"/>
                  </a:cubicBezTo>
                  <a:cubicBezTo>
                    <a:pt x="331" y="124"/>
                    <a:pt x="365" y="144"/>
                    <a:pt x="396" y="167"/>
                  </a:cubicBezTo>
                  <a:cubicBezTo>
                    <a:pt x="407" y="172"/>
                    <a:pt x="416" y="181"/>
                    <a:pt x="424" y="186"/>
                  </a:cubicBezTo>
                  <a:cubicBezTo>
                    <a:pt x="436" y="195"/>
                    <a:pt x="444" y="203"/>
                    <a:pt x="455" y="209"/>
                  </a:cubicBezTo>
                  <a:cubicBezTo>
                    <a:pt x="467" y="220"/>
                    <a:pt x="481" y="232"/>
                    <a:pt x="495" y="243"/>
                  </a:cubicBezTo>
                  <a:cubicBezTo>
                    <a:pt x="512" y="260"/>
                    <a:pt x="526" y="274"/>
                    <a:pt x="543" y="291"/>
                  </a:cubicBezTo>
                  <a:cubicBezTo>
                    <a:pt x="560" y="308"/>
                    <a:pt x="577" y="325"/>
                    <a:pt x="591" y="342"/>
                  </a:cubicBezTo>
                  <a:cubicBezTo>
                    <a:pt x="602" y="353"/>
                    <a:pt x="614" y="367"/>
                    <a:pt x="625" y="381"/>
                  </a:cubicBezTo>
                  <a:cubicBezTo>
                    <a:pt x="634" y="390"/>
                    <a:pt x="639" y="401"/>
                    <a:pt x="648" y="410"/>
                  </a:cubicBezTo>
                  <a:cubicBezTo>
                    <a:pt x="653" y="418"/>
                    <a:pt x="662" y="430"/>
                    <a:pt x="668" y="438"/>
                  </a:cubicBezTo>
                  <a:cubicBezTo>
                    <a:pt x="693" y="472"/>
                    <a:pt x="713" y="503"/>
                    <a:pt x="727" y="534"/>
                  </a:cubicBezTo>
                  <a:cubicBezTo>
                    <a:pt x="733" y="548"/>
                    <a:pt x="738" y="560"/>
                    <a:pt x="744" y="571"/>
                  </a:cubicBezTo>
                  <a:cubicBezTo>
                    <a:pt x="772" y="642"/>
                    <a:pt x="778" y="701"/>
                    <a:pt x="747" y="729"/>
                  </a:cubicBezTo>
                  <a:cubicBezTo>
                    <a:pt x="733" y="746"/>
                    <a:pt x="713" y="752"/>
                    <a:pt x="685" y="752"/>
                  </a:cubicBezTo>
                  <a:cubicBezTo>
                    <a:pt x="659" y="752"/>
                    <a:pt x="625" y="743"/>
                    <a:pt x="589" y="729"/>
                  </a:cubicBezTo>
                  <a:cubicBezTo>
                    <a:pt x="574" y="724"/>
                    <a:pt x="563" y="718"/>
                    <a:pt x="552" y="713"/>
                  </a:cubicBezTo>
                  <a:cubicBezTo>
                    <a:pt x="521" y="696"/>
                    <a:pt x="487" y="676"/>
                    <a:pt x="453" y="653"/>
                  </a:cubicBezTo>
                  <a:cubicBezTo>
                    <a:pt x="444" y="645"/>
                    <a:pt x="436" y="639"/>
                    <a:pt x="424" y="630"/>
                  </a:cubicBezTo>
                  <a:cubicBezTo>
                    <a:pt x="416" y="625"/>
                    <a:pt x="407" y="616"/>
                    <a:pt x="396" y="608"/>
                  </a:cubicBezTo>
                  <a:cubicBezTo>
                    <a:pt x="385" y="599"/>
                    <a:pt x="371" y="588"/>
                    <a:pt x="357" y="574"/>
                  </a:cubicBezTo>
                  <a:cubicBezTo>
                    <a:pt x="340" y="560"/>
                    <a:pt x="323" y="546"/>
                    <a:pt x="308" y="529"/>
                  </a:cubicBezTo>
                  <a:cubicBezTo>
                    <a:pt x="291" y="512"/>
                    <a:pt x="274" y="495"/>
                    <a:pt x="260" y="478"/>
                  </a:cubicBezTo>
                  <a:cubicBezTo>
                    <a:pt x="249" y="464"/>
                    <a:pt x="238" y="452"/>
                    <a:pt x="226" y="438"/>
                  </a:cubicBezTo>
                  <a:cubicBezTo>
                    <a:pt x="218" y="430"/>
                    <a:pt x="210" y="418"/>
                    <a:pt x="204" y="410"/>
                  </a:cubicBezTo>
                  <a:cubicBezTo>
                    <a:pt x="196" y="401"/>
                    <a:pt x="190" y="390"/>
                    <a:pt x="184" y="381"/>
                  </a:cubicBezTo>
                  <a:cubicBezTo>
                    <a:pt x="159" y="348"/>
                    <a:pt x="139" y="317"/>
                    <a:pt x="125" y="286"/>
                  </a:cubicBezTo>
                  <a:cubicBezTo>
                    <a:pt x="116" y="271"/>
                    <a:pt x="111" y="260"/>
                    <a:pt x="108" y="249"/>
                  </a:cubicBezTo>
                  <a:lnTo>
                    <a:pt x="113" y="0"/>
                  </a:lnTo>
                  <a:lnTo>
                    <a:pt x="113" y="0"/>
                  </a:lnTo>
                  <a:cubicBezTo>
                    <a:pt x="85" y="0"/>
                    <a:pt x="59" y="8"/>
                    <a:pt x="43" y="25"/>
                  </a:cubicBezTo>
                  <a:cubicBezTo>
                    <a:pt x="0" y="68"/>
                    <a:pt x="12" y="155"/>
                    <a:pt x="65" y="260"/>
                  </a:cubicBezTo>
                  <a:cubicBezTo>
                    <a:pt x="71" y="274"/>
                    <a:pt x="79" y="286"/>
                    <a:pt x="85" y="300"/>
                  </a:cubicBezTo>
                  <a:cubicBezTo>
                    <a:pt x="108" y="334"/>
                    <a:pt x="130" y="373"/>
                    <a:pt x="162" y="410"/>
                  </a:cubicBezTo>
                  <a:cubicBezTo>
                    <a:pt x="167" y="418"/>
                    <a:pt x="176" y="430"/>
                    <a:pt x="184" y="438"/>
                  </a:cubicBezTo>
                  <a:cubicBezTo>
                    <a:pt x="198" y="455"/>
                    <a:pt x="212" y="475"/>
                    <a:pt x="229" y="492"/>
                  </a:cubicBezTo>
                  <a:cubicBezTo>
                    <a:pt x="240" y="503"/>
                    <a:pt x="252" y="518"/>
                    <a:pt x="263" y="532"/>
                  </a:cubicBezTo>
                  <a:cubicBezTo>
                    <a:pt x="272" y="537"/>
                    <a:pt x="277" y="543"/>
                    <a:pt x="283" y="551"/>
                  </a:cubicBezTo>
                  <a:cubicBezTo>
                    <a:pt x="291" y="557"/>
                    <a:pt x="297" y="565"/>
                    <a:pt x="306" y="571"/>
                  </a:cubicBezTo>
                  <a:cubicBezTo>
                    <a:pt x="317" y="582"/>
                    <a:pt x="331" y="596"/>
                    <a:pt x="342" y="608"/>
                  </a:cubicBezTo>
                  <a:cubicBezTo>
                    <a:pt x="362" y="622"/>
                    <a:pt x="379" y="639"/>
                    <a:pt x="396" y="653"/>
                  </a:cubicBezTo>
                  <a:cubicBezTo>
                    <a:pt x="407" y="662"/>
                    <a:pt x="416" y="667"/>
                    <a:pt x="424" y="676"/>
                  </a:cubicBezTo>
                  <a:cubicBezTo>
                    <a:pt x="464" y="704"/>
                    <a:pt x="501" y="729"/>
                    <a:pt x="538" y="749"/>
                  </a:cubicBezTo>
                  <a:cubicBezTo>
                    <a:pt x="549" y="758"/>
                    <a:pt x="563" y="763"/>
                    <a:pt x="574" y="769"/>
                  </a:cubicBezTo>
                  <a:cubicBezTo>
                    <a:pt x="636" y="800"/>
                    <a:pt x="693" y="817"/>
                    <a:pt x="736" y="817"/>
                  </a:cubicBezTo>
                  <a:cubicBezTo>
                    <a:pt x="767" y="817"/>
                    <a:pt x="792" y="811"/>
                    <a:pt x="809" y="794"/>
                  </a:cubicBezTo>
                  <a:cubicBezTo>
                    <a:pt x="851" y="752"/>
                    <a:pt x="840" y="664"/>
                    <a:pt x="786" y="560"/>
                  </a:cubicBezTo>
                  <a:cubicBezTo>
                    <a:pt x="781" y="546"/>
                    <a:pt x="772" y="534"/>
                    <a:pt x="764" y="520"/>
                  </a:cubicBezTo>
                  <a:cubicBezTo>
                    <a:pt x="744" y="486"/>
                    <a:pt x="718" y="447"/>
                    <a:pt x="690" y="410"/>
                  </a:cubicBezTo>
                  <a:cubicBezTo>
                    <a:pt x="685" y="401"/>
                    <a:pt x="676" y="390"/>
                    <a:pt x="668" y="381"/>
                  </a:cubicBezTo>
                  <a:cubicBezTo>
                    <a:pt x="653" y="364"/>
                    <a:pt x="639" y="345"/>
                    <a:pt x="622" y="328"/>
                  </a:cubicBezTo>
                  <a:cubicBezTo>
                    <a:pt x="611" y="314"/>
                    <a:pt x="600" y="303"/>
                    <a:pt x="586" y="288"/>
                  </a:cubicBezTo>
                  <a:cubicBezTo>
                    <a:pt x="580" y="283"/>
                    <a:pt x="574" y="274"/>
                    <a:pt x="566" y="269"/>
                  </a:cubicBezTo>
                  <a:cubicBezTo>
                    <a:pt x="560" y="263"/>
                    <a:pt x="555" y="254"/>
                    <a:pt x="546" y="249"/>
                  </a:cubicBezTo>
                  <a:cubicBezTo>
                    <a:pt x="535" y="237"/>
                    <a:pt x="521" y="223"/>
                    <a:pt x="506" y="212"/>
                  </a:cubicBezTo>
                  <a:cubicBezTo>
                    <a:pt x="489" y="195"/>
                    <a:pt x="472" y="181"/>
                    <a:pt x="453" y="167"/>
                  </a:cubicBezTo>
                  <a:cubicBezTo>
                    <a:pt x="444" y="158"/>
                    <a:pt x="436" y="153"/>
                    <a:pt x="424" y="144"/>
                  </a:cubicBezTo>
                  <a:cubicBezTo>
                    <a:pt x="388" y="116"/>
                    <a:pt x="351" y="90"/>
                    <a:pt x="314" y="71"/>
                  </a:cubicBezTo>
                  <a:cubicBezTo>
                    <a:pt x="303" y="62"/>
                    <a:pt x="289" y="56"/>
                    <a:pt x="277" y="51"/>
                  </a:cubicBezTo>
                  <a:cubicBezTo>
                    <a:pt x="215" y="17"/>
                    <a:pt x="159" y="0"/>
                    <a:pt x="113" y="0"/>
                  </a:cubicBezTo>
                  <a:lnTo>
                    <a:pt x="108" y="2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2" name="Freeform 147"/>
            <p:cNvSpPr>
              <a:spLocks noChangeArrowheads="1"/>
            </p:cNvSpPr>
            <p:nvPr/>
          </p:nvSpPr>
          <p:spPr bwMode="auto">
            <a:xfrm>
              <a:off x="5075" y="1371"/>
              <a:ext cx="37" cy="38"/>
            </a:xfrm>
            <a:custGeom>
              <a:avLst/>
              <a:gdLst>
                <a:gd name="T0" fmla="*/ 85 w 168"/>
                <a:gd name="T1" fmla="*/ 0 h 171"/>
                <a:gd name="T2" fmla="*/ 85 w 168"/>
                <a:gd name="T3" fmla="*/ 0 h 171"/>
                <a:gd name="T4" fmla="*/ 0 w 168"/>
                <a:gd name="T5" fmla="*/ 85 h 171"/>
                <a:gd name="T6" fmla="*/ 85 w 168"/>
                <a:gd name="T7" fmla="*/ 170 h 171"/>
                <a:gd name="T8" fmla="*/ 167 w 168"/>
                <a:gd name="T9" fmla="*/ 85 h 171"/>
                <a:gd name="T10" fmla="*/ 85 w 168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71">
                  <a:moveTo>
                    <a:pt x="85" y="0"/>
                  </a:moveTo>
                  <a:lnTo>
                    <a:pt x="85" y="0"/>
                  </a:lnTo>
                  <a:cubicBezTo>
                    <a:pt x="37" y="0"/>
                    <a:pt x="0" y="39"/>
                    <a:pt x="0" y="85"/>
                  </a:cubicBezTo>
                  <a:cubicBezTo>
                    <a:pt x="0" y="130"/>
                    <a:pt x="37" y="170"/>
                    <a:pt x="85" y="170"/>
                  </a:cubicBezTo>
                  <a:cubicBezTo>
                    <a:pt x="130" y="170"/>
                    <a:pt x="167" y="130"/>
                    <a:pt x="167" y="85"/>
                  </a:cubicBezTo>
                  <a:cubicBezTo>
                    <a:pt x="167" y="39"/>
                    <a:pt x="130" y="0"/>
                    <a:pt x="8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3" name="Freeform 148"/>
            <p:cNvSpPr>
              <a:spLocks noChangeArrowheads="1"/>
            </p:cNvSpPr>
            <p:nvPr/>
          </p:nvSpPr>
          <p:spPr bwMode="auto">
            <a:xfrm>
              <a:off x="6072" y="1965"/>
              <a:ext cx="90" cy="245"/>
            </a:xfrm>
            <a:custGeom>
              <a:avLst/>
              <a:gdLst>
                <a:gd name="T0" fmla="*/ 311 w 400"/>
                <a:gd name="T1" fmla="*/ 882 h 1084"/>
                <a:gd name="T2" fmla="*/ 91 w 400"/>
                <a:gd name="T3" fmla="*/ 882 h 1084"/>
                <a:gd name="T4" fmla="*/ 201 w 400"/>
                <a:gd name="T5" fmla="*/ 1083 h 1084"/>
                <a:gd name="T6" fmla="*/ 311 w 400"/>
                <a:gd name="T7" fmla="*/ 882 h 1084"/>
                <a:gd name="T8" fmla="*/ 14 w 400"/>
                <a:gd name="T9" fmla="*/ 730 h 1084"/>
                <a:gd name="T10" fmla="*/ 77 w 400"/>
                <a:gd name="T11" fmla="*/ 843 h 1084"/>
                <a:gd name="T12" fmla="*/ 14 w 400"/>
                <a:gd name="T13" fmla="*/ 730 h 1084"/>
                <a:gd name="T14" fmla="*/ 388 w 400"/>
                <a:gd name="T15" fmla="*/ 730 h 1084"/>
                <a:gd name="T16" fmla="*/ 325 w 400"/>
                <a:gd name="T17" fmla="*/ 843 h 1084"/>
                <a:gd name="T18" fmla="*/ 388 w 400"/>
                <a:gd name="T19" fmla="*/ 730 h 1084"/>
                <a:gd name="T20" fmla="*/ 3 w 400"/>
                <a:gd name="T21" fmla="*/ 623 h 1084"/>
                <a:gd name="T22" fmla="*/ 43 w 400"/>
                <a:gd name="T23" fmla="*/ 699 h 1084"/>
                <a:gd name="T24" fmla="*/ 3 w 400"/>
                <a:gd name="T25" fmla="*/ 623 h 1084"/>
                <a:gd name="T26" fmla="*/ 399 w 400"/>
                <a:gd name="T27" fmla="*/ 623 h 1084"/>
                <a:gd name="T28" fmla="*/ 357 w 400"/>
                <a:gd name="T29" fmla="*/ 699 h 1084"/>
                <a:gd name="T30" fmla="*/ 399 w 400"/>
                <a:gd name="T31" fmla="*/ 623 h 1084"/>
                <a:gd name="T32" fmla="*/ 34 w 400"/>
                <a:gd name="T33" fmla="*/ 473 h 1084"/>
                <a:gd name="T34" fmla="*/ 0 w 400"/>
                <a:gd name="T35" fmla="*/ 543 h 1084"/>
                <a:gd name="T36" fmla="*/ 34 w 400"/>
                <a:gd name="T37" fmla="*/ 611 h 1084"/>
                <a:gd name="T38" fmla="*/ 34 w 400"/>
                <a:gd name="T39" fmla="*/ 473 h 1084"/>
                <a:gd name="T40" fmla="*/ 365 w 400"/>
                <a:gd name="T41" fmla="*/ 473 h 1084"/>
                <a:gd name="T42" fmla="*/ 365 w 400"/>
                <a:gd name="T43" fmla="*/ 611 h 1084"/>
                <a:gd name="T44" fmla="*/ 399 w 400"/>
                <a:gd name="T45" fmla="*/ 543 h 1084"/>
                <a:gd name="T46" fmla="*/ 365 w 400"/>
                <a:gd name="T47" fmla="*/ 473 h 1084"/>
                <a:gd name="T48" fmla="*/ 357 w 400"/>
                <a:gd name="T49" fmla="*/ 385 h 1084"/>
                <a:gd name="T50" fmla="*/ 399 w 400"/>
                <a:gd name="T51" fmla="*/ 461 h 1084"/>
                <a:gd name="T52" fmla="*/ 357 w 400"/>
                <a:gd name="T53" fmla="*/ 385 h 1084"/>
                <a:gd name="T54" fmla="*/ 43 w 400"/>
                <a:gd name="T55" fmla="*/ 385 h 1084"/>
                <a:gd name="T56" fmla="*/ 3 w 400"/>
                <a:gd name="T57" fmla="*/ 461 h 1084"/>
                <a:gd name="T58" fmla="*/ 43 w 400"/>
                <a:gd name="T59" fmla="*/ 385 h 1084"/>
                <a:gd name="T60" fmla="*/ 362 w 400"/>
                <a:gd name="T61" fmla="*/ 224 h 1084"/>
                <a:gd name="T62" fmla="*/ 351 w 400"/>
                <a:gd name="T63" fmla="*/ 351 h 1084"/>
                <a:gd name="T64" fmla="*/ 362 w 400"/>
                <a:gd name="T65" fmla="*/ 224 h 1084"/>
                <a:gd name="T66" fmla="*/ 40 w 400"/>
                <a:gd name="T67" fmla="*/ 224 h 1084"/>
                <a:gd name="T68" fmla="*/ 49 w 400"/>
                <a:gd name="T69" fmla="*/ 351 h 1084"/>
                <a:gd name="T70" fmla="*/ 40 w 400"/>
                <a:gd name="T71" fmla="*/ 224 h 1084"/>
                <a:gd name="T72" fmla="*/ 201 w 400"/>
                <a:gd name="T73" fmla="*/ 0 h 1084"/>
                <a:gd name="T74" fmla="*/ 91 w 400"/>
                <a:gd name="T75" fmla="*/ 201 h 1084"/>
                <a:gd name="T76" fmla="*/ 311 w 400"/>
                <a:gd name="T77" fmla="*/ 201 h 1084"/>
                <a:gd name="T78" fmla="*/ 201 w 400"/>
                <a:gd name="T7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4">
                  <a:moveTo>
                    <a:pt x="311" y="882"/>
                  </a:moveTo>
                  <a:lnTo>
                    <a:pt x="311" y="882"/>
                  </a:lnTo>
                  <a:cubicBezTo>
                    <a:pt x="283" y="953"/>
                    <a:pt x="244" y="996"/>
                    <a:pt x="201" y="996"/>
                  </a:cubicBezTo>
                  <a:cubicBezTo>
                    <a:pt x="159" y="996"/>
                    <a:pt x="119" y="953"/>
                    <a:pt x="91" y="882"/>
                  </a:cubicBezTo>
                  <a:cubicBezTo>
                    <a:pt x="77" y="888"/>
                    <a:pt x="65" y="897"/>
                    <a:pt x="51" y="902"/>
                  </a:cubicBezTo>
                  <a:cubicBezTo>
                    <a:pt x="88" y="1013"/>
                    <a:pt x="142" y="1083"/>
                    <a:pt x="201" y="1083"/>
                  </a:cubicBezTo>
                  <a:cubicBezTo>
                    <a:pt x="261" y="1083"/>
                    <a:pt x="314" y="1013"/>
                    <a:pt x="351" y="902"/>
                  </a:cubicBezTo>
                  <a:cubicBezTo>
                    <a:pt x="337" y="897"/>
                    <a:pt x="325" y="888"/>
                    <a:pt x="311" y="882"/>
                  </a:cubicBezTo>
                  <a:lnTo>
                    <a:pt x="14" y="730"/>
                  </a:lnTo>
                  <a:lnTo>
                    <a:pt x="14" y="730"/>
                  </a:lnTo>
                  <a:cubicBezTo>
                    <a:pt x="20" y="778"/>
                    <a:pt x="29" y="821"/>
                    <a:pt x="40" y="860"/>
                  </a:cubicBezTo>
                  <a:cubicBezTo>
                    <a:pt x="51" y="855"/>
                    <a:pt x="63" y="849"/>
                    <a:pt x="77" y="843"/>
                  </a:cubicBezTo>
                  <a:cubicBezTo>
                    <a:pt x="65" y="812"/>
                    <a:pt x="57" y="775"/>
                    <a:pt x="49" y="733"/>
                  </a:cubicBezTo>
                  <a:cubicBezTo>
                    <a:pt x="37" y="733"/>
                    <a:pt x="26" y="730"/>
                    <a:pt x="14" y="730"/>
                  </a:cubicBezTo>
                  <a:lnTo>
                    <a:pt x="388" y="730"/>
                  </a:lnTo>
                  <a:lnTo>
                    <a:pt x="388" y="730"/>
                  </a:lnTo>
                  <a:cubicBezTo>
                    <a:pt x="376" y="730"/>
                    <a:pt x="365" y="733"/>
                    <a:pt x="351" y="733"/>
                  </a:cubicBezTo>
                  <a:cubicBezTo>
                    <a:pt x="345" y="775"/>
                    <a:pt x="337" y="812"/>
                    <a:pt x="325" y="843"/>
                  </a:cubicBezTo>
                  <a:cubicBezTo>
                    <a:pt x="337" y="849"/>
                    <a:pt x="351" y="855"/>
                    <a:pt x="362" y="860"/>
                  </a:cubicBezTo>
                  <a:cubicBezTo>
                    <a:pt x="373" y="821"/>
                    <a:pt x="382" y="778"/>
                    <a:pt x="388" y="730"/>
                  </a:cubicBezTo>
                  <a:lnTo>
                    <a:pt x="3" y="623"/>
                  </a:lnTo>
                  <a:lnTo>
                    <a:pt x="3" y="623"/>
                  </a:lnTo>
                  <a:cubicBezTo>
                    <a:pt x="3" y="648"/>
                    <a:pt x="6" y="671"/>
                    <a:pt x="9" y="693"/>
                  </a:cubicBezTo>
                  <a:cubicBezTo>
                    <a:pt x="20" y="696"/>
                    <a:pt x="31" y="696"/>
                    <a:pt x="43" y="699"/>
                  </a:cubicBezTo>
                  <a:cubicBezTo>
                    <a:pt x="43" y="687"/>
                    <a:pt x="40" y="676"/>
                    <a:pt x="40" y="662"/>
                  </a:cubicBezTo>
                  <a:cubicBezTo>
                    <a:pt x="26" y="651"/>
                    <a:pt x="14" y="637"/>
                    <a:pt x="3" y="623"/>
                  </a:cubicBezTo>
                  <a:lnTo>
                    <a:pt x="399" y="623"/>
                  </a:lnTo>
                  <a:lnTo>
                    <a:pt x="399" y="623"/>
                  </a:lnTo>
                  <a:cubicBezTo>
                    <a:pt x="388" y="637"/>
                    <a:pt x="373" y="651"/>
                    <a:pt x="362" y="662"/>
                  </a:cubicBezTo>
                  <a:cubicBezTo>
                    <a:pt x="359" y="676"/>
                    <a:pt x="359" y="687"/>
                    <a:pt x="357" y="699"/>
                  </a:cubicBezTo>
                  <a:cubicBezTo>
                    <a:pt x="371" y="696"/>
                    <a:pt x="382" y="696"/>
                    <a:pt x="393" y="693"/>
                  </a:cubicBezTo>
                  <a:cubicBezTo>
                    <a:pt x="396" y="671"/>
                    <a:pt x="396" y="648"/>
                    <a:pt x="399" y="623"/>
                  </a:cubicBezTo>
                  <a:lnTo>
                    <a:pt x="34" y="473"/>
                  </a:lnTo>
                  <a:lnTo>
                    <a:pt x="34" y="473"/>
                  </a:lnTo>
                  <a:cubicBezTo>
                    <a:pt x="23" y="487"/>
                    <a:pt x="12" y="501"/>
                    <a:pt x="0" y="512"/>
                  </a:cubicBezTo>
                  <a:cubicBezTo>
                    <a:pt x="0" y="523"/>
                    <a:pt x="0" y="532"/>
                    <a:pt x="0" y="543"/>
                  </a:cubicBezTo>
                  <a:cubicBezTo>
                    <a:pt x="0" y="552"/>
                    <a:pt x="0" y="560"/>
                    <a:pt x="0" y="572"/>
                  </a:cubicBezTo>
                  <a:cubicBezTo>
                    <a:pt x="12" y="583"/>
                    <a:pt x="23" y="597"/>
                    <a:pt x="34" y="611"/>
                  </a:cubicBezTo>
                  <a:cubicBezTo>
                    <a:pt x="34" y="589"/>
                    <a:pt x="34" y="566"/>
                    <a:pt x="34" y="543"/>
                  </a:cubicBezTo>
                  <a:cubicBezTo>
                    <a:pt x="34" y="518"/>
                    <a:pt x="34" y="495"/>
                    <a:pt x="34" y="473"/>
                  </a:cubicBezTo>
                  <a:lnTo>
                    <a:pt x="365" y="473"/>
                  </a:lnTo>
                  <a:lnTo>
                    <a:pt x="365" y="473"/>
                  </a:lnTo>
                  <a:cubicBezTo>
                    <a:pt x="368" y="495"/>
                    <a:pt x="368" y="518"/>
                    <a:pt x="368" y="543"/>
                  </a:cubicBezTo>
                  <a:cubicBezTo>
                    <a:pt x="368" y="566"/>
                    <a:pt x="368" y="589"/>
                    <a:pt x="365" y="611"/>
                  </a:cubicBezTo>
                  <a:cubicBezTo>
                    <a:pt x="379" y="597"/>
                    <a:pt x="391" y="583"/>
                    <a:pt x="399" y="572"/>
                  </a:cubicBezTo>
                  <a:cubicBezTo>
                    <a:pt x="399" y="560"/>
                    <a:pt x="399" y="552"/>
                    <a:pt x="399" y="543"/>
                  </a:cubicBezTo>
                  <a:cubicBezTo>
                    <a:pt x="399" y="532"/>
                    <a:pt x="399" y="523"/>
                    <a:pt x="399" y="512"/>
                  </a:cubicBezTo>
                  <a:cubicBezTo>
                    <a:pt x="391" y="501"/>
                    <a:pt x="379" y="487"/>
                    <a:pt x="365" y="473"/>
                  </a:cubicBezTo>
                  <a:lnTo>
                    <a:pt x="357" y="385"/>
                  </a:lnTo>
                  <a:lnTo>
                    <a:pt x="357" y="385"/>
                  </a:lnTo>
                  <a:cubicBezTo>
                    <a:pt x="359" y="396"/>
                    <a:pt x="359" y="408"/>
                    <a:pt x="362" y="422"/>
                  </a:cubicBezTo>
                  <a:cubicBezTo>
                    <a:pt x="373" y="433"/>
                    <a:pt x="388" y="447"/>
                    <a:pt x="399" y="461"/>
                  </a:cubicBezTo>
                  <a:cubicBezTo>
                    <a:pt x="396" y="436"/>
                    <a:pt x="396" y="413"/>
                    <a:pt x="393" y="391"/>
                  </a:cubicBezTo>
                  <a:cubicBezTo>
                    <a:pt x="382" y="388"/>
                    <a:pt x="371" y="388"/>
                    <a:pt x="357" y="385"/>
                  </a:cubicBezTo>
                  <a:lnTo>
                    <a:pt x="43" y="385"/>
                  </a:lnTo>
                  <a:lnTo>
                    <a:pt x="43" y="385"/>
                  </a:lnTo>
                  <a:cubicBezTo>
                    <a:pt x="31" y="388"/>
                    <a:pt x="20" y="388"/>
                    <a:pt x="9" y="391"/>
                  </a:cubicBezTo>
                  <a:cubicBezTo>
                    <a:pt x="6" y="413"/>
                    <a:pt x="3" y="436"/>
                    <a:pt x="3" y="461"/>
                  </a:cubicBezTo>
                  <a:cubicBezTo>
                    <a:pt x="14" y="447"/>
                    <a:pt x="26" y="433"/>
                    <a:pt x="40" y="422"/>
                  </a:cubicBezTo>
                  <a:cubicBezTo>
                    <a:pt x="40" y="408"/>
                    <a:pt x="43" y="396"/>
                    <a:pt x="43" y="385"/>
                  </a:cubicBezTo>
                  <a:lnTo>
                    <a:pt x="362" y="224"/>
                  </a:lnTo>
                  <a:lnTo>
                    <a:pt x="362" y="224"/>
                  </a:lnTo>
                  <a:cubicBezTo>
                    <a:pt x="351" y="230"/>
                    <a:pt x="337" y="235"/>
                    <a:pt x="325" y="241"/>
                  </a:cubicBezTo>
                  <a:cubicBezTo>
                    <a:pt x="337" y="272"/>
                    <a:pt x="345" y="311"/>
                    <a:pt x="351" y="351"/>
                  </a:cubicBezTo>
                  <a:cubicBezTo>
                    <a:pt x="365" y="351"/>
                    <a:pt x="376" y="354"/>
                    <a:pt x="388" y="354"/>
                  </a:cubicBezTo>
                  <a:cubicBezTo>
                    <a:pt x="382" y="308"/>
                    <a:pt x="373" y="264"/>
                    <a:pt x="362" y="224"/>
                  </a:cubicBezTo>
                  <a:lnTo>
                    <a:pt x="40" y="224"/>
                  </a:lnTo>
                  <a:lnTo>
                    <a:pt x="40" y="224"/>
                  </a:lnTo>
                  <a:cubicBezTo>
                    <a:pt x="29" y="264"/>
                    <a:pt x="20" y="308"/>
                    <a:pt x="14" y="354"/>
                  </a:cubicBezTo>
                  <a:cubicBezTo>
                    <a:pt x="26" y="354"/>
                    <a:pt x="37" y="351"/>
                    <a:pt x="49" y="351"/>
                  </a:cubicBezTo>
                  <a:cubicBezTo>
                    <a:pt x="57" y="311"/>
                    <a:pt x="65" y="272"/>
                    <a:pt x="77" y="241"/>
                  </a:cubicBezTo>
                  <a:cubicBezTo>
                    <a:pt x="63" y="235"/>
                    <a:pt x="51" y="230"/>
                    <a:pt x="40" y="224"/>
                  </a:cubicBezTo>
                  <a:lnTo>
                    <a:pt x="201" y="0"/>
                  </a:lnTo>
                  <a:lnTo>
                    <a:pt x="201" y="0"/>
                  </a:lnTo>
                  <a:cubicBezTo>
                    <a:pt x="142" y="0"/>
                    <a:pt x="88" y="71"/>
                    <a:pt x="51" y="181"/>
                  </a:cubicBezTo>
                  <a:cubicBezTo>
                    <a:pt x="65" y="187"/>
                    <a:pt x="77" y="196"/>
                    <a:pt x="91" y="201"/>
                  </a:cubicBezTo>
                  <a:cubicBezTo>
                    <a:pt x="119" y="130"/>
                    <a:pt x="159" y="88"/>
                    <a:pt x="201" y="88"/>
                  </a:cubicBezTo>
                  <a:cubicBezTo>
                    <a:pt x="244" y="88"/>
                    <a:pt x="283" y="130"/>
                    <a:pt x="311" y="201"/>
                  </a:cubicBezTo>
                  <a:cubicBezTo>
                    <a:pt x="325" y="196"/>
                    <a:pt x="337" y="187"/>
                    <a:pt x="351" y="181"/>
                  </a:cubicBezTo>
                  <a:cubicBezTo>
                    <a:pt x="314" y="71"/>
                    <a:pt x="261" y="0"/>
                    <a:pt x="201" y="0"/>
                  </a:cubicBezTo>
                  <a:lnTo>
                    <a:pt x="311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4" name="Freeform 149"/>
            <p:cNvSpPr>
              <a:spLocks noChangeArrowheads="1"/>
            </p:cNvSpPr>
            <p:nvPr/>
          </p:nvSpPr>
          <p:spPr bwMode="auto">
            <a:xfrm>
              <a:off x="5995" y="2043"/>
              <a:ext cx="246" cy="90"/>
            </a:xfrm>
            <a:custGeom>
              <a:avLst/>
              <a:gdLst>
                <a:gd name="T0" fmla="*/ 611 w 1087"/>
                <a:gd name="T1" fmla="*/ 365 h 400"/>
                <a:gd name="T2" fmla="*/ 475 w 1087"/>
                <a:gd name="T3" fmla="*/ 365 h 400"/>
                <a:gd name="T4" fmla="*/ 543 w 1087"/>
                <a:gd name="T5" fmla="*/ 399 h 400"/>
                <a:gd name="T6" fmla="*/ 611 w 1087"/>
                <a:gd name="T7" fmla="*/ 365 h 400"/>
                <a:gd name="T8" fmla="*/ 240 w 1087"/>
                <a:gd name="T9" fmla="*/ 326 h 400"/>
                <a:gd name="T10" fmla="*/ 356 w 1087"/>
                <a:gd name="T11" fmla="*/ 388 h 400"/>
                <a:gd name="T12" fmla="*/ 461 w 1087"/>
                <a:gd name="T13" fmla="*/ 396 h 400"/>
                <a:gd name="T14" fmla="*/ 385 w 1087"/>
                <a:gd name="T15" fmla="*/ 357 h 400"/>
                <a:gd name="T16" fmla="*/ 240 w 1087"/>
                <a:gd name="T17" fmla="*/ 326 h 400"/>
                <a:gd name="T18" fmla="*/ 845 w 1087"/>
                <a:gd name="T19" fmla="*/ 326 h 400"/>
                <a:gd name="T20" fmla="*/ 699 w 1087"/>
                <a:gd name="T21" fmla="*/ 357 h 400"/>
                <a:gd name="T22" fmla="*/ 625 w 1087"/>
                <a:gd name="T23" fmla="*/ 396 h 400"/>
                <a:gd name="T24" fmla="*/ 730 w 1087"/>
                <a:gd name="T25" fmla="*/ 388 h 400"/>
                <a:gd name="T26" fmla="*/ 845 w 1087"/>
                <a:gd name="T27" fmla="*/ 326 h 400"/>
                <a:gd name="T28" fmla="*/ 902 w 1087"/>
                <a:gd name="T29" fmla="*/ 51 h 400"/>
                <a:gd name="T30" fmla="*/ 995 w 1087"/>
                <a:gd name="T31" fmla="*/ 201 h 400"/>
                <a:gd name="T32" fmla="*/ 902 w 1087"/>
                <a:gd name="T33" fmla="*/ 348 h 400"/>
                <a:gd name="T34" fmla="*/ 902 w 1087"/>
                <a:gd name="T35" fmla="*/ 51 h 400"/>
                <a:gd name="T36" fmla="*/ 181 w 1087"/>
                <a:gd name="T37" fmla="*/ 51 h 400"/>
                <a:gd name="T38" fmla="*/ 181 w 1087"/>
                <a:gd name="T39" fmla="*/ 348 h 400"/>
                <a:gd name="T40" fmla="*/ 88 w 1087"/>
                <a:gd name="T41" fmla="*/ 201 h 400"/>
                <a:gd name="T42" fmla="*/ 181 w 1087"/>
                <a:gd name="T43" fmla="*/ 51 h 400"/>
                <a:gd name="T44" fmla="*/ 625 w 1087"/>
                <a:gd name="T45" fmla="*/ 3 h 400"/>
                <a:gd name="T46" fmla="*/ 699 w 1087"/>
                <a:gd name="T47" fmla="*/ 43 h 400"/>
                <a:gd name="T48" fmla="*/ 845 w 1087"/>
                <a:gd name="T49" fmla="*/ 74 h 400"/>
                <a:gd name="T50" fmla="*/ 730 w 1087"/>
                <a:gd name="T51" fmla="*/ 12 h 400"/>
                <a:gd name="T52" fmla="*/ 625 w 1087"/>
                <a:gd name="T53" fmla="*/ 3 h 400"/>
                <a:gd name="T54" fmla="*/ 461 w 1087"/>
                <a:gd name="T55" fmla="*/ 3 h 400"/>
                <a:gd name="T56" fmla="*/ 356 w 1087"/>
                <a:gd name="T57" fmla="*/ 12 h 400"/>
                <a:gd name="T58" fmla="*/ 240 w 1087"/>
                <a:gd name="T59" fmla="*/ 74 h 400"/>
                <a:gd name="T60" fmla="*/ 385 w 1087"/>
                <a:gd name="T61" fmla="*/ 43 h 400"/>
                <a:gd name="T62" fmla="*/ 461 w 1087"/>
                <a:gd name="T63" fmla="*/ 3 h 400"/>
                <a:gd name="T64" fmla="*/ 543 w 1087"/>
                <a:gd name="T65" fmla="*/ 0 h 400"/>
                <a:gd name="T66" fmla="*/ 475 w 1087"/>
                <a:gd name="T67" fmla="*/ 34 h 400"/>
                <a:gd name="T68" fmla="*/ 611 w 1087"/>
                <a:gd name="T69" fmla="*/ 34 h 400"/>
                <a:gd name="T70" fmla="*/ 543 w 1087"/>
                <a:gd name="T7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7" h="400">
                  <a:moveTo>
                    <a:pt x="611" y="365"/>
                  </a:moveTo>
                  <a:lnTo>
                    <a:pt x="611" y="365"/>
                  </a:lnTo>
                  <a:cubicBezTo>
                    <a:pt x="588" y="365"/>
                    <a:pt x="566" y="368"/>
                    <a:pt x="543" y="368"/>
                  </a:cubicBezTo>
                  <a:cubicBezTo>
                    <a:pt x="520" y="368"/>
                    <a:pt x="498" y="365"/>
                    <a:pt x="475" y="365"/>
                  </a:cubicBezTo>
                  <a:cubicBezTo>
                    <a:pt x="486" y="376"/>
                    <a:pt x="501" y="388"/>
                    <a:pt x="515" y="399"/>
                  </a:cubicBezTo>
                  <a:cubicBezTo>
                    <a:pt x="523" y="399"/>
                    <a:pt x="532" y="399"/>
                    <a:pt x="543" y="399"/>
                  </a:cubicBezTo>
                  <a:cubicBezTo>
                    <a:pt x="552" y="399"/>
                    <a:pt x="563" y="399"/>
                    <a:pt x="571" y="399"/>
                  </a:cubicBezTo>
                  <a:cubicBezTo>
                    <a:pt x="586" y="388"/>
                    <a:pt x="597" y="376"/>
                    <a:pt x="611" y="365"/>
                  </a:cubicBezTo>
                  <a:lnTo>
                    <a:pt x="240" y="326"/>
                  </a:lnTo>
                  <a:lnTo>
                    <a:pt x="240" y="326"/>
                  </a:lnTo>
                  <a:cubicBezTo>
                    <a:pt x="235" y="337"/>
                    <a:pt x="229" y="351"/>
                    <a:pt x="224" y="362"/>
                  </a:cubicBezTo>
                  <a:cubicBezTo>
                    <a:pt x="263" y="371"/>
                    <a:pt x="308" y="382"/>
                    <a:pt x="356" y="388"/>
                  </a:cubicBezTo>
                  <a:cubicBezTo>
                    <a:pt x="368" y="388"/>
                    <a:pt x="379" y="391"/>
                    <a:pt x="391" y="391"/>
                  </a:cubicBezTo>
                  <a:cubicBezTo>
                    <a:pt x="413" y="393"/>
                    <a:pt x="438" y="396"/>
                    <a:pt x="461" y="396"/>
                  </a:cubicBezTo>
                  <a:cubicBezTo>
                    <a:pt x="447" y="385"/>
                    <a:pt x="435" y="374"/>
                    <a:pt x="421" y="362"/>
                  </a:cubicBezTo>
                  <a:cubicBezTo>
                    <a:pt x="410" y="359"/>
                    <a:pt x="399" y="359"/>
                    <a:pt x="385" y="357"/>
                  </a:cubicBezTo>
                  <a:cubicBezTo>
                    <a:pt x="373" y="354"/>
                    <a:pt x="362" y="354"/>
                    <a:pt x="351" y="351"/>
                  </a:cubicBezTo>
                  <a:cubicBezTo>
                    <a:pt x="311" y="345"/>
                    <a:pt x="274" y="337"/>
                    <a:pt x="240" y="326"/>
                  </a:cubicBezTo>
                  <a:lnTo>
                    <a:pt x="845" y="326"/>
                  </a:lnTo>
                  <a:lnTo>
                    <a:pt x="845" y="326"/>
                  </a:lnTo>
                  <a:cubicBezTo>
                    <a:pt x="812" y="337"/>
                    <a:pt x="775" y="345"/>
                    <a:pt x="735" y="351"/>
                  </a:cubicBezTo>
                  <a:cubicBezTo>
                    <a:pt x="724" y="354"/>
                    <a:pt x="713" y="354"/>
                    <a:pt x="699" y="357"/>
                  </a:cubicBezTo>
                  <a:cubicBezTo>
                    <a:pt x="687" y="359"/>
                    <a:pt x="676" y="359"/>
                    <a:pt x="664" y="362"/>
                  </a:cubicBezTo>
                  <a:cubicBezTo>
                    <a:pt x="650" y="374"/>
                    <a:pt x="636" y="385"/>
                    <a:pt x="625" y="396"/>
                  </a:cubicBezTo>
                  <a:cubicBezTo>
                    <a:pt x="647" y="396"/>
                    <a:pt x="670" y="393"/>
                    <a:pt x="693" y="391"/>
                  </a:cubicBezTo>
                  <a:cubicBezTo>
                    <a:pt x="707" y="391"/>
                    <a:pt x="718" y="388"/>
                    <a:pt x="730" y="388"/>
                  </a:cubicBezTo>
                  <a:cubicBezTo>
                    <a:pt x="778" y="382"/>
                    <a:pt x="820" y="371"/>
                    <a:pt x="862" y="362"/>
                  </a:cubicBezTo>
                  <a:cubicBezTo>
                    <a:pt x="857" y="351"/>
                    <a:pt x="851" y="337"/>
                    <a:pt x="845" y="326"/>
                  </a:cubicBezTo>
                  <a:lnTo>
                    <a:pt x="902" y="51"/>
                  </a:lnTo>
                  <a:lnTo>
                    <a:pt x="902" y="51"/>
                  </a:lnTo>
                  <a:cubicBezTo>
                    <a:pt x="896" y="63"/>
                    <a:pt x="891" y="77"/>
                    <a:pt x="882" y="88"/>
                  </a:cubicBezTo>
                  <a:cubicBezTo>
                    <a:pt x="953" y="119"/>
                    <a:pt x="995" y="156"/>
                    <a:pt x="995" y="201"/>
                  </a:cubicBezTo>
                  <a:cubicBezTo>
                    <a:pt x="995" y="244"/>
                    <a:pt x="953" y="281"/>
                    <a:pt x="882" y="312"/>
                  </a:cubicBezTo>
                  <a:cubicBezTo>
                    <a:pt x="891" y="323"/>
                    <a:pt x="896" y="337"/>
                    <a:pt x="902" y="348"/>
                  </a:cubicBezTo>
                  <a:cubicBezTo>
                    <a:pt x="1015" y="312"/>
                    <a:pt x="1086" y="261"/>
                    <a:pt x="1086" y="201"/>
                  </a:cubicBezTo>
                  <a:cubicBezTo>
                    <a:pt x="1086" y="142"/>
                    <a:pt x="1015" y="88"/>
                    <a:pt x="902" y="51"/>
                  </a:cubicBezTo>
                  <a:lnTo>
                    <a:pt x="181" y="51"/>
                  </a:lnTo>
                  <a:lnTo>
                    <a:pt x="181" y="51"/>
                  </a:lnTo>
                  <a:cubicBezTo>
                    <a:pt x="71" y="88"/>
                    <a:pt x="0" y="142"/>
                    <a:pt x="0" y="201"/>
                  </a:cubicBezTo>
                  <a:cubicBezTo>
                    <a:pt x="0" y="261"/>
                    <a:pt x="71" y="312"/>
                    <a:pt x="181" y="348"/>
                  </a:cubicBezTo>
                  <a:cubicBezTo>
                    <a:pt x="190" y="337"/>
                    <a:pt x="195" y="323"/>
                    <a:pt x="204" y="312"/>
                  </a:cubicBezTo>
                  <a:cubicBezTo>
                    <a:pt x="133" y="281"/>
                    <a:pt x="88" y="244"/>
                    <a:pt x="88" y="201"/>
                  </a:cubicBezTo>
                  <a:cubicBezTo>
                    <a:pt x="88" y="156"/>
                    <a:pt x="133" y="119"/>
                    <a:pt x="204" y="88"/>
                  </a:cubicBezTo>
                  <a:cubicBezTo>
                    <a:pt x="195" y="77"/>
                    <a:pt x="190" y="63"/>
                    <a:pt x="181" y="51"/>
                  </a:cubicBezTo>
                  <a:lnTo>
                    <a:pt x="625" y="3"/>
                  </a:lnTo>
                  <a:lnTo>
                    <a:pt x="625" y="3"/>
                  </a:lnTo>
                  <a:cubicBezTo>
                    <a:pt x="636" y="15"/>
                    <a:pt x="650" y="26"/>
                    <a:pt x="664" y="40"/>
                  </a:cubicBezTo>
                  <a:cubicBezTo>
                    <a:pt x="676" y="40"/>
                    <a:pt x="687" y="40"/>
                    <a:pt x="699" y="43"/>
                  </a:cubicBezTo>
                  <a:cubicBezTo>
                    <a:pt x="713" y="46"/>
                    <a:pt x="724" y="46"/>
                    <a:pt x="735" y="49"/>
                  </a:cubicBezTo>
                  <a:cubicBezTo>
                    <a:pt x="775" y="54"/>
                    <a:pt x="812" y="66"/>
                    <a:pt x="845" y="74"/>
                  </a:cubicBezTo>
                  <a:cubicBezTo>
                    <a:pt x="851" y="63"/>
                    <a:pt x="857" y="51"/>
                    <a:pt x="862" y="37"/>
                  </a:cubicBezTo>
                  <a:cubicBezTo>
                    <a:pt x="820" y="29"/>
                    <a:pt x="778" y="20"/>
                    <a:pt x="730" y="12"/>
                  </a:cubicBezTo>
                  <a:cubicBezTo>
                    <a:pt x="718" y="12"/>
                    <a:pt x="707" y="9"/>
                    <a:pt x="693" y="9"/>
                  </a:cubicBezTo>
                  <a:cubicBezTo>
                    <a:pt x="670" y="6"/>
                    <a:pt x="647" y="3"/>
                    <a:pt x="625" y="3"/>
                  </a:cubicBezTo>
                  <a:lnTo>
                    <a:pt x="461" y="3"/>
                  </a:lnTo>
                  <a:lnTo>
                    <a:pt x="461" y="3"/>
                  </a:lnTo>
                  <a:cubicBezTo>
                    <a:pt x="438" y="3"/>
                    <a:pt x="413" y="6"/>
                    <a:pt x="391" y="9"/>
                  </a:cubicBezTo>
                  <a:cubicBezTo>
                    <a:pt x="379" y="9"/>
                    <a:pt x="368" y="12"/>
                    <a:pt x="356" y="12"/>
                  </a:cubicBezTo>
                  <a:cubicBezTo>
                    <a:pt x="308" y="20"/>
                    <a:pt x="263" y="29"/>
                    <a:pt x="224" y="37"/>
                  </a:cubicBezTo>
                  <a:cubicBezTo>
                    <a:pt x="229" y="51"/>
                    <a:pt x="235" y="63"/>
                    <a:pt x="240" y="74"/>
                  </a:cubicBezTo>
                  <a:cubicBezTo>
                    <a:pt x="274" y="66"/>
                    <a:pt x="311" y="54"/>
                    <a:pt x="351" y="49"/>
                  </a:cubicBezTo>
                  <a:cubicBezTo>
                    <a:pt x="362" y="46"/>
                    <a:pt x="373" y="46"/>
                    <a:pt x="385" y="43"/>
                  </a:cubicBezTo>
                  <a:cubicBezTo>
                    <a:pt x="399" y="40"/>
                    <a:pt x="410" y="40"/>
                    <a:pt x="421" y="40"/>
                  </a:cubicBezTo>
                  <a:cubicBezTo>
                    <a:pt x="435" y="26"/>
                    <a:pt x="447" y="15"/>
                    <a:pt x="461" y="3"/>
                  </a:cubicBezTo>
                  <a:lnTo>
                    <a:pt x="543" y="0"/>
                  </a:lnTo>
                  <a:lnTo>
                    <a:pt x="543" y="0"/>
                  </a:lnTo>
                  <a:cubicBezTo>
                    <a:pt x="532" y="0"/>
                    <a:pt x="523" y="0"/>
                    <a:pt x="515" y="0"/>
                  </a:cubicBezTo>
                  <a:cubicBezTo>
                    <a:pt x="501" y="12"/>
                    <a:pt x="486" y="23"/>
                    <a:pt x="475" y="34"/>
                  </a:cubicBezTo>
                  <a:cubicBezTo>
                    <a:pt x="498" y="34"/>
                    <a:pt x="520" y="32"/>
                    <a:pt x="543" y="32"/>
                  </a:cubicBezTo>
                  <a:cubicBezTo>
                    <a:pt x="566" y="32"/>
                    <a:pt x="588" y="34"/>
                    <a:pt x="611" y="34"/>
                  </a:cubicBezTo>
                  <a:cubicBezTo>
                    <a:pt x="597" y="23"/>
                    <a:pt x="586" y="12"/>
                    <a:pt x="571" y="0"/>
                  </a:cubicBezTo>
                  <a:cubicBezTo>
                    <a:pt x="563" y="0"/>
                    <a:pt x="552" y="0"/>
                    <a:pt x="543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5" name="Freeform 150"/>
            <p:cNvSpPr>
              <a:spLocks noChangeArrowheads="1"/>
            </p:cNvSpPr>
            <p:nvPr/>
          </p:nvSpPr>
          <p:spPr bwMode="auto">
            <a:xfrm>
              <a:off x="6021" y="1995"/>
              <a:ext cx="192" cy="184"/>
            </a:xfrm>
            <a:custGeom>
              <a:avLst/>
              <a:gdLst>
                <a:gd name="T0" fmla="*/ 161 w 852"/>
                <a:gd name="T1" fmla="*/ 410 h 818"/>
                <a:gd name="T2" fmla="*/ 65 w 852"/>
                <a:gd name="T3" fmla="*/ 557 h 818"/>
                <a:gd name="T4" fmla="*/ 116 w 852"/>
                <a:gd name="T5" fmla="*/ 817 h 818"/>
                <a:gd name="T6" fmla="*/ 317 w 852"/>
                <a:gd name="T7" fmla="*/ 749 h 818"/>
                <a:gd name="T8" fmla="*/ 399 w 852"/>
                <a:gd name="T9" fmla="*/ 651 h 818"/>
                <a:gd name="T10" fmla="*/ 266 w 852"/>
                <a:gd name="T11" fmla="*/ 727 h 818"/>
                <a:gd name="T12" fmla="*/ 105 w 852"/>
                <a:gd name="T13" fmla="*/ 730 h 818"/>
                <a:gd name="T14" fmla="*/ 124 w 852"/>
                <a:gd name="T15" fmla="*/ 535 h 818"/>
                <a:gd name="T16" fmla="*/ 161 w 852"/>
                <a:gd name="T17" fmla="*/ 410 h 818"/>
                <a:gd name="T18" fmla="*/ 648 w 852"/>
                <a:gd name="T19" fmla="*/ 410 h 818"/>
                <a:gd name="T20" fmla="*/ 591 w 852"/>
                <a:gd name="T21" fmla="*/ 478 h 818"/>
                <a:gd name="T22" fmla="*/ 495 w 852"/>
                <a:gd name="T23" fmla="*/ 574 h 818"/>
                <a:gd name="T24" fmla="*/ 427 w 852"/>
                <a:gd name="T25" fmla="*/ 631 h 818"/>
                <a:gd name="T26" fmla="*/ 509 w 852"/>
                <a:gd name="T27" fmla="*/ 605 h 818"/>
                <a:gd name="T28" fmla="*/ 568 w 852"/>
                <a:gd name="T29" fmla="*/ 552 h 818"/>
                <a:gd name="T30" fmla="*/ 625 w 852"/>
                <a:gd name="T31" fmla="*/ 490 h 818"/>
                <a:gd name="T32" fmla="*/ 648 w 852"/>
                <a:gd name="T33" fmla="*/ 410 h 818"/>
                <a:gd name="T34" fmla="*/ 399 w 852"/>
                <a:gd name="T35" fmla="*/ 167 h 818"/>
                <a:gd name="T36" fmla="*/ 305 w 852"/>
                <a:gd name="T37" fmla="*/ 249 h 818"/>
                <a:gd name="T38" fmla="*/ 266 w 852"/>
                <a:gd name="T39" fmla="*/ 289 h 818"/>
                <a:gd name="T40" fmla="*/ 184 w 852"/>
                <a:gd name="T41" fmla="*/ 379 h 818"/>
                <a:gd name="T42" fmla="*/ 226 w 852"/>
                <a:gd name="T43" fmla="*/ 379 h 818"/>
                <a:gd name="T44" fmla="*/ 308 w 852"/>
                <a:gd name="T45" fmla="*/ 292 h 818"/>
                <a:gd name="T46" fmla="*/ 399 w 852"/>
                <a:gd name="T47" fmla="*/ 209 h 818"/>
                <a:gd name="T48" fmla="*/ 399 w 852"/>
                <a:gd name="T49" fmla="*/ 167 h 818"/>
                <a:gd name="T50" fmla="*/ 738 w 852"/>
                <a:gd name="T51" fmla="*/ 0 h 818"/>
                <a:gd name="T52" fmla="*/ 537 w 852"/>
                <a:gd name="T53" fmla="*/ 68 h 818"/>
                <a:gd name="T54" fmla="*/ 455 w 852"/>
                <a:gd name="T55" fmla="*/ 167 h 818"/>
                <a:gd name="T56" fmla="*/ 588 w 852"/>
                <a:gd name="T57" fmla="*/ 91 h 818"/>
                <a:gd name="T58" fmla="*/ 746 w 852"/>
                <a:gd name="T59" fmla="*/ 88 h 818"/>
                <a:gd name="T60" fmla="*/ 729 w 852"/>
                <a:gd name="T61" fmla="*/ 283 h 818"/>
                <a:gd name="T62" fmla="*/ 693 w 852"/>
                <a:gd name="T63" fmla="*/ 410 h 818"/>
                <a:gd name="T64" fmla="*/ 786 w 852"/>
                <a:gd name="T65" fmla="*/ 260 h 818"/>
                <a:gd name="T66" fmla="*/ 738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1" y="410"/>
                  </a:moveTo>
                  <a:lnTo>
                    <a:pt x="161" y="410"/>
                  </a:lnTo>
                  <a:cubicBezTo>
                    <a:pt x="133" y="447"/>
                    <a:pt x="108" y="484"/>
                    <a:pt x="88" y="521"/>
                  </a:cubicBezTo>
                  <a:cubicBezTo>
                    <a:pt x="79" y="532"/>
                    <a:pt x="74" y="546"/>
                    <a:pt x="65" y="557"/>
                  </a:cubicBezTo>
                  <a:cubicBezTo>
                    <a:pt x="14" y="662"/>
                    <a:pt x="0" y="749"/>
                    <a:pt x="42" y="792"/>
                  </a:cubicBezTo>
                  <a:cubicBezTo>
                    <a:pt x="60" y="809"/>
                    <a:pt x="85" y="817"/>
                    <a:pt x="116" y="817"/>
                  </a:cubicBezTo>
                  <a:cubicBezTo>
                    <a:pt x="158" y="817"/>
                    <a:pt x="215" y="800"/>
                    <a:pt x="277" y="769"/>
                  </a:cubicBezTo>
                  <a:cubicBezTo>
                    <a:pt x="291" y="764"/>
                    <a:pt x="303" y="755"/>
                    <a:pt x="317" y="749"/>
                  </a:cubicBezTo>
                  <a:cubicBezTo>
                    <a:pt x="350" y="727"/>
                    <a:pt x="387" y="704"/>
                    <a:pt x="427" y="673"/>
                  </a:cubicBezTo>
                  <a:cubicBezTo>
                    <a:pt x="419" y="668"/>
                    <a:pt x="407" y="659"/>
                    <a:pt x="399" y="651"/>
                  </a:cubicBezTo>
                  <a:cubicBezTo>
                    <a:pt x="365" y="676"/>
                    <a:pt x="334" y="696"/>
                    <a:pt x="303" y="710"/>
                  </a:cubicBezTo>
                  <a:cubicBezTo>
                    <a:pt x="289" y="716"/>
                    <a:pt x="277" y="722"/>
                    <a:pt x="266" y="727"/>
                  </a:cubicBezTo>
                  <a:cubicBezTo>
                    <a:pt x="229" y="744"/>
                    <a:pt x="195" y="752"/>
                    <a:pt x="167" y="752"/>
                  </a:cubicBezTo>
                  <a:cubicBezTo>
                    <a:pt x="141" y="752"/>
                    <a:pt x="119" y="744"/>
                    <a:pt x="105" y="730"/>
                  </a:cubicBezTo>
                  <a:cubicBezTo>
                    <a:pt x="77" y="699"/>
                    <a:pt x="79" y="642"/>
                    <a:pt x="108" y="571"/>
                  </a:cubicBezTo>
                  <a:cubicBezTo>
                    <a:pt x="113" y="560"/>
                    <a:pt x="119" y="546"/>
                    <a:pt x="124" y="535"/>
                  </a:cubicBezTo>
                  <a:cubicBezTo>
                    <a:pt x="141" y="504"/>
                    <a:pt x="161" y="470"/>
                    <a:pt x="184" y="439"/>
                  </a:cubicBezTo>
                  <a:cubicBezTo>
                    <a:pt x="175" y="427"/>
                    <a:pt x="170" y="419"/>
                    <a:pt x="161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42" y="419"/>
                    <a:pt x="633" y="427"/>
                    <a:pt x="625" y="439"/>
                  </a:cubicBezTo>
                  <a:cubicBezTo>
                    <a:pt x="617" y="450"/>
                    <a:pt x="605" y="464"/>
                    <a:pt x="591" y="478"/>
                  </a:cubicBezTo>
                  <a:cubicBezTo>
                    <a:pt x="577" y="495"/>
                    <a:pt x="563" y="512"/>
                    <a:pt x="546" y="526"/>
                  </a:cubicBezTo>
                  <a:cubicBezTo>
                    <a:pt x="529" y="543"/>
                    <a:pt x="512" y="560"/>
                    <a:pt x="495" y="574"/>
                  </a:cubicBezTo>
                  <a:cubicBezTo>
                    <a:pt x="481" y="585"/>
                    <a:pt x="470" y="597"/>
                    <a:pt x="455" y="608"/>
                  </a:cubicBezTo>
                  <a:cubicBezTo>
                    <a:pt x="447" y="617"/>
                    <a:pt x="436" y="625"/>
                    <a:pt x="427" y="631"/>
                  </a:cubicBezTo>
                  <a:cubicBezTo>
                    <a:pt x="436" y="639"/>
                    <a:pt x="447" y="645"/>
                    <a:pt x="455" y="651"/>
                  </a:cubicBezTo>
                  <a:cubicBezTo>
                    <a:pt x="472" y="636"/>
                    <a:pt x="489" y="622"/>
                    <a:pt x="509" y="605"/>
                  </a:cubicBezTo>
                  <a:cubicBezTo>
                    <a:pt x="520" y="594"/>
                    <a:pt x="534" y="583"/>
                    <a:pt x="548" y="571"/>
                  </a:cubicBezTo>
                  <a:cubicBezTo>
                    <a:pt x="554" y="563"/>
                    <a:pt x="560" y="557"/>
                    <a:pt x="568" y="552"/>
                  </a:cubicBezTo>
                  <a:cubicBezTo>
                    <a:pt x="574" y="543"/>
                    <a:pt x="583" y="538"/>
                    <a:pt x="588" y="529"/>
                  </a:cubicBezTo>
                  <a:cubicBezTo>
                    <a:pt x="599" y="518"/>
                    <a:pt x="614" y="504"/>
                    <a:pt x="625" y="490"/>
                  </a:cubicBezTo>
                  <a:cubicBezTo>
                    <a:pt x="639" y="473"/>
                    <a:pt x="656" y="456"/>
                    <a:pt x="670" y="439"/>
                  </a:cubicBezTo>
                  <a:cubicBezTo>
                    <a:pt x="662" y="427"/>
                    <a:pt x="656" y="419"/>
                    <a:pt x="648" y="410"/>
                  </a:cubicBezTo>
                  <a:lnTo>
                    <a:pt x="399" y="167"/>
                  </a:lnTo>
                  <a:lnTo>
                    <a:pt x="399" y="167"/>
                  </a:lnTo>
                  <a:cubicBezTo>
                    <a:pt x="382" y="181"/>
                    <a:pt x="362" y="195"/>
                    <a:pt x="345" y="212"/>
                  </a:cubicBezTo>
                  <a:cubicBezTo>
                    <a:pt x="331" y="224"/>
                    <a:pt x="319" y="235"/>
                    <a:pt x="305" y="249"/>
                  </a:cubicBezTo>
                  <a:cubicBezTo>
                    <a:pt x="300" y="255"/>
                    <a:pt x="291" y="260"/>
                    <a:pt x="286" y="269"/>
                  </a:cubicBezTo>
                  <a:cubicBezTo>
                    <a:pt x="280" y="275"/>
                    <a:pt x="272" y="280"/>
                    <a:pt x="266" y="289"/>
                  </a:cubicBezTo>
                  <a:cubicBezTo>
                    <a:pt x="252" y="300"/>
                    <a:pt x="240" y="314"/>
                    <a:pt x="229" y="328"/>
                  </a:cubicBezTo>
                  <a:cubicBezTo>
                    <a:pt x="212" y="345"/>
                    <a:pt x="198" y="362"/>
                    <a:pt x="184" y="379"/>
                  </a:cubicBezTo>
                  <a:cubicBezTo>
                    <a:pt x="189" y="390"/>
                    <a:pt x="198" y="399"/>
                    <a:pt x="204" y="410"/>
                  </a:cubicBezTo>
                  <a:cubicBezTo>
                    <a:pt x="212" y="399"/>
                    <a:pt x="221" y="390"/>
                    <a:pt x="226" y="379"/>
                  </a:cubicBezTo>
                  <a:cubicBezTo>
                    <a:pt x="238" y="368"/>
                    <a:pt x="249" y="354"/>
                    <a:pt x="260" y="340"/>
                  </a:cubicBezTo>
                  <a:cubicBezTo>
                    <a:pt x="277" y="323"/>
                    <a:pt x="291" y="309"/>
                    <a:pt x="308" y="292"/>
                  </a:cubicBezTo>
                  <a:cubicBezTo>
                    <a:pt x="325" y="275"/>
                    <a:pt x="342" y="258"/>
                    <a:pt x="359" y="243"/>
                  </a:cubicBezTo>
                  <a:cubicBezTo>
                    <a:pt x="370" y="232"/>
                    <a:pt x="385" y="221"/>
                    <a:pt x="399" y="209"/>
                  </a:cubicBezTo>
                  <a:cubicBezTo>
                    <a:pt x="407" y="201"/>
                    <a:pt x="419" y="195"/>
                    <a:pt x="427" y="187"/>
                  </a:cubicBezTo>
                  <a:cubicBezTo>
                    <a:pt x="416" y="178"/>
                    <a:pt x="407" y="173"/>
                    <a:pt x="399" y="167"/>
                  </a:cubicBezTo>
                  <a:lnTo>
                    <a:pt x="738" y="0"/>
                  </a:lnTo>
                  <a:lnTo>
                    <a:pt x="738" y="0"/>
                  </a:lnTo>
                  <a:cubicBezTo>
                    <a:pt x="693" y="0"/>
                    <a:pt x="639" y="17"/>
                    <a:pt x="577" y="48"/>
                  </a:cubicBezTo>
                  <a:cubicBezTo>
                    <a:pt x="563" y="54"/>
                    <a:pt x="551" y="63"/>
                    <a:pt x="537" y="68"/>
                  </a:cubicBezTo>
                  <a:cubicBezTo>
                    <a:pt x="501" y="91"/>
                    <a:pt x="464" y="116"/>
                    <a:pt x="427" y="145"/>
                  </a:cubicBezTo>
                  <a:cubicBezTo>
                    <a:pt x="436" y="150"/>
                    <a:pt x="447" y="159"/>
                    <a:pt x="455" y="167"/>
                  </a:cubicBezTo>
                  <a:cubicBezTo>
                    <a:pt x="489" y="142"/>
                    <a:pt x="520" y="122"/>
                    <a:pt x="551" y="108"/>
                  </a:cubicBezTo>
                  <a:cubicBezTo>
                    <a:pt x="563" y="102"/>
                    <a:pt x="577" y="97"/>
                    <a:pt x="588" y="91"/>
                  </a:cubicBezTo>
                  <a:cubicBezTo>
                    <a:pt x="625" y="74"/>
                    <a:pt x="659" y="68"/>
                    <a:pt x="687" y="68"/>
                  </a:cubicBezTo>
                  <a:cubicBezTo>
                    <a:pt x="712" y="68"/>
                    <a:pt x="732" y="74"/>
                    <a:pt x="746" y="88"/>
                  </a:cubicBezTo>
                  <a:cubicBezTo>
                    <a:pt x="778" y="119"/>
                    <a:pt x="775" y="175"/>
                    <a:pt x="746" y="246"/>
                  </a:cubicBezTo>
                  <a:cubicBezTo>
                    <a:pt x="741" y="260"/>
                    <a:pt x="735" y="272"/>
                    <a:pt x="729" y="283"/>
                  </a:cubicBezTo>
                  <a:cubicBezTo>
                    <a:pt x="712" y="314"/>
                    <a:pt x="693" y="348"/>
                    <a:pt x="670" y="379"/>
                  </a:cubicBezTo>
                  <a:cubicBezTo>
                    <a:pt x="676" y="390"/>
                    <a:pt x="684" y="399"/>
                    <a:pt x="693" y="410"/>
                  </a:cubicBezTo>
                  <a:cubicBezTo>
                    <a:pt x="721" y="371"/>
                    <a:pt x="746" y="334"/>
                    <a:pt x="766" y="297"/>
                  </a:cubicBezTo>
                  <a:cubicBezTo>
                    <a:pt x="775" y="286"/>
                    <a:pt x="780" y="272"/>
                    <a:pt x="786" y="260"/>
                  </a:cubicBezTo>
                  <a:cubicBezTo>
                    <a:pt x="840" y="156"/>
                    <a:pt x="851" y="68"/>
                    <a:pt x="809" y="26"/>
                  </a:cubicBezTo>
                  <a:cubicBezTo>
                    <a:pt x="792" y="9"/>
                    <a:pt x="769" y="0"/>
                    <a:pt x="738" y="0"/>
                  </a:cubicBezTo>
                  <a:lnTo>
                    <a:pt x="161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6" name="Freeform 151"/>
            <p:cNvSpPr>
              <a:spLocks noChangeArrowheads="1"/>
            </p:cNvSpPr>
            <p:nvPr/>
          </p:nvSpPr>
          <p:spPr bwMode="auto">
            <a:xfrm>
              <a:off x="6021" y="1995"/>
              <a:ext cx="192" cy="184"/>
            </a:xfrm>
            <a:custGeom>
              <a:avLst/>
              <a:gdLst>
                <a:gd name="T0" fmla="*/ 108 w 852"/>
                <a:gd name="T1" fmla="*/ 246 h 818"/>
                <a:gd name="T2" fmla="*/ 167 w 852"/>
                <a:gd name="T3" fmla="*/ 68 h 818"/>
                <a:gd name="T4" fmla="*/ 303 w 852"/>
                <a:gd name="T5" fmla="*/ 108 h 818"/>
                <a:gd name="T6" fmla="*/ 427 w 852"/>
                <a:gd name="T7" fmla="*/ 187 h 818"/>
                <a:gd name="T8" fmla="*/ 495 w 852"/>
                <a:gd name="T9" fmla="*/ 243 h 818"/>
                <a:gd name="T10" fmla="*/ 591 w 852"/>
                <a:gd name="T11" fmla="*/ 340 h 818"/>
                <a:gd name="T12" fmla="*/ 648 w 852"/>
                <a:gd name="T13" fmla="*/ 410 h 818"/>
                <a:gd name="T14" fmla="*/ 729 w 852"/>
                <a:gd name="T15" fmla="*/ 535 h 818"/>
                <a:gd name="T16" fmla="*/ 746 w 852"/>
                <a:gd name="T17" fmla="*/ 730 h 818"/>
                <a:gd name="T18" fmla="*/ 588 w 852"/>
                <a:gd name="T19" fmla="*/ 727 h 818"/>
                <a:gd name="T20" fmla="*/ 455 w 852"/>
                <a:gd name="T21" fmla="*/ 651 h 818"/>
                <a:gd name="T22" fmla="*/ 399 w 852"/>
                <a:gd name="T23" fmla="*/ 608 h 818"/>
                <a:gd name="T24" fmla="*/ 308 w 852"/>
                <a:gd name="T25" fmla="*/ 526 h 818"/>
                <a:gd name="T26" fmla="*/ 226 w 852"/>
                <a:gd name="T27" fmla="*/ 439 h 818"/>
                <a:gd name="T28" fmla="*/ 184 w 852"/>
                <a:gd name="T29" fmla="*/ 379 h 818"/>
                <a:gd name="T30" fmla="*/ 108 w 852"/>
                <a:gd name="T31" fmla="*/ 246 h 818"/>
                <a:gd name="T32" fmla="*/ 116 w 852"/>
                <a:gd name="T33" fmla="*/ 0 h 818"/>
                <a:gd name="T34" fmla="*/ 65 w 852"/>
                <a:gd name="T35" fmla="*/ 260 h 818"/>
                <a:gd name="T36" fmla="*/ 161 w 852"/>
                <a:gd name="T37" fmla="*/ 410 h 818"/>
                <a:gd name="T38" fmla="*/ 229 w 852"/>
                <a:gd name="T39" fmla="*/ 490 h 818"/>
                <a:gd name="T40" fmla="*/ 286 w 852"/>
                <a:gd name="T41" fmla="*/ 552 h 818"/>
                <a:gd name="T42" fmla="*/ 345 w 852"/>
                <a:gd name="T43" fmla="*/ 605 h 818"/>
                <a:gd name="T44" fmla="*/ 427 w 852"/>
                <a:gd name="T45" fmla="*/ 673 h 818"/>
                <a:gd name="T46" fmla="*/ 577 w 852"/>
                <a:gd name="T47" fmla="*/ 769 h 818"/>
                <a:gd name="T48" fmla="*/ 809 w 852"/>
                <a:gd name="T49" fmla="*/ 792 h 818"/>
                <a:gd name="T50" fmla="*/ 766 w 852"/>
                <a:gd name="T51" fmla="*/ 521 h 818"/>
                <a:gd name="T52" fmla="*/ 670 w 852"/>
                <a:gd name="T53" fmla="*/ 379 h 818"/>
                <a:gd name="T54" fmla="*/ 588 w 852"/>
                <a:gd name="T55" fmla="*/ 289 h 818"/>
                <a:gd name="T56" fmla="*/ 548 w 852"/>
                <a:gd name="T57" fmla="*/ 249 h 818"/>
                <a:gd name="T58" fmla="*/ 455 w 852"/>
                <a:gd name="T59" fmla="*/ 167 h 818"/>
                <a:gd name="T60" fmla="*/ 317 w 852"/>
                <a:gd name="T61" fmla="*/ 68 h 818"/>
                <a:gd name="T62" fmla="*/ 116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6"/>
                  </a:moveTo>
                  <a:lnTo>
                    <a:pt x="108" y="246"/>
                  </a:lnTo>
                  <a:cubicBezTo>
                    <a:pt x="79" y="175"/>
                    <a:pt x="77" y="119"/>
                    <a:pt x="105" y="88"/>
                  </a:cubicBezTo>
                  <a:cubicBezTo>
                    <a:pt x="119" y="74"/>
                    <a:pt x="141" y="68"/>
                    <a:pt x="167" y="68"/>
                  </a:cubicBezTo>
                  <a:cubicBezTo>
                    <a:pt x="195" y="68"/>
                    <a:pt x="229" y="74"/>
                    <a:pt x="266" y="91"/>
                  </a:cubicBezTo>
                  <a:cubicBezTo>
                    <a:pt x="277" y="97"/>
                    <a:pt x="289" y="102"/>
                    <a:pt x="303" y="108"/>
                  </a:cubicBezTo>
                  <a:cubicBezTo>
                    <a:pt x="334" y="122"/>
                    <a:pt x="365" y="142"/>
                    <a:pt x="399" y="167"/>
                  </a:cubicBezTo>
                  <a:cubicBezTo>
                    <a:pt x="407" y="173"/>
                    <a:pt x="416" y="178"/>
                    <a:pt x="427" y="187"/>
                  </a:cubicBezTo>
                  <a:cubicBezTo>
                    <a:pt x="436" y="195"/>
                    <a:pt x="447" y="201"/>
                    <a:pt x="455" y="209"/>
                  </a:cubicBezTo>
                  <a:cubicBezTo>
                    <a:pt x="470" y="221"/>
                    <a:pt x="481" y="232"/>
                    <a:pt x="495" y="243"/>
                  </a:cubicBezTo>
                  <a:cubicBezTo>
                    <a:pt x="512" y="258"/>
                    <a:pt x="529" y="275"/>
                    <a:pt x="546" y="292"/>
                  </a:cubicBezTo>
                  <a:cubicBezTo>
                    <a:pt x="563" y="309"/>
                    <a:pt x="577" y="323"/>
                    <a:pt x="591" y="340"/>
                  </a:cubicBezTo>
                  <a:cubicBezTo>
                    <a:pt x="605" y="354"/>
                    <a:pt x="617" y="368"/>
                    <a:pt x="625" y="379"/>
                  </a:cubicBezTo>
                  <a:cubicBezTo>
                    <a:pt x="633" y="390"/>
                    <a:pt x="642" y="399"/>
                    <a:pt x="648" y="410"/>
                  </a:cubicBezTo>
                  <a:cubicBezTo>
                    <a:pt x="656" y="419"/>
                    <a:pt x="662" y="427"/>
                    <a:pt x="670" y="439"/>
                  </a:cubicBezTo>
                  <a:cubicBezTo>
                    <a:pt x="693" y="470"/>
                    <a:pt x="712" y="504"/>
                    <a:pt x="729" y="535"/>
                  </a:cubicBezTo>
                  <a:cubicBezTo>
                    <a:pt x="735" y="546"/>
                    <a:pt x="741" y="560"/>
                    <a:pt x="746" y="571"/>
                  </a:cubicBezTo>
                  <a:cubicBezTo>
                    <a:pt x="775" y="642"/>
                    <a:pt x="778" y="699"/>
                    <a:pt x="746" y="730"/>
                  </a:cubicBezTo>
                  <a:cubicBezTo>
                    <a:pt x="732" y="744"/>
                    <a:pt x="712" y="752"/>
                    <a:pt x="687" y="752"/>
                  </a:cubicBezTo>
                  <a:cubicBezTo>
                    <a:pt x="659" y="752"/>
                    <a:pt x="625" y="744"/>
                    <a:pt x="588" y="727"/>
                  </a:cubicBezTo>
                  <a:cubicBezTo>
                    <a:pt x="577" y="722"/>
                    <a:pt x="563" y="716"/>
                    <a:pt x="551" y="710"/>
                  </a:cubicBezTo>
                  <a:cubicBezTo>
                    <a:pt x="520" y="696"/>
                    <a:pt x="489" y="676"/>
                    <a:pt x="455" y="651"/>
                  </a:cubicBezTo>
                  <a:cubicBezTo>
                    <a:pt x="447" y="645"/>
                    <a:pt x="436" y="639"/>
                    <a:pt x="427" y="631"/>
                  </a:cubicBezTo>
                  <a:cubicBezTo>
                    <a:pt x="419" y="625"/>
                    <a:pt x="407" y="617"/>
                    <a:pt x="399" y="608"/>
                  </a:cubicBezTo>
                  <a:cubicBezTo>
                    <a:pt x="385" y="597"/>
                    <a:pt x="370" y="585"/>
                    <a:pt x="359" y="574"/>
                  </a:cubicBezTo>
                  <a:cubicBezTo>
                    <a:pt x="342" y="560"/>
                    <a:pt x="325" y="543"/>
                    <a:pt x="308" y="526"/>
                  </a:cubicBezTo>
                  <a:cubicBezTo>
                    <a:pt x="291" y="512"/>
                    <a:pt x="277" y="495"/>
                    <a:pt x="260" y="478"/>
                  </a:cubicBezTo>
                  <a:cubicBezTo>
                    <a:pt x="249" y="464"/>
                    <a:pt x="238" y="450"/>
                    <a:pt x="226" y="439"/>
                  </a:cubicBezTo>
                  <a:cubicBezTo>
                    <a:pt x="221" y="427"/>
                    <a:pt x="212" y="419"/>
                    <a:pt x="204" y="410"/>
                  </a:cubicBezTo>
                  <a:cubicBezTo>
                    <a:pt x="198" y="399"/>
                    <a:pt x="189" y="390"/>
                    <a:pt x="184" y="379"/>
                  </a:cubicBezTo>
                  <a:cubicBezTo>
                    <a:pt x="161" y="348"/>
                    <a:pt x="141" y="314"/>
                    <a:pt x="124" y="283"/>
                  </a:cubicBezTo>
                  <a:cubicBezTo>
                    <a:pt x="119" y="272"/>
                    <a:pt x="113" y="260"/>
                    <a:pt x="108" y="246"/>
                  </a:cubicBezTo>
                  <a:lnTo>
                    <a:pt x="116" y="0"/>
                  </a:lnTo>
                  <a:lnTo>
                    <a:pt x="116" y="0"/>
                  </a:lnTo>
                  <a:cubicBezTo>
                    <a:pt x="85" y="0"/>
                    <a:pt x="60" y="9"/>
                    <a:pt x="42" y="26"/>
                  </a:cubicBezTo>
                  <a:cubicBezTo>
                    <a:pt x="0" y="68"/>
                    <a:pt x="14" y="156"/>
                    <a:pt x="65" y="260"/>
                  </a:cubicBezTo>
                  <a:cubicBezTo>
                    <a:pt x="74" y="272"/>
                    <a:pt x="79" y="286"/>
                    <a:pt x="88" y="297"/>
                  </a:cubicBezTo>
                  <a:cubicBezTo>
                    <a:pt x="108" y="334"/>
                    <a:pt x="133" y="371"/>
                    <a:pt x="161" y="410"/>
                  </a:cubicBezTo>
                  <a:cubicBezTo>
                    <a:pt x="170" y="419"/>
                    <a:pt x="175" y="427"/>
                    <a:pt x="184" y="439"/>
                  </a:cubicBezTo>
                  <a:cubicBezTo>
                    <a:pt x="198" y="456"/>
                    <a:pt x="212" y="473"/>
                    <a:pt x="229" y="490"/>
                  </a:cubicBezTo>
                  <a:cubicBezTo>
                    <a:pt x="240" y="504"/>
                    <a:pt x="252" y="518"/>
                    <a:pt x="266" y="529"/>
                  </a:cubicBezTo>
                  <a:cubicBezTo>
                    <a:pt x="272" y="538"/>
                    <a:pt x="280" y="543"/>
                    <a:pt x="286" y="552"/>
                  </a:cubicBezTo>
                  <a:cubicBezTo>
                    <a:pt x="291" y="557"/>
                    <a:pt x="300" y="563"/>
                    <a:pt x="305" y="571"/>
                  </a:cubicBezTo>
                  <a:cubicBezTo>
                    <a:pt x="319" y="583"/>
                    <a:pt x="331" y="594"/>
                    <a:pt x="345" y="605"/>
                  </a:cubicBezTo>
                  <a:cubicBezTo>
                    <a:pt x="362" y="622"/>
                    <a:pt x="382" y="636"/>
                    <a:pt x="399" y="651"/>
                  </a:cubicBezTo>
                  <a:cubicBezTo>
                    <a:pt x="407" y="659"/>
                    <a:pt x="419" y="668"/>
                    <a:pt x="427" y="673"/>
                  </a:cubicBezTo>
                  <a:cubicBezTo>
                    <a:pt x="464" y="702"/>
                    <a:pt x="501" y="727"/>
                    <a:pt x="537" y="749"/>
                  </a:cubicBezTo>
                  <a:cubicBezTo>
                    <a:pt x="551" y="755"/>
                    <a:pt x="563" y="764"/>
                    <a:pt x="577" y="769"/>
                  </a:cubicBezTo>
                  <a:cubicBezTo>
                    <a:pt x="639" y="800"/>
                    <a:pt x="693" y="817"/>
                    <a:pt x="738" y="817"/>
                  </a:cubicBezTo>
                  <a:cubicBezTo>
                    <a:pt x="769" y="817"/>
                    <a:pt x="792" y="809"/>
                    <a:pt x="809" y="792"/>
                  </a:cubicBezTo>
                  <a:cubicBezTo>
                    <a:pt x="851" y="749"/>
                    <a:pt x="840" y="662"/>
                    <a:pt x="786" y="557"/>
                  </a:cubicBezTo>
                  <a:cubicBezTo>
                    <a:pt x="780" y="546"/>
                    <a:pt x="775" y="532"/>
                    <a:pt x="766" y="521"/>
                  </a:cubicBezTo>
                  <a:cubicBezTo>
                    <a:pt x="746" y="484"/>
                    <a:pt x="721" y="447"/>
                    <a:pt x="693" y="410"/>
                  </a:cubicBezTo>
                  <a:cubicBezTo>
                    <a:pt x="684" y="399"/>
                    <a:pt x="676" y="390"/>
                    <a:pt x="670" y="379"/>
                  </a:cubicBezTo>
                  <a:cubicBezTo>
                    <a:pt x="656" y="362"/>
                    <a:pt x="639" y="345"/>
                    <a:pt x="625" y="328"/>
                  </a:cubicBezTo>
                  <a:cubicBezTo>
                    <a:pt x="614" y="314"/>
                    <a:pt x="599" y="300"/>
                    <a:pt x="588" y="289"/>
                  </a:cubicBezTo>
                  <a:cubicBezTo>
                    <a:pt x="583" y="280"/>
                    <a:pt x="574" y="275"/>
                    <a:pt x="568" y="269"/>
                  </a:cubicBezTo>
                  <a:cubicBezTo>
                    <a:pt x="560" y="260"/>
                    <a:pt x="554" y="255"/>
                    <a:pt x="548" y="249"/>
                  </a:cubicBezTo>
                  <a:cubicBezTo>
                    <a:pt x="534" y="235"/>
                    <a:pt x="520" y="224"/>
                    <a:pt x="509" y="212"/>
                  </a:cubicBezTo>
                  <a:cubicBezTo>
                    <a:pt x="492" y="195"/>
                    <a:pt x="472" y="181"/>
                    <a:pt x="455" y="167"/>
                  </a:cubicBezTo>
                  <a:cubicBezTo>
                    <a:pt x="447" y="159"/>
                    <a:pt x="436" y="150"/>
                    <a:pt x="427" y="145"/>
                  </a:cubicBezTo>
                  <a:cubicBezTo>
                    <a:pt x="387" y="116"/>
                    <a:pt x="350" y="91"/>
                    <a:pt x="317" y="68"/>
                  </a:cubicBezTo>
                  <a:cubicBezTo>
                    <a:pt x="303" y="63"/>
                    <a:pt x="291" y="54"/>
                    <a:pt x="277" y="48"/>
                  </a:cubicBezTo>
                  <a:cubicBezTo>
                    <a:pt x="215" y="17"/>
                    <a:pt x="158" y="0"/>
                    <a:pt x="116" y="0"/>
                  </a:cubicBezTo>
                  <a:lnTo>
                    <a:pt x="108" y="2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7" name="Freeform 152"/>
            <p:cNvSpPr>
              <a:spLocks noChangeArrowheads="1"/>
            </p:cNvSpPr>
            <p:nvPr/>
          </p:nvSpPr>
          <p:spPr bwMode="auto">
            <a:xfrm>
              <a:off x="6099" y="2069"/>
              <a:ext cx="37" cy="37"/>
            </a:xfrm>
            <a:custGeom>
              <a:avLst/>
              <a:gdLst>
                <a:gd name="T0" fmla="*/ 82 w 168"/>
                <a:gd name="T1" fmla="*/ 0 h 167"/>
                <a:gd name="T2" fmla="*/ 82 w 168"/>
                <a:gd name="T3" fmla="*/ 0 h 167"/>
                <a:gd name="T4" fmla="*/ 0 w 168"/>
                <a:gd name="T5" fmla="*/ 84 h 167"/>
                <a:gd name="T6" fmla="*/ 82 w 168"/>
                <a:gd name="T7" fmla="*/ 166 h 167"/>
                <a:gd name="T8" fmla="*/ 167 w 168"/>
                <a:gd name="T9" fmla="*/ 84 h 167"/>
                <a:gd name="T10" fmla="*/ 82 w 168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67">
                  <a:moveTo>
                    <a:pt x="82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4"/>
                  </a:cubicBezTo>
                  <a:cubicBezTo>
                    <a:pt x="0" y="130"/>
                    <a:pt x="37" y="166"/>
                    <a:pt x="82" y="166"/>
                  </a:cubicBezTo>
                  <a:cubicBezTo>
                    <a:pt x="127" y="166"/>
                    <a:pt x="167" y="130"/>
                    <a:pt x="167" y="84"/>
                  </a:cubicBezTo>
                  <a:cubicBezTo>
                    <a:pt x="167" y="36"/>
                    <a:pt x="127" y="0"/>
                    <a:pt x="8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8" name="Freeform 153"/>
            <p:cNvSpPr>
              <a:spLocks noChangeArrowheads="1"/>
            </p:cNvSpPr>
            <p:nvPr/>
          </p:nvSpPr>
          <p:spPr bwMode="auto">
            <a:xfrm>
              <a:off x="6668" y="942"/>
              <a:ext cx="90" cy="245"/>
            </a:xfrm>
            <a:custGeom>
              <a:avLst/>
              <a:gdLst>
                <a:gd name="T0" fmla="*/ 312 w 400"/>
                <a:gd name="T1" fmla="*/ 882 h 1084"/>
                <a:gd name="T2" fmla="*/ 88 w 400"/>
                <a:gd name="T3" fmla="*/ 882 h 1084"/>
                <a:gd name="T4" fmla="*/ 201 w 400"/>
                <a:gd name="T5" fmla="*/ 1083 h 1084"/>
                <a:gd name="T6" fmla="*/ 312 w 400"/>
                <a:gd name="T7" fmla="*/ 882 h 1084"/>
                <a:gd name="T8" fmla="*/ 388 w 400"/>
                <a:gd name="T9" fmla="*/ 729 h 1084"/>
                <a:gd name="T10" fmla="*/ 326 w 400"/>
                <a:gd name="T11" fmla="*/ 842 h 1084"/>
                <a:gd name="T12" fmla="*/ 388 w 400"/>
                <a:gd name="T13" fmla="*/ 729 h 1084"/>
                <a:gd name="T14" fmla="*/ 11 w 400"/>
                <a:gd name="T15" fmla="*/ 729 h 1084"/>
                <a:gd name="T16" fmla="*/ 74 w 400"/>
                <a:gd name="T17" fmla="*/ 842 h 1084"/>
                <a:gd name="T18" fmla="*/ 11 w 400"/>
                <a:gd name="T19" fmla="*/ 729 h 1084"/>
                <a:gd name="T20" fmla="*/ 396 w 400"/>
                <a:gd name="T21" fmla="*/ 624 h 1084"/>
                <a:gd name="T22" fmla="*/ 356 w 400"/>
                <a:gd name="T23" fmla="*/ 698 h 1084"/>
                <a:gd name="T24" fmla="*/ 396 w 400"/>
                <a:gd name="T25" fmla="*/ 624 h 1084"/>
                <a:gd name="T26" fmla="*/ 3 w 400"/>
                <a:gd name="T27" fmla="*/ 624 h 1084"/>
                <a:gd name="T28" fmla="*/ 43 w 400"/>
                <a:gd name="T29" fmla="*/ 698 h 1084"/>
                <a:gd name="T30" fmla="*/ 3 w 400"/>
                <a:gd name="T31" fmla="*/ 624 h 1084"/>
                <a:gd name="T32" fmla="*/ 34 w 400"/>
                <a:gd name="T33" fmla="*/ 472 h 1084"/>
                <a:gd name="T34" fmla="*/ 0 w 400"/>
                <a:gd name="T35" fmla="*/ 543 h 1084"/>
                <a:gd name="T36" fmla="*/ 34 w 400"/>
                <a:gd name="T37" fmla="*/ 610 h 1084"/>
                <a:gd name="T38" fmla="*/ 34 w 400"/>
                <a:gd name="T39" fmla="*/ 472 h 1084"/>
                <a:gd name="T40" fmla="*/ 365 w 400"/>
                <a:gd name="T41" fmla="*/ 472 h 1084"/>
                <a:gd name="T42" fmla="*/ 365 w 400"/>
                <a:gd name="T43" fmla="*/ 610 h 1084"/>
                <a:gd name="T44" fmla="*/ 399 w 400"/>
                <a:gd name="T45" fmla="*/ 543 h 1084"/>
                <a:gd name="T46" fmla="*/ 365 w 400"/>
                <a:gd name="T47" fmla="*/ 472 h 1084"/>
                <a:gd name="T48" fmla="*/ 356 w 400"/>
                <a:gd name="T49" fmla="*/ 384 h 1084"/>
                <a:gd name="T50" fmla="*/ 396 w 400"/>
                <a:gd name="T51" fmla="*/ 460 h 1084"/>
                <a:gd name="T52" fmla="*/ 356 w 400"/>
                <a:gd name="T53" fmla="*/ 384 h 1084"/>
                <a:gd name="T54" fmla="*/ 43 w 400"/>
                <a:gd name="T55" fmla="*/ 384 h 1084"/>
                <a:gd name="T56" fmla="*/ 3 w 400"/>
                <a:gd name="T57" fmla="*/ 460 h 1084"/>
                <a:gd name="T58" fmla="*/ 43 w 400"/>
                <a:gd name="T59" fmla="*/ 384 h 1084"/>
                <a:gd name="T60" fmla="*/ 362 w 400"/>
                <a:gd name="T61" fmla="*/ 223 h 1084"/>
                <a:gd name="T62" fmla="*/ 351 w 400"/>
                <a:gd name="T63" fmla="*/ 350 h 1084"/>
                <a:gd name="T64" fmla="*/ 362 w 400"/>
                <a:gd name="T65" fmla="*/ 223 h 1084"/>
                <a:gd name="T66" fmla="*/ 37 w 400"/>
                <a:gd name="T67" fmla="*/ 223 h 1084"/>
                <a:gd name="T68" fmla="*/ 48 w 400"/>
                <a:gd name="T69" fmla="*/ 350 h 1084"/>
                <a:gd name="T70" fmla="*/ 37 w 400"/>
                <a:gd name="T71" fmla="*/ 223 h 1084"/>
                <a:gd name="T72" fmla="*/ 201 w 400"/>
                <a:gd name="T73" fmla="*/ 0 h 1084"/>
                <a:gd name="T74" fmla="*/ 88 w 400"/>
                <a:gd name="T75" fmla="*/ 200 h 1084"/>
                <a:gd name="T76" fmla="*/ 312 w 400"/>
                <a:gd name="T77" fmla="*/ 203 h 1084"/>
                <a:gd name="T78" fmla="*/ 201 w 400"/>
                <a:gd name="T7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4">
                  <a:moveTo>
                    <a:pt x="312" y="882"/>
                  </a:moveTo>
                  <a:lnTo>
                    <a:pt x="312" y="882"/>
                  </a:lnTo>
                  <a:cubicBezTo>
                    <a:pt x="280" y="953"/>
                    <a:pt x="243" y="995"/>
                    <a:pt x="201" y="995"/>
                  </a:cubicBezTo>
                  <a:cubicBezTo>
                    <a:pt x="158" y="995"/>
                    <a:pt x="119" y="953"/>
                    <a:pt x="88" y="882"/>
                  </a:cubicBezTo>
                  <a:cubicBezTo>
                    <a:pt x="77" y="888"/>
                    <a:pt x="63" y="896"/>
                    <a:pt x="51" y="902"/>
                  </a:cubicBezTo>
                  <a:cubicBezTo>
                    <a:pt x="88" y="1012"/>
                    <a:pt x="142" y="1083"/>
                    <a:pt x="201" y="1083"/>
                  </a:cubicBezTo>
                  <a:cubicBezTo>
                    <a:pt x="260" y="1083"/>
                    <a:pt x="312" y="1012"/>
                    <a:pt x="348" y="902"/>
                  </a:cubicBezTo>
                  <a:cubicBezTo>
                    <a:pt x="337" y="896"/>
                    <a:pt x="323" y="888"/>
                    <a:pt x="312" y="882"/>
                  </a:cubicBezTo>
                  <a:lnTo>
                    <a:pt x="388" y="729"/>
                  </a:lnTo>
                  <a:lnTo>
                    <a:pt x="388" y="729"/>
                  </a:lnTo>
                  <a:cubicBezTo>
                    <a:pt x="376" y="729"/>
                    <a:pt x="362" y="732"/>
                    <a:pt x="351" y="732"/>
                  </a:cubicBezTo>
                  <a:cubicBezTo>
                    <a:pt x="345" y="774"/>
                    <a:pt x="337" y="811"/>
                    <a:pt x="326" y="842"/>
                  </a:cubicBezTo>
                  <a:cubicBezTo>
                    <a:pt x="337" y="851"/>
                    <a:pt x="351" y="856"/>
                    <a:pt x="362" y="859"/>
                  </a:cubicBezTo>
                  <a:cubicBezTo>
                    <a:pt x="373" y="820"/>
                    <a:pt x="382" y="777"/>
                    <a:pt x="388" y="729"/>
                  </a:cubicBezTo>
                  <a:lnTo>
                    <a:pt x="11" y="729"/>
                  </a:lnTo>
                  <a:lnTo>
                    <a:pt x="11" y="729"/>
                  </a:lnTo>
                  <a:cubicBezTo>
                    <a:pt x="20" y="777"/>
                    <a:pt x="29" y="820"/>
                    <a:pt x="37" y="859"/>
                  </a:cubicBezTo>
                  <a:cubicBezTo>
                    <a:pt x="51" y="856"/>
                    <a:pt x="63" y="851"/>
                    <a:pt x="74" y="842"/>
                  </a:cubicBezTo>
                  <a:cubicBezTo>
                    <a:pt x="65" y="811"/>
                    <a:pt x="54" y="774"/>
                    <a:pt x="48" y="732"/>
                  </a:cubicBezTo>
                  <a:cubicBezTo>
                    <a:pt x="37" y="732"/>
                    <a:pt x="23" y="729"/>
                    <a:pt x="11" y="729"/>
                  </a:cubicBezTo>
                  <a:lnTo>
                    <a:pt x="396" y="624"/>
                  </a:lnTo>
                  <a:lnTo>
                    <a:pt x="396" y="624"/>
                  </a:lnTo>
                  <a:cubicBezTo>
                    <a:pt x="385" y="636"/>
                    <a:pt x="373" y="650"/>
                    <a:pt x="362" y="661"/>
                  </a:cubicBezTo>
                  <a:cubicBezTo>
                    <a:pt x="359" y="675"/>
                    <a:pt x="359" y="687"/>
                    <a:pt x="356" y="698"/>
                  </a:cubicBezTo>
                  <a:cubicBezTo>
                    <a:pt x="368" y="698"/>
                    <a:pt x="379" y="695"/>
                    <a:pt x="390" y="692"/>
                  </a:cubicBezTo>
                  <a:cubicBezTo>
                    <a:pt x="393" y="670"/>
                    <a:pt x="396" y="647"/>
                    <a:pt x="396" y="624"/>
                  </a:cubicBezTo>
                  <a:lnTo>
                    <a:pt x="3" y="624"/>
                  </a:lnTo>
                  <a:lnTo>
                    <a:pt x="3" y="624"/>
                  </a:lnTo>
                  <a:cubicBezTo>
                    <a:pt x="3" y="647"/>
                    <a:pt x="6" y="670"/>
                    <a:pt x="9" y="692"/>
                  </a:cubicBezTo>
                  <a:cubicBezTo>
                    <a:pt x="20" y="695"/>
                    <a:pt x="31" y="698"/>
                    <a:pt x="43" y="698"/>
                  </a:cubicBezTo>
                  <a:cubicBezTo>
                    <a:pt x="40" y="687"/>
                    <a:pt x="40" y="675"/>
                    <a:pt x="40" y="661"/>
                  </a:cubicBezTo>
                  <a:cubicBezTo>
                    <a:pt x="26" y="650"/>
                    <a:pt x="14" y="636"/>
                    <a:pt x="3" y="624"/>
                  </a:cubicBezTo>
                  <a:lnTo>
                    <a:pt x="34" y="472"/>
                  </a:lnTo>
                  <a:lnTo>
                    <a:pt x="34" y="472"/>
                  </a:lnTo>
                  <a:cubicBezTo>
                    <a:pt x="23" y="486"/>
                    <a:pt x="11" y="500"/>
                    <a:pt x="0" y="512"/>
                  </a:cubicBezTo>
                  <a:cubicBezTo>
                    <a:pt x="0" y="523"/>
                    <a:pt x="0" y="531"/>
                    <a:pt x="0" y="543"/>
                  </a:cubicBezTo>
                  <a:cubicBezTo>
                    <a:pt x="0" y="551"/>
                    <a:pt x="0" y="560"/>
                    <a:pt x="0" y="571"/>
                  </a:cubicBezTo>
                  <a:cubicBezTo>
                    <a:pt x="11" y="582"/>
                    <a:pt x="23" y="596"/>
                    <a:pt x="34" y="610"/>
                  </a:cubicBezTo>
                  <a:cubicBezTo>
                    <a:pt x="34" y="588"/>
                    <a:pt x="31" y="565"/>
                    <a:pt x="31" y="543"/>
                  </a:cubicBezTo>
                  <a:cubicBezTo>
                    <a:pt x="31" y="517"/>
                    <a:pt x="34" y="494"/>
                    <a:pt x="34" y="472"/>
                  </a:cubicBezTo>
                  <a:lnTo>
                    <a:pt x="365" y="472"/>
                  </a:lnTo>
                  <a:lnTo>
                    <a:pt x="365" y="472"/>
                  </a:lnTo>
                  <a:cubicBezTo>
                    <a:pt x="368" y="494"/>
                    <a:pt x="368" y="517"/>
                    <a:pt x="368" y="543"/>
                  </a:cubicBezTo>
                  <a:cubicBezTo>
                    <a:pt x="368" y="565"/>
                    <a:pt x="368" y="588"/>
                    <a:pt x="365" y="610"/>
                  </a:cubicBezTo>
                  <a:cubicBezTo>
                    <a:pt x="376" y="596"/>
                    <a:pt x="388" y="582"/>
                    <a:pt x="399" y="571"/>
                  </a:cubicBezTo>
                  <a:cubicBezTo>
                    <a:pt x="399" y="560"/>
                    <a:pt x="399" y="551"/>
                    <a:pt x="399" y="543"/>
                  </a:cubicBezTo>
                  <a:cubicBezTo>
                    <a:pt x="399" y="531"/>
                    <a:pt x="399" y="523"/>
                    <a:pt x="399" y="512"/>
                  </a:cubicBezTo>
                  <a:cubicBezTo>
                    <a:pt x="388" y="500"/>
                    <a:pt x="376" y="486"/>
                    <a:pt x="365" y="472"/>
                  </a:cubicBezTo>
                  <a:lnTo>
                    <a:pt x="356" y="384"/>
                  </a:lnTo>
                  <a:lnTo>
                    <a:pt x="356" y="384"/>
                  </a:lnTo>
                  <a:cubicBezTo>
                    <a:pt x="359" y="395"/>
                    <a:pt x="359" y="410"/>
                    <a:pt x="362" y="421"/>
                  </a:cubicBezTo>
                  <a:cubicBezTo>
                    <a:pt x="373" y="432"/>
                    <a:pt x="385" y="446"/>
                    <a:pt x="396" y="460"/>
                  </a:cubicBezTo>
                  <a:cubicBezTo>
                    <a:pt x="396" y="435"/>
                    <a:pt x="393" y="412"/>
                    <a:pt x="390" y="390"/>
                  </a:cubicBezTo>
                  <a:cubicBezTo>
                    <a:pt x="379" y="387"/>
                    <a:pt x="368" y="387"/>
                    <a:pt x="356" y="384"/>
                  </a:cubicBezTo>
                  <a:lnTo>
                    <a:pt x="43" y="384"/>
                  </a:lnTo>
                  <a:lnTo>
                    <a:pt x="43" y="384"/>
                  </a:lnTo>
                  <a:cubicBezTo>
                    <a:pt x="31" y="387"/>
                    <a:pt x="20" y="387"/>
                    <a:pt x="9" y="390"/>
                  </a:cubicBezTo>
                  <a:cubicBezTo>
                    <a:pt x="6" y="412"/>
                    <a:pt x="3" y="435"/>
                    <a:pt x="3" y="460"/>
                  </a:cubicBezTo>
                  <a:cubicBezTo>
                    <a:pt x="14" y="446"/>
                    <a:pt x="26" y="432"/>
                    <a:pt x="40" y="421"/>
                  </a:cubicBezTo>
                  <a:cubicBezTo>
                    <a:pt x="40" y="410"/>
                    <a:pt x="40" y="395"/>
                    <a:pt x="43" y="384"/>
                  </a:cubicBezTo>
                  <a:lnTo>
                    <a:pt x="362" y="223"/>
                  </a:lnTo>
                  <a:lnTo>
                    <a:pt x="362" y="223"/>
                  </a:lnTo>
                  <a:cubicBezTo>
                    <a:pt x="351" y="228"/>
                    <a:pt x="337" y="234"/>
                    <a:pt x="326" y="240"/>
                  </a:cubicBezTo>
                  <a:cubicBezTo>
                    <a:pt x="337" y="271"/>
                    <a:pt x="345" y="311"/>
                    <a:pt x="351" y="350"/>
                  </a:cubicBezTo>
                  <a:cubicBezTo>
                    <a:pt x="362" y="350"/>
                    <a:pt x="376" y="353"/>
                    <a:pt x="388" y="353"/>
                  </a:cubicBezTo>
                  <a:cubicBezTo>
                    <a:pt x="382" y="308"/>
                    <a:pt x="373" y="263"/>
                    <a:pt x="362" y="223"/>
                  </a:cubicBezTo>
                  <a:lnTo>
                    <a:pt x="37" y="223"/>
                  </a:lnTo>
                  <a:lnTo>
                    <a:pt x="37" y="223"/>
                  </a:lnTo>
                  <a:cubicBezTo>
                    <a:pt x="29" y="263"/>
                    <a:pt x="20" y="308"/>
                    <a:pt x="11" y="353"/>
                  </a:cubicBezTo>
                  <a:cubicBezTo>
                    <a:pt x="23" y="353"/>
                    <a:pt x="37" y="350"/>
                    <a:pt x="48" y="350"/>
                  </a:cubicBezTo>
                  <a:cubicBezTo>
                    <a:pt x="54" y="311"/>
                    <a:pt x="65" y="271"/>
                    <a:pt x="74" y="240"/>
                  </a:cubicBezTo>
                  <a:cubicBezTo>
                    <a:pt x="63" y="234"/>
                    <a:pt x="51" y="228"/>
                    <a:pt x="37" y="223"/>
                  </a:cubicBezTo>
                  <a:lnTo>
                    <a:pt x="201" y="0"/>
                  </a:lnTo>
                  <a:lnTo>
                    <a:pt x="201" y="0"/>
                  </a:lnTo>
                  <a:cubicBezTo>
                    <a:pt x="142" y="0"/>
                    <a:pt x="88" y="70"/>
                    <a:pt x="51" y="181"/>
                  </a:cubicBezTo>
                  <a:cubicBezTo>
                    <a:pt x="63" y="186"/>
                    <a:pt x="77" y="195"/>
                    <a:pt x="88" y="200"/>
                  </a:cubicBezTo>
                  <a:cubicBezTo>
                    <a:pt x="119" y="130"/>
                    <a:pt x="158" y="87"/>
                    <a:pt x="201" y="87"/>
                  </a:cubicBezTo>
                  <a:cubicBezTo>
                    <a:pt x="243" y="87"/>
                    <a:pt x="280" y="130"/>
                    <a:pt x="312" y="203"/>
                  </a:cubicBezTo>
                  <a:cubicBezTo>
                    <a:pt x="323" y="195"/>
                    <a:pt x="337" y="186"/>
                    <a:pt x="348" y="181"/>
                  </a:cubicBezTo>
                  <a:cubicBezTo>
                    <a:pt x="312" y="70"/>
                    <a:pt x="260" y="0"/>
                    <a:pt x="201" y="0"/>
                  </a:cubicBezTo>
                  <a:lnTo>
                    <a:pt x="312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9" name="Freeform 154"/>
            <p:cNvSpPr>
              <a:spLocks noChangeArrowheads="1"/>
            </p:cNvSpPr>
            <p:nvPr/>
          </p:nvSpPr>
          <p:spPr bwMode="auto">
            <a:xfrm>
              <a:off x="6590" y="1019"/>
              <a:ext cx="245" cy="90"/>
            </a:xfrm>
            <a:custGeom>
              <a:avLst/>
              <a:gdLst>
                <a:gd name="T0" fmla="*/ 611 w 1084"/>
                <a:gd name="T1" fmla="*/ 365 h 400"/>
                <a:gd name="T2" fmla="*/ 473 w 1084"/>
                <a:gd name="T3" fmla="*/ 365 h 400"/>
                <a:gd name="T4" fmla="*/ 543 w 1084"/>
                <a:gd name="T5" fmla="*/ 399 h 400"/>
                <a:gd name="T6" fmla="*/ 611 w 1084"/>
                <a:gd name="T7" fmla="*/ 365 h 400"/>
                <a:gd name="T8" fmla="*/ 241 w 1084"/>
                <a:gd name="T9" fmla="*/ 325 h 400"/>
                <a:gd name="T10" fmla="*/ 353 w 1084"/>
                <a:gd name="T11" fmla="*/ 387 h 400"/>
                <a:gd name="T12" fmla="*/ 461 w 1084"/>
                <a:gd name="T13" fmla="*/ 396 h 400"/>
                <a:gd name="T14" fmla="*/ 385 w 1084"/>
                <a:gd name="T15" fmla="*/ 356 h 400"/>
                <a:gd name="T16" fmla="*/ 241 w 1084"/>
                <a:gd name="T17" fmla="*/ 325 h 400"/>
                <a:gd name="T18" fmla="*/ 843 w 1084"/>
                <a:gd name="T19" fmla="*/ 325 h 400"/>
                <a:gd name="T20" fmla="*/ 698 w 1084"/>
                <a:gd name="T21" fmla="*/ 356 h 400"/>
                <a:gd name="T22" fmla="*/ 625 w 1084"/>
                <a:gd name="T23" fmla="*/ 396 h 400"/>
                <a:gd name="T24" fmla="*/ 730 w 1084"/>
                <a:gd name="T25" fmla="*/ 387 h 400"/>
                <a:gd name="T26" fmla="*/ 843 w 1084"/>
                <a:gd name="T27" fmla="*/ 325 h 400"/>
                <a:gd name="T28" fmla="*/ 902 w 1084"/>
                <a:gd name="T29" fmla="*/ 50 h 400"/>
                <a:gd name="T30" fmla="*/ 996 w 1084"/>
                <a:gd name="T31" fmla="*/ 201 h 400"/>
                <a:gd name="T32" fmla="*/ 902 w 1084"/>
                <a:gd name="T33" fmla="*/ 348 h 400"/>
                <a:gd name="T34" fmla="*/ 902 w 1084"/>
                <a:gd name="T35" fmla="*/ 50 h 400"/>
                <a:gd name="T36" fmla="*/ 181 w 1084"/>
                <a:gd name="T37" fmla="*/ 50 h 400"/>
                <a:gd name="T38" fmla="*/ 181 w 1084"/>
                <a:gd name="T39" fmla="*/ 348 h 400"/>
                <a:gd name="T40" fmla="*/ 88 w 1084"/>
                <a:gd name="T41" fmla="*/ 201 h 400"/>
                <a:gd name="T42" fmla="*/ 181 w 1084"/>
                <a:gd name="T43" fmla="*/ 50 h 400"/>
                <a:gd name="T44" fmla="*/ 625 w 1084"/>
                <a:gd name="T45" fmla="*/ 3 h 400"/>
                <a:gd name="T46" fmla="*/ 698 w 1084"/>
                <a:gd name="T47" fmla="*/ 42 h 400"/>
                <a:gd name="T48" fmla="*/ 843 w 1084"/>
                <a:gd name="T49" fmla="*/ 73 h 400"/>
                <a:gd name="T50" fmla="*/ 730 w 1084"/>
                <a:gd name="T51" fmla="*/ 11 h 400"/>
                <a:gd name="T52" fmla="*/ 625 w 1084"/>
                <a:gd name="T53" fmla="*/ 3 h 400"/>
                <a:gd name="T54" fmla="*/ 461 w 1084"/>
                <a:gd name="T55" fmla="*/ 3 h 400"/>
                <a:gd name="T56" fmla="*/ 353 w 1084"/>
                <a:gd name="T57" fmla="*/ 11 h 400"/>
                <a:gd name="T58" fmla="*/ 241 w 1084"/>
                <a:gd name="T59" fmla="*/ 73 h 400"/>
                <a:gd name="T60" fmla="*/ 385 w 1084"/>
                <a:gd name="T61" fmla="*/ 42 h 400"/>
                <a:gd name="T62" fmla="*/ 461 w 1084"/>
                <a:gd name="T63" fmla="*/ 3 h 400"/>
                <a:gd name="T64" fmla="*/ 543 w 1084"/>
                <a:gd name="T65" fmla="*/ 0 h 400"/>
                <a:gd name="T66" fmla="*/ 473 w 1084"/>
                <a:gd name="T67" fmla="*/ 34 h 400"/>
                <a:gd name="T68" fmla="*/ 611 w 1084"/>
                <a:gd name="T69" fmla="*/ 34 h 400"/>
                <a:gd name="T70" fmla="*/ 543 w 1084"/>
                <a:gd name="T7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4" h="400">
                  <a:moveTo>
                    <a:pt x="611" y="365"/>
                  </a:moveTo>
                  <a:lnTo>
                    <a:pt x="611" y="365"/>
                  </a:lnTo>
                  <a:cubicBezTo>
                    <a:pt x="588" y="367"/>
                    <a:pt x="566" y="367"/>
                    <a:pt x="543" y="367"/>
                  </a:cubicBezTo>
                  <a:cubicBezTo>
                    <a:pt x="517" y="367"/>
                    <a:pt x="495" y="367"/>
                    <a:pt x="473" y="365"/>
                  </a:cubicBezTo>
                  <a:cubicBezTo>
                    <a:pt x="487" y="376"/>
                    <a:pt x="500" y="387"/>
                    <a:pt x="512" y="399"/>
                  </a:cubicBezTo>
                  <a:cubicBezTo>
                    <a:pt x="523" y="399"/>
                    <a:pt x="532" y="399"/>
                    <a:pt x="543" y="399"/>
                  </a:cubicBezTo>
                  <a:cubicBezTo>
                    <a:pt x="551" y="399"/>
                    <a:pt x="560" y="399"/>
                    <a:pt x="571" y="399"/>
                  </a:cubicBezTo>
                  <a:cubicBezTo>
                    <a:pt x="583" y="387"/>
                    <a:pt x="597" y="376"/>
                    <a:pt x="611" y="365"/>
                  </a:cubicBezTo>
                  <a:lnTo>
                    <a:pt x="241" y="325"/>
                  </a:lnTo>
                  <a:lnTo>
                    <a:pt x="241" y="325"/>
                  </a:lnTo>
                  <a:cubicBezTo>
                    <a:pt x="235" y="336"/>
                    <a:pt x="229" y="350"/>
                    <a:pt x="224" y="362"/>
                  </a:cubicBezTo>
                  <a:cubicBezTo>
                    <a:pt x="263" y="373"/>
                    <a:pt x="308" y="382"/>
                    <a:pt x="353" y="387"/>
                  </a:cubicBezTo>
                  <a:cubicBezTo>
                    <a:pt x="365" y="387"/>
                    <a:pt x="379" y="390"/>
                    <a:pt x="390" y="390"/>
                  </a:cubicBezTo>
                  <a:cubicBezTo>
                    <a:pt x="413" y="393"/>
                    <a:pt x="436" y="396"/>
                    <a:pt x="461" y="396"/>
                  </a:cubicBezTo>
                  <a:cubicBezTo>
                    <a:pt x="447" y="385"/>
                    <a:pt x="433" y="373"/>
                    <a:pt x="422" y="362"/>
                  </a:cubicBezTo>
                  <a:cubicBezTo>
                    <a:pt x="410" y="359"/>
                    <a:pt x="396" y="359"/>
                    <a:pt x="385" y="356"/>
                  </a:cubicBezTo>
                  <a:cubicBezTo>
                    <a:pt x="373" y="356"/>
                    <a:pt x="362" y="353"/>
                    <a:pt x="351" y="350"/>
                  </a:cubicBezTo>
                  <a:cubicBezTo>
                    <a:pt x="311" y="345"/>
                    <a:pt x="272" y="336"/>
                    <a:pt x="241" y="325"/>
                  </a:cubicBezTo>
                  <a:lnTo>
                    <a:pt x="843" y="325"/>
                  </a:lnTo>
                  <a:lnTo>
                    <a:pt x="843" y="325"/>
                  </a:lnTo>
                  <a:cubicBezTo>
                    <a:pt x="812" y="336"/>
                    <a:pt x="775" y="345"/>
                    <a:pt x="732" y="350"/>
                  </a:cubicBezTo>
                  <a:cubicBezTo>
                    <a:pt x="721" y="353"/>
                    <a:pt x="710" y="356"/>
                    <a:pt x="698" y="356"/>
                  </a:cubicBezTo>
                  <a:cubicBezTo>
                    <a:pt x="687" y="359"/>
                    <a:pt x="676" y="359"/>
                    <a:pt x="662" y="362"/>
                  </a:cubicBezTo>
                  <a:cubicBezTo>
                    <a:pt x="651" y="373"/>
                    <a:pt x="636" y="385"/>
                    <a:pt x="625" y="396"/>
                  </a:cubicBezTo>
                  <a:cubicBezTo>
                    <a:pt x="648" y="396"/>
                    <a:pt x="670" y="393"/>
                    <a:pt x="693" y="390"/>
                  </a:cubicBezTo>
                  <a:cubicBezTo>
                    <a:pt x="704" y="390"/>
                    <a:pt x="718" y="387"/>
                    <a:pt x="730" y="387"/>
                  </a:cubicBezTo>
                  <a:cubicBezTo>
                    <a:pt x="778" y="382"/>
                    <a:pt x="820" y="373"/>
                    <a:pt x="860" y="362"/>
                  </a:cubicBezTo>
                  <a:cubicBezTo>
                    <a:pt x="857" y="350"/>
                    <a:pt x="851" y="336"/>
                    <a:pt x="843" y="325"/>
                  </a:cubicBezTo>
                  <a:lnTo>
                    <a:pt x="902" y="50"/>
                  </a:lnTo>
                  <a:lnTo>
                    <a:pt x="902" y="50"/>
                  </a:lnTo>
                  <a:cubicBezTo>
                    <a:pt x="896" y="62"/>
                    <a:pt x="888" y="76"/>
                    <a:pt x="882" y="87"/>
                  </a:cubicBezTo>
                  <a:cubicBezTo>
                    <a:pt x="953" y="118"/>
                    <a:pt x="996" y="158"/>
                    <a:pt x="996" y="201"/>
                  </a:cubicBezTo>
                  <a:cubicBezTo>
                    <a:pt x="996" y="243"/>
                    <a:pt x="953" y="280"/>
                    <a:pt x="882" y="311"/>
                  </a:cubicBezTo>
                  <a:cubicBezTo>
                    <a:pt x="888" y="322"/>
                    <a:pt x="896" y="336"/>
                    <a:pt x="902" y="348"/>
                  </a:cubicBezTo>
                  <a:cubicBezTo>
                    <a:pt x="1013" y="311"/>
                    <a:pt x="1083" y="260"/>
                    <a:pt x="1083" y="201"/>
                  </a:cubicBezTo>
                  <a:cubicBezTo>
                    <a:pt x="1083" y="141"/>
                    <a:pt x="1013" y="87"/>
                    <a:pt x="902" y="50"/>
                  </a:cubicBezTo>
                  <a:lnTo>
                    <a:pt x="181" y="50"/>
                  </a:lnTo>
                  <a:lnTo>
                    <a:pt x="181" y="50"/>
                  </a:lnTo>
                  <a:cubicBezTo>
                    <a:pt x="71" y="87"/>
                    <a:pt x="0" y="141"/>
                    <a:pt x="0" y="201"/>
                  </a:cubicBezTo>
                  <a:cubicBezTo>
                    <a:pt x="0" y="260"/>
                    <a:pt x="71" y="311"/>
                    <a:pt x="181" y="348"/>
                  </a:cubicBezTo>
                  <a:cubicBezTo>
                    <a:pt x="187" y="336"/>
                    <a:pt x="195" y="322"/>
                    <a:pt x="201" y="311"/>
                  </a:cubicBezTo>
                  <a:cubicBezTo>
                    <a:pt x="130" y="280"/>
                    <a:pt x="88" y="243"/>
                    <a:pt x="88" y="201"/>
                  </a:cubicBezTo>
                  <a:cubicBezTo>
                    <a:pt x="88" y="158"/>
                    <a:pt x="130" y="118"/>
                    <a:pt x="201" y="87"/>
                  </a:cubicBezTo>
                  <a:cubicBezTo>
                    <a:pt x="195" y="76"/>
                    <a:pt x="187" y="62"/>
                    <a:pt x="181" y="50"/>
                  </a:cubicBezTo>
                  <a:lnTo>
                    <a:pt x="625" y="3"/>
                  </a:lnTo>
                  <a:lnTo>
                    <a:pt x="625" y="3"/>
                  </a:lnTo>
                  <a:cubicBezTo>
                    <a:pt x="636" y="14"/>
                    <a:pt x="651" y="25"/>
                    <a:pt x="662" y="39"/>
                  </a:cubicBezTo>
                  <a:cubicBezTo>
                    <a:pt x="676" y="39"/>
                    <a:pt x="687" y="42"/>
                    <a:pt x="698" y="42"/>
                  </a:cubicBezTo>
                  <a:cubicBezTo>
                    <a:pt x="710" y="45"/>
                    <a:pt x="721" y="45"/>
                    <a:pt x="732" y="48"/>
                  </a:cubicBezTo>
                  <a:cubicBezTo>
                    <a:pt x="775" y="53"/>
                    <a:pt x="812" y="65"/>
                    <a:pt x="843" y="73"/>
                  </a:cubicBezTo>
                  <a:cubicBezTo>
                    <a:pt x="851" y="62"/>
                    <a:pt x="857" y="50"/>
                    <a:pt x="860" y="37"/>
                  </a:cubicBezTo>
                  <a:cubicBezTo>
                    <a:pt x="820" y="28"/>
                    <a:pt x="778" y="20"/>
                    <a:pt x="730" y="11"/>
                  </a:cubicBezTo>
                  <a:cubicBezTo>
                    <a:pt x="718" y="11"/>
                    <a:pt x="704" y="8"/>
                    <a:pt x="693" y="8"/>
                  </a:cubicBezTo>
                  <a:cubicBezTo>
                    <a:pt x="670" y="6"/>
                    <a:pt x="648" y="3"/>
                    <a:pt x="625" y="3"/>
                  </a:cubicBezTo>
                  <a:lnTo>
                    <a:pt x="461" y="3"/>
                  </a:lnTo>
                  <a:lnTo>
                    <a:pt x="461" y="3"/>
                  </a:lnTo>
                  <a:cubicBezTo>
                    <a:pt x="436" y="3"/>
                    <a:pt x="413" y="6"/>
                    <a:pt x="390" y="8"/>
                  </a:cubicBezTo>
                  <a:cubicBezTo>
                    <a:pt x="379" y="8"/>
                    <a:pt x="365" y="11"/>
                    <a:pt x="353" y="11"/>
                  </a:cubicBezTo>
                  <a:cubicBezTo>
                    <a:pt x="308" y="20"/>
                    <a:pt x="263" y="28"/>
                    <a:pt x="224" y="37"/>
                  </a:cubicBezTo>
                  <a:cubicBezTo>
                    <a:pt x="229" y="50"/>
                    <a:pt x="235" y="62"/>
                    <a:pt x="241" y="73"/>
                  </a:cubicBezTo>
                  <a:cubicBezTo>
                    <a:pt x="272" y="65"/>
                    <a:pt x="311" y="53"/>
                    <a:pt x="351" y="48"/>
                  </a:cubicBezTo>
                  <a:cubicBezTo>
                    <a:pt x="362" y="45"/>
                    <a:pt x="373" y="45"/>
                    <a:pt x="385" y="42"/>
                  </a:cubicBezTo>
                  <a:cubicBezTo>
                    <a:pt x="396" y="42"/>
                    <a:pt x="410" y="39"/>
                    <a:pt x="422" y="39"/>
                  </a:cubicBezTo>
                  <a:cubicBezTo>
                    <a:pt x="433" y="25"/>
                    <a:pt x="447" y="14"/>
                    <a:pt x="461" y="3"/>
                  </a:cubicBezTo>
                  <a:lnTo>
                    <a:pt x="543" y="0"/>
                  </a:lnTo>
                  <a:lnTo>
                    <a:pt x="543" y="0"/>
                  </a:lnTo>
                  <a:cubicBezTo>
                    <a:pt x="532" y="0"/>
                    <a:pt x="523" y="0"/>
                    <a:pt x="512" y="0"/>
                  </a:cubicBezTo>
                  <a:cubicBezTo>
                    <a:pt x="500" y="11"/>
                    <a:pt x="487" y="23"/>
                    <a:pt x="473" y="34"/>
                  </a:cubicBezTo>
                  <a:cubicBezTo>
                    <a:pt x="495" y="34"/>
                    <a:pt x="517" y="31"/>
                    <a:pt x="543" y="31"/>
                  </a:cubicBezTo>
                  <a:cubicBezTo>
                    <a:pt x="566" y="31"/>
                    <a:pt x="588" y="34"/>
                    <a:pt x="611" y="34"/>
                  </a:cubicBezTo>
                  <a:cubicBezTo>
                    <a:pt x="597" y="23"/>
                    <a:pt x="583" y="11"/>
                    <a:pt x="571" y="0"/>
                  </a:cubicBezTo>
                  <a:cubicBezTo>
                    <a:pt x="560" y="0"/>
                    <a:pt x="551" y="0"/>
                    <a:pt x="543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0" name="Freeform 155"/>
            <p:cNvSpPr>
              <a:spLocks noChangeArrowheads="1"/>
            </p:cNvSpPr>
            <p:nvPr/>
          </p:nvSpPr>
          <p:spPr bwMode="auto">
            <a:xfrm>
              <a:off x="6616" y="972"/>
              <a:ext cx="192" cy="184"/>
            </a:xfrm>
            <a:custGeom>
              <a:avLst/>
              <a:gdLst>
                <a:gd name="T0" fmla="*/ 162 w 852"/>
                <a:gd name="T1" fmla="*/ 410 h 818"/>
                <a:gd name="T2" fmla="*/ 65 w 852"/>
                <a:gd name="T3" fmla="*/ 557 h 818"/>
                <a:gd name="T4" fmla="*/ 116 w 852"/>
                <a:gd name="T5" fmla="*/ 817 h 818"/>
                <a:gd name="T6" fmla="*/ 314 w 852"/>
                <a:gd name="T7" fmla="*/ 749 h 818"/>
                <a:gd name="T8" fmla="*/ 399 w 852"/>
                <a:gd name="T9" fmla="*/ 650 h 818"/>
                <a:gd name="T10" fmla="*/ 263 w 852"/>
                <a:gd name="T11" fmla="*/ 726 h 818"/>
                <a:gd name="T12" fmla="*/ 105 w 852"/>
                <a:gd name="T13" fmla="*/ 729 h 818"/>
                <a:gd name="T14" fmla="*/ 125 w 852"/>
                <a:gd name="T15" fmla="*/ 534 h 818"/>
                <a:gd name="T16" fmla="*/ 162 w 852"/>
                <a:gd name="T17" fmla="*/ 410 h 818"/>
                <a:gd name="T18" fmla="*/ 648 w 852"/>
                <a:gd name="T19" fmla="*/ 410 h 818"/>
                <a:gd name="T20" fmla="*/ 591 w 852"/>
                <a:gd name="T21" fmla="*/ 477 h 818"/>
                <a:gd name="T22" fmla="*/ 495 w 852"/>
                <a:gd name="T23" fmla="*/ 574 h 818"/>
                <a:gd name="T24" fmla="*/ 427 w 852"/>
                <a:gd name="T25" fmla="*/ 630 h 818"/>
                <a:gd name="T26" fmla="*/ 509 w 852"/>
                <a:gd name="T27" fmla="*/ 605 h 818"/>
                <a:gd name="T28" fmla="*/ 568 w 852"/>
                <a:gd name="T29" fmla="*/ 551 h 818"/>
                <a:gd name="T30" fmla="*/ 622 w 852"/>
                <a:gd name="T31" fmla="*/ 491 h 818"/>
                <a:gd name="T32" fmla="*/ 648 w 852"/>
                <a:gd name="T33" fmla="*/ 410 h 818"/>
                <a:gd name="T34" fmla="*/ 399 w 852"/>
                <a:gd name="T35" fmla="*/ 166 h 818"/>
                <a:gd name="T36" fmla="*/ 306 w 852"/>
                <a:gd name="T37" fmla="*/ 248 h 818"/>
                <a:gd name="T38" fmla="*/ 266 w 852"/>
                <a:gd name="T39" fmla="*/ 288 h 818"/>
                <a:gd name="T40" fmla="*/ 184 w 852"/>
                <a:gd name="T41" fmla="*/ 381 h 818"/>
                <a:gd name="T42" fmla="*/ 226 w 852"/>
                <a:gd name="T43" fmla="*/ 379 h 818"/>
                <a:gd name="T44" fmla="*/ 308 w 852"/>
                <a:gd name="T45" fmla="*/ 291 h 818"/>
                <a:gd name="T46" fmla="*/ 396 w 852"/>
                <a:gd name="T47" fmla="*/ 209 h 818"/>
                <a:gd name="T48" fmla="*/ 399 w 852"/>
                <a:gd name="T49" fmla="*/ 166 h 818"/>
                <a:gd name="T50" fmla="*/ 738 w 852"/>
                <a:gd name="T51" fmla="*/ 0 h 818"/>
                <a:gd name="T52" fmla="*/ 538 w 852"/>
                <a:gd name="T53" fmla="*/ 70 h 818"/>
                <a:gd name="T54" fmla="*/ 455 w 852"/>
                <a:gd name="T55" fmla="*/ 166 h 818"/>
                <a:gd name="T56" fmla="*/ 588 w 852"/>
                <a:gd name="T57" fmla="*/ 90 h 818"/>
                <a:gd name="T58" fmla="*/ 747 w 852"/>
                <a:gd name="T59" fmla="*/ 87 h 818"/>
                <a:gd name="T60" fmla="*/ 727 w 852"/>
                <a:gd name="T61" fmla="*/ 282 h 818"/>
                <a:gd name="T62" fmla="*/ 690 w 852"/>
                <a:gd name="T63" fmla="*/ 410 h 818"/>
                <a:gd name="T64" fmla="*/ 786 w 852"/>
                <a:gd name="T65" fmla="*/ 259 h 818"/>
                <a:gd name="T66" fmla="*/ 738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2" y="410"/>
                  </a:moveTo>
                  <a:lnTo>
                    <a:pt x="162" y="410"/>
                  </a:lnTo>
                  <a:cubicBezTo>
                    <a:pt x="133" y="446"/>
                    <a:pt x="108" y="483"/>
                    <a:pt x="85" y="520"/>
                  </a:cubicBezTo>
                  <a:cubicBezTo>
                    <a:pt x="79" y="531"/>
                    <a:pt x="71" y="545"/>
                    <a:pt x="65" y="557"/>
                  </a:cubicBezTo>
                  <a:cubicBezTo>
                    <a:pt x="11" y="661"/>
                    <a:pt x="0" y="749"/>
                    <a:pt x="42" y="791"/>
                  </a:cubicBezTo>
                  <a:cubicBezTo>
                    <a:pt x="59" y="808"/>
                    <a:pt x="85" y="817"/>
                    <a:pt x="116" y="817"/>
                  </a:cubicBezTo>
                  <a:cubicBezTo>
                    <a:pt x="159" y="817"/>
                    <a:pt x="215" y="800"/>
                    <a:pt x="277" y="769"/>
                  </a:cubicBezTo>
                  <a:cubicBezTo>
                    <a:pt x="289" y="763"/>
                    <a:pt x="303" y="755"/>
                    <a:pt x="314" y="749"/>
                  </a:cubicBezTo>
                  <a:cubicBezTo>
                    <a:pt x="351" y="726"/>
                    <a:pt x="387" y="703"/>
                    <a:pt x="427" y="672"/>
                  </a:cubicBezTo>
                  <a:cubicBezTo>
                    <a:pt x="416" y="667"/>
                    <a:pt x="407" y="658"/>
                    <a:pt x="399" y="650"/>
                  </a:cubicBezTo>
                  <a:cubicBezTo>
                    <a:pt x="365" y="675"/>
                    <a:pt x="331" y="695"/>
                    <a:pt x="300" y="709"/>
                  </a:cubicBezTo>
                  <a:cubicBezTo>
                    <a:pt x="289" y="718"/>
                    <a:pt x="277" y="723"/>
                    <a:pt x="263" y="726"/>
                  </a:cubicBezTo>
                  <a:cubicBezTo>
                    <a:pt x="226" y="743"/>
                    <a:pt x="192" y="752"/>
                    <a:pt x="164" y="752"/>
                  </a:cubicBezTo>
                  <a:cubicBezTo>
                    <a:pt x="139" y="752"/>
                    <a:pt x="119" y="743"/>
                    <a:pt x="105" y="729"/>
                  </a:cubicBezTo>
                  <a:cubicBezTo>
                    <a:pt x="74" y="698"/>
                    <a:pt x="76" y="641"/>
                    <a:pt x="108" y="571"/>
                  </a:cubicBezTo>
                  <a:cubicBezTo>
                    <a:pt x="113" y="559"/>
                    <a:pt x="119" y="545"/>
                    <a:pt x="125" y="534"/>
                  </a:cubicBezTo>
                  <a:cubicBezTo>
                    <a:pt x="139" y="503"/>
                    <a:pt x="159" y="469"/>
                    <a:pt x="184" y="438"/>
                  </a:cubicBezTo>
                  <a:cubicBezTo>
                    <a:pt x="175" y="427"/>
                    <a:pt x="167" y="418"/>
                    <a:pt x="162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42" y="418"/>
                    <a:pt x="633" y="427"/>
                    <a:pt x="625" y="438"/>
                  </a:cubicBezTo>
                  <a:cubicBezTo>
                    <a:pt x="614" y="449"/>
                    <a:pt x="602" y="463"/>
                    <a:pt x="591" y="477"/>
                  </a:cubicBezTo>
                  <a:cubicBezTo>
                    <a:pt x="577" y="494"/>
                    <a:pt x="560" y="511"/>
                    <a:pt x="543" y="525"/>
                  </a:cubicBezTo>
                  <a:cubicBezTo>
                    <a:pt x="529" y="542"/>
                    <a:pt x="512" y="559"/>
                    <a:pt x="495" y="574"/>
                  </a:cubicBezTo>
                  <a:cubicBezTo>
                    <a:pt x="481" y="585"/>
                    <a:pt x="467" y="596"/>
                    <a:pt x="455" y="608"/>
                  </a:cubicBezTo>
                  <a:cubicBezTo>
                    <a:pt x="444" y="616"/>
                    <a:pt x="435" y="625"/>
                    <a:pt x="427" y="630"/>
                  </a:cubicBezTo>
                  <a:cubicBezTo>
                    <a:pt x="435" y="638"/>
                    <a:pt x="444" y="644"/>
                    <a:pt x="455" y="650"/>
                  </a:cubicBezTo>
                  <a:cubicBezTo>
                    <a:pt x="472" y="636"/>
                    <a:pt x="489" y="622"/>
                    <a:pt x="509" y="605"/>
                  </a:cubicBezTo>
                  <a:cubicBezTo>
                    <a:pt x="520" y="594"/>
                    <a:pt x="535" y="582"/>
                    <a:pt x="546" y="571"/>
                  </a:cubicBezTo>
                  <a:cubicBezTo>
                    <a:pt x="554" y="562"/>
                    <a:pt x="560" y="557"/>
                    <a:pt x="568" y="551"/>
                  </a:cubicBezTo>
                  <a:cubicBezTo>
                    <a:pt x="574" y="542"/>
                    <a:pt x="580" y="537"/>
                    <a:pt x="588" y="528"/>
                  </a:cubicBezTo>
                  <a:cubicBezTo>
                    <a:pt x="599" y="517"/>
                    <a:pt x="611" y="503"/>
                    <a:pt x="622" y="491"/>
                  </a:cubicBezTo>
                  <a:cubicBezTo>
                    <a:pt x="639" y="472"/>
                    <a:pt x="653" y="455"/>
                    <a:pt x="667" y="438"/>
                  </a:cubicBezTo>
                  <a:cubicBezTo>
                    <a:pt x="662" y="427"/>
                    <a:pt x="656" y="418"/>
                    <a:pt x="648" y="410"/>
                  </a:cubicBezTo>
                  <a:lnTo>
                    <a:pt x="399" y="166"/>
                  </a:lnTo>
                  <a:lnTo>
                    <a:pt x="399" y="166"/>
                  </a:lnTo>
                  <a:cubicBezTo>
                    <a:pt x="379" y="181"/>
                    <a:pt x="362" y="195"/>
                    <a:pt x="345" y="212"/>
                  </a:cubicBezTo>
                  <a:cubicBezTo>
                    <a:pt x="331" y="223"/>
                    <a:pt x="317" y="234"/>
                    <a:pt x="306" y="248"/>
                  </a:cubicBezTo>
                  <a:cubicBezTo>
                    <a:pt x="297" y="254"/>
                    <a:pt x="291" y="259"/>
                    <a:pt x="286" y="268"/>
                  </a:cubicBezTo>
                  <a:cubicBezTo>
                    <a:pt x="277" y="274"/>
                    <a:pt x="271" y="279"/>
                    <a:pt x="266" y="288"/>
                  </a:cubicBezTo>
                  <a:cubicBezTo>
                    <a:pt x="252" y="299"/>
                    <a:pt x="240" y="313"/>
                    <a:pt x="229" y="327"/>
                  </a:cubicBezTo>
                  <a:cubicBezTo>
                    <a:pt x="212" y="345"/>
                    <a:pt x="198" y="361"/>
                    <a:pt x="184" y="381"/>
                  </a:cubicBezTo>
                  <a:cubicBezTo>
                    <a:pt x="189" y="390"/>
                    <a:pt x="198" y="398"/>
                    <a:pt x="203" y="410"/>
                  </a:cubicBezTo>
                  <a:cubicBezTo>
                    <a:pt x="212" y="398"/>
                    <a:pt x="218" y="390"/>
                    <a:pt x="226" y="379"/>
                  </a:cubicBezTo>
                  <a:cubicBezTo>
                    <a:pt x="237" y="367"/>
                    <a:pt x="249" y="353"/>
                    <a:pt x="260" y="339"/>
                  </a:cubicBezTo>
                  <a:cubicBezTo>
                    <a:pt x="274" y="322"/>
                    <a:pt x="291" y="308"/>
                    <a:pt x="308" y="291"/>
                  </a:cubicBezTo>
                  <a:cubicBezTo>
                    <a:pt x="325" y="274"/>
                    <a:pt x="340" y="257"/>
                    <a:pt x="357" y="243"/>
                  </a:cubicBezTo>
                  <a:cubicBezTo>
                    <a:pt x="371" y="232"/>
                    <a:pt x="384" y="220"/>
                    <a:pt x="396" y="209"/>
                  </a:cubicBezTo>
                  <a:cubicBezTo>
                    <a:pt x="407" y="200"/>
                    <a:pt x="416" y="195"/>
                    <a:pt x="427" y="186"/>
                  </a:cubicBezTo>
                  <a:cubicBezTo>
                    <a:pt x="416" y="181"/>
                    <a:pt x="407" y="172"/>
                    <a:pt x="399" y="166"/>
                  </a:cubicBezTo>
                  <a:lnTo>
                    <a:pt x="738" y="0"/>
                  </a:lnTo>
                  <a:lnTo>
                    <a:pt x="738" y="0"/>
                  </a:lnTo>
                  <a:cubicBezTo>
                    <a:pt x="693" y="0"/>
                    <a:pt x="636" y="17"/>
                    <a:pt x="574" y="48"/>
                  </a:cubicBezTo>
                  <a:cubicBezTo>
                    <a:pt x="563" y="53"/>
                    <a:pt x="549" y="62"/>
                    <a:pt x="538" y="70"/>
                  </a:cubicBezTo>
                  <a:cubicBezTo>
                    <a:pt x="501" y="90"/>
                    <a:pt x="464" y="115"/>
                    <a:pt x="427" y="144"/>
                  </a:cubicBezTo>
                  <a:cubicBezTo>
                    <a:pt x="435" y="149"/>
                    <a:pt x="444" y="158"/>
                    <a:pt x="455" y="166"/>
                  </a:cubicBezTo>
                  <a:cubicBezTo>
                    <a:pt x="486" y="141"/>
                    <a:pt x="520" y="121"/>
                    <a:pt x="552" y="107"/>
                  </a:cubicBezTo>
                  <a:cubicBezTo>
                    <a:pt x="563" y="101"/>
                    <a:pt x="577" y="95"/>
                    <a:pt x="588" y="90"/>
                  </a:cubicBezTo>
                  <a:cubicBezTo>
                    <a:pt x="625" y="73"/>
                    <a:pt x="659" y="67"/>
                    <a:pt x="687" y="67"/>
                  </a:cubicBezTo>
                  <a:cubicBezTo>
                    <a:pt x="713" y="67"/>
                    <a:pt x="733" y="73"/>
                    <a:pt x="747" y="87"/>
                  </a:cubicBezTo>
                  <a:cubicBezTo>
                    <a:pt x="777" y="118"/>
                    <a:pt x="775" y="175"/>
                    <a:pt x="744" y="246"/>
                  </a:cubicBezTo>
                  <a:cubicBezTo>
                    <a:pt x="741" y="259"/>
                    <a:pt x="735" y="271"/>
                    <a:pt x="727" y="282"/>
                  </a:cubicBezTo>
                  <a:cubicBezTo>
                    <a:pt x="713" y="313"/>
                    <a:pt x="693" y="347"/>
                    <a:pt x="667" y="381"/>
                  </a:cubicBezTo>
                  <a:cubicBezTo>
                    <a:pt x="676" y="390"/>
                    <a:pt x="684" y="398"/>
                    <a:pt x="690" y="410"/>
                  </a:cubicBezTo>
                  <a:cubicBezTo>
                    <a:pt x="721" y="370"/>
                    <a:pt x="744" y="333"/>
                    <a:pt x="766" y="296"/>
                  </a:cubicBezTo>
                  <a:cubicBezTo>
                    <a:pt x="772" y="285"/>
                    <a:pt x="780" y="271"/>
                    <a:pt x="786" y="259"/>
                  </a:cubicBezTo>
                  <a:cubicBezTo>
                    <a:pt x="840" y="155"/>
                    <a:pt x="851" y="67"/>
                    <a:pt x="809" y="25"/>
                  </a:cubicBezTo>
                  <a:cubicBezTo>
                    <a:pt x="792" y="8"/>
                    <a:pt x="766" y="0"/>
                    <a:pt x="738" y="0"/>
                  </a:cubicBezTo>
                  <a:lnTo>
                    <a:pt x="162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1" name="Freeform 156"/>
            <p:cNvSpPr>
              <a:spLocks noChangeArrowheads="1"/>
            </p:cNvSpPr>
            <p:nvPr/>
          </p:nvSpPr>
          <p:spPr bwMode="auto">
            <a:xfrm>
              <a:off x="6616" y="972"/>
              <a:ext cx="192" cy="184"/>
            </a:xfrm>
            <a:custGeom>
              <a:avLst/>
              <a:gdLst>
                <a:gd name="T0" fmla="*/ 108 w 852"/>
                <a:gd name="T1" fmla="*/ 246 h 818"/>
                <a:gd name="T2" fmla="*/ 164 w 852"/>
                <a:gd name="T3" fmla="*/ 67 h 818"/>
                <a:gd name="T4" fmla="*/ 300 w 852"/>
                <a:gd name="T5" fmla="*/ 107 h 818"/>
                <a:gd name="T6" fmla="*/ 427 w 852"/>
                <a:gd name="T7" fmla="*/ 186 h 818"/>
                <a:gd name="T8" fmla="*/ 495 w 852"/>
                <a:gd name="T9" fmla="*/ 243 h 818"/>
                <a:gd name="T10" fmla="*/ 591 w 852"/>
                <a:gd name="T11" fmla="*/ 339 h 818"/>
                <a:gd name="T12" fmla="*/ 648 w 852"/>
                <a:gd name="T13" fmla="*/ 410 h 818"/>
                <a:gd name="T14" fmla="*/ 727 w 852"/>
                <a:gd name="T15" fmla="*/ 534 h 818"/>
                <a:gd name="T16" fmla="*/ 747 w 852"/>
                <a:gd name="T17" fmla="*/ 729 h 818"/>
                <a:gd name="T18" fmla="*/ 588 w 852"/>
                <a:gd name="T19" fmla="*/ 726 h 818"/>
                <a:gd name="T20" fmla="*/ 455 w 852"/>
                <a:gd name="T21" fmla="*/ 650 h 818"/>
                <a:gd name="T22" fmla="*/ 396 w 852"/>
                <a:gd name="T23" fmla="*/ 608 h 818"/>
                <a:gd name="T24" fmla="*/ 308 w 852"/>
                <a:gd name="T25" fmla="*/ 525 h 818"/>
                <a:gd name="T26" fmla="*/ 226 w 852"/>
                <a:gd name="T27" fmla="*/ 438 h 818"/>
                <a:gd name="T28" fmla="*/ 184 w 852"/>
                <a:gd name="T29" fmla="*/ 381 h 818"/>
                <a:gd name="T30" fmla="*/ 108 w 852"/>
                <a:gd name="T31" fmla="*/ 246 h 818"/>
                <a:gd name="T32" fmla="*/ 116 w 852"/>
                <a:gd name="T33" fmla="*/ 0 h 818"/>
                <a:gd name="T34" fmla="*/ 65 w 852"/>
                <a:gd name="T35" fmla="*/ 259 h 818"/>
                <a:gd name="T36" fmla="*/ 162 w 852"/>
                <a:gd name="T37" fmla="*/ 410 h 818"/>
                <a:gd name="T38" fmla="*/ 229 w 852"/>
                <a:gd name="T39" fmla="*/ 491 h 818"/>
                <a:gd name="T40" fmla="*/ 286 w 852"/>
                <a:gd name="T41" fmla="*/ 551 h 818"/>
                <a:gd name="T42" fmla="*/ 345 w 852"/>
                <a:gd name="T43" fmla="*/ 605 h 818"/>
                <a:gd name="T44" fmla="*/ 427 w 852"/>
                <a:gd name="T45" fmla="*/ 672 h 818"/>
                <a:gd name="T46" fmla="*/ 574 w 852"/>
                <a:gd name="T47" fmla="*/ 769 h 818"/>
                <a:gd name="T48" fmla="*/ 809 w 852"/>
                <a:gd name="T49" fmla="*/ 791 h 818"/>
                <a:gd name="T50" fmla="*/ 766 w 852"/>
                <a:gd name="T51" fmla="*/ 520 h 818"/>
                <a:gd name="T52" fmla="*/ 667 w 852"/>
                <a:gd name="T53" fmla="*/ 381 h 818"/>
                <a:gd name="T54" fmla="*/ 588 w 852"/>
                <a:gd name="T55" fmla="*/ 288 h 818"/>
                <a:gd name="T56" fmla="*/ 546 w 852"/>
                <a:gd name="T57" fmla="*/ 248 h 818"/>
                <a:gd name="T58" fmla="*/ 455 w 852"/>
                <a:gd name="T59" fmla="*/ 166 h 818"/>
                <a:gd name="T60" fmla="*/ 314 w 852"/>
                <a:gd name="T61" fmla="*/ 67 h 818"/>
                <a:gd name="T62" fmla="*/ 116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6"/>
                  </a:moveTo>
                  <a:lnTo>
                    <a:pt x="108" y="246"/>
                  </a:lnTo>
                  <a:cubicBezTo>
                    <a:pt x="76" y="175"/>
                    <a:pt x="74" y="118"/>
                    <a:pt x="105" y="87"/>
                  </a:cubicBezTo>
                  <a:cubicBezTo>
                    <a:pt x="119" y="73"/>
                    <a:pt x="139" y="67"/>
                    <a:pt x="164" y="67"/>
                  </a:cubicBezTo>
                  <a:cubicBezTo>
                    <a:pt x="192" y="67"/>
                    <a:pt x="226" y="73"/>
                    <a:pt x="263" y="90"/>
                  </a:cubicBezTo>
                  <a:cubicBezTo>
                    <a:pt x="277" y="95"/>
                    <a:pt x="289" y="101"/>
                    <a:pt x="300" y="107"/>
                  </a:cubicBezTo>
                  <a:cubicBezTo>
                    <a:pt x="331" y="121"/>
                    <a:pt x="365" y="141"/>
                    <a:pt x="399" y="166"/>
                  </a:cubicBezTo>
                  <a:cubicBezTo>
                    <a:pt x="407" y="172"/>
                    <a:pt x="416" y="181"/>
                    <a:pt x="427" y="186"/>
                  </a:cubicBezTo>
                  <a:cubicBezTo>
                    <a:pt x="435" y="195"/>
                    <a:pt x="444" y="200"/>
                    <a:pt x="455" y="209"/>
                  </a:cubicBezTo>
                  <a:cubicBezTo>
                    <a:pt x="467" y="220"/>
                    <a:pt x="481" y="232"/>
                    <a:pt x="495" y="243"/>
                  </a:cubicBezTo>
                  <a:cubicBezTo>
                    <a:pt x="512" y="257"/>
                    <a:pt x="529" y="274"/>
                    <a:pt x="543" y="291"/>
                  </a:cubicBezTo>
                  <a:cubicBezTo>
                    <a:pt x="560" y="308"/>
                    <a:pt x="577" y="322"/>
                    <a:pt x="591" y="339"/>
                  </a:cubicBezTo>
                  <a:cubicBezTo>
                    <a:pt x="602" y="353"/>
                    <a:pt x="614" y="367"/>
                    <a:pt x="625" y="379"/>
                  </a:cubicBezTo>
                  <a:cubicBezTo>
                    <a:pt x="633" y="390"/>
                    <a:pt x="642" y="398"/>
                    <a:pt x="648" y="410"/>
                  </a:cubicBezTo>
                  <a:cubicBezTo>
                    <a:pt x="656" y="418"/>
                    <a:pt x="662" y="427"/>
                    <a:pt x="667" y="438"/>
                  </a:cubicBezTo>
                  <a:cubicBezTo>
                    <a:pt x="693" y="469"/>
                    <a:pt x="713" y="503"/>
                    <a:pt x="727" y="534"/>
                  </a:cubicBezTo>
                  <a:cubicBezTo>
                    <a:pt x="735" y="545"/>
                    <a:pt x="741" y="559"/>
                    <a:pt x="744" y="571"/>
                  </a:cubicBezTo>
                  <a:cubicBezTo>
                    <a:pt x="775" y="641"/>
                    <a:pt x="777" y="698"/>
                    <a:pt x="747" y="729"/>
                  </a:cubicBezTo>
                  <a:cubicBezTo>
                    <a:pt x="733" y="743"/>
                    <a:pt x="713" y="752"/>
                    <a:pt x="687" y="752"/>
                  </a:cubicBezTo>
                  <a:cubicBezTo>
                    <a:pt x="659" y="752"/>
                    <a:pt x="625" y="743"/>
                    <a:pt x="588" y="726"/>
                  </a:cubicBezTo>
                  <a:cubicBezTo>
                    <a:pt x="577" y="723"/>
                    <a:pt x="563" y="718"/>
                    <a:pt x="552" y="709"/>
                  </a:cubicBezTo>
                  <a:cubicBezTo>
                    <a:pt x="520" y="695"/>
                    <a:pt x="486" y="675"/>
                    <a:pt x="455" y="650"/>
                  </a:cubicBezTo>
                  <a:cubicBezTo>
                    <a:pt x="444" y="644"/>
                    <a:pt x="435" y="638"/>
                    <a:pt x="427" y="630"/>
                  </a:cubicBezTo>
                  <a:cubicBezTo>
                    <a:pt x="416" y="625"/>
                    <a:pt x="407" y="616"/>
                    <a:pt x="396" y="608"/>
                  </a:cubicBezTo>
                  <a:cubicBezTo>
                    <a:pt x="384" y="596"/>
                    <a:pt x="371" y="585"/>
                    <a:pt x="357" y="574"/>
                  </a:cubicBezTo>
                  <a:cubicBezTo>
                    <a:pt x="340" y="559"/>
                    <a:pt x="325" y="542"/>
                    <a:pt x="308" y="525"/>
                  </a:cubicBezTo>
                  <a:cubicBezTo>
                    <a:pt x="291" y="511"/>
                    <a:pt x="274" y="494"/>
                    <a:pt x="260" y="477"/>
                  </a:cubicBezTo>
                  <a:cubicBezTo>
                    <a:pt x="249" y="463"/>
                    <a:pt x="237" y="449"/>
                    <a:pt x="226" y="438"/>
                  </a:cubicBezTo>
                  <a:cubicBezTo>
                    <a:pt x="218" y="427"/>
                    <a:pt x="212" y="418"/>
                    <a:pt x="203" y="410"/>
                  </a:cubicBezTo>
                  <a:cubicBezTo>
                    <a:pt x="198" y="398"/>
                    <a:pt x="189" y="390"/>
                    <a:pt x="184" y="381"/>
                  </a:cubicBezTo>
                  <a:cubicBezTo>
                    <a:pt x="159" y="347"/>
                    <a:pt x="139" y="313"/>
                    <a:pt x="125" y="282"/>
                  </a:cubicBezTo>
                  <a:cubicBezTo>
                    <a:pt x="119" y="271"/>
                    <a:pt x="113" y="259"/>
                    <a:pt x="108" y="246"/>
                  </a:cubicBezTo>
                  <a:lnTo>
                    <a:pt x="116" y="0"/>
                  </a:lnTo>
                  <a:lnTo>
                    <a:pt x="116" y="0"/>
                  </a:lnTo>
                  <a:cubicBezTo>
                    <a:pt x="85" y="0"/>
                    <a:pt x="59" y="8"/>
                    <a:pt x="42" y="25"/>
                  </a:cubicBezTo>
                  <a:cubicBezTo>
                    <a:pt x="0" y="67"/>
                    <a:pt x="11" y="155"/>
                    <a:pt x="65" y="259"/>
                  </a:cubicBezTo>
                  <a:cubicBezTo>
                    <a:pt x="71" y="271"/>
                    <a:pt x="79" y="285"/>
                    <a:pt x="85" y="296"/>
                  </a:cubicBezTo>
                  <a:cubicBezTo>
                    <a:pt x="108" y="333"/>
                    <a:pt x="133" y="370"/>
                    <a:pt x="162" y="410"/>
                  </a:cubicBezTo>
                  <a:cubicBezTo>
                    <a:pt x="167" y="418"/>
                    <a:pt x="175" y="427"/>
                    <a:pt x="184" y="438"/>
                  </a:cubicBezTo>
                  <a:cubicBezTo>
                    <a:pt x="198" y="455"/>
                    <a:pt x="212" y="472"/>
                    <a:pt x="229" y="491"/>
                  </a:cubicBezTo>
                  <a:cubicBezTo>
                    <a:pt x="240" y="503"/>
                    <a:pt x="252" y="517"/>
                    <a:pt x="266" y="528"/>
                  </a:cubicBezTo>
                  <a:cubicBezTo>
                    <a:pt x="271" y="537"/>
                    <a:pt x="277" y="542"/>
                    <a:pt x="286" y="551"/>
                  </a:cubicBezTo>
                  <a:cubicBezTo>
                    <a:pt x="291" y="557"/>
                    <a:pt x="297" y="562"/>
                    <a:pt x="306" y="571"/>
                  </a:cubicBezTo>
                  <a:cubicBezTo>
                    <a:pt x="317" y="582"/>
                    <a:pt x="331" y="594"/>
                    <a:pt x="345" y="605"/>
                  </a:cubicBezTo>
                  <a:cubicBezTo>
                    <a:pt x="362" y="622"/>
                    <a:pt x="379" y="636"/>
                    <a:pt x="399" y="650"/>
                  </a:cubicBezTo>
                  <a:cubicBezTo>
                    <a:pt x="407" y="658"/>
                    <a:pt x="416" y="667"/>
                    <a:pt x="427" y="672"/>
                  </a:cubicBezTo>
                  <a:cubicBezTo>
                    <a:pt x="464" y="703"/>
                    <a:pt x="501" y="726"/>
                    <a:pt x="538" y="749"/>
                  </a:cubicBezTo>
                  <a:cubicBezTo>
                    <a:pt x="549" y="755"/>
                    <a:pt x="563" y="763"/>
                    <a:pt x="574" y="769"/>
                  </a:cubicBezTo>
                  <a:cubicBezTo>
                    <a:pt x="636" y="800"/>
                    <a:pt x="693" y="817"/>
                    <a:pt x="738" y="817"/>
                  </a:cubicBezTo>
                  <a:cubicBezTo>
                    <a:pt x="766" y="817"/>
                    <a:pt x="792" y="808"/>
                    <a:pt x="809" y="791"/>
                  </a:cubicBezTo>
                  <a:cubicBezTo>
                    <a:pt x="851" y="749"/>
                    <a:pt x="840" y="661"/>
                    <a:pt x="786" y="557"/>
                  </a:cubicBezTo>
                  <a:cubicBezTo>
                    <a:pt x="780" y="545"/>
                    <a:pt x="772" y="531"/>
                    <a:pt x="766" y="520"/>
                  </a:cubicBezTo>
                  <a:cubicBezTo>
                    <a:pt x="744" y="483"/>
                    <a:pt x="721" y="446"/>
                    <a:pt x="690" y="410"/>
                  </a:cubicBezTo>
                  <a:cubicBezTo>
                    <a:pt x="684" y="398"/>
                    <a:pt x="676" y="390"/>
                    <a:pt x="667" y="381"/>
                  </a:cubicBezTo>
                  <a:cubicBezTo>
                    <a:pt x="653" y="361"/>
                    <a:pt x="639" y="345"/>
                    <a:pt x="622" y="327"/>
                  </a:cubicBezTo>
                  <a:cubicBezTo>
                    <a:pt x="611" y="313"/>
                    <a:pt x="599" y="299"/>
                    <a:pt x="588" y="288"/>
                  </a:cubicBezTo>
                  <a:cubicBezTo>
                    <a:pt x="580" y="279"/>
                    <a:pt x="574" y="274"/>
                    <a:pt x="568" y="268"/>
                  </a:cubicBezTo>
                  <a:cubicBezTo>
                    <a:pt x="560" y="259"/>
                    <a:pt x="554" y="254"/>
                    <a:pt x="546" y="248"/>
                  </a:cubicBezTo>
                  <a:cubicBezTo>
                    <a:pt x="535" y="234"/>
                    <a:pt x="520" y="223"/>
                    <a:pt x="509" y="212"/>
                  </a:cubicBezTo>
                  <a:cubicBezTo>
                    <a:pt x="489" y="195"/>
                    <a:pt x="472" y="181"/>
                    <a:pt x="455" y="166"/>
                  </a:cubicBezTo>
                  <a:cubicBezTo>
                    <a:pt x="444" y="158"/>
                    <a:pt x="435" y="149"/>
                    <a:pt x="427" y="144"/>
                  </a:cubicBezTo>
                  <a:cubicBezTo>
                    <a:pt x="387" y="115"/>
                    <a:pt x="351" y="90"/>
                    <a:pt x="314" y="67"/>
                  </a:cubicBezTo>
                  <a:cubicBezTo>
                    <a:pt x="303" y="62"/>
                    <a:pt x="289" y="53"/>
                    <a:pt x="277" y="48"/>
                  </a:cubicBezTo>
                  <a:cubicBezTo>
                    <a:pt x="215" y="17"/>
                    <a:pt x="159" y="0"/>
                    <a:pt x="116" y="0"/>
                  </a:cubicBezTo>
                  <a:lnTo>
                    <a:pt x="108" y="2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2" name="Freeform 157"/>
            <p:cNvSpPr>
              <a:spLocks noChangeArrowheads="1"/>
            </p:cNvSpPr>
            <p:nvPr/>
          </p:nvSpPr>
          <p:spPr bwMode="auto">
            <a:xfrm>
              <a:off x="6694" y="1046"/>
              <a:ext cx="37" cy="37"/>
            </a:xfrm>
            <a:custGeom>
              <a:avLst/>
              <a:gdLst>
                <a:gd name="T0" fmla="*/ 85 w 168"/>
                <a:gd name="T1" fmla="*/ 0 h 167"/>
                <a:gd name="T2" fmla="*/ 85 w 168"/>
                <a:gd name="T3" fmla="*/ 0 h 167"/>
                <a:gd name="T4" fmla="*/ 0 w 168"/>
                <a:gd name="T5" fmla="*/ 85 h 167"/>
                <a:gd name="T6" fmla="*/ 85 w 168"/>
                <a:gd name="T7" fmla="*/ 166 h 167"/>
                <a:gd name="T8" fmla="*/ 167 w 168"/>
                <a:gd name="T9" fmla="*/ 85 h 167"/>
                <a:gd name="T10" fmla="*/ 85 w 168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67">
                  <a:moveTo>
                    <a:pt x="85" y="0"/>
                  </a:moveTo>
                  <a:lnTo>
                    <a:pt x="85" y="0"/>
                  </a:lnTo>
                  <a:cubicBezTo>
                    <a:pt x="37" y="0"/>
                    <a:pt x="0" y="36"/>
                    <a:pt x="0" y="85"/>
                  </a:cubicBezTo>
                  <a:cubicBezTo>
                    <a:pt x="0" y="130"/>
                    <a:pt x="37" y="166"/>
                    <a:pt x="85" y="166"/>
                  </a:cubicBezTo>
                  <a:cubicBezTo>
                    <a:pt x="130" y="166"/>
                    <a:pt x="167" y="130"/>
                    <a:pt x="167" y="85"/>
                  </a:cubicBezTo>
                  <a:cubicBezTo>
                    <a:pt x="167" y="36"/>
                    <a:pt x="130" y="0"/>
                    <a:pt x="8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3" name="Freeform 158"/>
            <p:cNvSpPr>
              <a:spLocks noChangeArrowheads="1"/>
            </p:cNvSpPr>
            <p:nvPr/>
          </p:nvSpPr>
          <p:spPr bwMode="auto">
            <a:xfrm>
              <a:off x="6332" y="1523"/>
              <a:ext cx="204" cy="181"/>
            </a:xfrm>
            <a:custGeom>
              <a:avLst/>
              <a:gdLst>
                <a:gd name="T0" fmla="*/ 449 w 905"/>
                <a:gd name="T1" fmla="*/ 727 h 802"/>
                <a:gd name="T2" fmla="*/ 449 w 905"/>
                <a:gd name="T3" fmla="*/ 727 h 802"/>
                <a:gd name="T4" fmla="*/ 313 w 905"/>
                <a:gd name="T5" fmla="*/ 699 h 802"/>
                <a:gd name="T6" fmla="*/ 152 w 905"/>
                <a:gd name="T7" fmla="*/ 266 h 802"/>
                <a:gd name="T8" fmla="*/ 449 w 905"/>
                <a:gd name="T9" fmla="*/ 77 h 802"/>
                <a:gd name="T10" fmla="*/ 585 w 905"/>
                <a:gd name="T11" fmla="*/ 105 h 802"/>
                <a:gd name="T12" fmla="*/ 746 w 905"/>
                <a:gd name="T13" fmla="*/ 537 h 802"/>
                <a:gd name="T14" fmla="*/ 449 w 905"/>
                <a:gd name="T15" fmla="*/ 727 h 802"/>
                <a:gd name="T16" fmla="*/ 449 w 905"/>
                <a:gd name="T17" fmla="*/ 0 h 802"/>
                <a:gd name="T18" fmla="*/ 449 w 905"/>
                <a:gd name="T19" fmla="*/ 0 h 802"/>
                <a:gd name="T20" fmla="*/ 85 w 905"/>
                <a:gd name="T21" fmla="*/ 235 h 802"/>
                <a:gd name="T22" fmla="*/ 234 w 905"/>
                <a:gd name="T23" fmla="*/ 741 h 802"/>
                <a:gd name="T24" fmla="*/ 251 w 905"/>
                <a:gd name="T25" fmla="*/ 704 h 802"/>
                <a:gd name="T26" fmla="*/ 350 w 905"/>
                <a:gd name="T27" fmla="*/ 750 h 802"/>
                <a:gd name="T28" fmla="*/ 333 w 905"/>
                <a:gd name="T29" fmla="*/ 784 h 802"/>
                <a:gd name="T30" fmla="*/ 449 w 905"/>
                <a:gd name="T31" fmla="*/ 801 h 802"/>
                <a:gd name="T32" fmla="*/ 814 w 905"/>
                <a:gd name="T33" fmla="*/ 566 h 802"/>
                <a:gd name="T34" fmla="*/ 616 w 905"/>
                <a:gd name="T35" fmla="*/ 37 h 802"/>
                <a:gd name="T36" fmla="*/ 449 w 905"/>
                <a:gd name="T37" fmla="*/ 0 h 802"/>
                <a:gd name="T38" fmla="*/ 449 w 905"/>
                <a:gd name="T39" fmla="*/ 727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5" h="802">
                  <a:moveTo>
                    <a:pt x="449" y="727"/>
                  </a:moveTo>
                  <a:lnTo>
                    <a:pt x="449" y="727"/>
                  </a:lnTo>
                  <a:cubicBezTo>
                    <a:pt x="404" y="727"/>
                    <a:pt x="359" y="718"/>
                    <a:pt x="313" y="699"/>
                  </a:cubicBezTo>
                  <a:cubicBezTo>
                    <a:pt x="149" y="623"/>
                    <a:pt x="79" y="430"/>
                    <a:pt x="152" y="266"/>
                  </a:cubicBezTo>
                  <a:cubicBezTo>
                    <a:pt x="206" y="147"/>
                    <a:pt x="325" y="77"/>
                    <a:pt x="449" y="77"/>
                  </a:cubicBezTo>
                  <a:cubicBezTo>
                    <a:pt x="494" y="77"/>
                    <a:pt x="540" y="85"/>
                    <a:pt x="585" y="105"/>
                  </a:cubicBezTo>
                  <a:cubicBezTo>
                    <a:pt x="746" y="178"/>
                    <a:pt x="820" y="374"/>
                    <a:pt x="746" y="537"/>
                  </a:cubicBezTo>
                  <a:cubicBezTo>
                    <a:pt x="689" y="657"/>
                    <a:pt x="574" y="727"/>
                    <a:pt x="449" y="727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296" y="0"/>
                    <a:pt x="152" y="88"/>
                    <a:pt x="85" y="235"/>
                  </a:cubicBezTo>
                  <a:cubicBezTo>
                    <a:pt x="0" y="419"/>
                    <a:pt x="68" y="634"/>
                    <a:pt x="234" y="741"/>
                  </a:cubicBezTo>
                  <a:cubicBezTo>
                    <a:pt x="251" y="704"/>
                    <a:pt x="251" y="704"/>
                    <a:pt x="251" y="704"/>
                  </a:cubicBezTo>
                  <a:cubicBezTo>
                    <a:pt x="350" y="750"/>
                    <a:pt x="350" y="750"/>
                    <a:pt x="350" y="750"/>
                  </a:cubicBezTo>
                  <a:cubicBezTo>
                    <a:pt x="333" y="784"/>
                    <a:pt x="333" y="784"/>
                    <a:pt x="333" y="784"/>
                  </a:cubicBezTo>
                  <a:cubicBezTo>
                    <a:pt x="373" y="795"/>
                    <a:pt x="410" y="801"/>
                    <a:pt x="449" y="801"/>
                  </a:cubicBezTo>
                  <a:cubicBezTo>
                    <a:pt x="602" y="801"/>
                    <a:pt x="746" y="716"/>
                    <a:pt x="814" y="566"/>
                  </a:cubicBezTo>
                  <a:cubicBezTo>
                    <a:pt x="904" y="365"/>
                    <a:pt x="817" y="128"/>
                    <a:pt x="616" y="37"/>
                  </a:cubicBezTo>
                  <a:cubicBezTo>
                    <a:pt x="562" y="12"/>
                    <a:pt x="506" y="0"/>
                    <a:pt x="449" y="0"/>
                  </a:cubicBezTo>
                  <a:lnTo>
                    <a:pt x="449" y="7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4" name="Freeform 159"/>
            <p:cNvSpPr>
              <a:spLocks noChangeArrowheads="1"/>
            </p:cNvSpPr>
            <p:nvPr/>
          </p:nvSpPr>
          <p:spPr bwMode="auto">
            <a:xfrm>
              <a:off x="6375" y="1682"/>
              <a:ext cx="35" cy="38"/>
            </a:xfrm>
            <a:custGeom>
              <a:avLst/>
              <a:gdLst>
                <a:gd name="T0" fmla="*/ 59 w 159"/>
                <a:gd name="T1" fmla="*/ 0 h 174"/>
                <a:gd name="T2" fmla="*/ 59 w 159"/>
                <a:gd name="T3" fmla="*/ 0 h 174"/>
                <a:gd name="T4" fmla="*/ 42 w 159"/>
                <a:gd name="T5" fmla="*/ 37 h 174"/>
                <a:gd name="T6" fmla="*/ 0 w 159"/>
                <a:gd name="T7" fmla="*/ 128 h 174"/>
                <a:gd name="T8" fmla="*/ 23 w 159"/>
                <a:gd name="T9" fmla="*/ 125 h 174"/>
                <a:gd name="T10" fmla="*/ 59 w 159"/>
                <a:gd name="T11" fmla="*/ 133 h 174"/>
                <a:gd name="T12" fmla="*/ 99 w 159"/>
                <a:gd name="T13" fmla="*/ 173 h 174"/>
                <a:gd name="T14" fmla="*/ 141 w 159"/>
                <a:gd name="T15" fmla="*/ 80 h 174"/>
                <a:gd name="T16" fmla="*/ 158 w 159"/>
                <a:gd name="T17" fmla="*/ 46 h 174"/>
                <a:gd name="T18" fmla="*/ 59 w 159"/>
                <a:gd name="T1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74">
                  <a:moveTo>
                    <a:pt x="59" y="0"/>
                  </a:moveTo>
                  <a:lnTo>
                    <a:pt x="59" y="0"/>
                  </a:lnTo>
                  <a:cubicBezTo>
                    <a:pt x="42" y="37"/>
                    <a:pt x="42" y="37"/>
                    <a:pt x="42" y="3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8" y="128"/>
                    <a:pt x="14" y="125"/>
                    <a:pt x="23" y="125"/>
                  </a:cubicBezTo>
                  <a:cubicBezTo>
                    <a:pt x="34" y="125"/>
                    <a:pt x="48" y="128"/>
                    <a:pt x="59" y="133"/>
                  </a:cubicBezTo>
                  <a:cubicBezTo>
                    <a:pt x="76" y="142"/>
                    <a:pt x="90" y="156"/>
                    <a:pt x="99" y="173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58" y="46"/>
                    <a:pt x="158" y="46"/>
                    <a:pt x="158" y="46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5" name="Freeform 160"/>
            <p:cNvSpPr>
              <a:spLocks noChangeArrowheads="1"/>
            </p:cNvSpPr>
            <p:nvPr/>
          </p:nvSpPr>
          <p:spPr bwMode="auto">
            <a:xfrm>
              <a:off x="6323" y="1711"/>
              <a:ext cx="77" cy="115"/>
            </a:xfrm>
            <a:custGeom>
              <a:avLst/>
              <a:gdLst>
                <a:gd name="T0" fmla="*/ 252 w 343"/>
                <a:gd name="T1" fmla="*/ 0 h 510"/>
                <a:gd name="T2" fmla="*/ 252 w 343"/>
                <a:gd name="T3" fmla="*/ 0 h 510"/>
                <a:gd name="T4" fmla="*/ 229 w 343"/>
                <a:gd name="T5" fmla="*/ 3 h 510"/>
                <a:gd name="T6" fmla="*/ 172 w 343"/>
                <a:gd name="T7" fmla="*/ 51 h 510"/>
                <a:gd name="T8" fmla="*/ 20 w 343"/>
                <a:gd name="T9" fmla="*/ 387 h 510"/>
                <a:gd name="T10" fmla="*/ 62 w 343"/>
                <a:gd name="T11" fmla="*/ 500 h 510"/>
                <a:gd name="T12" fmla="*/ 99 w 343"/>
                <a:gd name="T13" fmla="*/ 509 h 510"/>
                <a:gd name="T14" fmla="*/ 178 w 343"/>
                <a:gd name="T15" fmla="*/ 458 h 510"/>
                <a:gd name="T16" fmla="*/ 331 w 343"/>
                <a:gd name="T17" fmla="*/ 124 h 510"/>
                <a:gd name="T18" fmla="*/ 328 w 343"/>
                <a:gd name="T19" fmla="*/ 48 h 510"/>
                <a:gd name="T20" fmla="*/ 288 w 343"/>
                <a:gd name="T21" fmla="*/ 8 h 510"/>
                <a:gd name="T22" fmla="*/ 252 w 343"/>
                <a:gd name="T2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3" h="510">
                  <a:moveTo>
                    <a:pt x="252" y="0"/>
                  </a:moveTo>
                  <a:lnTo>
                    <a:pt x="252" y="0"/>
                  </a:lnTo>
                  <a:cubicBezTo>
                    <a:pt x="243" y="0"/>
                    <a:pt x="237" y="3"/>
                    <a:pt x="229" y="3"/>
                  </a:cubicBezTo>
                  <a:cubicBezTo>
                    <a:pt x="206" y="11"/>
                    <a:pt x="184" y="28"/>
                    <a:pt x="172" y="51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0" y="430"/>
                    <a:pt x="20" y="480"/>
                    <a:pt x="62" y="500"/>
                  </a:cubicBezTo>
                  <a:cubicBezTo>
                    <a:pt x="76" y="506"/>
                    <a:pt x="88" y="509"/>
                    <a:pt x="99" y="509"/>
                  </a:cubicBezTo>
                  <a:cubicBezTo>
                    <a:pt x="133" y="509"/>
                    <a:pt x="164" y="489"/>
                    <a:pt x="178" y="458"/>
                  </a:cubicBezTo>
                  <a:cubicBezTo>
                    <a:pt x="331" y="124"/>
                    <a:pt x="331" y="124"/>
                    <a:pt x="331" y="124"/>
                  </a:cubicBezTo>
                  <a:cubicBezTo>
                    <a:pt x="342" y="99"/>
                    <a:pt x="339" y="70"/>
                    <a:pt x="328" y="48"/>
                  </a:cubicBezTo>
                  <a:cubicBezTo>
                    <a:pt x="319" y="31"/>
                    <a:pt x="305" y="17"/>
                    <a:pt x="288" y="8"/>
                  </a:cubicBezTo>
                  <a:cubicBezTo>
                    <a:pt x="277" y="3"/>
                    <a:pt x="263" y="0"/>
                    <a:pt x="25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6" name="Freeform 161"/>
            <p:cNvSpPr>
              <a:spLocks noChangeArrowheads="1"/>
            </p:cNvSpPr>
            <p:nvPr/>
          </p:nvSpPr>
          <p:spPr bwMode="auto">
            <a:xfrm>
              <a:off x="5384" y="1621"/>
              <a:ext cx="201" cy="181"/>
            </a:xfrm>
            <a:custGeom>
              <a:avLst/>
              <a:gdLst>
                <a:gd name="T0" fmla="*/ 450 w 889"/>
                <a:gd name="T1" fmla="*/ 724 h 801"/>
                <a:gd name="T2" fmla="*/ 450 w 889"/>
                <a:gd name="T3" fmla="*/ 724 h 801"/>
                <a:gd name="T4" fmla="*/ 198 w 889"/>
                <a:gd name="T5" fmla="*/ 605 h 801"/>
                <a:gd name="T6" fmla="*/ 243 w 889"/>
                <a:gd name="T7" fmla="*/ 147 h 801"/>
                <a:gd name="T8" fmla="*/ 450 w 889"/>
                <a:gd name="T9" fmla="*/ 74 h 801"/>
                <a:gd name="T10" fmla="*/ 701 w 889"/>
                <a:gd name="T11" fmla="*/ 195 h 801"/>
                <a:gd name="T12" fmla="*/ 653 w 889"/>
                <a:gd name="T13" fmla="*/ 653 h 801"/>
                <a:gd name="T14" fmla="*/ 450 w 889"/>
                <a:gd name="T15" fmla="*/ 724 h 801"/>
                <a:gd name="T16" fmla="*/ 450 w 889"/>
                <a:gd name="T17" fmla="*/ 0 h 801"/>
                <a:gd name="T18" fmla="*/ 450 w 889"/>
                <a:gd name="T19" fmla="*/ 0 h 801"/>
                <a:gd name="T20" fmla="*/ 198 w 889"/>
                <a:gd name="T21" fmla="*/ 88 h 801"/>
                <a:gd name="T22" fmla="*/ 139 w 889"/>
                <a:gd name="T23" fmla="*/ 650 h 801"/>
                <a:gd name="T24" fmla="*/ 450 w 889"/>
                <a:gd name="T25" fmla="*/ 800 h 801"/>
                <a:gd name="T26" fmla="*/ 656 w 889"/>
                <a:gd name="T27" fmla="*/ 741 h 801"/>
                <a:gd name="T28" fmla="*/ 633 w 889"/>
                <a:gd name="T29" fmla="*/ 710 h 801"/>
                <a:gd name="T30" fmla="*/ 716 w 889"/>
                <a:gd name="T31" fmla="*/ 642 h 801"/>
                <a:gd name="T32" fmla="*/ 741 w 889"/>
                <a:gd name="T33" fmla="*/ 673 h 801"/>
                <a:gd name="T34" fmla="*/ 761 w 889"/>
                <a:gd name="T35" fmla="*/ 147 h 801"/>
                <a:gd name="T36" fmla="*/ 450 w 889"/>
                <a:gd name="T37" fmla="*/ 0 h 801"/>
                <a:gd name="T38" fmla="*/ 450 w 889"/>
                <a:gd name="T39" fmla="*/ 72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9" h="801">
                  <a:moveTo>
                    <a:pt x="450" y="724"/>
                  </a:moveTo>
                  <a:lnTo>
                    <a:pt x="450" y="724"/>
                  </a:lnTo>
                  <a:cubicBezTo>
                    <a:pt x="357" y="724"/>
                    <a:pt x="260" y="684"/>
                    <a:pt x="198" y="605"/>
                  </a:cubicBezTo>
                  <a:cubicBezTo>
                    <a:pt x="82" y="464"/>
                    <a:pt x="105" y="260"/>
                    <a:pt x="243" y="147"/>
                  </a:cubicBezTo>
                  <a:cubicBezTo>
                    <a:pt x="305" y="96"/>
                    <a:pt x="376" y="74"/>
                    <a:pt x="450" y="74"/>
                  </a:cubicBezTo>
                  <a:cubicBezTo>
                    <a:pt x="543" y="74"/>
                    <a:pt x="639" y="113"/>
                    <a:pt x="701" y="195"/>
                  </a:cubicBezTo>
                  <a:cubicBezTo>
                    <a:pt x="814" y="334"/>
                    <a:pt x="795" y="537"/>
                    <a:pt x="653" y="653"/>
                  </a:cubicBezTo>
                  <a:cubicBezTo>
                    <a:pt x="594" y="701"/>
                    <a:pt x="523" y="724"/>
                    <a:pt x="450" y="724"/>
                  </a:cubicBezTo>
                  <a:lnTo>
                    <a:pt x="450" y="0"/>
                  </a:lnTo>
                  <a:lnTo>
                    <a:pt x="450" y="0"/>
                  </a:lnTo>
                  <a:cubicBezTo>
                    <a:pt x="362" y="0"/>
                    <a:pt x="271" y="28"/>
                    <a:pt x="198" y="88"/>
                  </a:cubicBezTo>
                  <a:cubicBezTo>
                    <a:pt x="26" y="226"/>
                    <a:pt x="0" y="481"/>
                    <a:pt x="139" y="650"/>
                  </a:cubicBezTo>
                  <a:cubicBezTo>
                    <a:pt x="218" y="749"/>
                    <a:pt x="334" y="800"/>
                    <a:pt x="450" y="800"/>
                  </a:cubicBezTo>
                  <a:cubicBezTo>
                    <a:pt x="520" y="800"/>
                    <a:pt x="594" y="780"/>
                    <a:pt x="656" y="741"/>
                  </a:cubicBezTo>
                  <a:cubicBezTo>
                    <a:pt x="633" y="710"/>
                    <a:pt x="633" y="710"/>
                    <a:pt x="633" y="710"/>
                  </a:cubicBezTo>
                  <a:cubicBezTo>
                    <a:pt x="716" y="642"/>
                    <a:pt x="716" y="642"/>
                    <a:pt x="716" y="642"/>
                  </a:cubicBezTo>
                  <a:cubicBezTo>
                    <a:pt x="741" y="673"/>
                    <a:pt x="741" y="673"/>
                    <a:pt x="741" y="673"/>
                  </a:cubicBezTo>
                  <a:cubicBezTo>
                    <a:pt x="877" y="529"/>
                    <a:pt x="888" y="305"/>
                    <a:pt x="761" y="147"/>
                  </a:cubicBezTo>
                  <a:cubicBezTo>
                    <a:pt x="682" y="48"/>
                    <a:pt x="566" y="0"/>
                    <a:pt x="450" y="0"/>
                  </a:cubicBezTo>
                  <a:lnTo>
                    <a:pt x="450" y="72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7" name="Freeform 162"/>
            <p:cNvSpPr>
              <a:spLocks noChangeArrowheads="1"/>
            </p:cNvSpPr>
            <p:nvPr/>
          </p:nvSpPr>
          <p:spPr bwMode="auto">
            <a:xfrm>
              <a:off x="5528" y="1766"/>
              <a:ext cx="38" cy="40"/>
            </a:xfrm>
            <a:custGeom>
              <a:avLst/>
              <a:gdLst>
                <a:gd name="T0" fmla="*/ 83 w 174"/>
                <a:gd name="T1" fmla="*/ 0 h 179"/>
                <a:gd name="T2" fmla="*/ 83 w 174"/>
                <a:gd name="T3" fmla="*/ 0 h 179"/>
                <a:gd name="T4" fmla="*/ 0 w 174"/>
                <a:gd name="T5" fmla="*/ 68 h 179"/>
                <a:gd name="T6" fmla="*/ 23 w 174"/>
                <a:gd name="T7" fmla="*/ 99 h 179"/>
                <a:gd name="T8" fmla="*/ 88 w 174"/>
                <a:gd name="T9" fmla="*/ 178 h 179"/>
                <a:gd name="T10" fmla="*/ 119 w 174"/>
                <a:gd name="T11" fmla="*/ 130 h 179"/>
                <a:gd name="T12" fmla="*/ 173 w 174"/>
                <a:gd name="T13" fmla="*/ 110 h 179"/>
                <a:gd name="T14" fmla="*/ 108 w 174"/>
                <a:gd name="T15" fmla="*/ 31 h 179"/>
                <a:gd name="T16" fmla="*/ 83 w 174"/>
                <a:gd name="T1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79">
                  <a:moveTo>
                    <a:pt x="83" y="0"/>
                  </a:moveTo>
                  <a:lnTo>
                    <a:pt x="83" y="0"/>
                  </a:lnTo>
                  <a:cubicBezTo>
                    <a:pt x="0" y="68"/>
                    <a:pt x="0" y="68"/>
                    <a:pt x="0" y="6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94" y="161"/>
                    <a:pt x="102" y="141"/>
                    <a:pt x="119" y="130"/>
                  </a:cubicBezTo>
                  <a:cubicBezTo>
                    <a:pt x="134" y="116"/>
                    <a:pt x="153" y="110"/>
                    <a:pt x="173" y="11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8" name="Freeform 163"/>
            <p:cNvSpPr>
              <a:spLocks noChangeArrowheads="1"/>
            </p:cNvSpPr>
            <p:nvPr/>
          </p:nvSpPr>
          <p:spPr bwMode="auto">
            <a:xfrm>
              <a:off x="5547" y="1791"/>
              <a:ext cx="94" cy="103"/>
            </a:xfrm>
            <a:custGeom>
              <a:avLst/>
              <a:gdLst>
                <a:gd name="T0" fmla="*/ 90 w 419"/>
                <a:gd name="T1" fmla="*/ 0 h 459"/>
                <a:gd name="T2" fmla="*/ 90 w 419"/>
                <a:gd name="T3" fmla="*/ 0 h 459"/>
                <a:gd name="T4" fmla="*/ 90 w 419"/>
                <a:gd name="T5" fmla="*/ 0 h 459"/>
                <a:gd name="T6" fmla="*/ 36 w 419"/>
                <a:gd name="T7" fmla="*/ 20 h 459"/>
                <a:gd name="T8" fmla="*/ 5 w 419"/>
                <a:gd name="T9" fmla="*/ 68 h 459"/>
                <a:gd name="T10" fmla="*/ 22 w 419"/>
                <a:gd name="T11" fmla="*/ 141 h 459"/>
                <a:gd name="T12" fmla="*/ 254 w 419"/>
                <a:gd name="T13" fmla="*/ 427 h 459"/>
                <a:gd name="T14" fmla="*/ 322 w 419"/>
                <a:gd name="T15" fmla="*/ 458 h 459"/>
                <a:gd name="T16" fmla="*/ 376 w 419"/>
                <a:gd name="T17" fmla="*/ 439 h 459"/>
                <a:gd name="T18" fmla="*/ 390 w 419"/>
                <a:gd name="T19" fmla="*/ 317 h 459"/>
                <a:gd name="T20" fmla="*/ 158 w 419"/>
                <a:gd name="T21" fmla="*/ 31 h 459"/>
                <a:gd name="T22" fmla="*/ 90 w 419"/>
                <a:gd name="T2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9" h="459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cubicBezTo>
                    <a:pt x="70" y="0"/>
                    <a:pt x="51" y="6"/>
                    <a:pt x="36" y="20"/>
                  </a:cubicBezTo>
                  <a:cubicBezTo>
                    <a:pt x="19" y="31"/>
                    <a:pt x="11" y="51"/>
                    <a:pt x="5" y="68"/>
                  </a:cubicBezTo>
                  <a:cubicBezTo>
                    <a:pt x="0" y="93"/>
                    <a:pt x="5" y="119"/>
                    <a:pt x="22" y="141"/>
                  </a:cubicBezTo>
                  <a:cubicBezTo>
                    <a:pt x="254" y="427"/>
                    <a:pt x="254" y="427"/>
                    <a:pt x="254" y="427"/>
                  </a:cubicBezTo>
                  <a:cubicBezTo>
                    <a:pt x="271" y="447"/>
                    <a:pt x="296" y="458"/>
                    <a:pt x="322" y="458"/>
                  </a:cubicBezTo>
                  <a:cubicBezTo>
                    <a:pt x="342" y="458"/>
                    <a:pt x="361" y="453"/>
                    <a:pt x="376" y="439"/>
                  </a:cubicBezTo>
                  <a:cubicBezTo>
                    <a:pt x="412" y="410"/>
                    <a:pt x="418" y="354"/>
                    <a:pt x="390" y="317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41" y="12"/>
                    <a:pt x="115" y="0"/>
                    <a:pt x="9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9" name="Freeform 164"/>
            <p:cNvSpPr>
              <a:spLocks noChangeArrowheads="1"/>
            </p:cNvSpPr>
            <p:nvPr/>
          </p:nvSpPr>
          <p:spPr bwMode="auto">
            <a:xfrm>
              <a:off x="6456" y="1146"/>
              <a:ext cx="165" cy="312"/>
            </a:xfrm>
            <a:custGeom>
              <a:avLst/>
              <a:gdLst>
                <a:gd name="T0" fmla="*/ 111 w 731"/>
                <a:gd name="T1" fmla="*/ 1196 h 1381"/>
                <a:gd name="T2" fmla="*/ 111 w 731"/>
                <a:gd name="T3" fmla="*/ 534 h 1381"/>
                <a:gd name="T4" fmla="*/ 490 w 731"/>
                <a:gd name="T5" fmla="*/ 1196 h 1381"/>
                <a:gd name="T6" fmla="*/ 111 w 731"/>
                <a:gd name="T7" fmla="*/ 1196 h 1381"/>
                <a:gd name="T8" fmla="*/ 0 w 731"/>
                <a:gd name="T9" fmla="*/ 0 h 1381"/>
                <a:gd name="T10" fmla="*/ 0 w 731"/>
                <a:gd name="T11" fmla="*/ 1380 h 1381"/>
                <a:gd name="T12" fmla="*/ 730 w 731"/>
                <a:gd name="T13" fmla="*/ 1380 h 1381"/>
                <a:gd name="T14" fmla="*/ 0 w 731"/>
                <a:gd name="T15" fmla="*/ 0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1" h="1381">
                  <a:moveTo>
                    <a:pt x="111" y="1196"/>
                  </a:moveTo>
                  <a:lnTo>
                    <a:pt x="111" y="534"/>
                  </a:lnTo>
                  <a:lnTo>
                    <a:pt x="490" y="1196"/>
                  </a:lnTo>
                  <a:lnTo>
                    <a:pt x="111" y="1196"/>
                  </a:lnTo>
                  <a:close/>
                  <a:moveTo>
                    <a:pt x="0" y="0"/>
                  </a:moveTo>
                  <a:lnTo>
                    <a:pt x="0" y="1380"/>
                  </a:lnTo>
                  <a:lnTo>
                    <a:pt x="730" y="13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0" name="Freeform 165"/>
            <p:cNvSpPr>
              <a:spLocks noChangeArrowheads="1"/>
            </p:cNvSpPr>
            <p:nvPr/>
          </p:nvSpPr>
          <p:spPr bwMode="auto">
            <a:xfrm>
              <a:off x="6481" y="1267"/>
              <a:ext cx="85" cy="149"/>
            </a:xfrm>
            <a:custGeom>
              <a:avLst/>
              <a:gdLst>
                <a:gd name="T0" fmla="*/ 0 w 380"/>
                <a:gd name="T1" fmla="*/ 662 h 663"/>
                <a:gd name="T2" fmla="*/ 0 w 380"/>
                <a:gd name="T3" fmla="*/ 0 h 663"/>
                <a:gd name="T4" fmla="*/ 379 w 380"/>
                <a:gd name="T5" fmla="*/ 662 h 663"/>
                <a:gd name="T6" fmla="*/ 0 w 380"/>
                <a:gd name="T7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663">
                  <a:moveTo>
                    <a:pt x="0" y="662"/>
                  </a:moveTo>
                  <a:lnTo>
                    <a:pt x="0" y="0"/>
                  </a:lnTo>
                  <a:lnTo>
                    <a:pt x="379" y="662"/>
                  </a:lnTo>
                  <a:lnTo>
                    <a:pt x="0" y="6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1" name="Freeform 166"/>
            <p:cNvSpPr>
              <a:spLocks noChangeArrowheads="1"/>
            </p:cNvSpPr>
            <p:nvPr/>
          </p:nvSpPr>
          <p:spPr bwMode="auto">
            <a:xfrm>
              <a:off x="6456" y="1146"/>
              <a:ext cx="165" cy="312"/>
            </a:xfrm>
            <a:custGeom>
              <a:avLst/>
              <a:gdLst>
                <a:gd name="T0" fmla="*/ 0 w 731"/>
                <a:gd name="T1" fmla="*/ 0 h 1381"/>
                <a:gd name="T2" fmla="*/ 0 w 731"/>
                <a:gd name="T3" fmla="*/ 1380 h 1381"/>
                <a:gd name="T4" fmla="*/ 730 w 731"/>
                <a:gd name="T5" fmla="*/ 1380 h 1381"/>
                <a:gd name="T6" fmla="*/ 0 w 731"/>
                <a:gd name="T7" fmla="*/ 0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1" h="1381">
                  <a:moveTo>
                    <a:pt x="0" y="0"/>
                  </a:moveTo>
                  <a:lnTo>
                    <a:pt x="0" y="1380"/>
                  </a:lnTo>
                  <a:lnTo>
                    <a:pt x="730" y="138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2" name="Freeform 167"/>
            <p:cNvSpPr>
              <a:spLocks noChangeArrowheads="1"/>
            </p:cNvSpPr>
            <p:nvPr/>
          </p:nvSpPr>
          <p:spPr bwMode="auto">
            <a:xfrm>
              <a:off x="6373" y="1152"/>
              <a:ext cx="41" cy="306"/>
            </a:xfrm>
            <a:custGeom>
              <a:avLst/>
              <a:gdLst>
                <a:gd name="T0" fmla="*/ 184 w 185"/>
                <a:gd name="T1" fmla="*/ 0 h 1353"/>
                <a:gd name="T2" fmla="*/ 0 w 185"/>
                <a:gd name="T3" fmla="*/ 0 h 1353"/>
                <a:gd name="T4" fmla="*/ 0 w 185"/>
                <a:gd name="T5" fmla="*/ 1352 h 1353"/>
                <a:gd name="T6" fmla="*/ 184 w 185"/>
                <a:gd name="T7" fmla="*/ 1352 h 1353"/>
                <a:gd name="T8" fmla="*/ 184 w 185"/>
                <a:gd name="T9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53">
                  <a:moveTo>
                    <a:pt x="184" y="0"/>
                  </a:moveTo>
                  <a:lnTo>
                    <a:pt x="0" y="0"/>
                  </a:lnTo>
                  <a:lnTo>
                    <a:pt x="0" y="1352"/>
                  </a:lnTo>
                  <a:lnTo>
                    <a:pt x="184" y="1352"/>
                  </a:lnTo>
                  <a:lnTo>
                    <a:pt x="1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3" name="Freeform 168"/>
            <p:cNvSpPr>
              <a:spLocks noChangeArrowheads="1"/>
            </p:cNvSpPr>
            <p:nvPr/>
          </p:nvSpPr>
          <p:spPr bwMode="auto">
            <a:xfrm>
              <a:off x="6373" y="1152"/>
              <a:ext cx="41" cy="306"/>
            </a:xfrm>
            <a:custGeom>
              <a:avLst/>
              <a:gdLst>
                <a:gd name="T0" fmla="*/ 184 w 185"/>
                <a:gd name="T1" fmla="*/ 0 h 1353"/>
                <a:gd name="T2" fmla="*/ 0 w 185"/>
                <a:gd name="T3" fmla="*/ 0 h 1353"/>
                <a:gd name="T4" fmla="*/ 0 w 185"/>
                <a:gd name="T5" fmla="*/ 1352 h 1353"/>
                <a:gd name="T6" fmla="*/ 184 w 185"/>
                <a:gd name="T7" fmla="*/ 1352 h 1353"/>
                <a:gd name="T8" fmla="*/ 184 w 185"/>
                <a:gd name="T9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53">
                  <a:moveTo>
                    <a:pt x="184" y="0"/>
                  </a:moveTo>
                  <a:lnTo>
                    <a:pt x="0" y="0"/>
                  </a:lnTo>
                  <a:lnTo>
                    <a:pt x="0" y="1352"/>
                  </a:lnTo>
                  <a:lnTo>
                    <a:pt x="184" y="1352"/>
                  </a:lnTo>
                  <a:lnTo>
                    <a:pt x="1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4" name="Freeform 169"/>
            <p:cNvSpPr>
              <a:spLocks noChangeArrowheads="1"/>
            </p:cNvSpPr>
            <p:nvPr/>
          </p:nvSpPr>
          <p:spPr bwMode="auto">
            <a:xfrm>
              <a:off x="5709" y="2075"/>
              <a:ext cx="196" cy="86"/>
            </a:xfrm>
            <a:custGeom>
              <a:avLst/>
              <a:gdLst>
                <a:gd name="T0" fmla="*/ 608 w 869"/>
                <a:gd name="T1" fmla="*/ 280 h 383"/>
                <a:gd name="T2" fmla="*/ 288 w 869"/>
                <a:gd name="T3" fmla="*/ 93 h 383"/>
                <a:gd name="T4" fmla="*/ 713 w 869"/>
                <a:gd name="T5" fmla="*/ 96 h 383"/>
                <a:gd name="T6" fmla="*/ 608 w 869"/>
                <a:gd name="T7" fmla="*/ 280 h 383"/>
                <a:gd name="T8" fmla="*/ 0 w 869"/>
                <a:gd name="T9" fmla="*/ 0 h 383"/>
                <a:gd name="T10" fmla="*/ 665 w 869"/>
                <a:gd name="T11" fmla="*/ 382 h 383"/>
                <a:gd name="T12" fmla="*/ 868 w 869"/>
                <a:gd name="T13" fmla="*/ 34 h 383"/>
                <a:gd name="T14" fmla="*/ 0 w 869"/>
                <a:gd name="T15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9" h="383">
                  <a:moveTo>
                    <a:pt x="608" y="280"/>
                  </a:moveTo>
                  <a:lnTo>
                    <a:pt x="288" y="93"/>
                  </a:lnTo>
                  <a:lnTo>
                    <a:pt x="713" y="96"/>
                  </a:lnTo>
                  <a:lnTo>
                    <a:pt x="608" y="280"/>
                  </a:lnTo>
                  <a:close/>
                  <a:moveTo>
                    <a:pt x="0" y="0"/>
                  </a:moveTo>
                  <a:lnTo>
                    <a:pt x="665" y="382"/>
                  </a:lnTo>
                  <a:lnTo>
                    <a:pt x="868" y="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5" name="Freeform 170"/>
            <p:cNvSpPr>
              <a:spLocks noChangeArrowheads="1"/>
            </p:cNvSpPr>
            <p:nvPr/>
          </p:nvSpPr>
          <p:spPr bwMode="auto">
            <a:xfrm>
              <a:off x="5774" y="2096"/>
              <a:ext cx="96" cy="42"/>
            </a:xfrm>
            <a:custGeom>
              <a:avLst/>
              <a:gdLst>
                <a:gd name="T0" fmla="*/ 320 w 426"/>
                <a:gd name="T1" fmla="*/ 187 h 188"/>
                <a:gd name="T2" fmla="*/ 0 w 426"/>
                <a:gd name="T3" fmla="*/ 0 h 188"/>
                <a:gd name="T4" fmla="*/ 425 w 426"/>
                <a:gd name="T5" fmla="*/ 3 h 188"/>
                <a:gd name="T6" fmla="*/ 320 w 426"/>
                <a:gd name="T7" fmla="*/ 18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6" h="188">
                  <a:moveTo>
                    <a:pt x="320" y="187"/>
                  </a:moveTo>
                  <a:lnTo>
                    <a:pt x="0" y="0"/>
                  </a:lnTo>
                  <a:lnTo>
                    <a:pt x="425" y="3"/>
                  </a:lnTo>
                  <a:lnTo>
                    <a:pt x="320" y="1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6" name="Freeform 171"/>
            <p:cNvSpPr>
              <a:spLocks noChangeArrowheads="1"/>
            </p:cNvSpPr>
            <p:nvPr/>
          </p:nvSpPr>
          <p:spPr bwMode="auto">
            <a:xfrm>
              <a:off x="5709" y="2075"/>
              <a:ext cx="196" cy="86"/>
            </a:xfrm>
            <a:custGeom>
              <a:avLst/>
              <a:gdLst>
                <a:gd name="T0" fmla="*/ 0 w 869"/>
                <a:gd name="T1" fmla="*/ 0 h 383"/>
                <a:gd name="T2" fmla="*/ 665 w 869"/>
                <a:gd name="T3" fmla="*/ 382 h 383"/>
                <a:gd name="T4" fmla="*/ 868 w 869"/>
                <a:gd name="T5" fmla="*/ 34 h 383"/>
                <a:gd name="T6" fmla="*/ 0 w 869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9" h="383">
                  <a:moveTo>
                    <a:pt x="0" y="0"/>
                  </a:moveTo>
                  <a:lnTo>
                    <a:pt x="665" y="382"/>
                  </a:lnTo>
                  <a:lnTo>
                    <a:pt x="868" y="3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7" name="Freeform 172"/>
            <p:cNvSpPr>
              <a:spLocks noChangeArrowheads="1"/>
            </p:cNvSpPr>
            <p:nvPr/>
          </p:nvSpPr>
          <p:spPr bwMode="auto">
            <a:xfrm>
              <a:off x="5689" y="2096"/>
              <a:ext cx="158" cy="105"/>
            </a:xfrm>
            <a:custGeom>
              <a:avLst/>
              <a:gdLst>
                <a:gd name="T0" fmla="*/ 51 w 703"/>
                <a:gd name="T1" fmla="*/ 0 h 468"/>
                <a:gd name="T2" fmla="*/ 0 w 703"/>
                <a:gd name="T3" fmla="*/ 88 h 468"/>
                <a:gd name="T4" fmla="*/ 650 w 703"/>
                <a:gd name="T5" fmla="*/ 467 h 468"/>
                <a:gd name="T6" fmla="*/ 702 w 703"/>
                <a:gd name="T7" fmla="*/ 376 h 468"/>
                <a:gd name="T8" fmla="*/ 51 w 703"/>
                <a:gd name="T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468">
                  <a:moveTo>
                    <a:pt x="51" y="0"/>
                  </a:moveTo>
                  <a:lnTo>
                    <a:pt x="0" y="88"/>
                  </a:lnTo>
                  <a:lnTo>
                    <a:pt x="650" y="467"/>
                  </a:lnTo>
                  <a:lnTo>
                    <a:pt x="702" y="376"/>
                  </a:lnTo>
                  <a:lnTo>
                    <a:pt x="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8" name="Freeform 173"/>
            <p:cNvSpPr>
              <a:spLocks noChangeArrowheads="1"/>
            </p:cNvSpPr>
            <p:nvPr/>
          </p:nvSpPr>
          <p:spPr bwMode="auto">
            <a:xfrm>
              <a:off x="5689" y="2096"/>
              <a:ext cx="158" cy="105"/>
            </a:xfrm>
            <a:custGeom>
              <a:avLst/>
              <a:gdLst>
                <a:gd name="T0" fmla="*/ 51 w 703"/>
                <a:gd name="T1" fmla="*/ 0 h 468"/>
                <a:gd name="T2" fmla="*/ 0 w 703"/>
                <a:gd name="T3" fmla="*/ 88 h 468"/>
                <a:gd name="T4" fmla="*/ 650 w 703"/>
                <a:gd name="T5" fmla="*/ 467 h 468"/>
                <a:gd name="T6" fmla="*/ 702 w 703"/>
                <a:gd name="T7" fmla="*/ 376 h 468"/>
                <a:gd name="T8" fmla="*/ 51 w 703"/>
                <a:gd name="T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468">
                  <a:moveTo>
                    <a:pt x="51" y="0"/>
                  </a:moveTo>
                  <a:lnTo>
                    <a:pt x="0" y="88"/>
                  </a:lnTo>
                  <a:lnTo>
                    <a:pt x="650" y="467"/>
                  </a:lnTo>
                  <a:lnTo>
                    <a:pt x="702" y="376"/>
                  </a:lnTo>
                  <a:lnTo>
                    <a:pt x="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9" name="Freeform 174"/>
            <p:cNvSpPr>
              <a:spLocks noChangeArrowheads="1"/>
            </p:cNvSpPr>
            <p:nvPr/>
          </p:nvSpPr>
          <p:spPr bwMode="auto">
            <a:xfrm>
              <a:off x="6147" y="497"/>
              <a:ext cx="139" cy="113"/>
            </a:xfrm>
            <a:custGeom>
              <a:avLst/>
              <a:gdLst>
                <a:gd name="T0" fmla="*/ 181 w 618"/>
                <a:gd name="T1" fmla="*/ 0 h 504"/>
                <a:gd name="T2" fmla="*/ 181 w 618"/>
                <a:gd name="T3" fmla="*/ 0 h 504"/>
                <a:gd name="T4" fmla="*/ 0 w 618"/>
                <a:gd name="T5" fmla="*/ 48 h 504"/>
                <a:gd name="T6" fmla="*/ 0 w 618"/>
                <a:gd name="T7" fmla="*/ 501 h 504"/>
                <a:gd name="T8" fmla="*/ 161 w 618"/>
                <a:gd name="T9" fmla="*/ 455 h 504"/>
                <a:gd name="T10" fmla="*/ 300 w 618"/>
                <a:gd name="T11" fmla="*/ 503 h 504"/>
                <a:gd name="T12" fmla="*/ 617 w 618"/>
                <a:gd name="T13" fmla="*/ 501 h 504"/>
                <a:gd name="T14" fmla="*/ 617 w 618"/>
                <a:gd name="T15" fmla="*/ 48 h 504"/>
                <a:gd name="T16" fmla="*/ 309 w 618"/>
                <a:gd name="T17" fmla="*/ 48 h 504"/>
                <a:gd name="T18" fmla="*/ 181 w 618"/>
                <a:gd name="T1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8" h="504">
                  <a:moveTo>
                    <a:pt x="181" y="0"/>
                  </a:moveTo>
                  <a:lnTo>
                    <a:pt x="181" y="0"/>
                  </a:lnTo>
                  <a:cubicBezTo>
                    <a:pt x="88" y="0"/>
                    <a:pt x="0" y="48"/>
                    <a:pt x="0" y="48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63" y="467"/>
                    <a:pt x="116" y="455"/>
                    <a:pt x="161" y="455"/>
                  </a:cubicBezTo>
                  <a:cubicBezTo>
                    <a:pt x="252" y="455"/>
                    <a:pt x="300" y="503"/>
                    <a:pt x="300" y="503"/>
                  </a:cubicBezTo>
                  <a:cubicBezTo>
                    <a:pt x="617" y="501"/>
                    <a:pt x="617" y="501"/>
                    <a:pt x="617" y="501"/>
                  </a:cubicBezTo>
                  <a:cubicBezTo>
                    <a:pt x="617" y="48"/>
                    <a:pt x="617" y="48"/>
                    <a:pt x="617" y="48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272" y="12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0" name="Freeform 175"/>
            <p:cNvSpPr>
              <a:spLocks noChangeArrowheads="1"/>
            </p:cNvSpPr>
            <p:nvPr/>
          </p:nvSpPr>
          <p:spPr bwMode="auto">
            <a:xfrm>
              <a:off x="6250" y="972"/>
              <a:ext cx="139" cy="114"/>
            </a:xfrm>
            <a:custGeom>
              <a:avLst/>
              <a:gdLst>
                <a:gd name="T0" fmla="*/ 181 w 617"/>
                <a:gd name="T1" fmla="*/ 0 h 507"/>
                <a:gd name="T2" fmla="*/ 181 w 617"/>
                <a:gd name="T3" fmla="*/ 0 h 507"/>
                <a:gd name="T4" fmla="*/ 0 w 617"/>
                <a:gd name="T5" fmla="*/ 50 h 507"/>
                <a:gd name="T6" fmla="*/ 0 w 617"/>
                <a:gd name="T7" fmla="*/ 500 h 507"/>
                <a:gd name="T8" fmla="*/ 161 w 617"/>
                <a:gd name="T9" fmla="*/ 455 h 507"/>
                <a:gd name="T10" fmla="*/ 302 w 617"/>
                <a:gd name="T11" fmla="*/ 506 h 507"/>
                <a:gd name="T12" fmla="*/ 616 w 617"/>
                <a:gd name="T13" fmla="*/ 503 h 507"/>
                <a:gd name="T14" fmla="*/ 616 w 617"/>
                <a:gd name="T15" fmla="*/ 50 h 507"/>
                <a:gd name="T16" fmla="*/ 308 w 617"/>
                <a:gd name="T17" fmla="*/ 50 h 507"/>
                <a:gd name="T18" fmla="*/ 181 w 617"/>
                <a:gd name="T1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507">
                  <a:moveTo>
                    <a:pt x="181" y="0"/>
                  </a:moveTo>
                  <a:lnTo>
                    <a:pt x="181" y="0"/>
                  </a:lnTo>
                  <a:cubicBezTo>
                    <a:pt x="87" y="0"/>
                    <a:pt x="0" y="50"/>
                    <a:pt x="0" y="5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62" y="466"/>
                    <a:pt x="115" y="455"/>
                    <a:pt x="161" y="455"/>
                  </a:cubicBezTo>
                  <a:cubicBezTo>
                    <a:pt x="251" y="455"/>
                    <a:pt x="302" y="506"/>
                    <a:pt x="302" y="506"/>
                  </a:cubicBezTo>
                  <a:cubicBezTo>
                    <a:pt x="616" y="503"/>
                    <a:pt x="616" y="503"/>
                    <a:pt x="616" y="503"/>
                  </a:cubicBezTo>
                  <a:cubicBezTo>
                    <a:pt x="616" y="50"/>
                    <a:pt x="616" y="50"/>
                    <a:pt x="616" y="50"/>
                  </a:cubicBezTo>
                  <a:cubicBezTo>
                    <a:pt x="308" y="50"/>
                    <a:pt x="308" y="50"/>
                    <a:pt x="308" y="50"/>
                  </a:cubicBezTo>
                  <a:cubicBezTo>
                    <a:pt x="271" y="14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1" name="Freeform 176"/>
            <p:cNvSpPr>
              <a:spLocks noChangeArrowheads="1"/>
            </p:cNvSpPr>
            <p:nvPr/>
          </p:nvSpPr>
          <p:spPr bwMode="auto">
            <a:xfrm>
              <a:off x="5301" y="1172"/>
              <a:ext cx="172" cy="166"/>
            </a:xfrm>
            <a:custGeom>
              <a:avLst/>
              <a:gdLst>
                <a:gd name="T0" fmla="*/ 480 w 764"/>
                <a:gd name="T1" fmla="*/ 0 h 736"/>
                <a:gd name="T2" fmla="*/ 480 w 764"/>
                <a:gd name="T3" fmla="*/ 0 h 736"/>
                <a:gd name="T4" fmla="*/ 240 w 764"/>
                <a:gd name="T5" fmla="*/ 193 h 736"/>
                <a:gd name="T6" fmla="*/ 220 w 764"/>
                <a:gd name="T7" fmla="*/ 190 h 736"/>
                <a:gd name="T8" fmla="*/ 0 w 764"/>
                <a:gd name="T9" fmla="*/ 385 h 736"/>
                <a:gd name="T10" fmla="*/ 282 w 764"/>
                <a:gd name="T11" fmla="*/ 735 h 736"/>
                <a:gd name="T12" fmla="*/ 512 w 764"/>
                <a:gd name="T13" fmla="*/ 552 h 736"/>
                <a:gd name="T14" fmla="*/ 520 w 764"/>
                <a:gd name="T15" fmla="*/ 552 h 736"/>
                <a:gd name="T16" fmla="*/ 763 w 764"/>
                <a:gd name="T17" fmla="*/ 351 h 736"/>
                <a:gd name="T18" fmla="*/ 480 w 764"/>
                <a:gd name="T1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736">
                  <a:moveTo>
                    <a:pt x="480" y="0"/>
                  </a:moveTo>
                  <a:lnTo>
                    <a:pt x="480" y="0"/>
                  </a:lnTo>
                  <a:cubicBezTo>
                    <a:pt x="240" y="193"/>
                    <a:pt x="240" y="193"/>
                    <a:pt x="240" y="193"/>
                  </a:cubicBezTo>
                  <a:cubicBezTo>
                    <a:pt x="231" y="193"/>
                    <a:pt x="226" y="190"/>
                    <a:pt x="220" y="190"/>
                  </a:cubicBezTo>
                  <a:cubicBezTo>
                    <a:pt x="76" y="190"/>
                    <a:pt x="0" y="385"/>
                    <a:pt x="0" y="385"/>
                  </a:cubicBezTo>
                  <a:cubicBezTo>
                    <a:pt x="282" y="735"/>
                    <a:pt x="282" y="735"/>
                    <a:pt x="282" y="735"/>
                  </a:cubicBezTo>
                  <a:cubicBezTo>
                    <a:pt x="356" y="563"/>
                    <a:pt x="478" y="552"/>
                    <a:pt x="512" y="552"/>
                  </a:cubicBezTo>
                  <a:cubicBezTo>
                    <a:pt x="517" y="552"/>
                    <a:pt x="520" y="552"/>
                    <a:pt x="520" y="552"/>
                  </a:cubicBezTo>
                  <a:cubicBezTo>
                    <a:pt x="763" y="351"/>
                    <a:pt x="763" y="351"/>
                    <a:pt x="763" y="351"/>
                  </a:cubicBezTo>
                  <a:cubicBezTo>
                    <a:pt x="480" y="0"/>
                    <a:pt x="480" y="0"/>
                    <a:pt x="48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2" name="Freeform 177"/>
            <p:cNvSpPr>
              <a:spLocks noChangeArrowheads="1"/>
            </p:cNvSpPr>
            <p:nvPr/>
          </p:nvSpPr>
          <p:spPr bwMode="auto">
            <a:xfrm>
              <a:off x="5932" y="1828"/>
              <a:ext cx="139" cy="114"/>
            </a:xfrm>
            <a:custGeom>
              <a:avLst/>
              <a:gdLst>
                <a:gd name="T0" fmla="*/ 181 w 617"/>
                <a:gd name="T1" fmla="*/ 0 h 507"/>
                <a:gd name="T2" fmla="*/ 181 w 617"/>
                <a:gd name="T3" fmla="*/ 0 h 507"/>
                <a:gd name="T4" fmla="*/ 0 w 617"/>
                <a:gd name="T5" fmla="*/ 51 h 507"/>
                <a:gd name="T6" fmla="*/ 0 w 617"/>
                <a:gd name="T7" fmla="*/ 501 h 507"/>
                <a:gd name="T8" fmla="*/ 161 w 617"/>
                <a:gd name="T9" fmla="*/ 458 h 507"/>
                <a:gd name="T10" fmla="*/ 303 w 617"/>
                <a:gd name="T11" fmla="*/ 506 h 507"/>
                <a:gd name="T12" fmla="*/ 616 w 617"/>
                <a:gd name="T13" fmla="*/ 504 h 507"/>
                <a:gd name="T14" fmla="*/ 616 w 617"/>
                <a:gd name="T15" fmla="*/ 51 h 507"/>
                <a:gd name="T16" fmla="*/ 308 w 617"/>
                <a:gd name="T17" fmla="*/ 51 h 507"/>
                <a:gd name="T18" fmla="*/ 181 w 617"/>
                <a:gd name="T1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507">
                  <a:moveTo>
                    <a:pt x="181" y="0"/>
                  </a:moveTo>
                  <a:lnTo>
                    <a:pt x="181" y="0"/>
                  </a:lnTo>
                  <a:cubicBezTo>
                    <a:pt x="91" y="0"/>
                    <a:pt x="0" y="51"/>
                    <a:pt x="0" y="51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65" y="470"/>
                    <a:pt x="119" y="458"/>
                    <a:pt x="161" y="458"/>
                  </a:cubicBezTo>
                  <a:cubicBezTo>
                    <a:pt x="255" y="458"/>
                    <a:pt x="303" y="506"/>
                    <a:pt x="303" y="506"/>
                  </a:cubicBezTo>
                  <a:cubicBezTo>
                    <a:pt x="616" y="504"/>
                    <a:pt x="616" y="504"/>
                    <a:pt x="616" y="504"/>
                  </a:cubicBezTo>
                  <a:cubicBezTo>
                    <a:pt x="616" y="51"/>
                    <a:pt x="616" y="51"/>
                    <a:pt x="616" y="51"/>
                  </a:cubicBezTo>
                  <a:cubicBezTo>
                    <a:pt x="308" y="51"/>
                    <a:pt x="308" y="51"/>
                    <a:pt x="308" y="51"/>
                  </a:cubicBezTo>
                  <a:cubicBezTo>
                    <a:pt x="272" y="14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3" name="Freeform 178"/>
            <p:cNvSpPr>
              <a:spLocks noChangeArrowheads="1"/>
            </p:cNvSpPr>
            <p:nvPr/>
          </p:nvSpPr>
          <p:spPr bwMode="auto">
            <a:xfrm>
              <a:off x="5549" y="725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39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0" y="51"/>
                    <a:pt x="206" y="39"/>
                    <a:pt x="206" y="25"/>
                  </a:cubicBezTo>
                  <a:cubicBezTo>
                    <a:pt x="206" y="11"/>
                    <a:pt x="190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4" name="Freeform 179"/>
            <p:cNvSpPr>
              <a:spLocks noChangeArrowheads="1"/>
            </p:cNvSpPr>
            <p:nvPr/>
          </p:nvSpPr>
          <p:spPr bwMode="auto">
            <a:xfrm>
              <a:off x="5549" y="737"/>
              <a:ext cx="46" cy="10"/>
            </a:xfrm>
            <a:custGeom>
              <a:avLst/>
              <a:gdLst>
                <a:gd name="T0" fmla="*/ 172 w 207"/>
                <a:gd name="T1" fmla="*/ 0 h 49"/>
                <a:gd name="T2" fmla="*/ 172 w 207"/>
                <a:gd name="T3" fmla="*/ 0 h 49"/>
                <a:gd name="T4" fmla="*/ 34 w 207"/>
                <a:gd name="T5" fmla="*/ 0 h 49"/>
                <a:gd name="T6" fmla="*/ 0 w 207"/>
                <a:gd name="T7" fmla="*/ 22 h 49"/>
                <a:gd name="T8" fmla="*/ 34 w 207"/>
                <a:gd name="T9" fmla="*/ 48 h 49"/>
                <a:gd name="T10" fmla="*/ 172 w 207"/>
                <a:gd name="T11" fmla="*/ 48 h 49"/>
                <a:gd name="T12" fmla="*/ 206 w 207"/>
                <a:gd name="T13" fmla="*/ 22 h 49"/>
                <a:gd name="T14" fmla="*/ 172 w 207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49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2"/>
                  </a:cubicBezTo>
                  <a:cubicBezTo>
                    <a:pt x="0" y="36"/>
                    <a:pt x="14" y="48"/>
                    <a:pt x="34" y="48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90" y="48"/>
                    <a:pt x="206" y="36"/>
                    <a:pt x="206" y="22"/>
                  </a:cubicBezTo>
                  <a:cubicBezTo>
                    <a:pt x="206" y="11"/>
                    <a:pt x="190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5" name="Freeform 180"/>
            <p:cNvSpPr>
              <a:spLocks noChangeArrowheads="1"/>
            </p:cNvSpPr>
            <p:nvPr/>
          </p:nvSpPr>
          <p:spPr bwMode="auto">
            <a:xfrm>
              <a:off x="5558" y="749"/>
              <a:ext cx="27" cy="11"/>
            </a:xfrm>
            <a:custGeom>
              <a:avLst/>
              <a:gdLst>
                <a:gd name="T0" fmla="*/ 104 w 125"/>
                <a:gd name="T1" fmla="*/ 0 h 52"/>
                <a:gd name="T2" fmla="*/ 104 w 125"/>
                <a:gd name="T3" fmla="*/ 0 h 52"/>
                <a:gd name="T4" fmla="*/ 22 w 125"/>
                <a:gd name="T5" fmla="*/ 0 h 52"/>
                <a:gd name="T6" fmla="*/ 0 w 125"/>
                <a:gd name="T7" fmla="*/ 25 h 52"/>
                <a:gd name="T8" fmla="*/ 22 w 125"/>
                <a:gd name="T9" fmla="*/ 51 h 52"/>
                <a:gd name="T10" fmla="*/ 104 w 125"/>
                <a:gd name="T11" fmla="*/ 51 h 52"/>
                <a:gd name="T12" fmla="*/ 124 w 125"/>
                <a:gd name="T13" fmla="*/ 25 h 52"/>
                <a:gd name="T14" fmla="*/ 104 w 125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52">
                  <a:moveTo>
                    <a:pt x="104" y="0"/>
                  </a:moveTo>
                  <a:lnTo>
                    <a:pt x="104" y="0"/>
                  </a:lnTo>
                  <a:cubicBezTo>
                    <a:pt x="22" y="0"/>
                    <a:pt x="22" y="0"/>
                    <a:pt x="22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2" y="51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16" y="51"/>
                    <a:pt x="124" y="39"/>
                    <a:pt x="124" y="25"/>
                  </a:cubicBezTo>
                  <a:cubicBezTo>
                    <a:pt x="124" y="11"/>
                    <a:pt x="116" y="0"/>
                    <a:pt x="10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6" name="Freeform 181"/>
            <p:cNvSpPr>
              <a:spLocks noChangeArrowheads="1"/>
            </p:cNvSpPr>
            <p:nvPr/>
          </p:nvSpPr>
          <p:spPr bwMode="auto">
            <a:xfrm>
              <a:off x="5471" y="545"/>
              <a:ext cx="199" cy="177"/>
            </a:xfrm>
            <a:custGeom>
              <a:avLst/>
              <a:gdLst>
                <a:gd name="T0" fmla="*/ 659 w 880"/>
                <a:gd name="T1" fmla="*/ 398 h 786"/>
                <a:gd name="T2" fmla="*/ 659 w 880"/>
                <a:gd name="T3" fmla="*/ 398 h 786"/>
                <a:gd name="T4" fmla="*/ 532 w 880"/>
                <a:gd name="T5" fmla="*/ 84 h 786"/>
                <a:gd name="T6" fmla="*/ 659 w 880"/>
                <a:gd name="T7" fmla="*/ 398 h 786"/>
                <a:gd name="T8" fmla="*/ 449 w 880"/>
                <a:gd name="T9" fmla="*/ 0 h 786"/>
                <a:gd name="T10" fmla="*/ 449 w 880"/>
                <a:gd name="T11" fmla="*/ 0 h 786"/>
                <a:gd name="T12" fmla="*/ 441 w 880"/>
                <a:gd name="T13" fmla="*/ 0 h 786"/>
                <a:gd name="T14" fmla="*/ 432 w 880"/>
                <a:gd name="T15" fmla="*/ 0 h 786"/>
                <a:gd name="T16" fmla="*/ 432 w 880"/>
                <a:gd name="T17" fmla="*/ 0 h 786"/>
                <a:gd name="T18" fmla="*/ 223 w 880"/>
                <a:gd name="T19" fmla="*/ 545 h 786"/>
                <a:gd name="T20" fmla="*/ 336 w 880"/>
                <a:gd name="T21" fmla="*/ 785 h 786"/>
                <a:gd name="T22" fmla="*/ 441 w 880"/>
                <a:gd name="T23" fmla="*/ 785 h 786"/>
                <a:gd name="T24" fmla="*/ 458 w 880"/>
                <a:gd name="T25" fmla="*/ 785 h 786"/>
                <a:gd name="T26" fmla="*/ 551 w 880"/>
                <a:gd name="T27" fmla="*/ 785 h 786"/>
                <a:gd name="T28" fmla="*/ 661 w 880"/>
                <a:gd name="T29" fmla="*/ 545 h 786"/>
                <a:gd name="T30" fmla="*/ 449 w 880"/>
                <a:gd name="T31" fmla="*/ 0 h 786"/>
                <a:gd name="T32" fmla="*/ 449 w 880"/>
                <a:gd name="T33" fmla="*/ 0 h 786"/>
                <a:gd name="T34" fmla="*/ 659 w 880"/>
                <a:gd name="T35" fmla="*/ 398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0" h="786">
                  <a:moveTo>
                    <a:pt x="659" y="398"/>
                  </a:moveTo>
                  <a:lnTo>
                    <a:pt x="659" y="398"/>
                  </a:lnTo>
                  <a:cubicBezTo>
                    <a:pt x="732" y="197"/>
                    <a:pt x="532" y="84"/>
                    <a:pt x="532" y="84"/>
                  </a:cubicBezTo>
                  <a:cubicBezTo>
                    <a:pt x="828" y="132"/>
                    <a:pt x="659" y="398"/>
                    <a:pt x="659" y="398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4" y="0"/>
                    <a:pt x="441" y="0"/>
                  </a:cubicBezTo>
                  <a:cubicBezTo>
                    <a:pt x="438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1"/>
                    <a:pt x="104" y="437"/>
                    <a:pt x="223" y="545"/>
                  </a:cubicBezTo>
                  <a:cubicBezTo>
                    <a:pt x="342" y="650"/>
                    <a:pt x="336" y="785"/>
                    <a:pt x="336" y="785"/>
                  </a:cubicBezTo>
                  <a:cubicBezTo>
                    <a:pt x="441" y="785"/>
                    <a:pt x="441" y="785"/>
                    <a:pt x="441" y="785"/>
                  </a:cubicBezTo>
                  <a:cubicBezTo>
                    <a:pt x="458" y="785"/>
                    <a:pt x="458" y="785"/>
                    <a:pt x="458" y="785"/>
                  </a:cubicBezTo>
                  <a:cubicBezTo>
                    <a:pt x="551" y="785"/>
                    <a:pt x="551" y="785"/>
                    <a:pt x="551" y="785"/>
                  </a:cubicBezTo>
                  <a:cubicBezTo>
                    <a:pt x="551" y="785"/>
                    <a:pt x="543" y="650"/>
                    <a:pt x="661" y="545"/>
                  </a:cubicBezTo>
                  <a:cubicBezTo>
                    <a:pt x="781" y="437"/>
                    <a:pt x="879" y="11"/>
                    <a:pt x="449" y="0"/>
                  </a:cubicBezTo>
                  <a:lnTo>
                    <a:pt x="449" y="0"/>
                  </a:lnTo>
                  <a:lnTo>
                    <a:pt x="659" y="39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7" name="Freeform 182"/>
            <p:cNvSpPr>
              <a:spLocks noChangeArrowheads="1"/>
            </p:cNvSpPr>
            <p:nvPr/>
          </p:nvSpPr>
          <p:spPr bwMode="auto">
            <a:xfrm>
              <a:off x="6487" y="870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2" y="51"/>
                    <a:pt x="206" y="40"/>
                    <a:pt x="206" y="25"/>
                  </a:cubicBezTo>
                  <a:cubicBezTo>
                    <a:pt x="206" y="11"/>
                    <a:pt x="192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8" name="Freeform 183"/>
            <p:cNvSpPr>
              <a:spLocks noChangeArrowheads="1"/>
            </p:cNvSpPr>
            <p:nvPr/>
          </p:nvSpPr>
          <p:spPr bwMode="auto">
            <a:xfrm>
              <a:off x="6487" y="882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39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2" y="51"/>
                    <a:pt x="206" y="39"/>
                    <a:pt x="206" y="25"/>
                  </a:cubicBezTo>
                  <a:cubicBezTo>
                    <a:pt x="206" y="11"/>
                    <a:pt x="192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9" name="Freeform 184"/>
            <p:cNvSpPr>
              <a:spLocks noChangeArrowheads="1"/>
            </p:cNvSpPr>
            <p:nvPr/>
          </p:nvSpPr>
          <p:spPr bwMode="auto">
            <a:xfrm>
              <a:off x="6497" y="894"/>
              <a:ext cx="28" cy="11"/>
            </a:xfrm>
            <a:custGeom>
              <a:avLst/>
              <a:gdLst>
                <a:gd name="T0" fmla="*/ 102 w 126"/>
                <a:gd name="T1" fmla="*/ 0 h 51"/>
                <a:gd name="T2" fmla="*/ 102 w 126"/>
                <a:gd name="T3" fmla="*/ 0 h 51"/>
                <a:gd name="T4" fmla="*/ 20 w 126"/>
                <a:gd name="T5" fmla="*/ 0 h 51"/>
                <a:gd name="T6" fmla="*/ 0 w 126"/>
                <a:gd name="T7" fmla="*/ 25 h 51"/>
                <a:gd name="T8" fmla="*/ 20 w 126"/>
                <a:gd name="T9" fmla="*/ 50 h 51"/>
                <a:gd name="T10" fmla="*/ 102 w 126"/>
                <a:gd name="T11" fmla="*/ 50 h 51"/>
                <a:gd name="T12" fmla="*/ 125 w 126"/>
                <a:gd name="T13" fmla="*/ 25 h 51"/>
                <a:gd name="T14" fmla="*/ 102 w 126"/>
                <a:gd name="T1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51">
                  <a:moveTo>
                    <a:pt x="102" y="0"/>
                  </a:moveTo>
                  <a:lnTo>
                    <a:pt x="102" y="0"/>
                  </a:ln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5"/>
                  </a:cubicBezTo>
                  <a:cubicBezTo>
                    <a:pt x="0" y="39"/>
                    <a:pt x="9" y="50"/>
                    <a:pt x="20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13" y="50"/>
                    <a:pt x="125" y="39"/>
                    <a:pt x="125" y="25"/>
                  </a:cubicBezTo>
                  <a:cubicBezTo>
                    <a:pt x="125" y="11"/>
                    <a:pt x="113" y="0"/>
                    <a:pt x="1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0" name="Freeform 185"/>
            <p:cNvSpPr>
              <a:spLocks noChangeArrowheads="1"/>
            </p:cNvSpPr>
            <p:nvPr/>
          </p:nvSpPr>
          <p:spPr bwMode="auto">
            <a:xfrm>
              <a:off x="6410" y="690"/>
              <a:ext cx="199" cy="177"/>
            </a:xfrm>
            <a:custGeom>
              <a:avLst/>
              <a:gdLst>
                <a:gd name="T0" fmla="*/ 659 w 883"/>
                <a:gd name="T1" fmla="*/ 399 h 787"/>
                <a:gd name="T2" fmla="*/ 659 w 883"/>
                <a:gd name="T3" fmla="*/ 399 h 787"/>
                <a:gd name="T4" fmla="*/ 534 w 883"/>
                <a:gd name="T5" fmla="*/ 88 h 787"/>
                <a:gd name="T6" fmla="*/ 659 w 883"/>
                <a:gd name="T7" fmla="*/ 399 h 787"/>
                <a:gd name="T8" fmla="*/ 449 w 883"/>
                <a:gd name="T9" fmla="*/ 0 h 787"/>
                <a:gd name="T10" fmla="*/ 449 w 883"/>
                <a:gd name="T11" fmla="*/ 0 h 787"/>
                <a:gd name="T12" fmla="*/ 441 w 883"/>
                <a:gd name="T13" fmla="*/ 0 h 787"/>
                <a:gd name="T14" fmla="*/ 432 w 883"/>
                <a:gd name="T15" fmla="*/ 0 h 787"/>
                <a:gd name="T16" fmla="*/ 432 w 883"/>
                <a:gd name="T17" fmla="*/ 0 h 787"/>
                <a:gd name="T18" fmla="*/ 223 w 883"/>
                <a:gd name="T19" fmla="*/ 546 h 787"/>
                <a:gd name="T20" fmla="*/ 336 w 883"/>
                <a:gd name="T21" fmla="*/ 786 h 787"/>
                <a:gd name="T22" fmla="*/ 441 w 883"/>
                <a:gd name="T23" fmla="*/ 786 h 787"/>
                <a:gd name="T24" fmla="*/ 458 w 883"/>
                <a:gd name="T25" fmla="*/ 786 h 787"/>
                <a:gd name="T26" fmla="*/ 554 w 883"/>
                <a:gd name="T27" fmla="*/ 786 h 787"/>
                <a:gd name="T28" fmla="*/ 664 w 883"/>
                <a:gd name="T29" fmla="*/ 546 h 787"/>
                <a:gd name="T30" fmla="*/ 449 w 883"/>
                <a:gd name="T31" fmla="*/ 0 h 787"/>
                <a:gd name="T32" fmla="*/ 449 w 883"/>
                <a:gd name="T33" fmla="*/ 0 h 787"/>
                <a:gd name="T34" fmla="*/ 659 w 883"/>
                <a:gd name="T35" fmla="*/ 399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3" h="787">
                  <a:moveTo>
                    <a:pt x="659" y="399"/>
                  </a:moveTo>
                  <a:lnTo>
                    <a:pt x="659" y="399"/>
                  </a:lnTo>
                  <a:cubicBezTo>
                    <a:pt x="732" y="198"/>
                    <a:pt x="534" y="88"/>
                    <a:pt x="534" y="88"/>
                  </a:cubicBezTo>
                  <a:cubicBezTo>
                    <a:pt x="828" y="133"/>
                    <a:pt x="659" y="399"/>
                    <a:pt x="659" y="399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4" y="0"/>
                    <a:pt x="441" y="0"/>
                  </a:cubicBezTo>
                  <a:cubicBezTo>
                    <a:pt x="438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2"/>
                    <a:pt x="104" y="442"/>
                    <a:pt x="223" y="546"/>
                  </a:cubicBezTo>
                  <a:cubicBezTo>
                    <a:pt x="342" y="654"/>
                    <a:pt x="336" y="786"/>
                    <a:pt x="336" y="786"/>
                  </a:cubicBezTo>
                  <a:cubicBezTo>
                    <a:pt x="441" y="786"/>
                    <a:pt x="441" y="786"/>
                    <a:pt x="441" y="786"/>
                  </a:cubicBezTo>
                  <a:cubicBezTo>
                    <a:pt x="458" y="786"/>
                    <a:pt x="458" y="786"/>
                    <a:pt x="458" y="786"/>
                  </a:cubicBezTo>
                  <a:cubicBezTo>
                    <a:pt x="554" y="786"/>
                    <a:pt x="554" y="786"/>
                    <a:pt x="554" y="786"/>
                  </a:cubicBezTo>
                  <a:cubicBezTo>
                    <a:pt x="554" y="786"/>
                    <a:pt x="545" y="654"/>
                    <a:pt x="664" y="546"/>
                  </a:cubicBezTo>
                  <a:cubicBezTo>
                    <a:pt x="780" y="442"/>
                    <a:pt x="882" y="12"/>
                    <a:pt x="449" y="0"/>
                  </a:cubicBezTo>
                  <a:lnTo>
                    <a:pt x="449" y="0"/>
                  </a:lnTo>
                  <a:lnTo>
                    <a:pt x="659" y="3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1" name="Freeform 186"/>
            <p:cNvSpPr>
              <a:spLocks noChangeArrowheads="1"/>
            </p:cNvSpPr>
            <p:nvPr/>
          </p:nvSpPr>
          <p:spPr bwMode="auto">
            <a:xfrm>
              <a:off x="5283" y="1939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6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6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2"/>
                    <a:pt x="0" y="26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89" y="51"/>
                    <a:pt x="206" y="40"/>
                    <a:pt x="206" y="26"/>
                  </a:cubicBezTo>
                  <a:cubicBezTo>
                    <a:pt x="206" y="12"/>
                    <a:pt x="189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2" name="Freeform 187"/>
            <p:cNvSpPr>
              <a:spLocks noChangeArrowheads="1"/>
            </p:cNvSpPr>
            <p:nvPr/>
          </p:nvSpPr>
          <p:spPr bwMode="auto">
            <a:xfrm>
              <a:off x="5283" y="1952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89" y="51"/>
                    <a:pt x="206" y="40"/>
                    <a:pt x="206" y="25"/>
                  </a:cubicBezTo>
                  <a:cubicBezTo>
                    <a:pt x="206" y="11"/>
                    <a:pt x="189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3" name="Freeform 188"/>
            <p:cNvSpPr>
              <a:spLocks noChangeArrowheads="1"/>
            </p:cNvSpPr>
            <p:nvPr/>
          </p:nvSpPr>
          <p:spPr bwMode="auto">
            <a:xfrm>
              <a:off x="5291" y="1964"/>
              <a:ext cx="27" cy="10"/>
            </a:xfrm>
            <a:custGeom>
              <a:avLst/>
              <a:gdLst>
                <a:gd name="T0" fmla="*/ 105 w 125"/>
                <a:gd name="T1" fmla="*/ 0 h 49"/>
                <a:gd name="T2" fmla="*/ 105 w 125"/>
                <a:gd name="T3" fmla="*/ 0 h 49"/>
                <a:gd name="T4" fmla="*/ 20 w 125"/>
                <a:gd name="T5" fmla="*/ 0 h 49"/>
                <a:gd name="T6" fmla="*/ 0 w 125"/>
                <a:gd name="T7" fmla="*/ 22 h 49"/>
                <a:gd name="T8" fmla="*/ 20 w 125"/>
                <a:gd name="T9" fmla="*/ 48 h 49"/>
                <a:gd name="T10" fmla="*/ 105 w 125"/>
                <a:gd name="T11" fmla="*/ 48 h 49"/>
                <a:gd name="T12" fmla="*/ 124 w 125"/>
                <a:gd name="T13" fmla="*/ 22 h 49"/>
                <a:gd name="T14" fmla="*/ 105 w 125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49">
                  <a:moveTo>
                    <a:pt x="105" y="0"/>
                  </a:moveTo>
                  <a:lnTo>
                    <a:pt x="105" y="0"/>
                  </a:ln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2"/>
                  </a:cubicBezTo>
                  <a:cubicBezTo>
                    <a:pt x="0" y="37"/>
                    <a:pt x="9" y="48"/>
                    <a:pt x="20" y="48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16" y="48"/>
                    <a:pt x="124" y="37"/>
                    <a:pt x="124" y="22"/>
                  </a:cubicBezTo>
                  <a:cubicBezTo>
                    <a:pt x="124" y="11"/>
                    <a:pt x="116" y="0"/>
                    <a:pt x="10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4" name="Freeform 189"/>
            <p:cNvSpPr>
              <a:spLocks noChangeArrowheads="1"/>
            </p:cNvSpPr>
            <p:nvPr/>
          </p:nvSpPr>
          <p:spPr bwMode="auto">
            <a:xfrm>
              <a:off x="5205" y="1759"/>
              <a:ext cx="199" cy="177"/>
            </a:xfrm>
            <a:custGeom>
              <a:avLst/>
              <a:gdLst>
                <a:gd name="T0" fmla="*/ 655 w 880"/>
                <a:gd name="T1" fmla="*/ 399 h 787"/>
                <a:gd name="T2" fmla="*/ 655 w 880"/>
                <a:gd name="T3" fmla="*/ 399 h 787"/>
                <a:gd name="T4" fmla="*/ 531 w 880"/>
                <a:gd name="T5" fmla="*/ 84 h 787"/>
                <a:gd name="T6" fmla="*/ 655 w 880"/>
                <a:gd name="T7" fmla="*/ 399 h 787"/>
                <a:gd name="T8" fmla="*/ 449 w 880"/>
                <a:gd name="T9" fmla="*/ 0 h 787"/>
                <a:gd name="T10" fmla="*/ 449 w 880"/>
                <a:gd name="T11" fmla="*/ 0 h 787"/>
                <a:gd name="T12" fmla="*/ 441 w 880"/>
                <a:gd name="T13" fmla="*/ 0 h 787"/>
                <a:gd name="T14" fmla="*/ 432 w 880"/>
                <a:gd name="T15" fmla="*/ 0 h 787"/>
                <a:gd name="T16" fmla="*/ 432 w 880"/>
                <a:gd name="T17" fmla="*/ 0 h 787"/>
                <a:gd name="T18" fmla="*/ 220 w 880"/>
                <a:gd name="T19" fmla="*/ 545 h 787"/>
                <a:gd name="T20" fmla="*/ 336 w 880"/>
                <a:gd name="T21" fmla="*/ 786 h 787"/>
                <a:gd name="T22" fmla="*/ 438 w 880"/>
                <a:gd name="T23" fmla="*/ 786 h 787"/>
                <a:gd name="T24" fmla="*/ 457 w 880"/>
                <a:gd name="T25" fmla="*/ 786 h 787"/>
                <a:gd name="T26" fmla="*/ 551 w 880"/>
                <a:gd name="T27" fmla="*/ 786 h 787"/>
                <a:gd name="T28" fmla="*/ 661 w 880"/>
                <a:gd name="T29" fmla="*/ 545 h 787"/>
                <a:gd name="T30" fmla="*/ 449 w 880"/>
                <a:gd name="T31" fmla="*/ 0 h 787"/>
                <a:gd name="T32" fmla="*/ 449 w 880"/>
                <a:gd name="T33" fmla="*/ 0 h 787"/>
                <a:gd name="T34" fmla="*/ 655 w 880"/>
                <a:gd name="T35" fmla="*/ 399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0" h="787">
                  <a:moveTo>
                    <a:pt x="655" y="399"/>
                  </a:moveTo>
                  <a:lnTo>
                    <a:pt x="655" y="399"/>
                  </a:lnTo>
                  <a:cubicBezTo>
                    <a:pt x="729" y="198"/>
                    <a:pt x="531" y="84"/>
                    <a:pt x="531" y="84"/>
                  </a:cubicBezTo>
                  <a:cubicBezTo>
                    <a:pt x="825" y="133"/>
                    <a:pt x="655" y="399"/>
                    <a:pt x="655" y="399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3" y="0"/>
                    <a:pt x="441" y="0"/>
                  </a:cubicBezTo>
                  <a:cubicBezTo>
                    <a:pt x="435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1"/>
                    <a:pt x="104" y="441"/>
                    <a:pt x="220" y="545"/>
                  </a:cubicBezTo>
                  <a:cubicBezTo>
                    <a:pt x="339" y="653"/>
                    <a:pt x="336" y="786"/>
                    <a:pt x="336" y="786"/>
                  </a:cubicBezTo>
                  <a:cubicBezTo>
                    <a:pt x="438" y="786"/>
                    <a:pt x="438" y="786"/>
                    <a:pt x="438" y="786"/>
                  </a:cubicBezTo>
                  <a:cubicBezTo>
                    <a:pt x="457" y="786"/>
                    <a:pt x="457" y="786"/>
                    <a:pt x="457" y="786"/>
                  </a:cubicBezTo>
                  <a:cubicBezTo>
                    <a:pt x="551" y="786"/>
                    <a:pt x="551" y="786"/>
                    <a:pt x="551" y="786"/>
                  </a:cubicBezTo>
                  <a:cubicBezTo>
                    <a:pt x="551" y="786"/>
                    <a:pt x="542" y="653"/>
                    <a:pt x="661" y="545"/>
                  </a:cubicBezTo>
                  <a:cubicBezTo>
                    <a:pt x="780" y="441"/>
                    <a:pt x="879" y="11"/>
                    <a:pt x="449" y="0"/>
                  </a:cubicBezTo>
                  <a:lnTo>
                    <a:pt x="449" y="0"/>
                  </a:lnTo>
                  <a:lnTo>
                    <a:pt x="655" y="3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5" name="Freeform 190"/>
            <p:cNvSpPr>
              <a:spLocks noChangeArrowheads="1"/>
            </p:cNvSpPr>
            <p:nvPr/>
          </p:nvSpPr>
          <p:spPr bwMode="auto">
            <a:xfrm>
              <a:off x="5629" y="761"/>
              <a:ext cx="218" cy="219"/>
            </a:xfrm>
            <a:custGeom>
              <a:avLst/>
              <a:gdLst>
                <a:gd name="T0" fmla="*/ 611 w 966"/>
                <a:gd name="T1" fmla="*/ 896 h 971"/>
                <a:gd name="T2" fmla="*/ 611 w 966"/>
                <a:gd name="T3" fmla="*/ 896 h 971"/>
                <a:gd name="T4" fmla="*/ 767 w 966"/>
                <a:gd name="T5" fmla="*/ 789 h 971"/>
                <a:gd name="T6" fmla="*/ 631 w 966"/>
                <a:gd name="T7" fmla="*/ 563 h 971"/>
                <a:gd name="T8" fmla="*/ 815 w 966"/>
                <a:gd name="T9" fmla="*/ 800 h 971"/>
                <a:gd name="T10" fmla="*/ 611 w 966"/>
                <a:gd name="T11" fmla="*/ 896 h 971"/>
                <a:gd name="T12" fmla="*/ 481 w 966"/>
                <a:gd name="T13" fmla="*/ 0 h 971"/>
                <a:gd name="T14" fmla="*/ 481 w 966"/>
                <a:gd name="T15" fmla="*/ 0 h 971"/>
                <a:gd name="T16" fmla="*/ 343 w 966"/>
                <a:gd name="T17" fmla="*/ 54 h 971"/>
                <a:gd name="T18" fmla="*/ 343 w 966"/>
                <a:gd name="T19" fmla="*/ 56 h 971"/>
                <a:gd name="T20" fmla="*/ 340 w 966"/>
                <a:gd name="T21" fmla="*/ 56 h 971"/>
                <a:gd name="T22" fmla="*/ 340 w 966"/>
                <a:gd name="T23" fmla="*/ 156 h 971"/>
                <a:gd name="T24" fmla="*/ 343 w 966"/>
                <a:gd name="T25" fmla="*/ 156 h 971"/>
                <a:gd name="T26" fmla="*/ 382 w 966"/>
                <a:gd name="T27" fmla="*/ 187 h 971"/>
                <a:gd name="T28" fmla="*/ 382 w 966"/>
                <a:gd name="T29" fmla="*/ 413 h 971"/>
                <a:gd name="T30" fmla="*/ 351 w 966"/>
                <a:gd name="T31" fmla="*/ 469 h 971"/>
                <a:gd name="T32" fmla="*/ 130 w 966"/>
                <a:gd name="T33" fmla="*/ 894 h 971"/>
                <a:gd name="T34" fmla="*/ 456 w 966"/>
                <a:gd name="T35" fmla="*/ 970 h 971"/>
                <a:gd name="T36" fmla="*/ 484 w 966"/>
                <a:gd name="T37" fmla="*/ 970 h 971"/>
                <a:gd name="T38" fmla="*/ 509 w 966"/>
                <a:gd name="T39" fmla="*/ 970 h 971"/>
                <a:gd name="T40" fmla="*/ 835 w 966"/>
                <a:gd name="T41" fmla="*/ 894 h 971"/>
                <a:gd name="T42" fmla="*/ 620 w 966"/>
                <a:gd name="T43" fmla="*/ 469 h 971"/>
                <a:gd name="T44" fmla="*/ 597 w 966"/>
                <a:gd name="T45" fmla="*/ 413 h 971"/>
                <a:gd name="T46" fmla="*/ 597 w 966"/>
                <a:gd name="T47" fmla="*/ 187 h 971"/>
                <a:gd name="T48" fmla="*/ 620 w 966"/>
                <a:gd name="T49" fmla="*/ 156 h 971"/>
                <a:gd name="T50" fmla="*/ 626 w 966"/>
                <a:gd name="T51" fmla="*/ 156 h 971"/>
                <a:gd name="T52" fmla="*/ 626 w 966"/>
                <a:gd name="T53" fmla="*/ 56 h 971"/>
                <a:gd name="T54" fmla="*/ 620 w 966"/>
                <a:gd name="T55" fmla="*/ 56 h 971"/>
                <a:gd name="T56" fmla="*/ 620 w 966"/>
                <a:gd name="T57" fmla="*/ 54 h 971"/>
                <a:gd name="T58" fmla="*/ 481 w 966"/>
                <a:gd name="T59" fmla="*/ 0 h 971"/>
                <a:gd name="T60" fmla="*/ 611 w 966"/>
                <a:gd name="T61" fmla="*/ 896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6" h="971">
                  <a:moveTo>
                    <a:pt x="611" y="896"/>
                  </a:moveTo>
                  <a:lnTo>
                    <a:pt x="611" y="896"/>
                  </a:lnTo>
                  <a:cubicBezTo>
                    <a:pt x="611" y="896"/>
                    <a:pt x="758" y="868"/>
                    <a:pt x="767" y="789"/>
                  </a:cubicBezTo>
                  <a:cubicBezTo>
                    <a:pt x="772" y="710"/>
                    <a:pt x="631" y="563"/>
                    <a:pt x="631" y="563"/>
                  </a:cubicBezTo>
                  <a:cubicBezTo>
                    <a:pt x="631" y="563"/>
                    <a:pt x="815" y="704"/>
                    <a:pt x="815" y="800"/>
                  </a:cubicBezTo>
                  <a:cubicBezTo>
                    <a:pt x="812" y="896"/>
                    <a:pt x="611" y="896"/>
                    <a:pt x="611" y="896"/>
                  </a:cubicBezTo>
                  <a:lnTo>
                    <a:pt x="481" y="0"/>
                  </a:lnTo>
                  <a:lnTo>
                    <a:pt x="481" y="0"/>
                  </a:lnTo>
                  <a:cubicBezTo>
                    <a:pt x="405" y="0"/>
                    <a:pt x="343" y="23"/>
                    <a:pt x="343" y="54"/>
                  </a:cubicBezTo>
                  <a:cubicBezTo>
                    <a:pt x="343" y="54"/>
                    <a:pt x="343" y="54"/>
                    <a:pt x="343" y="56"/>
                  </a:cubicBezTo>
                  <a:cubicBezTo>
                    <a:pt x="340" y="56"/>
                    <a:pt x="340" y="56"/>
                    <a:pt x="340" y="56"/>
                  </a:cubicBezTo>
                  <a:cubicBezTo>
                    <a:pt x="340" y="156"/>
                    <a:pt x="340" y="156"/>
                    <a:pt x="340" y="156"/>
                  </a:cubicBezTo>
                  <a:cubicBezTo>
                    <a:pt x="343" y="156"/>
                    <a:pt x="343" y="156"/>
                    <a:pt x="343" y="156"/>
                  </a:cubicBezTo>
                  <a:cubicBezTo>
                    <a:pt x="345" y="167"/>
                    <a:pt x="354" y="178"/>
                    <a:pt x="382" y="187"/>
                  </a:cubicBezTo>
                  <a:cubicBezTo>
                    <a:pt x="382" y="237"/>
                    <a:pt x="382" y="376"/>
                    <a:pt x="382" y="413"/>
                  </a:cubicBezTo>
                  <a:cubicBezTo>
                    <a:pt x="382" y="458"/>
                    <a:pt x="351" y="469"/>
                    <a:pt x="351" y="469"/>
                  </a:cubicBezTo>
                  <a:cubicBezTo>
                    <a:pt x="300" y="501"/>
                    <a:pt x="0" y="803"/>
                    <a:pt x="130" y="894"/>
                  </a:cubicBezTo>
                  <a:cubicBezTo>
                    <a:pt x="230" y="962"/>
                    <a:pt x="388" y="970"/>
                    <a:pt x="456" y="970"/>
                  </a:cubicBezTo>
                  <a:cubicBezTo>
                    <a:pt x="467" y="970"/>
                    <a:pt x="479" y="970"/>
                    <a:pt x="484" y="970"/>
                  </a:cubicBezTo>
                  <a:cubicBezTo>
                    <a:pt x="490" y="970"/>
                    <a:pt x="498" y="970"/>
                    <a:pt x="509" y="970"/>
                  </a:cubicBezTo>
                  <a:cubicBezTo>
                    <a:pt x="580" y="970"/>
                    <a:pt x="736" y="962"/>
                    <a:pt x="835" y="894"/>
                  </a:cubicBezTo>
                  <a:cubicBezTo>
                    <a:pt x="965" y="803"/>
                    <a:pt x="671" y="501"/>
                    <a:pt x="620" y="469"/>
                  </a:cubicBezTo>
                  <a:cubicBezTo>
                    <a:pt x="620" y="469"/>
                    <a:pt x="597" y="458"/>
                    <a:pt x="597" y="413"/>
                  </a:cubicBezTo>
                  <a:cubicBezTo>
                    <a:pt x="597" y="376"/>
                    <a:pt x="597" y="235"/>
                    <a:pt x="597" y="187"/>
                  </a:cubicBezTo>
                  <a:cubicBezTo>
                    <a:pt x="611" y="178"/>
                    <a:pt x="617" y="167"/>
                    <a:pt x="620" y="156"/>
                  </a:cubicBezTo>
                  <a:cubicBezTo>
                    <a:pt x="626" y="156"/>
                    <a:pt x="626" y="156"/>
                    <a:pt x="626" y="156"/>
                  </a:cubicBezTo>
                  <a:cubicBezTo>
                    <a:pt x="626" y="56"/>
                    <a:pt x="626" y="56"/>
                    <a:pt x="626" y="56"/>
                  </a:cubicBezTo>
                  <a:cubicBezTo>
                    <a:pt x="620" y="56"/>
                    <a:pt x="620" y="56"/>
                    <a:pt x="620" y="56"/>
                  </a:cubicBezTo>
                  <a:cubicBezTo>
                    <a:pt x="620" y="54"/>
                    <a:pt x="620" y="54"/>
                    <a:pt x="620" y="54"/>
                  </a:cubicBezTo>
                  <a:cubicBezTo>
                    <a:pt x="620" y="23"/>
                    <a:pt x="557" y="0"/>
                    <a:pt x="481" y="0"/>
                  </a:cubicBezTo>
                  <a:lnTo>
                    <a:pt x="611" y="8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6" name="Freeform 191"/>
            <p:cNvSpPr>
              <a:spLocks noChangeArrowheads="1"/>
            </p:cNvSpPr>
            <p:nvPr/>
          </p:nvSpPr>
          <p:spPr bwMode="auto">
            <a:xfrm>
              <a:off x="6116" y="1714"/>
              <a:ext cx="218" cy="220"/>
            </a:xfrm>
            <a:custGeom>
              <a:avLst/>
              <a:gdLst>
                <a:gd name="T0" fmla="*/ 608 w 965"/>
                <a:gd name="T1" fmla="*/ 896 h 974"/>
                <a:gd name="T2" fmla="*/ 608 w 965"/>
                <a:gd name="T3" fmla="*/ 896 h 974"/>
                <a:gd name="T4" fmla="*/ 763 w 965"/>
                <a:gd name="T5" fmla="*/ 792 h 974"/>
                <a:gd name="T6" fmla="*/ 630 w 965"/>
                <a:gd name="T7" fmla="*/ 565 h 974"/>
                <a:gd name="T8" fmla="*/ 811 w 965"/>
                <a:gd name="T9" fmla="*/ 800 h 974"/>
                <a:gd name="T10" fmla="*/ 608 w 965"/>
                <a:gd name="T11" fmla="*/ 896 h 974"/>
                <a:gd name="T12" fmla="*/ 480 w 965"/>
                <a:gd name="T13" fmla="*/ 0 h 974"/>
                <a:gd name="T14" fmla="*/ 480 w 965"/>
                <a:gd name="T15" fmla="*/ 0 h 974"/>
                <a:gd name="T16" fmla="*/ 339 w 965"/>
                <a:gd name="T17" fmla="*/ 53 h 974"/>
                <a:gd name="T18" fmla="*/ 342 w 965"/>
                <a:gd name="T19" fmla="*/ 56 h 974"/>
                <a:gd name="T20" fmla="*/ 339 w 965"/>
                <a:gd name="T21" fmla="*/ 56 h 974"/>
                <a:gd name="T22" fmla="*/ 339 w 965"/>
                <a:gd name="T23" fmla="*/ 158 h 974"/>
                <a:gd name="T24" fmla="*/ 342 w 965"/>
                <a:gd name="T25" fmla="*/ 158 h 974"/>
                <a:gd name="T26" fmla="*/ 381 w 965"/>
                <a:gd name="T27" fmla="*/ 189 h 974"/>
                <a:gd name="T28" fmla="*/ 381 w 965"/>
                <a:gd name="T29" fmla="*/ 416 h 974"/>
                <a:gd name="T30" fmla="*/ 350 w 965"/>
                <a:gd name="T31" fmla="*/ 472 h 974"/>
                <a:gd name="T32" fmla="*/ 130 w 965"/>
                <a:gd name="T33" fmla="*/ 893 h 974"/>
                <a:gd name="T34" fmla="*/ 455 w 965"/>
                <a:gd name="T35" fmla="*/ 973 h 974"/>
                <a:gd name="T36" fmla="*/ 480 w 965"/>
                <a:gd name="T37" fmla="*/ 970 h 974"/>
                <a:gd name="T38" fmla="*/ 509 w 965"/>
                <a:gd name="T39" fmla="*/ 973 h 974"/>
                <a:gd name="T40" fmla="*/ 834 w 965"/>
                <a:gd name="T41" fmla="*/ 893 h 974"/>
                <a:gd name="T42" fmla="*/ 616 w 965"/>
                <a:gd name="T43" fmla="*/ 472 h 974"/>
                <a:gd name="T44" fmla="*/ 594 w 965"/>
                <a:gd name="T45" fmla="*/ 416 h 974"/>
                <a:gd name="T46" fmla="*/ 594 w 965"/>
                <a:gd name="T47" fmla="*/ 187 h 974"/>
                <a:gd name="T48" fmla="*/ 619 w 965"/>
                <a:gd name="T49" fmla="*/ 158 h 974"/>
                <a:gd name="T50" fmla="*/ 625 w 965"/>
                <a:gd name="T51" fmla="*/ 158 h 974"/>
                <a:gd name="T52" fmla="*/ 625 w 965"/>
                <a:gd name="T53" fmla="*/ 56 h 974"/>
                <a:gd name="T54" fmla="*/ 619 w 965"/>
                <a:gd name="T55" fmla="*/ 56 h 974"/>
                <a:gd name="T56" fmla="*/ 619 w 965"/>
                <a:gd name="T57" fmla="*/ 53 h 974"/>
                <a:gd name="T58" fmla="*/ 480 w 965"/>
                <a:gd name="T59" fmla="*/ 0 h 974"/>
                <a:gd name="T60" fmla="*/ 608 w 965"/>
                <a:gd name="T61" fmla="*/ 896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5" h="974">
                  <a:moveTo>
                    <a:pt x="608" y="896"/>
                  </a:moveTo>
                  <a:lnTo>
                    <a:pt x="608" y="896"/>
                  </a:lnTo>
                  <a:cubicBezTo>
                    <a:pt x="608" y="896"/>
                    <a:pt x="757" y="868"/>
                    <a:pt x="763" y="792"/>
                  </a:cubicBezTo>
                  <a:cubicBezTo>
                    <a:pt x="772" y="712"/>
                    <a:pt x="630" y="565"/>
                    <a:pt x="630" y="565"/>
                  </a:cubicBezTo>
                  <a:cubicBezTo>
                    <a:pt x="630" y="565"/>
                    <a:pt x="814" y="704"/>
                    <a:pt x="811" y="800"/>
                  </a:cubicBezTo>
                  <a:cubicBezTo>
                    <a:pt x="811" y="896"/>
                    <a:pt x="608" y="896"/>
                    <a:pt x="608" y="896"/>
                  </a:cubicBezTo>
                  <a:lnTo>
                    <a:pt x="480" y="0"/>
                  </a:lnTo>
                  <a:lnTo>
                    <a:pt x="480" y="0"/>
                  </a:lnTo>
                  <a:cubicBezTo>
                    <a:pt x="401" y="0"/>
                    <a:pt x="339" y="25"/>
                    <a:pt x="339" y="53"/>
                  </a:cubicBezTo>
                  <a:cubicBezTo>
                    <a:pt x="339" y="56"/>
                    <a:pt x="339" y="56"/>
                    <a:pt x="342" y="56"/>
                  </a:cubicBezTo>
                  <a:cubicBezTo>
                    <a:pt x="339" y="56"/>
                    <a:pt x="339" y="56"/>
                    <a:pt x="339" y="56"/>
                  </a:cubicBezTo>
                  <a:cubicBezTo>
                    <a:pt x="339" y="158"/>
                    <a:pt x="339" y="158"/>
                    <a:pt x="339" y="158"/>
                  </a:cubicBezTo>
                  <a:cubicBezTo>
                    <a:pt x="342" y="158"/>
                    <a:pt x="342" y="158"/>
                    <a:pt x="342" y="158"/>
                  </a:cubicBezTo>
                  <a:cubicBezTo>
                    <a:pt x="342" y="170"/>
                    <a:pt x="353" y="181"/>
                    <a:pt x="381" y="189"/>
                  </a:cubicBezTo>
                  <a:cubicBezTo>
                    <a:pt x="381" y="237"/>
                    <a:pt x="381" y="379"/>
                    <a:pt x="381" y="416"/>
                  </a:cubicBezTo>
                  <a:cubicBezTo>
                    <a:pt x="381" y="460"/>
                    <a:pt x="350" y="472"/>
                    <a:pt x="350" y="472"/>
                  </a:cubicBezTo>
                  <a:cubicBezTo>
                    <a:pt x="299" y="500"/>
                    <a:pt x="0" y="803"/>
                    <a:pt x="130" y="893"/>
                  </a:cubicBezTo>
                  <a:cubicBezTo>
                    <a:pt x="229" y="964"/>
                    <a:pt x="384" y="973"/>
                    <a:pt x="455" y="973"/>
                  </a:cubicBezTo>
                  <a:cubicBezTo>
                    <a:pt x="466" y="973"/>
                    <a:pt x="475" y="973"/>
                    <a:pt x="480" y="970"/>
                  </a:cubicBezTo>
                  <a:cubicBezTo>
                    <a:pt x="486" y="973"/>
                    <a:pt x="497" y="973"/>
                    <a:pt x="509" y="973"/>
                  </a:cubicBezTo>
                  <a:cubicBezTo>
                    <a:pt x="577" y="973"/>
                    <a:pt x="735" y="964"/>
                    <a:pt x="834" y="893"/>
                  </a:cubicBezTo>
                  <a:cubicBezTo>
                    <a:pt x="964" y="803"/>
                    <a:pt x="667" y="500"/>
                    <a:pt x="616" y="472"/>
                  </a:cubicBezTo>
                  <a:cubicBezTo>
                    <a:pt x="616" y="472"/>
                    <a:pt x="594" y="460"/>
                    <a:pt x="594" y="416"/>
                  </a:cubicBezTo>
                  <a:cubicBezTo>
                    <a:pt x="594" y="379"/>
                    <a:pt x="594" y="235"/>
                    <a:pt x="594" y="187"/>
                  </a:cubicBezTo>
                  <a:cubicBezTo>
                    <a:pt x="608" y="178"/>
                    <a:pt x="616" y="170"/>
                    <a:pt x="619" y="158"/>
                  </a:cubicBezTo>
                  <a:cubicBezTo>
                    <a:pt x="625" y="158"/>
                    <a:pt x="625" y="158"/>
                    <a:pt x="625" y="158"/>
                  </a:cubicBezTo>
                  <a:cubicBezTo>
                    <a:pt x="625" y="56"/>
                    <a:pt x="625" y="56"/>
                    <a:pt x="625" y="56"/>
                  </a:cubicBezTo>
                  <a:cubicBezTo>
                    <a:pt x="619" y="56"/>
                    <a:pt x="619" y="56"/>
                    <a:pt x="619" y="56"/>
                  </a:cubicBezTo>
                  <a:cubicBezTo>
                    <a:pt x="619" y="56"/>
                    <a:pt x="619" y="56"/>
                    <a:pt x="619" y="53"/>
                  </a:cubicBezTo>
                  <a:cubicBezTo>
                    <a:pt x="619" y="25"/>
                    <a:pt x="557" y="0"/>
                    <a:pt x="480" y="0"/>
                  </a:cubicBezTo>
                  <a:lnTo>
                    <a:pt x="608" y="8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</p:grpSp>
      <p:sp>
        <p:nvSpPr>
          <p:cNvPr id="97" name="Freeform 196"/>
          <p:cNvSpPr>
            <a:spLocks noChangeArrowheads="1"/>
          </p:cNvSpPr>
          <p:nvPr userDrawn="1"/>
        </p:nvSpPr>
        <p:spPr bwMode="auto">
          <a:xfrm>
            <a:off x="4371648" y="3362470"/>
            <a:ext cx="3132395" cy="3503858"/>
          </a:xfrm>
          <a:custGeom>
            <a:avLst/>
            <a:gdLst>
              <a:gd name="T0" fmla="*/ 2125 w 5594"/>
              <a:gd name="T1" fmla="*/ 6183 h 6258"/>
              <a:gd name="T2" fmla="*/ 2125 w 5594"/>
              <a:gd name="T3" fmla="*/ 6183 h 6258"/>
              <a:gd name="T4" fmla="*/ 1528 w 5594"/>
              <a:gd name="T5" fmla="*/ 5314 h 6258"/>
              <a:gd name="T6" fmla="*/ 688 w 5594"/>
              <a:gd name="T7" fmla="*/ 5290 h 6258"/>
              <a:gd name="T8" fmla="*/ 590 w 5594"/>
              <a:gd name="T9" fmla="*/ 4822 h 6258"/>
              <a:gd name="T10" fmla="*/ 431 w 5594"/>
              <a:gd name="T11" fmla="*/ 4639 h 6258"/>
              <a:gd name="T12" fmla="*/ 533 w 5594"/>
              <a:gd name="T13" fmla="*/ 4512 h 6258"/>
              <a:gd name="T14" fmla="*/ 359 w 5594"/>
              <a:gd name="T15" fmla="*/ 4396 h 6258"/>
              <a:gd name="T16" fmla="*/ 252 w 5594"/>
              <a:gd name="T17" fmla="*/ 4203 h 6258"/>
              <a:gd name="T18" fmla="*/ 133 w 5594"/>
              <a:gd name="T19" fmla="*/ 3879 h 6258"/>
              <a:gd name="T20" fmla="*/ 566 w 5594"/>
              <a:gd name="T21" fmla="*/ 2953 h 6258"/>
              <a:gd name="T22" fmla="*/ 1307 w 5594"/>
              <a:gd name="T23" fmla="*/ 728 h 6258"/>
              <a:gd name="T24" fmla="*/ 5191 w 5594"/>
              <a:gd name="T25" fmla="*/ 1885 h 6258"/>
              <a:gd name="T26" fmla="*/ 4324 w 5594"/>
              <a:gd name="T27" fmla="*/ 4586 h 6258"/>
              <a:gd name="T28" fmla="*/ 4363 w 5594"/>
              <a:gd name="T29" fmla="*/ 6257 h 6258"/>
              <a:gd name="T30" fmla="*/ 2125 w 5594"/>
              <a:gd name="T31" fmla="*/ 6257 h 6258"/>
              <a:gd name="T32" fmla="*/ 2125 w 5594"/>
              <a:gd name="T33" fmla="*/ 6183 h 6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94" h="6258">
                <a:moveTo>
                  <a:pt x="2125" y="6183"/>
                </a:moveTo>
                <a:lnTo>
                  <a:pt x="2125" y="6183"/>
                </a:lnTo>
                <a:cubicBezTo>
                  <a:pt x="2125" y="6183"/>
                  <a:pt x="2156" y="5290"/>
                  <a:pt x="1528" y="5314"/>
                </a:cubicBezTo>
                <a:cubicBezTo>
                  <a:pt x="899" y="5341"/>
                  <a:pt x="840" y="5526"/>
                  <a:pt x="688" y="5290"/>
                </a:cubicBezTo>
                <a:cubicBezTo>
                  <a:pt x="538" y="5055"/>
                  <a:pt x="690" y="4922"/>
                  <a:pt x="590" y="4822"/>
                </a:cubicBezTo>
                <a:cubicBezTo>
                  <a:pt x="590" y="4822"/>
                  <a:pt x="433" y="4741"/>
                  <a:pt x="431" y="4639"/>
                </a:cubicBezTo>
                <a:cubicBezTo>
                  <a:pt x="431" y="4536"/>
                  <a:pt x="533" y="4512"/>
                  <a:pt x="533" y="4512"/>
                </a:cubicBezTo>
                <a:cubicBezTo>
                  <a:pt x="533" y="4512"/>
                  <a:pt x="364" y="4508"/>
                  <a:pt x="359" y="4396"/>
                </a:cubicBezTo>
                <a:cubicBezTo>
                  <a:pt x="352" y="4284"/>
                  <a:pt x="428" y="4277"/>
                  <a:pt x="252" y="4203"/>
                </a:cubicBezTo>
                <a:cubicBezTo>
                  <a:pt x="76" y="4129"/>
                  <a:pt x="26" y="4062"/>
                  <a:pt x="133" y="3879"/>
                </a:cubicBezTo>
                <a:cubicBezTo>
                  <a:pt x="243" y="3694"/>
                  <a:pt x="607" y="3175"/>
                  <a:pt x="566" y="2953"/>
                </a:cubicBezTo>
                <a:cubicBezTo>
                  <a:pt x="524" y="2730"/>
                  <a:pt x="0" y="1457"/>
                  <a:pt x="1307" y="728"/>
                </a:cubicBezTo>
                <a:cubicBezTo>
                  <a:pt x="2615" y="0"/>
                  <a:pt x="4789" y="314"/>
                  <a:pt x="5191" y="1885"/>
                </a:cubicBezTo>
                <a:cubicBezTo>
                  <a:pt x="5593" y="3456"/>
                  <a:pt x="4324" y="4586"/>
                  <a:pt x="4324" y="4586"/>
                </a:cubicBezTo>
                <a:cubicBezTo>
                  <a:pt x="4324" y="4586"/>
                  <a:pt x="3796" y="5578"/>
                  <a:pt x="4363" y="6257"/>
                </a:cubicBezTo>
                <a:cubicBezTo>
                  <a:pt x="2125" y="6257"/>
                  <a:pt x="2125" y="6257"/>
                  <a:pt x="2125" y="6257"/>
                </a:cubicBezTo>
                <a:lnTo>
                  <a:pt x="2125" y="6183"/>
                </a:lnTo>
              </a:path>
            </a:pathLst>
          </a:custGeom>
          <a:solidFill>
            <a:srgbClr val="2DCCD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98" name="Freeform 220"/>
          <p:cNvSpPr>
            <a:spLocks noChangeArrowheads="1"/>
          </p:cNvSpPr>
          <p:nvPr userDrawn="1"/>
        </p:nvSpPr>
        <p:spPr bwMode="auto">
          <a:xfrm>
            <a:off x="3626518" y="3159564"/>
            <a:ext cx="513821" cy="370912"/>
          </a:xfrm>
          <a:custGeom>
            <a:avLst/>
            <a:gdLst>
              <a:gd name="T0" fmla="*/ 523 w 1365"/>
              <a:gd name="T1" fmla="*/ 841 h 988"/>
              <a:gd name="T2" fmla="*/ 523 w 1365"/>
              <a:gd name="T3" fmla="*/ 841 h 988"/>
              <a:gd name="T4" fmla="*/ 887 w 1365"/>
              <a:gd name="T5" fmla="*/ 916 h 988"/>
              <a:gd name="T6" fmla="*/ 1119 w 1365"/>
              <a:gd name="T7" fmla="*/ 833 h 988"/>
              <a:gd name="T8" fmla="*/ 1356 w 1365"/>
              <a:gd name="T9" fmla="*/ 396 h 988"/>
              <a:gd name="T10" fmla="*/ 1025 w 1365"/>
              <a:gd name="T11" fmla="*/ 39 h 988"/>
              <a:gd name="T12" fmla="*/ 662 w 1365"/>
              <a:gd name="T13" fmla="*/ 214 h 988"/>
              <a:gd name="T14" fmla="*/ 619 w 1365"/>
              <a:gd name="T15" fmla="*/ 241 h 988"/>
              <a:gd name="T16" fmla="*/ 573 w 1365"/>
              <a:gd name="T17" fmla="*/ 221 h 988"/>
              <a:gd name="T18" fmla="*/ 248 w 1365"/>
              <a:gd name="T19" fmla="*/ 175 h 988"/>
              <a:gd name="T20" fmla="*/ 0 w 1365"/>
              <a:gd name="T21" fmla="*/ 427 h 988"/>
              <a:gd name="T22" fmla="*/ 31 w 1365"/>
              <a:gd name="T23" fmla="*/ 447 h 988"/>
              <a:gd name="T24" fmla="*/ 310 w 1365"/>
              <a:gd name="T25" fmla="*/ 987 h 988"/>
              <a:gd name="T26" fmla="*/ 523 w 1365"/>
              <a:gd name="T27" fmla="*/ 841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5" h="988">
                <a:moveTo>
                  <a:pt x="523" y="841"/>
                </a:moveTo>
                <a:lnTo>
                  <a:pt x="523" y="841"/>
                </a:lnTo>
                <a:cubicBezTo>
                  <a:pt x="698" y="808"/>
                  <a:pt x="829" y="877"/>
                  <a:pt x="887" y="916"/>
                </a:cubicBezTo>
                <a:cubicBezTo>
                  <a:pt x="931" y="889"/>
                  <a:pt x="1014" y="849"/>
                  <a:pt x="1119" y="833"/>
                </a:cubicBezTo>
                <a:cubicBezTo>
                  <a:pt x="1123" y="706"/>
                  <a:pt x="1175" y="495"/>
                  <a:pt x="1356" y="396"/>
                </a:cubicBezTo>
                <a:cubicBezTo>
                  <a:pt x="1364" y="302"/>
                  <a:pt x="1291" y="83"/>
                  <a:pt x="1025" y="39"/>
                </a:cubicBezTo>
                <a:cubicBezTo>
                  <a:pt x="779" y="0"/>
                  <a:pt x="667" y="206"/>
                  <a:pt x="662" y="214"/>
                </a:cubicBezTo>
                <a:cubicBezTo>
                  <a:pt x="652" y="231"/>
                  <a:pt x="637" y="241"/>
                  <a:pt x="619" y="241"/>
                </a:cubicBezTo>
                <a:cubicBezTo>
                  <a:pt x="600" y="243"/>
                  <a:pt x="583" y="235"/>
                  <a:pt x="573" y="221"/>
                </a:cubicBezTo>
                <a:cubicBezTo>
                  <a:pt x="571" y="216"/>
                  <a:pt x="490" y="119"/>
                  <a:pt x="248" y="175"/>
                </a:cubicBezTo>
                <a:cubicBezTo>
                  <a:pt x="50" y="223"/>
                  <a:pt x="8" y="373"/>
                  <a:pt x="0" y="427"/>
                </a:cubicBezTo>
                <a:cubicBezTo>
                  <a:pt x="11" y="433"/>
                  <a:pt x="21" y="441"/>
                  <a:pt x="31" y="447"/>
                </a:cubicBezTo>
                <a:cubicBezTo>
                  <a:pt x="233" y="593"/>
                  <a:pt x="294" y="829"/>
                  <a:pt x="310" y="987"/>
                </a:cubicBezTo>
                <a:cubicBezTo>
                  <a:pt x="354" y="922"/>
                  <a:pt x="419" y="862"/>
                  <a:pt x="523" y="84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99" name="Freeform 221"/>
          <p:cNvSpPr>
            <a:spLocks noChangeArrowheads="1"/>
          </p:cNvSpPr>
          <p:nvPr userDrawn="1"/>
        </p:nvSpPr>
        <p:spPr bwMode="auto">
          <a:xfrm>
            <a:off x="5169721" y="4004356"/>
            <a:ext cx="1396792" cy="1250787"/>
          </a:xfrm>
          <a:custGeom>
            <a:avLst/>
            <a:gdLst>
              <a:gd name="T0" fmla="*/ 3693 w 3708"/>
              <a:gd name="T1" fmla="*/ 1750 h 3319"/>
              <a:gd name="T2" fmla="*/ 3220 w 3708"/>
              <a:gd name="T3" fmla="*/ 729 h 3319"/>
              <a:gd name="T4" fmla="*/ 1585 w 3708"/>
              <a:gd name="T5" fmla="*/ 361 h 3319"/>
              <a:gd name="T6" fmla="*/ 286 w 3708"/>
              <a:gd name="T7" fmla="*/ 1662 h 3319"/>
              <a:gd name="T8" fmla="*/ 1319 w 3708"/>
              <a:gd name="T9" fmla="*/ 1716 h 3319"/>
              <a:gd name="T10" fmla="*/ 644 w 3708"/>
              <a:gd name="T11" fmla="*/ 1092 h 3319"/>
              <a:gd name="T12" fmla="*/ 683 w 3708"/>
              <a:gd name="T13" fmla="*/ 1519 h 3319"/>
              <a:gd name="T14" fmla="*/ 969 w 3708"/>
              <a:gd name="T15" fmla="*/ 1539 h 3319"/>
              <a:gd name="T16" fmla="*/ 644 w 3708"/>
              <a:gd name="T17" fmla="*/ 1614 h 3319"/>
              <a:gd name="T18" fmla="*/ 579 w 3708"/>
              <a:gd name="T19" fmla="*/ 1008 h 3319"/>
              <a:gd name="T20" fmla="*/ 1331 w 3708"/>
              <a:gd name="T21" fmla="*/ 642 h 3319"/>
              <a:gd name="T22" fmla="*/ 2150 w 3708"/>
              <a:gd name="T23" fmla="*/ 506 h 3319"/>
              <a:gd name="T24" fmla="*/ 2568 w 3708"/>
              <a:gd name="T25" fmla="*/ 925 h 3319"/>
              <a:gd name="T26" fmla="*/ 3251 w 3708"/>
              <a:gd name="T27" fmla="*/ 1516 h 3319"/>
              <a:gd name="T28" fmla="*/ 3195 w 3708"/>
              <a:gd name="T29" fmla="*/ 2162 h 3319"/>
              <a:gd name="T30" fmla="*/ 2108 w 3708"/>
              <a:gd name="T31" fmla="*/ 2097 h 3319"/>
              <a:gd name="T32" fmla="*/ 1723 w 3708"/>
              <a:gd name="T33" fmla="*/ 2266 h 3319"/>
              <a:gd name="T34" fmla="*/ 1577 w 3708"/>
              <a:gd name="T35" fmla="*/ 2043 h 3319"/>
              <a:gd name="T36" fmla="*/ 1743 w 3708"/>
              <a:gd name="T37" fmla="*/ 2164 h 3319"/>
              <a:gd name="T38" fmla="*/ 2812 w 3708"/>
              <a:gd name="T39" fmla="*/ 2025 h 3319"/>
              <a:gd name="T40" fmla="*/ 3270 w 3708"/>
              <a:gd name="T41" fmla="*/ 1900 h 3319"/>
              <a:gd name="T42" fmla="*/ 3143 w 3708"/>
              <a:gd name="T43" fmla="*/ 1521 h 3319"/>
              <a:gd name="T44" fmla="*/ 2589 w 3708"/>
              <a:gd name="T45" fmla="*/ 1027 h 3319"/>
              <a:gd name="T46" fmla="*/ 2745 w 3708"/>
              <a:gd name="T47" fmla="*/ 1629 h 3319"/>
              <a:gd name="T48" fmla="*/ 2666 w 3708"/>
              <a:gd name="T49" fmla="*/ 1696 h 3319"/>
              <a:gd name="T50" fmla="*/ 1960 w 3708"/>
              <a:gd name="T51" fmla="*/ 1587 h 3319"/>
              <a:gd name="T52" fmla="*/ 1450 w 3708"/>
              <a:gd name="T53" fmla="*/ 1758 h 3319"/>
              <a:gd name="T54" fmla="*/ 1033 w 3708"/>
              <a:gd name="T55" fmla="*/ 2237 h 3319"/>
              <a:gd name="T56" fmla="*/ 1766 w 3708"/>
              <a:gd name="T57" fmla="*/ 2753 h 3319"/>
              <a:gd name="T58" fmla="*/ 2466 w 3708"/>
              <a:gd name="T59" fmla="*/ 2706 h 3319"/>
              <a:gd name="T60" fmla="*/ 2433 w 3708"/>
              <a:gd name="T61" fmla="*/ 2406 h 3319"/>
              <a:gd name="T62" fmla="*/ 2466 w 3708"/>
              <a:gd name="T63" fmla="*/ 2308 h 3319"/>
              <a:gd name="T64" fmla="*/ 2554 w 3708"/>
              <a:gd name="T65" fmla="*/ 2762 h 3319"/>
              <a:gd name="T66" fmla="*/ 2050 w 3708"/>
              <a:gd name="T67" fmla="*/ 2941 h 3319"/>
              <a:gd name="T68" fmla="*/ 2499 w 3708"/>
              <a:gd name="T69" fmla="*/ 3303 h 3319"/>
              <a:gd name="T70" fmla="*/ 3264 w 3708"/>
              <a:gd name="T71" fmla="*/ 2420 h 3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08" h="3319">
                <a:moveTo>
                  <a:pt x="3693" y="1750"/>
                </a:moveTo>
                <a:lnTo>
                  <a:pt x="3693" y="1750"/>
                </a:lnTo>
                <a:cubicBezTo>
                  <a:pt x="3680" y="1321"/>
                  <a:pt x="3437" y="1156"/>
                  <a:pt x="3437" y="1156"/>
                </a:cubicBezTo>
                <a:cubicBezTo>
                  <a:pt x="3437" y="1156"/>
                  <a:pt x="3410" y="950"/>
                  <a:pt x="3220" y="729"/>
                </a:cubicBezTo>
                <a:cubicBezTo>
                  <a:pt x="2928" y="411"/>
                  <a:pt x="2558" y="467"/>
                  <a:pt x="2558" y="467"/>
                </a:cubicBezTo>
                <a:cubicBezTo>
                  <a:pt x="2079" y="0"/>
                  <a:pt x="1585" y="361"/>
                  <a:pt x="1585" y="361"/>
                </a:cubicBezTo>
                <a:cubicBezTo>
                  <a:pt x="904" y="136"/>
                  <a:pt x="708" y="671"/>
                  <a:pt x="708" y="671"/>
                </a:cubicBezTo>
                <a:cubicBezTo>
                  <a:pt x="319" y="713"/>
                  <a:pt x="0" y="1171"/>
                  <a:pt x="286" y="1662"/>
                </a:cubicBezTo>
                <a:cubicBezTo>
                  <a:pt x="504" y="2039"/>
                  <a:pt x="827" y="2043"/>
                  <a:pt x="967" y="2025"/>
                </a:cubicBezTo>
                <a:cubicBezTo>
                  <a:pt x="1010" y="1908"/>
                  <a:pt x="1108" y="1775"/>
                  <a:pt x="1319" y="1716"/>
                </a:cubicBezTo>
                <a:cubicBezTo>
                  <a:pt x="1321" y="1696"/>
                  <a:pt x="1346" y="1294"/>
                  <a:pt x="1079" y="1102"/>
                </a:cubicBezTo>
                <a:cubicBezTo>
                  <a:pt x="919" y="987"/>
                  <a:pt x="742" y="1015"/>
                  <a:pt x="644" y="1092"/>
                </a:cubicBezTo>
                <a:cubicBezTo>
                  <a:pt x="550" y="1162"/>
                  <a:pt x="525" y="1273"/>
                  <a:pt x="571" y="1394"/>
                </a:cubicBezTo>
                <a:cubicBezTo>
                  <a:pt x="596" y="1456"/>
                  <a:pt x="633" y="1498"/>
                  <a:pt x="683" y="1519"/>
                </a:cubicBezTo>
                <a:cubicBezTo>
                  <a:pt x="781" y="1558"/>
                  <a:pt x="898" y="1512"/>
                  <a:pt x="900" y="1510"/>
                </a:cubicBezTo>
                <a:cubicBezTo>
                  <a:pt x="927" y="1500"/>
                  <a:pt x="956" y="1512"/>
                  <a:pt x="969" y="1539"/>
                </a:cubicBezTo>
                <a:cubicBezTo>
                  <a:pt x="979" y="1566"/>
                  <a:pt x="967" y="1596"/>
                  <a:pt x="940" y="1608"/>
                </a:cubicBezTo>
                <a:cubicBezTo>
                  <a:pt x="933" y="1610"/>
                  <a:pt x="783" y="1673"/>
                  <a:pt x="644" y="1614"/>
                </a:cubicBezTo>
                <a:cubicBezTo>
                  <a:pt x="567" y="1583"/>
                  <a:pt x="511" y="1521"/>
                  <a:pt x="475" y="1433"/>
                </a:cubicBezTo>
                <a:cubicBezTo>
                  <a:pt x="411" y="1266"/>
                  <a:pt x="450" y="1108"/>
                  <a:pt x="579" y="1008"/>
                </a:cubicBezTo>
                <a:cubicBezTo>
                  <a:pt x="700" y="917"/>
                  <a:pt x="863" y="896"/>
                  <a:pt x="1010" y="950"/>
                </a:cubicBezTo>
                <a:cubicBezTo>
                  <a:pt x="1038" y="842"/>
                  <a:pt x="1123" y="692"/>
                  <a:pt x="1331" y="642"/>
                </a:cubicBezTo>
                <a:cubicBezTo>
                  <a:pt x="1531" y="596"/>
                  <a:pt x="1652" y="640"/>
                  <a:pt x="1712" y="681"/>
                </a:cubicBezTo>
                <a:cubicBezTo>
                  <a:pt x="1785" y="586"/>
                  <a:pt x="1935" y="471"/>
                  <a:pt x="2150" y="506"/>
                </a:cubicBezTo>
                <a:cubicBezTo>
                  <a:pt x="2327" y="536"/>
                  <a:pt x="2429" y="629"/>
                  <a:pt x="2483" y="702"/>
                </a:cubicBezTo>
                <a:cubicBezTo>
                  <a:pt x="2533" y="769"/>
                  <a:pt x="2562" y="850"/>
                  <a:pt x="2568" y="925"/>
                </a:cubicBezTo>
                <a:cubicBezTo>
                  <a:pt x="2770" y="875"/>
                  <a:pt x="3003" y="938"/>
                  <a:pt x="3141" y="1077"/>
                </a:cubicBezTo>
                <a:cubicBezTo>
                  <a:pt x="3253" y="1192"/>
                  <a:pt x="3291" y="1346"/>
                  <a:pt x="3251" y="1516"/>
                </a:cubicBezTo>
                <a:cubicBezTo>
                  <a:pt x="3303" y="1566"/>
                  <a:pt x="3403" y="1696"/>
                  <a:pt x="3374" y="1912"/>
                </a:cubicBezTo>
                <a:cubicBezTo>
                  <a:pt x="3357" y="2027"/>
                  <a:pt x="3295" y="2116"/>
                  <a:pt x="3195" y="2162"/>
                </a:cubicBezTo>
                <a:cubicBezTo>
                  <a:pt x="3068" y="2220"/>
                  <a:pt x="2895" y="2202"/>
                  <a:pt x="2756" y="2112"/>
                </a:cubicBezTo>
                <a:cubicBezTo>
                  <a:pt x="2558" y="1987"/>
                  <a:pt x="2250" y="1981"/>
                  <a:pt x="2108" y="2097"/>
                </a:cubicBezTo>
                <a:cubicBezTo>
                  <a:pt x="1997" y="2191"/>
                  <a:pt x="1870" y="2281"/>
                  <a:pt x="1750" y="2270"/>
                </a:cubicBezTo>
                <a:cubicBezTo>
                  <a:pt x="1741" y="2270"/>
                  <a:pt x="1731" y="2268"/>
                  <a:pt x="1723" y="2266"/>
                </a:cubicBezTo>
                <a:cubicBezTo>
                  <a:pt x="1652" y="2252"/>
                  <a:pt x="1594" y="2199"/>
                  <a:pt x="1554" y="2112"/>
                </a:cubicBezTo>
                <a:cubicBezTo>
                  <a:pt x="1541" y="2087"/>
                  <a:pt x="1552" y="2056"/>
                  <a:pt x="1577" y="2043"/>
                </a:cubicBezTo>
                <a:cubicBezTo>
                  <a:pt x="1604" y="2031"/>
                  <a:pt x="1635" y="2043"/>
                  <a:pt x="1648" y="2068"/>
                </a:cubicBezTo>
                <a:cubicBezTo>
                  <a:pt x="1675" y="2125"/>
                  <a:pt x="1706" y="2156"/>
                  <a:pt x="1743" y="2164"/>
                </a:cubicBezTo>
                <a:cubicBezTo>
                  <a:pt x="1831" y="2183"/>
                  <a:pt x="1954" y="2091"/>
                  <a:pt x="2041" y="2018"/>
                </a:cubicBezTo>
                <a:cubicBezTo>
                  <a:pt x="2218" y="1871"/>
                  <a:pt x="2572" y="1873"/>
                  <a:pt x="2812" y="2025"/>
                </a:cubicBezTo>
                <a:cubicBezTo>
                  <a:pt x="2922" y="2095"/>
                  <a:pt x="3055" y="2112"/>
                  <a:pt x="3151" y="2066"/>
                </a:cubicBezTo>
                <a:cubicBezTo>
                  <a:pt x="3218" y="2037"/>
                  <a:pt x="3260" y="1979"/>
                  <a:pt x="3270" y="1900"/>
                </a:cubicBezTo>
                <a:cubicBezTo>
                  <a:pt x="3301" y="1679"/>
                  <a:pt x="3164" y="1579"/>
                  <a:pt x="3164" y="1577"/>
                </a:cubicBezTo>
                <a:cubicBezTo>
                  <a:pt x="3145" y="1564"/>
                  <a:pt x="3137" y="1541"/>
                  <a:pt x="3143" y="1521"/>
                </a:cubicBezTo>
                <a:cubicBezTo>
                  <a:pt x="3185" y="1373"/>
                  <a:pt x="3160" y="1244"/>
                  <a:pt x="3066" y="1150"/>
                </a:cubicBezTo>
                <a:cubicBezTo>
                  <a:pt x="2953" y="1033"/>
                  <a:pt x="2758" y="983"/>
                  <a:pt x="2589" y="1027"/>
                </a:cubicBezTo>
                <a:cubicBezTo>
                  <a:pt x="2368" y="1083"/>
                  <a:pt x="2337" y="1321"/>
                  <a:pt x="2331" y="1398"/>
                </a:cubicBezTo>
                <a:cubicBezTo>
                  <a:pt x="2462" y="1404"/>
                  <a:pt x="2608" y="1462"/>
                  <a:pt x="2745" y="1629"/>
                </a:cubicBezTo>
                <a:cubicBezTo>
                  <a:pt x="2764" y="1652"/>
                  <a:pt x="2762" y="1685"/>
                  <a:pt x="2739" y="1702"/>
                </a:cubicBezTo>
                <a:cubicBezTo>
                  <a:pt x="2716" y="1720"/>
                  <a:pt x="2683" y="1719"/>
                  <a:pt x="2666" y="1696"/>
                </a:cubicBezTo>
                <a:cubicBezTo>
                  <a:pt x="2372" y="1337"/>
                  <a:pt x="2039" y="1579"/>
                  <a:pt x="2025" y="1589"/>
                </a:cubicBezTo>
                <a:cubicBezTo>
                  <a:pt x="2006" y="1604"/>
                  <a:pt x="1977" y="1604"/>
                  <a:pt x="1960" y="1587"/>
                </a:cubicBezTo>
                <a:cubicBezTo>
                  <a:pt x="1954" y="1583"/>
                  <a:pt x="1831" y="1477"/>
                  <a:pt x="1652" y="1514"/>
                </a:cubicBezTo>
                <a:cubicBezTo>
                  <a:pt x="1479" y="1548"/>
                  <a:pt x="1450" y="1756"/>
                  <a:pt x="1450" y="1758"/>
                </a:cubicBezTo>
                <a:cubicBezTo>
                  <a:pt x="1446" y="1781"/>
                  <a:pt x="1429" y="1798"/>
                  <a:pt x="1406" y="1802"/>
                </a:cubicBezTo>
                <a:cubicBezTo>
                  <a:pt x="1010" y="1875"/>
                  <a:pt x="1031" y="2222"/>
                  <a:pt x="1033" y="2237"/>
                </a:cubicBezTo>
                <a:cubicBezTo>
                  <a:pt x="1033" y="2256"/>
                  <a:pt x="1025" y="2272"/>
                  <a:pt x="1013" y="2283"/>
                </a:cubicBezTo>
                <a:cubicBezTo>
                  <a:pt x="1073" y="2801"/>
                  <a:pt x="1766" y="2753"/>
                  <a:pt x="1766" y="2753"/>
                </a:cubicBezTo>
                <a:cubicBezTo>
                  <a:pt x="1768" y="2760"/>
                  <a:pt x="1768" y="2766"/>
                  <a:pt x="1771" y="2772"/>
                </a:cubicBezTo>
                <a:cubicBezTo>
                  <a:pt x="1791" y="2779"/>
                  <a:pt x="2256" y="2955"/>
                  <a:pt x="2466" y="2706"/>
                </a:cubicBezTo>
                <a:cubicBezTo>
                  <a:pt x="2518" y="2618"/>
                  <a:pt x="2535" y="2545"/>
                  <a:pt x="2516" y="2491"/>
                </a:cubicBezTo>
                <a:cubicBezTo>
                  <a:pt x="2493" y="2429"/>
                  <a:pt x="2433" y="2408"/>
                  <a:pt x="2433" y="2406"/>
                </a:cubicBezTo>
                <a:cubicBezTo>
                  <a:pt x="2404" y="2397"/>
                  <a:pt x="2389" y="2368"/>
                  <a:pt x="2400" y="2341"/>
                </a:cubicBezTo>
                <a:cubicBezTo>
                  <a:pt x="2408" y="2314"/>
                  <a:pt x="2439" y="2300"/>
                  <a:pt x="2466" y="2308"/>
                </a:cubicBezTo>
                <a:cubicBezTo>
                  <a:pt x="2470" y="2310"/>
                  <a:pt x="2575" y="2347"/>
                  <a:pt x="2614" y="2456"/>
                </a:cubicBezTo>
                <a:cubicBezTo>
                  <a:pt x="2645" y="2541"/>
                  <a:pt x="2624" y="2645"/>
                  <a:pt x="2554" y="2762"/>
                </a:cubicBezTo>
                <a:cubicBezTo>
                  <a:pt x="2552" y="2764"/>
                  <a:pt x="2549" y="2766"/>
                  <a:pt x="2549" y="2768"/>
                </a:cubicBezTo>
                <a:cubicBezTo>
                  <a:pt x="2418" y="2926"/>
                  <a:pt x="2220" y="2953"/>
                  <a:pt x="2050" y="2941"/>
                </a:cubicBezTo>
                <a:cubicBezTo>
                  <a:pt x="1956" y="2933"/>
                  <a:pt x="1873" y="2912"/>
                  <a:pt x="1812" y="2895"/>
                </a:cubicBezTo>
                <a:cubicBezTo>
                  <a:pt x="1935" y="3164"/>
                  <a:pt x="2208" y="3289"/>
                  <a:pt x="2499" y="3303"/>
                </a:cubicBezTo>
                <a:cubicBezTo>
                  <a:pt x="2839" y="3318"/>
                  <a:pt x="2903" y="3062"/>
                  <a:pt x="2903" y="3062"/>
                </a:cubicBezTo>
                <a:cubicBezTo>
                  <a:pt x="3362" y="2883"/>
                  <a:pt x="3264" y="2420"/>
                  <a:pt x="3264" y="2420"/>
                </a:cubicBezTo>
                <a:cubicBezTo>
                  <a:pt x="3455" y="2393"/>
                  <a:pt x="3707" y="2179"/>
                  <a:pt x="3693" y="175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grpSp>
        <p:nvGrpSpPr>
          <p:cNvPr id="100" name="Group 99"/>
          <p:cNvGrpSpPr/>
          <p:nvPr userDrawn="1"/>
        </p:nvGrpSpPr>
        <p:grpSpPr>
          <a:xfrm>
            <a:off x="3549243" y="2886751"/>
            <a:ext cx="1706955" cy="1190219"/>
            <a:chOff x="5575610" y="3362252"/>
            <a:chExt cx="2494914" cy="199155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6242135" y="3362252"/>
              <a:ext cx="1828389" cy="199155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5575610" y="3367668"/>
              <a:ext cx="68822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 userDrawn="1"/>
        </p:nvGrpSpPr>
        <p:grpSpPr>
          <a:xfrm flipH="1">
            <a:off x="6525693" y="3191103"/>
            <a:ext cx="1052350" cy="865433"/>
            <a:chOff x="5265494" y="3362252"/>
            <a:chExt cx="2137865" cy="2260247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6242135" y="3362252"/>
              <a:ext cx="1161224" cy="2260247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265494" y="3367668"/>
              <a:ext cx="998342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 userDrawn="1"/>
        </p:nvGrpSpPr>
        <p:grpSpPr>
          <a:xfrm flipH="1" flipV="1">
            <a:off x="6610901" y="4999211"/>
            <a:ext cx="1545798" cy="478806"/>
            <a:chOff x="5590820" y="3356648"/>
            <a:chExt cx="2493459" cy="1198198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591987" y="3357904"/>
              <a:ext cx="1492292" cy="11969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5590820" y="3356648"/>
              <a:ext cx="101554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Freeform 220"/>
          <p:cNvSpPr>
            <a:spLocks noChangeArrowheads="1"/>
          </p:cNvSpPr>
          <p:nvPr userDrawn="1"/>
        </p:nvSpPr>
        <p:spPr bwMode="auto">
          <a:xfrm>
            <a:off x="5596243" y="4218998"/>
            <a:ext cx="476460" cy="371872"/>
          </a:xfrm>
          <a:custGeom>
            <a:avLst/>
            <a:gdLst>
              <a:gd name="T0" fmla="*/ 523 w 1365"/>
              <a:gd name="T1" fmla="*/ 841 h 988"/>
              <a:gd name="T2" fmla="*/ 523 w 1365"/>
              <a:gd name="T3" fmla="*/ 841 h 988"/>
              <a:gd name="T4" fmla="*/ 887 w 1365"/>
              <a:gd name="T5" fmla="*/ 916 h 988"/>
              <a:gd name="T6" fmla="*/ 1119 w 1365"/>
              <a:gd name="T7" fmla="*/ 833 h 988"/>
              <a:gd name="T8" fmla="*/ 1356 w 1365"/>
              <a:gd name="T9" fmla="*/ 396 h 988"/>
              <a:gd name="T10" fmla="*/ 1025 w 1365"/>
              <a:gd name="T11" fmla="*/ 39 h 988"/>
              <a:gd name="T12" fmla="*/ 662 w 1365"/>
              <a:gd name="T13" fmla="*/ 214 h 988"/>
              <a:gd name="T14" fmla="*/ 619 w 1365"/>
              <a:gd name="T15" fmla="*/ 241 h 988"/>
              <a:gd name="T16" fmla="*/ 573 w 1365"/>
              <a:gd name="T17" fmla="*/ 221 h 988"/>
              <a:gd name="T18" fmla="*/ 248 w 1365"/>
              <a:gd name="T19" fmla="*/ 175 h 988"/>
              <a:gd name="T20" fmla="*/ 0 w 1365"/>
              <a:gd name="T21" fmla="*/ 427 h 988"/>
              <a:gd name="T22" fmla="*/ 31 w 1365"/>
              <a:gd name="T23" fmla="*/ 447 h 988"/>
              <a:gd name="T24" fmla="*/ 310 w 1365"/>
              <a:gd name="T25" fmla="*/ 987 h 988"/>
              <a:gd name="T26" fmla="*/ 523 w 1365"/>
              <a:gd name="T27" fmla="*/ 841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5" h="988">
                <a:moveTo>
                  <a:pt x="523" y="841"/>
                </a:moveTo>
                <a:lnTo>
                  <a:pt x="523" y="841"/>
                </a:lnTo>
                <a:cubicBezTo>
                  <a:pt x="698" y="808"/>
                  <a:pt x="829" y="877"/>
                  <a:pt x="887" y="916"/>
                </a:cubicBezTo>
                <a:cubicBezTo>
                  <a:pt x="931" y="889"/>
                  <a:pt x="1014" y="849"/>
                  <a:pt x="1119" y="833"/>
                </a:cubicBezTo>
                <a:cubicBezTo>
                  <a:pt x="1123" y="706"/>
                  <a:pt x="1175" y="495"/>
                  <a:pt x="1356" y="396"/>
                </a:cubicBezTo>
                <a:cubicBezTo>
                  <a:pt x="1364" y="302"/>
                  <a:pt x="1291" y="83"/>
                  <a:pt x="1025" y="39"/>
                </a:cubicBezTo>
                <a:cubicBezTo>
                  <a:pt x="779" y="0"/>
                  <a:pt x="667" y="206"/>
                  <a:pt x="662" y="214"/>
                </a:cubicBezTo>
                <a:cubicBezTo>
                  <a:pt x="652" y="231"/>
                  <a:pt x="637" y="241"/>
                  <a:pt x="619" y="241"/>
                </a:cubicBezTo>
                <a:cubicBezTo>
                  <a:pt x="600" y="243"/>
                  <a:pt x="583" y="235"/>
                  <a:pt x="573" y="221"/>
                </a:cubicBezTo>
                <a:cubicBezTo>
                  <a:pt x="571" y="216"/>
                  <a:pt x="490" y="119"/>
                  <a:pt x="248" y="175"/>
                </a:cubicBezTo>
                <a:cubicBezTo>
                  <a:pt x="50" y="223"/>
                  <a:pt x="8" y="373"/>
                  <a:pt x="0" y="427"/>
                </a:cubicBezTo>
                <a:cubicBezTo>
                  <a:pt x="11" y="433"/>
                  <a:pt x="21" y="441"/>
                  <a:pt x="31" y="447"/>
                </a:cubicBezTo>
                <a:cubicBezTo>
                  <a:pt x="233" y="593"/>
                  <a:pt x="294" y="829"/>
                  <a:pt x="310" y="987"/>
                </a:cubicBezTo>
                <a:cubicBezTo>
                  <a:pt x="354" y="922"/>
                  <a:pt x="419" y="862"/>
                  <a:pt x="523" y="84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110" name="TextBox 109"/>
          <p:cNvSpPr txBox="1"/>
          <p:nvPr userDrawn="1"/>
        </p:nvSpPr>
        <p:spPr>
          <a:xfrm>
            <a:off x="7325302" y="2929145"/>
            <a:ext cx="852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accent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r>
          </a:p>
        </p:txBody>
      </p:sp>
      <p:sp>
        <p:nvSpPr>
          <p:cNvPr id="111" name="TextBox 110"/>
          <p:cNvSpPr txBox="1"/>
          <p:nvPr userDrawn="1"/>
        </p:nvSpPr>
        <p:spPr>
          <a:xfrm>
            <a:off x="8169788" y="5266261"/>
            <a:ext cx="3849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accent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r>
          </a:p>
        </p:txBody>
      </p:sp>
      <p:sp>
        <p:nvSpPr>
          <p:cNvPr id="112" name="TextBox 111"/>
          <p:cNvSpPr txBox="1"/>
          <p:nvPr userDrawn="1"/>
        </p:nvSpPr>
        <p:spPr>
          <a:xfrm>
            <a:off x="3104428" y="2641828"/>
            <a:ext cx="3723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b="1">
                <a:solidFill>
                  <a:srgbClr val="2DCCD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</a:t>
            </a:r>
            <a:endParaRPr lang="en-US" sz="8623" b="1">
              <a:solidFill>
                <a:srgbClr val="2DCCD3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0"/>
          </p:nvPr>
        </p:nvSpPr>
        <p:spPr>
          <a:xfrm>
            <a:off x="507869" y="2019302"/>
            <a:ext cx="2596474" cy="1724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Text Placeholder 115"/>
          <p:cNvSpPr>
            <a:spLocks noGrp="1"/>
          </p:cNvSpPr>
          <p:nvPr>
            <p:ph type="body" sz="quarter" idx="11"/>
          </p:nvPr>
        </p:nvSpPr>
        <p:spPr>
          <a:xfrm>
            <a:off x="8025693" y="2409690"/>
            <a:ext cx="2596474" cy="1724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115"/>
          <p:cNvSpPr>
            <a:spLocks noGrp="1"/>
          </p:cNvSpPr>
          <p:nvPr>
            <p:ph type="body" sz="quarter" idx="12"/>
          </p:nvPr>
        </p:nvSpPr>
        <p:spPr>
          <a:xfrm>
            <a:off x="8611584" y="4697002"/>
            <a:ext cx="2596474" cy="148808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24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quired_BFA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 userDrawn="1"/>
        </p:nvSpPr>
        <p:spPr>
          <a:xfrm>
            <a:off x="-16" y="-17712"/>
            <a:ext cx="6094429" cy="35182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/>
          </a:p>
        </p:txBody>
      </p:sp>
      <p:pic>
        <p:nvPicPr>
          <p:cNvPr id="63" name="Picture Placeholder 4">
            <a:extLst>
              <a:ext uri="{FF2B5EF4-FFF2-40B4-BE49-F238E27FC236}">
                <a16:creationId xmlns:a16="http://schemas.microsoft.com/office/drawing/2014/main" id="{D623053C-DC25-D947-9E33-5F6F307A2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6816"/>
          <a:stretch>
            <a:fillRect/>
          </a:stretch>
        </p:blipFill>
        <p:spPr>
          <a:xfrm>
            <a:off x="6094417" y="0"/>
            <a:ext cx="6094413" cy="3493008"/>
          </a:xfrm>
          <a:prstGeom prst="rect">
            <a:avLst/>
          </a:prstGeom>
        </p:spPr>
      </p:pic>
      <p:pic>
        <p:nvPicPr>
          <p:cNvPr id="64" name="Picture Placeholder 7">
            <a:extLst>
              <a:ext uri="{FF2B5EF4-FFF2-40B4-BE49-F238E27FC236}">
                <a16:creationId xmlns:a16="http://schemas.microsoft.com/office/drawing/2014/main" id="{F003C5C3-AE68-4C4A-8A73-439437B08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7" b="8407"/>
          <a:stretch>
            <a:fillRect/>
          </a:stretch>
        </p:blipFill>
        <p:spPr>
          <a:xfrm>
            <a:off x="1" y="3493008"/>
            <a:ext cx="6094414" cy="3364992"/>
          </a:xfrm>
          <a:prstGeom prst="rect">
            <a:avLst/>
          </a:prstGeom>
        </p:spPr>
      </p:pic>
      <p:pic>
        <p:nvPicPr>
          <p:cNvPr id="65" name="Picture Placeholder 15">
            <a:extLst>
              <a:ext uri="{FF2B5EF4-FFF2-40B4-BE49-F238E27FC236}">
                <a16:creationId xmlns:a16="http://schemas.microsoft.com/office/drawing/2014/main" id="{462C34F0-184A-C846-A121-6E1738DAD9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7678"/>
          <a:stretch>
            <a:fillRect/>
          </a:stretch>
        </p:blipFill>
        <p:spPr>
          <a:xfrm>
            <a:off x="6094416" y="3493008"/>
            <a:ext cx="6094413" cy="3364992"/>
          </a:xfrm>
          <a:prstGeom prst="rect">
            <a:avLst/>
          </a:prstGeom>
        </p:spPr>
      </p:pic>
      <p:sp>
        <p:nvSpPr>
          <p:cNvPr id="66" name="Rectangle 65"/>
          <p:cNvSpPr/>
          <p:nvPr userDrawn="1"/>
        </p:nvSpPr>
        <p:spPr>
          <a:xfrm>
            <a:off x="6094413" y="-17713"/>
            <a:ext cx="6094414" cy="3518205"/>
          </a:xfrm>
          <a:prstGeom prst="rect">
            <a:avLst/>
          </a:prstGeom>
          <a:solidFill>
            <a:srgbClr val="E87722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0956" y="3488290"/>
            <a:ext cx="6105369" cy="3369710"/>
          </a:xfrm>
          <a:prstGeom prst="rect">
            <a:avLst/>
          </a:prstGeom>
          <a:solidFill>
            <a:srgbClr val="2DCCD3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68" name="Rectangle 67"/>
          <p:cNvSpPr/>
          <p:nvPr userDrawn="1"/>
        </p:nvSpPr>
        <p:spPr>
          <a:xfrm>
            <a:off x="6094417" y="3493008"/>
            <a:ext cx="6094413" cy="3382704"/>
          </a:xfrm>
          <a:prstGeom prst="rect">
            <a:avLst/>
          </a:prstGeom>
          <a:solidFill>
            <a:srgbClr val="D2D755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cxnSp>
        <p:nvCxnSpPr>
          <p:cNvPr id="72" name="Straight Connector 71"/>
          <p:cNvCxnSpPr/>
          <p:nvPr userDrawn="1"/>
        </p:nvCxnSpPr>
        <p:spPr>
          <a:xfrm>
            <a:off x="17958848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1A7A322-C1B4-A04B-BB50-6C9CA91305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5" y="564787"/>
            <a:ext cx="3622729" cy="224959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02BE4B-3B2C-4742-AE2C-197E60467448}"/>
              </a:ext>
            </a:extLst>
          </p:cNvPr>
          <p:cNvCxnSpPr>
            <a:cxnSpLocks/>
          </p:cNvCxnSpPr>
          <p:nvPr userDrawn="1"/>
        </p:nvCxnSpPr>
        <p:spPr>
          <a:xfrm>
            <a:off x="2751776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27DBE-8AF9-5D43-B7DC-5BE33EE5B7F5}"/>
              </a:ext>
            </a:extLst>
          </p:cNvPr>
          <p:cNvSpPr>
            <a:spLocks/>
          </p:cNvSpPr>
          <p:nvPr userDrawn="1"/>
        </p:nvSpPr>
        <p:spPr bwMode="auto">
          <a:xfrm>
            <a:off x="1128990" y="3935517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STUDENT READINESS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24FF5-361D-6845-9FAC-9023ABE08F54}"/>
              </a:ext>
            </a:extLst>
          </p:cNvPr>
          <p:cNvSpPr txBox="1"/>
          <p:nvPr userDrawn="1"/>
        </p:nvSpPr>
        <p:spPr>
          <a:xfrm>
            <a:off x="0" y="5047778"/>
            <a:ext cx="6094412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TO SERVE THE 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NON-ACADEMIC NEEDS OF ALL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IN THEIR CAREER PATHWAYS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71667-3AEC-C44A-BE72-6CBA1AD0B33C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520917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0508B1-37A1-5149-A181-351DE524C4C9}"/>
              </a:ext>
            </a:extLst>
          </p:cNvPr>
          <p:cNvSpPr txBox="1"/>
          <p:nvPr userDrawn="1"/>
        </p:nvSpPr>
        <p:spPr>
          <a:xfrm>
            <a:off x="6815073" y="1701535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4B6B65-F656-5744-9563-91385A9B67FC}"/>
              </a:ext>
            </a:extLst>
          </p:cNvPr>
          <p:cNvCxnSpPr>
            <a:cxnSpLocks/>
          </p:cNvCxnSpPr>
          <p:nvPr userDrawn="1"/>
        </p:nvCxnSpPr>
        <p:spPr>
          <a:xfrm>
            <a:off x="8846192" y="142925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B183890-8E4B-A740-B27D-37D537CB22B8}"/>
              </a:ext>
            </a:extLst>
          </p:cNvPr>
          <p:cNvSpPr>
            <a:spLocks/>
          </p:cNvSpPr>
          <p:nvPr userDrawn="1"/>
        </p:nvSpPr>
        <p:spPr bwMode="auto">
          <a:xfrm>
            <a:off x="8081877" y="3938819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8D0E0F-4333-4147-8A55-4673EE116967}"/>
              </a:ext>
            </a:extLst>
          </p:cNvPr>
          <p:cNvSpPr txBox="1"/>
          <p:nvPr userDrawn="1"/>
        </p:nvSpPr>
        <p:spPr>
          <a:xfrm>
            <a:off x="6862197" y="5047778"/>
            <a:ext cx="4558851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TO BECOME AND REMAIN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TEACHER AND LEADER FOR ALL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B148FB-6A20-A642-B08C-B402C2454F2B}"/>
              </a:ext>
            </a:extLst>
          </p:cNvPr>
          <p:cNvCxnSpPr>
            <a:cxnSpLocks/>
          </p:cNvCxnSpPr>
          <p:nvPr userDrawn="1"/>
        </p:nvCxnSpPr>
        <p:spPr>
          <a:xfrm>
            <a:off x="8846192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6C3579-1D94-AC4F-8542-B7E001C3B123}"/>
              </a:ext>
            </a:extLst>
          </p:cNvPr>
          <p:cNvSpPr txBox="1"/>
          <p:nvPr userDrawn="1"/>
        </p:nvSpPr>
        <p:spPr>
          <a:xfrm>
            <a:off x="2119817" y="2175135"/>
            <a:ext cx="286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We will set all students on a path to success. </a:t>
            </a:r>
          </a:p>
        </p:txBody>
      </p:sp>
    </p:spTree>
    <p:extLst>
      <p:ext uri="{BB962C8B-B14F-4D97-AF65-F5344CB8AC3E}">
        <p14:creationId xmlns:p14="http://schemas.microsoft.com/office/powerpoint/2010/main" val="2331724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87725" y="1618421"/>
            <a:ext cx="7950425" cy="4577842"/>
            <a:chOff x="5898415" y="1976415"/>
            <a:chExt cx="5654530" cy="3255020"/>
          </a:xfrm>
        </p:grpSpPr>
        <p:sp>
          <p:nvSpPr>
            <p:cNvPr id="4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5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6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7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9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0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1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2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3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4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5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</p:grpSp>
      <p:graphicFrame>
        <p:nvGraphicFramePr>
          <p:cNvPr id="16" name="Chart 15"/>
          <p:cNvGraphicFramePr/>
          <p:nvPr userDrawn="1"/>
        </p:nvGraphicFramePr>
        <p:xfrm>
          <a:off x="7010992" y="2314205"/>
          <a:ext cx="5553718" cy="281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2F11403-DA79-5C40-BF3F-17C97ED0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9648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5A938C-CE18-F54C-BEF9-505E2332E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70843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196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83" y="3873332"/>
            <a:ext cx="6574876" cy="1122453"/>
          </a:xfrm>
        </p:spPr>
        <p:txBody>
          <a:bodyPr>
            <a:noAutofit/>
          </a:bodyPr>
          <a:lstStyle>
            <a:lvl1pPr algn="r">
              <a:defRPr sz="43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686" y="2041763"/>
            <a:ext cx="1561113" cy="4785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3DA87-A31F-F84B-A25D-AF4E959B7FD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9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3DA87-A31F-F84B-A25D-AF4E959B7FD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6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124D2F-A0C6-F44A-99A2-EA32BCCFF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8"/>
          <a:stretch/>
        </p:blipFill>
        <p:spPr>
          <a:xfrm>
            <a:off x="10018681" y="704495"/>
            <a:ext cx="1560707" cy="33744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CDA9E0-12DC-DE43-9456-80E8FDC3CD73}"/>
              </a:ext>
            </a:extLst>
          </p:cNvPr>
          <p:cNvSpPr/>
          <p:nvPr userDrawn="1"/>
        </p:nvSpPr>
        <p:spPr>
          <a:xfrm>
            <a:off x="1" y="4044614"/>
            <a:ext cx="12188824" cy="2813387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BBB78F13-FDC2-7342-BD3F-3B0DB4AFD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8" b="32232"/>
          <a:stretch/>
        </p:blipFill>
        <p:spPr>
          <a:xfrm>
            <a:off x="-1" y="4044614"/>
            <a:ext cx="12188826" cy="2813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2393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9239384" cy="23499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1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8"/>
          <a:stretch/>
        </p:blipFill>
        <p:spPr>
          <a:xfrm>
            <a:off x="10018681" y="286320"/>
            <a:ext cx="1560707" cy="33744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680E9C-2EE7-BF4B-88AA-FE36442B8CD0}"/>
              </a:ext>
            </a:extLst>
          </p:cNvPr>
          <p:cNvSpPr/>
          <p:nvPr userDrawn="1"/>
        </p:nvSpPr>
        <p:spPr>
          <a:xfrm>
            <a:off x="1" y="3483592"/>
            <a:ext cx="12188824" cy="337440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BBB78F13-FDC2-7342-BD3F-3B0DB4AFD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 b="37094"/>
          <a:stretch/>
        </p:blipFill>
        <p:spPr>
          <a:xfrm>
            <a:off x="1" y="3483594"/>
            <a:ext cx="12188825" cy="3374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670207"/>
            <a:ext cx="92393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973525"/>
            <a:ext cx="9239384" cy="972744"/>
          </a:xfrm>
        </p:spPr>
        <p:txBody>
          <a:bodyPr/>
          <a:lstStyle>
            <a:lvl1pPr marL="0" indent="0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500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CFAAF-5625-7D4D-8E3D-266A07FD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17CB97-2350-5B4F-BB4C-388376433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11071516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4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83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1D464B-A5AC-8F48-99FA-84F28D847A9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13060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2138E4-25AB-F24B-93F2-46066BDB3205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35211-FF18-584C-986B-10DAD19409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1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6F5E18-B513-F447-A082-DD28AB8845FC}"/>
              </a:ext>
            </a:extLst>
          </p:cNvPr>
          <p:cNvSpPr txBox="1"/>
          <p:nvPr userDrawn="1"/>
        </p:nvSpPr>
        <p:spPr>
          <a:xfrm>
            <a:off x="507868" y="1691640"/>
            <a:ext cx="55865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Fonts</a:t>
            </a:r>
          </a:p>
          <a:p>
            <a:endParaRPr lang="en-US" b="1"/>
          </a:p>
          <a:p>
            <a:r>
              <a:rPr lang="en-US" b="1">
                <a:solidFill>
                  <a:schemeClr val="accent2"/>
                </a:solidFill>
              </a:rPr>
              <a:t>Standard Headings – Serif Bold Blue</a:t>
            </a:r>
          </a:p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Georgia Bold</a:t>
            </a:r>
          </a:p>
          <a:p>
            <a:r>
              <a:rPr lang="en-US" sz="1600" b="0" i="1">
                <a:solidFill>
                  <a:schemeClr val="accent2"/>
                </a:solidFill>
                <a:latin typeface="Georgia" panose="02040502050405020303" pitchFamily="18" charset="0"/>
              </a:rPr>
              <a:t>Safer choice for PPT - available on most computers</a:t>
            </a:r>
          </a:p>
          <a:p>
            <a: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  <a:t>Permian Slab Serif Bold</a:t>
            </a:r>
            <a:b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</a:br>
            <a:r>
              <a:rPr lang="en-US" sz="1600" b="0" i="1">
                <a:solidFill>
                  <a:schemeClr val="accent2"/>
                </a:solidFill>
                <a:latin typeface="PermianSlabSerifTypeface" panose="02000000000000000000" pitchFamily="2" charset="0"/>
              </a:rPr>
              <a:t>may not be available on every computer</a:t>
            </a:r>
          </a:p>
          <a:p>
            <a:endParaRPr lang="en-US"/>
          </a:p>
          <a:p>
            <a:endParaRPr lang="en-US"/>
          </a:p>
          <a:p>
            <a:r>
              <a:rPr lang="en-US" sz="1800" b="1"/>
              <a:t>Standard Body  / Bullets – Sans Serif Regular</a:t>
            </a:r>
          </a:p>
          <a:p>
            <a:r>
              <a:rPr lang="en-US" sz="2400"/>
              <a:t>Open Sans font family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Arial font family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20FF-6924-354D-9730-5064B654CB50}"/>
              </a:ext>
            </a:extLst>
          </p:cNvPr>
          <p:cNvSpPr txBox="1"/>
          <p:nvPr userDrawn="1"/>
        </p:nvSpPr>
        <p:spPr>
          <a:xfrm>
            <a:off x="6297361" y="1691640"/>
            <a:ext cx="558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Colors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B85F31-02B1-FE46-80D3-E8F62808E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352" r="6284" b="19648"/>
          <a:stretch/>
        </p:blipFill>
        <p:spPr>
          <a:xfrm>
            <a:off x="6500309" y="2308860"/>
            <a:ext cx="5180648" cy="560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4DF34-A7FD-094A-A1CE-D48366923B05}"/>
              </a:ext>
            </a:extLst>
          </p:cNvPr>
          <p:cNvSpPr/>
          <p:nvPr userDrawn="1"/>
        </p:nvSpPr>
        <p:spPr>
          <a:xfrm>
            <a:off x="507868" y="395823"/>
            <a:ext cx="10374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Branding – Fonts and Colors for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619AD-F865-1E40-BEC5-4D4005221789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71F19E-2BB6-CE42-8419-54FCF502FF25}"/>
              </a:ext>
            </a:extLst>
          </p:cNvPr>
          <p:cNvGrpSpPr/>
          <p:nvPr userDrawn="1"/>
        </p:nvGrpSpPr>
        <p:grpSpPr>
          <a:xfrm>
            <a:off x="6629399" y="3265713"/>
            <a:ext cx="4865913" cy="1352807"/>
            <a:chOff x="6629399" y="3265713"/>
            <a:chExt cx="4865913" cy="13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BF23C-84DE-5449-A944-4598BD9478F5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6000C-09D3-A749-8A2B-66718C90CDE6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9B2413-F52C-A74C-B166-6BAFD9F47070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EE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3CEEBE-73D5-984F-B455-D8F5FF8E69E1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3C857-0D09-4948-80F9-82E8BEA16D42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#6E7073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EF433-7549-A54F-80D8-55694C4BC4DD}"/>
                </a:ext>
              </a:extLst>
            </p:cNvPr>
            <p:cNvSpPr txBox="1"/>
            <p:nvPr userDrawn="1"/>
          </p:nvSpPr>
          <p:spPr>
            <a:xfrm>
              <a:off x="79247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#EEEEEE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A51DA-FB3C-C744-8828-E904FD6B5FE2}"/>
                </a:ext>
              </a:extLst>
            </p:cNvPr>
            <p:cNvSpPr txBox="1"/>
            <p:nvPr userDrawn="1"/>
          </p:nvSpPr>
          <p:spPr>
            <a:xfrm>
              <a:off x="92201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#EE3424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6DBB4-945C-E844-B174-DCC715476F20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#0E2B5A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AB40D-E97A-DF45-85D9-A61CD6C97316}"/>
              </a:ext>
            </a:extLst>
          </p:cNvPr>
          <p:cNvGrpSpPr/>
          <p:nvPr userDrawn="1"/>
        </p:nvGrpSpPr>
        <p:grpSpPr>
          <a:xfrm>
            <a:off x="6657676" y="4864288"/>
            <a:ext cx="4865913" cy="1352807"/>
            <a:chOff x="6629399" y="3265713"/>
            <a:chExt cx="4865913" cy="13528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8CE40-0498-5E44-923E-3D0F67B61342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C5B19E-3967-244D-B600-658B7EF7AC6D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E33E6-A8AD-E14F-B9FB-15A020C2267B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99990D-5C13-8B40-A391-68EDD42763D3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rgbClr val="5D7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190A09-DDDC-6046-BD9E-D52D62D97261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#E87722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889DE-1BFD-1742-9D5C-3D3528459CB4}"/>
                </a:ext>
              </a:extLst>
            </p:cNvPr>
            <p:cNvSpPr txBox="1"/>
            <p:nvPr userDrawn="1"/>
          </p:nvSpPr>
          <p:spPr>
            <a:xfrm>
              <a:off x="7843154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#2DCCD3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979F1-646B-6A46-AB25-39C85135A247}"/>
                </a:ext>
              </a:extLst>
            </p:cNvPr>
            <p:cNvSpPr txBox="1"/>
            <p:nvPr userDrawn="1"/>
          </p:nvSpPr>
          <p:spPr>
            <a:xfrm>
              <a:off x="9154885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#D2D755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B6A0A-5A36-6648-93D5-6FC9FF2A730D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#5D7975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0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E8BC2BB-0A99-9642-B313-7856AAEB3B91}"/>
              </a:ext>
            </a:extLst>
          </p:cNvPr>
          <p:cNvSpPr/>
          <p:nvPr userDrawn="1"/>
        </p:nvSpPr>
        <p:spPr>
          <a:xfrm>
            <a:off x="834517" y="1675222"/>
            <a:ext cx="914400" cy="914400"/>
          </a:xfrm>
          <a:prstGeom prst="ellipse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07C94E-84EC-D544-A5DC-42D712AD1DFD}"/>
              </a:ext>
            </a:extLst>
          </p:cNvPr>
          <p:cNvSpPr/>
          <p:nvPr userDrawn="1"/>
        </p:nvSpPr>
        <p:spPr>
          <a:xfrm>
            <a:off x="834517" y="3278264"/>
            <a:ext cx="914400" cy="914400"/>
          </a:xfrm>
          <a:prstGeom prst="ellipse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F42A49-C51F-7E46-B75F-8A959DB56461}"/>
              </a:ext>
            </a:extLst>
          </p:cNvPr>
          <p:cNvSpPr/>
          <p:nvPr userDrawn="1"/>
        </p:nvSpPr>
        <p:spPr>
          <a:xfrm>
            <a:off x="834517" y="4959969"/>
            <a:ext cx="914400" cy="914400"/>
          </a:xfrm>
          <a:prstGeom prst="ellipse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AB772D-FDC4-F949-AFBA-B02031D5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</p:spPr>
        <p:txBody>
          <a:bodyPr>
            <a:normAutofit/>
          </a:bodyPr>
          <a:lstStyle/>
          <a:p>
            <a:r>
              <a:rPr lang="en-US" sz="4000"/>
              <a:t>Click to edit Master title style</a:t>
            </a:r>
          </a:p>
        </p:txBody>
      </p:sp>
      <p:pic>
        <p:nvPicPr>
          <p:cNvPr id="8" name="Graphic 7" descr="Classroom outline">
            <a:extLst>
              <a:ext uri="{FF2B5EF4-FFF2-40B4-BE49-F238E27FC236}">
                <a16:creationId xmlns:a16="http://schemas.microsoft.com/office/drawing/2014/main" id="{AA5C42A7-8062-7C40-BECE-52905CC14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957" y="5051409"/>
            <a:ext cx="731520" cy="731520"/>
          </a:xfrm>
          <a:prstGeom prst="rect">
            <a:avLst/>
          </a:prstGeom>
        </p:spPr>
      </p:pic>
      <p:pic>
        <p:nvPicPr>
          <p:cNvPr id="9" name="Graphic 8" descr="Books on shelf outline">
            <a:extLst>
              <a:ext uri="{FF2B5EF4-FFF2-40B4-BE49-F238E27FC236}">
                <a16:creationId xmlns:a16="http://schemas.microsoft.com/office/drawing/2014/main" id="{EA2199B2-AB2B-A248-B4F2-527F2EF298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7" y="1766662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7662AE4-130D-EA49-93F1-65B96F5807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403" y="3290531"/>
            <a:ext cx="696628" cy="82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B0709-AD20-BD4C-85CA-EC6EF6F960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49" y="1553674"/>
            <a:ext cx="1541170" cy="47269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4C3607-ADF0-D44B-8CF9-F16C9E972A89}"/>
              </a:ext>
            </a:extLst>
          </p:cNvPr>
          <p:cNvSpPr/>
          <p:nvPr userDrawn="1"/>
        </p:nvSpPr>
        <p:spPr>
          <a:xfrm>
            <a:off x="2037496" y="3183460"/>
            <a:ext cx="7318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151"/>
              </a:spcAft>
            </a:pPr>
            <a:r>
              <a:rPr lang="en-US" sz="2000" b="1">
                <a:solidFill>
                  <a:srgbClr val="2DCCD3"/>
                </a:solidFill>
              </a:rPr>
              <a:t>STUDENT READINESS: </a:t>
            </a:r>
            <a:r>
              <a:rPr lang="en-US" sz="2000"/>
              <a:t>Tennessee schools will be equipped </a:t>
            </a:r>
            <a:br>
              <a:rPr lang="en-US" sz="2000"/>
            </a:br>
            <a:r>
              <a:rPr lang="en-US" sz="2000"/>
              <a:t>to serve the academic and non-academic needs of all </a:t>
            </a:r>
            <a:br>
              <a:rPr lang="en-US" sz="2000"/>
            </a:br>
            <a:r>
              <a:rPr lang="en-US" sz="2000"/>
              <a:t>students… </a:t>
            </a:r>
            <a:r>
              <a:rPr lang="en-US" sz="2000" i="1"/>
              <a:t>by developing robust career pathway opportunities </a:t>
            </a:r>
            <a:br>
              <a:rPr lang="en-US" sz="2000" i="1"/>
            </a:br>
            <a:r>
              <a:rPr lang="en-US" sz="2000" i="1"/>
              <a:t>and connecting students to real-time support.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A1B0C-C4F8-5D4C-BFCD-0A3AE5229322}"/>
              </a:ext>
            </a:extLst>
          </p:cNvPr>
          <p:cNvSpPr/>
          <p:nvPr userDrawn="1"/>
        </p:nvSpPr>
        <p:spPr>
          <a:xfrm>
            <a:off x="2061309" y="4944715"/>
            <a:ext cx="6101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151"/>
              </a:spcAft>
            </a:pPr>
            <a:r>
              <a:rPr lang="en-US" sz="2000" b="1">
                <a:solidFill>
                  <a:srgbClr val="D2D755"/>
                </a:solidFill>
              </a:rPr>
              <a:t>EDUCATORS: </a:t>
            </a:r>
            <a:r>
              <a:rPr lang="en-US" sz="2000"/>
              <a:t>Tennessee will set a new path </a:t>
            </a:r>
            <a:br>
              <a:rPr lang="en-US" sz="2000"/>
            </a:br>
            <a:r>
              <a:rPr lang="en-US" sz="2000"/>
              <a:t>for the education profession… </a:t>
            </a:r>
            <a:r>
              <a:rPr lang="en-US" sz="2000" i="1"/>
              <a:t>by becoming a teacher for free.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F9227B-2A36-674E-AB74-75E20B4F88C3}"/>
              </a:ext>
            </a:extLst>
          </p:cNvPr>
          <p:cNvSpPr/>
          <p:nvPr userDrawn="1"/>
        </p:nvSpPr>
        <p:spPr>
          <a:xfrm>
            <a:off x="2061309" y="1674674"/>
            <a:ext cx="7294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151"/>
              </a:spcAft>
            </a:pPr>
            <a:r>
              <a:rPr lang="en-US" sz="2000" b="1">
                <a:solidFill>
                  <a:srgbClr val="E87722"/>
                </a:solidFill>
              </a:rPr>
              <a:t>ACADEMICS: </a:t>
            </a:r>
            <a:r>
              <a:rPr lang="en-US" sz="2000"/>
              <a:t>All Tennessee students will have access </a:t>
            </a:r>
            <a:br>
              <a:rPr lang="en-US" sz="2000"/>
            </a:br>
            <a:r>
              <a:rPr lang="en-US" sz="2000"/>
              <a:t>to a high-quality education… </a:t>
            </a:r>
            <a:r>
              <a:rPr lang="en-US" sz="2000" i="1"/>
              <a:t>by learning to read and </a:t>
            </a:r>
            <a:br>
              <a:rPr lang="en-US" sz="2000" i="1"/>
            </a:br>
            <a:r>
              <a:rPr lang="en-US" sz="2000" i="1"/>
              <a:t>reading to learn with high-quality materials. </a:t>
            </a:r>
          </a:p>
        </p:txBody>
      </p:sp>
    </p:spTree>
    <p:extLst>
      <p:ext uri="{BB962C8B-B14F-4D97-AF65-F5344CB8AC3E}">
        <p14:creationId xmlns:p14="http://schemas.microsoft.com/office/powerpoint/2010/main" val="161346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5ABE33B-CFFB-DA43-961D-9C2E1DBC0660}"/>
              </a:ext>
            </a:extLst>
          </p:cNvPr>
          <p:cNvSpPr/>
          <p:nvPr userDrawn="1"/>
        </p:nvSpPr>
        <p:spPr>
          <a:xfrm flipV="1">
            <a:off x="1" y="-29624"/>
            <a:ext cx="12188825" cy="5694805"/>
          </a:xfrm>
          <a:custGeom>
            <a:avLst/>
            <a:gdLst>
              <a:gd name="connsiteX0" fmla="*/ 0 w 12192000"/>
              <a:gd name="connsiteY0" fmla="*/ 5694805 h 5694805"/>
              <a:gd name="connsiteX1" fmla="*/ 12192000 w 12192000"/>
              <a:gd name="connsiteY1" fmla="*/ 5694805 h 5694805"/>
              <a:gd name="connsiteX2" fmla="*/ 12192000 w 12192000"/>
              <a:gd name="connsiteY2" fmla="*/ 1647500 h 5694805"/>
              <a:gd name="connsiteX3" fmla="*/ 12143591 w 12192000"/>
              <a:gd name="connsiteY3" fmla="*/ 1647500 h 5694805"/>
              <a:gd name="connsiteX4" fmla="*/ 0 w 12192000"/>
              <a:gd name="connsiteY4" fmla="*/ 0 h 5694805"/>
              <a:gd name="connsiteX5" fmla="*/ 0 w 12192000"/>
              <a:gd name="connsiteY5" fmla="*/ 1647500 h 5694805"/>
              <a:gd name="connsiteX6" fmla="*/ 0 w 12192000"/>
              <a:gd name="connsiteY6" fmla="*/ 1653654 h 569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694805">
                <a:moveTo>
                  <a:pt x="0" y="5694805"/>
                </a:moveTo>
                <a:lnTo>
                  <a:pt x="12192000" y="5694805"/>
                </a:lnTo>
                <a:lnTo>
                  <a:pt x="12192000" y="1647500"/>
                </a:lnTo>
                <a:lnTo>
                  <a:pt x="12143591" y="1647500"/>
                </a:lnTo>
                <a:lnTo>
                  <a:pt x="0" y="0"/>
                </a:lnTo>
                <a:lnTo>
                  <a:pt x="0" y="1647500"/>
                </a:lnTo>
                <a:lnTo>
                  <a:pt x="0" y="165365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C11419-AA4B-CC4B-8EF3-848458B5AD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0729" y="5197871"/>
            <a:ext cx="7252351" cy="473464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| Job Title</a:t>
            </a:r>
          </a:p>
          <a:p>
            <a:r>
              <a:rPr lang="en-US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918EEB-11AB-F046-9C2F-D0FEFFF13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1275" y="5786340"/>
            <a:ext cx="7251398" cy="500062"/>
          </a:xfrm>
        </p:spPr>
        <p:txBody>
          <a:bodyPr/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/>
            </a:lvl1pPr>
            <a:lvl2pPr marL="342815" indent="0" algn="r">
              <a:buNone/>
              <a:defRPr/>
            </a:lvl2pPr>
            <a:lvl3pPr marL="685629" indent="0" algn="r">
              <a:buNone/>
              <a:defRPr/>
            </a:lvl3pPr>
            <a:lvl4pPr marL="1028443" indent="0" algn="r">
              <a:buNone/>
              <a:defRPr/>
            </a:lvl4pPr>
            <a:lvl5pPr marL="1371257" indent="0" algn="r">
              <a:buNone/>
              <a:defRPr/>
            </a:lvl5pPr>
          </a:lstStyle>
          <a:p>
            <a:pPr marL="0" marR="0" lvl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800"/>
              <a:t>Team/Office/Division Name | Date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D4FD2A-83D3-2C43-9CDD-61EADC206EB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BEB3F1-B8AF-DE47-AA0B-DD2FA7D95844}"/>
              </a:ext>
            </a:extLst>
          </p:cNvPr>
          <p:cNvGrpSpPr/>
          <p:nvPr userDrawn="1"/>
        </p:nvGrpSpPr>
        <p:grpSpPr>
          <a:xfrm>
            <a:off x="2942472" y="375185"/>
            <a:ext cx="6303882" cy="3934758"/>
            <a:chOff x="2406962" y="375185"/>
            <a:chExt cx="6305524" cy="39347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5B0452-B6F4-7448-BDA7-A55549C7D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962" y="375185"/>
              <a:ext cx="6305523" cy="39347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F23796-C60D-1D4E-B01C-BE7229EC5A73}"/>
                </a:ext>
              </a:extLst>
            </p:cNvPr>
            <p:cNvSpPr txBox="1"/>
            <p:nvPr userDrawn="1"/>
          </p:nvSpPr>
          <p:spPr>
            <a:xfrm>
              <a:off x="4046500" y="3229009"/>
              <a:ext cx="4665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1D376C"/>
                  </a:solidFill>
                </a:rPr>
                <a:t>We</a:t>
              </a:r>
              <a:r>
                <a:rPr lang="en-US" sz="1600" baseline="0">
                  <a:solidFill>
                    <a:srgbClr val="1D376C"/>
                  </a:solidFill>
                </a:rPr>
                <a:t> will set all students on a path to success. </a:t>
              </a:r>
              <a:endParaRPr lang="en-US" sz="1600">
                <a:solidFill>
                  <a:srgbClr val="1D37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787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qui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 userDrawn="1"/>
        </p:nvSpPr>
        <p:spPr>
          <a:xfrm>
            <a:off x="-17" y="-17712"/>
            <a:ext cx="6094429" cy="3518205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63" name="Picture Placeholder 4">
            <a:extLst>
              <a:ext uri="{FF2B5EF4-FFF2-40B4-BE49-F238E27FC236}">
                <a16:creationId xmlns:a16="http://schemas.microsoft.com/office/drawing/2014/main" id="{D623053C-DC25-D947-9E33-5F6F307A2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6816"/>
          <a:stretch>
            <a:fillRect/>
          </a:stretch>
        </p:blipFill>
        <p:spPr>
          <a:xfrm>
            <a:off x="6094416" y="0"/>
            <a:ext cx="6094413" cy="3493008"/>
          </a:xfrm>
          <a:prstGeom prst="rect">
            <a:avLst/>
          </a:prstGeom>
        </p:spPr>
      </p:pic>
      <p:pic>
        <p:nvPicPr>
          <p:cNvPr id="64" name="Picture Placeholder 7">
            <a:extLst>
              <a:ext uri="{FF2B5EF4-FFF2-40B4-BE49-F238E27FC236}">
                <a16:creationId xmlns:a16="http://schemas.microsoft.com/office/drawing/2014/main" id="{F003C5C3-AE68-4C4A-8A73-439437B08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7" b="8407"/>
          <a:stretch>
            <a:fillRect/>
          </a:stretch>
        </p:blipFill>
        <p:spPr>
          <a:xfrm>
            <a:off x="1" y="3493008"/>
            <a:ext cx="6094414" cy="3364992"/>
          </a:xfrm>
          <a:prstGeom prst="rect">
            <a:avLst/>
          </a:prstGeom>
        </p:spPr>
      </p:pic>
      <p:pic>
        <p:nvPicPr>
          <p:cNvPr id="65" name="Picture Placeholder 15">
            <a:extLst>
              <a:ext uri="{FF2B5EF4-FFF2-40B4-BE49-F238E27FC236}">
                <a16:creationId xmlns:a16="http://schemas.microsoft.com/office/drawing/2014/main" id="{462C34F0-184A-C846-A121-6E1738DAD9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7678"/>
          <a:stretch>
            <a:fillRect/>
          </a:stretch>
        </p:blipFill>
        <p:spPr>
          <a:xfrm>
            <a:off x="6094415" y="3493008"/>
            <a:ext cx="6094413" cy="3364992"/>
          </a:xfrm>
          <a:prstGeom prst="rect">
            <a:avLst/>
          </a:prstGeom>
        </p:spPr>
      </p:pic>
      <p:sp>
        <p:nvSpPr>
          <p:cNvPr id="66" name="Rectangle 65"/>
          <p:cNvSpPr/>
          <p:nvPr userDrawn="1"/>
        </p:nvSpPr>
        <p:spPr>
          <a:xfrm>
            <a:off x="6094413" y="-17713"/>
            <a:ext cx="6094414" cy="3518205"/>
          </a:xfrm>
          <a:prstGeom prst="rect">
            <a:avLst/>
          </a:prstGeom>
          <a:solidFill>
            <a:srgbClr val="E87722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rgbClr val="E87722"/>
              </a:solidFill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0957" y="3488290"/>
            <a:ext cx="6105369" cy="3369710"/>
          </a:xfrm>
          <a:prstGeom prst="rect">
            <a:avLst/>
          </a:prstGeom>
          <a:solidFill>
            <a:srgbClr val="2DCCD3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rgbClr val="E87722"/>
              </a:solidFill>
            </a:endParaRPr>
          </a:p>
        </p:txBody>
      </p:sp>
      <p:sp>
        <p:nvSpPr>
          <p:cNvPr id="68" name="Rectangle 67"/>
          <p:cNvSpPr/>
          <p:nvPr userDrawn="1"/>
        </p:nvSpPr>
        <p:spPr>
          <a:xfrm>
            <a:off x="6094416" y="3493008"/>
            <a:ext cx="6094413" cy="3382704"/>
          </a:xfrm>
          <a:prstGeom prst="rect">
            <a:avLst/>
          </a:prstGeom>
          <a:solidFill>
            <a:srgbClr val="D2D755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rgbClr val="E87722"/>
              </a:solidFill>
            </a:endParaRPr>
          </a:p>
        </p:txBody>
      </p:sp>
      <p:cxnSp>
        <p:nvCxnSpPr>
          <p:cNvPr id="72" name="Straight Connector 71"/>
          <p:cNvCxnSpPr/>
          <p:nvPr userDrawn="1"/>
        </p:nvCxnSpPr>
        <p:spPr>
          <a:xfrm>
            <a:off x="17958847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1E9AAE9-CFF7-AD4F-B735-79AA23B99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A7A322-C1B4-A04B-BB50-6C9CA91305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34" y="564785"/>
            <a:ext cx="3622729" cy="224959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02BE4B-3B2C-4742-AE2C-197E60467448}"/>
              </a:ext>
            </a:extLst>
          </p:cNvPr>
          <p:cNvCxnSpPr>
            <a:cxnSpLocks/>
          </p:cNvCxnSpPr>
          <p:nvPr userDrawn="1"/>
        </p:nvCxnSpPr>
        <p:spPr>
          <a:xfrm>
            <a:off x="2450867" y="461372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27DBE-8AF9-5D43-B7DC-5BE33EE5B7F5}"/>
              </a:ext>
            </a:extLst>
          </p:cNvPr>
          <p:cNvSpPr>
            <a:spLocks/>
          </p:cNvSpPr>
          <p:nvPr userDrawn="1"/>
        </p:nvSpPr>
        <p:spPr bwMode="auto">
          <a:xfrm>
            <a:off x="828081" y="3711780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0857">
              <a:lnSpc>
                <a:spcPts val="7398"/>
              </a:lnSpc>
            </a:pPr>
            <a:r>
              <a:rPr lang="en-US" sz="2200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WHOLE CHILD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24FF5-361D-6845-9FAC-9023ABE08F54}"/>
              </a:ext>
            </a:extLst>
          </p:cNvPr>
          <p:cNvSpPr txBox="1"/>
          <p:nvPr userDrawn="1"/>
        </p:nvSpPr>
        <p:spPr>
          <a:xfrm>
            <a:off x="502032" y="4824041"/>
            <a:ext cx="4488529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EQUIPPED TO SERVE THE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 AND NON-ACADEMIC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NEEDS OF ALL STUDENTS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71667-3AEC-C44A-BE72-6CBA1AD0B33C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336091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0857">
              <a:lnSpc>
                <a:spcPts val="7398"/>
              </a:lnSpc>
            </a:pPr>
            <a:r>
              <a:rPr lang="en-US" sz="2200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0508B1-37A1-5149-A181-351DE524C4C9}"/>
              </a:ext>
            </a:extLst>
          </p:cNvPr>
          <p:cNvSpPr txBox="1"/>
          <p:nvPr userDrawn="1"/>
        </p:nvSpPr>
        <p:spPr>
          <a:xfrm>
            <a:off x="6815073" y="1516707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4B6B65-F656-5744-9563-91385A9B67FC}"/>
              </a:ext>
            </a:extLst>
          </p:cNvPr>
          <p:cNvCxnSpPr>
            <a:cxnSpLocks/>
          </p:cNvCxnSpPr>
          <p:nvPr userDrawn="1"/>
        </p:nvCxnSpPr>
        <p:spPr>
          <a:xfrm>
            <a:off x="8846191" y="1244430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B183890-8E4B-A740-B27D-37D537CB22B8}"/>
              </a:ext>
            </a:extLst>
          </p:cNvPr>
          <p:cNvSpPr>
            <a:spLocks/>
          </p:cNvSpPr>
          <p:nvPr userDrawn="1"/>
        </p:nvSpPr>
        <p:spPr bwMode="auto">
          <a:xfrm>
            <a:off x="8081876" y="3715082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0857">
              <a:lnSpc>
                <a:spcPts val="7398"/>
              </a:lnSpc>
            </a:pPr>
            <a:r>
              <a:rPr lang="en-US" sz="2200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8D0E0F-4333-4147-8A55-4673EE116967}"/>
              </a:ext>
            </a:extLst>
          </p:cNvPr>
          <p:cNvSpPr txBox="1"/>
          <p:nvPr userDrawn="1"/>
        </p:nvSpPr>
        <p:spPr>
          <a:xfrm>
            <a:off x="6862196" y="4824041"/>
            <a:ext cx="4558851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TO BECOME AND REMAIN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TEACHER AND LEADER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B148FB-6A20-A642-B08C-B402C2454F2B}"/>
              </a:ext>
            </a:extLst>
          </p:cNvPr>
          <p:cNvCxnSpPr>
            <a:cxnSpLocks/>
          </p:cNvCxnSpPr>
          <p:nvPr userDrawn="1"/>
        </p:nvCxnSpPr>
        <p:spPr>
          <a:xfrm>
            <a:off x="8846191" y="461372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6C3579-1D94-AC4F-8542-B7E001C3B123}"/>
              </a:ext>
            </a:extLst>
          </p:cNvPr>
          <p:cNvSpPr txBox="1"/>
          <p:nvPr userDrawn="1"/>
        </p:nvSpPr>
        <p:spPr>
          <a:xfrm>
            <a:off x="2119816" y="2175133"/>
            <a:ext cx="286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We will set all students on a path to success. </a:t>
            </a:r>
          </a:p>
        </p:txBody>
      </p:sp>
    </p:spTree>
    <p:extLst>
      <p:ext uri="{BB962C8B-B14F-4D97-AF65-F5344CB8AC3E}">
        <p14:creationId xmlns:p14="http://schemas.microsoft.com/office/powerpoint/2010/main" val="1503023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-1" y="2"/>
            <a:ext cx="12188826" cy="6857999"/>
          </a:xfrm>
          <a:prstGeom prst="rect">
            <a:avLst/>
          </a:prstGeom>
          <a:gradFill>
            <a:gsLst>
              <a:gs pos="0">
                <a:schemeClr val="accent6"/>
              </a:gs>
              <a:gs pos="83000">
                <a:schemeClr val="accent6">
                  <a:lumMod val="75000"/>
                </a:schemeClr>
              </a:gs>
              <a:gs pos="99000">
                <a:schemeClr val="accent6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20E0944-7F90-084D-9287-63AB9D3A69A4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623">
            <a:off x="8881922" y="1991539"/>
            <a:ext cx="1673653" cy="5315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09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6"/>
          <a:stretch/>
        </p:blipFill>
        <p:spPr>
          <a:xfrm rot="16200000">
            <a:off x="10455008" y="-351295"/>
            <a:ext cx="1106125" cy="2361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83B7DF-D853-5444-AE91-576EE8200130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8F17A6-18AF-124F-8B50-193FD3DAF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915259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C84270-C0DF-E94A-9302-678BF07B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152599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4578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49F479-6C74-DD43-9159-EDBBBF818650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6"/>
          <a:stretch/>
        </p:blipFill>
        <p:spPr>
          <a:xfrm>
            <a:off x="9959387" y="2952000"/>
            <a:ext cx="1843036" cy="39368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1007355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94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49" y="1553674"/>
            <a:ext cx="1541170" cy="472691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387935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020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623">
            <a:off x="8881922" y="1991539"/>
            <a:ext cx="1673653" cy="531557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74217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759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8F26F0-AAEA-3246-89E1-84DBE3CACC01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7577922" y="1778602"/>
            <a:ext cx="3914758" cy="3915777"/>
          </a:xfrm>
          <a:prstGeom prst="ellipse">
            <a:avLst/>
          </a:prstGeom>
          <a:gradFill>
            <a:gsLst>
              <a:gs pos="0">
                <a:schemeClr val="accent6"/>
              </a:gs>
              <a:gs pos="83000">
                <a:schemeClr val="accent6">
                  <a:lumMod val="75000"/>
                </a:schemeClr>
              </a:gs>
              <a:gs pos="99000">
                <a:schemeClr val="accent6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6942552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051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20E0944-7F90-084D-9287-63AB9D3A69A4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623">
            <a:off x="8881922" y="1991539"/>
            <a:ext cx="1673653" cy="5315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85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8F26F0-AAEA-3246-89E1-84DBE3CACC01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19952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401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FBEDD-5ADB-A740-B3B2-D5A40CDC2528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7" name="Rectangle 6"/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3779">
            <a:off x="488713" y="844883"/>
            <a:ext cx="1032763" cy="31675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FC168A4-3138-C941-8827-A85584EF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51" y="228600"/>
            <a:ext cx="786179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1FEF92E-E4AD-2A41-AA96-632665103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146" y="1531917"/>
            <a:ext cx="718759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394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7D0388-EDB2-4A47-B296-C092A2549FDA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743600-A825-024B-9EE3-B8018822160B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DD3628-7242-3142-B23A-634023944C0A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B832EF-10D7-EC42-B290-BB2D1BA318D0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 userDrawn="1"/>
        </p:nvSpPr>
        <p:spPr>
          <a:xfrm rot="5400000">
            <a:off x="10016161" y="1585882"/>
            <a:ext cx="336076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88DD497-9FA8-9B4C-AC13-CD304EF0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9A732D-5BEB-B847-A7FB-EAD6B5248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183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D54EA9-0FE7-5E49-B5A3-03799137530C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E41C65-BBFD-984D-8458-AE48345AA038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8EB84-9AEF-0342-B140-A7261696D341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A812B3-194E-0745-8D5A-54352B8F3BDD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4F71DA9-7955-DD45-9713-555E89EC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0BB9A16-38C2-F14E-B9F9-FE99EE3F1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E3C87-87AB-224B-9134-C4C5AEF3DB78}"/>
              </a:ext>
            </a:extLst>
          </p:cNvPr>
          <p:cNvSpPr txBox="1"/>
          <p:nvPr userDrawn="1"/>
        </p:nvSpPr>
        <p:spPr>
          <a:xfrm rot="5400000">
            <a:off x="8157798" y="2631555"/>
            <a:ext cx="545211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WHOLE CHILD</a:t>
            </a:r>
          </a:p>
        </p:txBody>
      </p:sp>
    </p:spTree>
    <p:extLst>
      <p:ext uri="{BB962C8B-B14F-4D97-AF65-F5344CB8AC3E}">
        <p14:creationId xmlns:p14="http://schemas.microsoft.com/office/powerpoint/2010/main" val="377535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9E8E21-ABBE-8F45-B3EC-9E15035E1769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18D983-1355-004C-BCD1-B3D329AF356A}"/>
              </a:ext>
            </a:extLst>
          </p:cNvPr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038D3C-9ECD-B64E-83FA-6A192ED04AC9}"/>
              </a:ext>
            </a:extLst>
          </p:cNvPr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38A7DD-F09D-7741-88D2-52435917CCA1}"/>
              </a:ext>
            </a:extLst>
          </p:cNvPr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C572FF4-F3AA-8549-A6C5-BDAC0A77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2DC94B-E27A-E440-96A0-C87FF10BB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C65DE-F11F-4B4E-A4EC-9C2EEDDF7E28}"/>
              </a:ext>
            </a:extLst>
          </p:cNvPr>
          <p:cNvSpPr txBox="1"/>
          <p:nvPr userDrawn="1"/>
        </p:nvSpPr>
        <p:spPr>
          <a:xfrm rot="5400000">
            <a:off x="8013590" y="1968615"/>
            <a:ext cx="412623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</p:spTree>
    <p:extLst>
      <p:ext uri="{BB962C8B-B14F-4D97-AF65-F5344CB8AC3E}">
        <p14:creationId xmlns:p14="http://schemas.microsoft.com/office/powerpoint/2010/main" val="1384887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E25227-80B3-044E-B5C2-30A4886F1093}"/>
              </a:ext>
            </a:extLst>
          </p:cNvPr>
          <p:cNvSpPr/>
          <p:nvPr userDrawn="1"/>
        </p:nvSpPr>
        <p:spPr>
          <a:xfrm>
            <a:off x="9082258" y="6400800"/>
            <a:ext cx="310656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3" name="Rectangle 2"/>
          <p:cNvSpPr/>
          <p:nvPr userDrawn="1"/>
        </p:nvSpPr>
        <p:spPr>
          <a:xfrm>
            <a:off x="9735751" y="0"/>
            <a:ext cx="817692" cy="6858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11371136" y="0"/>
            <a:ext cx="817692" cy="6858000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10553444" y="0"/>
            <a:ext cx="817692" cy="6858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9CBD19-EFA2-2845-88A5-BFE46601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8485200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686CA45-9F58-2E4A-BDF7-50BEB15FD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48520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111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4290">
            <a:off x="593378" y="1173399"/>
            <a:ext cx="1188599" cy="3645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1AE93C-3E91-E94B-BAA5-31015AD8574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12" y="228600"/>
            <a:ext cx="10524289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918A53-C283-1B4D-9640-1599D57C8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9675" y="1531917"/>
            <a:ext cx="931302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487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20" y="1070424"/>
            <a:ext cx="1200211" cy="3681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45A5E4-093F-5C42-B6E9-B06026B15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29781"/>
          <a:stretch/>
        </p:blipFill>
        <p:spPr>
          <a:xfrm>
            <a:off x="209756" y="568460"/>
            <a:ext cx="3713952" cy="4685856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528034" y="604774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DCB9C709-20F0-7742-A578-35399E7AFCCF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872" y="228600"/>
            <a:ext cx="5999188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7793" y="1531917"/>
            <a:ext cx="599918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42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EC3D9FEC-35B5-2A48-9240-C98F6A36B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491" r="41582" b="27109"/>
          <a:stretch/>
        </p:blipFill>
        <p:spPr>
          <a:xfrm>
            <a:off x="5398852" y="2054252"/>
            <a:ext cx="2259327" cy="3105150"/>
          </a:xfrm>
          <a:prstGeom prst="rect">
            <a:avLst/>
          </a:pr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4BF81C8E-7B92-4E4A-94BC-EB8183E7F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6" t="19332" r="23971" b="3996"/>
          <a:stretch/>
        </p:blipFill>
        <p:spPr>
          <a:xfrm>
            <a:off x="7649499" y="2054250"/>
            <a:ext cx="2268004" cy="3105152"/>
          </a:xfrm>
          <a:prstGeom prst="rect">
            <a:avLst/>
          </a:prstGeom>
        </p:spPr>
      </p:pic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D736E1AF-4E8A-7448-A968-D040E42C96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7150"/>
          <a:stretch>
            <a:fillRect/>
          </a:stretch>
        </p:blipFill>
        <p:spPr>
          <a:xfrm>
            <a:off x="9917502" y="2054250"/>
            <a:ext cx="2271324" cy="310515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397194" y="2054253"/>
            <a:ext cx="2253965" cy="3105151"/>
          </a:xfrm>
          <a:prstGeom prst="rect">
            <a:avLst/>
          </a:prstGeom>
          <a:solidFill>
            <a:srgbClr val="E877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649499" y="2054253"/>
            <a:ext cx="2268004" cy="3105151"/>
          </a:xfrm>
          <a:prstGeom prst="rect">
            <a:avLst/>
          </a:prstGeom>
          <a:solidFill>
            <a:srgbClr val="2DCCD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917502" y="2054253"/>
            <a:ext cx="2271324" cy="3105151"/>
          </a:xfrm>
          <a:prstGeom prst="rect">
            <a:avLst/>
          </a:prstGeom>
          <a:solidFill>
            <a:srgbClr val="D2D75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EEB543B9-ACE5-5044-ACA8-2AE54DED05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b="6875"/>
          <a:stretch>
            <a:fillRect/>
          </a:stretch>
        </p:blipFill>
        <p:spPr>
          <a:xfrm>
            <a:off x="2" y="2054254"/>
            <a:ext cx="5398853" cy="31051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9" name="Rectangle 8"/>
          <p:cNvSpPr/>
          <p:nvPr userDrawn="1"/>
        </p:nvSpPr>
        <p:spPr>
          <a:xfrm>
            <a:off x="2" y="2054253"/>
            <a:ext cx="5398853" cy="310515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" y="2373454"/>
            <a:ext cx="3802078" cy="23731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67B316-1590-6F4C-8367-F4AC4FDC21CD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80666-F1D1-C241-B56B-F2434B5AC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655" y="92102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sz="47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A120BF-9F35-7340-8189-F28EF706C7EC}"/>
              </a:ext>
            </a:extLst>
          </p:cNvPr>
          <p:cNvGrpSpPr/>
          <p:nvPr userDrawn="1"/>
        </p:nvGrpSpPr>
        <p:grpSpPr>
          <a:xfrm>
            <a:off x="87609" y="5383676"/>
            <a:ext cx="12013611" cy="175769"/>
            <a:chOff x="-556175" y="5388428"/>
            <a:chExt cx="10206500" cy="1492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11C9FE-A74C-3240-98F3-D5B9B6492C54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F912B0F-EEF6-534A-AB82-92D668972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1E573E3-1BB9-7043-96C6-2D78B23F8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E5A8F4E-E545-C64D-B37C-FFEEFEE54B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454B668-B0A0-BC4F-A97E-E33205F94C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56221D30-4818-DA48-9D9F-98E20B7884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9173D0FF-D715-0040-B5E5-BB8A05CA63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405E21C-2376-8B49-9C1D-8B8BF377AD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4A1CB1D2-17BB-A447-9962-22DBC835AC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32A6699-8D46-8F45-9FCE-DDEC50DD17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8B6E076-CBBD-644B-B2DF-9D23CB71AE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7F7F2465-CAB0-374D-A006-5511D8C55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D438939-E8FF-E841-B961-805EC07E8C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A4B5F6F-79E8-DB4F-A640-32C7762296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236DD86-DF25-1E4E-81F8-17D9EAF6AC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D6E8BC3C-F3FD-4A49-8F07-24C564B9D9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F7DA2E63-053D-F649-8B5A-366D384B64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F9A61E0D-5243-F342-8E46-0DCAA11D42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4BA01C9-124F-1345-93EF-640A6C1089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223D7AF-C33D-1549-A0A5-3CF935F65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90E2169E-3202-D245-A3D8-889DB0DC60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73DE0EE6-2CDE-124C-92E2-E71CF4DBB4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C37A68-100A-B446-9C9B-94060F2771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431F842-660D-294E-ABFA-446E814A5A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AA8C648-2929-504C-A99D-BC28CA8EC2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EDC446D-BD9A-B246-9176-77B9B3E313A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561920B2-9928-564F-BB79-CC7CFD7B1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024BC6B5-7418-FA4B-9801-50D1787D7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E6F0EC4B-979E-8A4F-9530-A40661A7F1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461D17D1-A24F-FA4F-8026-A57016F799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13E24A2-3A13-DF48-8CAB-E04CF6FAD6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32061DF-AA67-0B4F-BBFC-18B9BAC2F0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C72C0402-29E9-0D4C-93CE-406B8D2E47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97EE4D4-5B9B-3643-99CB-8AE44A0B6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E6C1BDF-6C67-4F40-9ECC-47B44CB6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E5577C1-9432-AC40-A5AE-56167D7FC8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1E0A254B-969B-4940-8E86-85C71F3449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4CE44EA-AAF3-2D48-852A-BA69E51FE1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7937132-E04B-CB48-9C7D-31E99A8541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DC34544-1063-294B-AEBF-2341F140E8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47073FF-4072-F649-950A-AB15BF0B50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55AB66B-F460-324D-812B-CB2BA2EFE1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F705815-68E4-1D43-9ACA-4B4AB41C08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7531344-5272-D247-857B-E98A04A791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4DDC550-515E-884A-98D8-4BA5EE6CEE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CBC2D22-6CE6-9E41-BF03-F2B7E26710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2BA87232-3EE1-754D-B0A5-11362098A2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A417B07-6BC6-524E-A500-60C1AF78FE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62F790D-2C23-9A44-8587-7CDDC7A39F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37EF657-F22A-5043-A3ED-A3E70820B79C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F3584AD-F8D5-5B4F-8A3C-F909EBD84B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06EADBF-9A25-B049-9389-B4B822E677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87CD37E-EDEE-F944-B5D9-CD640051D3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09FDA8F-705B-7445-83EE-01C4692F97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2294DAAB-9421-1D49-A0E0-5F2962DF59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43D1113-61EA-C342-ADD9-BDC89B45F1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289F2884-60EA-F040-ABCC-640C11ADE0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0D37DE-E48D-FD4A-B493-734FCA552D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7BF5998-C658-2B49-BF1C-BC93B7AFC7F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7E384BF-2925-C443-A51A-BAAA0A3D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921C59E-B483-FD48-8B2D-D58511F21D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991228E-9258-484D-843F-D3A9FDDEE8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D1C2ED8-AE97-B040-921D-977ABF4564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8D90B15-ADB1-8C4B-B19A-D7CB6E221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D4F4970E-E688-6F48-B006-5CC6042744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B0FFE97-D100-8B4A-AB51-492415D01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7D39236-A7EE-094A-A60E-D7A43CFA70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B9D20C9-249D-8C49-8015-A401189E3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EDE03F6-7B0B-C54D-A01C-3164AA26B6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8DC07DF-6319-FE42-80AE-F2B0D83A49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316B931-67FC-694C-AC99-108805FF41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99552ED4-4E6F-6A42-BDE1-DB4B22EE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F221E1D0-2012-1F42-BFBF-64F4785FA6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42405AC-171B-FE4D-807A-373596C517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F562C103-0000-0B49-A35C-A415C790D3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D6358A4-22E7-F24C-9BF9-A514054462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FF7D2C6-B4DD-074D-8416-6FAF0033AF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00DEE38B-51C1-914A-9E5C-5227AB2A93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08ADF36-321A-BB4F-858E-5C52853F6D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7E75FE7-962D-C94A-A8C8-A2F301D9A1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C9597D22-7D6B-BF4E-94EB-4B707014F3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B4E9B3CF-D747-E449-B569-661DF1708F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5663515C-386C-5A49-95D4-56BCE5FAF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F4816D83-BC61-B14D-9C4C-FD612A8AFF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3859FD9-8844-9848-BFD3-8543C5CC6C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01538DE-83D4-4A44-9FA5-F19A29428D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466E8A5-D195-4D4B-AABD-B3C6C4AEEA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AE220B75-7166-5843-BAC7-9FA2707BB4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BA4ECBEE-0A72-5D41-A557-17D271D414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6ABA97A-6242-9C43-92FE-C1FEA5AE33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35D50A5-F80F-A647-AE00-43CA8A997C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0C3BA718-61A3-8649-B9D9-96B4622027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BAEFD7F-407E-EA48-A086-9DD5A82AC8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337AC2E-CDD2-5147-8539-5464523240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F3D493A1-4900-384B-882F-6D2C7FEFB5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DD153CC-0666-2E4B-98E3-9A6E7F63AB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6DF279E-C3AC-0B44-B366-7DB50FF804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13ED11B-8650-914E-A7FA-D93EEBA0A8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072EC1-9A9A-AA4E-BCAF-F0FA9232DE46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A88537-7EEB-4B40-9B67-A2EC352D5F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F15C8B4-381B-B448-AD14-754478F659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5BD491-D303-414B-8562-5D1C5C90DD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0FC53CB-E294-E347-ACE7-583CACA3FA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E09E55E9-6BD7-E247-BA30-30B47764B8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9DEC776-1435-2449-9248-4BC3B67E2E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1FC6019-8982-4046-AADE-809CC8F3A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25034FC-E6B3-4347-A723-9017F6FF28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9EFFF1-E79C-8D46-9331-05E7DFFAD8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D0EB820-87BE-C849-9312-8BFE2F064E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15D5C2A-85C1-FB48-B08E-005B0C9CC5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9E93ED-83CE-5847-BAA8-19AD936711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9FEB417-C9B2-F14F-B871-3BC533C9F5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5E67D50-1ACB-7546-85E7-F1913E0000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86FFDF4-810E-3148-9597-967A701D6F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54B66E1-95FF-E341-8853-AF9900BD55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0214990-600D-C142-A439-34F9567574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55AAADB-710F-8F45-9765-498E433E18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319C4EB-54F1-EC48-896F-B6D2BFAEB4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CE00956-EFE9-7F4F-A7F9-399FC998E7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6BB5E84-37E4-1F4D-B241-0F893534FF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4A59986F-414D-E646-91B4-53A762BDE0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1B0F7FB-6EB1-2A47-A75C-405FEB09AD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FABB03D-3FFB-4E4B-82EA-7543381052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55F7CB7-0B69-A447-8F00-9ACD00D168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4CC0D92-ED40-844B-8D9E-6187EBDD6C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5CA1277-10D6-514B-B4AC-D1B366ED80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B5790AB-A43A-4244-A284-CF0079633A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552C6D9-E40B-4745-B33B-C480D96A80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7DB5439-9A7A-F943-90A7-2CE712A6E7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95E2649-D93B-1D41-9D52-5C8E1D0D5F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A3ED38F-D877-2142-BE0E-13C3AF774D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BDC4F6C-5BC9-8E41-9808-3897BF58AE0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79D731D-CDB0-8C46-831B-F5614022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C115E27-D844-F549-A39D-E091628C01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A73D298-4094-EA4D-BBB4-F99ED3F5F9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9FEC35F5-4F0E-C948-A440-9E8A08CBE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FBC522FA-B101-6A47-98B7-302C7AAB89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51DD4AC-3C2D-F646-A56A-DD9B453EAE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7B87EB64-4610-454D-96AA-70CB71F8E0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35EFEC91-45F4-E943-9208-67D3E055A6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D273C18-F0FC-1849-AEA5-2F72C73C95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434C156-1DAF-FB44-A5BC-629B0B22C0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5EA44AB-4C9A-C947-A095-5BC60EA3E7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5BBFBC2E-6B80-D84E-B943-9F67083DCB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33E1E90-7428-C348-A58A-94028A2554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E3C3B3C-D309-8547-BE91-A9247E7E1D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0B39BCD-3728-EE4B-B8CE-4AA40CDB1F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878324-3761-F446-B25F-F0A4661023B2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20A1073-CC0A-5845-A40A-80148A571A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2A35C77-9DBC-7747-94E9-B19DF06957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D944309-0691-2843-94BB-94CE534C7A7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03A69A6-8100-8144-9A90-B60C63ABAD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FC9C8A-85FE-CB4E-99B9-C23C0A7697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C58D23B-6C31-094D-8E45-6C8F4F068B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B02944A-B799-6D46-9F08-5D7E9D88E2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737233-669E-C940-B671-27C6F45871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C479F78-7E3D-E94B-8CDA-7F5286285A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95010-9BDD-BF4C-9A80-1F2DAABFE0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1E17199-27DE-1047-A0C8-3519FCE780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4642A74-E910-6241-9D91-D6ED2EC8AC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C42757D-576D-4840-8225-C1D8D25B56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71B04E-E1A1-F74D-80E4-0BA51ACFC8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62A01D0-01A7-004D-93E4-E4B1A465E2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88CE8FE-10CD-9B40-B75F-C09541BBFE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9DA3988-3338-8F47-8006-5EDD2F1915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480C019-405D-D841-B262-CCC8B0A46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2BF52C3-65AE-3743-A224-80A6A01CE9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DD8004-1B13-7E43-B2F4-9DD935DD075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85630E5-E9CF-4444-9267-717F77A7D9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2FB3E46-A2A9-A54D-943E-83DCB71121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73F1496-0D23-CE46-92FF-B588055A04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4C3F240-1DE5-2244-9156-439FBDF603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1366BED-41C1-9A4D-9E0B-30254087E8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15D71F1-3448-5045-9226-E0ECBB0A6F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1CCBFD6-B1CA-904E-AE7E-FA030B39AF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BB75F07-156B-0246-B274-E32944D8A7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84943BB-AF7B-1840-B81F-B4371D4618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7F6B231-7F01-404A-9735-CC75DEB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255AA55-A993-7843-9084-3EF3AE411B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FD40011-6BCA-5A4D-89AC-700FA1757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F780EF2-7736-2D46-B262-4D30A7D088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4904872-117D-2340-8917-B6AE8A8895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F96B6A-61A5-1040-B1E5-DDF9897210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7D5F316-7249-2147-B8F9-6F93D060D8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B932FE1-9304-414D-9F5B-8381B42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909069E-8544-BD48-AAAA-FB55BB6377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D937349-F160-2644-AD65-DABB1FB077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656E01E-035D-1242-847E-F26FF56A8E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B3B2E9A-6CBA-BA44-A874-5F20259D05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1FCDA7B-47FC-9E4E-95BB-CA3E697A3ED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55C24C-EB9E-EB4C-8389-C5B712C029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4482B7-5B20-E14F-8F4F-5497FAFA8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C8B7605-3F08-DB46-9D8D-58D66F5CD6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46EA885-5970-8A4B-8847-8F33CC537C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2C45CE9-E3FA-1142-8AAF-E18AA168C5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7E81239-B5C7-E640-8097-DA48E59CDA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212" name="Text Placeholder 8">
            <a:extLst>
              <a:ext uri="{FF2B5EF4-FFF2-40B4-BE49-F238E27FC236}">
                <a16:creationId xmlns:a16="http://schemas.microsoft.com/office/drawing/2014/main" id="{DBC92E94-8F82-144A-AB81-BDD7CFE7C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4660" y="1362862"/>
            <a:ext cx="8319508" cy="596900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2" indent="0" algn="ctr">
              <a:buNone/>
              <a:defRPr/>
            </a:lvl3pPr>
            <a:lvl4pPr marL="1371257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466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 of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80284" y="533653"/>
            <a:ext cx="4354825" cy="64616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3599" b="1">
                <a:solidFill>
                  <a:schemeClr val="accent6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Theory of Action</a:t>
            </a:r>
            <a:endParaRPr lang="id-ID" sz="3599" b="1">
              <a:solidFill>
                <a:schemeClr val="accent6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4793072" y="389572"/>
            <a:ext cx="7167275" cy="958221"/>
          </a:xfrm>
          <a:prstGeom prst="rect">
            <a:avLst/>
          </a:prstGeom>
        </p:spPr>
        <p:txBody>
          <a:bodyPr vert="horz" wrap="square" lIns="217434" tIns="108717" rIns="217434" bIns="108717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Georgia" panose="02040502050405020303" pitchFamily="18" charset="0"/>
                <a:cs typeface="Lato Light"/>
              </a:rPr>
              <a:t>The department will create meaningful and lasting change for students in TN through: </a:t>
            </a:r>
            <a:endParaRPr lang="en-US" sz="2400">
              <a:solidFill>
                <a:schemeClr val="accent1"/>
              </a:solidFill>
              <a:latin typeface="Georgia" panose="02040502050405020303" pitchFamily="18" charset="0"/>
              <a:cs typeface="Lato Ligh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429007" y="4754570"/>
            <a:ext cx="910742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Engage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429007" y="5064985"/>
            <a:ext cx="3224305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Authentically engage with stakeholders to measure what is and isn’t working.</a:t>
            </a:r>
          </a:p>
        </p:txBody>
      </p:sp>
      <p:sp>
        <p:nvSpPr>
          <p:cNvPr id="7" name="Rectangle 6"/>
          <p:cNvSpPr/>
          <p:nvPr userDrawn="1"/>
        </p:nvSpPr>
        <p:spPr>
          <a:xfrm flipV="1">
            <a:off x="8636635" y="6059943"/>
            <a:ext cx="3016676" cy="73098"/>
          </a:xfrm>
          <a:prstGeom prst="rect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836584" y="4754570"/>
            <a:ext cx="1252417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Capacity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836583" y="5064983"/>
            <a:ext cx="3464747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district capacity and consider the needs and realities of each district in our work.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5059234" y="6053982"/>
            <a:ext cx="3063149" cy="69076"/>
          </a:xfrm>
          <a:prstGeom prst="rect">
            <a:avLst/>
          </a:prstGeom>
          <a:solidFill>
            <a:srgbClr val="55787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29006" y="1509276"/>
            <a:ext cx="864254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Access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9007" y="1759713"/>
            <a:ext cx="2671532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Focus on rigorous academic expectations for all children.</a:t>
            </a:r>
          </a:p>
        </p:txBody>
      </p:sp>
      <p:sp>
        <p:nvSpPr>
          <p:cNvPr id="13" name="Rectangle 12"/>
          <p:cNvSpPr/>
          <p:nvPr userDrawn="1"/>
        </p:nvSpPr>
        <p:spPr>
          <a:xfrm flipV="1">
            <a:off x="8636635" y="2718027"/>
            <a:ext cx="3016676" cy="74806"/>
          </a:xfrm>
          <a:prstGeom prst="rect">
            <a:avLst/>
          </a:prstGeom>
          <a:solidFill>
            <a:srgbClr val="D9D95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836585" y="1509276"/>
            <a:ext cx="1646756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36585" y="1759713"/>
            <a:ext cx="3831735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upon the commitment to standards, assessment, accountability, and evaluation.</a:t>
            </a:r>
          </a:p>
        </p:txBody>
      </p:sp>
      <p:sp>
        <p:nvSpPr>
          <p:cNvPr id="16" name="Rectangle 15"/>
          <p:cNvSpPr/>
          <p:nvPr userDrawn="1"/>
        </p:nvSpPr>
        <p:spPr>
          <a:xfrm flipV="1">
            <a:off x="5059233" y="2720942"/>
            <a:ext cx="3014346" cy="75237"/>
          </a:xfrm>
          <a:prstGeom prst="rect">
            <a:avLst/>
          </a:prstGeom>
          <a:solidFill>
            <a:srgbClr val="6FCCD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429006" y="3135599"/>
            <a:ext cx="1008525" cy="430802"/>
          </a:xfrm>
          <a:prstGeom prst="rect">
            <a:avLst/>
          </a:prstGeom>
          <a:noFill/>
        </p:spPr>
        <p:txBody>
          <a:bodyPr wrap="none" lIns="182796" tIns="91398" rIns="0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Pipeline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29007" y="3472073"/>
            <a:ext cx="3102795" cy="1019289"/>
          </a:xfrm>
          <a:prstGeom prst="rect">
            <a:avLst/>
          </a:prstGeom>
          <a:noFill/>
        </p:spPr>
        <p:txBody>
          <a:bodyPr wrap="square" lIns="219362" tIns="109682" rIns="0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Build and maintain a strong educator pipeline and retention strategy.</a:t>
            </a:r>
          </a:p>
        </p:txBody>
      </p:sp>
      <p:sp>
        <p:nvSpPr>
          <p:cNvPr id="19" name="Rectangle 18"/>
          <p:cNvSpPr/>
          <p:nvPr userDrawn="1"/>
        </p:nvSpPr>
        <p:spPr>
          <a:xfrm flipV="1">
            <a:off x="8636636" y="4442968"/>
            <a:ext cx="3102795" cy="74637"/>
          </a:xfrm>
          <a:prstGeom prst="rect">
            <a:avLst/>
          </a:prstGeom>
          <a:solidFill>
            <a:srgbClr val="EB373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836583" y="3135599"/>
            <a:ext cx="1289286" cy="430802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defTabSz="1827977"/>
            <a:r>
              <a:rPr lang="en-US" sz="1600" b="1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Supports</a:t>
            </a:r>
            <a:endParaRPr lang="id-ID" sz="1600" b="1">
              <a:solidFill>
                <a:srgbClr val="44546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36584" y="3472075"/>
            <a:ext cx="3014346" cy="1019289"/>
          </a:xfrm>
          <a:prstGeom prst="rect">
            <a:avLst/>
          </a:prstGeom>
          <a:noFill/>
        </p:spPr>
        <p:txBody>
          <a:bodyPr wrap="square" lIns="219362" tIns="109682" rIns="219362" bIns="109682" rtlCol="0">
            <a:spAutoFit/>
          </a:bodyPr>
          <a:lstStyle/>
          <a:p>
            <a:pPr defTabSz="1827977">
              <a:lnSpc>
                <a:spcPct val="110000"/>
              </a:lnSpc>
            </a:pPr>
            <a:r>
              <a:rPr lang="en-US" sz="1600">
                <a:solidFill>
                  <a:srgbClr val="44546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Provide whole child supports for schools, teachers, and families.</a:t>
            </a:r>
          </a:p>
        </p:txBody>
      </p:sp>
      <p:sp>
        <p:nvSpPr>
          <p:cNvPr id="22" name="Rectangle 21"/>
          <p:cNvSpPr/>
          <p:nvPr userDrawn="1"/>
        </p:nvSpPr>
        <p:spPr>
          <a:xfrm flipV="1">
            <a:off x="5059234" y="4433905"/>
            <a:ext cx="3063149" cy="72263"/>
          </a:xfrm>
          <a:prstGeom prst="rect">
            <a:avLst/>
          </a:prstGeom>
          <a:solidFill>
            <a:srgbClr val="F07F3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79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 rotWithShape="1">
          <a:blip r:embed="rId2"/>
          <a:srcRect l="7540" t="3421" r="6695" b="2531"/>
          <a:stretch/>
        </p:blipFill>
        <p:spPr>
          <a:xfrm>
            <a:off x="117877" y="1719943"/>
            <a:ext cx="4679638" cy="42998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8BD3EBE-3534-7742-88BF-63BB06C51C37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623">
            <a:off x="9029305" y="2044664"/>
            <a:ext cx="1596009" cy="506897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74217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2BF4F-769C-6D4C-B341-069AE5BAA9AA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06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9" y="87400"/>
            <a:ext cx="6102683" cy="6104272"/>
          </a:xfrm>
          <a:prstGeom prst="rect">
            <a:avLst/>
          </a:prstGeom>
        </p:spPr>
      </p:pic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 rot="16200000">
            <a:off x="-95886" y="2846139"/>
            <a:ext cx="2743203" cy="63951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915766" y="750972"/>
            <a:ext cx="2742489" cy="63967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/>
          </p:nvPr>
        </p:nvSpPr>
        <p:spPr>
          <a:xfrm rot="5400000">
            <a:off x="4040843" y="2846140"/>
            <a:ext cx="2743203" cy="63951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916964" y="4954406"/>
            <a:ext cx="2742489" cy="63967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3E6E76-3A58-8D43-A849-4673A4F4FBE8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2CC780C-E8D9-B441-BEF6-AE6F6F43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00" y="228600"/>
            <a:ext cx="58471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725FD5F-7EDD-9B43-930F-1F581B4D7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6301" y="1531917"/>
            <a:ext cx="5363082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831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76" y="-420063"/>
            <a:ext cx="5813653" cy="701394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7885481" y="2457452"/>
            <a:ext cx="1190315" cy="10572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add text or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977E8A-46A0-E54B-B1C1-9B73C0EE9411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96DECB2-EF22-AA42-9736-34B9E1B4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558654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659A5C-6A65-454B-B601-1832E0051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5283897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42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33" y="-1046748"/>
            <a:ext cx="5964694" cy="860257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7869" y="4314827"/>
            <a:ext cx="5229451" cy="1457325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425813" y="884572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425814" y="2447925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551358" y="3943976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551358" y="5440028"/>
            <a:ext cx="3589990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6C4443-89A5-D545-BE1B-D6C007A899A5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772070D-F9FD-7344-B21E-B599A9C1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3000375"/>
            <a:ext cx="5229451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665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6970" y="-1101130"/>
            <a:ext cx="4769117" cy="934877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805470" y="2126807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E41FF3-7084-F54B-9FB7-F3BF16904379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B230F9-F1A2-294E-8C90-93CC0A1E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5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BAF5998-E5AF-3D40-A47A-3F8666A21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1656" y="2128178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14425BA-DEF6-0144-BD59-C3F0E0DC0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0539" y="2126807"/>
            <a:ext cx="1622638" cy="1208314"/>
          </a:xfrm>
        </p:spPr>
        <p:txBody>
          <a:bodyPr anchor="b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093BCD0-6284-514D-BC72-3D7E92636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2849" y="4017697"/>
            <a:ext cx="1622638" cy="12083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782AE8A-0F9C-314A-8733-3D939DC19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0305" y="4016326"/>
            <a:ext cx="1622638" cy="1208314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89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546" y="180978"/>
            <a:ext cx="8534084" cy="895349"/>
          </a:xfrm>
        </p:spPr>
        <p:txBody>
          <a:bodyPr>
            <a:normAutofit/>
          </a:bodyPr>
          <a:lstStyle>
            <a:lvl1pPr algn="r">
              <a:defRPr sz="35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b="3811"/>
          <a:stretch/>
        </p:blipFill>
        <p:spPr>
          <a:xfrm>
            <a:off x="0" y="0"/>
            <a:ext cx="11072786" cy="614127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80929" y="381000"/>
            <a:ext cx="1535100" cy="8001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or add graphic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80927" y="1562100"/>
            <a:ext cx="1535102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0929" y="2670585"/>
            <a:ext cx="1535101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0928" y="3779070"/>
            <a:ext cx="1535100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80926" y="4887555"/>
            <a:ext cx="1535102" cy="8001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743295" y="125730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743295" y="2118135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743295" y="2918235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743295" y="377907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743295" y="4579170"/>
            <a:ext cx="5332611" cy="552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776F7A-EAEE-9548-ADA0-9C82E24B7D0D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84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55" y="228600"/>
            <a:ext cx="11071516" cy="1208314"/>
          </a:xfrm>
        </p:spPr>
        <p:txBody>
          <a:bodyPr>
            <a:normAutofit/>
          </a:bodyPr>
          <a:lstStyle>
            <a:lvl1pPr algn="ctr">
              <a:defRPr sz="35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98"/>
          <p:cNvGrpSpPr>
            <a:grpSpLocks/>
          </p:cNvGrpSpPr>
          <p:nvPr userDrawn="1"/>
        </p:nvGrpSpPr>
        <p:grpSpPr bwMode="auto">
          <a:xfrm>
            <a:off x="3626519" y="3133525"/>
            <a:ext cx="4585226" cy="3724479"/>
            <a:chOff x="4971" y="461"/>
            <a:chExt cx="1883" cy="1749"/>
          </a:xfrm>
          <a:solidFill>
            <a:schemeClr val="bg1">
              <a:lumMod val="95000"/>
            </a:schemeClr>
          </a:solidFill>
        </p:grpSpPr>
        <p:sp>
          <p:nvSpPr>
            <p:cNvPr id="4" name="Freeform 99"/>
            <p:cNvSpPr>
              <a:spLocks noChangeArrowheads="1"/>
            </p:cNvSpPr>
            <p:nvPr/>
          </p:nvSpPr>
          <p:spPr bwMode="auto">
            <a:xfrm>
              <a:off x="5794" y="686"/>
              <a:ext cx="504" cy="324"/>
            </a:xfrm>
            <a:custGeom>
              <a:avLst/>
              <a:gdLst>
                <a:gd name="T0" fmla="*/ 1145 w 2227"/>
                <a:gd name="T1" fmla="*/ 1357 h 1432"/>
                <a:gd name="T2" fmla="*/ 1145 w 2227"/>
                <a:gd name="T3" fmla="*/ 1357 h 1432"/>
                <a:gd name="T4" fmla="*/ 987 w 2227"/>
                <a:gd name="T5" fmla="*/ 1199 h 1432"/>
                <a:gd name="T6" fmla="*/ 1145 w 2227"/>
                <a:gd name="T7" fmla="*/ 1041 h 1432"/>
                <a:gd name="T8" fmla="*/ 1304 w 2227"/>
                <a:gd name="T9" fmla="*/ 1199 h 1432"/>
                <a:gd name="T10" fmla="*/ 1145 w 2227"/>
                <a:gd name="T11" fmla="*/ 1357 h 1432"/>
                <a:gd name="T12" fmla="*/ 882 w 2227"/>
                <a:gd name="T13" fmla="*/ 1109 h 1432"/>
                <a:gd name="T14" fmla="*/ 882 w 2227"/>
                <a:gd name="T15" fmla="*/ 1109 h 1432"/>
                <a:gd name="T16" fmla="*/ 738 w 2227"/>
                <a:gd name="T17" fmla="*/ 961 h 1432"/>
                <a:gd name="T18" fmla="*/ 882 w 2227"/>
                <a:gd name="T19" fmla="*/ 812 h 1432"/>
                <a:gd name="T20" fmla="*/ 1029 w 2227"/>
                <a:gd name="T21" fmla="*/ 961 h 1432"/>
                <a:gd name="T22" fmla="*/ 882 w 2227"/>
                <a:gd name="T23" fmla="*/ 1109 h 1432"/>
                <a:gd name="T24" fmla="*/ 792 w 2227"/>
                <a:gd name="T25" fmla="*/ 772 h 1432"/>
                <a:gd name="T26" fmla="*/ 792 w 2227"/>
                <a:gd name="T27" fmla="*/ 772 h 1432"/>
                <a:gd name="T28" fmla="*/ 665 w 2227"/>
                <a:gd name="T29" fmla="*/ 642 h 1432"/>
                <a:gd name="T30" fmla="*/ 792 w 2227"/>
                <a:gd name="T31" fmla="*/ 515 h 1432"/>
                <a:gd name="T32" fmla="*/ 922 w 2227"/>
                <a:gd name="T33" fmla="*/ 642 h 1432"/>
                <a:gd name="T34" fmla="*/ 792 w 2227"/>
                <a:gd name="T35" fmla="*/ 772 h 1432"/>
                <a:gd name="T36" fmla="*/ 888 w 2227"/>
                <a:gd name="T37" fmla="*/ 453 h 1432"/>
                <a:gd name="T38" fmla="*/ 888 w 2227"/>
                <a:gd name="T39" fmla="*/ 453 h 1432"/>
                <a:gd name="T40" fmla="*/ 792 w 2227"/>
                <a:gd name="T41" fmla="*/ 356 h 1432"/>
                <a:gd name="T42" fmla="*/ 888 w 2227"/>
                <a:gd name="T43" fmla="*/ 258 h 1432"/>
                <a:gd name="T44" fmla="*/ 984 w 2227"/>
                <a:gd name="T45" fmla="*/ 356 h 1432"/>
                <a:gd name="T46" fmla="*/ 888 w 2227"/>
                <a:gd name="T47" fmla="*/ 453 h 1432"/>
                <a:gd name="T48" fmla="*/ 1793 w 2227"/>
                <a:gd name="T49" fmla="*/ 622 h 1432"/>
                <a:gd name="T50" fmla="*/ 1793 w 2227"/>
                <a:gd name="T51" fmla="*/ 622 h 1432"/>
                <a:gd name="T52" fmla="*/ 1603 w 2227"/>
                <a:gd name="T53" fmla="*/ 430 h 1432"/>
                <a:gd name="T54" fmla="*/ 1793 w 2227"/>
                <a:gd name="T55" fmla="*/ 238 h 1432"/>
                <a:gd name="T56" fmla="*/ 1985 w 2227"/>
                <a:gd name="T57" fmla="*/ 430 h 1432"/>
                <a:gd name="T58" fmla="*/ 1793 w 2227"/>
                <a:gd name="T59" fmla="*/ 622 h 1432"/>
                <a:gd name="T60" fmla="*/ 1652 w 2227"/>
                <a:gd name="T61" fmla="*/ 0 h 1432"/>
                <a:gd name="T62" fmla="*/ 1652 w 2227"/>
                <a:gd name="T63" fmla="*/ 0 h 1432"/>
                <a:gd name="T64" fmla="*/ 1080 w 2227"/>
                <a:gd name="T65" fmla="*/ 1431 h 1432"/>
                <a:gd name="T66" fmla="*/ 1117 w 2227"/>
                <a:gd name="T67" fmla="*/ 1431 h 1432"/>
                <a:gd name="T68" fmla="*/ 1713 w 2227"/>
                <a:gd name="T69" fmla="*/ 846 h 1432"/>
                <a:gd name="T70" fmla="*/ 2121 w 2227"/>
                <a:gd name="T71" fmla="*/ 323 h 1432"/>
                <a:gd name="T72" fmla="*/ 1652 w 2227"/>
                <a:gd name="T73" fmla="*/ 0 h 1432"/>
                <a:gd name="T74" fmla="*/ 1145 w 2227"/>
                <a:gd name="T75" fmla="*/ 1357 h 1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7" h="1432">
                  <a:moveTo>
                    <a:pt x="1145" y="1357"/>
                  </a:moveTo>
                  <a:lnTo>
                    <a:pt x="1145" y="1357"/>
                  </a:lnTo>
                  <a:cubicBezTo>
                    <a:pt x="1058" y="1357"/>
                    <a:pt x="987" y="1287"/>
                    <a:pt x="987" y="1199"/>
                  </a:cubicBezTo>
                  <a:cubicBezTo>
                    <a:pt x="987" y="1112"/>
                    <a:pt x="1058" y="1041"/>
                    <a:pt x="1145" y="1041"/>
                  </a:cubicBezTo>
                  <a:cubicBezTo>
                    <a:pt x="1233" y="1041"/>
                    <a:pt x="1304" y="1112"/>
                    <a:pt x="1304" y="1199"/>
                  </a:cubicBezTo>
                  <a:cubicBezTo>
                    <a:pt x="1304" y="1287"/>
                    <a:pt x="1233" y="1357"/>
                    <a:pt x="1145" y="1357"/>
                  </a:cubicBezTo>
                  <a:lnTo>
                    <a:pt x="882" y="1109"/>
                  </a:lnTo>
                  <a:lnTo>
                    <a:pt x="882" y="1109"/>
                  </a:lnTo>
                  <a:cubicBezTo>
                    <a:pt x="803" y="1109"/>
                    <a:pt x="738" y="1041"/>
                    <a:pt x="738" y="961"/>
                  </a:cubicBezTo>
                  <a:cubicBezTo>
                    <a:pt x="738" y="880"/>
                    <a:pt x="803" y="812"/>
                    <a:pt x="882" y="812"/>
                  </a:cubicBezTo>
                  <a:cubicBezTo>
                    <a:pt x="964" y="812"/>
                    <a:pt x="1029" y="880"/>
                    <a:pt x="1029" y="961"/>
                  </a:cubicBezTo>
                  <a:cubicBezTo>
                    <a:pt x="1029" y="1041"/>
                    <a:pt x="964" y="1109"/>
                    <a:pt x="882" y="1109"/>
                  </a:cubicBezTo>
                  <a:lnTo>
                    <a:pt x="792" y="772"/>
                  </a:lnTo>
                  <a:lnTo>
                    <a:pt x="792" y="772"/>
                  </a:lnTo>
                  <a:cubicBezTo>
                    <a:pt x="721" y="772"/>
                    <a:pt x="665" y="716"/>
                    <a:pt x="665" y="642"/>
                  </a:cubicBezTo>
                  <a:cubicBezTo>
                    <a:pt x="665" y="571"/>
                    <a:pt x="721" y="515"/>
                    <a:pt x="792" y="515"/>
                  </a:cubicBezTo>
                  <a:cubicBezTo>
                    <a:pt x="865" y="515"/>
                    <a:pt x="922" y="571"/>
                    <a:pt x="922" y="642"/>
                  </a:cubicBezTo>
                  <a:cubicBezTo>
                    <a:pt x="922" y="716"/>
                    <a:pt x="865" y="772"/>
                    <a:pt x="792" y="772"/>
                  </a:cubicBezTo>
                  <a:lnTo>
                    <a:pt x="888" y="453"/>
                  </a:lnTo>
                  <a:lnTo>
                    <a:pt x="888" y="453"/>
                  </a:lnTo>
                  <a:cubicBezTo>
                    <a:pt x="837" y="453"/>
                    <a:pt x="792" y="410"/>
                    <a:pt x="792" y="356"/>
                  </a:cubicBezTo>
                  <a:cubicBezTo>
                    <a:pt x="792" y="303"/>
                    <a:pt x="837" y="258"/>
                    <a:pt x="888" y="258"/>
                  </a:cubicBezTo>
                  <a:cubicBezTo>
                    <a:pt x="941" y="258"/>
                    <a:pt x="984" y="303"/>
                    <a:pt x="984" y="356"/>
                  </a:cubicBezTo>
                  <a:cubicBezTo>
                    <a:pt x="984" y="410"/>
                    <a:pt x="941" y="453"/>
                    <a:pt x="888" y="453"/>
                  </a:cubicBezTo>
                  <a:lnTo>
                    <a:pt x="1793" y="622"/>
                  </a:lnTo>
                  <a:lnTo>
                    <a:pt x="1793" y="622"/>
                  </a:lnTo>
                  <a:cubicBezTo>
                    <a:pt x="1688" y="622"/>
                    <a:pt x="1603" y="535"/>
                    <a:pt x="1603" y="430"/>
                  </a:cubicBezTo>
                  <a:cubicBezTo>
                    <a:pt x="1603" y="326"/>
                    <a:pt x="1688" y="238"/>
                    <a:pt x="1793" y="238"/>
                  </a:cubicBezTo>
                  <a:cubicBezTo>
                    <a:pt x="1900" y="238"/>
                    <a:pt x="1985" y="326"/>
                    <a:pt x="1985" y="430"/>
                  </a:cubicBezTo>
                  <a:cubicBezTo>
                    <a:pt x="1985" y="535"/>
                    <a:pt x="1900" y="622"/>
                    <a:pt x="1793" y="622"/>
                  </a:cubicBezTo>
                  <a:lnTo>
                    <a:pt x="1652" y="0"/>
                  </a:lnTo>
                  <a:lnTo>
                    <a:pt x="1652" y="0"/>
                  </a:lnTo>
                  <a:cubicBezTo>
                    <a:pt x="0" y="23"/>
                    <a:pt x="653" y="1400"/>
                    <a:pt x="1080" y="1431"/>
                  </a:cubicBezTo>
                  <a:cubicBezTo>
                    <a:pt x="1092" y="1431"/>
                    <a:pt x="1106" y="1431"/>
                    <a:pt x="1117" y="1431"/>
                  </a:cubicBezTo>
                  <a:cubicBezTo>
                    <a:pt x="1504" y="1431"/>
                    <a:pt x="1451" y="950"/>
                    <a:pt x="1713" y="846"/>
                  </a:cubicBezTo>
                  <a:cubicBezTo>
                    <a:pt x="1985" y="738"/>
                    <a:pt x="2226" y="608"/>
                    <a:pt x="2121" y="323"/>
                  </a:cubicBezTo>
                  <a:cubicBezTo>
                    <a:pt x="2016" y="34"/>
                    <a:pt x="1652" y="0"/>
                    <a:pt x="1652" y="0"/>
                  </a:cubicBezTo>
                  <a:lnTo>
                    <a:pt x="1145" y="135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" name="Freeform 100"/>
            <p:cNvSpPr>
              <a:spLocks noChangeArrowheads="1"/>
            </p:cNvSpPr>
            <p:nvPr/>
          </p:nvSpPr>
          <p:spPr bwMode="auto">
            <a:xfrm>
              <a:off x="5763" y="461"/>
              <a:ext cx="225" cy="101"/>
            </a:xfrm>
            <a:custGeom>
              <a:avLst/>
              <a:gdLst>
                <a:gd name="T0" fmla="*/ 986 w 996"/>
                <a:gd name="T1" fmla="*/ 215 h 448"/>
                <a:gd name="T2" fmla="*/ 986 w 996"/>
                <a:gd name="T3" fmla="*/ 223 h 448"/>
                <a:gd name="T4" fmla="*/ 995 w 996"/>
                <a:gd name="T5" fmla="*/ 218 h 448"/>
                <a:gd name="T6" fmla="*/ 986 w 996"/>
                <a:gd name="T7" fmla="*/ 215 h 448"/>
                <a:gd name="T8" fmla="*/ 505 w 996"/>
                <a:gd name="T9" fmla="*/ 0 h 448"/>
                <a:gd name="T10" fmla="*/ 0 w 996"/>
                <a:gd name="T11" fmla="*/ 223 h 448"/>
                <a:gd name="T12" fmla="*/ 491 w 996"/>
                <a:gd name="T13" fmla="*/ 447 h 448"/>
                <a:gd name="T14" fmla="*/ 952 w 996"/>
                <a:gd name="T15" fmla="*/ 237 h 448"/>
                <a:gd name="T16" fmla="*/ 952 w 996"/>
                <a:gd name="T17" fmla="*/ 212 h 448"/>
                <a:gd name="T18" fmla="*/ 978 w 996"/>
                <a:gd name="T19" fmla="*/ 212 h 448"/>
                <a:gd name="T20" fmla="*/ 505 w 996"/>
                <a:gd name="T21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6" h="448">
                  <a:moveTo>
                    <a:pt x="986" y="215"/>
                  </a:moveTo>
                  <a:lnTo>
                    <a:pt x="986" y="223"/>
                  </a:lnTo>
                  <a:lnTo>
                    <a:pt x="995" y="218"/>
                  </a:lnTo>
                  <a:lnTo>
                    <a:pt x="986" y="215"/>
                  </a:lnTo>
                  <a:close/>
                  <a:moveTo>
                    <a:pt x="505" y="0"/>
                  </a:moveTo>
                  <a:lnTo>
                    <a:pt x="0" y="223"/>
                  </a:lnTo>
                  <a:lnTo>
                    <a:pt x="491" y="447"/>
                  </a:lnTo>
                  <a:lnTo>
                    <a:pt x="952" y="237"/>
                  </a:lnTo>
                  <a:lnTo>
                    <a:pt x="952" y="212"/>
                  </a:lnTo>
                  <a:lnTo>
                    <a:pt x="978" y="212"/>
                  </a:lnTo>
                  <a:lnTo>
                    <a:pt x="505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" name="Freeform 101"/>
            <p:cNvSpPr>
              <a:spLocks noChangeArrowheads="1"/>
            </p:cNvSpPr>
            <p:nvPr/>
          </p:nvSpPr>
          <p:spPr bwMode="auto">
            <a:xfrm>
              <a:off x="5987" y="510"/>
              <a:ext cx="1" cy="1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8 h 9"/>
                <a:gd name="T4" fmla="*/ 9 w 10"/>
                <a:gd name="T5" fmla="*/ 3 h 9"/>
                <a:gd name="T6" fmla="*/ 0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0" y="8"/>
                  </a:lnTo>
                  <a:lnTo>
                    <a:pt x="9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" name="Freeform 102"/>
            <p:cNvSpPr>
              <a:spLocks noChangeArrowheads="1"/>
            </p:cNvSpPr>
            <p:nvPr/>
          </p:nvSpPr>
          <p:spPr bwMode="auto">
            <a:xfrm>
              <a:off x="5763" y="461"/>
              <a:ext cx="221" cy="101"/>
            </a:xfrm>
            <a:custGeom>
              <a:avLst/>
              <a:gdLst>
                <a:gd name="T0" fmla="*/ 505 w 979"/>
                <a:gd name="T1" fmla="*/ 0 h 448"/>
                <a:gd name="T2" fmla="*/ 0 w 979"/>
                <a:gd name="T3" fmla="*/ 223 h 448"/>
                <a:gd name="T4" fmla="*/ 491 w 979"/>
                <a:gd name="T5" fmla="*/ 447 h 448"/>
                <a:gd name="T6" fmla="*/ 952 w 979"/>
                <a:gd name="T7" fmla="*/ 237 h 448"/>
                <a:gd name="T8" fmla="*/ 952 w 979"/>
                <a:gd name="T9" fmla="*/ 212 h 448"/>
                <a:gd name="T10" fmla="*/ 978 w 979"/>
                <a:gd name="T11" fmla="*/ 212 h 448"/>
                <a:gd name="T12" fmla="*/ 505 w 979"/>
                <a:gd name="T1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9" h="448">
                  <a:moveTo>
                    <a:pt x="505" y="0"/>
                  </a:moveTo>
                  <a:lnTo>
                    <a:pt x="0" y="223"/>
                  </a:lnTo>
                  <a:lnTo>
                    <a:pt x="491" y="447"/>
                  </a:lnTo>
                  <a:lnTo>
                    <a:pt x="952" y="237"/>
                  </a:lnTo>
                  <a:lnTo>
                    <a:pt x="952" y="212"/>
                  </a:lnTo>
                  <a:lnTo>
                    <a:pt x="978" y="212"/>
                  </a:lnTo>
                  <a:lnTo>
                    <a:pt x="50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" name="Freeform 103"/>
            <p:cNvSpPr>
              <a:spLocks noChangeArrowheads="1"/>
            </p:cNvSpPr>
            <p:nvPr/>
          </p:nvSpPr>
          <p:spPr bwMode="auto">
            <a:xfrm>
              <a:off x="5979" y="509"/>
              <a:ext cx="7" cy="65"/>
            </a:xfrm>
            <a:custGeom>
              <a:avLst/>
              <a:gdLst>
                <a:gd name="T0" fmla="*/ 34 w 35"/>
                <a:gd name="T1" fmla="*/ 0 h 292"/>
                <a:gd name="T2" fmla="*/ 34 w 35"/>
                <a:gd name="T3" fmla="*/ 0 h 292"/>
                <a:gd name="T4" fmla="*/ 26 w 35"/>
                <a:gd name="T5" fmla="*/ 0 h 292"/>
                <a:gd name="T6" fmla="*/ 0 w 35"/>
                <a:gd name="T7" fmla="*/ 0 h 292"/>
                <a:gd name="T8" fmla="*/ 0 w 35"/>
                <a:gd name="T9" fmla="*/ 25 h 292"/>
                <a:gd name="T10" fmla="*/ 0 w 35"/>
                <a:gd name="T11" fmla="*/ 291 h 292"/>
                <a:gd name="T12" fmla="*/ 17 w 35"/>
                <a:gd name="T13" fmla="*/ 288 h 292"/>
                <a:gd name="T14" fmla="*/ 34 w 35"/>
                <a:gd name="T15" fmla="*/ 291 h 292"/>
                <a:gd name="T16" fmla="*/ 34 w 35"/>
                <a:gd name="T17" fmla="*/ 11 h 292"/>
                <a:gd name="T18" fmla="*/ 34 w 35"/>
                <a:gd name="T19" fmla="*/ 3 h 292"/>
                <a:gd name="T20" fmla="*/ 34 w 35"/>
                <a:gd name="T2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92">
                  <a:moveTo>
                    <a:pt x="34" y="0"/>
                  </a:moveTo>
                  <a:lnTo>
                    <a:pt x="34" y="0"/>
                  </a:ln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" y="291"/>
                    <a:pt x="12" y="288"/>
                    <a:pt x="17" y="288"/>
                  </a:cubicBezTo>
                  <a:cubicBezTo>
                    <a:pt x="23" y="288"/>
                    <a:pt x="29" y="291"/>
                    <a:pt x="34" y="29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" name="Freeform 104"/>
            <p:cNvSpPr>
              <a:spLocks noChangeArrowheads="1"/>
            </p:cNvSpPr>
            <p:nvPr/>
          </p:nvSpPr>
          <p:spPr bwMode="auto">
            <a:xfrm>
              <a:off x="5972" y="574"/>
              <a:ext cx="21" cy="19"/>
            </a:xfrm>
            <a:custGeom>
              <a:avLst/>
              <a:gdLst>
                <a:gd name="T0" fmla="*/ 48 w 98"/>
                <a:gd name="T1" fmla="*/ 0 h 89"/>
                <a:gd name="T2" fmla="*/ 48 w 98"/>
                <a:gd name="T3" fmla="*/ 0 h 89"/>
                <a:gd name="T4" fmla="*/ 31 w 98"/>
                <a:gd name="T5" fmla="*/ 3 h 89"/>
                <a:gd name="T6" fmla="*/ 0 w 98"/>
                <a:gd name="T7" fmla="*/ 52 h 89"/>
                <a:gd name="T8" fmla="*/ 17 w 98"/>
                <a:gd name="T9" fmla="*/ 88 h 89"/>
                <a:gd name="T10" fmla="*/ 26 w 98"/>
                <a:gd name="T11" fmla="*/ 66 h 89"/>
                <a:gd name="T12" fmla="*/ 29 w 98"/>
                <a:gd name="T13" fmla="*/ 68 h 89"/>
                <a:gd name="T14" fmla="*/ 43 w 98"/>
                <a:gd name="T15" fmla="*/ 63 h 89"/>
                <a:gd name="T16" fmla="*/ 43 w 98"/>
                <a:gd name="T17" fmla="*/ 54 h 89"/>
                <a:gd name="T18" fmla="*/ 51 w 98"/>
                <a:gd name="T19" fmla="*/ 60 h 89"/>
                <a:gd name="T20" fmla="*/ 60 w 98"/>
                <a:gd name="T21" fmla="*/ 54 h 89"/>
                <a:gd name="T22" fmla="*/ 60 w 98"/>
                <a:gd name="T23" fmla="*/ 63 h 89"/>
                <a:gd name="T24" fmla="*/ 74 w 98"/>
                <a:gd name="T25" fmla="*/ 68 h 89"/>
                <a:gd name="T26" fmla="*/ 77 w 98"/>
                <a:gd name="T27" fmla="*/ 66 h 89"/>
                <a:gd name="T28" fmla="*/ 82 w 98"/>
                <a:gd name="T29" fmla="*/ 85 h 89"/>
                <a:gd name="T30" fmla="*/ 97 w 98"/>
                <a:gd name="T31" fmla="*/ 52 h 89"/>
                <a:gd name="T32" fmla="*/ 65 w 98"/>
                <a:gd name="T33" fmla="*/ 3 h 89"/>
                <a:gd name="T34" fmla="*/ 48 w 98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89">
                  <a:moveTo>
                    <a:pt x="48" y="0"/>
                  </a:moveTo>
                  <a:lnTo>
                    <a:pt x="48" y="0"/>
                  </a:lnTo>
                  <a:cubicBezTo>
                    <a:pt x="43" y="0"/>
                    <a:pt x="37" y="3"/>
                    <a:pt x="31" y="3"/>
                  </a:cubicBezTo>
                  <a:cubicBezTo>
                    <a:pt x="14" y="9"/>
                    <a:pt x="0" y="29"/>
                    <a:pt x="0" y="52"/>
                  </a:cubicBezTo>
                  <a:cubicBezTo>
                    <a:pt x="0" y="66"/>
                    <a:pt x="6" y="80"/>
                    <a:pt x="17" y="88"/>
                  </a:cubicBezTo>
                  <a:cubicBezTo>
                    <a:pt x="23" y="74"/>
                    <a:pt x="26" y="66"/>
                    <a:pt x="26" y="66"/>
                  </a:cubicBezTo>
                  <a:cubicBezTo>
                    <a:pt x="26" y="68"/>
                    <a:pt x="26" y="68"/>
                    <a:pt x="29" y="68"/>
                  </a:cubicBezTo>
                  <a:cubicBezTo>
                    <a:pt x="31" y="68"/>
                    <a:pt x="37" y="66"/>
                    <a:pt x="43" y="63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6" y="57"/>
                    <a:pt x="51" y="60"/>
                  </a:cubicBezTo>
                  <a:cubicBezTo>
                    <a:pt x="54" y="57"/>
                    <a:pt x="60" y="54"/>
                    <a:pt x="60" y="5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5" y="66"/>
                    <a:pt x="71" y="68"/>
                    <a:pt x="74" y="68"/>
                  </a:cubicBezTo>
                  <a:cubicBezTo>
                    <a:pt x="74" y="68"/>
                    <a:pt x="77" y="68"/>
                    <a:pt x="77" y="66"/>
                  </a:cubicBezTo>
                  <a:cubicBezTo>
                    <a:pt x="77" y="66"/>
                    <a:pt x="80" y="74"/>
                    <a:pt x="82" y="85"/>
                  </a:cubicBezTo>
                  <a:cubicBezTo>
                    <a:pt x="91" y="77"/>
                    <a:pt x="97" y="66"/>
                    <a:pt x="97" y="52"/>
                  </a:cubicBezTo>
                  <a:cubicBezTo>
                    <a:pt x="97" y="29"/>
                    <a:pt x="82" y="9"/>
                    <a:pt x="65" y="3"/>
                  </a:cubicBezTo>
                  <a:cubicBezTo>
                    <a:pt x="60" y="3"/>
                    <a:pt x="54" y="0"/>
                    <a:pt x="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0" name="Freeform 105"/>
            <p:cNvSpPr>
              <a:spLocks noChangeArrowheads="1"/>
            </p:cNvSpPr>
            <p:nvPr/>
          </p:nvSpPr>
          <p:spPr bwMode="auto">
            <a:xfrm>
              <a:off x="5970" y="586"/>
              <a:ext cx="15" cy="49"/>
            </a:xfrm>
            <a:custGeom>
              <a:avLst/>
              <a:gdLst>
                <a:gd name="T0" fmla="*/ 51 w 69"/>
                <a:gd name="T1" fmla="*/ 9 h 219"/>
                <a:gd name="T2" fmla="*/ 51 w 69"/>
                <a:gd name="T3" fmla="*/ 9 h 219"/>
                <a:gd name="T4" fmla="*/ 37 w 69"/>
                <a:gd name="T5" fmla="*/ 14 h 219"/>
                <a:gd name="T6" fmla="*/ 34 w 69"/>
                <a:gd name="T7" fmla="*/ 12 h 219"/>
                <a:gd name="T8" fmla="*/ 25 w 69"/>
                <a:gd name="T9" fmla="*/ 34 h 219"/>
                <a:gd name="T10" fmla="*/ 11 w 69"/>
                <a:gd name="T11" fmla="*/ 218 h 219"/>
                <a:gd name="T12" fmla="*/ 68 w 69"/>
                <a:gd name="T13" fmla="*/ 218 h 219"/>
                <a:gd name="T14" fmla="*/ 51 w 69"/>
                <a:gd name="T15" fmla="*/ 218 h 219"/>
                <a:gd name="T16" fmla="*/ 51 w 69"/>
                <a:gd name="T17" fmla="*/ 9 h 219"/>
                <a:gd name="T18" fmla="*/ 68 w 69"/>
                <a:gd name="T19" fmla="*/ 0 h 219"/>
                <a:gd name="T20" fmla="*/ 68 w 69"/>
                <a:gd name="T21" fmla="*/ 0 h 219"/>
                <a:gd name="T22" fmla="*/ 59 w 69"/>
                <a:gd name="T23" fmla="*/ 6 h 219"/>
                <a:gd name="T24" fmla="*/ 68 w 69"/>
                <a:gd name="T25" fmla="*/ 9 h 219"/>
                <a:gd name="T26" fmla="*/ 68 w 69"/>
                <a:gd name="T27" fmla="*/ 0 h 219"/>
                <a:gd name="T28" fmla="*/ 51 w 69"/>
                <a:gd name="T29" fmla="*/ 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19">
                  <a:moveTo>
                    <a:pt x="51" y="9"/>
                  </a:moveTo>
                  <a:lnTo>
                    <a:pt x="51" y="9"/>
                  </a:lnTo>
                  <a:cubicBezTo>
                    <a:pt x="45" y="12"/>
                    <a:pt x="39" y="14"/>
                    <a:pt x="37" y="14"/>
                  </a:cubicBezTo>
                  <a:cubicBezTo>
                    <a:pt x="34" y="14"/>
                    <a:pt x="34" y="14"/>
                    <a:pt x="34" y="12"/>
                  </a:cubicBezTo>
                  <a:cubicBezTo>
                    <a:pt x="34" y="12"/>
                    <a:pt x="31" y="20"/>
                    <a:pt x="25" y="34"/>
                  </a:cubicBezTo>
                  <a:cubicBezTo>
                    <a:pt x="14" y="68"/>
                    <a:pt x="0" y="133"/>
                    <a:pt x="11" y="218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51" y="9"/>
                    <a:pt x="51" y="9"/>
                    <a:pt x="51" y="9"/>
                  </a:cubicBez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2" y="3"/>
                    <a:pt x="59" y="6"/>
                  </a:cubicBezTo>
                  <a:cubicBezTo>
                    <a:pt x="62" y="6"/>
                    <a:pt x="65" y="6"/>
                    <a:pt x="68" y="9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51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1" name="Freeform 106"/>
            <p:cNvSpPr>
              <a:spLocks noChangeArrowheads="1"/>
            </p:cNvSpPr>
            <p:nvPr/>
          </p:nvSpPr>
          <p:spPr bwMode="auto">
            <a:xfrm>
              <a:off x="5982" y="586"/>
              <a:ext cx="15" cy="49"/>
            </a:xfrm>
            <a:custGeom>
              <a:avLst/>
              <a:gdLst>
                <a:gd name="T0" fmla="*/ 0 w 69"/>
                <a:gd name="T1" fmla="*/ 0 h 219"/>
                <a:gd name="T2" fmla="*/ 0 w 69"/>
                <a:gd name="T3" fmla="*/ 0 h 219"/>
                <a:gd name="T4" fmla="*/ 0 w 69"/>
                <a:gd name="T5" fmla="*/ 9 h 219"/>
                <a:gd name="T6" fmla="*/ 0 w 69"/>
                <a:gd name="T7" fmla="*/ 218 h 219"/>
                <a:gd name="T8" fmla="*/ 17 w 69"/>
                <a:gd name="T9" fmla="*/ 218 h 219"/>
                <a:gd name="T10" fmla="*/ 56 w 69"/>
                <a:gd name="T11" fmla="*/ 218 h 219"/>
                <a:gd name="T12" fmla="*/ 39 w 69"/>
                <a:gd name="T13" fmla="*/ 31 h 219"/>
                <a:gd name="T14" fmla="*/ 34 w 69"/>
                <a:gd name="T15" fmla="*/ 12 h 219"/>
                <a:gd name="T16" fmla="*/ 31 w 69"/>
                <a:gd name="T17" fmla="*/ 14 h 219"/>
                <a:gd name="T18" fmla="*/ 17 w 69"/>
                <a:gd name="T19" fmla="*/ 9 h 219"/>
                <a:gd name="T20" fmla="*/ 8 w 69"/>
                <a:gd name="T21" fmla="*/ 6 h 219"/>
                <a:gd name="T22" fmla="*/ 0 w 69"/>
                <a:gd name="T2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219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68" y="130"/>
                    <a:pt x="51" y="62"/>
                    <a:pt x="39" y="31"/>
                  </a:cubicBezTo>
                  <a:cubicBezTo>
                    <a:pt x="37" y="20"/>
                    <a:pt x="34" y="12"/>
                    <a:pt x="34" y="12"/>
                  </a:cubicBezTo>
                  <a:cubicBezTo>
                    <a:pt x="34" y="14"/>
                    <a:pt x="31" y="14"/>
                    <a:pt x="31" y="14"/>
                  </a:cubicBezTo>
                  <a:cubicBezTo>
                    <a:pt x="28" y="14"/>
                    <a:pt x="22" y="12"/>
                    <a:pt x="17" y="9"/>
                  </a:cubicBezTo>
                  <a:cubicBezTo>
                    <a:pt x="14" y="6"/>
                    <a:pt x="11" y="6"/>
                    <a:pt x="8" y="6"/>
                  </a:cubicBezTo>
                  <a:cubicBezTo>
                    <a:pt x="3" y="3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2" name="Freeform 107"/>
            <p:cNvSpPr>
              <a:spLocks noChangeArrowheads="1"/>
            </p:cNvSpPr>
            <p:nvPr/>
          </p:nvSpPr>
          <p:spPr bwMode="auto">
            <a:xfrm>
              <a:off x="5807" y="542"/>
              <a:ext cx="131" cy="97"/>
            </a:xfrm>
            <a:custGeom>
              <a:avLst/>
              <a:gdLst>
                <a:gd name="T0" fmla="*/ 579 w 580"/>
                <a:gd name="T1" fmla="*/ 0 h 434"/>
                <a:gd name="T2" fmla="*/ 579 w 580"/>
                <a:gd name="T3" fmla="*/ 0 h 434"/>
                <a:gd name="T4" fmla="*/ 291 w 580"/>
                <a:gd name="T5" fmla="*/ 139 h 434"/>
                <a:gd name="T6" fmla="*/ 0 w 580"/>
                <a:gd name="T7" fmla="*/ 0 h 434"/>
                <a:gd name="T8" fmla="*/ 0 w 580"/>
                <a:gd name="T9" fmla="*/ 334 h 434"/>
                <a:gd name="T10" fmla="*/ 282 w 580"/>
                <a:gd name="T11" fmla="*/ 433 h 434"/>
                <a:gd name="T12" fmla="*/ 282 w 580"/>
                <a:gd name="T13" fmla="*/ 433 h 434"/>
                <a:gd name="T14" fmla="*/ 291 w 580"/>
                <a:gd name="T15" fmla="*/ 433 h 434"/>
                <a:gd name="T16" fmla="*/ 296 w 580"/>
                <a:gd name="T17" fmla="*/ 433 h 434"/>
                <a:gd name="T18" fmla="*/ 296 w 580"/>
                <a:gd name="T19" fmla="*/ 433 h 434"/>
                <a:gd name="T20" fmla="*/ 579 w 580"/>
                <a:gd name="T21" fmla="*/ 334 h 434"/>
                <a:gd name="T22" fmla="*/ 579 w 580"/>
                <a:gd name="T2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0" h="434">
                  <a:moveTo>
                    <a:pt x="579" y="0"/>
                  </a:moveTo>
                  <a:lnTo>
                    <a:pt x="579" y="0"/>
                  </a:lnTo>
                  <a:cubicBezTo>
                    <a:pt x="579" y="3"/>
                    <a:pt x="336" y="116"/>
                    <a:pt x="291" y="139"/>
                  </a:cubicBezTo>
                  <a:cubicBezTo>
                    <a:pt x="243" y="116"/>
                    <a:pt x="0" y="3"/>
                    <a:pt x="0" y="0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79" y="416"/>
                    <a:pt x="232" y="430"/>
                    <a:pt x="282" y="433"/>
                  </a:cubicBezTo>
                  <a:lnTo>
                    <a:pt x="282" y="433"/>
                  </a:lnTo>
                  <a:cubicBezTo>
                    <a:pt x="282" y="433"/>
                    <a:pt x="285" y="433"/>
                    <a:pt x="291" y="433"/>
                  </a:cubicBezTo>
                  <a:cubicBezTo>
                    <a:pt x="294" y="433"/>
                    <a:pt x="296" y="433"/>
                    <a:pt x="296" y="433"/>
                  </a:cubicBezTo>
                  <a:lnTo>
                    <a:pt x="296" y="433"/>
                  </a:lnTo>
                  <a:cubicBezTo>
                    <a:pt x="347" y="430"/>
                    <a:pt x="500" y="416"/>
                    <a:pt x="579" y="334"/>
                  </a:cubicBezTo>
                  <a:cubicBezTo>
                    <a:pt x="579" y="0"/>
                    <a:pt x="579" y="0"/>
                    <a:pt x="57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3" name="Freeform 108"/>
            <p:cNvSpPr>
              <a:spLocks noChangeArrowheads="1"/>
            </p:cNvSpPr>
            <p:nvPr/>
          </p:nvSpPr>
          <p:spPr bwMode="auto">
            <a:xfrm>
              <a:off x="5363" y="912"/>
              <a:ext cx="225" cy="101"/>
            </a:xfrm>
            <a:custGeom>
              <a:avLst/>
              <a:gdLst>
                <a:gd name="T0" fmla="*/ 987 w 996"/>
                <a:gd name="T1" fmla="*/ 215 h 450"/>
                <a:gd name="T2" fmla="*/ 987 w 996"/>
                <a:gd name="T3" fmla="*/ 223 h 450"/>
                <a:gd name="T4" fmla="*/ 995 w 996"/>
                <a:gd name="T5" fmla="*/ 220 h 450"/>
                <a:gd name="T6" fmla="*/ 987 w 996"/>
                <a:gd name="T7" fmla="*/ 215 h 450"/>
                <a:gd name="T8" fmla="*/ 506 w 996"/>
                <a:gd name="T9" fmla="*/ 0 h 450"/>
                <a:gd name="T10" fmla="*/ 0 w 996"/>
                <a:gd name="T11" fmla="*/ 226 h 450"/>
                <a:gd name="T12" fmla="*/ 495 w 996"/>
                <a:gd name="T13" fmla="*/ 449 h 450"/>
                <a:gd name="T14" fmla="*/ 956 w 996"/>
                <a:gd name="T15" fmla="*/ 237 h 450"/>
                <a:gd name="T16" fmla="*/ 956 w 996"/>
                <a:gd name="T17" fmla="*/ 212 h 450"/>
                <a:gd name="T18" fmla="*/ 978 w 996"/>
                <a:gd name="T19" fmla="*/ 212 h 450"/>
                <a:gd name="T20" fmla="*/ 506 w 996"/>
                <a:gd name="T2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6" h="450">
                  <a:moveTo>
                    <a:pt x="987" y="215"/>
                  </a:moveTo>
                  <a:lnTo>
                    <a:pt x="987" y="223"/>
                  </a:lnTo>
                  <a:lnTo>
                    <a:pt x="995" y="220"/>
                  </a:lnTo>
                  <a:lnTo>
                    <a:pt x="987" y="215"/>
                  </a:lnTo>
                  <a:close/>
                  <a:moveTo>
                    <a:pt x="506" y="0"/>
                  </a:moveTo>
                  <a:lnTo>
                    <a:pt x="0" y="226"/>
                  </a:lnTo>
                  <a:lnTo>
                    <a:pt x="495" y="449"/>
                  </a:lnTo>
                  <a:lnTo>
                    <a:pt x="956" y="237"/>
                  </a:lnTo>
                  <a:lnTo>
                    <a:pt x="956" y="212"/>
                  </a:lnTo>
                  <a:lnTo>
                    <a:pt x="978" y="212"/>
                  </a:lnTo>
                  <a:lnTo>
                    <a:pt x="50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4" name="Freeform 109"/>
            <p:cNvSpPr>
              <a:spLocks noChangeArrowheads="1"/>
            </p:cNvSpPr>
            <p:nvPr/>
          </p:nvSpPr>
          <p:spPr bwMode="auto">
            <a:xfrm>
              <a:off x="5587" y="960"/>
              <a:ext cx="1" cy="1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8 h 9"/>
                <a:gd name="T4" fmla="*/ 8 w 9"/>
                <a:gd name="T5" fmla="*/ 5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0" y="8"/>
                  </a:lnTo>
                  <a:lnTo>
                    <a:pt x="8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5" name="Freeform 110"/>
            <p:cNvSpPr>
              <a:spLocks noChangeArrowheads="1"/>
            </p:cNvSpPr>
            <p:nvPr/>
          </p:nvSpPr>
          <p:spPr bwMode="auto">
            <a:xfrm>
              <a:off x="5363" y="912"/>
              <a:ext cx="221" cy="101"/>
            </a:xfrm>
            <a:custGeom>
              <a:avLst/>
              <a:gdLst>
                <a:gd name="T0" fmla="*/ 506 w 979"/>
                <a:gd name="T1" fmla="*/ 0 h 450"/>
                <a:gd name="T2" fmla="*/ 0 w 979"/>
                <a:gd name="T3" fmla="*/ 226 h 450"/>
                <a:gd name="T4" fmla="*/ 495 w 979"/>
                <a:gd name="T5" fmla="*/ 449 h 450"/>
                <a:gd name="T6" fmla="*/ 956 w 979"/>
                <a:gd name="T7" fmla="*/ 237 h 450"/>
                <a:gd name="T8" fmla="*/ 956 w 979"/>
                <a:gd name="T9" fmla="*/ 212 h 450"/>
                <a:gd name="T10" fmla="*/ 978 w 979"/>
                <a:gd name="T11" fmla="*/ 212 h 450"/>
                <a:gd name="T12" fmla="*/ 506 w 979"/>
                <a:gd name="T1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9" h="450">
                  <a:moveTo>
                    <a:pt x="506" y="0"/>
                  </a:moveTo>
                  <a:lnTo>
                    <a:pt x="0" y="226"/>
                  </a:lnTo>
                  <a:lnTo>
                    <a:pt x="495" y="449"/>
                  </a:lnTo>
                  <a:lnTo>
                    <a:pt x="956" y="237"/>
                  </a:lnTo>
                  <a:lnTo>
                    <a:pt x="956" y="212"/>
                  </a:lnTo>
                  <a:lnTo>
                    <a:pt x="978" y="212"/>
                  </a:lnTo>
                  <a:lnTo>
                    <a:pt x="50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6" name="Freeform 111"/>
            <p:cNvSpPr>
              <a:spLocks noChangeArrowheads="1"/>
            </p:cNvSpPr>
            <p:nvPr/>
          </p:nvSpPr>
          <p:spPr bwMode="auto">
            <a:xfrm>
              <a:off x="5579" y="960"/>
              <a:ext cx="6" cy="65"/>
            </a:xfrm>
            <a:custGeom>
              <a:avLst/>
              <a:gdLst>
                <a:gd name="T0" fmla="*/ 31 w 32"/>
                <a:gd name="T1" fmla="*/ 0 h 292"/>
                <a:gd name="T2" fmla="*/ 31 w 32"/>
                <a:gd name="T3" fmla="*/ 0 h 292"/>
                <a:gd name="T4" fmla="*/ 22 w 32"/>
                <a:gd name="T5" fmla="*/ 0 h 292"/>
                <a:gd name="T6" fmla="*/ 0 w 32"/>
                <a:gd name="T7" fmla="*/ 0 h 292"/>
                <a:gd name="T8" fmla="*/ 0 w 32"/>
                <a:gd name="T9" fmla="*/ 25 h 292"/>
                <a:gd name="T10" fmla="*/ 0 w 32"/>
                <a:gd name="T11" fmla="*/ 291 h 292"/>
                <a:gd name="T12" fmla="*/ 14 w 32"/>
                <a:gd name="T13" fmla="*/ 291 h 292"/>
                <a:gd name="T14" fmla="*/ 31 w 32"/>
                <a:gd name="T15" fmla="*/ 291 h 292"/>
                <a:gd name="T16" fmla="*/ 31 w 32"/>
                <a:gd name="T17" fmla="*/ 11 h 292"/>
                <a:gd name="T18" fmla="*/ 31 w 32"/>
                <a:gd name="T19" fmla="*/ 3 h 292"/>
                <a:gd name="T20" fmla="*/ 31 w 32"/>
                <a:gd name="T2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92">
                  <a:moveTo>
                    <a:pt x="31" y="0"/>
                  </a:moveTo>
                  <a:lnTo>
                    <a:pt x="31" y="0"/>
                  </a:ln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" y="291"/>
                    <a:pt x="8" y="291"/>
                    <a:pt x="14" y="291"/>
                  </a:cubicBezTo>
                  <a:cubicBezTo>
                    <a:pt x="20" y="291"/>
                    <a:pt x="25" y="291"/>
                    <a:pt x="31" y="29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7" name="Freeform 112"/>
            <p:cNvSpPr>
              <a:spLocks noChangeArrowheads="1"/>
            </p:cNvSpPr>
            <p:nvPr/>
          </p:nvSpPr>
          <p:spPr bwMode="auto">
            <a:xfrm>
              <a:off x="5572" y="1026"/>
              <a:ext cx="22" cy="19"/>
            </a:xfrm>
            <a:custGeom>
              <a:avLst/>
              <a:gdLst>
                <a:gd name="T0" fmla="*/ 48 w 100"/>
                <a:gd name="T1" fmla="*/ 0 h 89"/>
                <a:gd name="T2" fmla="*/ 48 w 100"/>
                <a:gd name="T3" fmla="*/ 0 h 89"/>
                <a:gd name="T4" fmla="*/ 34 w 100"/>
                <a:gd name="T5" fmla="*/ 0 h 89"/>
                <a:gd name="T6" fmla="*/ 0 w 100"/>
                <a:gd name="T7" fmla="*/ 48 h 89"/>
                <a:gd name="T8" fmla="*/ 17 w 100"/>
                <a:gd name="T9" fmla="*/ 88 h 89"/>
                <a:gd name="T10" fmla="*/ 25 w 100"/>
                <a:gd name="T11" fmla="*/ 65 h 89"/>
                <a:gd name="T12" fmla="*/ 28 w 100"/>
                <a:gd name="T13" fmla="*/ 65 h 89"/>
                <a:gd name="T14" fmla="*/ 42 w 100"/>
                <a:gd name="T15" fmla="*/ 59 h 89"/>
                <a:gd name="T16" fmla="*/ 42 w 100"/>
                <a:gd name="T17" fmla="*/ 51 h 89"/>
                <a:gd name="T18" fmla="*/ 51 w 100"/>
                <a:gd name="T19" fmla="*/ 56 h 89"/>
                <a:gd name="T20" fmla="*/ 59 w 100"/>
                <a:gd name="T21" fmla="*/ 51 h 89"/>
                <a:gd name="T22" fmla="*/ 59 w 100"/>
                <a:gd name="T23" fmla="*/ 59 h 89"/>
                <a:gd name="T24" fmla="*/ 73 w 100"/>
                <a:gd name="T25" fmla="*/ 65 h 89"/>
                <a:gd name="T26" fmla="*/ 76 w 100"/>
                <a:gd name="T27" fmla="*/ 65 h 89"/>
                <a:gd name="T28" fmla="*/ 82 w 100"/>
                <a:gd name="T29" fmla="*/ 82 h 89"/>
                <a:gd name="T30" fmla="*/ 99 w 100"/>
                <a:gd name="T31" fmla="*/ 48 h 89"/>
                <a:gd name="T32" fmla="*/ 65 w 100"/>
                <a:gd name="T33" fmla="*/ 0 h 89"/>
                <a:gd name="T34" fmla="*/ 48 w 100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89">
                  <a:moveTo>
                    <a:pt x="48" y="0"/>
                  </a:moveTo>
                  <a:lnTo>
                    <a:pt x="48" y="0"/>
                  </a:lnTo>
                  <a:cubicBezTo>
                    <a:pt x="42" y="0"/>
                    <a:pt x="36" y="0"/>
                    <a:pt x="34" y="0"/>
                  </a:cubicBezTo>
                  <a:cubicBezTo>
                    <a:pt x="14" y="9"/>
                    <a:pt x="0" y="25"/>
                    <a:pt x="0" y="48"/>
                  </a:cubicBezTo>
                  <a:cubicBezTo>
                    <a:pt x="0" y="65"/>
                    <a:pt x="5" y="76"/>
                    <a:pt x="17" y="88"/>
                  </a:cubicBezTo>
                  <a:cubicBezTo>
                    <a:pt x="22" y="71"/>
                    <a:pt x="25" y="65"/>
                    <a:pt x="25" y="65"/>
                  </a:cubicBezTo>
                  <a:lnTo>
                    <a:pt x="28" y="65"/>
                  </a:lnTo>
                  <a:cubicBezTo>
                    <a:pt x="31" y="65"/>
                    <a:pt x="36" y="62"/>
                    <a:pt x="42" y="59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51"/>
                    <a:pt x="48" y="54"/>
                    <a:pt x="51" y="56"/>
                  </a:cubicBezTo>
                  <a:cubicBezTo>
                    <a:pt x="56" y="54"/>
                    <a:pt x="59" y="51"/>
                    <a:pt x="59" y="51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65" y="62"/>
                    <a:pt x="70" y="65"/>
                    <a:pt x="73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5"/>
                    <a:pt x="79" y="71"/>
                    <a:pt x="82" y="82"/>
                  </a:cubicBezTo>
                  <a:cubicBezTo>
                    <a:pt x="93" y="74"/>
                    <a:pt x="99" y="62"/>
                    <a:pt x="99" y="48"/>
                  </a:cubicBezTo>
                  <a:cubicBezTo>
                    <a:pt x="99" y="25"/>
                    <a:pt x="85" y="9"/>
                    <a:pt x="65" y="0"/>
                  </a:cubicBezTo>
                  <a:cubicBezTo>
                    <a:pt x="59" y="0"/>
                    <a:pt x="54" y="0"/>
                    <a:pt x="4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8" name="Freeform 113"/>
            <p:cNvSpPr>
              <a:spLocks noChangeArrowheads="1"/>
            </p:cNvSpPr>
            <p:nvPr/>
          </p:nvSpPr>
          <p:spPr bwMode="auto">
            <a:xfrm>
              <a:off x="5570" y="1037"/>
              <a:ext cx="15" cy="49"/>
            </a:xfrm>
            <a:custGeom>
              <a:avLst/>
              <a:gdLst>
                <a:gd name="T0" fmla="*/ 51 w 69"/>
                <a:gd name="T1" fmla="*/ 8 h 221"/>
                <a:gd name="T2" fmla="*/ 51 w 69"/>
                <a:gd name="T3" fmla="*/ 8 h 221"/>
                <a:gd name="T4" fmla="*/ 37 w 69"/>
                <a:gd name="T5" fmla="*/ 14 h 221"/>
                <a:gd name="T6" fmla="*/ 34 w 69"/>
                <a:gd name="T7" fmla="*/ 14 h 221"/>
                <a:gd name="T8" fmla="*/ 26 w 69"/>
                <a:gd name="T9" fmla="*/ 37 h 221"/>
                <a:gd name="T10" fmla="*/ 11 w 69"/>
                <a:gd name="T11" fmla="*/ 220 h 221"/>
                <a:gd name="T12" fmla="*/ 68 w 69"/>
                <a:gd name="T13" fmla="*/ 220 h 221"/>
                <a:gd name="T14" fmla="*/ 51 w 69"/>
                <a:gd name="T15" fmla="*/ 220 h 221"/>
                <a:gd name="T16" fmla="*/ 51 w 69"/>
                <a:gd name="T17" fmla="*/ 8 h 221"/>
                <a:gd name="T18" fmla="*/ 68 w 69"/>
                <a:gd name="T19" fmla="*/ 0 h 221"/>
                <a:gd name="T20" fmla="*/ 68 w 69"/>
                <a:gd name="T21" fmla="*/ 0 h 221"/>
                <a:gd name="T22" fmla="*/ 60 w 69"/>
                <a:gd name="T23" fmla="*/ 5 h 221"/>
                <a:gd name="T24" fmla="*/ 68 w 69"/>
                <a:gd name="T25" fmla="*/ 8 h 221"/>
                <a:gd name="T26" fmla="*/ 68 w 69"/>
                <a:gd name="T27" fmla="*/ 0 h 221"/>
                <a:gd name="T28" fmla="*/ 51 w 69"/>
                <a:gd name="T29" fmla="*/ 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221">
                  <a:moveTo>
                    <a:pt x="51" y="8"/>
                  </a:moveTo>
                  <a:lnTo>
                    <a:pt x="51" y="8"/>
                  </a:lnTo>
                  <a:cubicBezTo>
                    <a:pt x="45" y="11"/>
                    <a:pt x="40" y="14"/>
                    <a:pt x="37" y="14"/>
                  </a:cubicBezTo>
                  <a:lnTo>
                    <a:pt x="34" y="14"/>
                  </a:lnTo>
                  <a:cubicBezTo>
                    <a:pt x="34" y="14"/>
                    <a:pt x="31" y="20"/>
                    <a:pt x="26" y="37"/>
                  </a:cubicBezTo>
                  <a:cubicBezTo>
                    <a:pt x="17" y="68"/>
                    <a:pt x="0" y="133"/>
                    <a:pt x="11" y="220"/>
                  </a:cubicBezTo>
                  <a:cubicBezTo>
                    <a:pt x="68" y="220"/>
                    <a:pt x="68" y="220"/>
                    <a:pt x="68" y="220"/>
                  </a:cubicBezTo>
                  <a:cubicBezTo>
                    <a:pt x="51" y="220"/>
                    <a:pt x="51" y="220"/>
                    <a:pt x="51" y="220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68" y="0"/>
                  </a:lnTo>
                  <a:lnTo>
                    <a:pt x="68" y="0"/>
                  </a:lnTo>
                  <a:cubicBezTo>
                    <a:pt x="68" y="0"/>
                    <a:pt x="65" y="3"/>
                    <a:pt x="60" y="5"/>
                  </a:cubicBezTo>
                  <a:cubicBezTo>
                    <a:pt x="63" y="5"/>
                    <a:pt x="65" y="8"/>
                    <a:pt x="68" y="8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51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19" name="Freeform 114"/>
            <p:cNvSpPr>
              <a:spLocks noChangeArrowheads="1"/>
            </p:cNvSpPr>
            <p:nvPr/>
          </p:nvSpPr>
          <p:spPr bwMode="auto">
            <a:xfrm>
              <a:off x="5581" y="1037"/>
              <a:ext cx="15" cy="49"/>
            </a:xfrm>
            <a:custGeom>
              <a:avLst/>
              <a:gdLst>
                <a:gd name="T0" fmla="*/ 0 w 69"/>
                <a:gd name="T1" fmla="*/ 0 h 221"/>
                <a:gd name="T2" fmla="*/ 0 w 69"/>
                <a:gd name="T3" fmla="*/ 0 h 221"/>
                <a:gd name="T4" fmla="*/ 0 w 69"/>
                <a:gd name="T5" fmla="*/ 8 h 221"/>
                <a:gd name="T6" fmla="*/ 0 w 69"/>
                <a:gd name="T7" fmla="*/ 220 h 221"/>
                <a:gd name="T8" fmla="*/ 17 w 69"/>
                <a:gd name="T9" fmla="*/ 220 h 221"/>
                <a:gd name="T10" fmla="*/ 57 w 69"/>
                <a:gd name="T11" fmla="*/ 220 h 221"/>
                <a:gd name="T12" fmla="*/ 40 w 69"/>
                <a:gd name="T13" fmla="*/ 31 h 221"/>
                <a:gd name="T14" fmla="*/ 34 w 69"/>
                <a:gd name="T15" fmla="*/ 14 h 221"/>
                <a:gd name="T16" fmla="*/ 31 w 69"/>
                <a:gd name="T17" fmla="*/ 14 h 221"/>
                <a:gd name="T18" fmla="*/ 17 w 69"/>
                <a:gd name="T19" fmla="*/ 8 h 221"/>
                <a:gd name="T20" fmla="*/ 9 w 69"/>
                <a:gd name="T21" fmla="*/ 5 h 221"/>
                <a:gd name="T22" fmla="*/ 0 w 69"/>
                <a:gd name="T2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221">
                  <a:moveTo>
                    <a:pt x="0" y="0"/>
                  </a:moveTo>
                  <a:lnTo>
                    <a:pt x="0" y="0"/>
                  </a:lnTo>
                  <a:cubicBezTo>
                    <a:pt x="0" y="8"/>
                    <a:pt x="0" y="8"/>
                    <a:pt x="0" y="8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57" y="220"/>
                    <a:pt x="57" y="220"/>
                    <a:pt x="57" y="220"/>
                  </a:cubicBezTo>
                  <a:cubicBezTo>
                    <a:pt x="68" y="130"/>
                    <a:pt x="51" y="65"/>
                    <a:pt x="40" y="31"/>
                  </a:cubicBezTo>
                  <a:cubicBezTo>
                    <a:pt x="37" y="20"/>
                    <a:pt x="34" y="14"/>
                    <a:pt x="34" y="14"/>
                  </a:cubicBezTo>
                  <a:cubicBezTo>
                    <a:pt x="34" y="14"/>
                    <a:pt x="34" y="14"/>
                    <a:pt x="31" y="14"/>
                  </a:cubicBezTo>
                  <a:cubicBezTo>
                    <a:pt x="28" y="14"/>
                    <a:pt x="23" y="11"/>
                    <a:pt x="17" y="8"/>
                  </a:cubicBezTo>
                  <a:cubicBezTo>
                    <a:pt x="14" y="8"/>
                    <a:pt x="12" y="5"/>
                    <a:pt x="9" y="5"/>
                  </a:cubicBezTo>
                  <a:cubicBezTo>
                    <a:pt x="6" y="3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0" name="Freeform 115"/>
            <p:cNvSpPr>
              <a:spLocks noChangeArrowheads="1"/>
            </p:cNvSpPr>
            <p:nvPr/>
          </p:nvSpPr>
          <p:spPr bwMode="auto">
            <a:xfrm>
              <a:off x="5408" y="993"/>
              <a:ext cx="130" cy="97"/>
            </a:xfrm>
            <a:custGeom>
              <a:avLst/>
              <a:gdLst>
                <a:gd name="T0" fmla="*/ 577 w 578"/>
                <a:gd name="T1" fmla="*/ 0 h 431"/>
                <a:gd name="T2" fmla="*/ 577 w 578"/>
                <a:gd name="T3" fmla="*/ 0 h 431"/>
                <a:gd name="T4" fmla="*/ 289 w 578"/>
                <a:gd name="T5" fmla="*/ 136 h 431"/>
                <a:gd name="T6" fmla="*/ 0 w 578"/>
                <a:gd name="T7" fmla="*/ 0 h 431"/>
                <a:gd name="T8" fmla="*/ 0 w 578"/>
                <a:gd name="T9" fmla="*/ 331 h 431"/>
                <a:gd name="T10" fmla="*/ 280 w 578"/>
                <a:gd name="T11" fmla="*/ 430 h 431"/>
                <a:gd name="T12" fmla="*/ 280 w 578"/>
                <a:gd name="T13" fmla="*/ 430 h 431"/>
                <a:gd name="T14" fmla="*/ 289 w 578"/>
                <a:gd name="T15" fmla="*/ 430 h 431"/>
                <a:gd name="T16" fmla="*/ 297 w 578"/>
                <a:gd name="T17" fmla="*/ 430 h 431"/>
                <a:gd name="T18" fmla="*/ 297 w 578"/>
                <a:gd name="T19" fmla="*/ 430 h 431"/>
                <a:gd name="T20" fmla="*/ 577 w 578"/>
                <a:gd name="T21" fmla="*/ 331 h 431"/>
                <a:gd name="T22" fmla="*/ 577 w 578"/>
                <a:gd name="T2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431">
                  <a:moveTo>
                    <a:pt x="577" y="0"/>
                  </a:moveTo>
                  <a:lnTo>
                    <a:pt x="577" y="0"/>
                  </a:lnTo>
                  <a:cubicBezTo>
                    <a:pt x="577" y="2"/>
                    <a:pt x="333" y="113"/>
                    <a:pt x="289" y="136"/>
                  </a:cubicBezTo>
                  <a:cubicBezTo>
                    <a:pt x="240" y="113"/>
                    <a:pt x="0" y="2"/>
                    <a:pt x="0" y="0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76" y="415"/>
                    <a:pt x="232" y="427"/>
                    <a:pt x="280" y="430"/>
                  </a:cubicBezTo>
                  <a:lnTo>
                    <a:pt x="280" y="430"/>
                  </a:lnTo>
                  <a:cubicBezTo>
                    <a:pt x="280" y="430"/>
                    <a:pt x="283" y="430"/>
                    <a:pt x="289" y="430"/>
                  </a:cubicBezTo>
                  <a:cubicBezTo>
                    <a:pt x="294" y="430"/>
                    <a:pt x="297" y="430"/>
                    <a:pt x="297" y="430"/>
                  </a:cubicBezTo>
                  <a:lnTo>
                    <a:pt x="297" y="430"/>
                  </a:lnTo>
                  <a:cubicBezTo>
                    <a:pt x="345" y="427"/>
                    <a:pt x="498" y="415"/>
                    <a:pt x="577" y="331"/>
                  </a:cubicBezTo>
                  <a:cubicBezTo>
                    <a:pt x="577" y="0"/>
                    <a:pt x="577" y="0"/>
                    <a:pt x="57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1" name="Freeform 116"/>
            <p:cNvSpPr>
              <a:spLocks noChangeArrowheads="1"/>
            </p:cNvSpPr>
            <p:nvPr/>
          </p:nvSpPr>
          <p:spPr bwMode="auto">
            <a:xfrm>
              <a:off x="5329" y="1398"/>
              <a:ext cx="162" cy="163"/>
            </a:xfrm>
            <a:custGeom>
              <a:avLst/>
              <a:gdLst>
                <a:gd name="T0" fmla="*/ 455 w 719"/>
                <a:gd name="T1" fmla="*/ 670 h 725"/>
                <a:gd name="T2" fmla="*/ 455 w 719"/>
                <a:gd name="T3" fmla="*/ 670 h 725"/>
                <a:gd name="T4" fmla="*/ 571 w 719"/>
                <a:gd name="T5" fmla="*/ 591 h 725"/>
                <a:gd name="T6" fmla="*/ 472 w 719"/>
                <a:gd name="T7" fmla="*/ 421 h 725"/>
                <a:gd name="T8" fmla="*/ 608 w 719"/>
                <a:gd name="T9" fmla="*/ 596 h 725"/>
                <a:gd name="T10" fmla="*/ 455 w 719"/>
                <a:gd name="T11" fmla="*/ 670 h 725"/>
                <a:gd name="T12" fmla="*/ 359 w 719"/>
                <a:gd name="T13" fmla="*/ 0 h 725"/>
                <a:gd name="T14" fmla="*/ 359 w 719"/>
                <a:gd name="T15" fmla="*/ 0 h 725"/>
                <a:gd name="T16" fmla="*/ 255 w 719"/>
                <a:gd name="T17" fmla="*/ 40 h 725"/>
                <a:gd name="T18" fmla="*/ 255 w 719"/>
                <a:gd name="T19" fmla="*/ 42 h 725"/>
                <a:gd name="T20" fmla="*/ 252 w 719"/>
                <a:gd name="T21" fmla="*/ 42 h 725"/>
                <a:gd name="T22" fmla="*/ 252 w 719"/>
                <a:gd name="T23" fmla="*/ 118 h 725"/>
                <a:gd name="T24" fmla="*/ 255 w 719"/>
                <a:gd name="T25" fmla="*/ 118 h 725"/>
                <a:gd name="T26" fmla="*/ 286 w 719"/>
                <a:gd name="T27" fmla="*/ 141 h 725"/>
                <a:gd name="T28" fmla="*/ 286 w 719"/>
                <a:gd name="T29" fmla="*/ 311 h 725"/>
                <a:gd name="T30" fmla="*/ 263 w 719"/>
                <a:gd name="T31" fmla="*/ 350 h 725"/>
                <a:gd name="T32" fmla="*/ 96 w 719"/>
                <a:gd name="T33" fmla="*/ 667 h 725"/>
                <a:gd name="T34" fmla="*/ 339 w 719"/>
                <a:gd name="T35" fmla="*/ 724 h 725"/>
                <a:gd name="T36" fmla="*/ 359 w 719"/>
                <a:gd name="T37" fmla="*/ 724 h 725"/>
                <a:gd name="T38" fmla="*/ 382 w 719"/>
                <a:gd name="T39" fmla="*/ 724 h 725"/>
                <a:gd name="T40" fmla="*/ 622 w 719"/>
                <a:gd name="T41" fmla="*/ 667 h 725"/>
                <a:gd name="T42" fmla="*/ 461 w 719"/>
                <a:gd name="T43" fmla="*/ 350 h 725"/>
                <a:gd name="T44" fmla="*/ 444 w 719"/>
                <a:gd name="T45" fmla="*/ 311 h 725"/>
                <a:gd name="T46" fmla="*/ 444 w 719"/>
                <a:gd name="T47" fmla="*/ 138 h 725"/>
                <a:gd name="T48" fmla="*/ 461 w 719"/>
                <a:gd name="T49" fmla="*/ 118 h 725"/>
                <a:gd name="T50" fmla="*/ 467 w 719"/>
                <a:gd name="T51" fmla="*/ 118 h 725"/>
                <a:gd name="T52" fmla="*/ 467 w 719"/>
                <a:gd name="T53" fmla="*/ 42 h 725"/>
                <a:gd name="T54" fmla="*/ 461 w 719"/>
                <a:gd name="T55" fmla="*/ 42 h 725"/>
                <a:gd name="T56" fmla="*/ 461 w 719"/>
                <a:gd name="T57" fmla="*/ 40 h 725"/>
                <a:gd name="T58" fmla="*/ 359 w 719"/>
                <a:gd name="T59" fmla="*/ 0 h 725"/>
                <a:gd name="T60" fmla="*/ 455 w 719"/>
                <a:gd name="T61" fmla="*/ 67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9" h="725">
                  <a:moveTo>
                    <a:pt x="455" y="670"/>
                  </a:moveTo>
                  <a:lnTo>
                    <a:pt x="455" y="670"/>
                  </a:lnTo>
                  <a:cubicBezTo>
                    <a:pt x="455" y="670"/>
                    <a:pt x="566" y="648"/>
                    <a:pt x="571" y="591"/>
                  </a:cubicBezTo>
                  <a:cubicBezTo>
                    <a:pt x="577" y="531"/>
                    <a:pt x="472" y="421"/>
                    <a:pt x="472" y="421"/>
                  </a:cubicBezTo>
                  <a:cubicBezTo>
                    <a:pt x="472" y="421"/>
                    <a:pt x="608" y="526"/>
                    <a:pt x="608" y="596"/>
                  </a:cubicBezTo>
                  <a:cubicBezTo>
                    <a:pt x="605" y="670"/>
                    <a:pt x="455" y="670"/>
                    <a:pt x="455" y="670"/>
                  </a:cubicBezTo>
                  <a:lnTo>
                    <a:pt x="359" y="0"/>
                  </a:lnTo>
                  <a:lnTo>
                    <a:pt x="359" y="0"/>
                  </a:lnTo>
                  <a:cubicBezTo>
                    <a:pt x="302" y="0"/>
                    <a:pt x="255" y="20"/>
                    <a:pt x="255" y="40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2" y="42"/>
                    <a:pt x="252" y="42"/>
                    <a:pt x="252" y="42"/>
                  </a:cubicBezTo>
                  <a:cubicBezTo>
                    <a:pt x="252" y="118"/>
                    <a:pt x="252" y="118"/>
                    <a:pt x="252" y="118"/>
                  </a:cubicBezTo>
                  <a:cubicBezTo>
                    <a:pt x="255" y="118"/>
                    <a:pt x="255" y="118"/>
                    <a:pt x="255" y="118"/>
                  </a:cubicBezTo>
                  <a:cubicBezTo>
                    <a:pt x="257" y="127"/>
                    <a:pt x="263" y="135"/>
                    <a:pt x="286" y="141"/>
                  </a:cubicBezTo>
                  <a:cubicBezTo>
                    <a:pt x="286" y="178"/>
                    <a:pt x="286" y="283"/>
                    <a:pt x="286" y="311"/>
                  </a:cubicBezTo>
                  <a:cubicBezTo>
                    <a:pt x="286" y="342"/>
                    <a:pt x="263" y="350"/>
                    <a:pt x="263" y="350"/>
                  </a:cubicBezTo>
                  <a:cubicBezTo>
                    <a:pt x="223" y="373"/>
                    <a:pt x="0" y="599"/>
                    <a:pt x="96" y="667"/>
                  </a:cubicBezTo>
                  <a:cubicBezTo>
                    <a:pt x="172" y="718"/>
                    <a:pt x="288" y="724"/>
                    <a:pt x="339" y="724"/>
                  </a:cubicBezTo>
                  <a:cubicBezTo>
                    <a:pt x="348" y="724"/>
                    <a:pt x="356" y="724"/>
                    <a:pt x="359" y="724"/>
                  </a:cubicBezTo>
                  <a:cubicBezTo>
                    <a:pt x="365" y="724"/>
                    <a:pt x="370" y="724"/>
                    <a:pt x="382" y="724"/>
                  </a:cubicBezTo>
                  <a:cubicBezTo>
                    <a:pt x="433" y="724"/>
                    <a:pt x="548" y="718"/>
                    <a:pt x="622" y="667"/>
                  </a:cubicBezTo>
                  <a:cubicBezTo>
                    <a:pt x="718" y="599"/>
                    <a:pt x="500" y="373"/>
                    <a:pt x="461" y="350"/>
                  </a:cubicBezTo>
                  <a:cubicBezTo>
                    <a:pt x="461" y="350"/>
                    <a:pt x="444" y="342"/>
                    <a:pt x="444" y="311"/>
                  </a:cubicBezTo>
                  <a:cubicBezTo>
                    <a:pt x="444" y="283"/>
                    <a:pt x="444" y="175"/>
                    <a:pt x="444" y="138"/>
                  </a:cubicBezTo>
                  <a:cubicBezTo>
                    <a:pt x="455" y="133"/>
                    <a:pt x="461" y="127"/>
                    <a:pt x="461" y="118"/>
                  </a:cubicBezTo>
                  <a:cubicBezTo>
                    <a:pt x="467" y="118"/>
                    <a:pt x="467" y="118"/>
                    <a:pt x="467" y="118"/>
                  </a:cubicBezTo>
                  <a:cubicBezTo>
                    <a:pt x="467" y="42"/>
                    <a:pt x="467" y="42"/>
                    <a:pt x="467" y="42"/>
                  </a:cubicBezTo>
                  <a:cubicBezTo>
                    <a:pt x="461" y="42"/>
                    <a:pt x="461" y="42"/>
                    <a:pt x="461" y="42"/>
                  </a:cubicBezTo>
                  <a:cubicBezTo>
                    <a:pt x="461" y="42"/>
                    <a:pt x="461" y="42"/>
                    <a:pt x="461" y="40"/>
                  </a:cubicBezTo>
                  <a:cubicBezTo>
                    <a:pt x="461" y="20"/>
                    <a:pt x="416" y="0"/>
                    <a:pt x="359" y="0"/>
                  </a:cubicBezTo>
                  <a:lnTo>
                    <a:pt x="455" y="6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2" name="Freeform 117"/>
            <p:cNvSpPr>
              <a:spLocks noChangeArrowheads="1"/>
            </p:cNvSpPr>
            <p:nvPr/>
          </p:nvSpPr>
          <p:spPr bwMode="auto">
            <a:xfrm>
              <a:off x="5011" y="949"/>
              <a:ext cx="203" cy="203"/>
            </a:xfrm>
            <a:custGeom>
              <a:avLst/>
              <a:gdLst>
                <a:gd name="T0" fmla="*/ 473 w 901"/>
                <a:gd name="T1" fmla="*/ 0 h 900"/>
                <a:gd name="T2" fmla="*/ 473 w 901"/>
                <a:gd name="T3" fmla="*/ 0 h 900"/>
                <a:gd name="T4" fmla="*/ 23 w 901"/>
                <a:gd name="T5" fmla="*/ 449 h 900"/>
                <a:gd name="T6" fmla="*/ 473 w 901"/>
                <a:gd name="T7" fmla="*/ 899 h 900"/>
                <a:gd name="T8" fmla="*/ 691 w 901"/>
                <a:gd name="T9" fmla="*/ 842 h 900"/>
                <a:gd name="T10" fmla="*/ 507 w 901"/>
                <a:gd name="T11" fmla="*/ 888 h 900"/>
                <a:gd name="T12" fmla="*/ 501 w 901"/>
                <a:gd name="T13" fmla="*/ 888 h 900"/>
                <a:gd name="T14" fmla="*/ 657 w 901"/>
                <a:gd name="T15" fmla="*/ 840 h 900"/>
                <a:gd name="T16" fmla="*/ 648 w 901"/>
                <a:gd name="T17" fmla="*/ 840 h 900"/>
                <a:gd name="T18" fmla="*/ 473 w 901"/>
                <a:gd name="T19" fmla="*/ 876 h 900"/>
                <a:gd name="T20" fmla="*/ 329 w 901"/>
                <a:gd name="T21" fmla="*/ 851 h 900"/>
                <a:gd name="T22" fmla="*/ 433 w 901"/>
                <a:gd name="T23" fmla="*/ 888 h 900"/>
                <a:gd name="T24" fmla="*/ 43 w 901"/>
                <a:gd name="T25" fmla="*/ 390 h 900"/>
                <a:gd name="T26" fmla="*/ 49 w 901"/>
                <a:gd name="T27" fmla="*/ 387 h 900"/>
                <a:gd name="T28" fmla="*/ 49 w 901"/>
                <a:gd name="T29" fmla="*/ 393 h 900"/>
                <a:gd name="T30" fmla="*/ 69 w 901"/>
                <a:gd name="T31" fmla="*/ 308 h 900"/>
                <a:gd name="T32" fmla="*/ 69 w 901"/>
                <a:gd name="T33" fmla="*/ 308 h 900"/>
                <a:gd name="T34" fmla="*/ 86 w 901"/>
                <a:gd name="T35" fmla="*/ 263 h 900"/>
                <a:gd name="T36" fmla="*/ 86 w 901"/>
                <a:gd name="T37" fmla="*/ 268 h 900"/>
                <a:gd name="T38" fmla="*/ 241 w 901"/>
                <a:gd name="T39" fmla="*/ 90 h 900"/>
                <a:gd name="T40" fmla="*/ 156 w 901"/>
                <a:gd name="T41" fmla="*/ 158 h 900"/>
                <a:gd name="T42" fmla="*/ 411 w 901"/>
                <a:gd name="T43" fmla="*/ 19 h 900"/>
                <a:gd name="T44" fmla="*/ 481 w 901"/>
                <a:gd name="T45" fmla="*/ 17 h 900"/>
                <a:gd name="T46" fmla="*/ 487 w 901"/>
                <a:gd name="T47" fmla="*/ 22 h 900"/>
                <a:gd name="T48" fmla="*/ 877 w 901"/>
                <a:gd name="T49" fmla="*/ 308 h 900"/>
                <a:gd name="T50" fmla="*/ 880 w 901"/>
                <a:gd name="T51" fmla="*/ 311 h 900"/>
                <a:gd name="T52" fmla="*/ 886 w 901"/>
                <a:gd name="T53" fmla="*/ 325 h 900"/>
                <a:gd name="T54" fmla="*/ 897 w 901"/>
                <a:gd name="T55" fmla="*/ 339 h 900"/>
                <a:gd name="T56" fmla="*/ 900 w 901"/>
                <a:gd name="T57" fmla="*/ 336 h 900"/>
                <a:gd name="T58" fmla="*/ 609 w 901"/>
                <a:gd name="T59" fmla="*/ 31 h 900"/>
                <a:gd name="T60" fmla="*/ 809 w 901"/>
                <a:gd name="T61" fmla="*/ 152 h 900"/>
                <a:gd name="T62" fmla="*/ 473 w 901"/>
                <a:gd name="T63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1" h="900">
                  <a:moveTo>
                    <a:pt x="473" y="0"/>
                  </a:moveTo>
                  <a:lnTo>
                    <a:pt x="473" y="0"/>
                  </a:lnTo>
                  <a:cubicBezTo>
                    <a:pt x="227" y="0"/>
                    <a:pt x="23" y="200"/>
                    <a:pt x="23" y="449"/>
                  </a:cubicBezTo>
                  <a:cubicBezTo>
                    <a:pt x="23" y="698"/>
                    <a:pt x="227" y="899"/>
                    <a:pt x="473" y="899"/>
                  </a:cubicBezTo>
                  <a:cubicBezTo>
                    <a:pt x="552" y="899"/>
                    <a:pt x="626" y="879"/>
                    <a:pt x="691" y="842"/>
                  </a:cubicBezTo>
                  <a:cubicBezTo>
                    <a:pt x="603" y="885"/>
                    <a:pt x="527" y="888"/>
                    <a:pt x="507" y="888"/>
                  </a:cubicBezTo>
                  <a:cubicBezTo>
                    <a:pt x="501" y="888"/>
                    <a:pt x="501" y="888"/>
                    <a:pt x="501" y="888"/>
                  </a:cubicBezTo>
                  <a:cubicBezTo>
                    <a:pt x="609" y="888"/>
                    <a:pt x="657" y="840"/>
                    <a:pt x="657" y="840"/>
                  </a:cubicBezTo>
                  <a:cubicBezTo>
                    <a:pt x="657" y="840"/>
                    <a:pt x="654" y="840"/>
                    <a:pt x="648" y="840"/>
                  </a:cubicBezTo>
                  <a:cubicBezTo>
                    <a:pt x="594" y="865"/>
                    <a:pt x="535" y="876"/>
                    <a:pt x="473" y="876"/>
                  </a:cubicBezTo>
                  <a:cubicBezTo>
                    <a:pt x="422" y="876"/>
                    <a:pt x="374" y="868"/>
                    <a:pt x="329" y="851"/>
                  </a:cubicBezTo>
                  <a:cubicBezTo>
                    <a:pt x="348" y="871"/>
                    <a:pt x="433" y="888"/>
                    <a:pt x="433" y="888"/>
                  </a:cubicBezTo>
                  <a:cubicBezTo>
                    <a:pt x="0" y="825"/>
                    <a:pt x="43" y="390"/>
                    <a:pt x="43" y="390"/>
                  </a:cubicBezTo>
                  <a:cubicBezTo>
                    <a:pt x="49" y="387"/>
                    <a:pt x="49" y="387"/>
                    <a:pt x="49" y="387"/>
                  </a:cubicBezTo>
                  <a:cubicBezTo>
                    <a:pt x="49" y="387"/>
                    <a:pt x="49" y="390"/>
                    <a:pt x="49" y="393"/>
                  </a:cubicBezTo>
                  <a:cubicBezTo>
                    <a:pt x="54" y="364"/>
                    <a:pt x="60" y="336"/>
                    <a:pt x="69" y="308"/>
                  </a:cubicBezTo>
                  <a:lnTo>
                    <a:pt x="69" y="308"/>
                  </a:lnTo>
                  <a:cubicBezTo>
                    <a:pt x="74" y="288"/>
                    <a:pt x="86" y="263"/>
                    <a:pt x="86" y="263"/>
                  </a:cubicBezTo>
                  <a:cubicBezTo>
                    <a:pt x="86" y="263"/>
                    <a:pt x="86" y="266"/>
                    <a:pt x="86" y="268"/>
                  </a:cubicBezTo>
                  <a:cubicBezTo>
                    <a:pt x="120" y="195"/>
                    <a:pt x="173" y="133"/>
                    <a:pt x="241" y="90"/>
                  </a:cubicBezTo>
                  <a:cubicBezTo>
                    <a:pt x="198" y="113"/>
                    <a:pt x="156" y="158"/>
                    <a:pt x="156" y="158"/>
                  </a:cubicBezTo>
                  <a:cubicBezTo>
                    <a:pt x="258" y="39"/>
                    <a:pt x="411" y="19"/>
                    <a:pt x="411" y="19"/>
                  </a:cubicBezTo>
                  <a:cubicBezTo>
                    <a:pt x="425" y="17"/>
                    <a:pt x="481" y="17"/>
                    <a:pt x="481" y="17"/>
                  </a:cubicBezTo>
                  <a:cubicBezTo>
                    <a:pt x="487" y="22"/>
                    <a:pt x="487" y="22"/>
                    <a:pt x="487" y="22"/>
                  </a:cubicBezTo>
                  <a:cubicBezTo>
                    <a:pt x="668" y="25"/>
                    <a:pt x="821" y="144"/>
                    <a:pt x="877" y="308"/>
                  </a:cubicBezTo>
                  <a:cubicBezTo>
                    <a:pt x="877" y="308"/>
                    <a:pt x="880" y="308"/>
                    <a:pt x="880" y="311"/>
                  </a:cubicBezTo>
                  <a:cubicBezTo>
                    <a:pt x="886" y="317"/>
                    <a:pt x="880" y="317"/>
                    <a:pt x="886" y="325"/>
                  </a:cubicBezTo>
                  <a:cubicBezTo>
                    <a:pt x="892" y="336"/>
                    <a:pt x="892" y="334"/>
                    <a:pt x="897" y="339"/>
                  </a:cubicBezTo>
                  <a:cubicBezTo>
                    <a:pt x="900" y="336"/>
                    <a:pt x="900" y="336"/>
                    <a:pt x="900" y="336"/>
                  </a:cubicBezTo>
                  <a:cubicBezTo>
                    <a:pt x="838" y="116"/>
                    <a:pt x="609" y="31"/>
                    <a:pt x="609" y="31"/>
                  </a:cubicBezTo>
                  <a:cubicBezTo>
                    <a:pt x="691" y="59"/>
                    <a:pt x="758" y="102"/>
                    <a:pt x="809" y="152"/>
                  </a:cubicBezTo>
                  <a:cubicBezTo>
                    <a:pt x="727" y="59"/>
                    <a:pt x="609" y="0"/>
                    <a:pt x="47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3" name="Freeform 118"/>
            <p:cNvSpPr>
              <a:spLocks noChangeArrowheads="1"/>
            </p:cNvSpPr>
            <p:nvPr/>
          </p:nvSpPr>
          <p:spPr bwMode="auto">
            <a:xfrm>
              <a:off x="5011" y="953"/>
              <a:ext cx="220" cy="197"/>
            </a:xfrm>
            <a:custGeom>
              <a:avLst/>
              <a:gdLst>
                <a:gd name="T0" fmla="*/ 295 w 974"/>
                <a:gd name="T1" fmla="*/ 62 h 872"/>
                <a:gd name="T2" fmla="*/ 275 w 974"/>
                <a:gd name="T3" fmla="*/ 113 h 872"/>
                <a:gd name="T4" fmla="*/ 258 w 974"/>
                <a:gd name="T5" fmla="*/ 116 h 872"/>
                <a:gd name="T6" fmla="*/ 235 w 974"/>
                <a:gd name="T7" fmla="*/ 133 h 872"/>
                <a:gd name="T8" fmla="*/ 204 w 974"/>
                <a:gd name="T9" fmla="*/ 141 h 872"/>
                <a:gd name="T10" fmla="*/ 159 w 974"/>
                <a:gd name="T11" fmla="*/ 183 h 872"/>
                <a:gd name="T12" fmla="*/ 108 w 974"/>
                <a:gd name="T13" fmla="*/ 254 h 872"/>
                <a:gd name="T14" fmla="*/ 111 w 974"/>
                <a:gd name="T15" fmla="*/ 294 h 872"/>
                <a:gd name="T16" fmla="*/ 122 w 974"/>
                <a:gd name="T17" fmla="*/ 311 h 872"/>
                <a:gd name="T18" fmla="*/ 100 w 974"/>
                <a:gd name="T19" fmla="*/ 302 h 872"/>
                <a:gd name="T20" fmla="*/ 91 w 974"/>
                <a:gd name="T21" fmla="*/ 285 h 872"/>
                <a:gd name="T22" fmla="*/ 86 w 974"/>
                <a:gd name="T23" fmla="*/ 251 h 872"/>
                <a:gd name="T24" fmla="*/ 74 w 974"/>
                <a:gd name="T25" fmla="*/ 319 h 872"/>
                <a:gd name="T26" fmla="*/ 88 w 974"/>
                <a:gd name="T27" fmla="*/ 359 h 872"/>
                <a:gd name="T28" fmla="*/ 117 w 974"/>
                <a:gd name="T29" fmla="*/ 362 h 872"/>
                <a:gd name="T30" fmla="*/ 170 w 974"/>
                <a:gd name="T31" fmla="*/ 401 h 872"/>
                <a:gd name="T32" fmla="*/ 218 w 974"/>
                <a:gd name="T33" fmla="*/ 461 h 872"/>
                <a:gd name="T34" fmla="*/ 278 w 974"/>
                <a:gd name="T35" fmla="*/ 503 h 872"/>
                <a:gd name="T36" fmla="*/ 258 w 974"/>
                <a:gd name="T37" fmla="*/ 608 h 872"/>
                <a:gd name="T38" fmla="*/ 213 w 974"/>
                <a:gd name="T39" fmla="*/ 723 h 872"/>
                <a:gd name="T40" fmla="*/ 232 w 974"/>
                <a:gd name="T41" fmla="*/ 772 h 872"/>
                <a:gd name="T42" fmla="*/ 164 w 974"/>
                <a:gd name="T43" fmla="*/ 690 h 872"/>
                <a:gd name="T44" fmla="*/ 125 w 974"/>
                <a:gd name="T45" fmla="*/ 593 h 872"/>
                <a:gd name="T46" fmla="*/ 60 w 974"/>
                <a:gd name="T47" fmla="*/ 398 h 872"/>
                <a:gd name="T48" fmla="*/ 326 w 974"/>
                <a:gd name="T49" fmla="*/ 831 h 872"/>
                <a:gd name="T50" fmla="*/ 371 w 974"/>
                <a:gd name="T51" fmla="*/ 806 h 872"/>
                <a:gd name="T52" fmla="*/ 467 w 974"/>
                <a:gd name="T53" fmla="*/ 800 h 872"/>
                <a:gd name="T54" fmla="*/ 464 w 974"/>
                <a:gd name="T55" fmla="*/ 825 h 872"/>
                <a:gd name="T56" fmla="*/ 535 w 974"/>
                <a:gd name="T57" fmla="*/ 825 h 872"/>
                <a:gd name="T58" fmla="*/ 614 w 974"/>
                <a:gd name="T59" fmla="*/ 814 h 872"/>
                <a:gd name="T60" fmla="*/ 507 w 974"/>
                <a:gd name="T61" fmla="*/ 871 h 872"/>
                <a:gd name="T62" fmla="*/ 886 w 974"/>
                <a:gd name="T63" fmla="*/ 308 h 872"/>
                <a:gd name="T64" fmla="*/ 832 w 974"/>
                <a:gd name="T65" fmla="*/ 243 h 872"/>
                <a:gd name="T66" fmla="*/ 804 w 974"/>
                <a:gd name="T67" fmla="*/ 331 h 872"/>
                <a:gd name="T68" fmla="*/ 741 w 974"/>
                <a:gd name="T69" fmla="*/ 268 h 872"/>
                <a:gd name="T70" fmla="*/ 773 w 974"/>
                <a:gd name="T71" fmla="*/ 331 h 872"/>
                <a:gd name="T72" fmla="*/ 804 w 974"/>
                <a:gd name="T73" fmla="*/ 356 h 872"/>
                <a:gd name="T74" fmla="*/ 804 w 974"/>
                <a:gd name="T75" fmla="*/ 444 h 872"/>
                <a:gd name="T76" fmla="*/ 767 w 974"/>
                <a:gd name="T77" fmla="*/ 576 h 872"/>
                <a:gd name="T78" fmla="*/ 677 w 974"/>
                <a:gd name="T79" fmla="*/ 673 h 872"/>
                <a:gd name="T80" fmla="*/ 628 w 974"/>
                <a:gd name="T81" fmla="*/ 616 h 872"/>
                <a:gd name="T82" fmla="*/ 617 w 974"/>
                <a:gd name="T83" fmla="*/ 503 h 872"/>
                <a:gd name="T84" fmla="*/ 597 w 974"/>
                <a:gd name="T85" fmla="*/ 441 h 872"/>
                <a:gd name="T86" fmla="*/ 549 w 974"/>
                <a:gd name="T87" fmla="*/ 396 h 872"/>
                <a:gd name="T88" fmla="*/ 439 w 974"/>
                <a:gd name="T89" fmla="*/ 401 h 872"/>
                <a:gd name="T90" fmla="*/ 408 w 974"/>
                <a:gd name="T91" fmla="*/ 353 h 872"/>
                <a:gd name="T92" fmla="*/ 408 w 974"/>
                <a:gd name="T93" fmla="*/ 266 h 872"/>
                <a:gd name="T94" fmla="*/ 498 w 974"/>
                <a:gd name="T95" fmla="*/ 189 h 872"/>
                <a:gd name="T96" fmla="*/ 538 w 974"/>
                <a:gd name="T97" fmla="*/ 183 h 872"/>
                <a:gd name="T98" fmla="*/ 577 w 974"/>
                <a:gd name="T99" fmla="*/ 206 h 872"/>
                <a:gd name="T100" fmla="*/ 648 w 974"/>
                <a:gd name="T101" fmla="*/ 206 h 872"/>
                <a:gd name="T102" fmla="*/ 705 w 974"/>
                <a:gd name="T103" fmla="*/ 203 h 872"/>
                <a:gd name="T104" fmla="*/ 705 w 974"/>
                <a:gd name="T105" fmla="*/ 192 h 872"/>
                <a:gd name="T106" fmla="*/ 657 w 974"/>
                <a:gd name="T107" fmla="*/ 175 h 872"/>
                <a:gd name="T108" fmla="*/ 685 w 974"/>
                <a:gd name="T109" fmla="*/ 155 h 872"/>
                <a:gd name="T110" fmla="*/ 648 w 974"/>
                <a:gd name="T111" fmla="*/ 144 h 872"/>
                <a:gd name="T112" fmla="*/ 575 w 974"/>
                <a:gd name="T113" fmla="*/ 141 h 872"/>
                <a:gd name="T114" fmla="*/ 518 w 974"/>
                <a:gd name="T115" fmla="*/ 158 h 872"/>
                <a:gd name="T116" fmla="*/ 507 w 974"/>
                <a:gd name="T117" fmla="*/ 107 h 872"/>
                <a:gd name="T118" fmla="*/ 436 w 974"/>
                <a:gd name="T119" fmla="*/ 79 h 872"/>
                <a:gd name="T120" fmla="*/ 425 w 974"/>
                <a:gd name="T121" fmla="*/ 48 h 872"/>
                <a:gd name="T122" fmla="*/ 481 w 974"/>
                <a:gd name="T123" fmla="*/ 17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872">
                  <a:moveTo>
                    <a:pt x="481" y="0"/>
                  </a:moveTo>
                  <a:lnTo>
                    <a:pt x="481" y="0"/>
                  </a:lnTo>
                  <a:cubicBezTo>
                    <a:pt x="481" y="0"/>
                    <a:pt x="425" y="0"/>
                    <a:pt x="411" y="2"/>
                  </a:cubicBezTo>
                  <a:cubicBezTo>
                    <a:pt x="411" y="2"/>
                    <a:pt x="258" y="22"/>
                    <a:pt x="156" y="141"/>
                  </a:cubicBezTo>
                  <a:cubicBezTo>
                    <a:pt x="156" y="141"/>
                    <a:pt x="198" y="96"/>
                    <a:pt x="241" y="73"/>
                  </a:cubicBezTo>
                  <a:cubicBezTo>
                    <a:pt x="255" y="65"/>
                    <a:pt x="269" y="59"/>
                    <a:pt x="283" y="59"/>
                  </a:cubicBezTo>
                  <a:cubicBezTo>
                    <a:pt x="295" y="62"/>
                    <a:pt x="295" y="62"/>
                    <a:pt x="295" y="62"/>
                  </a:cubicBezTo>
                  <a:lnTo>
                    <a:pt x="292" y="68"/>
                  </a:lnTo>
                  <a:cubicBezTo>
                    <a:pt x="289" y="70"/>
                    <a:pt x="283" y="79"/>
                    <a:pt x="283" y="82"/>
                  </a:cubicBezTo>
                  <a:lnTo>
                    <a:pt x="283" y="90"/>
                  </a:lnTo>
                  <a:cubicBezTo>
                    <a:pt x="281" y="96"/>
                    <a:pt x="281" y="96"/>
                    <a:pt x="281" y="96"/>
                  </a:cubicBezTo>
                  <a:cubicBezTo>
                    <a:pt x="281" y="96"/>
                    <a:pt x="278" y="96"/>
                    <a:pt x="275" y="99"/>
                  </a:cubicBezTo>
                  <a:cubicBezTo>
                    <a:pt x="275" y="99"/>
                    <a:pt x="272" y="99"/>
                    <a:pt x="272" y="105"/>
                  </a:cubicBezTo>
                  <a:cubicBezTo>
                    <a:pt x="272" y="107"/>
                    <a:pt x="275" y="113"/>
                    <a:pt x="275" y="113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1" y="130"/>
                    <a:pt x="258" y="130"/>
                  </a:cubicBezTo>
                  <a:cubicBezTo>
                    <a:pt x="255" y="130"/>
                    <a:pt x="255" y="130"/>
                    <a:pt x="255" y="130"/>
                  </a:cubicBezTo>
                  <a:cubicBezTo>
                    <a:pt x="249" y="127"/>
                    <a:pt x="249" y="121"/>
                    <a:pt x="249" y="121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8" y="116"/>
                    <a:pt x="261" y="116"/>
                    <a:pt x="258" y="113"/>
                  </a:cubicBezTo>
                  <a:cubicBezTo>
                    <a:pt x="255" y="113"/>
                    <a:pt x="255" y="107"/>
                    <a:pt x="252" y="107"/>
                  </a:cubicBezTo>
                  <a:lnTo>
                    <a:pt x="249" y="107"/>
                  </a:lnTo>
                  <a:cubicBezTo>
                    <a:pt x="247" y="107"/>
                    <a:pt x="238" y="116"/>
                    <a:pt x="238" y="116"/>
                  </a:cubicBezTo>
                  <a:cubicBezTo>
                    <a:pt x="230" y="119"/>
                    <a:pt x="230" y="119"/>
                    <a:pt x="230" y="119"/>
                  </a:cubicBezTo>
                  <a:cubicBezTo>
                    <a:pt x="230" y="119"/>
                    <a:pt x="227" y="130"/>
                    <a:pt x="230" y="130"/>
                  </a:cubicBezTo>
                  <a:lnTo>
                    <a:pt x="235" y="133"/>
                  </a:lnTo>
                  <a:lnTo>
                    <a:pt x="235" y="135"/>
                  </a:lnTo>
                  <a:cubicBezTo>
                    <a:pt x="235" y="138"/>
                    <a:pt x="232" y="144"/>
                    <a:pt x="232" y="144"/>
                  </a:cubicBezTo>
                  <a:cubicBezTo>
                    <a:pt x="232" y="144"/>
                    <a:pt x="232" y="147"/>
                    <a:pt x="230" y="147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1" y="144"/>
                    <a:pt x="215" y="144"/>
                    <a:pt x="213" y="144"/>
                  </a:cubicBezTo>
                  <a:cubicBezTo>
                    <a:pt x="210" y="141"/>
                    <a:pt x="210" y="141"/>
                    <a:pt x="207" y="141"/>
                  </a:cubicBezTo>
                  <a:cubicBezTo>
                    <a:pt x="204" y="141"/>
                    <a:pt x="204" y="141"/>
                    <a:pt x="204" y="141"/>
                  </a:cubicBezTo>
                  <a:cubicBezTo>
                    <a:pt x="201" y="141"/>
                    <a:pt x="198" y="144"/>
                    <a:pt x="198" y="144"/>
                  </a:cubicBezTo>
                  <a:cubicBezTo>
                    <a:pt x="198" y="147"/>
                    <a:pt x="187" y="152"/>
                    <a:pt x="187" y="152"/>
                  </a:cubicBezTo>
                  <a:lnTo>
                    <a:pt x="184" y="155"/>
                  </a:lnTo>
                  <a:cubicBezTo>
                    <a:pt x="184" y="158"/>
                    <a:pt x="181" y="166"/>
                    <a:pt x="181" y="166"/>
                  </a:cubicBezTo>
                  <a:cubicBezTo>
                    <a:pt x="181" y="166"/>
                    <a:pt x="179" y="169"/>
                    <a:pt x="170" y="172"/>
                  </a:cubicBezTo>
                  <a:cubicBezTo>
                    <a:pt x="164" y="172"/>
                    <a:pt x="162" y="175"/>
                    <a:pt x="162" y="175"/>
                  </a:cubicBezTo>
                  <a:cubicBezTo>
                    <a:pt x="159" y="183"/>
                    <a:pt x="159" y="183"/>
                    <a:pt x="159" y="183"/>
                  </a:cubicBezTo>
                  <a:cubicBezTo>
                    <a:pt x="159" y="183"/>
                    <a:pt x="153" y="186"/>
                    <a:pt x="151" y="192"/>
                  </a:cubicBezTo>
                  <a:cubicBezTo>
                    <a:pt x="148" y="195"/>
                    <a:pt x="137" y="203"/>
                    <a:pt x="134" y="203"/>
                  </a:cubicBezTo>
                  <a:cubicBezTo>
                    <a:pt x="134" y="203"/>
                    <a:pt x="128" y="209"/>
                    <a:pt x="128" y="212"/>
                  </a:cubicBezTo>
                  <a:cubicBezTo>
                    <a:pt x="125" y="217"/>
                    <a:pt x="125" y="223"/>
                    <a:pt x="125" y="226"/>
                  </a:cubicBezTo>
                  <a:cubicBezTo>
                    <a:pt x="122" y="229"/>
                    <a:pt x="122" y="234"/>
                    <a:pt x="120" y="237"/>
                  </a:cubicBezTo>
                  <a:cubicBezTo>
                    <a:pt x="120" y="240"/>
                    <a:pt x="117" y="246"/>
                    <a:pt x="117" y="249"/>
                  </a:cubicBezTo>
                  <a:cubicBezTo>
                    <a:pt x="114" y="249"/>
                    <a:pt x="111" y="251"/>
                    <a:pt x="108" y="254"/>
                  </a:cubicBezTo>
                  <a:cubicBezTo>
                    <a:pt x="108" y="254"/>
                    <a:pt x="97" y="257"/>
                    <a:pt x="94" y="260"/>
                  </a:cubicBezTo>
                  <a:cubicBezTo>
                    <a:pt x="91" y="260"/>
                    <a:pt x="91" y="266"/>
                    <a:pt x="91" y="268"/>
                  </a:cubicBezTo>
                  <a:cubicBezTo>
                    <a:pt x="91" y="268"/>
                    <a:pt x="94" y="274"/>
                    <a:pt x="97" y="274"/>
                  </a:cubicBezTo>
                  <a:lnTo>
                    <a:pt x="103" y="274"/>
                  </a:lnTo>
                  <a:cubicBezTo>
                    <a:pt x="103" y="274"/>
                    <a:pt x="103" y="283"/>
                    <a:pt x="103" y="285"/>
                  </a:cubicBezTo>
                  <a:cubicBezTo>
                    <a:pt x="103" y="285"/>
                    <a:pt x="100" y="294"/>
                    <a:pt x="103" y="294"/>
                  </a:cubicBezTo>
                  <a:cubicBezTo>
                    <a:pt x="105" y="294"/>
                    <a:pt x="111" y="294"/>
                    <a:pt x="111" y="294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25" y="302"/>
                    <a:pt x="125" y="302"/>
                    <a:pt x="125" y="302"/>
                  </a:cubicBezTo>
                  <a:cubicBezTo>
                    <a:pt x="131" y="305"/>
                    <a:pt x="131" y="305"/>
                    <a:pt x="131" y="305"/>
                  </a:cubicBezTo>
                  <a:cubicBezTo>
                    <a:pt x="131" y="305"/>
                    <a:pt x="131" y="308"/>
                    <a:pt x="128" y="311"/>
                  </a:cubicBezTo>
                  <a:lnTo>
                    <a:pt x="125" y="314"/>
                  </a:lnTo>
                  <a:lnTo>
                    <a:pt x="125" y="314"/>
                  </a:lnTo>
                  <a:cubicBezTo>
                    <a:pt x="122" y="314"/>
                    <a:pt x="122" y="314"/>
                    <a:pt x="122" y="311"/>
                  </a:cubicBezTo>
                  <a:cubicBezTo>
                    <a:pt x="120" y="308"/>
                    <a:pt x="120" y="305"/>
                    <a:pt x="117" y="305"/>
                  </a:cubicBezTo>
                  <a:lnTo>
                    <a:pt x="117" y="305"/>
                  </a:lnTo>
                  <a:cubicBezTo>
                    <a:pt x="114" y="305"/>
                    <a:pt x="114" y="305"/>
                    <a:pt x="111" y="305"/>
                  </a:cubicBezTo>
                  <a:lnTo>
                    <a:pt x="108" y="305"/>
                  </a:lnTo>
                  <a:lnTo>
                    <a:pt x="108" y="305"/>
                  </a:lnTo>
                  <a:cubicBezTo>
                    <a:pt x="105" y="305"/>
                    <a:pt x="103" y="305"/>
                    <a:pt x="103" y="302"/>
                  </a:cubicBezTo>
                  <a:cubicBezTo>
                    <a:pt x="100" y="302"/>
                    <a:pt x="100" y="302"/>
                    <a:pt x="100" y="302"/>
                  </a:cubicBezTo>
                  <a:lnTo>
                    <a:pt x="100" y="302"/>
                  </a:lnTo>
                  <a:lnTo>
                    <a:pt x="100" y="302"/>
                  </a:lnTo>
                  <a:cubicBezTo>
                    <a:pt x="100" y="302"/>
                    <a:pt x="100" y="302"/>
                    <a:pt x="100" y="300"/>
                  </a:cubicBezTo>
                  <a:cubicBezTo>
                    <a:pt x="100" y="297"/>
                    <a:pt x="103" y="294"/>
                    <a:pt x="100" y="291"/>
                  </a:cubicBezTo>
                  <a:cubicBezTo>
                    <a:pt x="100" y="288"/>
                    <a:pt x="97" y="285"/>
                    <a:pt x="94" y="285"/>
                  </a:cubicBezTo>
                  <a:lnTo>
                    <a:pt x="94" y="285"/>
                  </a:lnTo>
                  <a:cubicBezTo>
                    <a:pt x="94" y="285"/>
                    <a:pt x="94" y="285"/>
                    <a:pt x="91" y="285"/>
                  </a:cubicBezTo>
                  <a:cubicBezTo>
                    <a:pt x="88" y="280"/>
                    <a:pt x="88" y="280"/>
                    <a:pt x="86" y="280"/>
                  </a:cubicBezTo>
                  <a:lnTo>
                    <a:pt x="86" y="280"/>
                  </a:lnTo>
                  <a:lnTo>
                    <a:pt x="83" y="280"/>
                  </a:lnTo>
                  <a:cubicBezTo>
                    <a:pt x="83" y="280"/>
                    <a:pt x="83" y="280"/>
                    <a:pt x="83" y="277"/>
                  </a:cubicBezTo>
                  <a:cubicBezTo>
                    <a:pt x="83" y="274"/>
                    <a:pt x="83" y="271"/>
                    <a:pt x="83" y="268"/>
                  </a:cubicBezTo>
                  <a:cubicBezTo>
                    <a:pt x="83" y="266"/>
                    <a:pt x="86" y="260"/>
                    <a:pt x="86" y="260"/>
                  </a:cubicBezTo>
                  <a:cubicBezTo>
                    <a:pt x="86" y="257"/>
                    <a:pt x="86" y="254"/>
                    <a:pt x="86" y="251"/>
                  </a:cubicBezTo>
                  <a:cubicBezTo>
                    <a:pt x="86" y="249"/>
                    <a:pt x="86" y="246"/>
                    <a:pt x="86" y="246"/>
                  </a:cubicBezTo>
                  <a:cubicBezTo>
                    <a:pt x="86" y="246"/>
                    <a:pt x="74" y="271"/>
                    <a:pt x="69" y="291"/>
                  </a:cubicBezTo>
                  <a:lnTo>
                    <a:pt x="69" y="291"/>
                  </a:lnTo>
                  <a:lnTo>
                    <a:pt x="69" y="291"/>
                  </a:lnTo>
                  <a:cubicBezTo>
                    <a:pt x="71" y="291"/>
                    <a:pt x="74" y="291"/>
                    <a:pt x="74" y="294"/>
                  </a:cubicBezTo>
                  <a:cubicBezTo>
                    <a:pt x="74" y="300"/>
                    <a:pt x="74" y="302"/>
                    <a:pt x="74" y="305"/>
                  </a:cubicBezTo>
                  <a:cubicBezTo>
                    <a:pt x="74" y="308"/>
                    <a:pt x="74" y="308"/>
                    <a:pt x="74" y="319"/>
                  </a:cubicBezTo>
                  <a:cubicBezTo>
                    <a:pt x="74" y="331"/>
                    <a:pt x="77" y="333"/>
                    <a:pt x="74" y="336"/>
                  </a:cubicBezTo>
                  <a:cubicBezTo>
                    <a:pt x="74" y="339"/>
                    <a:pt x="71" y="344"/>
                    <a:pt x="71" y="347"/>
                  </a:cubicBezTo>
                  <a:cubicBezTo>
                    <a:pt x="71" y="353"/>
                    <a:pt x="74" y="362"/>
                    <a:pt x="74" y="364"/>
                  </a:cubicBezTo>
                  <a:cubicBezTo>
                    <a:pt x="77" y="367"/>
                    <a:pt x="77" y="367"/>
                    <a:pt x="80" y="370"/>
                  </a:cubicBezTo>
                  <a:lnTo>
                    <a:pt x="77" y="376"/>
                  </a:lnTo>
                  <a:cubicBezTo>
                    <a:pt x="77" y="376"/>
                    <a:pt x="80" y="373"/>
                    <a:pt x="80" y="370"/>
                  </a:cubicBezTo>
                  <a:cubicBezTo>
                    <a:pt x="86" y="364"/>
                    <a:pt x="88" y="359"/>
                    <a:pt x="88" y="359"/>
                  </a:cubicBezTo>
                  <a:cubicBezTo>
                    <a:pt x="91" y="356"/>
                    <a:pt x="91" y="356"/>
                    <a:pt x="91" y="356"/>
                  </a:cubicBezTo>
                  <a:cubicBezTo>
                    <a:pt x="91" y="356"/>
                    <a:pt x="91" y="350"/>
                    <a:pt x="97" y="350"/>
                  </a:cubicBezTo>
                  <a:cubicBezTo>
                    <a:pt x="97" y="350"/>
                    <a:pt x="97" y="350"/>
                    <a:pt x="100" y="350"/>
                  </a:cubicBezTo>
                  <a:cubicBezTo>
                    <a:pt x="105" y="353"/>
                    <a:pt x="105" y="350"/>
                    <a:pt x="108" y="353"/>
                  </a:cubicBezTo>
                  <a:cubicBezTo>
                    <a:pt x="111" y="356"/>
                    <a:pt x="105" y="364"/>
                    <a:pt x="108" y="364"/>
                  </a:cubicBezTo>
                  <a:lnTo>
                    <a:pt x="108" y="364"/>
                  </a:lnTo>
                  <a:cubicBezTo>
                    <a:pt x="111" y="364"/>
                    <a:pt x="114" y="364"/>
                    <a:pt x="117" y="362"/>
                  </a:cubicBezTo>
                  <a:cubicBezTo>
                    <a:pt x="120" y="362"/>
                    <a:pt x="122" y="362"/>
                    <a:pt x="125" y="362"/>
                  </a:cubicBezTo>
                  <a:lnTo>
                    <a:pt x="125" y="362"/>
                  </a:lnTo>
                  <a:cubicBezTo>
                    <a:pt x="128" y="362"/>
                    <a:pt x="131" y="362"/>
                    <a:pt x="134" y="367"/>
                  </a:cubicBezTo>
                  <a:cubicBezTo>
                    <a:pt x="134" y="373"/>
                    <a:pt x="137" y="378"/>
                    <a:pt x="139" y="381"/>
                  </a:cubicBezTo>
                  <a:cubicBezTo>
                    <a:pt x="142" y="381"/>
                    <a:pt x="142" y="387"/>
                    <a:pt x="142" y="393"/>
                  </a:cubicBezTo>
                  <a:cubicBezTo>
                    <a:pt x="145" y="396"/>
                    <a:pt x="153" y="398"/>
                    <a:pt x="156" y="398"/>
                  </a:cubicBezTo>
                  <a:cubicBezTo>
                    <a:pt x="156" y="398"/>
                    <a:pt x="167" y="401"/>
                    <a:pt x="170" y="401"/>
                  </a:cubicBezTo>
                  <a:cubicBezTo>
                    <a:pt x="173" y="404"/>
                    <a:pt x="170" y="407"/>
                    <a:pt x="176" y="410"/>
                  </a:cubicBezTo>
                  <a:cubicBezTo>
                    <a:pt x="181" y="410"/>
                    <a:pt x="181" y="421"/>
                    <a:pt x="181" y="421"/>
                  </a:cubicBezTo>
                  <a:cubicBezTo>
                    <a:pt x="181" y="421"/>
                    <a:pt x="184" y="432"/>
                    <a:pt x="181" y="435"/>
                  </a:cubicBezTo>
                  <a:cubicBezTo>
                    <a:pt x="181" y="438"/>
                    <a:pt x="181" y="441"/>
                    <a:pt x="184" y="441"/>
                  </a:cubicBezTo>
                  <a:cubicBezTo>
                    <a:pt x="190" y="444"/>
                    <a:pt x="198" y="444"/>
                    <a:pt x="198" y="444"/>
                  </a:cubicBezTo>
                  <a:cubicBezTo>
                    <a:pt x="198" y="444"/>
                    <a:pt x="193" y="452"/>
                    <a:pt x="201" y="455"/>
                  </a:cubicBezTo>
                  <a:cubicBezTo>
                    <a:pt x="207" y="458"/>
                    <a:pt x="215" y="461"/>
                    <a:pt x="218" y="461"/>
                  </a:cubicBezTo>
                  <a:cubicBezTo>
                    <a:pt x="218" y="461"/>
                    <a:pt x="213" y="466"/>
                    <a:pt x="221" y="466"/>
                  </a:cubicBezTo>
                  <a:lnTo>
                    <a:pt x="221" y="466"/>
                  </a:lnTo>
                  <a:cubicBezTo>
                    <a:pt x="227" y="466"/>
                    <a:pt x="230" y="466"/>
                    <a:pt x="235" y="466"/>
                  </a:cubicBezTo>
                  <a:cubicBezTo>
                    <a:pt x="238" y="466"/>
                    <a:pt x="241" y="466"/>
                    <a:pt x="244" y="469"/>
                  </a:cubicBezTo>
                  <a:cubicBezTo>
                    <a:pt x="247" y="472"/>
                    <a:pt x="244" y="478"/>
                    <a:pt x="255" y="483"/>
                  </a:cubicBezTo>
                  <a:cubicBezTo>
                    <a:pt x="267" y="489"/>
                    <a:pt x="269" y="492"/>
                    <a:pt x="272" y="492"/>
                  </a:cubicBezTo>
                  <a:cubicBezTo>
                    <a:pt x="275" y="495"/>
                    <a:pt x="281" y="495"/>
                    <a:pt x="278" y="503"/>
                  </a:cubicBezTo>
                  <a:cubicBezTo>
                    <a:pt x="278" y="512"/>
                    <a:pt x="275" y="514"/>
                    <a:pt x="272" y="520"/>
                  </a:cubicBezTo>
                  <a:cubicBezTo>
                    <a:pt x="269" y="523"/>
                    <a:pt x="264" y="534"/>
                    <a:pt x="261" y="537"/>
                  </a:cubicBezTo>
                  <a:cubicBezTo>
                    <a:pt x="258" y="540"/>
                    <a:pt x="255" y="545"/>
                    <a:pt x="258" y="551"/>
                  </a:cubicBezTo>
                  <a:cubicBezTo>
                    <a:pt x="261" y="557"/>
                    <a:pt x="264" y="562"/>
                    <a:pt x="264" y="568"/>
                  </a:cubicBezTo>
                  <a:cubicBezTo>
                    <a:pt x="264" y="571"/>
                    <a:pt x="264" y="579"/>
                    <a:pt x="264" y="585"/>
                  </a:cubicBezTo>
                  <a:cubicBezTo>
                    <a:pt x="261" y="588"/>
                    <a:pt x="255" y="596"/>
                    <a:pt x="255" y="596"/>
                  </a:cubicBezTo>
                  <a:cubicBezTo>
                    <a:pt x="255" y="596"/>
                    <a:pt x="264" y="602"/>
                    <a:pt x="258" y="608"/>
                  </a:cubicBezTo>
                  <a:cubicBezTo>
                    <a:pt x="252" y="613"/>
                    <a:pt x="244" y="619"/>
                    <a:pt x="241" y="622"/>
                  </a:cubicBezTo>
                  <a:cubicBezTo>
                    <a:pt x="235" y="622"/>
                    <a:pt x="227" y="630"/>
                    <a:pt x="227" y="630"/>
                  </a:cubicBezTo>
                  <a:cubicBezTo>
                    <a:pt x="227" y="630"/>
                    <a:pt x="230" y="647"/>
                    <a:pt x="227" y="650"/>
                  </a:cubicBezTo>
                  <a:cubicBezTo>
                    <a:pt x="227" y="653"/>
                    <a:pt x="213" y="681"/>
                    <a:pt x="218" y="687"/>
                  </a:cubicBezTo>
                  <a:cubicBezTo>
                    <a:pt x="221" y="695"/>
                    <a:pt x="224" y="701"/>
                    <a:pt x="221" y="704"/>
                  </a:cubicBezTo>
                  <a:cubicBezTo>
                    <a:pt x="221" y="710"/>
                    <a:pt x="218" y="710"/>
                    <a:pt x="218" y="712"/>
                  </a:cubicBezTo>
                  <a:cubicBezTo>
                    <a:pt x="215" y="715"/>
                    <a:pt x="204" y="712"/>
                    <a:pt x="213" y="723"/>
                  </a:cubicBezTo>
                  <a:cubicBezTo>
                    <a:pt x="218" y="732"/>
                    <a:pt x="221" y="735"/>
                    <a:pt x="224" y="740"/>
                  </a:cubicBezTo>
                  <a:cubicBezTo>
                    <a:pt x="227" y="743"/>
                    <a:pt x="227" y="746"/>
                    <a:pt x="230" y="752"/>
                  </a:cubicBezTo>
                  <a:cubicBezTo>
                    <a:pt x="235" y="757"/>
                    <a:pt x="235" y="763"/>
                    <a:pt x="241" y="769"/>
                  </a:cubicBezTo>
                  <a:cubicBezTo>
                    <a:pt x="247" y="772"/>
                    <a:pt x="252" y="774"/>
                    <a:pt x="252" y="780"/>
                  </a:cubicBezTo>
                  <a:cubicBezTo>
                    <a:pt x="252" y="783"/>
                    <a:pt x="258" y="788"/>
                    <a:pt x="255" y="788"/>
                  </a:cubicBezTo>
                  <a:cubicBezTo>
                    <a:pt x="255" y="788"/>
                    <a:pt x="252" y="788"/>
                    <a:pt x="249" y="786"/>
                  </a:cubicBezTo>
                  <a:cubicBezTo>
                    <a:pt x="238" y="777"/>
                    <a:pt x="247" y="786"/>
                    <a:pt x="232" y="772"/>
                  </a:cubicBezTo>
                  <a:cubicBezTo>
                    <a:pt x="215" y="760"/>
                    <a:pt x="213" y="766"/>
                    <a:pt x="204" y="757"/>
                  </a:cubicBezTo>
                  <a:cubicBezTo>
                    <a:pt x="204" y="754"/>
                    <a:pt x="204" y="754"/>
                    <a:pt x="204" y="754"/>
                  </a:cubicBezTo>
                  <a:cubicBezTo>
                    <a:pt x="201" y="754"/>
                    <a:pt x="201" y="757"/>
                    <a:pt x="201" y="757"/>
                  </a:cubicBezTo>
                  <a:cubicBezTo>
                    <a:pt x="204" y="760"/>
                    <a:pt x="204" y="760"/>
                    <a:pt x="204" y="760"/>
                  </a:cubicBezTo>
                  <a:cubicBezTo>
                    <a:pt x="201" y="760"/>
                    <a:pt x="201" y="757"/>
                    <a:pt x="196" y="743"/>
                  </a:cubicBezTo>
                  <a:cubicBezTo>
                    <a:pt x="181" y="710"/>
                    <a:pt x="179" y="712"/>
                    <a:pt x="176" y="707"/>
                  </a:cubicBezTo>
                  <a:cubicBezTo>
                    <a:pt x="173" y="698"/>
                    <a:pt x="176" y="707"/>
                    <a:pt x="164" y="690"/>
                  </a:cubicBezTo>
                  <a:cubicBezTo>
                    <a:pt x="156" y="673"/>
                    <a:pt x="164" y="684"/>
                    <a:pt x="156" y="673"/>
                  </a:cubicBezTo>
                  <a:cubicBezTo>
                    <a:pt x="153" y="667"/>
                    <a:pt x="151" y="667"/>
                    <a:pt x="151" y="667"/>
                  </a:cubicBezTo>
                  <a:lnTo>
                    <a:pt x="148" y="667"/>
                  </a:lnTo>
                  <a:lnTo>
                    <a:pt x="148" y="667"/>
                  </a:lnTo>
                  <a:cubicBezTo>
                    <a:pt x="148" y="667"/>
                    <a:pt x="145" y="667"/>
                    <a:pt x="142" y="656"/>
                  </a:cubicBezTo>
                  <a:cubicBezTo>
                    <a:pt x="139" y="636"/>
                    <a:pt x="139" y="650"/>
                    <a:pt x="134" y="627"/>
                  </a:cubicBezTo>
                  <a:cubicBezTo>
                    <a:pt x="128" y="605"/>
                    <a:pt x="137" y="605"/>
                    <a:pt x="125" y="593"/>
                  </a:cubicBezTo>
                  <a:cubicBezTo>
                    <a:pt x="111" y="582"/>
                    <a:pt x="114" y="588"/>
                    <a:pt x="108" y="579"/>
                  </a:cubicBezTo>
                  <a:cubicBezTo>
                    <a:pt x="105" y="571"/>
                    <a:pt x="111" y="579"/>
                    <a:pt x="100" y="559"/>
                  </a:cubicBezTo>
                  <a:cubicBezTo>
                    <a:pt x="88" y="540"/>
                    <a:pt x="74" y="534"/>
                    <a:pt x="74" y="500"/>
                  </a:cubicBezTo>
                  <a:cubicBezTo>
                    <a:pt x="74" y="466"/>
                    <a:pt x="74" y="461"/>
                    <a:pt x="74" y="461"/>
                  </a:cubicBezTo>
                  <a:cubicBezTo>
                    <a:pt x="74" y="461"/>
                    <a:pt x="57" y="449"/>
                    <a:pt x="63" y="430"/>
                  </a:cubicBezTo>
                  <a:cubicBezTo>
                    <a:pt x="69" y="410"/>
                    <a:pt x="71" y="415"/>
                    <a:pt x="69" y="410"/>
                  </a:cubicBezTo>
                  <a:cubicBezTo>
                    <a:pt x="66" y="404"/>
                    <a:pt x="66" y="404"/>
                    <a:pt x="60" y="398"/>
                  </a:cubicBezTo>
                  <a:cubicBezTo>
                    <a:pt x="54" y="390"/>
                    <a:pt x="54" y="390"/>
                    <a:pt x="52" y="387"/>
                  </a:cubicBezTo>
                  <a:cubicBezTo>
                    <a:pt x="52" y="384"/>
                    <a:pt x="49" y="378"/>
                    <a:pt x="49" y="376"/>
                  </a:cubicBezTo>
                  <a:cubicBezTo>
                    <a:pt x="49" y="373"/>
                    <a:pt x="49" y="370"/>
                    <a:pt x="49" y="370"/>
                  </a:cubicBezTo>
                  <a:cubicBezTo>
                    <a:pt x="43" y="373"/>
                    <a:pt x="43" y="373"/>
                    <a:pt x="43" y="373"/>
                  </a:cubicBezTo>
                  <a:cubicBezTo>
                    <a:pt x="43" y="373"/>
                    <a:pt x="0" y="808"/>
                    <a:pt x="433" y="871"/>
                  </a:cubicBezTo>
                  <a:cubicBezTo>
                    <a:pt x="433" y="871"/>
                    <a:pt x="348" y="854"/>
                    <a:pt x="329" y="834"/>
                  </a:cubicBezTo>
                  <a:cubicBezTo>
                    <a:pt x="326" y="834"/>
                    <a:pt x="326" y="831"/>
                    <a:pt x="326" y="831"/>
                  </a:cubicBezTo>
                  <a:cubicBezTo>
                    <a:pt x="326" y="831"/>
                    <a:pt x="323" y="811"/>
                    <a:pt x="326" y="811"/>
                  </a:cubicBezTo>
                  <a:cubicBezTo>
                    <a:pt x="329" y="811"/>
                    <a:pt x="332" y="814"/>
                    <a:pt x="334" y="814"/>
                  </a:cubicBezTo>
                  <a:cubicBezTo>
                    <a:pt x="337" y="814"/>
                    <a:pt x="340" y="811"/>
                    <a:pt x="343" y="811"/>
                  </a:cubicBezTo>
                  <a:cubicBezTo>
                    <a:pt x="348" y="806"/>
                    <a:pt x="357" y="800"/>
                    <a:pt x="357" y="800"/>
                  </a:cubicBezTo>
                  <a:cubicBezTo>
                    <a:pt x="357" y="806"/>
                    <a:pt x="357" y="806"/>
                    <a:pt x="357" y="806"/>
                  </a:cubicBezTo>
                  <a:lnTo>
                    <a:pt x="357" y="808"/>
                  </a:lnTo>
                  <a:cubicBezTo>
                    <a:pt x="357" y="808"/>
                    <a:pt x="360" y="806"/>
                    <a:pt x="371" y="806"/>
                  </a:cubicBezTo>
                  <a:cubicBezTo>
                    <a:pt x="391" y="803"/>
                    <a:pt x="391" y="803"/>
                    <a:pt x="396" y="800"/>
                  </a:cubicBezTo>
                  <a:cubicBezTo>
                    <a:pt x="402" y="797"/>
                    <a:pt x="411" y="788"/>
                    <a:pt x="413" y="788"/>
                  </a:cubicBezTo>
                  <a:cubicBezTo>
                    <a:pt x="416" y="788"/>
                    <a:pt x="416" y="788"/>
                    <a:pt x="416" y="791"/>
                  </a:cubicBezTo>
                  <a:cubicBezTo>
                    <a:pt x="422" y="800"/>
                    <a:pt x="411" y="797"/>
                    <a:pt x="422" y="800"/>
                  </a:cubicBezTo>
                  <a:cubicBezTo>
                    <a:pt x="425" y="803"/>
                    <a:pt x="428" y="803"/>
                    <a:pt x="430" y="803"/>
                  </a:cubicBezTo>
                  <a:cubicBezTo>
                    <a:pt x="439" y="803"/>
                    <a:pt x="447" y="800"/>
                    <a:pt x="447" y="800"/>
                  </a:cubicBezTo>
                  <a:cubicBezTo>
                    <a:pt x="447" y="800"/>
                    <a:pt x="459" y="800"/>
                    <a:pt x="467" y="800"/>
                  </a:cubicBezTo>
                  <a:cubicBezTo>
                    <a:pt x="473" y="800"/>
                    <a:pt x="479" y="800"/>
                    <a:pt x="481" y="797"/>
                  </a:cubicBezTo>
                  <a:cubicBezTo>
                    <a:pt x="484" y="794"/>
                    <a:pt x="484" y="791"/>
                    <a:pt x="487" y="791"/>
                  </a:cubicBezTo>
                  <a:lnTo>
                    <a:pt x="490" y="791"/>
                  </a:lnTo>
                  <a:cubicBezTo>
                    <a:pt x="496" y="791"/>
                    <a:pt x="498" y="800"/>
                    <a:pt x="498" y="800"/>
                  </a:cubicBezTo>
                  <a:cubicBezTo>
                    <a:pt x="481" y="808"/>
                    <a:pt x="481" y="808"/>
                    <a:pt x="481" y="808"/>
                  </a:cubicBezTo>
                  <a:cubicBezTo>
                    <a:pt x="464" y="820"/>
                    <a:pt x="464" y="820"/>
                    <a:pt x="464" y="820"/>
                  </a:cubicBezTo>
                  <a:cubicBezTo>
                    <a:pt x="464" y="820"/>
                    <a:pt x="459" y="823"/>
                    <a:pt x="464" y="825"/>
                  </a:cubicBezTo>
                  <a:cubicBezTo>
                    <a:pt x="470" y="828"/>
                    <a:pt x="473" y="828"/>
                    <a:pt x="481" y="828"/>
                  </a:cubicBezTo>
                  <a:cubicBezTo>
                    <a:pt x="487" y="828"/>
                    <a:pt x="498" y="837"/>
                    <a:pt x="504" y="837"/>
                  </a:cubicBezTo>
                  <a:cubicBezTo>
                    <a:pt x="507" y="837"/>
                    <a:pt x="510" y="837"/>
                    <a:pt x="510" y="834"/>
                  </a:cubicBezTo>
                  <a:cubicBezTo>
                    <a:pt x="515" y="825"/>
                    <a:pt x="515" y="825"/>
                    <a:pt x="518" y="820"/>
                  </a:cubicBezTo>
                  <a:cubicBezTo>
                    <a:pt x="521" y="814"/>
                    <a:pt x="521" y="808"/>
                    <a:pt x="527" y="808"/>
                  </a:cubicBezTo>
                  <a:cubicBezTo>
                    <a:pt x="535" y="808"/>
                    <a:pt x="541" y="811"/>
                    <a:pt x="541" y="811"/>
                  </a:cubicBezTo>
                  <a:cubicBezTo>
                    <a:pt x="535" y="825"/>
                    <a:pt x="535" y="825"/>
                    <a:pt x="535" y="825"/>
                  </a:cubicBezTo>
                  <a:cubicBezTo>
                    <a:pt x="535" y="825"/>
                    <a:pt x="549" y="823"/>
                    <a:pt x="552" y="823"/>
                  </a:cubicBezTo>
                  <a:cubicBezTo>
                    <a:pt x="558" y="823"/>
                    <a:pt x="558" y="828"/>
                    <a:pt x="560" y="828"/>
                  </a:cubicBezTo>
                  <a:cubicBezTo>
                    <a:pt x="563" y="828"/>
                    <a:pt x="563" y="825"/>
                    <a:pt x="566" y="825"/>
                  </a:cubicBezTo>
                  <a:cubicBezTo>
                    <a:pt x="575" y="817"/>
                    <a:pt x="575" y="817"/>
                    <a:pt x="583" y="817"/>
                  </a:cubicBezTo>
                  <a:cubicBezTo>
                    <a:pt x="589" y="814"/>
                    <a:pt x="597" y="814"/>
                    <a:pt x="600" y="814"/>
                  </a:cubicBezTo>
                  <a:lnTo>
                    <a:pt x="603" y="814"/>
                  </a:lnTo>
                  <a:cubicBezTo>
                    <a:pt x="606" y="814"/>
                    <a:pt x="611" y="814"/>
                    <a:pt x="614" y="814"/>
                  </a:cubicBezTo>
                  <a:cubicBezTo>
                    <a:pt x="617" y="814"/>
                    <a:pt x="631" y="825"/>
                    <a:pt x="634" y="825"/>
                  </a:cubicBezTo>
                  <a:cubicBezTo>
                    <a:pt x="637" y="825"/>
                    <a:pt x="637" y="825"/>
                    <a:pt x="637" y="825"/>
                  </a:cubicBezTo>
                  <a:cubicBezTo>
                    <a:pt x="637" y="823"/>
                    <a:pt x="643" y="823"/>
                    <a:pt x="648" y="823"/>
                  </a:cubicBezTo>
                  <a:lnTo>
                    <a:pt x="648" y="823"/>
                  </a:lnTo>
                  <a:cubicBezTo>
                    <a:pt x="654" y="823"/>
                    <a:pt x="657" y="823"/>
                    <a:pt x="657" y="823"/>
                  </a:cubicBezTo>
                  <a:cubicBezTo>
                    <a:pt x="657" y="823"/>
                    <a:pt x="609" y="871"/>
                    <a:pt x="501" y="871"/>
                  </a:cubicBezTo>
                  <a:cubicBezTo>
                    <a:pt x="501" y="871"/>
                    <a:pt x="501" y="871"/>
                    <a:pt x="507" y="871"/>
                  </a:cubicBezTo>
                  <a:cubicBezTo>
                    <a:pt x="527" y="871"/>
                    <a:pt x="603" y="868"/>
                    <a:pt x="691" y="825"/>
                  </a:cubicBezTo>
                  <a:cubicBezTo>
                    <a:pt x="753" y="794"/>
                    <a:pt x="821" y="740"/>
                    <a:pt x="874" y="650"/>
                  </a:cubicBezTo>
                  <a:cubicBezTo>
                    <a:pt x="973" y="481"/>
                    <a:pt x="951" y="274"/>
                    <a:pt x="809" y="135"/>
                  </a:cubicBezTo>
                  <a:cubicBezTo>
                    <a:pt x="758" y="85"/>
                    <a:pt x="691" y="42"/>
                    <a:pt x="609" y="14"/>
                  </a:cubicBezTo>
                  <a:cubicBezTo>
                    <a:pt x="609" y="14"/>
                    <a:pt x="838" y="99"/>
                    <a:pt x="900" y="319"/>
                  </a:cubicBezTo>
                  <a:cubicBezTo>
                    <a:pt x="897" y="322"/>
                    <a:pt x="897" y="322"/>
                    <a:pt x="897" y="322"/>
                  </a:cubicBezTo>
                  <a:cubicBezTo>
                    <a:pt x="892" y="317"/>
                    <a:pt x="892" y="319"/>
                    <a:pt x="886" y="308"/>
                  </a:cubicBezTo>
                  <a:cubicBezTo>
                    <a:pt x="880" y="300"/>
                    <a:pt x="886" y="300"/>
                    <a:pt x="880" y="294"/>
                  </a:cubicBezTo>
                  <a:cubicBezTo>
                    <a:pt x="880" y="291"/>
                    <a:pt x="877" y="291"/>
                    <a:pt x="877" y="291"/>
                  </a:cubicBezTo>
                  <a:cubicBezTo>
                    <a:pt x="877" y="288"/>
                    <a:pt x="877" y="288"/>
                    <a:pt x="872" y="285"/>
                  </a:cubicBezTo>
                  <a:cubicBezTo>
                    <a:pt x="866" y="277"/>
                    <a:pt x="866" y="277"/>
                    <a:pt x="863" y="274"/>
                  </a:cubicBezTo>
                  <a:cubicBezTo>
                    <a:pt x="858" y="268"/>
                    <a:pt x="855" y="257"/>
                    <a:pt x="852" y="251"/>
                  </a:cubicBezTo>
                  <a:cubicBezTo>
                    <a:pt x="846" y="249"/>
                    <a:pt x="838" y="246"/>
                    <a:pt x="835" y="246"/>
                  </a:cubicBezTo>
                  <a:cubicBezTo>
                    <a:pt x="832" y="246"/>
                    <a:pt x="832" y="243"/>
                    <a:pt x="832" y="243"/>
                  </a:cubicBezTo>
                  <a:cubicBezTo>
                    <a:pt x="832" y="243"/>
                    <a:pt x="829" y="243"/>
                    <a:pt x="829" y="246"/>
                  </a:cubicBezTo>
                  <a:cubicBezTo>
                    <a:pt x="829" y="251"/>
                    <a:pt x="835" y="257"/>
                    <a:pt x="835" y="257"/>
                  </a:cubicBezTo>
                  <a:cubicBezTo>
                    <a:pt x="835" y="274"/>
                    <a:pt x="835" y="274"/>
                    <a:pt x="835" y="274"/>
                  </a:cubicBezTo>
                  <a:cubicBezTo>
                    <a:pt x="835" y="274"/>
                    <a:pt x="843" y="291"/>
                    <a:pt x="843" y="294"/>
                  </a:cubicBezTo>
                  <a:cubicBezTo>
                    <a:pt x="843" y="300"/>
                    <a:pt x="838" y="311"/>
                    <a:pt x="838" y="311"/>
                  </a:cubicBezTo>
                  <a:cubicBezTo>
                    <a:pt x="838" y="311"/>
                    <a:pt x="835" y="322"/>
                    <a:pt x="832" y="325"/>
                  </a:cubicBezTo>
                  <a:cubicBezTo>
                    <a:pt x="826" y="325"/>
                    <a:pt x="804" y="331"/>
                    <a:pt x="804" y="331"/>
                  </a:cubicBezTo>
                  <a:cubicBezTo>
                    <a:pt x="804" y="331"/>
                    <a:pt x="795" y="322"/>
                    <a:pt x="792" y="314"/>
                  </a:cubicBezTo>
                  <a:cubicBezTo>
                    <a:pt x="787" y="308"/>
                    <a:pt x="775" y="305"/>
                    <a:pt x="773" y="302"/>
                  </a:cubicBezTo>
                  <a:cubicBezTo>
                    <a:pt x="770" y="300"/>
                    <a:pt x="775" y="294"/>
                    <a:pt x="770" y="285"/>
                  </a:cubicBezTo>
                  <a:cubicBezTo>
                    <a:pt x="764" y="277"/>
                    <a:pt x="770" y="280"/>
                    <a:pt x="761" y="271"/>
                  </a:cubicBezTo>
                  <a:cubicBezTo>
                    <a:pt x="753" y="266"/>
                    <a:pt x="753" y="266"/>
                    <a:pt x="753" y="266"/>
                  </a:cubicBezTo>
                  <a:cubicBezTo>
                    <a:pt x="753" y="266"/>
                    <a:pt x="747" y="263"/>
                    <a:pt x="744" y="263"/>
                  </a:cubicBezTo>
                  <a:cubicBezTo>
                    <a:pt x="739" y="263"/>
                    <a:pt x="739" y="263"/>
                    <a:pt x="741" y="268"/>
                  </a:cubicBezTo>
                  <a:cubicBezTo>
                    <a:pt x="747" y="280"/>
                    <a:pt x="739" y="291"/>
                    <a:pt x="744" y="291"/>
                  </a:cubicBezTo>
                  <a:lnTo>
                    <a:pt x="747" y="291"/>
                  </a:lnTo>
                  <a:lnTo>
                    <a:pt x="747" y="291"/>
                  </a:lnTo>
                  <a:cubicBezTo>
                    <a:pt x="750" y="291"/>
                    <a:pt x="750" y="291"/>
                    <a:pt x="750" y="291"/>
                  </a:cubicBezTo>
                  <a:cubicBezTo>
                    <a:pt x="753" y="291"/>
                    <a:pt x="755" y="291"/>
                    <a:pt x="755" y="297"/>
                  </a:cubicBezTo>
                  <a:cubicBezTo>
                    <a:pt x="761" y="308"/>
                    <a:pt x="761" y="311"/>
                    <a:pt x="764" y="314"/>
                  </a:cubicBezTo>
                  <a:cubicBezTo>
                    <a:pt x="767" y="317"/>
                    <a:pt x="770" y="331"/>
                    <a:pt x="773" y="331"/>
                  </a:cubicBezTo>
                  <a:cubicBezTo>
                    <a:pt x="778" y="333"/>
                    <a:pt x="789" y="331"/>
                    <a:pt x="787" y="336"/>
                  </a:cubicBezTo>
                  <a:cubicBezTo>
                    <a:pt x="787" y="342"/>
                    <a:pt x="781" y="347"/>
                    <a:pt x="787" y="350"/>
                  </a:cubicBezTo>
                  <a:cubicBezTo>
                    <a:pt x="795" y="353"/>
                    <a:pt x="795" y="356"/>
                    <a:pt x="798" y="356"/>
                  </a:cubicBezTo>
                  <a:lnTo>
                    <a:pt x="801" y="356"/>
                  </a:lnTo>
                  <a:lnTo>
                    <a:pt x="801" y="356"/>
                  </a:lnTo>
                  <a:cubicBezTo>
                    <a:pt x="804" y="356"/>
                    <a:pt x="804" y="356"/>
                    <a:pt x="804" y="356"/>
                  </a:cubicBezTo>
                  <a:lnTo>
                    <a:pt x="804" y="356"/>
                  </a:lnTo>
                  <a:cubicBezTo>
                    <a:pt x="804" y="356"/>
                    <a:pt x="807" y="353"/>
                    <a:pt x="809" y="353"/>
                  </a:cubicBezTo>
                  <a:cubicBezTo>
                    <a:pt x="818" y="350"/>
                    <a:pt x="823" y="350"/>
                    <a:pt x="823" y="350"/>
                  </a:cubicBezTo>
                  <a:cubicBezTo>
                    <a:pt x="823" y="350"/>
                    <a:pt x="835" y="356"/>
                    <a:pt x="835" y="359"/>
                  </a:cubicBezTo>
                  <a:cubicBezTo>
                    <a:pt x="835" y="364"/>
                    <a:pt x="832" y="381"/>
                    <a:pt x="832" y="381"/>
                  </a:cubicBezTo>
                  <a:cubicBezTo>
                    <a:pt x="821" y="398"/>
                    <a:pt x="821" y="398"/>
                    <a:pt x="821" y="398"/>
                  </a:cubicBezTo>
                  <a:cubicBezTo>
                    <a:pt x="821" y="398"/>
                    <a:pt x="823" y="430"/>
                    <a:pt x="818" y="430"/>
                  </a:cubicBezTo>
                  <a:cubicBezTo>
                    <a:pt x="812" y="430"/>
                    <a:pt x="807" y="444"/>
                    <a:pt x="804" y="444"/>
                  </a:cubicBezTo>
                  <a:cubicBezTo>
                    <a:pt x="801" y="446"/>
                    <a:pt x="798" y="466"/>
                    <a:pt x="798" y="466"/>
                  </a:cubicBezTo>
                  <a:cubicBezTo>
                    <a:pt x="789" y="478"/>
                    <a:pt x="789" y="478"/>
                    <a:pt x="789" y="478"/>
                  </a:cubicBezTo>
                  <a:cubicBezTo>
                    <a:pt x="789" y="478"/>
                    <a:pt x="789" y="495"/>
                    <a:pt x="789" y="498"/>
                  </a:cubicBezTo>
                  <a:cubicBezTo>
                    <a:pt x="789" y="503"/>
                    <a:pt x="792" y="520"/>
                    <a:pt x="789" y="526"/>
                  </a:cubicBezTo>
                  <a:cubicBezTo>
                    <a:pt x="789" y="534"/>
                    <a:pt x="778" y="542"/>
                    <a:pt x="778" y="542"/>
                  </a:cubicBezTo>
                  <a:cubicBezTo>
                    <a:pt x="778" y="542"/>
                    <a:pt x="792" y="557"/>
                    <a:pt x="784" y="559"/>
                  </a:cubicBezTo>
                  <a:cubicBezTo>
                    <a:pt x="775" y="562"/>
                    <a:pt x="767" y="574"/>
                    <a:pt x="767" y="576"/>
                  </a:cubicBezTo>
                  <a:cubicBezTo>
                    <a:pt x="764" y="579"/>
                    <a:pt x="764" y="588"/>
                    <a:pt x="761" y="588"/>
                  </a:cubicBezTo>
                  <a:cubicBezTo>
                    <a:pt x="755" y="588"/>
                    <a:pt x="744" y="591"/>
                    <a:pt x="744" y="593"/>
                  </a:cubicBezTo>
                  <a:cubicBezTo>
                    <a:pt x="744" y="596"/>
                    <a:pt x="744" y="608"/>
                    <a:pt x="744" y="608"/>
                  </a:cubicBezTo>
                  <a:cubicBezTo>
                    <a:pt x="730" y="633"/>
                    <a:pt x="730" y="633"/>
                    <a:pt x="730" y="633"/>
                  </a:cubicBezTo>
                  <a:cubicBezTo>
                    <a:pt x="711" y="647"/>
                    <a:pt x="711" y="647"/>
                    <a:pt x="711" y="647"/>
                  </a:cubicBezTo>
                  <a:cubicBezTo>
                    <a:pt x="711" y="647"/>
                    <a:pt x="711" y="659"/>
                    <a:pt x="705" y="661"/>
                  </a:cubicBezTo>
                  <a:cubicBezTo>
                    <a:pt x="699" y="661"/>
                    <a:pt x="679" y="670"/>
                    <a:pt x="677" y="673"/>
                  </a:cubicBezTo>
                  <a:cubicBezTo>
                    <a:pt x="674" y="676"/>
                    <a:pt x="657" y="684"/>
                    <a:pt x="651" y="684"/>
                  </a:cubicBezTo>
                  <a:cubicBezTo>
                    <a:pt x="648" y="684"/>
                    <a:pt x="651" y="690"/>
                    <a:pt x="651" y="690"/>
                  </a:cubicBezTo>
                  <a:cubicBezTo>
                    <a:pt x="651" y="690"/>
                    <a:pt x="648" y="687"/>
                    <a:pt x="645" y="684"/>
                  </a:cubicBezTo>
                  <a:cubicBezTo>
                    <a:pt x="640" y="670"/>
                    <a:pt x="645" y="679"/>
                    <a:pt x="637" y="661"/>
                  </a:cubicBezTo>
                  <a:cubicBezTo>
                    <a:pt x="631" y="644"/>
                    <a:pt x="631" y="659"/>
                    <a:pt x="631" y="644"/>
                  </a:cubicBezTo>
                  <a:cubicBezTo>
                    <a:pt x="631" y="633"/>
                    <a:pt x="631" y="644"/>
                    <a:pt x="631" y="633"/>
                  </a:cubicBezTo>
                  <a:cubicBezTo>
                    <a:pt x="628" y="622"/>
                    <a:pt x="634" y="630"/>
                    <a:pt x="628" y="616"/>
                  </a:cubicBezTo>
                  <a:cubicBezTo>
                    <a:pt x="620" y="602"/>
                    <a:pt x="623" y="608"/>
                    <a:pt x="614" y="599"/>
                  </a:cubicBezTo>
                  <a:cubicBezTo>
                    <a:pt x="606" y="591"/>
                    <a:pt x="600" y="599"/>
                    <a:pt x="606" y="585"/>
                  </a:cubicBezTo>
                  <a:cubicBezTo>
                    <a:pt x="609" y="571"/>
                    <a:pt x="606" y="585"/>
                    <a:pt x="609" y="571"/>
                  </a:cubicBezTo>
                  <a:cubicBezTo>
                    <a:pt x="611" y="559"/>
                    <a:pt x="609" y="557"/>
                    <a:pt x="617" y="551"/>
                  </a:cubicBezTo>
                  <a:cubicBezTo>
                    <a:pt x="626" y="545"/>
                    <a:pt x="631" y="542"/>
                    <a:pt x="631" y="534"/>
                  </a:cubicBezTo>
                  <a:cubicBezTo>
                    <a:pt x="631" y="526"/>
                    <a:pt x="631" y="523"/>
                    <a:pt x="628" y="520"/>
                  </a:cubicBezTo>
                  <a:cubicBezTo>
                    <a:pt x="626" y="514"/>
                    <a:pt x="617" y="506"/>
                    <a:pt x="617" y="503"/>
                  </a:cubicBezTo>
                  <a:cubicBezTo>
                    <a:pt x="617" y="500"/>
                    <a:pt x="617" y="500"/>
                    <a:pt x="609" y="492"/>
                  </a:cubicBezTo>
                  <a:cubicBezTo>
                    <a:pt x="603" y="483"/>
                    <a:pt x="600" y="478"/>
                    <a:pt x="600" y="478"/>
                  </a:cubicBezTo>
                  <a:cubicBezTo>
                    <a:pt x="600" y="478"/>
                    <a:pt x="597" y="455"/>
                    <a:pt x="597" y="446"/>
                  </a:cubicBezTo>
                  <a:lnTo>
                    <a:pt x="597" y="444"/>
                  </a:lnTo>
                  <a:cubicBezTo>
                    <a:pt x="597" y="444"/>
                    <a:pt x="597" y="444"/>
                    <a:pt x="597" y="446"/>
                  </a:cubicBezTo>
                  <a:cubicBezTo>
                    <a:pt x="597" y="446"/>
                    <a:pt x="597" y="446"/>
                    <a:pt x="594" y="446"/>
                  </a:cubicBezTo>
                  <a:cubicBezTo>
                    <a:pt x="594" y="446"/>
                    <a:pt x="597" y="444"/>
                    <a:pt x="597" y="441"/>
                  </a:cubicBezTo>
                  <a:cubicBezTo>
                    <a:pt x="600" y="427"/>
                    <a:pt x="600" y="418"/>
                    <a:pt x="600" y="418"/>
                  </a:cubicBezTo>
                  <a:cubicBezTo>
                    <a:pt x="600" y="418"/>
                    <a:pt x="586" y="410"/>
                    <a:pt x="580" y="410"/>
                  </a:cubicBezTo>
                  <a:lnTo>
                    <a:pt x="580" y="410"/>
                  </a:lnTo>
                  <a:cubicBezTo>
                    <a:pt x="575" y="410"/>
                    <a:pt x="575" y="415"/>
                    <a:pt x="572" y="415"/>
                  </a:cubicBezTo>
                  <a:cubicBezTo>
                    <a:pt x="569" y="415"/>
                    <a:pt x="569" y="412"/>
                    <a:pt x="566" y="412"/>
                  </a:cubicBezTo>
                  <a:cubicBezTo>
                    <a:pt x="555" y="404"/>
                    <a:pt x="558" y="398"/>
                    <a:pt x="555" y="398"/>
                  </a:cubicBezTo>
                  <a:cubicBezTo>
                    <a:pt x="555" y="396"/>
                    <a:pt x="552" y="396"/>
                    <a:pt x="549" y="396"/>
                  </a:cubicBezTo>
                  <a:cubicBezTo>
                    <a:pt x="546" y="396"/>
                    <a:pt x="543" y="396"/>
                    <a:pt x="541" y="398"/>
                  </a:cubicBezTo>
                  <a:cubicBezTo>
                    <a:pt x="535" y="401"/>
                    <a:pt x="524" y="401"/>
                    <a:pt x="515" y="407"/>
                  </a:cubicBezTo>
                  <a:cubicBezTo>
                    <a:pt x="510" y="410"/>
                    <a:pt x="504" y="410"/>
                    <a:pt x="501" y="410"/>
                  </a:cubicBezTo>
                  <a:cubicBezTo>
                    <a:pt x="498" y="410"/>
                    <a:pt x="496" y="410"/>
                    <a:pt x="490" y="410"/>
                  </a:cubicBezTo>
                  <a:cubicBezTo>
                    <a:pt x="481" y="410"/>
                    <a:pt x="473" y="412"/>
                    <a:pt x="467" y="412"/>
                  </a:cubicBezTo>
                  <a:cubicBezTo>
                    <a:pt x="462" y="412"/>
                    <a:pt x="459" y="410"/>
                    <a:pt x="453" y="410"/>
                  </a:cubicBezTo>
                  <a:cubicBezTo>
                    <a:pt x="445" y="404"/>
                    <a:pt x="445" y="410"/>
                    <a:pt x="439" y="401"/>
                  </a:cubicBezTo>
                  <a:cubicBezTo>
                    <a:pt x="436" y="390"/>
                    <a:pt x="439" y="390"/>
                    <a:pt x="430" y="387"/>
                  </a:cubicBezTo>
                  <a:cubicBezTo>
                    <a:pt x="422" y="381"/>
                    <a:pt x="419" y="384"/>
                    <a:pt x="419" y="376"/>
                  </a:cubicBezTo>
                  <a:cubicBezTo>
                    <a:pt x="416" y="367"/>
                    <a:pt x="422" y="367"/>
                    <a:pt x="416" y="359"/>
                  </a:cubicBezTo>
                  <a:cubicBezTo>
                    <a:pt x="413" y="359"/>
                    <a:pt x="413" y="356"/>
                    <a:pt x="413" y="356"/>
                  </a:cubicBezTo>
                  <a:cubicBezTo>
                    <a:pt x="413" y="356"/>
                    <a:pt x="413" y="356"/>
                    <a:pt x="413" y="359"/>
                  </a:cubicBezTo>
                  <a:lnTo>
                    <a:pt x="413" y="359"/>
                  </a:lnTo>
                  <a:cubicBezTo>
                    <a:pt x="413" y="359"/>
                    <a:pt x="413" y="356"/>
                    <a:pt x="408" y="353"/>
                  </a:cubicBezTo>
                  <a:cubicBezTo>
                    <a:pt x="396" y="339"/>
                    <a:pt x="394" y="350"/>
                    <a:pt x="396" y="339"/>
                  </a:cubicBezTo>
                  <a:cubicBezTo>
                    <a:pt x="399" y="331"/>
                    <a:pt x="405" y="336"/>
                    <a:pt x="405" y="322"/>
                  </a:cubicBezTo>
                  <a:cubicBezTo>
                    <a:pt x="405" y="319"/>
                    <a:pt x="408" y="319"/>
                    <a:pt x="411" y="319"/>
                  </a:cubicBezTo>
                  <a:lnTo>
                    <a:pt x="411" y="319"/>
                  </a:lnTo>
                  <a:lnTo>
                    <a:pt x="411" y="319"/>
                  </a:lnTo>
                  <a:cubicBezTo>
                    <a:pt x="413" y="319"/>
                    <a:pt x="416" y="317"/>
                    <a:pt x="411" y="302"/>
                  </a:cubicBezTo>
                  <a:cubicBezTo>
                    <a:pt x="399" y="280"/>
                    <a:pt x="396" y="285"/>
                    <a:pt x="408" y="266"/>
                  </a:cubicBezTo>
                  <a:cubicBezTo>
                    <a:pt x="419" y="246"/>
                    <a:pt x="430" y="240"/>
                    <a:pt x="433" y="237"/>
                  </a:cubicBezTo>
                  <a:cubicBezTo>
                    <a:pt x="436" y="232"/>
                    <a:pt x="439" y="223"/>
                    <a:pt x="445" y="220"/>
                  </a:cubicBezTo>
                  <a:cubicBezTo>
                    <a:pt x="447" y="217"/>
                    <a:pt x="445" y="215"/>
                    <a:pt x="450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6" y="215"/>
                    <a:pt x="456" y="215"/>
                    <a:pt x="456" y="215"/>
                  </a:cubicBezTo>
                  <a:cubicBezTo>
                    <a:pt x="464" y="215"/>
                    <a:pt x="476" y="209"/>
                    <a:pt x="479" y="203"/>
                  </a:cubicBezTo>
                  <a:cubicBezTo>
                    <a:pt x="487" y="198"/>
                    <a:pt x="496" y="189"/>
                    <a:pt x="498" y="189"/>
                  </a:cubicBezTo>
                  <a:lnTo>
                    <a:pt x="501" y="189"/>
                  </a:lnTo>
                  <a:lnTo>
                    <a:pt x="501" y="189"/>
                  </a:lnTo>
                  <a:lnTo>
                    <a:pt x="504" y="189"/>
                  </a:lnTo>
                  <a:cubicBezTo>
                    <a:pt x="504" y="189"/>
                    <a:pt x="507" y="189"/>
                    <a:pt x="510" y="186"/>
                  </a:cubicBezTo>
                  <a:cubicBezTo>
                    <a:pt x="518" y="186"/>
                    <a:pt x="521" y="183"/>
                    <a:pt x="527" y="183"/>
                  </a:cubicBezTo>
                  <a:cubicBezTo>
                    <a:pt x="530" y="183"/>
                    <a:pt x="530" y="183"/>
                    <a:pt x="530" y="183"/>
                  </a:cubicBezTo>
                  <a:cubicBezTo>
                    <a:pt x="530" y="183"/>
                    <a:pt x="532" y="183"/>
                    <a:pt x="538" y="183"/>
                  </a:cubicBezTo>
                  <a:cubicBezTo>
                    <a:pt x="555" y="180"/>
                    <a:pt x="552" y="180"/>
                    <a:pt x="555" y="180"/>
                  </a:cubicBezTo>
                  <a:cubicBezTo>
                    <a:pt x="560" y="180"/>
                    <a:pt x="558" y="180"/>
                    <a:pt x="566" y="183"/>
                  </a:cubicBezTo>
                  <a:lnTo>
                    <a:pt x="566" y="183"/>
                  </a:lnTo>
                  <a:cubicBezTo>
                    <a:pt x="569" y="183"/>
                    <a:pt x="569" y="180"/>
                    <a:pt x="569" y="178"/>
                  </a:cubicBezTo>
                  <a:cubicBezTo>
                    <a:pt x="572" y="178"/>
                    <a:pt x="572" y="175"/>
                    <a:pt x="572" y="175"/>
                  </a:cubicBezTo>
                  <a:cubicBezTo>
                    <a:pt x="572" y="175"/>
                    <a:pt x="572" y="178"/>
                    <a:pt x="572" y="183"/>
                  </a:cubicBezTo>
                  <a:cubicBezTo>
                    <a:pt x="575" y="198"/>
                    <a:pt x="566" y="206"/>
                    <a:pt x="577" y="206"/>
                  </a:cubicBezTo>
                  <a:cubicBezTo>
                    <a:pt x="592" y="209"/>
                    <a:pt x="577" y="209"/>
                    <a:pt x="592" y="209"/>
                  </a:cubicBezTo>
                  <a:cubicBezTo>
                    <a:pt x="603" y="209"/>
                    <a:pt x="600" y="209"/>
                    <a:pt x="606" y="212"/>
                  </a:cubicBezTo>
                  <a:cubicBezTo>
                    <a:pt x="611" y="217"/>
                    <a:pt x="617" y="220"/>
                    <a:pt x="626" y="220"/>
                  </a:cubicBezTo>
                  <a:cubicBezTo>
                    <a:pt x="631" y="220"/>
                    <a:pt x="628" y="226"/>
                    <a:pt x="628" y="226"/>
                  </a:cubicBezTo>
                  <a:cubicBezTo>
                    <a:pt x="628" y="226"/>
                    <a:pt x="631" y="226"/>
                    <a:pt x="634" y="220"/>
                  </a:cubicBezTo>
                  <a:cubicBezTo>
                    <a:pt x="645" y="209"/>
                    <a:pt x="631" y="206"/>
                    <a:pt x="637" y="206"/>
                  </a:cubicBezTo>
                  <a:cubicBezTo>
                    <a:pt x="640" y="206"/>
                    <a:pt x="643" y="206"/>
                    <a:pt x="648" y="206"/>
                  </a:cubicBezTo>
                  <a:cubicBezTo>
                    <a:pt x="668" y="209"/>
                    <a:pt x="674" y="212"/>
                    <a:pt x="677" y="212"/>
                  </a:cubicBezTo>
                  <a:lnTo>
                    <a:pt x="679" y="212"/>
                  </a:lnTo>
                  <a:cubicBezTo>
                    <a:pt x="679" y="212"/>
                    <a:pt x="679" y="212"/>
                    <a:pt x="682" y="212"/>
                  </a:cubicBezTo>
                  <a:lnTo>
                    <a:pt x="682" y="212"/>
                  </a:lnTo>
                  <a:lnTo>
                    <a:pt x="685" y="212"/>
                  </a:lnTo>
                  <a:cubicBezTo>
                    <a:pt x="688" y="212"/>
                    <a:pt x="691" y="212"/>
                    <a:pt x="694" y="209"/>
                  </a:cubicBezTo>
                  <a:cubicBezTo>
                    <a:pt x="699" y="206"/>
                    <a:pt x="702" y="203"/>
                    <a:pt x="705" y="203"/>
                  </a:cubicBezTo>
                  <a:cubicBezTo>
                    <a:pt x="708" y="203"/>
                    <a:pt x="708" y="206"/>
                    <a:pt x="711" y="206"/>
                  </a:cubicBezTo>
                  <a:cubicBezTo>
                    <a:pt x="713" y="206"/>
                    <a:pt x="713" y="212"/>
                    <a:pt x="716" y="212"/>
                  </a:cubicBezTo>
                  <a:cubicBezTo>
                    <a:pt x="716" y="212"/>
                    <a:pt x="716" y="212"/>
                    <a:pt x="719" y="209"/>
                  </a:cubicBezTo>
                  <a:cubicBezTo>
                    <a:pt x="722" y="198"/>
                    <a:pt x="730" y="200"/>
                    <a:pt x="719" y="195"/>
                  </a:cubicBezTo>
                  <a:cubicBezTo>
                    <a:pt x="713" y="192"/>
                    <a:pt x="708" y="192"/>
                    <a:pt x="705" y="192"/>
                  </a:cubicBezTo>
                  <a:lnTo>
                    <a:pt x="705" y="192"/>
                  </a:lnTo>
                  <a:lnTo>
                    <a:pt x="705" y="192"/>
                  </a:lnTo>
                  <a:cubicBezTo>
                    <a:pt x="702" y="192"/>
                    <a:pt x="699" y="192"/>
                    <a:pt x="699" y="189"/>
                  </a:cubicBezTo>
                  <a:cubicBezTo>
                    <a:pt x="696" y="180"/>
                    <a:pt x="711" y="183"/>
                    <a:pt x="696" y="180"/>
                  </a:cubicBezTo>
                  <a:cubicBezTo>
                    <a:pt x="685" y="178"/>
                    <a:pt x="688" y="178"/>
                    <a:pt x="677" y="175"/>
                  </a:cubicBezTo>
                  <a:cubicBezTo>
                    <a:pt x="677" y="175"/>
                    <a:pt x="677" y="175"/>
                    <a:pt x="674" y="175"/>
                  </a:cubicBezTo>
                  <a:cubicBezTo>
                    <a:pt x="671" y="175"/>
                    <a:pt x="668" y="175"/>
                    <a:pt x="665" y="175"/>
                  </a:cubicBezTo>
                  <a:cubicBezTo>
                    <a:pt x="665" y="178"/>
                    <a:pt x="662" y="178"/>
                    <a:pt x="659" y="178"/>
                  </a:cubicBezTo>
                  <a:cubicBezTo>
                    <a:pt x="659" y="178"/>
                    <a:pt x="657" y="178"/>
                    <a:pt x="657" y="175"/>
                  </a:cubicBezTo>
                  <a:cubicBezTo>
                    <a:pt x="654" y="172"/>
                    <a:pt x="654" y="172"/>
                    <a:pt x="651" y="172"/>
                  </a:cubicBezTo>
                  <a:lnTo>
                    <a:pt x="648" y="172"/>
                  </a:lnTo>
                  <a:cubicBezTo>
                    <a:pt x="645" y="172"/>
                    <a:pt x="645" y="172"/>
                    <a:pt x="645" y="172"/>
                  </a:cubicBezTo>
                  <a:cubicBezTo>
                    <a:pt x="645" y="172"/>
                    <a:pt x="645" y="172"/>
                    <a:pt x="654" y="166"/>
                  </a:cubicBezTo>
                  <a:cubicBezTo>
                    <a:pt x="668" y="152"/>
                    <a:pt x="665" y="147"/>
                    <a:pt x="671" y="147"/>
                  </a:cubicBezTo>
                  <a:lnTo>
                    <a:pt x="674" y="147"/>
                  </a:lnTo>
                  <a:cubicBezTo>
                    <a:pt x="682" y="149"/>
                    <a:pt x="682" y="155"/>
                    <a:pt x="685" y="155"/>
                  </a:cubicBezTo>
                  <a:cubicBezTo>
                    <a:pt x="688" y="155"/>
                    <a:pt x="688" y="155"/>
                    <a:pt x="691" y="155"/>
                  </a:cubicBezTo>
                  <a:cubicBezTo>
                    <a:pt x="696" y="147"/>
                    <a:pt x="711" y="144"/>
                    <a:pt x="696" y="135"/>
                  </a:cubicBezTo>
                  <a:cubicBezTo>
                    <a:pt x="685" y="124"/>
                    <a:pt x="694" y="130"/>
                    <a:pt x="679" y="124"/>
                  </a:cubicBezTo>
                  <a:lnTo>
                    <a:pt x="677" y="121"/>
                  </a:lnTo>
                  <a:cubicBezTo>
                    <a:pt x="671" y="121"/>
                    <a:pt x="665" y="127"/>
                    <a:pt x="659" y="133"/>
                  </a:cubicBezTo>
                  <a:cubicBezTo>
                    <a:pt x="657" y="138"/>
                    <a:pt x="651" y="144"/>
                    <a:pt x="648" y="144"/>
                  </a:cubicBezTo>
                  <a:lnTo>
                    <a:pt x="648" y="144"/>
                  </a:lnTo>
                  <a:cubicBezTo>
                    <a:pt x="643" y="141"/>
                    <a:pt x="640" y="138"/>
                    <a:pt x="637" y="138"/>
                  </a:cubicBezTo>
                  <a:lnTo>
                    <a:pt x="634" y="138"/>
                  </a:lnTo>
                  <a:cubicBezTo>
                    <a:pt x="631" y="141"/>
                    <a:pt x="631" y="152"/>
                    <a:pt x="628" y="158"/>
                  </a:cubicBezTo>
                  <a:cubicBezTo>
                    <a:pt x="628" y="164"/>
                    <a:pt x="631" y="166"/>
                    <a:pt x="631" y="166"/>
                  </a:cubicBezTo>
                  <a:cubicBezTo>
                    <a:pt x="631" y="166"/>
                    <a:pt x="628" y="166"/>
                    <a:pt x="623" y="164"/>
                  </a:cubicBezTo>
                  <a:cubicBezTo>
                    <a:pt x="609" y="158"/>
                    <a:pt x="637" y="161"/>
                    <a:pt x="609" y="149"/>
                  </a:cubicBezTo>
                  <a:cubicBezTo>
                    <a:pt x="592" y="144"/>
                    <a:pt x="583" y="141"/>
                    <a:pt x="575" y="141"/>
                  </a:cubicBezTo>
                  <a:cubicBezTo>
                    <a:pt x="569" y="141"/>
                    <a:pt x="566" y="144"/>
                    <a:pt x="563" y="144"/>
                  </a:cubicBezTo>
                  <a:cubicBezTo>
                    <a:pt x="560" y="149"/>
                    <a:pt x="552" y="147"/>
                    <a:pt x="549" y="152"/>
                  </a:cubicBezTo>
                  <a:cubicBezTo>
                    <a:pt x="546" y="152"/>
                    <a:pt x="552" y="158"/>
                    <a:pt x="552" y="158"/>
                  </a:cubicBezTo>
                  <a:cubicBezTo>
                    <a:pt x="552" y="158"/>
                    <a:pt x="552" y="155"/>
                    <a:pt x="546" y="155"/>
                  </a:cubicBezTo>
                  <a:cubicBezTo>
                    <a:pt x="543" y="152"/>
                    <a:pt x="541" y="152"/>
                    <a:pt x="538" y="152"/>
                  </a:cubicBezTo>
                  <a:cubicBezTo>
                    <a:pt x="530" y="152"/>
                    <a:pt x="521" y="158"/>
                    <a:pt x="521" y="158"/>
                  </a:cubicBezTo>
                  <a:cubicBezTo>
                    <a:pt x="521" y="158"/>
                    <a:pt x="521" y="158"/>
                    <a:pt x="518" y="158"/>
                  </a:cubicBezTo>
                  <a:cubicBezTo>
                    <a:pt x="518" y="158"/>
                    <a:pt x="515" y="158"/>
                    <a:pt x="513" y="161"/>
                  </a:cubicBezTo>
                  <a:cubicBezTo>
                    <a:pt x="510" y="164"/>
                    <a:pt x="501" y="166"/>
                    <a:pt x="496" y="166"/>
                  </a:cubicBezTo>
                  <a:cubicBezTo>
                    <a:pt x="496" y="166"/>
                    <a:pt x="493" y="166"/>
                    <a:pt x="490" y="166"/>
                  </a:cubicBezTo>
                  <a:cubicBezTo>
                    <a:pt x="484" y="164"/>
                    <a:pt x="473" y="166"/>
                    <a:pt x="484" y="152"/>
                  </a:cubicBezTo>
                  <a:cubicBezTo>
                    <a:pt x="496" y="138"/>
                    <a:pt x="487" y="147"/>
                    <a:pt x="504" y="141"/>
                  </a:cubicBezTo>
                  <a:cubicBezTo>
                    <a:pt x="521" y="133"/>
                    <a:pt x="546" y="133"/>
                    <a:pt x="524" y="127"/>
                  </a:cubicBezTo>
                  <a:cubicBezTo>
                    <a:pt x="501" y="121"/>
                    <a:pt x="538" y="121"/>
                    <a:pt x="507" y="107"/>
                  </a:cubicBezTo>
                  <a:cubicBezTo>
                    <a:pt x="498" y="102"/>
                    <a:pt x="490" y="102"/>
                    <a:pt x="487" y="102"/>
                  </a:cubicBezTo>
                  <a:cubicBezTo>
                    <a:pt x="484" y="102"/>
                    <a:pt x="481" y="102"/>
                    <a:pt x="481" y="102"/>
                  </a:cubicBezTo>
                  <a:cubicBezTo>
                    <a:pt x="479" y="102"/>
                    <a:pt x="479" y="102"/>
                    <a:pt x="479" y="102"/>
                  </a:cubicBezTo>
                  <a:cubicBezTo>
                    <a:pt x="476" y="102"/>
                    <a:pt x="476" y="102"/>
                    <a:pt x="476" y="93"/>
                  </a:cubicBezTo>
                  <a:cubicBezTo>
                    <a:pt x="479" y="76"/>
                    <a:pt x="476" y="73"/>
                    <a:pt x="470" y="73"/>
                  </a:cubicBezTo>
                  <a:cubicBezTo>
                    <a:pt x="470" y="73"/>
                    <a:pt x="470" y="73"/>
                    <a:pt x="467" y="73"/>
                  </a:cubicBezTo>
                  <a:cubicBezTo>
                    <a:pt x="462" y="73"/>
                    <a:pt x="445" y="79"/>
                    <a:pt x="436" y="79"/>
                  </a:cubicBezTo>
                  <a:cubicBezTo>
                    <a:pt x="433" y="79"/>
                    <a:pt x="433" y="82"/>
                    <a:pt x="433" y="82"/>
                  </a:cubicBezTo>
                  <a:cubicBezTo>
                    <a:pt x="430" y="82"/>
                    <a:pt x="430" y="82"/>
                    <a:pt x="425" y="79"/>
                  </a:cubicBezTo>
                  <a:cubicBezTo>
                    <a:pt x="419" y="76"/>
                    <a:pt x="416" y="76"/>
                    <a:pt x="413" y="76"/>
                  </a:cubicBezTo>
                  <a:cubicBezTo>
                    <a:pt x="413" y="76"/>
                    <a:pt x="413" y="76"/>
                    <a:pt x="411" y="76"/>
                  </a:cubicBezTo>
                  <a:lnTo>
                    <a:pt x="411" y="76"/>
                  </a:lnTo>
                  <a:cubicBezTo>
                    <a:pt x="408" y="76"/>
                    <a:pt x="408" y="76"/>
                    <a:pt x="411" y="70"/>
                  </a:cubicBezTo>
                  <a:cubicBezTo>
                    <a:pt x="416" y="56"/>
                    <a:pt x="416" y="56"/>
                    <a:pt x="425" y="48"/>
                  </a:cubicBezTo>
                  <a:cubicBezTo>
                    <a:pt x="433" y="42"/>
                    <a:pt x="433" y="22"/>
                    <a:pt x="445" y="22"/>
                  </a:cubicBezTo>
                  <a:cubicBezTo>
                    <a:pt x="447" y="22"/>
                    <a:pt x="450" y="22"/>
                    <a:pt x="453" y="25"/>
                  </a:cubicBezTo>
                  <a:cubicBezTo>
                    <a:pt x="473" y="34"/>
                    <a:pt x="464" y="31"/>
                    <a:pt x="481" y="34"/>
                  </a:cubicBezTo>
                  <a:cubicBezTo>
                    <a:pt x="484" y="34"/>
                    <a:pt x="484" y="34"/>
                    <a:pt x="487" y="34"/>
                  </a:cubicBezTo>
                  <a:cubicBezTo>
                    <a:pt x="498" y="34"/>
                    <a:pt x="504" y="31"/>
                    <a:pt x="504" y="28"/>
                  </a:cubicBezTo>
                  <a:cubicBezTo>
                    <a:pt x="504" y="25"/>
                    <a:pt x="487" y="17"/>
                    <a:pt x="487" y="17"/>
                  </a:cubicBezTo>
                  <a:cubicBezTo>
                    <a:pt x="487" y="17"/>
                    <a:pt x="484" y="17"/>
                    <a:pt x="481" y="17"/>
                  </a:cubicBezTo>
                  <a:cubicBezTo>
                    <a:pt x="481" y="17"/>
                    <a:pt x="481" y="17"/>
                    <a:pt x="481" y="14"/>
                  </a:cubicBezTo>
                  <a:cubicBezTo>
                    <a:pt x="484" y="11"/>
                    <a:pt x="487" y="5"/>
                    <a:pt x="487" y="5"/>
                  </a:cubicBezTo>
                  <a:lnTo>
                    <a:pt x="487" y="5"/>
                  </a:lnTo>
                  <a:cubicBezTo>
                    <a:pt x="481" y="0"/>
                    <a:pt x="481" y="0"/>
                    <a:pt x="4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4" name="Freeform 119"/>
            <p:cNvSpPr>
              <a:spLocks noChangeArrowheads="1"/>
            </p:cNvSpPr>
            <p:nvPr/>
          </p:nvSpPr>
          <p:spPr bwMode="auto">
            <a:xfrm>
              <a:off x="6580" y="1551"/>
              <a:ext cx="202" cy="203"/>
            </a:xfrm>
            <a:custGeom>
              <a:avLst/>
              <a:gdLst>
                <a:gd name="T0" fmla="*/ 472 w 897"/>
                <a:gd name="T1" fmla="*/ 0 h 900"/>
                <a:gd name="T2" fmla="*/ 472 w 897"/>
                <a:gd name="T3" fmla="*/ 0 h 900"/>
                <a:gd name="T4" fmla="*/ 22 w 897"/>
                <a:gd name="T5" fmla="*/ 449 h 900"/>
                <a:gd name="T6" fmla="*/ 472 w 897"/>
                <a:gd name="T7" fmla="*/ 899 h 900"/>
                <a:gd name="T8" fmla="*/ 687 w 897"/>
                <a:gd name="T9" fmla="*/ 845 h 900"/>
                <a:gd name="T10" fmla="*/ 503 w 897"/>
                <a:gd name="T11" fmla="*/ 891 h 900"/>
                <a:gd name="T12" fmla="*/ 501 w 897"/>
                <a:gd name="T13" fmla="*/ 891 h 900"/>
                <a:gd name="T14" fmla="*/ 656 w 897"/>
                <a:gd name="T15" fmla="*/ 840 h 900"/>
                <a:gd name="T16" fmla="*/ 647 w 897"/>
                <a:gd name="T17" fmla="*/ 840 h 900"/>
                <a:gd name="T18" fmla="*/ 472 w 897"/>
                <a:gd name="T19" fmla="*/ 879 h 900"/>
                <a:gd name="T20" fmla="*/ 325 w 897"/>
                <a:gd name="T21" fmla="*/ 854 h 900"/>
                <a:gd name="T22" fmla="*/ 432 w 897"/>
                <a:gd name="T23" fmla="*/ 891 h 900"/>
                <a:gd name="T24" fmla="*/ 42 w 897"/>
                <a:gd name="T25" fmla="*/ 393 h 900"/>
                <a:gd name="T26" fmla="*/ 48 w 897"/>
                <a:gd name="T27" fmla="*/ 387 h 900"/>
                <a:gd name="T28" fmla="*/ 48 w 897"/>
                <a:gd name="T29" fmla="*/ 393 h 900"/>
                <a:gd name="T30" fmla="*/ 68 w 897"/>
                <a:gd name="T31" fmla="*/ 311 h 900"/>
                <a:gd name="T32" fmla="*/ 68 w 897"/>
                <a:gd name="T33" fmla="*/ 311 h 900"/>
                <a:gd name="T34" fmla="*/ 85 w 897"/>
                <a:gd name="T35" fmla="*/ 263 h 900"/>
                <a:gd name="T36" fmla="*/ 85 w 897"/>
                <a:gd name="T37" fmla="*/ 268 h 900"/>
                <a:gd name="T38" fmla="*/ 240 w 897"/>
                <a:gd name="T39" fmla="*/ 90 h 900"/>
                <a:gd name="T40" fmla="*/ 155 w 897"/>
                <a:gd name="T41" fmla="*/ 158 h 900"/>
                <a:gd name="T42" fmla="*/ 410 w 897"/>
                <a:gd name="T43" fmla="*/ 19 h 900"/>
                <a:gd name="T44" fmla="*/ 481 w 897"/>
                <a:gd name="T45" fmla="*/ 17 h 900"/>
                <a:gd name="T46" fmla="*/ 486 w 897"/>
                <a:gd name="T47" fmla="*/ 22 h 900"/>
                <a:gd name="T48" fmla="*/ 877 w 897"/>
                <a:gd name="T49" fmla="*/ 308 h 900"/>
                <a:gd name="T50" fmla="*/ 879 w 897"/>
                <a:gd name="T51" fmla="*/ 311 h 900"/>
                <a:gd name="T52" fmla="*/ 885 w 897"/>
                <a:gd name="T53" fmla="*/ 325 h 900"/>
                <a:gd name="T54" fmla="*/ 896 w 897"/>
                <a:gd name="T55" fmla="*/ 339 h 900"/>
                <a:gd name="T56" fmla="*/ 896 w 897"/>
                <a:gd name="T57" fmla="*/ 336 h 900"/>
                <a:gd name="T58" fmla="*/ 608 w 897"/>
                <a:gd name="T59" fmla="*/ 31 h 900"/>
                <a:gd name="T60" fmla="*/ 809 w 897"/>
                <a:gd name="T61" fmla="*/ 153 h 900"/>
                <a:gd name="T62" fmla="*/ 472 w 897"/>
                <a:gd name="T63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7" h="900">
                  <a:moveTo>
                    <a:pt x="472" y="0"/>
                  </a:moveTo>
                  <a:lnTo>
                    <a:pt x="472" y="0"/>
                  </a:lnTo>
                  <a:cubicBezTo>
                    <a:pt x="223" y="0"/>
                    <a:pt x="22" y="200"/>
                    <a:pt x="22" y="449"/>
                  </a:cubicBezTo>
                  <a:cubicBezTo>
                    <a:pt x="22" y="698"/>
                    <a:pt x="223" y="899"/>
                    <a:pt x="472" y="899"/>
                  </a:cubicBezTo>
                  <a:cubicBezTo>
                    <a:pt x="551" y="899"/>
                    <a:pt x="625" y="879"/>
                    <a:pt x="687" y="845"/>
                  </a:cubicBezTo>
                  <a:cubicBezTo>
                    <a:pt x="602" y="888"/>
                    <a:pt x="526" y="891"/>
                    <a:pt x="503" y="891"/>
                  </a:cubicBezTo>
                  <a:cubicBezTo>
                    <a:pt x="501" y="891"/>
                    <a:pt x="501" y="891"/>
                    <a:pt x="501" y="891"/>
                  </a:cubicBezTo>
                  <a:cubicBezTo>
                    <a:pt x="605" y="888"/>
                    <a:pt x="656" y="840"/>
                    <a:pt x="656" y="840"/>
                  </a:cubicBezTo>
                  <a:cubicBezTo>
                    <a:pt x="656" y="840"/>
                    <a:pt x="653" y="840"/>
                    <a:pt x="647" y="840"/>
                  </a:cubicBezTo>
                  <a:cubicBezTo>
                    <a:pt x="594" y="865"/>
                    <a:pt x="534" y="879"/>
                    <a:pt x="472" y="879"/>
                  </a:cubicBezTo>
                  <a:cubicBezTo>
                    <a:pt x="421" y="879"/>
                    <a:pt x="373" y="868"/>
                    <a:pt x="325" y="854"/>
                  </a:cubicBezTo>
                  <a:cubicBezTo>
                    <a:pt x="345" y="871"/>
                    <a:pt x="432" y="891"/>
                    <a:pt x="432" y="891"/>
                  </a:cubicBezTo>
                  <a:cubicBezTo>
                    <a:pt x="0" y="825"/>
                    <a:pt x="42" y="393"/>
                    <a:pt x="42" y="393"/>
                  </a:cubicBezTo>
                  <a:cubicBezTo>
                    <a:pt x="48" y="387"/>
                    <a:pt x="48" y="387"/>
                    <a:pt x="48" y="387"/>
                  </a:cubicBezTo>
                  <a:cubicBezTo>
                    <a:pt x="48" y="387"/>
                    <a:pt x="48" y="390"/>
                    <a:pt x="48" y="393"/>
                  </a:cubicBezTo>
                  <a:cubicBezTo>
                    <a:pt x="51" y="365"/>
                    <a:pt x="59" y="336"/>
                    <a:pt x="68" y="311"/>
                  </a:cubicBezTo>
                  <a:lnTo>
                    <a:pt x="68" y="311"/>
                  </a:lnTo>
                  <a:cubicBezTo>
                    <a:pt x="71" y="288"/>
                    <a:pt x="85" y="263"/>
                    <a:pt x="85" y="263"/>
                  </a:cubicBezTo>
                  <a:cubicBezTo>
                    <a:pt x="85" y="263"/>
                    <a:pt x="85" y="265"/>
                    <a:pt x="85" y="268"/>
                  </a:cubicBezTo>
                  <a:cubicBezTo>
                    <a:pt x="119" y="195"/>
                    <a:pt x="172" y="133"/>
                    <a:pt x="240" y="90"/>
                  </a:cubicBezTo>
                  <a:cubicBezTo>
                    <a:pt x="198" y="113"/>
                    <a:pt x="155" y="158"/>
                    <a:pt x="155" y="158"/>
                  </a:cubicBezTo>
                  <a:cubicBezTo>
                    <a:pt x="257" y="39"/>
                    <a:pt x="410" y="19"/>
                    <a:pt x="410" y="19"/>
                  </a:cubicBezTo>
                  <a:cubicBezTo>
                    <a:pt x="424" y="17"/>
                    <a:pt x="481" y="17"/>
                    <a:pt x="481" y="17"/>
                  </a:cubicBezTo>
                  <a:cubicBezTo>
                    <a:pt x="486" y="22"/>
                    <a:pt x="486" y="22"/>
                    <a:pt x="486" y="22"/>
                  </a:cubicBezTo>
                  <a:cubicBezTo>
                    <a:pt x="667" y="28"/>
                    <a:pt x="820" y="144"/>
                    <a:pt x="877" y="308"/>
                  </a:cubicBezTo>
                  <a:cubicBezTo>
                    <a:pt x="877" y="308"/>
                    <a:pt x="877" y="308"/>
                    <a:pt x="879" y="311"/>
                  </a:cubicBezTo>
                  <a:cubicBezTo>
                    <a:pt x="882" y="319"/>
                    <a:pt x="879" y="317"/>
                    <a:pt x="885" y="325"/>
                  </a:cubicBezTo>
                  <a:cubicBezTo>
                    <a:pt x="891" y="336"/>
                    <a:pt x="891" y="334"/>
                    <a:pt x="896" y="339"/>
                  </a:cubicBezTo>
                  <a:cubicBezTo>
                    <a:pt x="896" y="336"/>
                    <a:pt x="896" y="336"/>
                    <a:pt x="896" y="336"/>
                  </a:cubicBezTo>
                  <a:cubicBezTo>
                    <a:pt x="837" y="116"/>
                    <a:pt x="608" y="31"/>
                    <a:pt x="608" y="31"/>
                  </a:cubicBezTo>
                  <a:cubicBezTo>
                    <a:pt x="690" y="59"/>
                    <a:pt x="758" y="102"/>
                    <a:pt x="809" y="153"/>
                  </a:cubicBezTo>
                  <a:cubicBezTo>
                    <a:pt x="727" y="59"/>
                    <a:pt x="605" y="0"/>
                    <a:pt x="4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5" name="Freeform 120"/>
            <p:cNvSpPr>
              <a:spLocks noChangeArrowheads="1"/>
            </p:cNvSpPr>
            <p:nvPr/>
          </p:nvSpPr>
          <p:spPr bwMode="auto">
            <a:xfrm>
              <a:off x="6580" y="1555"/>
              <a:ext cx="220" cy="197"/>
            </a:xfrm>
            <a:custGeom>
              <a:avLst/>
              <a:gdLst>
                <a:gd name="T0" fmla="*/ 294 w 974"/>
                <a:gd name="T1" fmla="*/ 65 h 875"/>
                <a:gd name="T2" fmla="*/ 271 w 974"/>
                <a:gd name="T3" fmla="*/ 113 h 875"/>
                <a:gd name="T4" fmla="*/ 257 w 974"/>
                <a:gd name="T5" fmla="*/ 116 h 875"/>
                <a:gd name="T6" fmla="*/ 232 w 974"/>
                <a:gd name="T7" fmla="*/ 133 h 875"/>
                <a:gd name="T8" fmla="*/ 203 w 974"/>
                <a:gd name="T9" fmla="*/ 141 h 875"/>
                <a:gd name="T10" fmla="*/ 158 w 974"/>
                <a:gd name="T11" fmla="*/ 183 h 875"/>
                <a:gd name="T12" fmla="*/ 108 w 974"/>
                <a:gd name="T13" fmla="*/ 254 h 875"/>
                <a:gd name="T14" fmla="*/ 110 w 974"/>
                <a:gd name="T15" fmla="*/ 294 h 875"/>
                <a:gd name="T16" fmla="*/ 119 w 974"/>
                <a:gd name="T17" fmla="*/ 311 h 875"/>
                <a:gd name="T18" fmla="*/ 99 w 974"/>
                <a:gd name="T19" fmla="*/ 302 h 875"/>
                <a:gd name="T20" fmla="*/ 90 w 974"/>
                <a:gd name="T21" fmla="*/ 285 h 875"/>
                <a:gd name="T22" fmla="*/ 85 w 974"/>
                <a:gd name="T23" fmla="*/ 251 h 875"/>
                <a:gd name="T24" fmla="*/ 74 w 974"/>
                <a:gd name="T25" fmla="*/ 319 h 875"/>
                <a:gd name="T26" fmla="*/ 88 w 974"/>
                <a:gd name="T27" fmla="*/ 362 h 875"/>
                <a:gd name="T28" fmla="*/ 116 w 974"/>
                <a:gd name="T29" fmla="*/ 365 h 875"/>
                <a:gd name="T30" fmla="*/ 169 w 974"/>
                <a:gd name="T31" fmla="*/ 401 h 875"/>
                <a:gd name="T32" fmla="*/ 218 w 974"/>
                <a:gd name="T33" fmla="*/ 461 h 875"/>
                <a:gd name="T34" fmla="*/ 277 w 974"/>
                <a:gd name="T35" fmla="*/ 503 h 875"/>
                <a:gd name="T36" fmla="*/ 257 w 974"/>
                <a:gd name="T37" fmla="*/ 608 h 875"/>
                <a:gd name="T38" fmla="*/ 209 w 974"/>
                <a:gd name="T39" fmla="*/ 724 h 875"/>
                <a:gd name="T40" fmla="*/ 232 w 974"/>
                <a:gd name="T41" fmla="*/ 774 h 875"/>
                <a:gd name="T42" fmla="*/ 164 w 974"/>
                <a:gd name="T43" fmla="*/ 690 h 875"/>
                <a:gd name="T44" fmla="*/ 125 w 974"/>
                <a:gd name="T45" fmla="*/ 593 h 875"/>
                <a:gd name="T46" fmla="*/ 59 w 974"/>
                <a:gd name="T47" fmla="*/ 398 h 875"/>
                <a:gd name="T48" fmla="*/ 323 w 974"/>
                <a:gd name="T49" fmla="*/ 831 h 875"/>
                <a:gd name="T50" fmla="*/ 370 w 974"/>
                <a:gd name="T51" fmla="*/ 806 h 875"/>
                <a:gd name="T52" fmla="*/ 467 w 974"/>
                <a:gd name="T53" fmla="*/ 800 h 875"/>
                <a:gd name="T54" fmla="*/ 464 w 974"/>
                <a:gd name="T55" fmla="*/ 825 h 875"/>
                <a:gd name="T56" fmla="*/ 534 w 974"/>
                <a:gd name="T57" fmla="*/ 825 h 875"/>
                <a:gd name="T58" fmla="*/ 613 w 974"/>
                <a:gd name="T59" fmla="*/ 817 h 875"/>
                <a:gd name="T60" fmla="*/ 503 w 974"/>
                <a:gd name="T61" fmla="*/ 874 h 875"/>
                <a:gd name="T62" fmla="*/ 885 w 974"/>
                <a:gd name="T63" fmla="*/ 308 h 875"/>
                <a:gd name="T64" fmla="*/ 828 w 974"/>
                <a:gd name="T65" fmla="*/ 243 h 875"/>
                <a:gd name="T66" fmla="*/ 803 w 974"/>
                <a:gd name="T67" fmla="*/ 331 h 875"/>
                <a:gd name="T68" fmla="*/ 738 w 974"/>
                <a:gd name="T69" fmla="*/ 268 h 875"/>
                <a:gd name="T70" fmla="*/ 772 w 974"/>
                <a:gd name="T71" fmla="*/ 331 h 875"/>
                <a:gd name="T72" fmla="*/ 803 w 974"/>
                <a:gd name="T73" fmla="*/ 356 h 875"/>
                <a:gd name="T74" fmla="*/ 803 w 974"/>
                <a:gd name="T75" fmla="*/ 446 h 875"/>
                <a:gd name="T76" fmla="*/ 763 w 974"/>
                <a:gd name="T77" fmla="*/ 576 h 875"/>
                <a:gd name="T78" fmla="*/ 673 w 974"/>
                <a:gd name="T79" fmla="*/ 673 h 875"/>
                <a:gd name="T80" fmla="*/ 625 w 974"/>
                <a:gd name="T81" fmla="*/ 616 h 875"/>
                <a:gd name="T82" fmla="*/ 616 w 974"/>
                <a:gd name="T83" fmla="*/ 503 h 875"/>
                <a:gd name="T84" fmla="*/ 596 w 974"/>
                <a:gd name="T85" fmla="*/ 441 h 875"/>
                <a:gd name="T86" fmla="*/ 548 w 974"/>
                <a:gd name="T87" fmla="*/ 395 h 875"/>
                <a:gd name="T88" fmla="*/ 438 w 974"/>
                <a:gd name="T89" fmla="*/ 401 h 875"/>
                <a:gd name="T90" fmla="*/ 407 w 974"/>
                <a:gd name="T91" fmla="*/ 353 h 875"/>
                <a:gd name="T92" fmla="*/ 407 w 974"/>
                <a:gd name="T93" fmla="*/ 266 h 875"/>
                <a:gd name="T94" fmla="*/ 498 w 974"/>
                <a:gd name="T95" fmla="*/ 189 h 875"/>
                <a:gd name="T96" fmla="*/ 537 w 974"/>
                <a:gd name="T97" fmla="*/ 183 h 875"/>
                <a:gd name="T98" fmla="*/ 577 w 974"/>
                <a:gd name="T99" fmla="*/ 206 h 875"/>
                <a:gd name="T100" fmla="*/ 647 w 974"/>
                <a:gd name="T101" fmla="*/ 206 h 875"/>
                <a:gd name="T102" fmla="*/ 704 w 974"/>
                <a:gd name="T103" fmla="*/ 206 h 875"/>
                <a:gd name="T104" fmla="*/ 704 w 974"/>
                <a:gd name="T105" fmla="*/ 192 h 875"/>
                <a:gd name="T106" fmla="*/ 656 w 974"/>
                <a:gd name="T107" fmla="*/ 175 h 875"/>
                <a:gd name="T108" fmla="*/ 684 w 974"/>
                <a:gd name="T109" fmla="*/ 158 h 875"/>
                <a:gd name="T110" fmla="*/ 647 w 974"/>
                <a:gd name="T111" fmla="*/ 144 h 875"/>
                <a:gd name="T112" fmla="*/ 574 w 974"/>
                <a:gd name="T113" fmla="*/ 141 h 875"/>
                <a:gd name="T114" fmla="*/ 518 w 974"/>
                <a:gd name="T115" fmla="*/ 158 h 875"/>
                <a:gd name="T116" fmla="*/ 506 w 974"/>
                <a:gd name="T117" fmla="*/ 107 h 875"/>
                <a:gd name="T118" fmla="*/ 435 w 974"/>
                <a:gd name="T119" fmla="*/ 79 h 875"/>
                <a:gd name="T120" fmla="*/ 424 w 974"/>
                <a:gd name="T121" fmla="*/ 48 h 875"/>
                <a:gd name="T122" fmla="*/ 481 w 974"/>
                <a:gd name="T123" fmla="*/ 17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875">
                  <a:moveTo>
                    <a:pt x="481" y="0"/>
                  </a:moveTo>
                  <a:lnTo>
                    <a:pt x="481" y="0"/>
                  </a:lnTo>
                  <a:cubicBezTo>
                    <a:pt x="481" y="0"/>
                    <a:pt x="424" y="0"/>
                    <a:pt x="410" y="2"/>
                  </a:cubicBezTo>
                  <a:cubicBezTo>
                    <a:pt x="410" y="2"/>
                    <a:pt x="257" y="22"/>
                    <a:pt x="155" y="141"/>
                  </a:cubicBezTo>
                  <a:cubicBezTo>
                    <a:pt x="155" y="141"/>
                    <a:pt x="198" y="96"/>
                    <a:pt x="240" y="73"/>
                  </a:cubicBezTo>
                  <a:cubicBezTo>
                    <a:pt x="254" y="65"/>
                    <a:pt x="269" y="59"/>
                    <a:pt x="283" y="59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5"/>
                    <a:pt x="291" y="68"/>
                    <a:pt x="288" y="70"/>
                  </a:cubicBezTo>
                  <a:cubicBezTo>
                    <a:pt x="288" y="70"/>
                    <a:pt x="283" y="79"/>
                    <a:pt x="283" y="82"/>
                  </a:cubicBezTo>
                  <a:cubicBezTo>
                    <a:pt x="283" y="85"/>
                    <a:pt x="283" y="90"/>
                    <a:pt x="283" y="90"/>
                  </a:cubicBezTo>
                  <a:cubicBezTo>
                    <a:pt x="280" y="96"/>
                    <a:pt x="280" y="96"/>
                    <a:pt x="280" y="96"/>
                  </a:cubicBezTo>
                  <a:cubicBezTo>
                    <a:pt x="280" y="96"/>
                    <a:pt x="274" y="96"/>
                    <a:pt x="274" y="99"/>
                  </a:cubicBezTo>
                  <a:cubicBezTo>
                    <a:pt x="274" y="99"/>
                    <a:pt x="271" y="102"/>
                    <a:pt x="271" y="104"/>
                  </a:cubicBezTo>
                  <a:cubicBezTo>
                    <a:pt x="271" y="107"/>
                    <a:pt x="271" y="113"/>
                    <a:pt x="271" y="113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63" y="130"/>
                    <a:pt x="263" y="130"/>
                    <a:pt x="263" y="130"/>
                  </a:cubicBezTo>
                  <a:cubicBezTo>
                    <a:pt x="263" y="130"/>
                    <a:pt x="260" y="130"/>
                    <a:pt x="257" y="130"/>
                  </a:cubicBezTo>
                  <a:cubicBezTo>
                    <a:pt x="254" y="130"/>
                    <a:pt x="254" y="130"/>
                    <a:pt x="252" y="130"/>
                  </a:cubicBezTo>
                  <a:cubicBezTo>
                    <a:pt x="249" y="130"/>
                    <a:pt x="249" y="121"/>
                    <a:pt x="249" y="121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7" y="116"/>
                    <a:pt x="257" y="116"/>
                    <a:pt x="254" y="113"/>
                  </a:cubicBezTo>
                  <a:cubicBezTo>
                    <a:pt x="254" y="113"/>
                    <a:pt x="254" y="107"/>
                    <a:pt x="252" y="107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43" y="110"/>
                    <a:pt x="237" y="116"/>
                    <a:pt x="237" y="116"/>
                  </a:cubicBezTo>
                  <a:cubicBezTo>
                    <a:pt x="229" y="121"/>
                    <a:pt x="229" y="121"/>
                    <a:pt x="229" y="121"/>
                  </a:cubicBezTo>
                  <a:lnTo>
                    <a:pt x="226" y="130"/>
                  </a:lnTo>
                  <a:cubicBezTo>
                    <a:pt x="229" y="130"/>
                    <a:pt x="232" y="133"/>
                    <a:pt x="232" y="133"/>
                  </a:cubicBezTo>
                  <a:cubicBezTo>
                    <a:pt x="232" y="133"/>
                    <a:pt x="235" y="136"/>
                    <a:pt x="235" y="139"/>
                  </a:cubicBezTo>
                  <a:cubicBezTo>
                    <a:pt x="235" y="141"/>
                    <a:pt x="232" y="144"/>
                    <a:pt x="232" y="144"/>
                  </a:cubicBezTo>
                  <a:cubicBezTo>
                    <a:pt x="232" y="144"/>
                    <a:pt x="232" y="147"/>
                    <a:pt x="226" y="147"/>
                  </a:cubicBezTo>
                  <a:lnTo>
                    <a:pt x="226" y="147"/>
                  </a:lnTo>
                  <a:cubicBezTo>
                    <a:pt x="220" y="147"/>
                    <a:pt x="215" y="144"/>
                    <a:pt x="212" y="144"/>
                  </a:cubicBezTo>
                  <a:cubicBezTo>
                    <a:pt x="209" y="144"/>
                    <a:pt x="206" y="141"/>
                    <a:pt x="203" y="141"/>
                  </a:cubicBezTo>
                  <a:lnTo>
                    <a:pt x="203" y="141"/>
                  </a:lnTo>
                  <a:cubicBezTo>
                    <a:pt x="201" y="144"/>
                    <a:pt x="198" y="144"/>
                    <a:pt x="198" y="147"/>
                  </a:cubicBezTo>
                  <a:lnTo>
                    <a:pt x="186" y="153"/>
                  </a:lnTo>
                  <a:cubicBezTo>
                    <a:pt x="186" y="153"/>
                    <a:pt x="184" y="155"/>
                    <a:pt x="184" y="158"/>
                  </a:cubicBezTo>
                  <a:lnTo>
                    <a:pt x="181" y="167"/>
                  </a:lnTo>
                  <a:cubicBezTo>
                    <a:pt x="181" y="167"/>
                    <a:pt x="175" y="170"/>
                    <a:pt x="169" y="172"/>
                  </a:cubicBezTo>
                  <a:cubicBezTo>
                    <a:pt x="164" y="172"/>
                    <a:pt x="161" y="175"/>
                    <a:pt x="161" y="175"/>
                  </a:cubicBezTo>
                  <a:cubicBezTo>
                    <a:pt x="158" y="183"/>
                    <a:pt x="158" y="183"/>
                    <a:pt x="158" y="183"/>
                  </a:cubicBezTo>
                  <a:cubicBezTo>
                    <a:pt x="158" y="183"/>
                    <a:pt x="153" y="186"/>
                    <a:pt x="150" y="192"/>
                  </a:cubicBezTo>
                  <a:cubicBezTo>
                    <a:pt x="147" y="195"/>
                    <a:pt x="136" y="203"/>
                    <a:pt x="133" y="203"/>
                  </a:cubicBezTo>
                  <a:cubicBezTo>
                    <a:pt x="133" y="206"/>
                    <a:pt x="127" y="209"/>
                    <a:pt x="127" y="214"/>
                  </a:cubicBezTo>
                  <a:cubicBezTo>
                    <a:pt x="125" y="217"/>
                    <a:pt x="125" y="223"/>
                    <a:pt x="125" y="226"/>
                  </a:cubicBezTo>
                  <a:cubicBezTo>
                    <a:pt x="122" y="229"/>
                    <a:pt x="119" y="234"/>
                    <a:pt x="119" y="237"/>
                  </a:cubicBezTo>
                  <a:cubicBezTo>
                    <a:pt x="119" y="243"/>
                    <a:pt x="116" y="246"/>
                    <a:pt x="113" y="248"/>
                  </a:cubicBezTo>
                  <a:cubicBezTo>
                    <a:pt x="113" y="251"/>
                    <a:pt x="110" y="254"/>
                    <a:pt x="108" y="254"/>
                  </a:cubicBezTo>
                  <a:cubicBezTo>
                    <a:pt x="108" y="254"/>
                    <a:pt x="96" y="257"/>
                    <a:pt x="93" y="260"/>
                  </a:cubicBezTo>
                  <a:cubicBezTo>
                    <a:pt x="90" y="263"/>
                    <a:pt x="88" y="266"/>
                    <a:pt x="88" y="268"/>
                  </a:cubicBezTo>
                  <a:cubicBezTo>
                    <a:pt x="88" y="268"/>
                    <a:pt x="93" y="274"/>
                    <a:pt x="96" y="274"/>
                  </a:cubicBezTo>
                  <a:lnTo>
                    <a:pt x="102" y="274"/>
                  </a:lnTo>
                  <a:cubicBezTo>
                    <a:pt x="102" y="274"/>
                    <a:pt x="102" y="283"/>
                    <a:pt x="102" y="285"/>
                  </a:cubicBezTo>
                  <a:cubicBezTo>
                    <a:pt x="102" y="285"/>
                    <a:pt x="99" y="294"/>
                    <a:pt x="102" y="294"/>
                  </a:cubicBezTo>
                  <a:cubicBezTo>
                    <a:pt x="105" y="294"/>
                    <a:pt x="110" y="294"/>
                    <a:pt x="110" y="294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25" y="302"/>
                    <a:pt x="125" y="302"/>
                    <a:pt x="125" y="302"/>
                  </a:cubicBezTo>
                  <a:cubicBezTo>
                    <a:pt x="130" y="305"/>
                    <a:pt x="130" y="305"/>
                    <a:pt x="130" y="305"/>
                  </a:cubicBezTo>
                  <a:cubicBezTo>
                    <a:pt x="130" y="305"/>
                    <a:pt x="127" y="308"/>
                    <a:pt x="127" y="311"/>
                  </a:cubicBezTo>
                  <a:cubicBezTo>
                    <a:pt x="127" y="314"/>
                    <a:pt x="125" y="317"/>
                    <a:pt x="122" y="317"/>
                  </a:cubicBezTo>
                  <a:lnTo>
                    <a:pt x="122" y="317"/>
                  </a:lnTo>
                  <a:cubicBezTo>
                    <a:pt x="122" y="314"/>
                    <a:pt x="122" y="314"/>
                    <a:pt x="119" y="311"/>
                  </a:cubicBezTo>
                  <a:cubicBezTo>
                    <a:pt x="119" y="308"/>
                    <a:pt x="119" y="305"/>
                    <a:pt x="116" y="305"/>
                  </a:cubicBezTo>
                  <a:lnTo>
                    <a:pt x="113" y="305"/>
                  </a:lnTo>
                  <a:lnTo>
                    <a:pt x="110" y="305"/>
                  </a:lnTo>
                  <a:lnTo>
                    <a:pt x="108" y="308"/>
                  </a:lnTo>
                  <a:lnTo>
                    <a:pt x="108" y="308"/>
                  </a:lnTo>
                  <a:cubicBezTo>
                    <a:pt x="105" y="305"/>
                    <a:pt x="102" y="305"/>
                    <a:pt x="99" y="302"/>
                  </a:cubicBezTo>
                  <a:lnTo>
                    <a:pt x="99" y="302"/>
                  </a:lnTo>
                  <a:lnTo>
                    <a:pt x="99" y="302"/>
                  </a:lnTo>
                  <a:cubicBezTo>
                    <a:pt x="96" y="302"/>
                    <a:pt x="96" y="302"/>
                    <a:pt x="96" y="302"/>
                  </a:cubicBezTo>
                  <a:cubicBezTo>
                    <a:pt x="96" y="302"/>
                    <a:pt x="96" y="302"/>
                    <a:pt x="96" y="300"/>
                  </a:cubicBezTo>
                  <a:cubicBezTo>
                    <a:pt x="99" y="297"/>
                    <a:pt x="99" y="294"/>
                    <a:pt x="99" y="291"/>
                  </a:cubicBezTo>
                  <a:cubicBezTo>
                    <a:pt x="99" y="291"/>
                    <a:pt x="96" y="285"/>
                    <a:pt x="93" y="285"/>
                  </a:cubicBezTo>
                  <a:cubicBezTo>
                    <a:pt x="90" y="285"/>
                    <a:pt x="93" y="288"/>
                    <a:pt x="93" y="288"/>
                  </a:cubicBezTo>
                  <a:lnTo>
                    <a:pt x="90" y="285"/>
                  </a:lnTo>
                  <a:cubicBezTo>
                    <a:pt x="88" y="283"/>
                    <a:pt x="85" y="280"/>
                    <a:pt x="85" y="280"/>
                  </a:cubicBezTo>
                  <a:lnTo>
                    <a:pt x="85" y="280"/>
                  </a:lnTo>
                  <a:cubicBezTo>
                    <a:pt x="82" y="280"/>
                    <a:pt x="82" y="280"/>
                    <a:pt x="82" y="280"/>
                  </a:cubicBezTo>
                  <a:lnTo>
                    <a:pt x="79" y="280"/>
                  </a:lnTo>
                  <a:cubicBezTo>
                    <a:pt x="79" y="277"/>
                    <a:pt x="82" y="271"/>
                    <a:pt x="82" y="268"/>
                  </a:cubicBezTo>
                  <a:cubicBezTo>
                    <a:pt x="82" y="266"/>
                    <a:pt x="82" y="263"/>
                    <a:pt x="82" y="260"/>
                  </a:cubicBezTo>
                  <a:cubicBezTo>
                    <a:pt x="82" y="257"/>
                    <a:pt x="85" y="254"/>
                    <a:pt x="85" y="251"/>
                  </a:cubicBezTo>
                  <a:cubicBezTo>
                    <a:pt x="85" y="248"/>
                    <a:pt x="85" y="246"/>
                    <a:pt x="85" y="246"/>
                  </a:cubicBezTo>
                  <a:cubicBezTo>
                    <a:pt x="85" y="246"/>
                    <a:pt x="71" y="271"/>
                    <a:pt x="68" y="294"/>
                  </a:cubicBezTo>
                  <a:lnTo>
                    <a:pt x="68" y="294"/>
                  </a:lnTo>
                  <a:lnTo>
                    <a:pt x="68" y="294"/>
                  </a:lnTo>
                  <a:cubicBezTo>
                    <a:pt x="71" y="294"/>
                    <a:pt x="74" y="294"/>
                    <a:pt x="74" y="297"/>
                  </a:cubicBezTo>
                  <a:cubicBezTo>
                    <a:pt x="74" y="300"/>
                    <a:pt x="74" y="302"/>
                    <a:pt x="74" y="305"/>
                  </a:cubicBezTo>
                  <a:cubicBezTo>
                    <a:pt x="74" y="308"/>
                    <a:pt x="74" y="308"/>
                    <a:pt x="74" y="319"/>
                  </a:cubicBezTo>
                  <a:cubicBezTo>
                    <a:pt x="74" y="331"/>
                    <a:pt x="76" y="334"/>
                    <a:pt x="74" y="336"/>
                  </a:cubicBezTo>
                  <a:cubicBezTo>
                    <a:pt x="74" y="339"/>
                    <a:pt x="71" y="345"/>
                    <a:pt x="71" y="348"/>
                  </a:cubicBezTo>
                  <a:cubicBezTo>
                    <a:pt x="68" y="353"/>
                    <a:pt x="74" y="365"/>
                    <a:pt x="74" y="365"/>
                  </a:cubicBezTo>
                  <a:cubicBezTo>
                    <a:pt x="76" y="367"/>
                    <a:pt x="76" y="367"/>
                    <a:pt x="76" y="370"/>
                  </a:cubicBezTo>
                  <a:cubicBezTo>
                    <a:pt x="79" y="370"/>
                    <a:pt x="76" y="376"/>
                    <a:pt x="76" y="376"/>
                  </a:cubicBezTo>
                  <a:cubicBezTo>
                    <a:pt x="76" y="376"/>
                    <a:pt x="76" y="376"/>
                    <a:pt x="79" y="373"/>
                  </a:cubicBezTo>
                  <a:cubicBezTo>
                    <a:pt x="85" y="365"/>
                    <a:pt x="88" y="362"/>
                    <a:pt x="88" y="362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6"/>
                    <a:pt x="90" y="353"/>
                    <a:pt x="96" y="353"/>
                  </a:cubicBezTo>
                  <a:lnTo>
                    <a:pt x="96" y="353"/>
                  </a:lnTo>
                  <a:cubicBezTo>
                    <a:pt x="105" y="353"/>
                    <a:pt x="105" y="353"/>
                    <a:pt x="108" y="356"/>
                  </a:cubicBezTo>
                  <a:cubicBezTo>
                    <a:pt x="108" y="359"/>
                    <a:pt x="105" y="365"/>
                    <a:pt x="108" y="365"/>
                  </a:cubicBezTo>
                  <a:lnTo>
                    <a:pt x="108" y="365"/>
                  </a:lnTo>
                  <a:cubicBezTo>
                    <a:pt x="110" y="365"/>
                    <a:pt x="113" y="365"/>
                    <a:pt x="116" y="365"/>
                  </a:cubicBezTo>
                  <a:cubicBezTo>
                    <a:pt x="119" y="362"/>
                    <a:pt x="122" y="362"/>
                    <a:pt x="125" y="362"/>
                  </a:cubicBezTo>
                  <a:lnTo>
                    <a:pt x="125" y="362"/>
                  </a:lnTo>
                  <a:cubicBezTo>
                    <a:pt x="127" y="362"/>
                    <a:pt x="130" y="365"/>
                    <a:pt x="130" y="367"/>
                  </a:cubicBezTo>
                  <a:cubicBezTo>
                    <a:pt x="133" y="373"/>
                    <a:pt x="136" y="379"/>
                    <a:pt x="139" y="381"/>
                  </a:cubicBezTo>
                  <a:cubicBezTo>
                    <a:pt x="141" y="381"/>
                    <a:pt x="139" y="390"/>
                    <a:pt x="141" y="393"/>
                  </a:cubicBezTo>
                  <a:cubicBezTo>
                    <a:pt x="141" y="395"/>
                    <a:pt x="153" y="398"/>
                    <a:pt x="153" y="398"/>
                  </a:cubicBezTo>
                  <a:cubicBezTo>
                    <a:pt x="155" y="398"/>
                    <a:pt x="167" y="401"/>
                    <a:pt x="169" y="401"/>
                  </a:cubicBezTo>
                  <a:cubicBezTo>
                    <a:pt x="172" y="404"/>
                    <a:pt x="169" y="410"/>
                    <a:pt x="175" y="410"/>
                  </a:cubicBezTo>
                  <a:cubicBezTo>
                    <a:pt x="178" y="412"/>
                    <a:pt x="181" y="421"/>
                    <a:pt x="181" y="421"/>
                  </a:cubicBezTo>
                  <a:cubicBezTo>
                    <a:pt x="181" y="421"/>
                    <a:pt x="184" y="432"/>
                    <a:pt x="181" y="435"/>
                  </a:cubicBezTo>
                  <a:cubicBezTo>
                    <a:pt x="181" y="438"/>
                    <a:pt x="181" y="441"/>
                    <a:pt x="184" y="444"/>
                  </a:cubicBezTo>
                  <a:cubicBezTo>
                    <a:pt x="186" y="444"/>
                    <a:pt x="198" y="444"/>
                    <a:pt x="198" y="444"/>
                  </a:cubicBezTo>
                  <a:cubicBezTo>
                    <a:pt x="198" y="444"/>
                    <a:pt x="192" y="452"/>
                    <a:pt x="201" y="455"/>
                  </a:cubicBezTo>
                  <a:cubicBezTo>
                    <a:pt x="206" y="458"/>
                    <a:pt x="215" y="461"/>
                    <a:pt x="218" y="461"/>
                  </a:cubicBezTo>
                  <a:cubicBezTo>
                    <a:pt x="218" y="463"/>
                    <a:pt x="212" y="469"/>
                    <a:pt x="220" y="469"/>
                  </a:cubicBezTo>
                  <a:lnTo>
                    <a:pt x="220" y="469"/>
                  </a:lnTo>
                  <a:cubicBezTo>
                    <a:pt x="226" y="469"/>
                    <a:pt x="229" y="466"/>
                    <a:pt x="232" y="466"/>
                  </a:cubicBezTo>
                  <a:cubicBezTo>
                    <a:pt x="237" y="466"/>
                    <a:pt x="240" y="469"/>
                    <a:pt x="243" y="469"/>
                  </a:cubicBezTo>
                  <a:cubicBezTo>
                    <a:pt x="246" y="472"/>
                    <a:pt x="243" y="478"/>
                    <a:pt x="254" y="483"/>
                  </a:cubicBezTo>
                  <a:cubicBezTo>
                    <a:pt x="266" y="489"/>
                    <a:pt x="269" y="492"/>
                    <a:pt x="271" y="495"/>
                  </a:cubicBezTo>
                  <a:cubicBezTo>
                    <a:pt x="274" y="495"/>
                    <a:pt x="280" y="495"/>
                    <a:pt x="277" y="503"/>
                  </a:cubicBezTo>
                  <a:cubicBezTo>
                    <a:pt x="277" y="512"/>
                    <a:pt x="274" y="517"/>
                    <a:pt x="271" y="520"/>
                  </a:cubicBezTo>
                  <a:cubicBezTo>
                    <a:pt x="266" y="523"/>
                    <a:pt x="260" y="534"/>
                    <a:pt x="257" y="537"/>
                  </a:cubicBezTo>
                  <a:cubicBezTo>
                    <a:pt x="254" y="540"/>
                    <a:pt x="252" y="548"/>
                    <a:pt x="254" y="554"/>
                  </a:cubicBezTo>
                  <a:cubicBezTo>
                    <a:pt x="257" y="557"/>
                    <a:pt x="263" y="565"/>
                    <a:pt x="263" y="568"/>
                  </a:cubicBezTo>
                  <a:cubicBezTo>
                    <a:pt x="263" y="571"/>
                    <a:pt x="263" y="582"/>
                    <a:pt x="260" y="585"/>
                  </a:cubicBezTo>
                  <a:cubicBezTo>
                    <a:pt x="260" y="591"/>
                    <a:pt x="254" y="596"/>
                    <a:pt x="254" y="596"/>
                  </a:cubicBezTo>
                  <a:cubicBezTo>
                    <a:pt x="254" y="596"/>
                    <a:pt x="263" y="602"/>
                    <a:pt x="257" y="608"/>
                  </a:cubicBezTo>
                  <a:cubicBezTo>
                    <a:pt x="252" y="613"/>
                    <a:pt x="243" y="622"/>
                    <a:pt x="240" y="622"/>
                  </a:cubicBezTo>
                  <a:cubicBezTo>
                    <a:pt x="235" y="625"/>
                    <a:pt x="226" y="630"/>
                    <a:pt x="226" y="630"/>
                  </a:cubicBezTo>
                  <a:cubicBezTo>
                    <a:pt x="226" y="630"/>
                    <a:pt x="226" y="647"/>
                    <a:pt x="226" y="650"/>
                  </a:cubicBezTo>
                  <a:cubicBezTo>
                    <a:pt x="226" y="656"/>
                    <a:pt x="209" y="681"/>
                    <a:pt x="215" y="690"/>
                  </a:cubicBezTo>
                  <a:cubicBezTo>
                    <a:pt x="220" y="695"/>
                    <a:pt x="223" y="701"/>
                    <a:pt x="220" y="707"/>
                  </a:cubicBezTo>
                  <a:cubicBezTo>
                    <a:pt x="220" y="710"/>
                    <a:pt x="218" y="710"/>
                    <a:pt x="215" y="712"/>
                  </a:cubicBezTo>
                  <a:cubicBezTo>
                    <a:pt x="215" y="715"/>
                    <a:pt x="203" y="712"/>
                    <a:pt x="209" y="724"/>
                  </a:cubicBezTo>
                  <a:cubicBezTo>
                    <a:pt x="218" y="732"/>
                    <a:pt x="220" y="735"/>
                    <a:pt x="223" y="741"/>
                  </a:cubicBezTo>
                  <a:cubicBezTo>
                    <a:pt x="226" y="746"/>
                    <a:pt x="223" y="746"/>
                    <a:pt x="229" y="752"/>
                  </a:cubicBezTo>
                  <a:cubicBezTo>
                    <a:pt x="232" y="757"/>
                    <a:pt x="235" y="763"/>
                    <a:pt x="240" y="769"/>
                  </a:cubicBezTo>
                  <a:cubicBezTo>
                    <a:pt x="246" y="772"/>
                    <a:pt x="249" y="774"/>
                    <a:pt x="249" y="780"/>
                  </a:cubicBezTo>
                  <a:cubicBezTo>
                    <a:pt x="249" y="783"/>
                    <a:pt x="254" y="791"/>
                    <a:pt x="254" y="791"/>
                  </a:cubicBezTo>
                  <a:cubicBezTo>
                    <a:pt x="252" y="791"/>
                    <a:pt x="252" y="788"/>
                    <a:pt x="249" y="788"/>
                  </a:cubicBezTo>
                  <a:cubicBezTo>
                    <a:pt x="235" y="780"/>
                    <a:pt x="246" y="786"/>
                    <a:pt x="232" y="774"/>
                  </a:cubicBezTo>
                  <a:cubicBezTo>
                    <a:pt x="215" y="760"/>
                    <a:pt x="212" y="766"/>
                    <a:pt x="203" y="757"/>
                  </a:cubicBezTo>
                  <a:lnTo>
                    <a:pt x="203" y="757"/>
                  </a:lnTo>
                  <a:cubicBezTo>
                    <a:pt x="201" y="757"/>
                    <a:pt x="201" y="757"/>
                    <a:pt x="201" y="757"/>
                  </a:cubicBezTo>
                  <a:cubicBezTo>
                    <a:pt x="201" y="760"/>
                    <a:pt x="201" y="760"/>
                    <a:pt x="201" y="760"/>
                  </a:cubicBezTo>
                  <a:cubicBezTo>
                    <a:pt x="201" y="760"/>
                    <a:pt x="201" y="757"/>
                    <a:pt x="195" y="744"/>
                  </a:cubicBezTo>
                  <a:cubicBezTo>
                    <a:pt x="181" y="710"/>
                    <a:pt x="178" y="715"/>
                    <a:pt x="175" y="707"/>
                  </a:cubicBezTo>
                  <a:cubicBezTo>
                    <a:pt x="172" y="698"/>
                    <a:pt x="175" y="707"/>
                    <a:pt x="164" y="690"/>
                  </a:cubicBezTo>
                  <a:cubicBezTo>
                    <a:pt x="155" y="673"/>
                    <a:pt x="164" y="684"/>
                    <a:pt x="155" y="673"/>
                  </a:cubicBezTo>
                  <a:cubicBezTo>
                    <a:pt x="153" y="670"/>
                    <a:pt x="150" y="667"/>
                    <a:pt x="147" y="667"/>
                  </a:cubicBezTo>
                  <a:lnTo>
                    <a:pt x="147" y="667"/>
                  </a:lnTo>
                  <a:lnTo>
                    <a:pt x="147" y="667"/>
                  </a:lnTo>
                  <a:cubicBezTo>
                    <a:pt x="144" y="667"/>
                    <a:pt x="144" y="667"/>
                    <a:pt x="141" y="656"/>
                  </a:cubicBezTo>
                  <a:cubicBezTo>
                    <a:pt x="139" y="636"/>
                    <a:pt x="136" y="650"/>
                    <a:pt x="130" y="627"/>
                  </a:cubicBezTo>
                  <a:cubicBezTo>
                    <a:pt x="127" y="605"/>
                    <a:pt x="136" y="605"/>
                    <a:pt x="125" y="593"/>
                  </a:cubicBezTo>
                  <a:cubicBezTo>
                    <a:pt x="110" y="582"/>
                    <a:pt x="110" y="588"/>
                    <a:pt x="108" y="579"/>
                  </a:cubicBezTo>
                  <a:cubicBezTo>
                    <a:pt x="105" y="574"/>
                    <a:pt x="108" y="579"/>
                    <a:pt x="99" y="560"/>
                  </a:cubicBezTo>
                  <a:cubicBezTo>
                    <a:pt x="88" y="540"/>
                    <a:pt x="71" y="534"/>
                    <a:pt x="74" y="500"/>
                  </a:cubicBezTo>
                  <a:cubicBezTo>
                    <a:pt x="74" y="466"/>
                    <a:pt x="74" y="461"/>
                    <a:pt x="74" y="461"/>
                  </a:cubicBezTo>
                  <a:cubicBezTo>
                    <a:pt x="74" y="461"/>
                    <a:pt x="56" y="449"/>
                    <a:pt x="62" y="429"/>
                  </a:cubicBezTo>
                  <a:cubicBezTo>
                    <a:pt x="68" y="410"/>
                    <a:pt x="71" y="415"/>
                    <a:pt x="68" y="410"/>
                  </a:cubicBezTo>
                  <a:cubicBezTo>
                    <a:pt x="65" y="404"/>
                    <a:pt x="62" y="407"/>
                    <a:pt x="59" y="398"/>
                  </a:cubicBezTo>
                  <a:cubicBezTo>
                    <a:pt x="54" y="390"/>
                    <a:pt x="51" y="390"/>
                    <a:pt x="51" y="387"/>
                  </a:cubicBezTo>
                  <a:cubicBezTo>
                    <a:pt x="51" y="384"/>
                    <a:pt x="48" y="379"/>
                    <a:pt x="48" y="376"/>
                  </a:cubicBezTo>
                  <a:cubicBezTo>
                    <a:pt x="48" y="373"/>
                    <a:pt x="48" y="370"/>
                    <a:pt x="48" y="370"/>
                  </a:cubicBezTo>
                  <a:cubicBezTo>
                    <a:pt x="42" y="376"/>
                    <a:pt x="42" y="376"/>
                    <a:pt x="42" y="376"/>
                  </a:cubicBezTo>
                  <a:cubicBezTo>
                    <a:pt x="42" y="376"/>
                    <a:pt x="0" y="808"/>
                    <a:pt x="432" y="874"/>
                  </a:cubicBezTo>
                  <a:cubicBezTo>
                    <a:pt x="432" y="874"/>
                    <a:pt x="345" y="854"/>
                    <a:pt x="325" y="837"/>
                  </a:cubicBezTo>
                  <a:cubicBezTo>
                    <a:pt x="325" y="834"/>
                    <a:pt x="325" y="834"/>
                    <a:pt x="323" y="831"/>
                  </a:cubicBezTo>
                  <a:cubicBezTo>
                    <a:pt x="323" y="831"/>
                    <a:pt x="323" y="811"/>
                    <a:pt x="325" y="811"/>
                  </a:cubicBezTo>
                  <a:cubicBezTo>
                    <a:pt x="328" y="811"/>
                    <a:pt x="331" y="814"/>
                    <a:pt x="334" y="814"/>
                  </a:cubicBezTo>
                  <a:cubicBezTo>
                    <a:pt x="336" y="814"/>
                    <a:pt x="339" y="814"/>
                    <a:pt x="342" y="811"/>
                  </a:cubicBezTo>
                  <a:cubicBezTo>
                    <a:pt x="348" y="806"/>
                    <a:pt x="356" y="800"/>
                    <a:pt x="356" y="800"/>
                  </a:cubicBezTo>
                  <a:cubicBezTo>
                    <a:pt x="356" y="808"/>
                    <a:pt x="356" y="808"/>
                    <a:pt x="356" y="808"/>
                  </a:cubicBezTo>
                  <a:lnTo>
                    <a:pt x="356" y="808"/>
                  </a:lnTo>
                  <a:cubicBezTo>
                    <a:pt x="356" y="808"/>
                    <a:pt x="359" y="808"/>
                    <a:pt x="370" y="806"/>
                  </a:cubicBezTo>
                  <a:cubicBezTo>
                    <a:pt x="390" y="803"/>
                    <a:pt x="390" y="806"/>
                    <a:pt x="396" y="803"/>
                  </a:cubicBezTo>
                  <a:cubicBezTo>
                    <a:pt x="401" y="800"/>
                    <a:pt x="407" y="788"/>
                    <a:pt x="413" y="788"/>
                  </a:cubicBezTo>
                  <a:cubicBezTo>
                    <a:pt x="413" y="788"/>
                    <a:pt x="416" y="788"/>
                    <a:pt x="416" y="791"/>
                  </a:cubicBezTo>
                  <a:cubicBezTo>
                    <a:pt x="421" y="803"/>
                    <a:pt x="410" y="797"/>
                    <a:pt x="421" y="803"/>
                  </a:cubicBezTo>
                  <a:cubicBezTo>
                    <a:pt x="421" y="803"/>
                    <a:pt x="424" y="803"/>
                    <a:pt x="427" y="803"/>
                  </a:cubicBezTo>
                  <a:cubicBezTo>
                    <a:pt x="435" y="803"/>
                    <a:pt x="447" y="800"/>
                    <a:pt x="447" y="800"/>
                  </a:cubicBezTo>
                  <a:cubicBezTo>
                    <a:pt x="447" y="800"/>
                    <a:pt x="455" y="800"/>
                    <a:pt x="467" y="800"/>
                  </a:cubicBezTo>
                  <a:cubicBezTo>
                    <a:pt x="472" y="800"/>
                    <a:pt x="478" y="800"/>
                    <a:pt x="481" y="797"/>
                  </a:cubicBezTo>
                  <a:cubicBezTo>
                    <a:pt x="484" y="794"/>
                    <a:pt x="484" y="791"/>
                    <a:pt x="486" y="791"/>
                  </a:cubicBezTo>
                  <a:cubicBezTo>
                    <a:pt x="486" y="791"/>
                    <a:pt x="486" y="791"/>
                    <a:pt x="489" y="791"/>
                  </a:cubicBezTo>
                  <a:cubicBezTo>
                    <a:pt x="492" y="791"/>
                    <a:pt x="495" y="800"/>
                    <a:pt x="495" y="800"/>
                  </a:cubicBezTo>
                  <a:cubicBezTo>
                    <a:pt x="481" y="808"/>
                    <a:pt x="481" y="808"/>
                    <a:pt x="481" y="808"/>
                  </a:cubicBezTo>
                  <a:cubicBezTo>
                    <a:pt x="464" y="820"/>
                    <a:pt x="464" y="820"/>
                    <a:pt x="464" y="820"/>
                  </a:cubicBezTo>
                  <a:cubicBezTo>
                    <a:pt x="464" y="820"/>
                    <a:pt x="458" y="823"/>
                    <a:pt x="464" y="825"/>
                  </a:cubicBezTo>
                  <a:cubicBezTo>
                    <a:pt x="469" y="828"/>
                    <a:pt x="472" y="828"/>
                    <a:pt x="481" y="828"/>
                  </a:cubicBezTo>
                  <a:cubicBezTo>
                    <a:pt x="486" y="831"/>
                    <a:pt x="498" y="837"/>
                    <a:pt x="503" y="837"/>
                  </a:cubicBezTo>
                  <a:cubicBezTo>
                    <a:pt x="506" y="837"/>
                    <a:pt x="506" y="837"/>
                    <a:pt x="509" y="837"/>
                  </a:cubicBezTo>
                  <a:cubicBezTo>
                    <a:pt x="512" y="828"/>
                    <a:pt x="515" y="825"/>
                    <a:pt x="518" y="820"/>
                  </a:cubicBezTo>
                  <a:cubicBezTo>
                    <a:pt x="520" y="817"/>
                    <a:pt x="518" y="808"/>
                    <a:pt x="526" y="808"/>
                  </a:cubicBezTo>
                  <a:cubicBezTo>
                    <a:pt x="534" y="808"/>
                    <a:pt x="540" y="811"/>
                    <a:pt x="540" y="811"/>
                  </a:cubicBezTo>
                  <a:cubicBezTo>
                    <a:pt x="534" y="825"/>
                    <a:pt x="534" y="825"/>
                    <a:pt x="534" y="825"/>
                  </a:cubicBezTo>
                  <a:cubicBezTo>
                    <a:pt x="534" y="825"/>
                    <a:pt x="545" y="823"/>
                    <a:pt x="551" y="823"/>
                  </a:cubicBezTo>
                  <a:cubicBezTo>
                    <a:pt x="554" y="823"/>
                    <a:pt x="557" y="828"/>
                    <a:pt x="560" y="828"/>
                  </a:cubicBezTo>
                  <a:cubicBezTo>
                    <a:pt x="562" y="828"/>
                    <a:pt x="562" y="828"/>
                    <a:pt x="565" y="825"/>
                  </a:cubicBezTo>
                  <a:cubicBezTo>
                    <a:pt x="571" y="817"/>
                    <a:pt x="574" y="817"/>
                    <a:pt x="579" y="817"/>
                  </a:cubicBezTo>
                  <a:cubicBezTo>
                    <a:pt x="585" y="817"/>
                    <a:pt x="594" y="814"/>
                    <a:pt x="599" y="814"/>
                  </a:cubicBezTo>
                  <a:cubicBezTo>
                    <a:pt x="599" y="814"/>
                    <a:pt x="599" y="814"/>
                    <a:pt x="602" y="814"/>
                  </a:cubicBezTo>
                  <a:cubicBezTo>
                    <a:pt x="605" y="814"/>
                    <a:pt x="611" y="817"/>
                    <a:pt x="613" y="817"/>
                  </a:cubicBezTo>
                  <a:cubicBezTo>
                    <a:pt x="616" y="817"/>
                    <a:pt x="630" y="825"/>
                    <a:pt x="633" y="825"/>
                  </a:cubicBezTo>
                  <a:lnTo>
                    <a:pt x="636" y="825"/>
                  </a:lnTo>
                  <a:cubicBezTo>
                    <a:pt x="636" y="825"/>
                    <a:pt x="642" y="823"/>
                    <a:pt x="647" y="823"/>
                  </a:cubicBezTo>
                  <a:lnTo>
                    <a:pt x="647" y="823"/>
                  </a:lnTo>
                  <a:cubicBezTo>
                    <a:pt x="653" y="823"/>
                    <a:pt x="656" y="823"/>
                    <a:pt x="656" y="823"/>
                  </a:cubicBezTo>
                  <a:cubicBezTo>
                    <a:pt x="656" y="823"/>
                    <a:pt x="605" y="871"/>
                    <a:pt x="501" y="874"/>
                  </a:cubicBezTo>
                  <a:cubicBezTo>
                    <a:pt x="501" y="874"/>
                    <a:pt x="501" y="874"/>
                    <a:pt x="503" y="874"/>
                  </a:cubicBezTo>
                  <a:cubicBezTo>
                    <a:pt x="526" y="874"/>
                    <a:pt x="602" y="871"/>
                    <a:pt x="687" y="828"/>
                  </a:cubicBezTo>
                  <a:cubicBezTo>
                    <a:pt x="752" y="794"/>
                    <a:pt x="820" y="741"/>
                    <a:pt x="874" y="650"/>
                  </a:cubicBezTo>
                  <a:cubicBezTo>
                    <a:pt x="973" y="481"/>
                    <a:pt x="947" y="274"/>
                    <a:pt x="809" y="136"/>
                  </a:cubicBezTo>
                  <a:cubicBezTo>
                    <a:pt x="758" y="85"/>
                    <a:pt x="690" y="42"/>
                    <a:pt x="608" y="14"/>
                  </a:cubicBezTo>
                  <a:cubicBezTo>
                    <a:pt x="608" y="14"/>
                    <a:pt x="837" y="99"/>
                    <a:pt x="896" y="319"/>
                  </a:cubicBezTo>
                  <a:cubicBezTo>
                    <a:pt x="896" y="322"/>
                    <a:pt x="896" y="322"/>
                    <a:pt x="896" y="322"/>
                  </a:cubicBezTo>
                  <a:cubicBezTo>
                    <a:pt x="891" y="317"/>
                    <a:pt x="891" y="319"/>
                    <a:pt x="885" y="308"/>
                  </a:cubicBezTo>
                  <a:cubicBezTo>
                    <a:pt x="879" y="300"/>
                    <a:pt x="882" y="302"/>
                    <a:pt x="879" y="294"/>
                  </a:cubicBezTo>
                  <a:cubicBezTo>
                    <a:pt x="877" y="291"/>
                    <a:pt x="877" y="291"/>
                    <a:pt x="877" y="291"/>
                  </a:cubicBezTo>
                  <a:cubicBezTo>
                    <a:pt x="874" y="288"/>
                    <a:pt x="874" y="291"/>
                    <a:pt x="871" y="285"/>
                  </a:cubicBezTo>
                  <a:cubicBezTo>
                    <a:pt x="865" y="277"/>
                    <a:pt x="865" y="280"/>
                    <a:pt x="860" y="274"/>
                  </a:cubicBezTo>
                  <a:cubicBezTo>
                    <a:pt x="857" y="271"/>
                    <a:pt x="851" y="257"/>
                    <a:pt x="848" y="251"/>
                  </a:cubicBezTo>
                  <a:cubicBezTo>
                    <a:pt x="845" y="248"/>
                    <a:pt x="837" y="248"/>
                    <a:pt x="834" y="246"/>
                  </a:cubicBezTo>
                  <a:cubicBezTo>
                    <a:pt x="831" y="246"/>
                    <a:pt x="831" y="243"/>
                    <a:pt x="828" y="243"/>
                  </a:cubicBezTo>
                  <a:cubicBezTo>
                    <a:pt x="828" y="243"/>
                    <a:pt x="828" y="243"/>
                    <a:pt x="828" y="246"/>
                  </a:cubicBezTo>
                  <a:cubicBezTo>
                    <a:pt x="826" y="251"/>
                    <a:pt x="834" y="260"/>
                    <a:pt x="834" y="260"/>
                  </a:cubicBezTo>
                  <a:cubicBezTo>
                    <a:pt x="834" y="274"/>
                    <a:pt x="834" y="274"/>
                    <a:pt x="834" y="274"/>
                  </a:cubicBezTo>
                  <a:cubicBezTo>
                    <a:pt x="834" y="274"/>
                    <a:pt x="840" y="291"/>
                    <a:pt x="840" y="294"/>
                  </a:cubicBezTo>
                  <a:cubicBezTo>
                    <a:pt x="840" y="300"/>
                    <a:pt x="837" y="311"/>
                    <a:pt x="837" y="311"/>
                  </a:cubicBezTo>
                  <a:cubicBezTo>
                    <a:pt x="837" y="311"/>
                    <a:pt x="834" y="322"/>
                    <a:pt x="828" y="325"/>
                  </a:cubicBezTo>
                  <a:cubicBezTo>
                    <a:pt x="826" y="328"/>
                    <a:pt x="803" y="331"/>
                    <a:pt x="803" y="331"/>
                  </a:cubicBezTo>
                  <a:cubicBezTo>
                    <a:pt x="803" y="331"/>
                    <a:pt x="794" y="322"/>
                    <a:pt x="792" y="317"/>
                  </a:cubicBezTo>
                  <a:cubicBezTo>
                    <a:pt x="786" y="308"/>
                    <a:pt x="772" y="305"/>
                    <a:pt x="772" y="302"/>
                  </a:cubicBezTo>
                  <a:cubicBezTo>
                    <a:pt x="769" y="300"/>
                    <a:pt x="775" y="294"/>
                    <a:pt x="769" y="285"/>
                  </a:cubicBezTo>
                  <a:cubicBezTo>
                    <a:pt x="760" y="277"/>
                    <a:pt x="769" y="280"/>
                    <a:pt x="760" y="271"/>
                  </a:cubicBezTo>
                  <a:cubicBezTo>
                    <a:pt x="752" y="266"/>
                    <a:pt x="752" y="266"/>
                    <a:pt x="752" y="266"/>
                  </a:cubicBezTo>
                  <a:cubicBezTo>
                    <a:pt x="752" y="266"/>
                    <a:pt x="746" y="263"/>
                    <a:pt x="741" y="263"/>
                  </a:cubicBezTo>
                  <a:cubicBezTo>
                    <a:pt x="738" y="263"/>
                    <a:pt x="735" y="266"/>
                    <a:pt x="738" y="268"/>
                  </a:cubicBezTo>
                  <a:cubicBezTo>
                    <a:pt x="746" y="280"/>
                    <a:pt x="738" y="291"/>
                    <a:pt x="743" y="291"/>
                  </a:cubicBezTo>
                  <a:cubicBezTo>
                    <a:pt x="743" y="291"/>
                    <a:pt x="743" y="291"/>
                    <a:pt x="746" y="291"/>
                  </a:cubicBezTo>
                  <a:lnTo>
                    <a:pt x="746" y="291"/>
                  </a:lnTo>
                  <a:lnTo>
                    <a:pt x="749" y="291"/>
                  </a:lnTo>
                  <a:cubicBezTo>
                    <a:pt x="752" y="291"/>
                    <a:pt x="752" y="294"/>
                    <a:pt x="755" y="297"/>
                  </a:cubicBezTo>
                  <a:cubicBezTo>
                    <a:pt x="760" y="308"/>
                    <a:pt x="760" y="311"/>
                    <a:pt x="763" y="314"/>
                  </a:cubicBezTo>
                  <a:cubicBezTo>
                    <a:pt x="766" y="317"/>
                    <a:pt x="769" y="331"/>
                    <a:pt x="772" y="331"/>
                  </a:cubicBezTo>
                  <a:cubicBezTo>
                    <a:pt x="775" y="334"/>
                    <a:pt x="789" y="331"/>
                    <a:pt x="786" y="336"/>
                  </a:cubicBezTo>
                  <a:cubicBezTo>
                    <a:pt x="786" y="342"/>
                    <a:pt x="780" y="351"/>
                    <a:pt x="786" y="351"/>
                  </a:cubicBezTo>
                  <a:cubicBezTo>
                    <a:pt x="792" y="353"/>
                    <a:pt x="794" y="356"/>
                    <a:pt x="797" y="356"/>
                  </a:cubicBezTo>
                  <a:lnTo>
                    <a:pt x="797" y="356"/>
                  </a:lnTo>
                  <a:cubicBezTo>
                    <a:pt x="800" y="356"/>
                    <a:pt x="800" y="356"/>
                    <a:pt x="800" y="356"/>
                  </a:cubicBezTo>
                  <a:lnTo>
                    <a:pt x="800" y="356"/>
                  </a:lnTo>
                  <a:cubicBezTo>
                    <a:pt x="803" y="356"/>
                    <a:pt x="803" y="356"/>
                    <a:pt x="803" y="356"/>
                  </a:cubicBezTo>
                  <a:cubicBezTo>
                    <a:pt x="803" y="356"/>
                    <a:pt x="803" y="356"/>
                    <a:pt x="809" y="353"/>
                  </a:cubicBezTo>
                  <a:cubicBezTo>
                    <a:pt x="814" y="351"/>
                    <a:pt x="823" y="351"/>
                    <a:pt x="823" y="351"/>
                  </a:cubicBezTo>
                  <a:cubicBezTo>
                    <a:pt x="823" y="351"/>
                    <a:pt x="834" y="359"/>
                    <a:pt x="834" y="362"/>
                  </a:cubicBezTo>
                  <a:cubicBezTo>
                    <a:pt x="834" y="365"/>
                    <a:pt x="828" y="381"/>
                    <a:pt x="828" y="381"/>
                  </a:cubicBezTo>
                  <a:cubicBezTo>
                    <a:pt x="820" y="398"/>
                    <a:pt x="820" y="398"/>
                    <a:pt x="820" y="398"/>
                  </a:cubicBezTo>
                  <a:cubicBezTo>
                    <a:pt x="820" y="398"/>
                    <a:pt x="823" y="429"/>
                    <a:pt x="817" y="429"/>
                  </a:cubicBezTo>
                  <a:cubicBezTo>
                    <a:pt x="811" y="429"/>
                    <a:pt x="806" y="444"/>
                    <a:pt x="803" y="446"/>
                  </a:cubicBezTo>
                  <a:cubicBezTo>
                    <a:pt x="797" y="446"/>
                    <a:pt x="797" y="469"/>
                    <a:pt x="797" y="469"/>
                  </a:cubicBezTo>
                  <a:cubicBezTo>
                    <a:pt x="789" y="481"/>
                    <a:pt x="789" y="481"/>
                    <a:pt x="789" y="481"/>
                  </a:cubicBezTo>
                  <a:cubicBezTo>
                    <a:pt x="789" y="481"/>
                    <a:pt x="789" y="495"/>
                    <a:pt x="789" y="497"/>
                  </a:cubicBezTo>
                  <a:cubicBezTo>
                    <a:pt x="789" y="503"/>
                    <a:pt x="792" y="520"/>
                    <a:pt x="789" y="529"/>
                  </a:cubicBezTo>
                  <a:cubicBezTo>
                    <a:pt x="789" y="537"/>
                    <a:pt x="775" y="543"/>
                    <a:pt x="775" y="543"/>
                  </a:cubicBezTo>
                  <a:cubicBezTo>
                    <a:pt x="775" y="543"/>
                    <a:pt x="792" y="560"/>
                    <a:pt x="783" y="560"/>
                  </a:cubicBezTo>
                  <a:cubicBezTo>
                    <a:pt x="775" y="562"/>
                    <a:pt x="766" y="574"/>
                    <a:pt x="763" y="576"/>
                  </a:cubicBezTo>
                  <a:cubicBezTo>
                    <a:pt x="763" y="582"/>
                    <a:pt x="763" y="588"/>
                    <a:pt x="758" y="588"/>
                  </a:cubicBezTo>
                  <a:cubicBezTo>
                    <a:pt x="752" y="591"/>
                    <a:pt x="743" y="591"/>
                    <a:pt x="743" y="593"/>
                  </a:cubicBezTo>
                  <a:cubicBezTo>
                    <a:pt x="743" y="596"/>
                    <a:pt x="743" y="608"/>
                    <a:pt x="743" y="608"/>
                  </a:cubicBezTo>
                  <a:cubicBezTo>
                    <a:pt x="727" y="633"/>
                    <a:pt x="727" y="633"/>
                    <a:pt x="727" y="633"/>
                  </a:cubicBezTo>
                  <a:cubicBezTo>
                    <a:pt x="707" y="650"/>
                    <a:pt x="707" y="650"/>
                    <a:pt x="707" y="650"/>
                  </a:cubicBezTo>
                  <a:cubicBezTo>
                    <a:pt x="707" y="650"/>
                    <a:pt x="710" y="661"/>
                    <a:pt x="704" y="661"/>
                  </a:cubicBezTo>
                  <a:cubicBezTo>
                    <a:pt x="699" y="661"/>
                    <a:pt x="679" y="670"/>
                    <a:pt x="673" y="673"/>
                  </a:cubicBezTo>
                  <a:cubicBezTo>
                    <a:pt x="670" y="676"/>
                    <a:pt x="656" y="684"/>
                    <a:pt x="650" y="684"/>
                  </a:cubicBezTo>
                  <a:cubicBezTo>
                    <a:pt x="647" y="684"/>
                    <a:pt x="650" y="690"/>
                    <a:pt x="650" y="690"/>
                  </a:cubicBezTo>
                  <a:cubicBezTo>
                    <a:pt x="650" y="690"/>
                    <a:pt x="647" y="690"/>
                    <a:pt x="645" y="684"/>
                  </a:cubicBezTo>
                  <a:cubicBezTo>
                    <a:pt x="636" y="670"/>
                    <a:pt x="645" y="678"/>
                    <a:pt x="636" y="661"/>
                  </a:cubicBezTo>
                  <a:cubicBezTo>
                    <a:pt x="628" y="647"/>
                    <a:pt x="628" y="659"/>
                    <a:pt x="628" y="647"/>
                  </a:cubicBezTo>
                  <a:cubicBezTo>
                    <a:pt x="628" y="633"/>
                    <a:pt x="630" y="644"/>
                    <a:pt x="628" y="633"/>
                  </a:cubicBezTo>
                  <a:cubicBezTo>
                    <a:pt x="628" y="622"/>
                    <a:pt x="633" y="630"/>
                    <a:pt x="625" y="616"/>
                  </a:cubicBezTo>
                  <a:cubicBezTo>
                    <a:pt x="619" y="605"/>
                    <a:pt x="622" y="608"/>
                    <a:pt x="613" y="599"/>
                  </a:cubicBezTo>
                  <a:cubicBezTo>
                    <a:pt x="605" y="591"/>
                    <a:pt x="599" y="599"/>
                    <a:pt x="602" y="585"/>
                  </a:cubicBezTo>
                  <a:cubicBezTo>
                    <a:pt x="608" y="574"/>
                    <a:pt x="605" y="585"/>
                    <a:pt x="608" y="574"/>
                  </a:cubicBezTo>
                  <a:cubicBezTo>
                    <a:pt x="611" y="560"/>
                    <a:pt x="608" y="557"/>
                    <a:pt x="616" y="551"/>
                  </a:cubicBezTo>
                  <a:cubicBezTo>
                    <a:pt x="625" y="546"/>
                    <a:pt x="630" y="543"/>
                    <a:pt x="630" y="537"/>
                  </a:cubicBezTo>
                  <a:cubicBezTo>
                    <a:pt x="628" y="529"/>
                    <a:pt x="628" y="526"/>
                    <a:pt x="628" y="520"/>
                  </a:cubicBezTo>
                  <a:cubicBezTo>
                    <a:pt x="625" y="515"/>
                    <a:pt x="616" y="506"/>
                    <a:pt x="616" y="503"/>
                  </a:cubicBezTo>
                  <a:cubicBezTo>
                    <a:pt x="613" y="500"/>
                    <a:pt x="613" y="503"/>
                    <a:pt x="608" y="492"/>
                  </a:cubicBezTo>
                  <a:cubicBezTo>
                    <a:pt x="602" y="483"/>
                    <a:pt x="599" y="478"/>
                    <a:pt x="599" y="478"/>
                  </a:cubicBezTo>
                  <a:cubicBezTo>
                    <a:pt x="599" y="478"/>
                    <a:pt x="596" y="458"/>
                    <a:pt x="596" y="449"/>
                  </a:cubicBezTo>
                  <a:cubicBezTo>
                    <a:pt x="596" y="446"/>
                    <a:pt x="596" y="446"/>
                    <a:pt x="596" y="446"/>
                  </a:cubicBezTo>
                  <a:lnTo>
                    <a:pt x="594" y="446"/>
                  </a:lnTo>
                  <a:lnTo>
                    <a:pt x="594" y="446"/>
                  </a:lnTo>
                  <a:cubicBezTo>
                    <a:pt x="594" y="446"/>
                    <a:pt x="594" y="446"/>
                    <a:pt x="596" y="441"/>
                  </a:cubicBezTo>
                  <a:cubicBezTo>
                    <a:pt x="599" y="427"/>
                    <a:pt x="599" y="418"/>
                    <a:pt x="599" y="418"/>
                  </a:cubicBezTo>
                  <a:cubicBezTo>
                    <a:pt x="599" y="418"/>
                    <a:pt x="585" y="410"/>
                    <a:pt x="579" y="410"/>
                  </a:cubicBezTo>
                  <a:lnTo>
                    <a:pt x="579" y="410"/>
                  </a:lnTo>
                  <a:cubicBezTo>
                    <a:pt x="574" y="410"/>
                    <a:pt x="574" y="415"/>
                    <a:pt x="571" y="415"/>
                  </a:cubicBezTo>
                  <a:cubicBezTo>
                    <a:pt x="568" y="415"/>
                    <a:pt x="565" y="415"/>
                    <a:pt x="562" y="412"/>
                  </a:cubicBezTo>
                  <a:cubicBezTo>
                    <a:pt x="554" y="404"/>
                    <a:pt x="557" y="401"/>
                    <a:pt x="554" y="398"/>
                  </a:cubicBezTo>
                  <a:cubicBezTo>
                    <a:pt x="551" y="395"/>
                    <a:pt x="548" y="395"/>
                    <a:pt x="548" y="395"/>
                  </a:cubicBezTo>
                  <a:cubicBezTo>
                    <a:pt x="545" y="395"/>
                    <a:pt x="543" y="395"/>
                    <a:pt x="540" y="398"/>
                  </a:cubicBezTo>
                  <a:cubicBezTo>
                    <a:pt x="534" y="404"/>
                    <a:pt x="523" y="404"/>
                    <a:pt x="515" y="407"/>
                  </a:cubicBezTo>
                  <a:cubicBezTo>
                    <a:pt x="506" y="410"/>
                    <a:pt x="503" y="410"/>
                    <a:pt x="498" y="410"/>
                  </a:cubicBezTo>
                  <a:cubicBezTo>
                    <a:pt x="498" y="410"/>
                    <a:pt x="492" y="410"/>
                    <a:pt x="489" y="410"/>
                  </a:cubicBezTo>
                  <a:cubicBezTo>
                    <a:pt x="481" y="410"/>
                    <a:pt x="472" y="412"/>
                    <a:pt x="467" y="412"/>
                  </a:cubicBezTo>
                  <a:cubicBezTo>
                    <a:pt x="461" y="412"/>
                    <a:pt x="455" y="410"/>
                    <a:pt x="452" y="410"/>
                  </a:cubicBezTo>
                  <a:cubicBezTo>
                    <a:pt x="444" y="404"/>
                    <a:pt x="444" y="412"/>
                    <a:pt x="438" y="401"/>
                  </a:cubicBezTo>
                  <a:cubicBezTo>
                    <a:pt x="435" y="390"/>
                    <a:pt x="438" y="393"/>
                    <a:pt x="430" y="387"/>
                  </a:cubicBezTo>
                  <a:cubicBezTo>
                    <a:pt x="421" y="381"/>
                    <a:pt x="418" y="384"/>
                    <a:pt x="416" y="376"/>
                  </a:cubicBezTo>
                  <a:cubicBezTo>
                    <a:pt x="416" y="367"/>
                    <a:pt x="421" y="370"/>
                    <a:pt x="413" y="362"/>
                  </a:cubicBezTo>
                  <a:cubicBezTo>
                    <a:pt x="413" y="359"/>
                    <a:pt x="410" y="359"/>
                    <a:pt x="410" y="359"/>
                  </a:cubicBezTo>
                  <a:cubicBezTo>
                    <a:pt x="410" y="359"/>
                    <a:pt x="410" y="359"/>
                    <a:pt x="413" y="359"/>
                  </a:cubicBezTo>
                  <a:lnTo>
                    <a:pt x="413" y="359"/>
                  </a:lnTo>
                  <a:cubicBezTo>
                    <a:pt x="413" y="359"/>
                    <a:pt x="410" y="356"/>
                    <a:pt x="407" y="353"/>
                  </a:cubicBezTo>
                  <a:cubicBezTo>
                    <a:pt x="396" y="339"/>
                    <a:pt x="390" y="351"/>
                    <a:pt x="396" y="339"/>
                  </a:cubicBezTo>
                  <a:cubicBezTo>
                    <a:pt x="398" y="331"/>
                    <a:pt x="401" y="336"/>
                    <a:pt x="401" y="325"/>
                  </a:cubicBezTo>
                  <a:cubicBezTo>
                    <a:pt x="401" y="319"/>
                    <a:pt x="404" y="319"/>
                    <a:pt x="407" y="319"/>
                  </a:cubicBezTo>
                  <a:lnTo>
                    <a:pt x="407" y="319"/>
                  </a:lnTo>
                  <a:cubicBezTo>
                    <a:pt x="410" y="319"/>
                    <a:pt x="410" y="319"/>
                    <a:pt x="410" y="319"/>
                  </a:cubicBezTo>
                  <a:cubicBezTo>
                    <a:pt x="413" y="319"/>
                    <a:pt x="416" y="319"/>
                    <a:pt x="410" y="305"/>
                  </a:cubicBezTo>
                  <a:cubicBezTo>
                    <a:pt x="398" y="280"/>
                    <a:pt x="396" y="285"/>
                    <a:pt x="407" y="266"/>
                  </a:cubicBezTo>
                  <a:cubicBezTo>
                    <a:pt x="416" y="248"/>
                    <a:pt x="430" y="240"/>
                    <a:pt x="432" y="237"/>
                  </a:cubicBezTo>
                  <a:cubicBezTo>
                    <a:pt x="435" y="234"/>
                    <a:pt x="438" y="223"/>
                    <a:pt x="444" y="220"/>
                  </a:cubicBezTo>
                  <a:cubicBezTo>
                    <a:pt x="447" y="217"/>
                    <a:pt x="444" y="214"/>
                    <a:pt x="450" y="214"/>
                  </a:cubicBezTo>
                  <a:lnTo>
                    <a:pt x="452" y="214"/>
                  </a:lnTo>
                  <a:cubicBezTo>
                    <a:pt x="455" y="214"/>
                    <a:pt x="455" y="214"/>
                    <a:pt x="455" y="214"/>
                  </a:cubicBezTo>
                  <a:cubicBezTo>
                    <a:pt x="464" y="214"/>
                    <a:pt x="472" y="212"/>
                    <a:pt x="478" y="206"/>
                  </a:cubicBezTo>
                  <a:cubicBezTo>
                    <a:pt x="484" y="200"/>
                    <a:pt x="492" y="189"/>
                    <a:pt x="498" y="189"/>
                  </a:cubicBezTo>
                  <a:cubicBezTo>
                    <a:pt x="498" y="189"/>
                    <a:pt x="498" y="189"/>
                    <a:pt x="501" y="189"/>
                  </a:cubicBezTo>
                  <a:lnTo>
                    <a:pt x="501" y="189"/>
                  </a:lnTo>
                  <a:cubicBezTo>
                    <a:pt x="501" y="189"/>
                    <a:pt x="501" y="189"/>
                    <a:pt x="503" y="189"/>
                  </a:cubicBezTo>
                  <a:cubicBezTo>
                    <a:pt x="503" y="189"/>
                    <a:pt x="506" y="189"/>
                    <a:pt x="509" y="189"/>
                  </a:cubicBezTo>
                  <a:cubicBezTo>
                    <a:pt x="518" y="186"/>
                    <a:pt x="520" y="183"/>
                    <a:pt x="526" y="183"/>
                  </a:cubicBezTo>
                  <a:cubicBezTo>
                    <a:pt x="529" y="183"/>
                    <a:pt x="526" y="186"/>
                    <a:pt x="529" y="186"/>
                  </a:cubicBezTo>
                  <a:cubicBezTo>
                    <a:pt x="529" y="186"/>
                    <a:pt x="529" y="186"/>
                    <a:pt x="537" y="183"/>
                  </a:cubicBezTo>
                  <a:cubicBezTo>
                    <a:pt x="554" y="181"/>
                    <a:pt x="551" y="181"/>
                    <a:pt x="554" y="181"/>
                  </a:cubicBezTo>
                  <a:cubicBezTo>
                    <a:pt x="560" y="181"/>
                    <a:pt x="557" y="181"/>
                    <a:pt x="562" y="183"/>
                  </a:cubicBezTo>
                  <a:cubicBezTo>
                    <a:pt x="565" y="183"/>
                    <a:pt x="565" y="183"/>
                    <a:pt x="565" y="183"/>
                  </a:cubicBezTo>
                  <a:lnTo>
                    <a:pt x="568" y="181"/>
                  </a:lnTo>
                  <a:cubicBezTo>
                    <a:pt x="571" y="178"/>
                    <a:pt x="571" y="178"/>
                    <a:pt x="571" y="178"/>
                  </a:cubicBezTo>
                  <a:cubicBezTo>
                    <a:pt x="571" y="178"/>
                    <a:pt x="571" y="178"/>
                    <a:pt x="571" y="183"/>
                  </a:cubicBezTo>
                  <a:cubicBezTo>
                    <a:pt x="571" y="200"/>
                    <a:pt x="565" y="206"/>
                    <a:pt x="577" y="206"/>
                  </a:cubicBezTo>
                  <a:cubicBezTo>
                    <a:pt x="591" y="209"/>
                    <a:pt x="577" y="209"/>
                    <a:pt x="591" y="209"/>
                  </a:cubicBezTo>
                  <a:cubicBezTo>
                    <a:pt x="602" y="209"/>
                    <a:pt x="599" y="212"/>
                    <a:pt x="605" y="214"/>
                  </a:cubicBezTo>
                  <a:cubicBezTo>
                    <a:pt x="611" y="217"/>
                    <a:pt x="613" y="220"/>
                    <a:pt x="625" y="220"/>
                  </a:cubicBezTo>
                  <a:cubicBezTo>
                    <a:pt x="630" y="220"/>
                    <a:pt x="625" y="226"/>
                    <a:pt x="628" y="226"/>
                  </a:cubicBezTo>
                  <a:cubicBezTo>
                    <a:pt x="628" y="226"/>
                    <a:pt x="628" y="226"/>
                    <a:pt x="633" y="220"/>
                  </a:cubicBezTo>
                  <a:cubicBezTo>
                    <a:pt x="645" y="209"/>
                    <a:pt x="630" y="206"/>
                    <a:pt x="636" y="206"/>
                  </a:cubicBezTo>
                  <a:cubicBezTo>
                    <a:pt x="639" y="206"/>
                    <a:pt x="642" y="206"/>
                    <a:pt x="647" y="206"/>
                  </a:cubicBezTo>
                  <a:cubicBezTo>
                    <a:pt x="667" y="209"/>
                    <a:pt x="673" y="212"/>
                    <a:pt x="676" y="212"/>
                  </a:cubicBezTo>
                  <a:cubicBezTo>
                    <a:pt x="676" y="212"/>
                    <a:pt x="676" y="212"/>
                    <a:pt x="679" y="212"/>
                  </a:cubicBezTo>
                  <a:lnTo>
                    <a:pt x="679" y="212"/>
                  </a:lnTo>
                  <a:cubicBezTo>
                    <a:pt x="681" y="212"/>
                    <a:pt x="681" y="212"/>
                    <a:pt x="681" y="212"/>
                  </a:cubicBezTo>
                  <a:cubicBezTo>
                    <a:pt x="681" y="212"/>
                    <a:pt x="681" y="212"/>
                    <a:pt x="684" y="212"/>
                  </a:cubicBezTo>
                  <a:cubicBezTo>
                    <a:pt x="684" y="212"/>
                    <a:pt x="687" y="212"/>
                    <a:pt x="693" y="209"/>
                  </a:cubicBezTo>
                  <a:cubicBezTo>
                    <a:pt x="699" y="206"/>
                    <a:pt x="701" y="206"/>
                    <a:pt x="704" y="206"/>
                  </a:cubicBezTo>
                  <a:lnTo>
                    <a:pt x="707" y="206"/>
                  </a:lnTo>
                  <a:cubicBezTo>
                    <a:pt x="710" y="209"/>
                    <a:pt x="713" y="212"/>
                    <a:pt x="713" y="212"/>
                  </a:cubicBezTo>
                  <a:cubicBezTo>
                    <a:pt x="715" y="212"/>
                    <a:pt x="715" y="212"/>
                    <a:pt x="715" y="209"/>
                  </a:cubicBezTo>
                  <a:cubicBezTo>
                    <a:pt x="721" y="200"/>
                    <a:pt x="729" y="203"/>
                    <a:pt x="715" y="195"/>
                  </a:cubicBezTo>
                  <a:cubicBezTo>
                    <a:pt x="710" y="195"/>
                    <a:pt x="707" y="192"/>
                    <a:pt x="704" y="192"/>
                  </a:cubicBezTo>
                  <a:lnTo>
                    <a:pt x="704" y="192"/>
                  </a:lnTo>
                  <a:lnTo>
                    <a:pt x="704" y="192"/>
                  </a:lnTo>
                  <a:cubicBezTo>
                    <a:pt x="701" y="192"/>
                    <a:pt x="699" y="192"/>
                    <a:pt x="699" y="189"/>
                  </a:cubicBezTo>
                  <a:cubicBezTo>
                    <a:pt x="696" y="181"/>
                    <a:pt x="707" y="183"/>
                    <a:pt x="696" y="181"/>
                  </a:cubicBezTo>
                  <a:cubicBezTo>
                    <a:pt x="684" y="178"/>
                    <a:pt x="684" y="178"/>
                    <a:pt x="676" y="175"/>
                  </a:cubicBezTo>
                  <a:lnTo>
                    <a:pt x="673" y="175"/>
                  </a:lnTo>
                  <a:cubicBezTo>
                    <a:pt x="670" y="175"/>
                    <a:pt x="667" y="175"/>
                    <a:pt x="665" y="178"/>
                  </a:cubicBezTo>
                  <a:cubicBezTo>
                    <a:pt x="662" y="178"/>
                    <a:pt x="662" y="178"/>
                    <a:pt x="659" y="178"/>
                  </a:cubicBezTo>
                  <a:cubicBezTo>
                    <a:pt x="656" y="178"/>
                    <a:pt x="656" y="178"/>
                    <a:pt x="656" y="175"/>
                  </a:cubicBezTo>
                  <a:cubicBezTo>
                    <a:pt x="653" y="172"/>
                    <a:pt x="653" y="172"/>
                    <a:pt x="650" y="172"/>
                  </a:cubicBezTo>
                  <a:cubicBezTo>
                    <a:pt x="647" y="172"/>
                    <a:pt x="647" y="172"/>
                    <a:pt x="647" y="172"/>
                  </a:cubicBezTo>
                  <a:cubicBezTo>
                    <a:pt x="645" y="172"/>
                    <a:pt x="645" y="172"/>
                    <a:pt x="645" y="172"/>
                  </a:cubicBezTo>
                  <a:cubicBezTo>
                    <a:pt x="645" y="172"/>
                    <a:pt x="645" y="172"/>
                    <a:pt x="650" y="167"/>
                  </a:cubicBezTo>
                  <a:cubicBezTo>
                    <a:pt x="667" y="153"/>
                    <a:pt x="665" y="147"/>
                    <a:pt x="670" y="147"/>
                  </a:cubicBezTo>
                  <a:cubicBezTo>
                    <a:pt x="670" y="147"/>
                    <a:pt x="670" y="147"/>
                    <a:pt x="673" y="147"/>
                  </a:cubicBezTo>
                  <a:cubicBezTo>
                    <a:pt x="681" y="150"/>
                    <a:pt x="681" y="158"/>
                    <a:pt x="684" y="158"/>
                  </a:cubicBezTo>
                  <a:cubicBezTo>
                    <a:pt x="687" y="158"/>
                    <a:pt x="687" y="155"/>
                    <a:pt x="690" y="155"/>
                  </a:cubicBezTo>
                  <a:cubicBezTo>
                    <a:pt x="696" y="150"/>
                    <a:pt x="710" y="144"/>
                    <a:pt x="696" y="136"/>
                  </a:cubicBezTo>
                  <a:cubicBezTo>
                    <a:pt x="681" y="127"/>
                    <a:pt x="693" y="130"/>
                    <a:pt x="679" y="124"/>
                  </a:cubicBezTo>
                  <a:cubicBezTo>
                    <a:pt x="676" y="124"/>
                    <a:pt x="676" y="124"/>
                    <a:pt x="676" y="124"/>
                  </a:cubicBezTo>
                  <a:cubicBezTo>
                    <a:pt x="670" y="124"/>
                    <a:pt x="665" y="127"/>
                    <a:pt x="659" y="133"/>
                  </a:cubicBezTo>
                  <a:cubicBezTo>
                    <a:pt x="656" y="139"/>
                    <a:pt x="650" y="144"/>
                    <a:pt x="647" y="144"/>
                  </a:cubicBezTo>
                  <a:lnTo>
                    <a:pt x="647" y="144"/>
                  </a:lnTo>
                  <a:cubicBezTo>
                    <a:pt x="642" y="141"/>
                    <a:pt x="639" y="139"/>
                    <a:pt x="636" y="139"/>
                  </a:cubicBezTo>
                  <a:lnTo>
                    <a:pt x="633" y="139"/>
                  </a:lnTo>
                  <a:cubicBezTo>
                    <a:pt x="628" y="141"/>
                    <a:pt x="628" y="153"/>
                    <a:pt x="628" y="161"/>
                  </a:cubicBezTo>
                  <a:cubicBezTo>
                    <a:pt x="628" y="164"/>
                    <a:pt x="630" y="167"/>
                    <a:pt x="630" y="167"/>
                  </a:cubicBezTo>
                  <a:cubicBezTo>
                    <a:pt x="628" y="167"/>
                    <a:pt x="628" y="167"/>
                    <a:pt x="622" y="164"/>
                  </a:cubicBezTo>
                  <a:cubicBezTo>
                    <a:pt x="608" y="158"/>
                    <a:pt x="636" y="161"/>
                    <a:pt x="605" y="150"/>
                  </a:cubicBezTo>
                  <a:cubicBezTo>
                    <a:pt x="591" y="144"/>
                    <a:pt x="579" y="141"/>
                    <a:pt x="574" y="141"/>
                  </a:cubicBezTo>
                  <a:cubicBezTo>
                    <a:pt x="568" y="141"/>
                    <a:pt x="562" y="144"/>
                    <a:pt x="562" y="147"/>
                  </a:cubicBezTo>
                  <a:cubicBezTo>
                    <a:pt x="557" y="150"/>
                    <a:pt x="551" y="150"/>
                    <a:pt x="548" y="153"/>
                  </a:cubicBezTo>
                  <a:cubicBezTo>
                    <a:pt x="545" y="155"/>
                    <a:pt x="551" y="158"/>
                    <a:pt x="551" y="158"/>
                  </a:cubicBezTo>
                  <a:cubicBezTo>
                    <a:pt x="551" y="158"/>
                    <a:pt x="548" y="158"/>
                    <a:pt x="545" y="155"/>
                  </a:cubicBezTo>
                  <a:cubicBezTo>
                    <a:pt x="543" y="153"/>
                    <a:pt x="540" y="153"/>
                    <a:pt x="537" y="153"/>
                  </a:cubicBezTo>
                  <a:cubicBezTo>
                    <a:pt x="529" y="153"/>
                    <a:pt x="520" y="158"/>
                    <a:pt x="520" y="158"/>
                  </a:cubicBezTo>
                  <a:cubicBezTo>
                    <a:pt x="520" y="158"/>
                    <a:pt x="520" y="158"/>
                    <a:pt x="518" y="158"/>
                  </a:cubicBezTo>
                  <a:cubicBezTo>
                    <a:pt x="518" y="158"/>
                    <a:pt x="515" y="158"/>
                    <a:pt x="512" y="161"/>
                  </a:cubicBezTo>
                  <a:cubicBezTo>
                    <a:pt x="509" y="164"/>
                    <a:pt x="501" y="167"/>
                    <a:pt x="495" y="167"/>
                  </a:cubicBezTo>
                  <a:cubicBezTo>
                    <a:pt x="492" y="167"/>
                    <a:pt x="492" y="167"/>
                    <a:pt x="489" y="167"/>
                  </a:cubicBezTo>
                  <a:cubicBezTo>
                    <a:pt x="484" y="164"/>
                    <a:pt x="469" y="170"/>
                    <a:pt x="481" y="155"/>
                  </a:cubicBezTo>
                  <a:cubicBezTo>
                    <a:pt x="492" y="139"/>
                    <a:pt x="484" y="147"/>
                    <a:pt x="503" y="141"/>
                  </a:cubicBezTo>
                  <a:cubicBezTo>
                    <a:pt x="520" y="133"/>
                    <a:pt x="545" y="133"/>
                    <a:pt x="523" y="127"/>
                  </a:cubicBezTo>
                  <a:cubicBezTo>
                    <a:pt x="501" y="121"/>
                    <a:pt x="534" y="121"/>
                    <a:pt x="506" y="107"/>
                  </a:cubicBezTo>
                  <a:cubicBezTo>
                    <a:pt x="495" y="102"/>
                    <a:pt x="489" y="102"/>
                    <a:pt x="484" y="102"/>
                  </a:cubicBezTo>
                  <a:lnTo>
                    <a:pt x="481" y="102"/>
                  </a:lnTo>
                  <a:cubicBezTo>
                    <a:pt x="478" y="102"/>
                    <a:pt x="478" y="102"/>
                    <a:pt x="478" y="102"/>
                  </a:cubicBezTo>
                  <a:cubicBezTo>
                    <a:pt x="475" y="102"/>
                    <a:pt x="475" y="102"/>
                    <a:pt x="475" y="93"/>
                  </a:cubicBezTo>
                  <a:cubicBezTo>
                    <a:pt x="475" y="76"/>
                    <a:pt x="475" y="73"/>
                    <a:pt x="469" y="73"/>
                  </a:cubicBezTo>
                  <a:cubicBezTo>
                    <a:pt x="469" y="73"/>
                    <a:pt x="469" y="73"/>
                    <a:pt x="467" y="73"/>
                  </a:cubicBezTo>
                  <a:cubicBezTo>
                    <a:pt x="461" y="73"/>
                    <a:pt x="444" y="79"/>
                    <a:pt x="435" y="79"/>
                  </a:cubicBezTo>
                  <a:cubicBezTo>
                    <a:pt x="430" y="82"/>
                    <a:pt x="432" y="82"/>
                    <a:pt x="430" y="82"/>
                  </a:cubicBezTo>
                  <a:cubicBezTo>
                    <a:pt x="430" y="82"/>
                    <a:pt x="427" y="82"/>
                    <a:pt x="424" y="79"/>
                  </a:cubicBezTo>
                  <a:cubicBezTo>
                    <a:pt x="418" y="76"/>
                    <a:pt x="416" y="76"/>
                    <a:pt x="413" y="76"/>
                  </a:cubicBezTo>
                  <a:lnTo>
                    <a:pt x="410" y="76"/>
                  </a:lnTo>
                  <a:cubicBezTo>
                    <a:pt x="410" y="76"/>
                    <a:pt x="410" y="76"/>
                    <a:pt x="407" y="76"/>
                  </a:cubicBezTo>
                  <a:cubicBezTo>
                    <a:pt x="407" y="76"/>
                    <a:pt x="407" y="76"/>
                    <a:pt x="410" y="70"/>
                  </a:cubicBezTo>
                  <a:cubicBezTo>
                    <a:pt x="416" y="59"/>
                    <a:pt x="416" y="56"/>
                    <a:pt x="424" y="48"/>
                  </a:cubicBezTo>
                  <a:cubicBezTo>
                    <a:pt x="430" y="42"/>
                    <a:pt x="430" y="22"/>
                    <a:pt x="444" y="22"/>
                  </a:cubicBezTo>
                  <a:cubicBezTo>
                    <a:pt x="444" y="22"/>
                    <a:pt x="447" y="22"/>
                    <a:pt x="450" y="25"/>
                  </a:cubicBezTo>
                  <a:cubicBezTo>
                    <a:pt x="472" y="36"/>
                    <a:pt x="464" y="34"/>
                    <a:pt x="481" y="34"/>
                  </a:cubicBezTo>
                  <a:cubicBezTo>
                    <a:pt x="481" y="34"/>
                    <a:pt x="484" y="34"/>
                    <a:pt x="486" y="34"/>
                  </a:cubicBezTo>
                  <a:cubicBezTo>
                    <a:pt x="498" y="34"/>
                    <a:pt x="503" y="31"/>
                    <a:pt x="503" y="28"/>
                  </a:cubicBezTo>
                  <a:cubicBezTo>
                    <a:pt x="503" y="25"/>
                    <a:pt x="484" y="17"/>
                    <a:pt x="484" y="17"/>
                  </a:cubicBezTo>
                  <a:cubicBezTo>
                    <a:pt x="484" y="17"/>
                    <a:pt x="484" y="17"/>
                    <a:pt x="481" y="17"/>
                  </a:cubicBezTo>
                  <a:cubicBezTo>
                    <a:pt x="481" y="17"/>
                    <a:pt x="481" y="17"/>
                    <a:pt x="481" y="14"/>
                  </a:cubicBezTo>
                  <a:cubicBezTo>
                    <a:pt x="484" y="11"/>
                    <a:pt x="486" y="5"/>
                    <a:pt x="486" y="5"/>
                  </a:cubicBezTo>
                  <a:lnTo>
                    <a:pt x="486" y="5"/>
                  </a:lnTo>
                  <a:cubicBezTo>
                    <a:pt x="481" y="0"/>
                    <a:pt x="481" y="0"/>
                    <a:pt x="4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6" name="Freeform 121"/>
            <p:cNvSpPr>
              <a:spLocks noChangeArrowheads="1"/>
            </p:cNvSpPr>
            <p:nvPr/>
          </p:nvSpPr>
          <p:spPr bwMode="auto">
            <a:xfrm>
              <a:off x="5423" y="1937"/>
              <a:ext cx="247" cy="159"/>
            </a:xfrm>
            <a:custGeom>
              <a:avLst/>
              <a:gdLst>
                <a:gd name="T0" fmla="*/ 563 w 1095"/>
                <a:gd name="T1" fmla="*/ 670 h 705"/>
                <a:gd name="T2" fmla="*/ 563 w 1095"/>
                <a:gd name="T3" fmla="*/ 670 h 705"/>
                <a:gd name="T4" fmla="*/ 486 w 1095"/>
                <a:gd name="T5" fmla="*/ 591 h 705"/>
                <a:gd name="T6" fmla="*/ 563 w 1095"/>
                <a:gd name="T7" fmla="*/ 512 h 705"/>
                <a:gd name="T8" fmla="*/ 642 w 1095"/>
                <a:gd name="T9" fmla="*/ 591 h 705"/>
                <a:gd name="T10" fmla="*/ 563 w 1095"/>
                <a:gd name="T11" fmla="*/ 670 h 705"/>
                <a:gd name="T12" fmla="*/ 435 w 1095"/>
                <a:gd name="T13" fmla="*/ 546 h 705"/>
                <a:gd name="T14" fmla="*/ 435 w 1095"/>
                <a:gd name="T15" fmla="*/ 546 h 705"/>
                <a:gd name="T16" fmla="*/ 362 w 1095"/>
                <a:gd name="T17" fmla="*/ 472 h 705"/>
                <a:gd name="T18" fmla="*/ 435 w 1095"/>
                <a:gd name="T19" fmla="*/ 402 h 705"/>
                <a:gd name="T20" fmla="*/ 506 w 1095"/>
                <a:gd name="T21" fmla="*/ 472 h 705"/>
                <a:gd name="T22" fmla="*/ 435 w 1095"/>
                <a:gd name="T23" fmla="*/ 546 h 705"/>
                <a:gd name="T24" fmla="*/ 390 w 1095"/>
                <a:gd name="T25" fmla="*/ 382 h 705"/>
                <a:gd name="T26" fmla="*/ 390 w 1095"/>
                <a:gd name="T27" fmla="*/ 382 h 705"/>
                <a:gd name="T28" fmla="*/ 328 w 1095"/>
                <a:gd name="T29" fmla="*/ 317 h 705"/>
                <a:gd name="T30" fmla="*/ 390 w 1095"/>
                <a:gd name="T31" fmla="*/ 254 h 705"/>
                <a:gd name="T32" fmla="*/ 452 w 1095"/>
                <a:gd name="T33" fmla="*/ 317 h 705"/>
                <a:gd name="T34" fmla="*/ 390 w 1095"/>
                <a:gd name="T35" fmla="*/ 382 h 705"/>
                <a:gd name="T36" fmla="*/ 438 w 1095"/>
                <a:gd name="T37" fmla="*/ 223 h 705"/>
                <a:gd name="T38" fmla="*/ 438 w 1095"/>
                <a:gd name="T39" fmla="*/ 223 h 705"/>
                <a:gd name="T40" fmla="*/ 390 w 1095"/>
                <a:gd name="T41" fmla="*/ 175 h 705"/>
                <a:gd name="T42" fmla="*/ 438 w 1095"/>
                <a:gd name="T43" fmla="*/ 127 h 705"/>
                <a:gd name="T44" fmla="*/ 483 w 1095"/>
                <a:gd name="T45" fmla="*/ 175 h 705"/>
                <a:gd name="T46" fmla="*/ 438 w 1095"/>
                <a:gd name="T47" fmla="*/ 223 h 705"/>
                <a:gd name="T48" fmla="*/ 882 w 1095"/>
                <a:gd name="T49" fmla="*/ 305 h 705"/>
                <a:gd name="T50" fmla="*/ 882 w 1095"/>
                <a:gd name="T51" fmla="*/ 305 h 705"/>
                <a:gd name="T52" fmla="*/ 789 w 1095"/>
                <a:gd name="T53" fmla="*/ 212 h 705"/>
                <a:gd name="T54" fmla="*/ 882 w 1095"/>
                <a:gd name="T55" fmla="*/ 119 h 705"/>
                <a:gd name="T56" fmla="*/ 975 w 1095"/>
                <a:gd name="T57" fmla="*/ 212 h 705"/>
                <a:gd name="T58" fmla="*/ 882 w 1095"/>
                <a:gd name="T59" fmla="*/ 305 h 705"/>
                <a:gd name="T60" fmla="*/ 812 w 1095"/>
                <a:gd name="T61" fmla="*/ 0 h 705"/>
                <a:gd name="T62" fmla="*/ 812 w 1095"/>
                <a:gd name="T63" fmla="*/ 0 h 705"/>
                <a:gd name="T64" fmla="*/ 531 w 1095"/>
                <a:gd name="T65" fmla="*/ 704 h 705"/>
                <a:gd name="T66" fmla="*/ 548 w 1095"/>
                <a:gd name="T67" fmla="*/ 704 h 705"/>
                <a:gd name="T68" fmla="*/ 842 w 1095"/>
                <a:gd name="T69" fmla="*/ 416 h 705"/>
                <a:gd name="T70" fmla="*/ 1043 w 1095"/>
                <a:gd name="T71" fmla="*/ 158 h 705"/>
                <a:gd name="T72" fmla="*/ 812 w 1095"/>
                <a:gd name="T73" fmla="*/ 0 h 705"/>
                <a:gd name="T74" fmla="*/ 563 w 1095"/>
                <a:gd name="T75" fmla="*/ 67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5" h="705">
                  <a:moveTo>
                    <a:pt x="563" y="670"/>
                  </a:moveTo>
                  <a:lnTo>
                    <a:pt x="563" y="670"/>
                  </a:lnTo>
                  <a:cubicBezTo>
                    <a:pt x="520" y="670"/>
                    <a:pt x="486" y="633"/>
                    <a:pt x="486" y="591"/>
                  </a:cubicBezTo>
                  <a:cubicBezTo>
                    <a:pt x="486" y="546"/>
                    <a:pt x="520" y="512"/>
                    <a:pt x="563" y="512"/>
                  </a:cubicBezTo>
                  <a:cubicBezTo>
                    <a:pt x="608" y="512"/>
                    <a:pt x="642" y="546"/>
                    <a:pt x="642" y="591"/>
                  </a:cubicBezTo>
                  <a:cubicBezTo>
                    <a:pt x="642" y="633"/>
                    <a:pt x="608" y="670"/>
                    <a:pt x="563" y="670"/>
                  </a:cubicBezTo>
                  <a:lnTo>
                    <a:pt x="435" y="546"/>
                  </a:lnTo>
                  <a:lnTo>
                    <a:pt x="435" y="546"/>
                  </a:lnTo>
                  <a:cubicBezTo>
                    <a:pt x="396" y="546"/>
                    <a:pt x="362" y="512"/>
                    <a:pt x="362" y="472"/>
                  </a:cubicBezTo>
                  <a:cubicBezTo>
                    <a:pt x="362" y="432"/>
                    <a:pt x="396" y="402"/>
                    <a:pt x="435" y="402"/>
                  </a:cubicBezTo>
                  <a:cubicBezTo>
                    <a:pt x="475" y="402"/>
                    <a:pt x="506" y="432"/>
                    <a:pt x="506" y="472"/>
                  </a:cubicBezTo>
                  <a:cubicBezTo>
                    <a:pt x="506" y="512"/>
                    <a:pt x="475" y="546"/>
                    <a:pt x="435" y="546"/>
                  </a:cubicBezTo>
                  <a:lnTo>
                    <a:pt x="390" y="382"/>
                  </a:lnTo>
                  <a:lnTo>
                    <a:pt x="390" y="382"/>
                  </a:lnTo>
                  <a:cubicBezTo>
                    <a:pt x="356" y="382"/>
                    <a:pt x="328" y="354"/>
                    <a:pt x="328" y="317"/>
                  </a:cubicBezTo>
                  <a:cubicBezTo>
                    <a:pt x="328" y="283"/>
                    <a:pt x="356" y="254"/>
                    <a:pt x="390" y="254"/>
                  </a:cubicBezTo>
                  <a:cubicBezTo>
                    <a:pt x="424" y="254"/>
                    <a:pt x="452" y="283"/>
                    <a:pt x="452" y="317"/>
                  </a:cubicBezTo>
                  <a:cubicBezTo>
                    <a:pt x="452" y="354"/>
                    <a:pt x="424" y="382"/>
                    <a:pt x="390" y="382"/>
                  </a:cubicBezTo>
                  <a:lnTo>
                    <a:pt x="438" y="223"/>
                  </a:lnTo>
                  <a:lnTo>
                    <a:pt x="438" y="223"/>
                  </a:lnTo>
                  <a:cubicBezTo>
                    <a:pt x="410" y="223"/>
                    <a:pt x="390" y="201"/>
                    <a:pt x="390" y="175"/>
                  </a:cubicBezTo>
                  <a:cubicBezTo>
                    <a:pt x="390" y="150"/>
                    <a:pt x="410" y="127"/>
                    <a:pt x="438" y="127"/>
                  </a:cubicBezTo>
                  <a:cubicBezTo>
                    <a:pt x="463" y="127"/>
                    <a:pt x="483" y="150"/>
                    <a:pt x="483" y="175"/>
                  </a:cubicBezTo>
                  <a:cubicBezTo>
                    <a:pt x="483" y="201"/>
                    <a:pt x="463" y="223"/>
                    <a:pt x="438" y="223"/>
                  </a:cubicBezTo>
                  <a:lnTo>
                    <a:pt x="882" y="305"/>
                  </a:lnTo>
                  <a:lnTo>
                    <a:pt x="882" y="305"/>
                  </a:lnTo>
                  <a:cubicBezTo>
                    <a:pt x="831" y="305"/>
                    <a:pt x="789" y="263"/>
                    <a:pt x="789" y="212"/>
                  </a:cubicBezTo>
                  <a:cubicBezTo>
                    <a:pt x="789" y="161"/>
                    <a:pt x="831" y="119"/>
                    <a:pt x="882" y="119"/>
                  </a:cubicBezTo>
                  <a:cubicBezTo>
                    <a:pt x="933" y="119"/>
                    <a:pt x="975" y="161"/>
                    <a:pt x="975" y="212"/>
                  </a:cubicBezTo>
                  <a:cubicBezTo>
                    <a:pt x="975" y="263"/>
                    <a:pt x="933" y="305"/>
                    <a:pt x="882" y="305"/>
                  </a:cubicBezTo>
                  <a:lnTo>
                    <a:pt x="812" y="0"/>
                  </a:lnTo>
                  <a:lnTo>
                    <a:pt x="812" y="0"/>
                  </a:lnTo>
                  <a:cubicBezTo>
                    <a:pt x="0" y="11"/>
                    <a:pt x="322" y="687"/>
                    <a:pt x="531" y="704"/>
                  </a:cubicBezTo>
                  <a:cubicBezTo>
                    <a:pt x="537" y="704"/>
                    <a:pt x="543" y="704"/>
                    <a:pt x="548" y="704"/>
                  </a:cubicBezTo>
                  <a:cubicBezTo>
                    <a:pt x="741" y="704"/>
                    <a:pt x="712" y="466"/>
                    <a:pt x="842" y="416"/>
                  </a:cubicBezTo>
                  <a:cubicBezTo>
                    <a:pt x="975" y="362"/>
                    <a:pt x="1094" y="300"/>
                    <a:pt x="1043" y="158"/>
                  </a:cubicBezTo>
                  <a:cubicBezTo>
                    <a:pt x="993" y="17"/>
                    <a:pt x="812" y="0"/>
                    <a:pt x="812" y="0"/>
                  </a:cubicBezTo>
                  <a:lnTo>
                    <a:pt x="563" y="6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7" name="Freeform 122"/>
            <p:cNvSpPr>
              <a:spLocks noChangeArrowheads="1"/>
            </p:cNvSpPr>
            <p:nvPr/>
          </p:nvSpPr>
          <p:spPr bwMode="auto">
            <a:xfrm>
              <a:off x="6380" y="1846"/>
              <a:ext cx="313" cy="258"/>
            </a:xfrm>
            <a:custGeom>
              <a:avLst/>
              <a:gdLst>
                <a:gd name="T0" fmla="*/ 316 w 1386"/>
                <a:gd name="T1" fmla="*/ 1029 h 1144"/>
                <a:gd name="T2" fmla="*/ 316 w 1386"/>
                <a:gd name="T3" fmla="*/ 1029 h 1144"/>
                <a:gd name="T4" fmla="*/ 209 w 1386"/>
                <a:gd name="T5" fmla="*/ 976 h 1144"/>
                <a:gd name="T6" fmla="*/ 237 w 1386"/>
                <a:gd name="T7" fmla="*/ 787 h 1144"/>
                <a:gd name="T8" fmla="*/ 316 w 1386"/>
                <a:gd name="T9" fmla="*/ 761 h 1144"/>
                <a:gd name="T10" fmla="*/ 427 w 1386"/>
                <a:gd name="T11" fmla="*/ 815 h 1144"/>
                <a:gd name="T12" fmla="*/ 398 w 1386"/>
                <a:gd name="T13" fmla="*/ 1004 h 1144"/>
                <a:gd name="T14" fmla="*/ 316 w 1386"/>
                <a:gd name="T15" fmla="*/ 1029 h 1144"/>
                <a:gd name="T16" fmla="*/ 862 w 1386"/>
                <a:gd name="T17" fmla="*/ 625 h 1144"/>
                <a:gd name="T18" fmla="*/ 862 w 1386"/>
                <a:gd name="T19" fmla="*/ 625 h 1144"/>
                <a:gd name="T20" fmla="*/ 806 w 1386"/>
                <a:gd name="T21" fmla="*/ 597 h 1144"/>
                <a:gd name="T22" fmla="*/ 820 w 1386"/>
                <a:gd name="T23" fmla="*/ 504 h 1144"/>
                <a:gd name="T24" fmla="*/ 859 w 1386"/>
                <a:gd name="T25" fmla="*/ 489 h 1144"/>
                <a:gd name="T26" fmla="*/ 916 w 1386"/>
                <a:gd name="T27" fmla="*/ 518 h 1144"/>
                <a:gd name="T28" fmla="*/ 901 w 1386"/>
                <a:gd name="T29" fmla="*/ 611 h 1144"/>
                <a:gd name="T30" fmla="*/ 862 w 1386"/>
                <a:gd name="T31" fmla="*/ 625 h 1144"/>
                <a:gd name="T32" fmla="*/ 794 w 1386"/>
                <a:gd name="T33" fmla="*/ 444 h 1144"/>
                <a:gd name="T34" fmla="*/ 794 w 1386"/>
                <a:gd name="T35" fmla="*/ 444 h 1144"/>
                <a:gd name="T36" fmla="*/ 720 w 1386"/>
                <a:gd name="T37" fmla="*/ 408 h 1144"/>
                <a:gd name="T38" fmla="*/ 740 w 1386"/>
                <a:gd name="T39" fmla="*/ 280 h 1144"/>
                <a:gd name="T40" fmla="*/ 794 w 1386"/>
                <a:gd name="T41" fmla="*/ 263 h 1144"/>
                <a:gd name="T42" fmla="*/ 867 w 1386"/>
                <a:gd name="T43" fmla="*/ 300 h 1144"/>
                <a:gd name="T44" fmla="*/ 848 w 1386"/>
                <a:gd name="T45" fmla="*/ 427 h 1144"/>
                <a:gd name="T46" fmla="*/ 794 w 1386"/>
                <a:gd name="T47" fmla="*/ 444 h 1144"/>
                <a:gd name="T48" fmla="*/ 613 w 1386"/>
                <a:gd name="T49" fmla="*/ 317 h 1144"/>
                <a:gd name="T50" fmla="*/ 613 w 1386"/>
                <a:gd name="T51" fmla="*/ 317 h 1144"/>
                <a:gd name="T52" fmla="*/ 528 w 1386"/>
                <a:gd name="T53" fmla="*/ 274 h 1144"/>
                <a:gd name="T54" fmla="*/ 548 w 1386"/>
                <a:gd name="T55" fmla="*/ 130 h 1144"/>
                <a:gd name="T56" fmla="*/ 610 w 1386"/>
                <a:gd name="T57" fmla="*/ 111 h 1144"/>
                <a:gd name="T58" fmla="*/ 692 w 1386"/>
                <a:gd name="T59" fmla="*/ 153 h 1144"/>
                <a:gd name="T60" fmla="*/ 672 w 1386"/>
                <a:gd name="T61" fmla="*/ 297 h 1144"/>
                <a:gd name="T62" fmla="*/ 613 w 1386"/>
                <a:gd name="T63" fmla="*/ 317 h 1144"/>
                <a:gd name="T64" fmla="*/ 361 w 1386"/>
                <a:gd name="T65" fmla="*/ 300 h 1144"/>
                <a:gd name="T66" fmla="*/ 361 w 1386"/>
                <a:gd name="T67" fmla="*/ 300 h 1144"/>
                <a:gd name="T68" fmla="*/ 271 w 1386"/>
                <a:gd name="T69" fmla="*/ 255 h 1144"/>
                <a:gd name="T70" fmla="*/ 293 w 1386"/>
                <a:gd name="T71" fmla="*/ 96 h 1144"/>
                <a:gd name="T72" fmla="*/ 359 w 1386"/>
                <a:gd name="T73" fmla="*/ 76 h 1144"/>
                <a:gd name="T74" fmla="*/ 449 w 1386"/>
                <a:gd name="T75" fmla="*/ 122 h 1144"/>
                <a:gd name="T76" fmla="*/ 429 w 1386"/>
                <a:gd name="T77" fmla="*/ 277 h 1144"/>
                <a:gd name="T78" fmla="*/ 361 w 1386"/>
                <a:gd name="T79" fmla="*/ 300 h 1144"/>
                <a:gd name="T80" fmla="*/ 427 w 1386"/>
                <a:gd name="T81" fmla="*/ 0 h 1144"/>
                <a:gd name="T82" fmla="*/ 427 w 1386"/>
                <a:gd name="T83" fmla="*/ 0 h 1144"/>
                <a:gd name="T84" fmla="*/ 302 w 1386"/>
                <a:gd name="T85" fmla="*/ 29 h 1144"/>
                <a:gd name="T86" fmla="*/ 189 w 1386"/>
                <a:gd name="T87" fmla="*/ 628 h 1144"/>
                <a:gd name="T88" fmla="*/ 178 w 1386"/>
                <a:gd name="T89" fmla="*/ 1092 h 1144"/>
                <a:gd name="T90" fmla="*/ 347 w 1386"/>
                <a:gd name="T91" fmla="*/ 1143 h 1144"/>
                <a:gd name="T92" fmla="*/ 579 w 1386"/>
                <a:gd name="T93" fmla="*/ 1077 h 1144"/>
                <a:gd name="T94" fmla="*/ 427 w 1386"/>
                <a:gd name="T95" fmla="*/ 0 h 1144"/>
                <a:gd name="T96" fmla="*/ 316 w 1386"/>
                <a:gd name="T97" fmla="*/ 1029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6" h="1144">
                  <a:moveTo>
                    <a:pt x="316" y="1029"/>
                  </a:moveTo>
                  <a:lnTo>
                    <a:pt x="316" y="1029"/>
                  </a:lnTo>
                  <a:cubicBezTo>
                    <a:pt x="276" y="1029"/>
                    <a:pt x="234" y="1010"/>
                    <a:pt x="209" y="976"/>
                  </a:cubicBezTo>
                  <a:cubicBezTo>
                    <a:pt x="164" y="916"/>
                    <a:pt x="178" y="831"/>
                    <a:pt x="237" y="787"/>
                  </a:cubicBezTo>
                  <a:cubicBezTo>
                    <a:pt x="260" y="770"/>
                    <a:pt x="288" y="761"/>
                    <a:pt x="316" y="761"/>
                  </a:cubicBezTo>
                  <a:cubicBezTo>
                    <a:pt x="359" y="761"/>
                    <a:pt x="398" y="778"/>
                    <a:pt x="427" y="815"/>
                  </a:cubicBezTo>
                  <a:cubicBezTo>
                    <a:pt x="469" y="874"/>
                    <a:pt x="458" y="959"/>
                    <a:pt x="398" y="1004"/>
                  </a:cubicBezTo>
                  <a:cubicBezTo>
                    <a:pt x="373" y="1021"/>
                    <a:pt x="344" y="1029"/>
                    <a:pt x="316" y="1029"/>
                  </a:cubicBezTo>
                  <a:lnTo>
                    <a:pt x="862" y="625"/>
                  </a:lnTo>
                  <a:lnTo>
                    <a:pt x="862" y="625"/>
                  </a:lnTo>
                  <a:cubicBezTo>
                    <a:pt x="839" y="625"/>
                    <a:pt x="820" y="617"/>
                    <a:pt x="806" y="597"/>
                  </a:cubicBezTo>
                  <a:cubicBezTo>
                    <a:pt x="783" y="566"/>
                    <a:pt x="789" y="523"/>
                    <a:pt x="820" y="504"/>
                  </a:cubicBezTo>
                  <a:cubicBezTo>
                    <a:pt x="831" y="492"/>
                    <a:pt x="845" y="489"/>
                    <a:pt x="859" y="489"/>
                  </a:cubicBezTo>
                  <a:cubicBezTo>
                    <a:pt x="879" y="489"/>
                    <a:pt x="901" y="498"/>
                    <a:pt x="916" y="518"/>
                  </a:cubicBezTo>
                  <a:cubicBezTo>
                    <a:pt x="938" y="549"/>
                    <a:pt x="930" y="591"/>
                    <a:pt x="901" y="611"/>
                  </a:cubicBezTo>
                  <a:cubicBezTo>
                    <a:pt x="887" y="622"/>
                    <a:pt x="876" y="625"/>
                    <a:pt x="862" y="625"/>
                  </a:cubicBezTo>
                  <a:lnTo>
                    <a:pt x="794" y="444"/>
                  </a:lnTo>
                  <a:lnTo>
                    <a:pt x="794" y="444"/>
                  </a:lnTo>
                  <a:cubicBezTo>
                    <a:pt x="766" y="444"/>
                    <a:pt x="740" y="433"/>
                    <a:pt x="720" y="408"/>
                  </a:cubicBezTo>
                  <a:cubicBezTo>
                    <a:pt x="692" y="368"/>
                    <a:pt x="701" y="311"/>
                    <a:pt x="740" y="280"/>
                  </a:cubicBezTo>
                  <a:cubicBezTo>
                    <a:pt x="755" y="269"/>
                    <a:pt x="774" y="263"/>
                    <a:pt x="794" y="263"/>
                  </a:cubicBezTo>
                  <a:cubicBezTo>
                    <a:pt x="820" y="263"/>
                    <a:pt x="848" y="277"/>
                    <a:pt x="867" y="300"/>
                  </a:cubicBezTo>
                  <a:cubicBezTo>
                    <a:pt x="896" y="342"/>
                    <a:pt x="887" y="399"/>
                    <a:pt x="848" y="427"/>
                  </a:cubicBezTo>
                  <a:cubicBezTo>
                    <a:pt x="831" y="438"/>
                    <a:pt x="814" y="444"/>
                    <a:pt x="794" y="444"/>
                  </a:cubicBezTo>
                  <a:lnTo>
                    <a:pt x="613" y="317"/>
                  </a:lnTo>
                  <a:lnTo>
                    <a:pt x="613" y="317"/>
                  </a:lnTo>
                  <a:cubicBezTo>
                    <a:pt x="579" y="317"/>
                    <a:pt x="548" y="303"/>
                    <a:pt x="528" y="274"/>
                  </a:cubicBezTo>
                  <a:cubicBezTo>
                    <a:pt x="494" y="227"/>
                    <a:pt x="503" y="164"/>
                    <a:pt x="548" y="130"/>
                  </a:cubicBezTo>
                  <a:cubicBezTo>
                    <a:pt x="568" y="116"/>
                    <a:pt x="588" y="111"/>
                    <a:pt x="610" y="111"/>
                  </a:cubicBezTo>
                  <a:cubicBezTo>
                    <a:pt x="641" y="111"/>
                    <a:pt x="672" y="125"/>
                    <a:pt x="692" y="153"/>
                  </a:cubicBezTo>
                  <a:cubicBezTo>
                    <a:pt x="726" y="198"/>
                    <a:pt x="718" y="263"/>
                    <a:pt x="672" y="297"/>
                  </a:cubicBezTo>
                  <a:cubicBezTo>
                    <a:pt x="653" y="308"/>
                    <a:pt x="633" y="317"/>
                    <a:pt x="613" y="317"/>
                  </a:cubicBezTo>
                  <a:lnTo>
                    <a:pt x="361" y="300"/>
                  </a:lnTo>
                  <a:lnTo>
                    <a:pt x="361" y="300"/>
                  </a:lnTo>
                  <a:cubicBezTo>
                    <a:pt x="327" y="300"/>
                    <a:pt x="293" y="283"/>
                    <a:pt x="271" y="255"/>
                  </a:cubicBezTo>
                  <a:cubicBezTo>
                    <a:pt x="234" y="204"/>
                    <a:pt x="246" y="133"/>
                    <a:pt x="293" y="96"/>
                  </a:cubicBezTo>
                  <a:cubicBezTo>
                    <a:pt x="313" y="82"/>
                    <a:pt x="336" y="76"/>
                    <a:pt x="359" y="76"/>
                  </a:cubicBezTo>
                  <a:cubicBezTo>
                    <a:pt x="395" y="76"/>
                    <a:pt x="429" y="91"/>
                    <a:pt x="449" y="122"/>
                  </a:cubicBezTo>
                  <a:cubicBezTo>
                    <a:pt x="486" y="173"/>
                    <a:pt x="477" y="241"/>
                    <a:pt x="429" y="277"/>
                  </a:cubicBezTo>
                  <a:cubicBezTo>
                    <a:pt x="410" y="291"/>
                    <a:pt x="387" y="300"/>
                    <a:pt x="361" y="300"/>
                  </a:cubicBezTo>
                  <a:lnTo>
                    <a:pt x="427" y="0"/>
                  </a:lnTo>
                  <a:lnTo>
                    <a:pt x="427" y="0"/>
                  </a:lnTo>
                  <a:cubicBezTo>
                    <a:pt x="376" y="0"/>
                    <a:pt x="333" y="9"/>
                    <a:pt x="302" y="29"/>
                  </a:cubicBezTo>
                  <a:cubicBezTo>
                    <a:pt x="48" y="190"/>
                    <a:pt x="296" y="453"/>
                    <a:pt x="189" y="628"/>
                  </a:cubicBezTo>
                  <a:cubicBezTo>
                    <a:pt x="81" y="801"/>
                    <a:pt x="0" y="973"/>
                    <a:pt x="178" y="1092"/>
                  </a:cubicBezTo>
                  <a:cubicBezTo>
                    <a:pt x="232" y="1129"/>
                    <a:pt x="291" y="1143"/>
                    <a:pt x="347" y="1143"/>
                  </a:cubicBezTo>
                  <a:cubicBezTo>
                    <a:pt x="472" y="1143"/>
                    <a:pt x="579" y="1077"/>
                    <a:pt x="579" y="1077"/>
                  </a:cubicBezTo>
                  <a:cubicBezTo>
                    <a:pt x="1385" y="461"/>
                    <a:pt x="766" y="0"/>
                    <a:pt x="427" y="0"/>
                  </a:cubicBezTo>
                  <a:lnTo>
                    <a:pt x="316" y="10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8" name="Freeform 123"/>
            <p:cNvSpPr>
              <a:spLocks noChangeArrowheads="1"/>
            </p:cNvSpPr>
            <p:nvPr/>
          </p:nvSpPr>
          <p:spPr bwMode="auto">
            <a:xfrm>
              <a:off x="5232" y="686"/>
              <a:ext cx="53" cy="49"/>
            </a:xfrm>
            <a:custGeom>
              <a:avLst/>
              <a:gdLst>
                <a:gd name="T0" fmla="*/ 122 w 239"/>
                <a:gd name="T1" fmla="*/ 0 h 222"/>
                <a:gd name="T2" fmla="*/ 122 w 239"/>
                <a:gd name="T3" fmla="*/ 0 h 222"/>
                <a:gd name="T4" fmla="*/ 99 w 239"/>
                <a:gd name="T5" fmla="*/ 3 h 222"/>
                <a:gd name="T6" fmla="*/ 108 w 239"/>
                <a:gd name="T7" fmla="*/ 20 h 222"/>
                <a:gd name="T8" fmla="*/ 99 w 239"/>
                <a:gd name="T9" fmla="*/ 48 h 222"/>
                <a:gd name="T10" fmla="*/ 91 w 239"/>
                <a:gd name="T11" fmla="*/ 51 h 222"/>
                <a:gd name="T12" fmla="*/ 74 w 239"/>
                <a:gd name="T13" fmla="*/ 40 h 222"/>
                <a:gd name="T14" fmla="*/ 62 w 239"/>
                <a:gd name="T15" fmla="*/ 20 h 222"/>
                <a:gd name="T16" fmla="*/ 26 w 239"/>
                <a:gd name="T17" fmla="*/ 161 h 222"/>
                <a:gd name="T18" fmla="*/ 105 w 239"/>
                <a:gd name="T19" fmla="*/ 221 h 222"/>
                <a:gd name="T20" fmla="*/ 105 w 239"/>
                <a:gd name="T21" fmla="*/ 178 h 222"/>
                <a:gd name="T22" fmla="*/ 144 w 239"/>
                <a:gd name="T23" fmla="*/ 173 h 222"/>
                <a:gd name="T24" fmla="*/ 184 w 239"/>
                <a:gd name="T25" fmla="*/ 139 h 222"/>
                <a:gd name="T26" fmla="*/ 218 w 239"/>
                <a:gd name="T27" fmla="*/ 167 h 222"/>
                <a:gd name="T28" fmla="*/ 221 w 239"/>
                <a:gd name="T29" fmla="*/ 62 h 222"/>
                <a:gd name="T30" fmla="*/ 122 w 239"/>
                <a:gd name="T31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222">
                  <a:moveTo>
                    <a:pt x="122" y="0"/>
                  </a:moveTo>
                  <a:lnTo>
                    <a:pt x="122" y="0"/>
                  </a:lnTo>
                  <a:cubicBezTo>
                    <a:pt x="116" y="0"/>
                    <a:pt x="108" y="3"/>
                    <a:pt x="99" y="3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4" y="31"/>
                    <a:pt x="111" y="43"/>
                    <a:pt x="99" y="48"/>
                  </a:cubicBezTo>
                  <a:cubicBezTo>
                    <a:pt x="96" y="48"/>
                    <a:pt x="94" y="51"/>
                    <a:pt x="91" y="51"/>
                  </a:cubicBezTo>
                  <a:cubicBezTo>
                    <a:pt x="85" y="51"/>
                    <a:pt x="77" y="45"/>
                    <a:pt x="74" y="4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17" y="48"/>
                    <a:pt x="0" y="111"/>
                    <a:pt x="26" y="161"/>
                  </a:cubicBezTo>
                  <a:cubicBezTo>
                    <a:pt x="43" y="192"/>
                    <a:pt x="71" y="215"/>
                    <a:pt x="105" y="221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44" y="173"/>
                    <a:pt x="144" y="173"/>
                    <a:pt x="144" y="173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84" y="139"/>
                    <a:pt x="198" y="150"/>
                    <a:pt x="218" y="167"/>
                  </a:cubicBezTo>
                  <a:cubicBezTo>
                    <a:pt x="235" y="136"/>
                    <a:pt x="238" y="96"/>
                    <a:pt x="221" y="62"/>
                  </a:cubicBezTo>
                  <a:cubicBezTo>
                    <a:pt x="201" y="23"/>
                    <a:pt x="164" y="0"/>
                    <a:pt x="12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29" name="Freeform 124"/>
            <p:cNvSpPr>
              <a:spLocks noChangeArrowheads="1"/>
            </p:cNvSpPr>
            <p:nvPr/>
          </p:nvSpPr>
          <p:spPr bwMode="auto">
            <a:xfrm>
              <a:off x="5265" y="718"/>
              <a:ext cx="136" cy="118"/>
            </a:xfrm>
            <a:custGeom>
              <a:avLst/>
              <a:gdLst>
                <a:gd name="T0" fmla="*/ 40 w 606"/>
                <a:gd name="T1" fmla="*/ 0 h 524"/>
                <a:gd name="T2" fmla="*/ 40 w 606"/>
                <a:gd name="T3" fmla="*/ 0 h 524"/>
                <a:gd name="T4" fmla="*/ 0 w 606"/>
                <a:gd name="T5" fmla="*/ 34 h 524"/>
                <a:gd name="T6" fmla="*/ 45 w 606"/>
                <a:gd name="T7" fmla="*/ 25 h 524"/>
                <a:gd name="T8" fmla="*/ 45 w 606"/>
                <a:gd name="T9" fmla="*/ 34 h 524"/>
                <a:gd name="T10" fmla="*/ 48 w 606"/>
                <a:gd name="T11" fmla="*/ 110 h 524"/>
                <a:gd name="T12" fmla="*/ 458 w 606"/>
                <a:gd name="T13" fmla="*/ 483 h 524"/>
                <a:gd name="T14" fmla="*/ 597 w 606"/>
                <a:gd name="T15" fmla="*/ 523 h 524"/>
                <a:gd name="T16" fmla="*/ 597 w 606"/>
                <a:gd name="T17" fmla="*/ 523 h 524"/>
                <a:gd name="T18" fmla="*/ 74 w 606"/>
                <a:gd name="T19" fmla="*/ 28 h 524"/>
                <a:gd name="T20" fmla="*/ 40 w 606"/>
                <a:gd name="T21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6" h="524">
                  <a:moveTo>
                    <a:pt x="40" y="0"/>
                  </a:moveTo>
                  <a:lnTo>
                    <a:pt x="40" y="0"/>
                  </a:lnTo>
                  <a:cubicBezTo>
                    <a:pt x="0" y="34"/>
                    <a:pt x="0" y="34"/>
                    <a:pt x="0" y="3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179" y="229"/>
                    <a:pt x="458" y="483"/>
                    <a:pt x="458" y="483"/>
                  </a:cubicBezTo>
                  <a:cubicBezTo>
                    <a:pt x="458" y="483"/>
                    <a:pt x="577" y="523"/>
                    <a:pt x="597" y="523"/>
                  </a:cubicBezTo>
                  <a:lnTo>
                    <a:pt x="597" y="523"/>
                  </a:lnTo>
                  <a:cubicBezTo>
                    <a:pt x="605" y="520"/>
                    <a:pt x="193" y="138"/>
                    <a:pt x="74" y="28"/>
                  </a:cubicBezTo>
                  <a:cubicBezTo>
                    <a:pt x="54" y="11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0" name="Freeform 125"/>
            <p:cNvSpPr>
              <a:spLocks noChangeArrowheads="1"/>
            </p:cNvSpPr>
            <p:nvPr/>
          </p:nvSpPr>
          <p:spPr bwMode="auto">
            <a:xfrm>
              <a:off x="5256" y="724"/>
              <a:ext cx="23" cy="175"/>
            </a:xfrm>
            <a:custGeom>
              <a:avLst/>
              <a:gdLst>
                <a:gd name="T0" fmla="*/ 84 w 108"/>
                <a:gd name="T1" fmla="*/ 0 h 776"/>
                <a:gd name="T2" fmla="*/ 39 w 108"/>
                <a:gd name="T3" fmla="*/ 9 h 776"/>
                <a:gd name="T4" fmla="*/ 0 w 108"/>
                <a:gd name="T5" fmla="*/ 14 h 776"/>
                <a:gd name="T6" fmla="*/ 0 w 108"/>
                <a:gd name="T7" fmla="*/ 57 h 776"/>
                <a:gd name="T8" fmla="*/ 28 w 108"/>
                <a:gd name="T9" fmla="*/ 645 h 776"/>
                <a:gd name="T10" fmla="*/ 62 w 108"/>
                <a:gd name="T11" fmla="*/ 775 h 776"/>
                <a:gd name="T12" fmla="*/ 107 w 108"/>
                <a:gd name="T13" fmla="*/ 645 h 776"/>
                <a:gd name="T14" fmla="*/ 87 w 108"/>
                <a:gd name="T15" fmla="*/ 85 h 776"/>
                <a:gd name="T16" fmla="*/ 84 w 108"/>
                <a:gd name="T17" fmla="*/ 9 h 776"/>
                <a:gd name="T18" fmla="*/ 84 w 108"/>
                <a:gd name="T19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776">
                  <a:moveTo>
                    <a:pt x="84" y="0"/>
                  </a:moveTo>
                  <a:lnTo>
                    <a:pt x="39" y="9"/>
                  </a:lnTo>
                  <a:lnTo>
                    <a:pt x="0" y="14"/>
                  </a:lnTo>
                  <a:lnTo>
                    <a:pt x="0" y="57"/>
                  </a:lnTo>
                  <a:lnTo>
                    <a:pt x="28" y="645"/>
                  </a:lnTo>
                  <a:lnTo>
                    <a:pt x="62" y="775"/>
                  </a:lnTo>
                  <a:lnTo>
                    <a:pt x="107" y="645"/>
                  </a:lnTo>
                  <a:lnTo>
                    <a:pt x="87" y="85"/>
                  </a:lnTo>
                  <a:lnTo>
                    <a:pt x="84" y="9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1" name="Freeform 126"/>
            <p:cNvSpPr>
              <a:spLocks noChangeArrowheads="1"/>
            </p:cNvSpPr>
            <p:nvPr/>
          </p:nvSpPr>
          <p:spPr bwMode="auto">
            <a:xfrm>
              <a:off x="5256" y="724"/>
              <a:ext cx="23" cy="175"/>
            </a:xfrm>
            <a:custGeom>
              <a:avLst/>
              <a:gdLst>
                <a:gd name="T0" fmla="*/ 84 w 108"/>
                <a:gd name="T1" fmla="*/ 0 h 776"/>
                <a:gd name="T2" fmla="*/ 39 w 108"/>
                <a:gd name="T3" fmla="*/ 9 h 776"/>
                <a:gd name="T4" fmla="*/ 0 w 108"/>
                <a:gd name="T5" fmla="*/ 14 h 776"/>
                <a:gd name="T6" fmla="*/ 0 w 108"/>
                <a:gd name="T7" fmla="*/ 57 h 776"/>
                <a:gd name="T8" fmla="*/ 28 w 108"/>
                <a:gd name="T9" fmla="*/ 645 h 776"/>
                <a:gd name="T10" fmla="*/ 62 w 108"/>
                <a:gd name="T11" fmla="*/ 775 h 776"/>
                <a:gd name="T12" fmla="*/ 107 w 108"/>
                <a:gd name="T13" fmla="*/ 645 h 776"/>
                <a:gd name="T14" fmla="*/ 87 w 108"/>
                <a:gd name="T15" fmla="*/ 85 h 776"/>
                <a:gd name="T16" fmla="*/ 84 w 108"/>
                <a:gd name="T17" fmla="*/ 9 h 776"/>
                <a:gd name="T18" fmla="*/ 84 w 108"/>
                <a:gd name="T19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776">
                  <a:moveTo>
                    <a:pt x="84" y="0"/>
                  </a:moveTo>
                  <a:lnTo>
                    <a:pt x="39" y="9"/>
                  </a:lnTo>
                  <a:lnTo>
                    <a:pt x="0" y="14"/>
                  </a:lnTo>
                  <a:lnTo>
                    <a:pt x="0" y="57"/>
                  </a:lnTo>
                  <a:lnTo>
                    <a:pt x="28" y="645"/>
                  </a:lnTo>
                  <a:lnTo>
                    <a:pt x="62" y="775"/>
                  </a:lnTo>
                  <a:lnTo>
                    <a:pt x="107" y="645"/>
                  </a:lnTo>
                  <a:lnTo>
                    <a:pt x="87" y="85"/>
                  </a:lnTo>
                  <a:lnTo>
                    <a:pt x="84" y="9"/>
                  </a:lnTo>
                  <a:lnTo>
                    <a:pt x="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2" name="Freeform 127"/>
            <p:cNvSpPr>
              <a:spLocks noChangeArrowheads="1"/>
            </p:cNvSpPr>
            <p:nvPr/>
          </p:nvSpPr>
          <p:spPr bwMode="auto">
            <a:xfrm>
              <a:off x="5239" y="672"/>
              <a:ext cx="18" cy="25"/>
            </a:xfrm>
            <a:custGeom>
              <a:avLst/>
              <a:gdLst>
                <a:gd name="T0" fmla="*/ 23 w 84"/>
                <a:gd name="T1" fmla="*/ 0 h 114"/>
                <a:gd name="T2" fmla="*/ 23 w 84"/>
                <a:gd name="T3" fmla="*/ 0 h 114"/>
                <a:gd name="T4" fmla="*/ 14 w 84"/>
                <a:gd name="T5" fmla="*/ 3 h 114"/>
                <a:gd name="T6" fmla="*/ 14 w 84"/>
                <a:gd name="T7" fmla="*/ 3 h 114"/>
                <a:gd name="T8" fmla="*/ 6 w 84"/>
                <a:gd name="T9" fmla="*/ 28 h 114"/>
                <a:gd name="T10" fmla="*/ 31 w 84"/>
                <a:gd name="T11" fmla="*/ 82 h 114"/>
                <a:gd name="T12" fmla="*/ 43 w 84"/>
                <a:gd name="T13" fmla="*/ 102 h 114"/>
                <a:gd name="T14" fmla="*/ 60 w 84"/>
                <a:gd name="T15" fmla="*/ 113 h 114"/>
                <a:gd name="T16" fmla="*/ 68 w 84"/>
                <a:gd name="T17" fmla="*/ 110 h 114"/>
                <a:gd name="T18" fmla="*/ 77 w 84"/>
                <a:gd name="T19" fmla="*/ 82 h 114"/>
                <a:gd name="T20" fmla="*/ 68 w 84"/>
                <a:gd name="T21" fmla="*/ 65 h 114"/>
                <a:gd name="T22" fmla="*/ 43 w 84"/>
                <a:gd name="T23" fmla="*/ 12 h 114"/>
                <a:gd name="T24" fmla="*/ 23 w 84"/>
                <a:gd name="T2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14">
                  <a:moveTo>
                    <a:pt x="23" y="0"/>
                  </a:moveTo>
                  <a:lnTo>
                    <a:pt x="23" y="0"/>
                  </a:lnTo>
                  <a:cubicBezTo>
                    <a:pt x="20" y="0"/>
                    <a:pt x="17" y="0"/>
                    <a:pt x="14" y="3"/>
                  </a:cubicBezTo>
                  <a:lnTo>
                    <a:pt x="14" y="3"/>
                  </a:lnTo>
                  <a:cubicBezTo>
                    <a:pt x="6" y="9"/>
                    <a:pt x="0" y="20"/>
                    <a:pt x="6" y="28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6" y="107"/>
                    <a:pt x="54" y="113"/>
                    <a:pt x="60" y="113"/>
                  </a:cubicBezTo>
                  <a:cubicBezTo>
                    <a:pt x="63" y="113"/>
                    <a:pt x="65" y="110"/>
                    <a:pt x="68" y="110"/>
                  </a:cubicBezTo>
                  <a:cubicBezTo>
                    <a:pt x="80" y="105"/>
                    <a:pt x="83" y="93"/>
                    <a:pt x="77" y="82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7" y="3"/>
                    <a:pt x="31" y="0"/>
                    <a:pt x="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3" name="Freeform 128"/>
            <p:cNvSpPr>
              <a:spLocks noChangeArrowheads="1"/>
            </p:cNvSpPr>
            <p:nvPr/>
          </p:nvSpPr>
          <p:spPr bwMode="auto">
            <a:xfrm>
              <a:off x="5163" y="1607"/>
              <a:ext cx="53" cy="49"/>
            </a:xfrm>
            <a:custGeom>
              <a:avLst/>
              <a:gdLst>
                <a:gd name="T0" fmla="*/ 116 w 236"/>
                <a:gd name="T1" fmla="*/ 0 h 221"/>
                <a:gd name="T2" fmla="*/ 116 w 236"/>
                <a:gd name="T3" fmla="*/ 0 h 221"/>
                <a:gd name="T4" fmla="*/ 34 w 236"/>
                <a:gd name="T5" fmla="*/ 37 h 221"/>
                <a:gd name="T6" fmla="*/ 8 w 236"/>
                <a:gd name="T7" fmla="*/ 133 h 221"/>
                <a:gd name="T8" fmla="*/ 45 w 236"/>
                <a:gd name="T9" fmla="*/ 116 h 221"/>
                <a:gd name="T10" fmla="*/ 65 w 236"/>
                <a:gd name="T11" fmla="*/ 152 h 221"/>
                <a:gd name="T12" fmla="*/ 113 w 236"/>
                <a:gd name="T13" fmla="*/ 178 h 221"/>
                <a:gd name="T14" fmla="*/ 96 w 236"/>
                <a:gd name="T15" fmla="*/ 217 h 221"/>
                <a:gd name="T16" fmla="*/ 116 w 236"/>
                <a:gd name="T17" fmla="*/ 220 h 221"/>
                <a:gd name="T18" fmla="*/ 198 w 236"/>
                <a:gd name="T19" fmla="*/ 183 h 221"/>
                <a:gd name="T20" fmla="*/ 206 w 236"/>
                <a:gd name="T21" fmla="*/ 51 h 221"/>
                <a:gd name="T22" fmla="*/ 195 w 236"/>
                <a:gd name="T23" fmla="*/ 65 h 221"/>
                <a:gd name="T24" fmla="*/ 181 w 236"/>
                <a:gd name="T25" fmla="*/ 71 h 221"/>
                <a:gd name="T26" fmla="*/ 167 w 236"/>
                <a:gd name="T27" fmla="*/ 65 h 221"/>
                <a:gd name="T28" fmla="*/ 164 w 236"/>
                <a:gd name="T29" fmla="*/ 37 h 221"/>
                <a:gd name="T30" fmla="*/ 181 w 236"/>
                <a:gd name="T31" fmla="*/ 19 h 221"/>
                <a:gd name="T32" fmla="*/ 116 w 236"/>
                <a:gd name="T3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21">
                  <a:moveTo>
                    <a:pt x="116" y="0"/>
                  </a:moveTo>
                  <a:lnTo>
                    <a:pt x="116" y="0"/>
                  </a:lnTo>
                  <a:cubicBezTo>
                    <a:pt x="84" y="0"/>
                    <a:pt x="56" y="11"/>
                    <a:pt x="34" y="37"/>
                  </a:cubicBezTo>
                  <a:cubicBezTo>
                    <a:pt x="8" y="62"/>
                    <a:pt x="0" y="99"/>
                    <a:pt x="8" y="133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65" y="152"/>
                    <a:pt x="65" y="152"/>
                    <a:pt x="65" y="15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113" y="178"/>
                    <a:pt x="107" y="192"/>
                    <a:pt x="96" y="217"/>
                  </a:cubicBezTo>
                  <a:cubicBezTo>
                    <a:pt x="102" y="220"/>
                    <a:pt x="107" y="220"/>
                    <a:pt x="116" y="220"/>
                  </a:cubicBezTo>
                  <a:cubicBezTo>
                    <a:pt x="144" y="220"/>
                    <a:pt x="175" y="206"/>
                    <a:pt x="198" y="183"/>
                  </a:cubicBezTo>
                  <a:cubicBezTo>
                    <a:pt x="232" y="147"/>
                    <a:pt x="235" y="90"/>
                    <a:pt x="206" y="51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89" y="68"/>
                    <a:pt x="184" y="71"/>
                    <a:pt x="181" y="71"/>
                  </a:cubicBezTo>
                  <a:cubicBezTo>
                    <a:pt x="175" y="71"/>
                    <a:pt x="170" y="71"/>
                    <a:pt x="167" y="65"/>
                  </a:cubicBezTo>
                  <a:cubicBezTo>
                    <a:pt x="158" y="59"/>
                    <a:pt x="158" y="45"/>
                    <a:pt x="164" y="37"/>
                  </a:cubicBezTo>
                  <a:cubicBezTo>
                    <a:pt x="181" y="19"/>
                    <a:pt x="181" y="19"/>
                    <a:pt x="181" y="19"/>
                  </a:cubicBezTo>
                  <a:cubicBezTo>
                    <a:pt x="161" y="5"/>
                    <a:pt x="138" y="0"/>
                    <a:pt x="11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4" name="Freeform 129"/>
            <p:cNvSpPr>
              <a:spLocks noChangeArrowheads="1"/>
            </p:cNvSpPr>
            <p:nvPr/>
          </p:nvSpPr>
          <p:spPr bwMode="auto">
            <a:xfrm>
              <a:off x="5120" y="1641"/>
              <a:ext cx="68" cy="165"/>
            </a:xfrm>
            <a:custGeom>
              <a:avLst/>
              <a:gdLst>
                <a:gd name="T0" fmla="*/ 255 w 304"/>
                <a:gd name="T1" fmla="*/ 0 h 734"/>
                <a:gd name="T2" fmla="*/ 255 w 304"/>
                <a:gd name="T3" fmla="*/ 0 h 734"/>
                <a:gd name="T4" fmla="*/ 277 w 304"/>
                <a:gd name="T5" fmla="*/ 37 h 734"/>
                <a:gd name="T6" fmla="*/ 272 w 304"/>
                <a:gd name="T7" fmla="*/ 40 h 734"/>
                <a:gd name="T8" fmla="*/ 201 w 304"/>
                <a:gd name="T9" fmla="*/ 71 h 734"/>
                <a:gd name="T10" fmla="*/ 0 w 304"/>
                <a:gd name="T11" fmla="*/ 588 h 734"/>
                <a:gd name="T12" fmla="*/ 12 w 304"/>
                <a:gd name="T13" fmla="*/ 733 h 734"/>
                <a:gd name="T14" fmla="*/ 12 w 304"/>
                <a:gd name="T15" fmla="*/ 733 h 734"/>
                <a:gd name="T16" fmla="*/ 286 w 304"/>
                <a:gd name="T17" fmla="*/ 65 h 734"/>
                <a:gd name="T18" fmla="*/ 303 w 304"/>
                <a:gd name="T19" fmla="*/ 26 h 734"/>
                <a:gd name="T20" fmla="*/ 255 w 304"/>
                <a:gd name="T21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734">
                  <a:moveTo>
                    <a:pt x="255" y="0"/>
                  </a:moveTo>
                  <a:lnTo>
                    <a:pt x="255" y="0"/>
                  </a:lnTo>
                  <a:cubicBezTo>
                    <a:pt x="277" y="37"/>
                    <a:pt x="277" y="37"/>
                    <a:pt x="277" y="37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36" y="235"/>
                    <a:pt x="0" y="588"/>
                    <a:pt x="0" y="588"/>
                  </a:cubicBezTo>
                  <a:cubicBezTo>
                    <a:pt x="0" y="588"/>
                    <a:pt x="3" y="727"/>
                    <a:pt x="12" y="733"/>
                  </a:cubicBezTo>
                  <a:lnTo>
                    <a:pt x="12" y="733"/>
                  </a:lnTo>
                  <a:cubicBezTo>
                    <a:pt x="20" y="733"/>
                    <a:pt x="227" y="215"/>
                    <a:pt x="286" y="65"/>
                  </a:cubicBezTo>
                  <a:cubicBezTo>
                    <a:pt x="297" y="40"/>
                    <a:pt x="303" y="26"/>
                    <a:pt x="303" y="26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5" name="Freeform 130"/>
            <p:cNvSpPr>
              <a:spLocks noChangeArrowheads="1"/>
            </p:cNvSpPr>
            <p:nvPr/>
          </p:nvSpPr>
          <p:spPr bwMode="auto">
            <a:xfrm>
              <a:off x="5016" y="1633"/>
              <a:ext cx="165" cy="74"/>
            </a:xfrm>
            <a:custGeom>
              <a:avLst/>
              <a:gdLst>
                <a:gd name="T0" fmla="*/ 690 w 733"/>
                <a:gd name="T1" fmla="*/ 0 h 332"/>
                <a:gd name="T2" fmla="*/ 653 w 733"/>
                <a:gd name="T3" fmla="*/ 17 h 332"/>
                <a:gd name="T4" fmla="*/ 113 w 733"/>
                <a:gd name="T5" fmla="*/ 251 h 332"/>
                <a:gd name="T6" fmla="*/ 0 w 733"/>
                <a:gd name="T7" fmla="*/ 331 h 332"/>
                <a:gd name="T8" fmla="*/ 138 w 733"/>
                <a:gd name="T9" fmla="*/ 325 h 332"/>
                <a:gd name="T10" fmla="*/ 656 w 733"/>
                <a:gd name="T11" fmla="*/ 107 h 332"/>
                <a:gd name="T12" fmla="*/ 727 w 733"/>
                <a:gd name="T13" fmla="*/ 76 h 332"/>
                <a:gd name="T14" fmla="*/ 732 w 733"/>
                <a:gd name="T15" fmla="*/ 73 h 332"/>
                <a:gd name="T16" fmla="*/ 710 w 733"/>
                <a:gd name="T17" fmla="*/ 36 h 332"/>
                <a:gd name="T18" fmla="*/ 690 w 733"/>
                <a:gd name="T1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2">
                  <a:moveTo>
                    <a:pt x="690" y="0"/>
                  </a:moveTo>
                  <a:lnTo>
                    <a:pt x="653" y="17"/>
                  </a:lnTo>
                  <a:lnTo>
                    <a:pt x="113" y="251"/>
                  </a:lnTo>
                  <a:lnTo>
                    <a:pt x="0" y="331"/>
                  </a:lnTo>
                  <a:lnTo>
                    <a:pt x="138" y="325"/>
                  </a:lnTo>
                  <a:lnTo>
                    <a:pt x="656" y="107"/>
                  </a:lnTo>
                  <a:lnTo>
                    <a:pt x="727" y="76"/>
                  </a:lnTo>
                  <a:lnTo>
                    <a:pt x="732" y="73"/>
                  </a:lnTo>
                  <a:lnTo>
                    <a:pt x="710" y="36"/>
                  </a:lnTo>
                  <a:lnTo>
                    <a:pt x="69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6" name="Freeform 131"/>
            <p:cNvSpPr>
              <a:spLocks noChangeArrowheads="1"/>
            </p:cNvSpPr>
            <p:nvPr/>
          </p:nvSpPr>
          <p:spPr bwMode="auto">
            <a:xfrm>
              <a:off x="5016" y="1633"/>
              <a:ext cx="165" cy="74"/>
            </a:xfrm>
            <a:custGeom>
              <a:avLst/>
              <a:gdLst>
                <a:gd name="T0" fmla="*/ 690 w 733"/>
                <a:gd name="T1" fmla="*/ 0 h 332"/>
                <a:gd name="T2" fmla="*/ 653 w 733"/>
                <a:gd name="T3" fmla="*/ 17 h 332"/>
                <a:gd name="T4" fmla="*/ 113 w 733"/>
                <a:gd name="T5" fmla="*/ 251 h 332"/>
                <a:gd name="T6" fmla="*/ 0 w 733"/>
                <a:gd name="T7" fmla="*/ 331 h 332"/>
                <a:gd name="T8" fmla="*/ 138 w 733"/>
                <a:gd name="T9" fmla="*/ 325 h 332"/>
                <a:gd name="T10" fmla="*/ 656 w 733"/>
                <a:gd name="T11" fmla="*/ 107 h 332"/>
                <a:gd name="T12" fmla="*/ 727 w 733"/>
                <a:gd name="T13" fmla="*/ 76 h 332"/>
                <a:gd name="T14" fmla="*/ 732 w 733"/>
                <a:gd name="T15" fmla="*/ 73 h 332"/>
                <a:gd name="T16" fmla="*/ 710 w 733"/>
                <a:gd name="T17" fmla="*/ 36 h 332"/>
                <a:gd name="T18" fmla="*/ 690 w 733"/>
                <a:gd name="T1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2">
                  <a:moveTo>
                    <a:pt x="690" y="0"/>
                  </a:moveTo>
                  <a:lnTo>
                    <a:pt x="653" y="17"/>
                  </a:lnTo>
                  <a:lnTo>
                    <a:pt x="113" y="251"/>
                  </a:lnTo>
                  <a:lnTo>
                    <a:pt x="0" y="331"/>
                  </a:lnTo>
                  <a:lnTo>
                    <a:pt x="138" y="325"/>
                  </a:lnTo>
                  <a:lnTo>
                    <a:pt x="656" y="107"/>
                  </a:lnTo>
                  <a:lnTo>
                    <a:pt x="727" y="76"/>
                  </a:lnTo>
                  <a:lnTo>
                    <a:pt x="732" y="73"/>
                  </a:lnTo>
                  <a:lnTo>
                    <a:pt x="710" y="36"/>
                  </a:lnTo>
                  <a:lnTo>
                    <a:pt x="69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7" name="Freeform 132"/>
            <p:cNvSpPr>
              <a:spLocks noChangeArrowheads="1"/>
            </p:cNvSpPr>
            <p:nvPr/>
          </p:nvSpPr>
          <p:spPr bwMode="auto">
            <a:xfrm>
              <a:off x="5199" y="1600"/>
              <a:ext cx="22" cy="22"/>
            </a:xfrm>
            <a:custGeom>
              <a:avLst/>
              <a:gdLst>
                <a:gd name="T0" fmla="*/ 77 w 100"/>
                <a:gd name="T1" fmla="*/ 0 h 101"/>
                <a:gd name="T2" fmla="*/ 77 w 100"/>
                <a:gd name="T3" fmla="*/ 0 h 101"/>
                <a:gd name="T4" fmla="*/ 60 w 100"/>
                <a:gd name="T5" fmla="*/ 6 h 101"/>
                <a:gd name="T6" fmla="*/ 23 w 100"/>
                <a:gd name="T7" fmla="*/ 48 h 101"/>
                <a:gd name="T8" fmla="*/ 6 w 100"/>
                <a:gd name="T9" fmla="*/ 66 h 101"/>
                <a:gd name="T10" fmla="*/ 9 w 100"/>
                <a:gd name="T11" fmla="*/ 94 h 101"/>
                <a:gd name="T12" fmla="*/ 23 w 100"/>
                <a:gd name="T13" fmla="*/ 100 h 101"/>
                <a:gd name="T14" fmla="*/ 37 w 100"/>
                <a:gd name="T15" fmla="*/ 94 h 101"/>
                <a:gd name="T16" fmla="*/ 48 w 100"/>
                <a:gd name="T17" fmla="*/ 80 h 101"/>
                <a:gd name="T18" fmla="*/ 91 w 100"/>
                <a:gd name="T19" fmla="*/ 34 h 101"/>
                <a:gd name="T20" fmla="*/ 88 w 100"/>
                <a:gd name="T21" fmla="*/ 6 h 101"/>
                <a:gd name="T22" fmla="*/ 77 w 100"/>
                <a:gd name="T2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01">
                  <a:moveTo>
                    <a:pt x="77" y="0"/>
                  </a:moveTo>
                  <a:lnTo>
                    <a:pt x="77" y="0"/>
                  </a:lnTo>
                  <a:cubicBezTo>
                    <a:pt x="71" y="0"/>
                    <a:pt x="65" y="3"/>
                    <a:pt x="60" y="6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0" y="74"/>
                    <a:pt x="0" y="88"/>
                    <a:pt x="9" y="94"/>
                  </a:cubicBezTo>
                  <a:cubicBezTo>
                    <a:pt x="12" y="100"/>
                    <a:pt x="17" y="100"/>
                    <a:pt x="23" y="100"/>
                  </a:cubicBezTo>
                  <a:cubicBezTo>
                    <a:pt x="26" y="100"/>
                    <a:pt x="31" y="97"/>
                    <a:pt x="37" y="94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9" y="26"/>
                    <a:pt x="96" y="12"/>
                    <a:pt x="88" y="6"/>
                  </a:cubicBezTo>
                  <a:cubicBezTo>
                    <a:pt x="85" y="3"/>
                    <a:pt x="80" y="0"/>
                    <a:pt x="7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8" name="Freeform 133"/>
            <p:cNvSpPr>
              <a:spLocks noChangeArrowheads="1"/>
            </p:cNvSpPr>
            <p:nvPr/>
          </p:nvSpPr>
          <p:spPr bwMode="auto">
            <a:xfrm>
              <a:off x="6797" y="1277"/>
              <a:ext cx="52" cy="49"/>
            </a:xfrm>
            <a:custGeom>
              <a:avLst/>
              <a:gdLst>
                <a:gd name="T0" fmla="*/ 114 w 233"/>
                <a:gd name="T1" fmla="*/ 0 h 221"/>
                <a:gd name="T2" fmla="*/ 114 w 233"/>
                <a:gd name="T3" fmla="*/ 0 h 221"/>
                <a:gd name="T4" fmla="*/ 32 w 233"/>
                <a:gd name="T5" fmla="*/ 36 h 221"/>
                <a:gd name="T6" fmla="*/ 6 w 233"/>
                <a:gd name="T7" fmla="*/ 132 h 221"/>
                <a:gd name="T8" fmla="*/ 43 w 233"/>
                <a:gd name="T9" fmla="*/ 115 h 221"/>
                <a:gd name="T10" fmla="*/ 66 w 233"/>
                <a:gd name="T11" fmla="*/ 152 h 221"/>
                <a:gd name="T12" fmla="*/ 111 w 233"/>
                <a:gd name="T13" fmla="*/ 178 h 221"/>
                <a:gd name="T14" fmla="*/ 94 w 233"/>
                <a:gd name="T15" fmla="*/ 217 h 221"/>
                <a:gd name="T16" fmla="*/ 114 w 233"/>
                <a:gd name="T17" fmla="*/ 220 h 221"/>
                <a:gd name="T18" fmla="*/ 195 w 233"/>
                <a:gd name="T19" fmla="*/ 183 h 221"/>
                <a:gd name="T20" fmla="*/ 207 w 233"/>
                <a:gd name="T21" fmla="*/ 50 h 221"/>
                <a:gd name="T22" fmla="*/ 193 w 233"/>
                <a:gd name="T23" fmla="*/ 64 h 221"/>
                <a:gd name="T24" fmla="*/ 178 w 233"/>
                <a:gd name="T25" fmla="*/ 70 h 221"/>
                <a:gd name="T26" fmla="*/ 164 w 233"/>
                <a:gd name="T27" fmla="*/ 64 h 221"/>
                <a:gd name="T28" fmla="*/ 164 w 233"/>
                <a:gd name="T29" fmla="*/ 36 h 221"/>
                <a:gd name="T30" fmla="*/ 178 w 233"/>
                <a:gd name="T31" fmla="*/ 22 h 221"/>
                <a:gd name="T32" fmla="*/ 114 w 233"/>
                <a:gd name="T3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3" h="221">
                  <a:moveTo>
                    <a:pt x="114" y="0"/>
                  </a:moveTo>
                  <a:lnTo>
                    <a:pt x="114" y="0"/>
                  </a:lnTo>
                  <a:cubicBezTo>
                    <a:pt x="85" y="0"/>
                    <a:pt x="54" y="11"/>
                    <a:pt x="32" y="36"/>
                  </a:cubicBezTo>
                  <a:cubicBezTo>
                    <a:pt x="9" y="62"/>
                    <a:pt x="0" y="98"/>
                    <a:pt x="6" y="132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5" y="192"/>
                    <a:pt x="94" y="217"/>
                  </a:cubicBezTo>
                  <a:cubicBezTo>
                    <a:pt x="102" y="220"/>
                    <a:pt x="108" y="220"/>
                    <a:pt x="114" y="220"/>
                  </a:cubicBezTo>
                  <a:cubicBezTo>
                    <a:pt x="145" y="220"/>
                    <a:pt x="173" y="209"/>
                    <a:pt x="195" y="183"/>
                  </a:cubicBezTo>
                  <a:cubicBezTo>
                    <a:pt x="229" y="146"/>
                    <a:pt x="232" y="90"/>
                    <a:pt x="207" y="50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0" y="70"/>
                    <a:pt x="184" y="70"/>
                    <a:pt x="178" y="70"/>
                  </a:cubicBezTo>
                  <a:cubicBezTo>
                    <a:pt x="173" y="70"/>
                    <a:pt x="170" y="70"/>
                    <a:pt x="164" y="64"/>
                  </a:cubicBezTo>
                  <a:cubicBezTo>
                    <a:pt x="156" y="59"/>
                    <a:pt x="156" y="45"/>
                    <a:pt x="164" y="36"/>
                  </a:cubicBezTo>
                  <a:cubicBezTo>
                    <a:pt x="178" y="22"/>
                    <a:pt x="178" y="22"/>
                    <a:pt x="178" y="22"/>
                  </a:cubicBezTo>
                  <a:cubicBezTo>
                    <a:pt x="159" y="8"/>
                    <a:pt x="136" y="0"/>
                    <a:pt x="11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39" name="Freeform 134"/>
            <p:cNvSpPr>
              <a:spLocks noChangeArrowheads="1"/>
            </p:cNvSpPr>
            <p:nvPr/>
          </p:nvSpPr>
          <p:spPr bwMode="auto">
            <a:xfrm>
              <a:off x="6753" y="1312"/>
              <a:ext cx="68" cy="165"/>
            </a:xfrm>
            <a:custGeom>
              <a:avLst/>
              <a:gdLst>
                <a:gd name="T0" fmla="*/ 258 w 304"/>
                <a:gd name="T1" fmla="*/ 0 h 733"/>
                <a:gd name="T2" fmla="*/ 258 w 304"/>
                <a:gd name="T3" fmla="*/ 0 h 733"/>
                <a:gd name="T4" fmla="*/ 280 w 304"/>
                <a:gd name="T5" fmla="*/ 40 h 733"/>
                <a:gd name="T6" fmla="*/ 272 w 304"/>
                <a:gd name="T7" fmla="*/ 43 h 733"/>
                <a:gd name="T8" fmla="*/ 201 w 304"/>
                <a:gd name="T9" fmla="*/ 71 h 733"/>
                <a:gd name="T10" fmla="*/ 0 w 304"/>
                <a:gd name="T11" fmla="*/ 588 h 733"/>
                <a:gd name="T12" fmla="*/ 11 w 304"/>
                <a:gd name="T13" fmla="*/ 732 h 733"/>
                <a:gd name="T14" fmla="*/ 11 w 304"/>
                <a:gd name="T15" fmla="*/ 732 h 733"/>
                <a:gd name="T16" fmla="*/ 286 w 304"/>
                <a:gd name="T17" fmla="*/ 65 h 733"/>
                <a:gd name="T18" fmla="*/ 303 w 304"/>
                <a:gd name="T19" fmla="*/ 26 h 733"/>
                <a:gd name="T20" fmla="*/ 258 w 304"/>
                <a:gd name="T21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" h="733">
                  <a:moveTo>
                    <a:pt x="258" y="0"/>
                  </a:moveTo>
                  <a:lnTo>
                    <a:pt x="258" y="0"/>
                  </a:lnTo>
                  <a:cubicBezTo>
                    <a:pt x="280" y="40"/>
                    <a:pt x="280" y="40"/>
                    <a:pt x="280" y="40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36" y="235"/>
                    <a:pt x="0" y="588"/>
                    <a:pt x="0" y="588"/>
                  </a:cubicBezTo>
                  <a:cubicBezTo>
                    <a:pt x="0" y="588"/>
                    <a:pt x="3" y="727"/>
                    <a:pt x="11" y="732"/>
                  </a:cubicBezTo>
                  <a:lnTo>
                    <a:pt x="11" y="732"/>
                  </a:lnTo>
                  <a:cubicBezTo>
                    <a:pt x="20" y="732"/>
                    <a:pt x="226" y="218"/>
                    <a:pt x="286" y="65"/>
                  </a:cubicBezTo>
                  <a:cubicBezTo>
                    <a:pt x="297" y="40"/>
                    <a:pt x="303" y="26"/>
                    <a:pt x="303" y="26"/>
                  </a:cubicBezTo>
                  <a:cubicBezTo>
                    <a:pt x="258" y="0"/>
                    <a:pt x="258" y="0"/>
                    <a:pt x="25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0" name="Freeform 135"/>
            <p:cNvSpPr>
              <a:spLocks noChangeArrowheads="1"/>
            </p:cNvSpPr>
            <p:nvPr/>
          </p:nvSpPr>
          <p:spPr bwMode="auto">
            <a:xfrm>
              <a:off x="6651" y="1303"/>
              <a:ext cx="165" cy="75"/>
            </a:xfrm>
            <a:custGeom>
              <a:avLst/>
              <a:gdLst>
                <a:gd name="T0" fmla="*/ 687 w 733"/>
                <a:gd name="T1" fmla="*/ 0 h 335"/>
                <a:gd name="T2" fmla="*/ 650 w 733"/>
                <a:gd name="T3" fmla="*/ 17 h 335"/>
                <a:gd name="T4" fmla="*/ 110 w 733"/>
                <a:gd name="T5" fmla="*/ 252 h 335"/>
                <a:gd name="T6" fmla="*/ 0 w 733"/>
                <a:gd name="T7" fmla="*/ 334 h 335"/>
                <a:gd name="T8" fmla="*/ 138 w 733"/>
                <a:gd name="T9" fmla="*/ 326 h 335"/>
                <a:gd name="T10" fmla="*/ 653 w 733"/>
                <a:gd name="T11" fmla="*/ 108 h 335"/>
                <a:gd name="T12" fmla="*/ 724 w 733"/>
                <a:gd name="T13" fmla="*/ 80 h 335"/>
                <a:gd name="T14" fmla="*/ 732 w 733"/>
                <a:gd name="T15" fmla="*/ 77 h 335"/>
                <a:gd name="T16" fmla="*/ 710 w 733"/>
                <a:gd name="T17" fmla="*/ 37 h 335"/>
                <a:gd name="T18" fmla="*/ 687 w 733"/>
                <a:gd name="T1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5">
                  <a:moveTo>
                    <a:pt x="687" y="0"/>
                  </a:moveTo>
                  <a:lnTo>
                    <a:pt x="650" y="17"/>
                  </a:lnTo>
                  <a:lnTo>
                    <a:pt x="110" y="252"/>
                  </a:lnTo>
                  <a:lnTo>
                    <a:pt x="0" y="334"/>
                  </a:lnTo>
                  <a:lnTo>
                    <a:pt x="138" y="326"/>
                  </a:lnTo>
                  <a:lnTo>
                    <a:pt x="653" y="108"/>
                  </a:lnTo>
                  <a:lnTo>
                    <a:pt x="724" y="80"/>
                  </a:lnTo>
                  <a:lnTo>
                    <a:pt x="732" y="77"/>
                  </a:lnTo>
                  <a:lnTo>
                    <a:pt x="710" y="37"/>
                  </a:lnTo>
                  <a:lnTo>
                    <a:pt x="68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1" name="Freeform 136"/>
            <p:cNvSpPr>
              <a:spLocks noChangeArrowheads="1"/>
            </p:cNvSpPr>
            <p:nvPr/>
          </p:nvSpPr>
          <p:spPr bwMode="auto">
            <a:xfrm>
              <a:off x="6651" y="1303"/>
              <a:ext cx="165" cy="75"/>
            </a:xfrm>
            <a:custGeom>
              <a:avLst/>
              <a:gdLst>
                <a:gd name="T0" fmla="*/ 687 w 733"/>
                <a:gd name="T1" fmla="*/ 0 h 335"/>
                <a:gd name="T2" fmla="*/ 650 w 733"/>
                <a:gd name="T3" fmla="*/ 17 h 335"/>
                <a:gd name="T4" fmla="*/ 110 w 733"/>
                <a:gd name="T5" fmla="*/ 252 h 335"/>
                <a:gd name="T6" fmla="*/ 0 w 733"/>
                <a:gd name="T7" fmla="*/ 334 h 335"/>
                <a:gd name="T8" fmla="*/ 138 w 733"/>
                <a:gd name="T9" fmla="*/ 326 h 335"/>
                <a:gd name="T10" fmla="*/ 653 w 733"/>
                <a:gd name="T11" fmla="*/ 108 h 335"/>
                <a:gd name="T12" fmla="*/ 724 w 733"/>
                <a:gd name="T13" fmla="*/ 80 h 335"/>
                <a:gd name="T14" fmla="*/ 732 w 733"/>
                <a:gd name="T15" fmla="*/ 77 h 335"/>
                <a:gd name="T16" fmla="*/ 710 w 733"/>
                <a:gd name="T17" fmla="*/ 37 h 335"/>
                <a:gd name="T18" fmla="*/ 687 w 733"/>
                <a:gd name="T1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335">
                  <a:moveTo>
                    <a:pt x="687" y="0"/>
                  </a:moveTo>
                  <a:lnTo>
                    <a:pt x="650" y="17"/>
                  </a:lnTo>
                  <a:lnTo>
                    <a:pt x="110" y="252"/>
                  </a:lnTo>
                  <a:lnTo>
                    <a:pt x="0" y="334"/>
                  </a:lnTo>
                  <a:lnTo>
                    <a:pt x="138" y="326"/>
                  </a:lnTo>
                  <a:lnTo>
                    <a:pt x="653" y="108"/>
                  </a:lnTo>
                  <a:lnTo>
                    <a:pt x="724" y="80"/>
                  </a:lnTo>
                  <a:lnTo>
                    <a:pt x="732" y="77"/>
                  </a:lnTo>
                  <a:lnTo>
                    <a:pt x="710" y="37"/>
                  </a:lnTo>
                  <a:lnTo>
                    <a:pt x="68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2" name="Freeform 137"/>
            <p:cNvSpPr>
              <a:spLocks noChangeArrowheads="1"/>
            </p:cNvSpPr>
            <p:nvPr/>
          </p:nvSpPr>
          <p:spPr bwMode="auto">
            <a:xfrm>
              <a:off x="6832" y="1271"/>
              <a:ext cx="22" cy="22"/>
            </a:xfrm>
            <a:custGeom>
              <a:avLst/>
              <a:gdLst>
                <a:gd name="T0" fmla="*/ 76 w 100"/>
                <a:gd name="T1" fmla="*/ 0 h 100"/>
                <a:gd name="T2" fmla="*/ 76 w 100"/>
                <a:gd name="T3" fmla="*/ 0 h 100"/>
                <a:gd name="T4" fmla="*/ 62 w 100"/>
                <a:gd name="T5" fmla="*/ 6 h 100"/>
                <a:gd name="T6" fmla="*/ 22 w 100"/>
                <a:gd name="T7" fmla="*/ 51 h 100"/>
                <a:gd name="T8" fmla="*/ 8 w 100"/>
                <a:gd name="T9" fmla="*/ 65 h 100"/>
                <a:gd name="T10" fmla="*/ 8 w 100"/>
                <a:gd name="T11" fmla="*/ 93 h 100"/>
                <a:gd name="T12" fmla="*/ 22 w 100"/>
                <a:gd name="T13" fmla="*/ 99 h 100"/>
                <a:gd name="T14" fmla="*/ 37 w 100"/>
                <a:gd name="T15" fmla="*/ 93 h 100"/>
                <a:gd name="T16" fmla="*/ 51 w 100"/>
                <a:gd name="T17" fmla="*/ 79 h 100"/>
                <a:gd name="T18" fmla="*/ 90 w 100"/>
                <a:gd name="T19" fmla="*/ 34 h 100"/>
                <a:gd name="T20" fmla="*/ 90 w 100"/>
                <a:gd name="T21" fmla="*/ 6 h 100"/>
                <a:gd name="T22" fmla="*/ 76 w 100"/>
                <a:gd name="T2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00">
                  <a:moveTo>
                    <a:pt x="76" y="0"/>
                  </a:moveTo>
                  <a:lnTo>
                    <a:pt x="76" y="0"/>
                  </a:lnTo>
                  <a:cubicBezTo>
                    <a:pt x="71" y="0"/>
                    <a:pt x="65" y="3"/>
                    <a:pt x="62" y="6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74"/>
                    <a:pt x="0" y="88"/>
                    <a:pt x="8" y="93"/>
                  </a:cubicBezTo>
                  <a:cubicBezTo>
                    <a:pt x="14" y="99"/>
                    <a:pt x="17" y="99"/>
                    <a:pt x="22" y="99"/>
                  </a:cubicBezTo>
                  <a:cubicBezTo>
                    <a:pt x="28" y="99"/>
                    <a:pt x="34" y="99"/>
                    <a:pt x="37" y="93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9" y="26"/>
                    <a:pt x="99" y="14"/>
                    <a:pt x="90" y="6"/>
                  </a:cubicBezTo>
                  <a:cubicBezTo>
                    <a:pt x="88" y="3"/>
                    <a:pt x="82" y="0"/>
                    <a:pt x="7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3" name="Freeform 138"/>
            <p:cNvSpPr>
              <a:spLocks noChangeArrowheads="1"/>
            </p:cNvSpPr>
            <p:nvPr/>
          </p:nvSpPr>
          <p:spPr bwMode="auto">
            <a:xfrm>
              <a:off x="5699" y="1805"/>
              <a:ext cx="53" cy="49"/>
            </a:xfrm>
            <a:custGeom>
              <a:avLst/>
              <a:gdLst>
                <a:gd name="T0" fmla="*/ 121 w 238"/>
                <a:gd name="T1" fmla="*/ 0 h 219"/>
                <a:gd name="T2" fmla="*/ 121 w 238"/>
                <a:gd name="T3" fmla="*/ 0 h 219"/>
                <a:gd name="T4" fmla="*/ 87 w 238"/>
                <a:gd name="T5" fmla="*/ 6 h 219"/>
                <a:gd name="T6" fmla="*/ 99 w 238"/>
                <a:gd name="T7" fmla="*/ 20 h 219"/>
                <a:gd name="T8" fmla="*/ 93 w 238"/>
                <a:gd name="T9" fmla="*/ 48 h 219"/>
                <a:gd name="T10" fmla="*/ 82 w 238"/>
                <a:gd name="T11" fmla="*/ 51 h 219"/>
                <a:gd name="T12" fmla="*/ 65 w 238"/>
                <a:gd name="T13" fmla="*/ 43 h 219"/>
                <a:gd name="T14" fmla="*/ 53 w 238"/>
                <a:gd name="T15" fmla="*/ 26 h 219"/>
                <a:gd name="T16" fmla="*/ 31 w 238"/>
                <a:gd name="T17" fmla="*/ 170 h 219"/>
                <a:gd name="T18" fmla="*/ 119 w 238"/>
                <a:gd name="T19" fmla="*/ 218 h 219"/>
                <a:gd name="T20" fmla="*/ 110 w 238"/>
                <a:gd name="T21" fmla="*/ 179 h 219"/>
                <a:gd name="T22" fmla="*/ 153 w 238"/>
                <a:gd name="T23" fmla="*/ 167 h 219"/>
                <a:gd name="T24" fmla="*/ 186 w 238"/>
                <a:gd name="T25" fmla="*/ 130 h 219"/>
                <a:gd name="T26" fmla="*/ 223 w 238"/>
                <a:gd name="T27" fmla="*/ 156 h 219"/>
                <a:gd name="T28" fmla="*/ 214 w 238"/>
                <a:gd name="T29" fmla="*/ 48 h 219"/>
                <a:gd name="T30" fmla="*/ 121 w 238"/>
                <a:gd name="T3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219">
                  <a:moveTo>
                    <a:pt x="121" y="0"/>
                  </a:moveTo>
                  <a:lnTo>
                    <a:pt x="121" y="0"/>
                  </a:lnTo>
                  <a:cubicBezTo>
                    <a:pt x="110" y="0"/>
                    <a:pt x="99" y="0"/>
                    <a:pt x="87" y="6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104" y="31"/>
                    <a:pt x="102" y="43"/>
                    <a:pt x="93" y="48"/>
                  </a:cubicBezTo>
                  <a:cubicBezTo>
                    <a:pt x="90" y="51"/>
                    <a:pt x="85" y="51"/>
                    <a:pt x="82" y="51"/>
                  </a:cubicBezTo>
                  <a:cubicBezTo>
                    <a:pt x="76" y="51"/>
                    <a:pt x="70" y="48"/>
                    <a:pt x="65" y="4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11" y="59"/>
                    <a:pt x="0" y="122"/>
                    <a:pt x="31" y="170"/>
                  </a:cubicBezTo>
                  <a:cubicBezTo>
                    <a:pt x="50" y="201"/>
                    <a:pt x="85" y="218"/>
                    <a:pt x="119" y="218"/>
                  </a:cubicBezTo>
                  <a:cubicBezTo>
                    <a:pt x="110" y="179"/>
                    <a:pt x="110" y="179"/>
                    <a:pt x="110" y="179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6" y="130"/>
                    <a:pt x="200" y="139"/>
                    <a:pt x="223" y="156"/>
                  </a:cubicBezTo>
                  <a:cubicBezTo>
                    <a:pt x="237" y="122"/>
                    <a:pt x="237" y="82"/>
                    <a:pt x="214" y="48"/>
                  </a:cubicBezTo>
                  <a:cubicBezTo>
                    <a:pt x="195" y="18"/>
                    <a:pt x="158" y="0"/>
                    <a:pt x="12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4" name="Freeform 139"/>
            <p:cNvSpPr>
              <a:spLocks noChangeArrowheads="1"/>
            </p:cNvSpPr>
            <p:nvPr/>
          </p:nvSpPr>
          <p:spPr bwMode="auto">
            <a:xfrm>
              <a:off x="5733" y="1835"/>
              <a:ext cx="147" cy="104"/>
            </a:xfrm>
            <a:custGeom>
              <a:avLst/>
              <a:gdLst>
                <a:gd name="T0" fmla="*/ 33 w 653"/>
                <a:gd name="T1" fmla="*/ 0 h 462"/>
                <a:gd name="T2" fmla="*/ 33 w 653"/>
                <a:gd name="T3" fmla="*/ 0 h 462"/>
                <a:gd name="T4" fmla="*/ 0 w 653"/>
                <a:gd name="T5" fmla="*/ 37 h 462"/>
                <a:gd name="T6" fmla="*/ 42 w 653"/>
                <a:gd name="T7" fmla="*/ 26 h 462"/>
                <a:gd name="T8" fmla="*/ 42 w 653"/>
                <a:gd name="T9" fmla="*/ 34 h 462"/>
                <a:gd name="T10" fmla="*/ 53 w 653"/>
                <a:gd name="T11" fmla="*/ 110 h 462"/>
                <a:gd name="T12" fmla="*/ 503 w 653"/>
                <a:gd name="T13" fmla="*/ 433 h 462"/>
                <a:gd name="T14" fmla="*/ 641 w 653"/>
                <a:gd name="T15" fmla="*/ 461 h 462"/>
                <a:gd name="T16" fmla="*/ 647 w 653"/>
                <a:gd name="T17" fmla="*/ 459 h 462"/>
                <a:gd name="T18" fmla="*/ 70 w 653"/>
                <a:gd name="T19" fmla="*/ 26 h 462"/>
                <a:gd name="T20" fmla="*/ 33 w 653"/>
                <a:gd name="T21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3" h="462">
                  <a:moveTo>
                    <a:pt x="33" y="0"/>
                  </a:moveTo>
                  <a:lnTo>
                    <a:pt x="33" y="0"/>
                  </a:lnTo>
                  <a:cubicBezTo>
                    <a:pt x="0" y="37"/>
                    <a:pt x="0" y="37"/>
                    <a:pt x="0" y="3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198" y="212"/>
                    <a:pt x="503" y="433"/>
                    <a:pt x="503" y="433"/>
                  </a:cubicBezTo>
                  <a:cubicBezTo>
                    <a:pt x="503" y="433"/>
                    <a:pt x="616" y="461"/>
                    <a:pt x="641" y="461"/>
                  </a:cubicBezTo>
                  <a:cubicBezTo>
                    <a:pt x="644" y="461"/>
                    <a:pt x="644" y="459"/>
                    <a:pt x="647" y="459"/>
                  </a:cubicBezTo>
                  <a:cubicBezTo>
                    <a:pt x="652" y="456"/>
                    <a:pt x="200" y="122"/>
                    <a:pt x="70" y="26"/>
                  </a:cubicBezTo>
                  <a:cubicBezTo>
                    <a:pt x="47" y="9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5" name="Freeform 140"/>
            <p:cNvSpPr>
              <a:spLocks noChangeArrowheads="1"/>
            </p:cNvSpPr>
            <p:nvPr/>
          </p:nvSpPr>
          <p:spPr bwMode="auto">
            <a:xfrm>
              <a:off x="5724" y="1841"/>
              <a:ext cx="40" cy="174"/>
            </a:xfrm>
            <a:custGeom>
              <a:avLst/>
              <a:gdLst>
                <a:gd name="T0" fmla="*/ 85 w 179"/>
                <a:gd name="T1" fmla="*/ 0 h 773"/>
                <a:gd name="T2" fmla="*/ 43 w 179"/>
                <a:gd name="T3" fmla="*/ 11 h 773"/>
                <a:gd name="T4" fmla="*/ 0 w 179"/>
                <a:gd name="T5" fmla="*/ 23 h 773"/>
                <a:gd name="T6" fmla="*/ 9 w 179"/>
                <a:gd name="T7" fmla="*/ 62 h 773"/>
                <a:gd name="T8" fmla="*/ 99 w 179"/>
                <a:gd name="T9" fmla="*/ 645 h 773"/>
                <a:gd name="T10" fmla="*/ 150 w 179"/>
                <a:gd name="T11" fmla="*/ 772 h 773"/>
                <a:gd name="T12" fmla="*/ 178 w 179"/>
                <a:gd name="T13" fmla="*/ 636 h 773"/>
                <a:gd name="T14" fmla="*/ 96 w 179"/>
                <a:gd name="T15" fmla="*/ 84 h 773"/>
                <a:gd name="T16" fmla="*/ 85 w 179"/>
                <a:gd name="T17" fmla="*/ 8 h 773"/>
                <a:gd name="T18" fmla="*/ 85 w 179"/>
                <a:gd name="T1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773">
                  <a:moveTo>
                    <a:pt x="85" y="0"/>
                  </a:moveTo>
                  <a:lnTo>
                    <a:pt x="43" y="11"/>
                  </a:lnTo>
                  <a:lnTo>
                    <a:pt x="0" y="23"/>
                  </a:lnTo>
                  <a:lnTo>
                    <a:pt x="9" y="62"/>
                  </a:lnTo>
                  <a:lnTo>
                    <a:pt x="99" y="645"/>
                  </a:lnTo>
                  <a:lnTo>
                    <a:pt x="150" y="772"/>
                  </a:lnTo>
                  <a:lnTo>
                    <a:pt x="178" y="636"/>
                  </a:lnTo>
                  <a:lnTo>
                    <a:pt x="96" y="84"/>
                  </a:lnTo>
                  <a:lnTo>
                    <a:pt x="85" y="8"/>
                  </a:lnTo>
                  <a:lnTo>
                    <a:pt x="8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6" name="Freeform 141"/>
            <p:cNvSpPr>
              <a:spLocks noChangeArrowheads="1"/>
            </p:cNvSpPr>
            <p:nvPr/>
          </p:nvSpPr>
          <p:spPr bwMode="auto">
            <a:xfrm>
              <a:off x="5724" y="1841"/>
              <a:ext cx="40" cy="174"/>
            </a:xfrm>
            <a:custGeom>
              <a:avLst/>
              <a:gdLst>
                <a:gd name="T0" fmla="*/ 85 w 179"/>
                <a:gd name="T1" fmla="*/ 0 h 773"/>
                <a:gd name="T2" fmla="*/ 43 w 179"/>
                <a:gd name="T3" fmla="*/ 11 h 773"/>
                <a:gd name="T4" fmla="*/ 0 w 179"/>
                <a:gd name="T5" fmla="*/ 23 h 773"/>
                <a:gd name="T6" fmla="*/ 9 w 179"/>
                <a:gd name="T7" fmla="*/ 62 h 773"/>
                <a:gd name="T8" fmla="*/ 99 w 179"/>
                <a:gd name="T9" fmla="*/ 645 h 773"/>
                <a:gd name="T10" fmla="*/ 150 w 179"/>
                <a:gd name="T11" fmla="*/ 772 h 773"/>
                <a:gd name="T12" fmla="*/ 178 w 179"/>
                <a:gd name="T13" fmla="*/ 636 h 773"/>
                <a:gd name="T14" fmla="*/ 96 w 179"/>
                <a:gd name="T15" fmla="*/ 84 h 773"/>
                <a:gd name="T16" fmla="*/ 85 w 179"/>
                <a:gd name="T17" fmla="*/ 8 h 773"/>
                <a:gd name="T18" fmla="*/ 85 w 179"/>
                <a:gd name="T1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773">
                  <a:moveTo>
                    <a:pt x="85" y="0"/>
                  </a:moveTo>
                  <a:lnTo>
                    <a:pt x="43" y="11"/>
                  </a:lnTo>
                  <a:lnTo>
                    <a:pt x="0" y="23"/>
                  </a:lnTo>
                  <a:lnTo>
                    <a:pt x="9" y="62"/>
                  </a:lnTo>
                  <a:lnTo>
                    <a:pt x="99" y="645"/>
                  </a:lnTo>
                  <a:lnTo>
                    <a:pt x="150" y="772"/>
                  </a:lnTo>
                  <a:lnTo>
                    <a:pt x="178" y="636"/>
                  </a:lnTo>
                  <a:lnTo>
                    <a:pt x="96" y="84"/>
                  </a:lnTo>
                  <a:lnTo>
                    <a:pt x="85" y="8"/>
                  </a:lnTo>
                  <a:lnTo>
                    <a:pt x="8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7" name="Freeform 142"/>
            <p:cNvSpPr>
              <a:spLocks noChangeArrowheads="1"/>
            </p:cNvSpPr>
            <p:nvPr/>
          </p:nvSpPr>
          <p:spPr bwMode="auto">
            <a:xfrm>
              <a:off x="5702" y="1793"/>
              <a:ext cx="20" cy="23"/>
            </a:xfrm>
            <a:custGeom>
              <a:avLst/>
              <a:gdLst>
                <a:gd name="T0" fmla="*/ 25 w 91"/>
                <a:gd name="T1" fmla="*/ 0 h 108"/>
                <a:gd name="T2" fmla="*/ 25 w 91"/>
                <a:gd name="T3" fmla="*/ 0 h 108"/>
                <a:gd name="T4" fmla="*/ 14 w 91"/>
                <a:gd name="T5" fmla="*/ 6 h 108"/>
                <a:gd name="T6" fmla="*/ 8 w 91"/>
                <a:gd name="T7" fmla="*/ 31 h 108"/>
                <a:gd name="T8" fmla="*/ 39 w 91"/>
                <a:gd name="T9" fmla="*/ 82 h 108"/>
                <a:gd name="T10" fmla="*/ 51 w 91"/>
                <a:gd name="T11" fmla="*/ 99 h 108"/>
                <a:gd name="T12" fmla="*/ 68 w 91"/>
                <a:gd name="T13" fmla="*/ 107 h 108"/>
                <a:gd name="T14" fmla="*/ 79 w 91"/>
                <a:gd name="T15" fmla="*/ 104 h 108"/>
                <a:gd name="T16" fmla="*/ 85 w 91"/>
                <a:gd name="T17" fmla="*/ 76 h 108"/>
                <a:gd name="T18" fmla="*/ 73 w 91"/>
                <a:gd name="T19" fmla="*/ 62 h 108"/>
                <a:gd name="T20" fmla="*/ 39 w 91"/>
                <a:gd name="T21" fmla="*/ 11 h 108"/>
                <a:gd name="T22" fmla="*/ 25 w 91"/>
                <a:gd name="T2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8">
                  <a:moveTo>
                    <a:pt x="25" y="0"/>
                  </a:moveTo>
                  <a:lnTo>
                    <a:pt x="25" y="0"/>
                  </a:lnTo>
                  <a:cubicBezTo>
                    <a:pt x="20" y="0"/>
                    <a:pt x="17" y="3"/>
                    <a:pt x="14" y="6"/>
                  </a:cubicBezTo>
                  <a:cubicBezTo>
                    <a:pt x="2" y="11"/>
                    <a:pt x="0" y="22"/>
                    <a:pt x="8" y="3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6" y="104"/>
                    <a:pt x="62" y="107"/>
                    <a:pt x="68" y="107"/>
                  </a:cubicBezTo>
                  <a:cubicBezTo>
                    <a:pt x="71" y="107"/>
                    <a:pt x="76" y="107"/>
                    <a:pt x="79" y="104"/>
                  </a:cubicBezTo>
                  <a:cubicBezTo>
                    <a:pt x="88" y="99"/>
                    <a:pt x="90" y="87"/>
                    <a:pt x="85" y="76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6" y="6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8" name="Freeform 143"/>
            <p:cNvSpPr>
              <a:spLocks noChangeArrowheads="1"/>
            </p:cNvSpPr>
            <p:nvPr/>
          </p:nvSpPr>
          <p:spPr bwMode="auto">
            <a:xfrm>
              <a:off x="5048" y="1267"/>
              <a:ext cx="90" cy="246"/>
            </a:xfrm>
            <a:custGeom>
              <a:avLst/>
              <a:gdLst>
                <a:gd name="T0" fmla="*/ 312 w 400"/>
                <a:gd name="T1" fmla="*/ 882 h 1087"/>
                <a:gd name="T2" fmla="*/ 88 w 400"/>
                <a:gd name="T3" fmla="*/ 882 h 1087"/>
                <a:gd name="T4" fmla="*/ 198 w 400"/>
                <a:gd name="T5" fmla="*/ 1086 h 1087"/>
                <a:gd name="T6" fmla="*/ 312 w 400"/>
                <a:gd name="T7" fmla="*/ 882 h 1087"/>
                <a:gd name="T8" fmla="*/ 388 w 400"/>
                <a:gd name="T9" fmla="*/ 729 h 1087"/>
                <a:gd name="T10" fmla="*/ 326 w 400"/>
                <a:gd name="T11" fmla="*/ 846 h 1087"/>
                <a:gd name="T12" fmla="*/ 388 w 400"/>
                <a:gd name="T13" fmla="*/ 729 h 1087"/>
                <a:gd name="T14" fmla="*/ 12 w 400"/>
                <a:gd name="T15" fmla="*/ 729 h 1087"/>
                <a:gd name="T16" fmla="*/ 74 w 400"/>
                <a:gd name="T17" fmla="*/ 846 h 1087"/>
                <a:gd name="T18" fmla="*/ 12 w 400"/>
                <a:gd name="T19" fmla="*/ 729 h 1087"/>
                <a:gd name="T20" fmla="*/ 396 w 400"/>
                <a:gd name="T21" fmla="*/ 625 h 1087"/>
                <a:gd name="T22" fmla="*/ 357 w 400"/>
                <a:gd name="T23" fmla="*/ 698 h 1087"/>
                <a:gd name="T24" fmla="*/ 396 w 400"/>
                <a:gd name="T25" fmla="*/ 625 h 1087"/>
                <a:gd name="T26" fmla="*/ 3 w 400"/>
                <a:gd name="T27" fmla="*/ 625 h 1087"/>
                <a:gd name="T28" fmla="*/ 43 w 400"/>
                <a:gd name="T29" fmla="*/ 698 h 1087"/>
                <a:gd name="T30" fmla="*/ 3 w 400"/>
                <a:gd name="T31" fmla="*/ 625 h 1087"/>
                <a:gd name="T32" fmla="*/ 365 w 400"/>
                <a:gd name="T33" fmla="*/ 475 h 1087"/>
                <a:gd name="T34" fmla="*/ 365 w 400"/>
                <a:gd name="T35" fmla="*/ 611 h 1087"/>
                <a:gd name="T36" fmla="*/ 399 w 400"/>
                <a:gd name="T37" fmla="*/ 543 h 1087"/>
                <a:gd name="T38" fmla="*/ 365 w 400"/>
                <a:gd name="T39" fmla="*/ 475 h 1087"/>
                <a:gd name="T40" fmla="*/ 34 w 400"/>
                <a:gd name="T41" fmla="*/ 475 h 1087"/>
                <a:gd name="T42" fmla="*/ 0 w 400"/>
                <a:gd name="T43" fmla="*/ 543 h 1087"/>
                <a:gd name="T44" fmla="*/ 34 w 400"/>
                <a:gd name="T45" fmla="*/ 611 h 1087"/>
                <a:gd name="T46" fmla="*/ 34 w 400"/>
                <a:gd name="T47" fmla="*/ 475 h 1087"/>
                <a:gd name="T48" fmla="*/ 357 w 400"/>
                <a:gd name="T49" fmla="*/ 385 h 1087"/>
                <a:gd name="T50" fmla="*/ 396 w 400"/>
                <a:gd name="T51" fmla="*/ 461 h 1087"/>
                <a:gd name="T52" fmla="*/ 357 w 400"/>
                <a:gd name="T53" fmla="*/ 385 h 1087"/>
                <a:gd name="T54" fmla="*/ 43 w 400"/>
                <a:gd name="T55" fmla="*/ 385 h 1087"/>
                <a:gd name="T56" fmla="*/ 3 w 400"/>
                <a:gd name="T57" fmla="*/ 461 h 1087"/>
                <a:gd name="T58" fmla="*/ 43 w 400"/>
                <a:gd name="T59" fmla="*/ 385 h 1087"/>
                <a:gd name="T60" fmla="*/ 363 w 400"/>
                <a:gd name="T61" fmla="*/ 223 h 1087"/>
                <a:gd name="T62" fmla="*/ 351 w 400"/>
                <a:gd name="T63" fmla="*/ 351 h 1087"/>
                <a:gd name="T64" fmla="*/ 363 w 400"/>
                <a:gd name="T65" fmla="*/ 223 h 1087"/>
                <a:gd name="T66" fmla="*/ 37 w 400"/>
                <a:gd name="T67" fmla="*/ 223 h 1087"/>
                <a:gd name="T68" fmla="*/ 48 w 400"/>
                <a:gd name="T69" fmla="*/ 351 h 1087"/>
                <a:gd name="T70" fmla="*/ 37 w 400"/>
                <a:gd name="T71" fmla="*/ 223 h 1087"/>
                <a:gd name="T72" fmla="*/ 198 w 400"/>
                <a:gd name="T73" fmla="*/ 0 h 1087"/>
                <a:gd name="T74" fmla="*/ 88 w 400"/>
                <a:gd name="T75" fmla="*/ 204 h 1087"/>
                <a:gd name="T76" fmla="*/ 312 w 400"/>
                <a:gd name="T77" fmla="*/ 204 h 1087"/>
                <a:gd name="T78" fmla="*/ 198 w 400"/>
                <a:gd name="T79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7">
                  <a:moveTo>
                    <a:pt x="312" y="882"/>
                  </a:moveTo>
                  <a:lnTo>
                    <a:pt x="312" y="882"/>
                  </a:lnTo>
                  <a:cubicBezTo>
                    <a:pt x="280" y="953"/>
                    <a:pt x="241" y="995"/>
                    <a:pt x="198" y="995"/>
                  </a:cubicBezTo>
                  <a:cubicBezTo>
                    <a:pt x="156" y="995"/>
                    <a:pt x="119" y="953"/>
                    <a:pt x="88" y="882"/>
                  </a:cubicBezTo>
                  <a:cubicBezTo>
                    <a:pt x="77" y="891"/>
                    <a:pt x="63" y="896"/>
                    <a:pt x="51" y="902"/>
                  </a:cubicBezTo>
                  <a:cubicBezTo>
                    <a:pt x="88" y="1015"/>
                    <a:pt x="139" y="1086"/>
                    <a:pt x="198" y="1086"/>
                  </a:cubicBezTo>
                  <a:cubicBezTo>
                    <a:pt x="258" y="1086"/>
                    <a:pt x="312" y="1015"/>
                    <a:pt x="348" y="902"/>
                  </a:cubicBezTo>
                  <a:cubicBezTo>
                    <a:pt x="337" y="896"/>
                    <a:pt x="323" y="891"/>
                    <a:pt x="312" y="882"/>
                  </a:cubicBezTo>
                  <a:lnTo>
                    <a:pt x="388" y="729"/>
                  </a:lnTo>
                  <a:lnTo>
                    <a:pt x="388" y="729"/>
                  </a:lnTo>
                  <a:cubicBezTo>
                    <a:pt x="376" y="732"/>
                    <a:pt x="363" y="732"/>
                    <a:pt x="351" y="735"/>
                  </a:cubicBezTo>
                  <a:cubicBezTo>
                    <a:pt x="346" y="775"/>
                    <a:pt x="334" y="812"/>
                    <a:pt x="326" y="846"/>
                  </a:cubicBezTo>
                  <a:cubicBezTo>
                    <a:pt x="337" y="851"/>
                    <a:pt x="348" y="857"/>
                    <a:pt x="363" y="862"/>
                  </a:cubicBezTo>
                  <a:cubicBezTo>
                    <a:pt x="371" y="820"/>
                    <a:pt x="379" y="778"/>
                    <a:pt x="388" y="729"/>
                  </a:cubicBezTo>
                  <a:lnTo>
                    <a:pt x="12" y="729"/>
                  </a:lnTo>
                  <a:lnTo>
                    <a:pt x="12" y="729"/>
                  </a:lnTo>
                  <a:cubicBezTo>
                    <a:pt x="17" y="778"/>
                    <a:pt x="26" y="820"/>
                    <a:pt x="37" y="862"/>
                  </a:cubicBezTo>
                  <a:cubicBezTo>
                    <a:pt x="48" y="857"/>
                    <a:pt x="63" y="851"/>
                    <a:pt x="74" y="846"/>
                  </a:cubicBezTo>
                  <a:cubicBezTo>
                    <a:pt x="63" y="812"/>
                    <a:pt x="54" y="775"/>
                    <a:pt x="48" y="735"/>
                  </a:cubicBezTo>
                  <a:cubicBezTo>
                    <a:pt x="34" y="732"/>
                    <a:pt x="23" y="732"/>
                    <a:pt x="12" y="729"/>
                  </a:cubicBezTo>
                  <a:lnTo>
                    <a:pt x="396" y="625"/>
                  </a:lnTo>
                  <a:lnTo>
                    <a:pt x="396" y="625"/>
                  </a:lnTo>
                  <a:cubicBezTo>
                    <a:pt x="385" y="636"/>
                    <a:pt x="374" y="651"/>
                    <a:pt x="360" y="665"/>
                  </a:cubicBezTo>
                  <a:cubicBezTo>
                    <a:pt x="360" y="676"/>
                    <a:pt x="357" y="687"/>
                    <a:pt x="357" y="698"/>
                  </a:cubicBezTo>
                  <a:cubicBezTo>
                    <a:pt x="368" y="698"/>
                    <a:pt x="379" y="695"/>
                    <a:pt x="391" y="695"/>
                  </a:cubicBezTo>
                  <a:cubicBezTo>
                    <a:pt x="393" y="673"/>
                    <a:pt x="396" y="648"/>
                    <a:pt x="396" y="625"/>
                  </a:cubicBezTo>
                  <a:lnTo>
                    <a:pt x="3" y="625"/>
                  </a:lnTo>
                  <a:lnTo>
                    <a:pt x="3" y="625"/>
                  </a:lnTo>
                  <a:cubicBezTo>
                    <a:pt x="3" y="648"/>
                    <a:pt x="6" y="673"/>
                    <a:pt x="9" y="695"/>
                  </a:cubicBezTo>
                  <a:cubicBezTo>
                    <a:pt x="20" y="695"/>
                    <a:pt x="31" y="698"/>
                    <a:pt x="43" y="698"/>
                  </a:cubicBezTo>
                  <a:cubicBezTo>
                    <a:pt x="40" y="687"/>
                    <a:pt x="40" y="676"/>
                    <a:pt x="37" y="665"/>
                  </a:cubicBezTo>
                  <a:cubicBezTo>
                    <a:pt x="26" y="651"/>
                    <a:pt x="14" y="636"/>
                    <a:pt x="3" y="625"/>
                  </a:cubicBezTo>
                  <a:lnTo>
                    <a:pt x="365" y="475"/>
                  </a:lnTo>
                  <a:lnTo>
                    <a:pt x="365" y="475"/>
                  </a:lnTo>
                  <a:cubicBezTo>
                    <a:pt x="365" y="497"/>
                    <a:pt x="368" y="520"/>
                    <a:pt x="368" y="543"/>
                  </a:cubicBezTo>
                  <a:cubicBezTo>
                    <a:pt x="368" y="565"/>
                    <a:pt x="365" y="588"/>
                    <a:pt x="365" y="611"/>
                  </a:cubicBezTo>
                  <a:cubicBezTo>
                    <a:pt x="376" y="597"/>
                    <a:pt x="388" y="585"/>
                    <a:pt x="399" y="571"/>
                  </a:cubicBezTo>
                  <a:cubicBezTo>
                    <a:pt x="399" y="563"/>
                    <a:pt x="399" y="551"/>
                    <a:pt x="399" y="543"/>
                  </a:cubicBezTo>
                  <a:cubicBezTo>
                    <a:pt x="399" y="534"/>
                    <a:pt x="399" y="523"/>
                    <a:pt x="399" y="514"/>
                  </a:cubicBezTo>
                  <a:cubicBezTo>
                    <a:pt x="388" y="500"/>
                    <a:pt x="376" y="486"/>
                    <a:pt x="365" y="475"/>
                  </a:cubicBezTo>
                  <a:lnTo>
                    <a:pt x="34" y="475"/>
                  </a:lnTo>
                  <a:lnTo>
                    <a:pt x="34" y="475"/>
                  </a:lnTo>
                  <a:cubicBezTo>
                    <a:pt x="23" y="486"/>
                    <a:pt x="12" y="500"/>
                    <a:pt x="0" y="514"/>
                  </a:cubicBezTo>
                  <a:cubicBezTo>
                    <a:pt x="0" y="523"/>
                    <a:pt x="0" y="534"/>
                    <a:pt x="0" y="543"/>
                  </a:cubicBezTo>
                  <a:cubicBezTo>
                    <a:pt x="0" y="551"/>
                    <a:pt x="0" y="563"/>
                    <a:pt x="0" y="571"/>
                  </a:cubicBezTo>
                  <a:cubicBezTo>
                    <a:pt x="12" y="585"/>
                    <a:pt x="23" y="597"/>
                    <a:pt x="34" y="611"/>
                  </a:cubicBezTo>
                  <a:cubicBezTo>
                    <a:pt x="31" y="588"/>
                    <a:pt x="31" y="565"/>
                    <a:pt x="31" y="543"/>
                  </a:cubicBezTo>
                  <a:cubicBezTo>
                    <a:pt x="31" y="520"/>
                    <a:pt x="31" y="497"/>
                    <a:pt x="34" y="475"/>
                  </a:cubicBezTo>
                  <a:lnTo>
                    <a:pt x="357" y="385"/>
                  </a:lnTo>
                  <a:lnTo>
                    <a:pt x="357" y="385"/>
                  </a:lnTo>
                  <a:cubicBezTo>
                    <a:pt x="357" y="399"/>
                    <a:pt x="360" y="410"/>
                    <a:pt x="360" y="421"/>
                  </a:cubicBezTo>
                  <a:cubicBezTo>
                    <a:pt x="374" y="436"/>
                    <a:pt x="385" y="447"/>
                    <a:pt x="396" y="461"/>
                  </a:cubicBezTo>
                  <a:cubicBezTo>
                    <a:pt x="396" y="438"/>
                    <a:pt x="393" y="413"/>
                    <a:pt x="391" y="390"/>
                  </a:cubicBezTo>
                  <a:cubicBezTo>
                    <a:pt x="379" y="390"/>
                    <a:pt x="368" y="387"/>
                    <a:pt x="357" y="385"/>
                  </a:cubicBezTo>
                  <a:lnTo>
                    <a:pt x="43" y="385"/>
                  </a:lnTo>
                  <a:lnTo>
                    <a:pt x="43" y="385"/>
                  </a:lnTo>
                  <a:cubicBezTo>
                    <a:pt x="31" y="387"/>
                    <a:pt x="20" y="390"/>
                    <a:pt x="9" y="390"/>
                  </a:cubicBezTo>
                  <a:cubicBezTo>
                    <a:pt x="6" y="413"/>
                    <a:pt x="3" y="438"/>
                    <a:pt x="3" y="461"/>
                  </a:cubicBezTo>
                  <a:cubicBezTo>
                    <a:pt x="14" y="447"/>
                    <a:pt x="26" y="436"/>
                    <a:pt x="37" y="421"/>
                  </a:cubicBezTo>
                  <a:cubicBezTo>
                    <a:pt x="40" y="410"/>
                    <a:pt x="40" y="399"/>
                    <a:pt x="43" y="385"/>
                  </a:cubicBezTo>
                  <a:lnTo>
                    <a:pt x="363" y="223"/>
                  </a:lnTo>
                  <a:lnTo>
                    <a:pt x="363" y="223"/>
                  </a:lnTo>
                  <a:cubicBezTo>
                    <a:pt x="348" y="229"/>
                    <a:pt x="337" y="235"/>
                    <a:pt x="326" y="241"/>
                  </a:cubicBezTo>
                  <a:cubicBezTo>
                    <a:pt x="334" y="275"/>
                    <a:pt x="346" y="311"/>
                    <a:pt x="351" y="351"/>
                  </a:cubicBezTo>
                  <a:cubicBezTo>
                    <a:pt x="363" y="353"/>
                    <a:pt x="376" y="353"/>
                    <a:pt x="388" y="356"/>
                  </a:cubicBezTo>
                  <a:cubicBezTo>
                    <a:pt x="379" y="308"/>
                    <a:pt x="371" y="263"/>
                    <a:pt x="363" y="223"/>
                  </a:cubicBezTo>
                  <a:lnTo>
                    <a:pt x="37" y="223"/>
                  </a:lnTo>
                  <a:lnTo>
                    <a:pt x="37" y="223"/>
                  </a:lnTo>
                  <a:cubicBezTo>
                    <a:pt x="26" y="263"/>
                    <a:pt x="17" y="308"/>
                    <a:pt x="12" y="356"/>
                  </a:cubicBezTo>
                  <a:cubicBezTo>
                    <a:pt x="23" y="353"/>
                    <a:pt x="34" y="353"/>
                    <a:pt x="48" y="351"/>
                  </a:cubicBezTo>
                  <a:cubicBezTo>
                    <a:pt x="54" y="311"/>
                    <a:pt x="63" y="275"/>
                    <a:pt x="74" y="241"/>
                  </a:cubicBezTo>
                  <a:cubicBezTo>
                    <a:pt x="63" y="235"/>
                    <a:pt x="48" y="229"/>
                    <a:pt x="37" y="223"/>
                  </a:cubicBezTo>
                  <a:lnTo>
                    <a:pt x="198" y="0"/>
                  </a:lnTo>
                  <a:lnTo>
                    <a:pt x="198" y="0"/>
                  </a:lnTo>
                  <a:cubicBezTo>
                    <a:pt x="139" y="0"/>
                    <a:pt x="88" y="71"/>
                    <a:pt x="51" y="184"/>
                  </a:cubicBezTo>
                  <a:cubicBezTo>
                    <a:pt x="63" y="189"/>
                    <a:pt x="77" y="195"/>
                    <a:pt x="88" y="204"/>
                  </a:cubicBezTo>
                  <a:cubicBezTo>
                    <a:pt x="119" y="133"/>
                    <a:pt x="156" y="88"/>
                    <a:pt x="198" y="88"/>
                  </a:cubicBezTo>
                  <a:cubicBezTo>
                    <a:pt x="241" y="88"/>
                    <a:pt x="280" y="133"/>
                    <a:pt x="312" y="204"/>
                  </a:cubicBezTo>
                  <a:cubicBezTo>
                    <a:pt x="323" y="195"/>
                    <a:pt x="337" y="189"/>
                    <a:pt x="348" y="184"/>
                  </a:cubicBezTo>
                  <a:cubicBezTo>
                    <a:pt x="312" y="71"/>
                    <a:pt x="258" y="0"/>
                    <a:pt x="198" y="0"/>
                  </a:cubicBezTo>
                  <a:lnTo>
                    <a:pt x="312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49" name="Freeform 144"/>
            <p:cNvSpPr>
              <a:spLocks noChangeArrowheads="1"/>
            </p:cNvSpPr>
            <p:nvPr/>
          </p:nvSpPr>
          <p:spPr bwMode="auto">
            <a:xfrm>
              <a:off x="4971" y="1345"/>
              <a:ext cx="245" cy="90"/>
            </a:xfrm>
            <a:custGeom>
              <a:avLst/>
              <a:gdLst>
                <a:gd name="T0" fmla="*/ 611 w 1085"/>
                <a:gd name="T1" fmla="*/ 365 h 403"/>
                <a:gd name="T2" fmla="*/ 473 w 1085"/>
                <a:gd name="T3" fmla="*/ 365 h 403"/>
                <a:gd name="T4" fmla="*/ 540 w 1085"/>
                <a:gd name="T5" fmla="*/ 402 h 403"/>
                <a:gd name="T6" fmla="*/ 611 w 1085"/>
                <a:gd name="T7" fmla="*/ 365 h 403"/>
                <a:gd name="T8" fmla="*/ 241 w 1085"/>
                <a:gd name="T9" fmla="*/ 325 h 403"/>
                <a:gd name="T10" fmla="*/ 354 w 1085"/>
                <a:gd name="T11" fmla="*/ 387 h 403"/>
                <a:gd name="T12" fmla="*/ 458 w 1085"/>
                <a:gd name="T13" fmla="*/ 399 h 403"/>
                <a:gd name="T14" fmla="*/ 385 w 1085"/>
                <a:gd name="T15" fmla="*/ 356 h 403"/>
                <a:gd name="T16" fmla="*/ 241 w 1085"/>
                <a:gd name="T17" fmla="*/ 325 h 403"/>
                <a:gd name="T18" fmla="*/ 843 w 1085"/>
                <a:gd name="T19" fmla="*/ 325 h 403"/>
                <a:gd name="T20" fmla="*/ 699 w 1085"/>
                <a:gd name="T21" fmla="*/ 356 h 403"/>
                <a:gd name="T22" fmla="*/ 622 w 1085"/>
                <a:gd name="T23" fmla="*/ 399 h 403"/>
                <a:gd name="T24" fmla="*/ 730 w 1085"/>
                <a:gd name="T25" fmla="*/ 387 h 403"/>
                <a:gd name="T26" fmla="*/ 843 w 1085"/>
                <a:gd name="T27" fmla="*/ 325 h 403"/>
                <a:gd name="T28" fmla="*/ 902 w 1085"/>
                <a:gd name="T29" fmla="*/ 51 h 403"/>
                <a:gd name="T30" fmla="*/ 996 w 1085"/>
                <a:gd name="T31" fmla="*/ 201 h 403"/>
                <a:gd name="T32" fmla="*/ 902 w 1085"/>
                <a:gd name="T33" fmla="*/ 351 h 403"/>
                <a:gd name="T34" fmla="*/ 902 w 1085"/>
                <a:gd name="T35" fmla="*/ 51 h 403"/>
                <a:gd name="T36" fmla="*/ 181 w 1085"/>
                <a:gd name="T37" fmla="*/ 51 h 403"/>
                <a:gd name="T38" fmla="*/ 181 w 1085"/>
                <a:gd name="T39" fmla="*/ 351 h 403"/>
                <a:gd name="T40" fmla="*/ 88 w 1085"/>
                <a:gd name="T41" fmla="*/ 201 h 403"/>
                <a:gd name="T42" fmla="*/ 181 w 1085"/>
                <a:gd name="T43" fmla="*/ 51 h 403"/>
                <a:gd name="T44" fmla="*/ 622 w 1085"/>
                <a:gd name="T45" fmla="*/ 3 h 403"/>
                <a:gd name="T46" fmla="*/ 699 w 1085"/>
                <a:gd name="T47" fmla="*/ 43 h 403"/>
                <a:gd name="T48" fmla="*/ 843 w 1085"/>
                <a:gd name="T49" fmla="*/ 77 h 403"/>
                <a:gd name="T50" fmla="*/ 730 w 1085"/>
                <a:gd name="T51" fmla="*/ 14 h 403"/>
                <a:gd name="T52" fmla="*/ 622 w 1085"/>
                <a:gd name="T53" fmla="*/ 3 h 403"/>
                <a:gd name="T54" fmla="*/ 458 w 1085"/>
                <a:gd name="T55" fmla="*/ 3 h 403"/>
                <a:gd name="T56" fmla="*/ 354 w 1085"/>
                <a:gd name="T57" fmla="*/ 14 h 403"/>
                <a:gd name="T58" fmla="*/ 241 w 1085"/>
                <a:gd name="T59" fmla="*/ 77 h 403"/>
                <a:gd name="T60" fmla="*/ 385 w 1085"/>
                <a:gd name="T61" fmla="*/ 43 h 403"/>
                <a:gd name="T62" fmla="*/ 458 w 1085"/>
                <a:gd name="T63" fmla="*/ 3 h 403"/>
                <a:gd name="T64" fmla="*/ 540 w 1085"/>
                <a:gd name="T65" fmla="*/ 0 h 403"/>
                <a:gd name="T66" fmla="*/ 473 w 1085"/>
                <a:gd name="T67" fmla="*/ 34 h 403"/>
                <a:gd name="T68" fmla="*/ 611 w 1085"/>
                <a:gd name="T69" fmla="*/ 34 h 403"/>
                <a:gd name="T70" fmla="*/ 540 w 1085"/>
                <a:gd name="T71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5" h="403">
                  <a:moveTo>
                    <a:pt x="611" y="365"/>
                  </a:moveTo>
                  <a:lnTo>
                    <a:pt x="611" y="365"/>
                  </a:lnTo>
                  <a:cubicBezTo>
                    <a:pt x="588" y="368"/>
                    <a:pt x="566" y="368"/>
                    <a:pt x="540" y="368"/>
                  </a:cubicBezTo>
                  <a:cubicBezTo>
                    <a:pt x="518" y="368"/>
                    <a:pt x="495" y="368"/>
                    <a:pt x="473" y="365"/>
                  </a:cubicBezTo>
                  <a:cubicBezTo>
                    <a:pt x="487" y="379"/>
                    <a:pt x="501" y="390"/>
                    <a:pt x="512" y="399"/>
                  </a:cubicBezTo>
                  <a:cubicBezTo>
                    <a:pt x="523" y="402"/>
                    <a:pt x="532" y="402"/>
                    <a:pt x="540" y="402"/>
                  </a:cubicBezTo>
                  <a:cubicBezTo>
                    <a:pt x="552" y="402"/>
                    <a:pt x="560" y="402"/>
                    <a:pt x="571" y="399"/>
                  </a:cubicBezTo>
                  <a:cubicBezTo>
                    <a:pt x="583" y="390"/>
                    <a:pt x="597" y="379"/>
                    <a:pt x="611" y="365"/>
                  </a:cubicBezTo>
                  <a:lnTo>
                    <a:pt x="241" y="325"/>
                  </a:lnTo>
                  <a:lnTo>
                    <a:pt x="241" y="325"/>
                  </a:lnTo>
                  <a:cubicBezTo>
                    <a:pt x="232" y="339"/>
                    <a:pt x="227" y="351"/>
                    <a:pt x="224" y="362"/>
                  </a:cubicBezTo>
                  <a:cubicBezTo>
                    <a:pt x="263" y="373"/>
                    <a:pt x="306" y="382"/>
                    <a:pt x="354" y="387"/>
                  </a:cubicBezTo>
                  <a:cubicBezTo>
                    <a:pt x="365" y="390"/>
                    <a:pt x="376" y="390"/>
                    <a:pt x="390" y="393"/>
                  </a:cubicBezTo>
                  <a:cubicBezTo>
                    <a:pt x="413" y="396"/>
                    <a:pt x="436" y="396"/>
                    <a:pt x="458" y="399"/>
                  </a:cubicBezTo>
                  <a:cubicBezTo>
                    <a:pt x="447" y="387"/>
                    <a:pt x="433" y="373"/>
                    <a:pt x="422" y="362"/>
                  </a:cubicBezTo>
                  <a:cubicBezTo>
                    <a:pt x="407" y="362"/>
                    <a:pt x="396" y="359"/>
                    <a:pt x="385" y="356"/>
                  </a:cubicBezTo>
                  <a:cubicBezTo>
                    <a:pt x="373" y="356"/>
                    <a:pt x="362" y="353"/>
                    <a:pt x="351" y="353"/>
                  </a:cubicBezTo>
                  <a:cubicBezTo>
                    <a:pt x="309" y="345"/>
                    <a:pt x="272" y="337"/>
                    <a:pt x="241" y="325"/>
                  </a:cubicBezTo>
                  <a:lnTo>
                    <a:pt x="843" y="325"/>
                  </a:lnTo>
                  <a:lnTo>
                    <a:pt x="843" y="325"/>
                  </a:lnTo>
                  <a:cubicBezTo>
                    <a:pt x="812" y="337"/>
                    <a:pt x="772" y="345"/>
                    <a:pt x="733" y="353"/>
                  </a:cubicBezTo>
                  <a:cubicBezTo>
                    <a:pt x="721" y="353"/>
                    <a:pt x="710" y="356"/>
                    <a:pt x="699" y="356"/>
                  </a:cubicBezTo>
                  <a:cubicBezTo>
                    <a:pt x="688" y="359"/>
                    <a:pt x="673" y="362"/>
                    <a:pt x="662" y="362"/>
                  </a:cubicBezTo>
                  <a:cubicBezTo>
                    <a:pt x="651" y="373"/>
                    <a:pt x="637" y="387"/>
                    <a:pt x="622" y="399"/>
                  </a:cubicBezTo>
                  <a:cubicBezTo>
                    <a:pt x="648" y="396"/>
                    <a:pt x="671" y="396"/>
                    <a:pt x="693" y="393"/>
                  </a:cubicBezTo>
                  <a:cubicBezTo>
                    <a:pt x="705" y="390"/>
                    <a:pt x="718" y="390"/>
                    <a:pt x="730" y="387"/>
                  </a:cubicBezTo>
                  <a:cubicBezTo>
                    <a:pt x="775" y="382"/>
                    <a:pt x="820" y="373"/>
                    <a:pt x="860" y="362"/>
                  </a:cubicBezTo>
                  <a:cubicBezTo>
                    <a:pt x="854" y="351"/>
                    <a:pt x="849" y="339"/>
                    <a:pt x="843" y="325"/>
                  </a:cubicBezTo>
                  <a:lnTo>
                    <a:pt x="902" y="51"/>
                  </a:lnTo>
                  <a:lnTo>
                    <a:pt x="902" y="51"/>
                  </a:lnTo>
                  <a:cubicBezTo>
                    <a:pt x="897" y="65"/>
                    <a:pt x="888" y="77"/>
                    <a:pt x="880" y="91"/>
                  </a:cubicBezTo>
                  <a:cubicBezTo>
                    <a:pt x="953" y="119"/>
                    <a:pt x="996" y="158"/>
                    <a:pt x="996" y="201"/>
                  </a:cubicBezTo>
                  <a:cubicBezTo>
                    <a:pt x="996" y="243"/>
                    <a:pt x="953" y="283"/>
                    <a:pt x="880" y="311"/>
                  </a:cubicBezTo>
                  <a:cubicBezTo>
                    <a:pt x="888" y="325"/>
                    <a:pt x="897" y="337"/>
                    <a:pt x="902" y="351"/>
                  </a:cubicBezTo>
                  <a:cubicBezTo>
                    <a:pt x="1013" y="314"/>
                    <a:pt x="1084" y="260"/>
                    <a:pt x="1084" y="201"/>
                  </a:cubicBezTo>
                  <a:cubicBezTo>
                    <a:pt x="1084" y="142"/>
                    <a:pt x="1013" y="88"/>
                    <a:pt x="902" y="51"/>
                  </a:cubicBezTo>
                  <a:lnTo>
                    <a:pt x="181" y="51"/>
                  </a:lnTo>
                  <a:lnTo>
                    <a:pt x="181" y="51"/>
                  </a:lnTo>
                  <a:cubicBezTo>
                    <a:pt x="71" y="88"/>
                    <a:pt x="0" y="142"/>
                    <a:pt x="0" y="201"/>
                  </a:cubicBezTo>
                  <a:cubicBezTo>
                    <a:pt x="0" y="260"/>
                    <a:pt x="71" y="314"/>
                    <a:pt x="181" y="351"/>
                  </a:cubicBezTo>
                  <a:cubicBezTo>
                    <a:pt x="187" y="337"/>
                    <a:pt x="195" y="325"/>
                    <a:pt x="201" y="311"/>
                  </a:cubicBezTo>
                  <a:cubicBezTo>
                    <a:pt x="130" y="283"/>
                    <a:pt x="88" y="243"/>
                    <a:pt x="88" y="201"/>
                  </a:cubicBezTo>
                  <a:cubicBezTo>
                    <a:pt x="88" y="158"/>
                    <a:pt x="130" y="119"/>
                    <a:pt x="201" y="91"/>
                  </a:cubicBezTo>
                  <a:cubicBezTo>
                    <a:pt x="195" y="77"/>
                    <a:pt x="187" y="65"/>
                    <a:pt x="181" y="51"/>
                  </a:cubicBezTo>
                  <a:lnTo>
                    <a:pt x="622" y="3"/>
                  </a:lnTo>
                  <a:lnTo>
                    <a:pt x="622" y="3"/>
                  </a:lnTo>
                  <a:cubicBezTo>
                    <a:pt x="637" y="14"/>
                    <a:pt x="651" y="28"/>
                    <a:pt x="662" y="40"/>
                  </a:cubicBezTo>
                  <a:cubicBezTo>
                    <a:pt x="673" y="40"/>
                    <a:pt x="688" y="43"/>
                    <a:pt x="699" y="43"/>
                  </a:cubicBezTo>
                  <a:cubicBezTo>
                    <a:pt x="710" y="45"/>
                    <a:pt x="721" y="48"/>
                    <a:pt x="733" y="48"/>
                  </a:cubicBezTo>
                  <a:cubicBezTo>
                    <a:pt x="772" y="57"/>
                    <a:pt x="812" y="65"/>
                    <a:pt x="843" y="77"/>
                  </a:cubicBezTo>
                  <a:cubicBezTo>
                    <a:pt x="849" y="62"/>
                    <a:pt x="854" y="51"/>
                    <a:pt x="860" y="40"/>
                  </a:cubicBezTo>
                  <a:cubicBezTo>
                    <a:pt x="820" y="28"/>
                    <a:pt x="775" y="20"/>
                    <a:pt x="730" y="14"/>
                  </a:cubicBezTo>
                  <a:cubicBezTo>
                    <a:pt x="718" y="11"/>
                    <a:pt x="705" y="11"/>
                    <a:pt x="693" y="9"/>
                  </a:cubicBezTo>
                  <a:cubicBezTo>
                    <a:pt x="671" y="6"/>
                    <a:pt x="648" y="6"/>
                    <a:pt x="622" y="3"/>
                  </a:cubicBezTo>
                  <a:lnTo>
                    <a:pt x="458" y="3"/>
                  </a:lnTo>
                  <a:lnTo>
                    <a:pt x="458" y="3"/>
                  </a:lnTo>
                  <a:cubicBezTo>
                    <a:pt x="436" y="6"/>
                    <a:pt x="413" y="6"/>
                    <a:pt x="390" y="9"/>
                  </a:cubicBezTo>
                  <a:cubicBezTo>
                    <a:pt x="376" y="11"/>
                    <a:pt x="365" y="11"/>
                    <a:pt x="354" y="14"/>
                  </a:cubicBezTo>
                  <a:cubicBezTo>
                    <a:pt x="306" y="20"/>
                    <a:pt x="263" y="28"/>
                    <a:pt x="224" y="40"/>
                  </a:cubicBezTo>
                  <a:cubicBezTo>
                    <a:pt x="227" y="51"/>
                    <a:pt x="232" y="62"/>
                    <a:pt x="241" y="77"/>
                  </a:cubicBezTo>
                  <a:cubicBezTo>
                    <a:pt x="272" y="65"/>
                    <a:pt x="309" y="57"/>
                    <a:pt x="351" y="48"/>
                  </a:cubicBezTo>
                  <a:cubicBezTo>
                    <a:pt x="362" y="48"/>
                    <a:pt x="373" y="45"/>
                    <a:pt x="385" y="43"/>
                  </a:cubicBezTo>
                  <a:cubicBezTo>
                    <a:pt x="396" y="43"/>
                    <a:pt x="407" y="40"/>
                    <a:pt x="422" y="40"/>
                  </a:cubicBezTo>
                  <a:cubicBezTo>
                    <a:pt x="433" y="28"/>
                    <a:pt x="447" y="14"/>
                    <a:pt x="458" y="3"/>
                  </a:cubicBezTo>
                  <a:lnTo>
                    <a:pt x="540" y="0"/>
                  </a:lnTo>
                  <a:lnTo>
                    <a:pt x="540" y="0"/>
                  </a:lnTo>
                  <a:cubicBezTo>
                    <a:pt x="532" y="0"/>
                    <a:pt x="523" y="0"/>
                    <a:pt x="512" y="0"/>
                  </a:cubicBezTo>
                  <a:cubicBezTo>
                    <a:pt x="501" y="11"/>
                    <a:pt x="487" y="23"/>
                    <a:pt x="473" y="34"/>
                  </a:cubicBezTo>
                  <a:cubicBezTo>
                    <a:pt x="495" y="34"/>
                    <a:pt x="518" y="34"/>
                    <a:pt x="540" y="34"/>
                  </a:cubicBezTo>
                  <a:cubicBezTo>
                    <a:pt x="566" y="34"/>
                    <a:pt x="588" y="34"/>
                    <a:pt x="611" y="34"/>
                  </a:cubicBezTo>
                  <a:cubicBezTo>
                    <a:pt x="597" y="23"/>
                    <a:pt x="583" y="11"/>
                    <a:pt x="571" y="0"/>
                  </a:cubicBezTo>
                  <a:cubicBezTo>
                    <a:pt x="560" y="0"/>
                    <a:pt x="552" y="0"/>
                    <a:pt x="540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0" name="Freeform 145"/>
            <p:cNvSpPr>
              <a:spLocks noChangeArrowheads="1"/>
            </p:cNvSpPr>
            <p:nvPr/>
          </p:nvSpPr>
          <p:spPr bwMode="auto">
            <a:xfrm>
              <a:off x="4997" y="1298"/>
              <a:ext cx="192" cy="184"/>
            </a:xfrm>
            <a:custGeom>
              <a:avLst/>
              <a:gdLst>
                <a:gd name="T0" fmla="*/ 162 w 852"/>
                <a:gd name="T1" fmla="*/ 410 h 818"/>
                <a:gd name="T2" fmla="*/ 65 w 852"/>
                <a:gd name="T3" fmla="*/ 560 h 818"/>
                <a:gd name="T4" fmla="*/ 113 w 852"/>
                <a:gd name="T5" fmla="*/ 817 h 818"/>
                <a:gd name="T6" fmla="*/ 314 w 852"/>
                <a:gd name="T7" fmla="*/ 749 h 818"/>
                <a:gd name="T8" fmla="*/ 396 w 852"/>
                <a:gd name="T9" fmla="*/ 653 h 818"/>
                <a:gd name="T10" fmla="*/ 263 w 852"/>
                <a:gd name="T11" fmla="*/ 729 h 818"/>
                <a:gd name="T12" fmla="*/ 105 w 852"/>
                <a:gd name="T13" fmla="*/ 729 h 818"/>
                <a:gd name="T14" fmla="*/ 125 w 852"/>
                <a:gd name="T15" fmla="*/ 534 h 818"/>
                <a:gd name="T16" fmla="*/ 162 w 852"/>
                <a:gd name="T17" fmla="*/ 410 h 818"/>
                <a:gd name="T18" fmla="*/ 648 w 852"/>
                <a:gd name="T19" fmla="*/ 410 h 818"/>
                <a:gd name="T20" fmla="*/ 591 w 852"/>
                <a:gd name="T21" fmla="*/ 478 h 818"/>
                <a:gd name="T22" fmla="*/ 495 w 852"/>
                <a:gd name="T23" fmla="*/ 574 h 818"/>
                <a:gd name="T24" fmla="*/ 424 w 852"/>
                <a:gd name="T25" fmla="*/ 630 h 818"/>
                <a:gd name="T26" fmla="*/ 506 w 852"/>
                <a:gd name="T27" fmla="*/ 608 h 818"/>
                <a:gd name="T28" fmla="*/ 566 w 852"/>
                <a:gd name="T29" fmla="*/ 551 h 818"/>
                <a:gd name="T30" fmla="*/ 622 w 852"/>
                <a:gd name="T31" fmla="*/ 492 h 818"/>
                <a:gd name="T32" fmla="*/ 648 w 852"/>
                <a:gd name="T33" fmla="*/ 410 h 818"/>
                <a:gd name="T34" fmla="*/ 396 w 852"/>
                <a:gd name="T35" fmla="*/ 167 h 818"/>
                <a:gd name="T36" fmla="*/ 306 w 852"/>
                <a:gd name="T37" fmla="*/ 249 h 818"/>
                <a:gd name="T38" fmla="*/ 263 w 852"/>
                <a:gd name="T39" fmla="*/ 288 h 818"/>
                <a:gd name="T40" fmla="*/ 184 w 852"/>
                <a:gd name="T41" fmla="*/ 381 h 818"/>
                <a:gd name="T42" fmla="*/ 226 w 852"/>
                <a:gd name="T43" fmla="*/ 381 h 818"/>
                <a:gd name="T44" fmla="*/ 308 w 852"/>
                <a:gd name="T45" fmla="*/ 291 h 818"/>
                <a:gd name="T46" fmla="*/ 396 w 852"/>
                <a:gd name="T47" fmla="*/ 209 h 818"/>
                <a:gd name="T48" fmla="*/ 396 w 852"/>
                <a:gd name="T49" fmla="*/ 167 h 818"/>
                <a:gd name="T50" fmla="*/ 736 w 852"/>
                <a:gd name="T51" fmla="*/ 0 h 818"/>
                <a:gd name="T52" fmla="*/ 538 w 852"/>
                <a:gd name="T53" fmla="*/ 71 h 818"/>
                <a:gd name="T54" fmla="*/ 453 w 852"/>
                <a:gd name="T55" fmla="*/ 167 h 818"/>
                <a:gd name="T56" fmla="*/ 589 w 852"/>
                <a:gd name="T57" fmla="*/ 90 h 818"/>
                <a:gd name="T58" fmla="*/ 747 w 852"/>
                <a:gd name="T59" fmla="*/ 88 h 818"/>
                <a:gd name="T60" fmla="*/ 727 w 852"/>
                <a:gd name="T61" fmla="*/ 286 h 818"/>
                <a:gd name="T62" fmla="*/ 690 w 852"/>
                <a:gd name="T63" fmla="*/ 410 h 818"/>
                <a:gd name="T64" fmla="*/ 786 w 852"/>
                <a:gd name="T65" fmla="*/ 260 h 818"/>
                <a:gd name="T66" fmla="*/ 736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2" y="410"/>
                  </a:moveTo>
                  <a:lnTo>
                    <a:pt x="162" y="410"/>
                  </a:lnTo>
                  <a:cubicBezTo>
                    <a:pt x="130" y="447"/>
                    <a:pt x="108" y="486"/>
                    <a:pt x="85" y="520"/>
                  </a:cubicBezTo>
                  <a:cubicBezTo>
                    <a:pt x="79" y="534"/>
                    <a:pt x="71" y="546"/>
                    <a:pt x="65" y="560"/>
                  </a:cubicBezTo>
                  <a:cubicBezTo>
                    <a:pt x="12" y="664"/>
                    <a:pt x="0" y="752"/>
                    <a:pt x="43" y="794"/>
                  </a:cubicBezTo>
                  <a:cubicBezTo>
                    <a:pt x="59" y="811"/>
                    <a:pt x="85" y="817"/>
                    <a:pt x="113" y="817"/>
                  </a:cubicBezTo>
                  <a:cubicBezTo>
                    <a:pt x="159" y="817"/>
                    <a:pt x="215" y="800"/>
                    <a:pt x="277" y="769"/>
                  </a:cubicBezTo>
                  <a:cubicBezTo>
                    <a:pt x="289" y="763"/>
                    <a:pt x="303" y="758"/>
                    <a:pt x="314" y="749"/>
                  </a:cubicBezTo>
                  <a:cubicBezTo>
                    <a:pt x="351" y="729"/>
                    <a:pt x="388" y="704"/>
                    <a:pt x="424" y="676"/>
                  </a:cubicBezTo>
                  <a:cubicBezTo>
                    <a:pt x="416" y="667"/>
                    <a:pt x="407" y="662"/>
                    <a:pt x="396" y="653"/>
                  </a:cubicBezTo>
                  <a:cubicBezTo>
                    <a:pt x="365" y="676"/>
                    <a:pt x="331" y="696"/>
                    <a:pt x="300" y="713"/>
                  </a:cubicBezTo>
                  <a:cubicBezTo>
                    <a:pt x="289" y="718"/>
                    <a:pt x="274" y="724"/>
                    <a:pt x="263" y="729"/>
                  </a:cubicBezTo>
                  <a:cubicBezTo>
                    <a:pt x="226" y="743"/>
                    <a:pt x="193" y="752"/>
                    <a:pt x="164" y="752"/>
                  </a:cubicBezTo>
                  <a:cubicBezTo>
                    <a:pt x="139" y="752"/>
                    <a:pt x="119" y="746"/>
                    <a:pt x="105" y="729"/>
                  </a:cubicBezTo>
                  <a:cubicBezTo>
                    <a:pt x="74" y="701"/>
                    <a:pt x="77" y="642"/>
                    <a:pt x="108" y="571"/>
                  </a:cubicBezTo>
                  <a:cubicBezTo>
                    <a:pt x="111" y="560"/>
                    <a:pt x="116" y="548"/>
                    <a:pt x="125" y="534"/>
                  </a:cubicBezTo>
                  <a:cubicBezTo>
                    <a:pt x="139" y="503"/>
                    <a:pt x="159" y="472"/>
                    <a:pt x="184" y="438"/>
                  </a:cubicBezTo>
                  <a:cubicBezTo>
                    <a:pt x="176" y="430"/>
                    <a:pt x="167" y="418"/>
                    <a:pt x="162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39" y="418"/>
                    <a:pt x="634" y="430"/>
                    <a:pt x="625" y="438"/>
                  </a:cubicBezTo>
                  <a:cubicBezTo>
                    <a:pt x="614" y="452"/>
                    <a:pt x="602" y="464"/>
                    <a:pt x="591" y="478"/>
                  </a:cubicBezTo>
                  <a:cubicBezTo>
                    <a:pt x="577" y="495"/>
                    <a:pt x="560" y="512"/>
                    <a:pt x="543" y="529"/>
                  </a:cubicBezTo>
                  <a:cubicBezTo>
                    <a:pt x="526" y="546"/>
                    <a:pt x="512" y="560"/>
                    <a:pt x="495" y="574"/>
                  </a:cubicBezTo>
                  <a:cubicBezTo>
                    <a:pt x="481" y="588"/>
                    <a:pt x="467" y="599"/>
                    <a:pt x="455" y="608"/>
                  </a:cubicBezTo>
                  <a:cubicBezTo>
                    <a:pt x="444" y="616"/>
                    <a:pt x="436" y="625"/>
                    <a:pt x="424" y="630"/>
                  </a:cubicBezTo>
                  <a:cubicBezTo>
                    <a:pt x="436" y="639"/>
                    <a:pt x="444" y="645"/>
                    <a:pt x="453" y="653"/>
                  </a:cubicBezTo>
                  <a:cubicBezTo>
                    <a:pt x="472" y="639"/>
                    <a:pt x="489" y="622"/>
                    <a:pt x="506" y="608"/>
                  </a:cubicBezTo>
                  <a:cubicBezTo>
                    <a:pt x="521" y="596"/>
                    <a:pt x="535" y="582"/>
                    <a:pt x="546" y="571"/>
                  </a:cubicBezTo>
                  <a:cubicBezTo>
                    <a:pt x="555" y="565"/>
                    <a:pt x="560" y="557"/>
                    <a:pt x="566" y="551"/>
                  </a:cubicBezTo>
                  <a:cubicBezTo>
                    <a:pt x="574" y="543"/>
                    <a:pt x="580" y="537"/>
                    <a:pt x="586" y="532"/>
                  </a:cubicBezTo>
                  <a:cubicBezTo>
                    <a:pt x="600" y="518"/>
                    <a:pt x="611" y="503"/>
                    <a:pt x="622" y="492"/>
                  </a:cubicBezTo>
                  <a:cubicBezTo>
                    <a:pt x="639" y="475"/>
                    <a:pt x="653" y="455"/>
                    <a:pt x="668" y="438"/>
                  </a:cubicBezTo>
                  <a:cubicBezTo>
                    <a:pt x="662" y="430"/>
                    <a:pt x="653" y="418"/>
                    <a:pt x="648" y="410"/>
                  </a:cubicBezTo>
                  <a:lnTo>
                    <a:pt x="396" y="167"/>
                  </a:lnTo>
                  <a:lnTo>
                    <a:pt x="396" y="167"/>
                  </a:lnTo>
                  <a:cubicBezTo>
                    <a:pt x="379" y="181"/>
                    <a:pt x="362" y="195"/>
                    <a:pt x="342" y="212"/>
                  </a:cubicBezTo>
                  <a:cubicBezTo>
                    <a:pt x="331" y="223"/>
                    <a:pt x="317" y="237"/>
                    <a:pt x="306" y="249"/>
                  </a:cubicBezTo>
                  <a:cubicBezTo>
                    <a:pt x="297" y="254"/>
                    <a:pt x="291" y="263"/>
                    <a:pt x="283" y="269"/>
                  </a:cubicBezTo>
                  <a:cubicBezTo>
                    <a:pt x="277" y="274"/>
                    <a:pt x="272" y="283"/>
                    <a:pt x="263" y="288"/>
                  </a:cubicBezTo>
                  <a:cubicBezTo>
                    <a:pt x="252" y="303"/>
                    <a:pt x="240" y="314"/>
                    <a:pt x="229" y="328"/>
                  </a:cubicBezTo>
                  <a:cubicBezTo>
                    <a:pt x="212" y="345"/>
                    <a:pt x="198" y="364"/>
                    <a:pt x="184" y="381"/>
                  </a:cubicBezTo>
                  <a:cubicBezTo>
                    <a:pt x="190" y="390"/>
                    <a:pt x="196" y="401"/>
                    <a:pt x="204" y="410"/>
                  </a:cubicBezTo>
                  <a:cubicBezTo>
                    <a:pt x="210" y="401"/>
                    <a:pt x="218" y="390"/>
                    <a:pt x="226" y="381"/>
                  </a:cubicBezTo>
                  <a:cubicBezTo>
                    <a:pt x="238" y="367"/>
                    <a:pt x="249" y="353"/>
                    <a:pt x="260" y="342"/>
                  </a:cubicBezTo>
                  <a:cubicBezTo>
                    <a:pt x="274" y="325"/>
                    <a:pt x="291" y="308"/>
                    <a:pt x="308" y="291"/>
                  </a:cubicBezTo>
                  <a:cubicBezTo>
                    <a:pt x="323" y="274"/>
                    <a:pt x="340" y="260"/>
                    <a:pt x="357" y="243"/>
                  </a:cubicBezTo>
                  <a:cubicBezTo>
                    <a:pt x="371" y="232"/>
                    <a:pt x="385" y="220"/>
                    <a:pt x="396" y="209"/>
                  </a:cubicBezTo>
                  <a:cubicBezTo>
                    <a:pt x="407" y="203"/>
                    <a:pt x="416" y="195"/>
                    <a:pt x="424" y="186"/>
                  </a:cubicBezTo>
                  <a:cubicBezTo>
                    <a:pt x="416" y="181"/>
                    <a:pt x="407" y="172"/>
                    <a:pt x="396" y="167"/>
                  </a:cubicBezTo>
                  <a:lnTo>
                    <a:pt x="736" y="0"/>
                  </a:lnTo>
                  <a:lnTo>
                    <a:pt x="736" y="0"/>
                  </a:lnTo>
                  <a:cubicBezTo>
                    <a:pt x="693" y="0"/>
                    <a:pt x="636" y="17"/>
                    <a:pt x="574" y="51"/>
                  </a:cubicBezTo>
                  <a:cubicBezTo>
                    <a:pt x="563" y="56"/>
                    <a:pt x="549" y="62"/>
                    <a:pt x="538" y="71"/>
                  </a:cubicBezTo>
                  <a:cubicBezTo>
                    <a:pt x="501" y="90"/>
                    <a:pt x="464" y="116"/>
                    <a:pt x="424" y="144"/>
                  </a:cubicBezTo>
                  <a:cubicBezTo>
                    <a:pt x="436" y="153"/>
                    <a:pt x="444" y="158"/>
                    <a:pt x="453" y="167"/>
                  </a:cubicBezTo>
                  <a:cubicBezTo>
                    <a:pt x="487" y="144"/>
                    <a:pt x="521" y="124"/>
                    <a:pt x="552" y="108"/>
                  </a:cubicBezTo>
                  <a:cubicBezTo>
                    <a:pt x="563" y="102"/>
                    <a:pt x="574" y="96"/>
                    <a:pt x="589" y="90"/>
                  </a:cubicBezTo>
                  <a:cubicBezTo>
                    <a:pt x="625" y="76"/>
                    <a:pt x="659" y="68"/>
                    <a:pt x="685" y="68"/>
                  </a:cubicBezTo>
                  <a:cubicBezTo>
                    <a:pt x="713" y="68"/>
                    <a:pt x="733" y="74"/>
                    <a:pt x="747" y="88"/>
                  </a:cubicBezTo>
                  <a:cubicBezTo>
                    <a:pt x="778" y="119"/>
                    <a:pt x="772" y="178"/>
                    <a:pt x="744" y="249"/>
                  </a:cubicBezTo>
                  <a:cubicBezTo>
                    <a:pt x="738" y="260"/>
                    <a:pt x="733" y="271"/>
                    <a:pt x="727" y="286"/>
                  </a:cubicBezTo>
                  <a:cubicBezTo>
                    <a:pt x="713" y="317"/>
                    <a:pt x="693" y="348"/>
                    <a:pt x="668" y="381"/>
                  </a:cubicBezTo>
                  <a:cubicBezTo>
                    <a:pt x="676" y="390"/>
                    <a:pt x="685" y="401"/>
                    <a:pt x="690" y="410"/>
                  </a:cubicBezTo>
                  <a:cubicBezTo>
                    <a:pt x="718" y="373"/>
                    <a:pt x="744" y="334"/>
                    <a:pt x="764" y="300"/>
                  </a:cubicBezTo>
                  <a:cubicBezTo>
                    <a:pt x="772" y="286"/>
                    <a:pt x="781" y="274"/>
                    <a:pt x="786" y="260"/>
                  </a:cubicBezTo>
                  <a:cubicBezTo>
                    <a:pt x="840" y="155"/>
                    <a:pt x="851" y="68"/>
                    <a:pt x="809" y="25"/>
                  </a:cubicBezTo>
                  <a:cubicBezTo>
                    <a:pt x="792" y="8"/>
                    <a:pt x="767" y="0"/>
                    <a:pt x="736" y="0"/>
                  </a:cubicBezTo>
                  <a:lnTo>
                    <a:pt x="162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1" name="Freeform 146"/>
            <p:cNvSpPr>
              <a:spLocks noChangeArrowheads="1"/>
            </p:cNvSpPr>
            <p:nvPr/>
          </p:nvSpPr>
          <p:spPr bwMode="auto">
            <a:xfrm>
              <a:off x="4997" y="1298"/>
              <a:ext cx="192" cy="184"/>
            </a:xfrm>
            <a:custGeom>
              <a:avLst/>
              <a:gdLst>
                <a:gd name="T0" fmla="*/ 108 w 852"/>
                <a:gd name="T1" fmla="*/ 249 h 818"/>
                <a:gd name="T2" fmla="*/ 164 w 852"/>
                <a:gd name="T3" fmla="*/ 68 h 818"/>
                <a:gd name="T4" fmla="*/ 300 w 852"/>
                <a:gd name="T5" fmla="*/ 108 h 818"/>
                <a:gd name="T6" fmla="*/ 424 w 852"/>
                <a:gd name="T7" fmla="*/ 186 h 818"/>
                <a:gd name="T8" fmla="*/ 495 w 852"/>
                <a:gd name="T9" fmla="*/ 243 h 818"/>
                <a:gd name="T10" fmla="*/ 591 w 852"/>
                <a:gd name="T11" fmla="*/ 342 h 818"/>
                <a:gd name="T12" fmla="*/ 648 w 852"/>
                <a:gd name="T13" fmla="*/ 410 h 818"/>
                <a:gd name="T14" fmla="*/ 727 w 852"/>
                <a:gd name="T15" fmla="*/ 534 h 818"/>
                <a:gd name="T16" fmla="*/ 747 w 852"/>
                <a:gd name="T17" fmla="*/ 729 h 818"/>
                <a:gd name="T18" fmla="*/ 589 w 852"/>
                <a:gd name="T19" fmla="*/ 729 h 818"/>
                <a:gd name="T20" fmla="*/ 453 w 852"/>
                <a:gd name="T21" fmla="*/ 653 h 818"/>
                <a:gd name="T22" fmla="*/ 396 w 852"/>
                <a:gd name="T23" fmla="*/ 608 h 818"/>
                <a:gd name="T24" fmla="*/ 308 w 852"/>
                <a:gd name="T25" fmla="*/ 529 h 818"/>
                <a:gd name="T26" fmla="*/ 226 w 852"/>
                <a:gd name="T27" fmla="*/ 438 h 818"/>
                <a:gd name="T28" fmla="*/ 184 w 852"/>
                <a:gd name="T29" fmla="*/ 381 h 818"/>
                <a:gd name="T30" fmla="*/ 108 w 852"/>
                <a:gd name="T31" fmla="*/ 249 h 818"/>
                <a:gd name="T32" fmla="*/ 113 w 852"/>
                <a:gd name="T33" fmla="*/ 0 h 818"/>
                <a:gd name="T34" fmla="*/ 65 w 852"/>
                <a:gd name="T35" fmla="*/ 260 h 818"/>
                <a:gd name="T36" fmla="*/ 162 w 852"/>
                <a:gd name="T37" fmla="*/ 410 h 818"/>
                <a:gd name="T38" fmla="*/ 229 w 852"/>
                <a:gd name="T39" fmla="*/ 492 h 818"/>
                <a:gd name="T40" fmla="*/ 283 w 852"/>
                <a:gd name="T41" fmla="*/ 551 h 818"/>
                <a:gd name="T42" fmla="*/ 342 w 852"/>
                <a:gd name="T43" fmla="*/ 608 h 818"/>
                <a:gd name="T44" fmla="*/ 424 w 852"/>
                <a:gd name="T45" fmla="*/ 676 h 818"/>
                <a:gd name="T46" fmla="*/ 574 w 852"/>
                <a:gd name="T47" fmla="*/ 769 h 818"/>
                <a:gd name="T48" fmla="*/ 809 w 852"/>
                <a:gd name="T49" fmla="*/ 794 h 818"/>
                <a:gd name="T50" fmla="*/ 764 w 852"/>
                <a:gd name="T51" fmla="*/ 520 h 818"/>
                <a:gd name="T52" fmla="*/ 668 w 852"/>
                <a:gd name="T53" fmla="*/ 381 h 818"/>
                <a:gd name="T54" fmla="*/ 586 w 852"/>
                <a:gd name="T55" fmla="*/ 288 h 818"/>
                <a:gd name="T56" fmla="*/ 546 w 852"/>
                <a:gd name="T57" fmla="*/ 249 h 818"/>
                <a:gd name="T58" fmla="*/ 453 w 852"/>
                <a:gd name="T59" fmla="*/ 167 h 818"/>
                <a:gd name="T60" fmla="*/ 314 w 852"/>
                <a:gd name="T61" fmla="*/ 71 h 818"/>
                <a:gd name="T62" fmla="*/ 113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9"/>
                  </a:moveTo>
                  <a:lnTo>
                    <a:pt x="108" y="249"/>
                  </a:lnTo>
                  <a:cubicBezTo>
                    <a:pt x="77" y="178"/>
                    <a:pt x="74" y="119"/>
                    <a:pt x="105" y="88"/>
                  </a:cubicBezTo>
                  <a:cubicBezTo>
                    <a:pt x="119" y="74"/>
                    <a:pt x="139" y="68"/>
                    <a:pt x="164" y="68"/>
                  </a:cubicBezTo>
                  <a:cubicBezTo>
                    <a:pt x="193" y="68"/>
                    <a:pt x="226" y="76"/>
                    <a:pt x="263" y="90"/>
                  </a:cubicBezTo>
                  <a:cubicBezTo>
                    <a:pt x="274" y="96"/>
                    <a:pt x="289" y="102"/>
                    <a:pt x="300" y="108"/>
                  </a:cubicBezTo>
                  <a:cubicBezTo>
                    <a:pt x="331" y="124"/>
                    <a:pt x="365" y="144"/>
                    <a:pt x="396" y="167"/>
                  </a:cubicBezTo>
                  <a:cubicBezTo>
                    <a:pt x="407" y="172"/>
                    <a:pt x="416" y="181"/>
                    <a:pt x="424" y="186"/>
                  </a:cubicBezTo>
                  <a:cubicBezTo>
                    <a:pt x="436" y="195"/>
                    <a:pt x="444" y="203"/>
                    <a:pt x="455" y="209"/>
                  </a:cubicBezTo>
                  <a:cubicBezTo>
                    <a:pt x="467" y="220"/>
                    <a:pt x="481" y="232"/>
                    <a:pt x="495" y="243"/>
                  </a:cubicBezTo>
                  <a:cubicBezTo>
                    <a:pt x="512" y="260"/>
                    <a:pt x="526" y="274"/>
                    <a:pt x="543" y="291"/>
                  </a:cubicBezTo>
                  <a:cubicBezTo>
                    <a:pt x="560" y="308"/>
                    <a:pt x="577" y="325"/>
                    <a:pt x="591" y="342"/>
                  </a:cubicBezTo>
                  <a:cubicBezTo>
                    <a:pt x="602" y="353"/>
                    <a:pt x="614" y="367"/>
                    <a:pt x="625" y="381"/>
                  </a:cubicBezTo>
                  <a:cubicBezTo>
                    <a:pt x="634" y="390"/>
                    <a:pt x="639" y="401"/>
                    <a:pt x="648" y="410"/>
                  </a:cubicBezTo>
                  <a:cubicBezTo>
                    <a:pt x="653" y="418"/>
                    <a:pt x="662" y="430"/>
                    <a:pt x="668" y="438"/>
                  </a:cubicBezTo>
                  <a:cubicBezTo>
                    <a:pt x="693" y="472"/>
                    <a:pt x="713" y="503"/>
                    <a:pt x="727" y="534"/>
                  </a:cubicBezTo>
                  <a:cubicBezTo>
                    <a:pt x="733" y="548"/>
                    <a:pt x="738" y="560"/>
                    <a:pt x="744" y="571"/>
                  </a:cubicBezTo>
                  <a:cubicBezTo>
                    <a:pt x="772" y="642"/>
                    <a:pt x="778" y="701"/>
                    <a:pt x="747" y="729"/>
                  </a:cubicBezTo>
                  <a:cubicBezTo>
                    <a:pt x="733" y="746"/>
                    <a:pt x="713" y="752"/>
                    <a:pt x="685" y="752"/>
                  </a:cubicBezTo>
                  <a:cubicBezTo>
                    <a:pt x="659" y="752"/>
                    <a:pt x="625" y="743"/>
                    <a:pt x="589" y="729"/>
                  </a:cubicBezTo>
                  <a:cubicBezTo>
                    <a:pt x="574" y="724"/>
                    <a:pt x="563" y="718"/>
                    <a:pt x="552" y="713"/>
                  </a:cubicBezTo>
                  <a:cubicBezTo>
                    <a:pt x="521" y="696"/>
                    <a:pt x="487" y="676"/>
                    <a:pt x="453" y="653"/>
                  </a:cubicBezTo>
                  <a:cubicBezTo>
                    <a:pt x="444" y="645"/>
                    <a:pt x="436" y="639"/>
                    <a:pt x="424" y="630"/>
                  </a:cubicBezTo>
                  <a:cubicBezTo>
                    <a:pt x="416" y="625"/>
                    <a:pt x="407" y="616"/>
                    <a:pt x="396" y="608"/>
                  </a:cubicBezTo>
                  <a:cubicBezTo>
                    <a:pt x="385" y="599"/>
                    <a:pt x="371" y="588"/>
                    <a:pt x="357" y="574"/>
                  </a:cubicBezTo>
                  <a:cubicBezTo>
                    <a:pt x="340" y="560"/>
                    <a:pt x="323" y="546"/>
                    <a:pt x="308" y="529"/>
                  </a:cubicBezTo>
                  <a:cubicBezTo>
                    <a:pt x="291" y="512"/>
                    <a:pt x="274" y="495"/>
                    <a:pt x="260" y="478"/>
                  </a:cubicBezTo>
                  <a:cubicBezTo>
                    <a:pt x="249" y="464"/>
                    <a:pt x="238" y="452"/>
                    <a:pt x="226" y="438"/>
                  </a:cubicBezTo>
                  <a:cubicBezTo>
                    <a:pt x="218" y="430"/>
                    <a:pt x="210" y="418"/>
                    <a:pt x="204" y="410"/>
                  </a:cubicBezTo>
                  <a:cubicBezTo>
                    <a:pt x="196" y="401"/>
                    <a:pt x="190" y="390"/>
                    <a:pt x="184" y="381"/>
                  </a:cubicBezTo>
                  <a:cubicBezTo>
                    <a:pt x="159" y="348"/>
                    <a:pt x="139" y="317"/>
                    <a:pt x="125" y="286"/>
                  </a:cubicBezTo>
                  <a:cubicBezTo>
                    <a:pt x="116" y="271"/>
                    <a:pt x="111" y="260"/>
                    <a:pt x="108" y="249"/>
                  </a:cubicBezTo>
                  <a:lnTo>
                    <a:pt x="113" y="0"/>
                  </a:lnTo>
                  <a:lnTo>
                    <a:pt x="113" y="0"/>
                  </a:lnTo>
                  <a:cubicBezTo>
                    <a:pt x="85" y="0"/>
                    <a:pt x="59" y="8"/>
                    <a:pt x="43" y="25"/>
                  </a:cubicBezTo>
                  <a:cubicBezTo>
                    <a:pt x="0" y="68"/>
                    <a:pt x="12" y="155"/>
                    <a:pt x="65" y="260"/>
                  </a:cubicBezTo>
                  <a:cubicBezTo>
                    <a:pt x="71" y="274"/>
                    <a:pt x="79" y="286"/>
                    <a:pt x="85" y="300"/>
                  </a:cubicBezTo>
                  <a:cubicBezTo>
                    <a:pt x="108" y="334"/>
                    <a:pt x="130" y="373"/>
                    <a:pt x="162" y="410"/>
                  </a:cubicBezTo>
                  <a:cubicBezTo>
                    <a:pt x="167" y="418"/>
                    <a:pt x="176" y="430"/>
                    <a:pt x="184" y="438"/>
                  </a:cubicBezTo>
                  <a:cubicBezTo>
                    <a:pt x="198" y="455"/>
                    <a:pt x="212" y="475"/>
                    <a:pt x="229" y="492"/>
                  </a:cubicBezTo>
                  <a:cubicBezTo>
                    <a:pt x="240" y="503"/>
                    <a:pt x="252" y="518"/>
                    <a:pt x="263" y="532"/>
                  </a:cubicBezTo>
                  <a:cubicBezTo>
                    <a:pt x="272" y="537"/>
                    <a:pt x="277" y="543"/>
                    <a:pt x="283" y="551"/>
                  </a:cubicBezTo>
                  <a:cubicBezTo>
                    <a:pt x="291" y="557"/>
                    <a:pt x="297" y="565"/>
                    <a:pt x="306" y="571"/>
                  </a:cubicBezTo>
                  <a:cubicBezTo>
                    <a:pt x="317" y="582"/>
                    <a:pt x="331" y="596"/>
                    <a:pt x="342" y="608"/>
                  </a:cubicBezTo>
                  <a:cubicBezTo>
                    <a:pt x="362" y="622"/>
                    <a:pt x="379" y="639"/>
                    <a:pt x="396" y="653"/>
                  </a:cubicBezTo>
                  <a:cubicBezTo>
                    <a:pt x="407" y="662"/>
                    <a:pt x="416" y="667"/>
                    <a:pt x="424" y="676"/>
                  </a:cubicBezTo>
                  <a:cubicBezTo>
                    <a:pt x="464" y="704"/>
                    <a:pt x="501" y="729"/>
                    <a:pt x="538" y="749"/>
                  </a:cubicBezTo>
                  <a:cubicBezTo>
                    <a:pt x="549" y="758"/>
                    <a:pt x="563" y="763"/>
                    <a:pt x="574" y="769"/>
                  </a:cubicBezTo>
                  <a:cubicBezTo>
                    <a:pt x="636" y="800"/>
                    <a:pt x="693" y="817"/>
                    <a:pt x="736" y="817"/>
                  </a:cubicBezTo>
                  <a:cubicBezTo>
                    <a:pt x="767" y="817"/>
                    <a:pt x="792" y="811"/>
                    <a:pt x="809" y="794"/>
                  </a:cubicBezTo>
                  <a:cubicBezTo>
                    <a:pt x="851" y="752"/>
                    <a:pt x="840" y="664"/>
                    <a:pt x="786" y="560"/>
                  </a:cubicBezTo>
                  <a:cubicBezTo>
                    <a:pt x="781" y="546"/>
                    <a:pt x="772" y="534"/>
                    <a:pt x="764" y="520"/>
                  </a:cubicBezTo>
                  <a:cubicBezTo>
                    <a:pt x="744" y="486"/>
                    <a:pt x="718" y="447"/>
                    <a:pt x="690" y="410"/>
                  </a:cubicBezTo>
                  <a:cubicBezTo>
                    <a:pt x="685" y="401"/>
                    <a:pt x="676" y="390"/>
                    <a:pt x="668" y="381"/>
                  </a:cubicBezTo>
                  <a:cubicBezTo>
                    <a:pt x="653" y="364"/>
                    <a:pt x="639" y="345"/>
                    <a:pt x="622" y="328"/>
                  </a:cubicBezTo>
                  <a:cubicBezTo>
                    <a:pt x="611" y="314"/>
                    <a:pt x="600" y="303"/>
                    <a:pt x="586" y="288"/>
                  </a:cubicBezTo>
                  <a:cubicBezTo>
                    <a:pt x="580" y="283"/>
                    <a:pt x="574" y="274"/>
                    <a:pt x="566" y="269"/>
                  </a:cubicBezTo>
                  <a:cubicBezTo>
                    <a:pt x="560" y="263"/>
                    <a:pt x="555" y="254"/>
                    <a:pt x="546" y="249"/>
                  </a:cubicBezTo>
                  <a:cubicBezTo>
                    <a:pt x="535" y="237"/>
                    <a:pt x="521" y="223"/>
                    <a:pt x="506" y="212"/>
                  </a:cubicBezTo>
                  <a:cubicBezTo>
                    <a:pt x="489" y="195"/>
                    <a:pt x="472" y="181"/>
                    <a:pt x="453" y="167"/>
                  </a:cubicBezTo>
                  <a:cubicBezTo>
                    <a:pt x="444" y="158"/>
                    <a:pt x="436" y="153"/>
                    <a:pt x="424" y="144"/>
                  </a:cubicBezTo>
                  <a:cubicBezTo>
                    <a:pt x="388" y="116"/>
                    <a:pt x="351" y="90"/>
                    <a:pt x="314" y="71"/>
                  </a:cubicBezTo>
                  <a:cubicBezTo>
                    <a:pt x="303" y="62"/>
                    <a:pt x="289" y="56"/>
                    <a:pt x="277" y="51"/>
                  </a:cubicBezTo>
                  <a:cubicBezTo>
                    <a:pt x="215" y="17"/>
                    <a:pt x="159" y="0"/>
                    <a:pt x="113" y="0"/>
                  </a:cubicBezTo>
                  <a:lnTo>
                    <a:pt x="108" y="2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2" name="Freeform 147"/>
            <p:cNvSpPr>
              <a:spLocks noChangeArrowheads="1"/>
            </p:cNvSpPr>
            <p:nvPr/>
          </p:nvSpPr>
          <p:spPr bwMode="auto">
            <a:xfrm>
              <a:off x="5075" y="1371"/>
              <a:ext cx="37" cy="38"/>
            </a:xfrm>
            <a:custGeom>
              <a:avLst/>
              <a:gdLst>
                <a:gd name="T0" fmla="*/ 85 w 168"/>
                <a:gd name="T1" fmla="*/ 0 h 171"/>
                <a:gd name="T2" fmla="*/ 85 w 168"/>
                <a:gd name="T3" fmla="*/ 0 h 171"/>
                <a:gd name="T4" fmla="*/ 0 w 168"/>
                <a:gd name="T5" fmla="*/ 85 h 171"/>
                <a:gd name="T6" fmla="*/ 85 w 168"/>
                <a:gd name="T7" fmla="*/ 170 h 171"/>
                <a:gd name="T8" fmla="*/ 167 w 168"/>
                <a:gd name="T9" fmla="*/ 85 h 171"/>
                <a:gd name="T10" fmla="*/ 85 w 168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71">
                  <a:moveTo>
                    <a:pt x="85" y="0"/>
                  </a:moveTo>
                  <a:lnTo>
                    <a:pt x="85" y="0"/>
                  </a:lnTo>
                  <a:cubicBezTo>
                    <a:pt x="37" y="0"/>
                    <a:pt x="0" y="39"/>
                    <a:pt x="0" y="85"/>
                  </a:cubicBezTo>
                  <a:cubicBezTo>
                    <a:pt x="0" y="130"/>
                    <a:pt x="37" y="170"/>
                    <a:pt x="85" y="170"/>
                  </a:cubicBezTo>
                  <a:cubicBezTo>
                    <a:pt x="130" y="170"/>
                    <a:pt x="167" y="130"/>
                    <a:pt x="167" y="85"/>
                  </a:cubicBezTo>
                  <a:cubicBezTo>
                    <a:pt x="167" y="39"/>
                    <a:pt x="130" y="0"/>
                    <a:pt x="8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3" name="Freeform 148"/>
            <p:cNvSpPr>
              <a:spLocks noChangeArrowheads="1"/>
            </p:cNvSpPr>
            <p:nvPr/>
          </p:nvSpPr>
          <p:spPr bwMode="auto">
            <a:xfrm>
              <a:off x="6072" y="1965"/>
              <a:ext cx="90" cy="245"/>
            </a:xfrm>
            <a:custGeom>
              <a:avLst/>
              <a:gdLst>
                <a:gd name="T0" fmla="*/ 311 w 400"/>
                <a:gd name="T1" fmla="*/ 882 h 1084"/>
                <a:gd name="T2" fmla="*/ 91 w 400"/>
                <a:gd name="T3" fmla="*/ 882 h 1084"/>
                <a:gd name="T4" fmla="*/ 201 w 400"/>
                <a:gd name="T5" fmla="*/ 1083 h 1084"/>
                <a:gd name="T6" fmla="*/ 311 w 400"/>
                <a:gd name="T7" fmla="*/ 882 h 1084"/>
                <a:gd name="T8" fmla="*/ 14 w 400"/>
                <a:gd name="T9" fmla="*/ 730 h 1084"/>
                <a:gd name="T10" fmla="*/ 77 w 400"/>
                <a:gd name="T11" fmla="*/ 843 h 1084"/>
                <a:gd name="T12" fmla="*/ 14 w 400"/>
                <a:gd name="T13" fmla="*/ 730 h 1084"/>
                <a:gd name="T14" fmla="*/ 388 w 400"/>
                <a:gd name="T15" fmla="*/ 730 h 1084"/>
                <a:gd name="T16" fmla="*/ 325 w 400"/>
                <a:gd name="T17" fmla="*/ 843 h 1084"/>
                <a:gd name="T18" fmla="*/ 388 w 400"/>
                <a:gd name="T19" fmla="*/ 730 h 1084"/>
                <a:gd name="T20" fmla="*/ 3 w 400"/>
                <a:gd name="T21" fmla="*/ 623 h 1084"/>
                <a:gd name="T22" fmla="*/ 43 w 400"/>
                <a:gd name="T23" fmla="*/ 699 h 1084"/>
                <a:gd name="T24" fmla="*/ 3 w 400"/>
                <a:gd name="T25" fmla="*/ 623 h 1084"/>
                <a:gd name="T26" fmla="*/ 399 w 400"/>
                <a:gd name="T27" fmla="*/ 623 h 1084"/>
                <a:gd name="T28" fmla="*/ 357 w 400"/>
                <a:gd name="T29" fmla="*/ 699 h 1084"/>
                <a:gd name="T30" fmla="*/ 399 w 400"/>
                <a:gd name="T31" fmla="*/ 623 h 1084"/>
                <a:gd name="T32" fmla="*/ 34 w 400"/>
                <a:gd name="T33" fmla="*/ 473 h 1084"/>
                <a:gd name="T34" fmla="*/ 0 w 400"/>
                <a:gd name="T35" fmla="*/ 543 h 1084"/>
                <a:gd name="T36" fmla="*/ 34 w 400"/>
                <a:gd name="T37" fmla="*/ 611 h 1084"/>
                <a:gd name="T38" fmla="*/ 34 w 400"/>
                <a:gd name="T39" fmla="*/ 473 h 1084"/>
                <a:gd name="T40" fmla="*/ 365 w 400"/>
                <a:gd name="T41" fmla="*/ 473 h 1084"/>
                <a:gd name="T42" fmla="*/ 365 w 400"/>
                <a:gd name="T43" fmla="*/ 611 h 1084"/>
                <a:gd name="T44" fmla="*/ 399 w 400"/>
                <a:gd name="T45" fmla="*/ 543 h 1084"/>
                <a:gd name="T46" fmla="*/ 365 w 400"/>
                <a:gd name="T47" fmla="*/ 473 h 1084"/>
                <a:gd name="T48" fmla="*/ 357 w 400"/>
                <a:gd name="T49" fmla="*/ 385 h 1084"/>
                <a:gd name="T50" fmla="*/ 399 w 400"/>
                <a:gd name="T51" fmla="*/ 461 h 1084"/>
                <a:gd name="T52" fmla="*/ 357 w 400"/>
                <a:gd name="T53" fmla="*/ 385 h 1084"/>
                <a:gd name="T54" fmla="*/ 43 w 400"/>
                <a:gd name="T55" fmla="*/ 385 h 1084"/>
                <a:gd name="T56" fmla="*/ 3 w 400"/>
                <a:gd name="T57" fmla="*/ 461 h 1084"/>
                <a:gd name="T58" fmla="*/ 43 w 400"/>
                <a:gd name="T59" fmla="*/ 385 h 1084"/>
                <a:gd name="T60" fmla="*/ 362 w 400"/>
                <a:gd name="T61" fmla="*/ 224 h 1084"/>
                <a:gd name="T62" fmla="*/ 351 w 400"/>
                <a:gd name="T63" fmla="*/ 351 h 1084"/>
                <a:gd name="T64" fmla="*/ 362 w 400"/>
                <a:gd name="T65" fmla="*/ 224 h 1084"/>
                <a:gd name="T66" fmla="*/ 40 w 400"/>
                <a:gd name="T67" fmla="*/ 224 h 1084"/>
                <a:gd name="T68" fmla="*/ 49 w 400"/>
                <a:gd name="T69" fmla="*/ 351 h 1084"/>
                <a:gd name="T70" fmla="*/ 40 w 400"/>
                <a:gd name="T71" fmla="*/ 224 h 1084"/>
                <a:gd name="T72" fmla="*/ 201 w 400"/>
                <a:gd name="T73" fmla="*/ 0 h 1084"/>
                <a:gd name="T74" fmla="*/ 91 w 400"/>
                <a:gd name="T75" fmla="*/ 201 h 1084"/>
                <a:gd name="T76" fmla="*/ 311 w 400"/>
                <a:gd name="T77" fmla="*/ 201 h 1084"/>
                <a:gd name="T78" fmla="*/ 201 w 400"/>
                <a:gd name="T7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4">
                  <a:moveTo>
                    <a:pt x="311" y="882"/>
                  </a:moveTo>
                  <a:lnTo>
                    <a:pt x="311" y="882"/>
                  </a:lnTo>
                  <a:cubicBezTo>
                    <a:pt x="283" y="953"/>
                    <a:pt x="244" y="996"/>
                    <a:pt x="201" y="996"/>
                  </a:cubicBezTo>
                  <a:cubicBezTo>
                    <a:pt x="159" y="996"/>
                    <a:pt x="119" y="953"/>
                    <a:pt x="91" y="882"/>
                  </a:cubicBezTo>
                  <a:cubicBezTo>
                    <a:pt x="77" y="888"/>
                    <a:pt x="65" y="897"/>
                    <a:pt x="51" y="902"/>
                  </a:cubicBezTo>
                  <a:cubicBezTo>
                    <a:pt x="88" y="1013"/>
                    <a:pt x="142" y="1083"/>
                    <a:pt x="201" y="1083"/>
                  </a:cubicBezTo>
                  <a:cubicBezTo>
                    <a:pt x="261" y="1083"/>
                    <a:pt x="314" y="1013"/>
                    <a:pt x="351" y="902"/>
                  </a:cubicBezTo>
                  <a:cubicBezTo>
                    <a:pt x="337" y="897"/>
                    <a:pt x="325" y="888"/>
                    <a:pt x="311" y="882"/>
                  </a:cubicBezTo>
                  <a:lnTo>
                    <a:pt x="14" y="730"/>
                  </a:lnTo>
                  <a:lnTo>
                    <a:pt x="14" y="730"/>
                  </a:lnTo>
                  <a:cubicBezTo>
                    <a:pt x="20" y="778"/>
                    <a:pt x="29" y="821"/>
                    <a:pt x="40" y="860"/>
                  </a:cubicBezTo>
                  <a:cubicBezTo>
                    <a:pt x="51" y="855"/>
                    <a:pt x="63" y="849"/>
                    <a:pt x="77" y="843"/>
                  </a:cubicBezTo>
                  <a:cubicBezTo>
                    <a:pt x="65" y="812"/>
                    <a:pt x="57" y="775"/>
                    <a:pt x="49" y="733"/>
                  </a:cubicBezTo>
                  <a:cubicBezTo>
                    <a:pt x="37" y="733"/>
                    <a:pt x="26" y="730"/>
                    <a:pt x="14" y="730"/>
                  </a:cubicBezTo>
                  <a:lnTo>
                    <a:pt x="388" y="730"/>
                  </a:lnTo>
                  <a:lnTo>
                    <a:pt x="388" y="730"/>
                  </a:lnTo>
                  <a:cubicBezTo>
                    <a:pt x="376" y="730"/>
                    <a:pt x="365" y="733"/>
                    <a:pt x="351" y="733"/>
                  </a:cubicBezTo>
                  <a:cubicBezTo>
                    <a:pt x="345" y="775"/>
                    <a:pt x="337" y="812"/>
                    <a:pt x="325" y="843"/>
                  </a:cubicBezTo>
                  <a:cubicBezTo>
                    <a:pt x="337" y="849"/>
                    <a:pt x="351" y="855"/>
                    <a:pt x="362" y="860"/>
                  </a:cubicBezTo>
                  <a:cubicBezTo>
                    <a:pt x="373" y="821"/>
                    <a:pt x="382" y="778"/>
                    <a:pt x="388" y="730"/>
                  </a:cubicBezTo>
                  <a:lnTo>
                    <a:pt x="3" y="623"/>
                  </a:lnTo>
                  <a:lnTo>
                    <a:pt x="3" y="623"/>
                  </a:lnTo>
                  <a:cubicBezTo>
                    <a:pt x="3" y="648"/>
                    <a:pt x="6" y="671"/>
                    <a:pt x="9" y="693"/>
                  </a:cubicBezTo>
                  <a:cubicBezTo>
                    <a:pt x="20" y="696"/>
                    <a:pt x="31" y="696"/>
                    <a:pt x="43" y="699"/>
                  </a:cubicBezTo>
                  <a:cubicBezTo>
                    <a:pt x="43" y="687"/>
                    <a:pt x="40" y="676"/>
                    <a:pt x="40" y="662"/>
                  </a:cubicBezTo>
                  <a:cubicBezTo>
                    <a:pt x="26" y="651"/>
                    <a:pt x="14" y="637"/>
                    <a:pt x="3" y="623"/>
                  </a:cubicBezTo>
                  <a:lnTo>
                    <a:pt x="399" y="623"/>
                  </a:lnTo>
                  <a:lnTo>
                    <a:pt x="399" y="623"/>
                  </a:lnTo>
                  <a:cubicBezTo>
                    <a:pt x="388" y="637"/>
                    <a:pt x="373" y="651"/>
                    <a:pt x="362" y="662"/>
                  </a:cubicBezTo>
                  <a:cubicBezTo>
                    <a:pt x="359" y="676"/>
                    <a:pt x="359" y="687"/>
                    <a:pt x="357" y="699"/>
                  </a:cubicBezTo>
                  <a:cubicBezTo>
                    <a:pt x="371" y="696"/>
                    <a:pt x="382" y="696"/>
                    <a:pt x="393" y="693"/>
                  </a:cubicBezTo>
                  <a:cubicBezTo>
                    <a:pt x="396" y="671"/>
                    <a:pt x="396" y="648"/>
                    <a:pt x="399" y="623"/>
                  </a:cubicBezTo>
                  <a:lnTo>
                    <a:pt x="34" y="473"/>
                  </a:lnTo>
                  <a:lnTo>
                    <a:pt x="34" y="473"/>
                  </a:lnTo>
                  <a:cubicBezTo>
                    <a:pt x="23" y="487"/>
                    <a:pt x="12" y="501"/>
                    <a:pt x="0" y="512"/>
                  </a:cubicBezTo>
                  <a:cubicBezTo>
                    <a:pt x="0" y="523"/>
                    <a:pt x="0" y="532"/>
                    <a:pt x="0" y="543"/>
                  </a:cubicBezTo>
                  <a:cubicBezTo>
                    <a:pt x="0" y="552"/>
                    <a:pt x="0" y="560"/>
                    <a:pt x="0" y="572"/>
                  </a:cubicBezTo>
                  <a:cubicBezTo>
                    <a:pt x="12" y="583"/>
                    <a:pt x="23" y="597"/>
                    <a:pt x="34" y="611"/>
                  </a:cubicBezTo>
                  <a:cubicBezTo>
                    <a:pt x="34" y="589"/>
                    <a:pt x="34" y="566"/>
                    <a:pt x="34" y="543"/>
                  </a:cubicBezTo>
                  <a:cubicBezTo>
                    <a:pt x="34" y="518"/>
                    <a:pt x="34" y="495"/>
                    <a:pt x="34" y="473"/>
                  </a:cubicBezTo>
                  <a:lnTo>
                    <a:pt x="365" y="473"/>
                  </a:lnTo>
                  <a:lnTo>
                    <a:pt x="365" y="473"/>
                  </a:lnTo>
                  <a:cubicBezTo>
                    <a:pt x="368" y="495"/>
                    <a:pt x="368" y="518"/>
                    <a:pt x="368" y="543"/>
                  </a:cubicBezTo>
                  <a:cubicBezTo>
                    <a:pt x="368" y="566"/>
                    <a:pt x="368" y="589"/>
                    <a:pt x="365" y="611"/>
                  </a:cubicBezTo>
                  <a:cubicBezTo>
                    <a:pt x="379" y="597"/>
                    <a:pt x="391" y="583"/>
                    <a:pt x="399" y="572"/>
                  </a:cubicBezTo>
                  <a:cubicBezTo>
                    <a:pt x="399" y="560"/>
                    <a:pt x="399" y="552"/>
                    <a:pt x="399" y="543"/>
                  </a:cubicBezTo>
                  <a:cubicBezTo>
                    <a:pt x="399" y="532"/>
                    <a:pt x="399" y="523"/>
                    <a:pt x="399" y="512"/>
                  </a:cubicBezTo>
                  <a:cubicBezTo>
                    <a:pt x="391" y="501"/>
                    <a:pt x="379" y="487"/>
                    <a:pt x="365" y="473"/>
                  </a:cubicBezTo>
                  <a:lnTo>
                    <a:pt x="357" y="385"/>
                  </a:lnTo>
                  <a:lnTo>
                    <a:pt x="357" y="385"/>
                  </a:lnTo>
                  <a:cubicBezTo>
                    <a:pt x="359" y="396"/>
                    <a:pt x="359" y="408"/>
                    <a:pt x="362" y="422"/>
                  </a:cubicBezTo>
                  <a:cubicBezTo>
                    <a:pt x="373" y="433"/>
                    <a:pt x="388" y="447"/>
                    <a:pt x="399" y="461"/>
                  </a:cubicBezTo>
                  <a:cubicBezTo>
                    <a:pt x="396" y="436"/>
                    <a:pt x="396" y="413"/>
                    <a:pt x="393" y="391"/>
                  </a:cubicBezTo>
                  <a:cubicBezTo>
                    <a:pt x="382" y="388"/>
                    <a:pt x="371" y="388"/>
                    <a:pt x="357" y="385"/>
                  </a:cubicBezTo>
                  <a:lnTo>
                    <a:pt x="43" y="385"/>
                  </a:lnTo>
                  <a:lnTo>
                    <a:pt x="43" y="385"/>
                  </a:lnTo>
                  <a:cubicBezTo>
                    <a:pt x="31" y="388"/>
                    <a:pt x="20" y="388"/>
                    <a:pt x="9" y="391"/>
                  </a:cubicBezTo>
                  <a:cubicBezTo>
                    <a:pt x="6" y="413"/>
                    <a:pt x="3" y="436"/>
                    <a:pt x="3" y="461"/>
                  </a:cubicBezTo>
                  <a:cubicBezTo>
                    <a:pt x="14" y="447"/>
                    <a:pt x="26" y="433"/>
                    <a:pt x="40" y="422"/>
                  </a:cubicBezTo>
                  <a:cubicBezTo>
                    <a:pt x="40" y="408"/>
                    <a:pt x="43" y="396"/>
                    <a:pt x="43" y="385"/>
                  </a:cubicBezTo>
                  <a:lnTo>
                    <a:pt x="362" y="224"/>
                  </a:lnTo>
                  <a:lnTo>
                    <a:pt x="362" y="224"/>
                  </a:lnTo>
                  <a:cubicBezTo>
                    <a:pt x="351" y="230"/>
                    <a:pt x="337" y="235"/>
                    <a:pt x="325" y="241"/>
                  </a:cubicBezTo>
                  <a:cubicBezTo>
                    <a:pt x="337" y="272"/>
                    <a:pt x="345" y="311"/>
                    <a:pt x="351" y="351"/>
                  </a:cubicBezTo>
                  <a:cubicBezTo>
                    <a:pt x="365" y="351"/>
                    <a:pt x="376" y="354"/>
                    <a:pt x="388" y="354"/>
                  </a:cubicBezTo>
                  <a:cubicBezTo>
                    <a:pt x="382" y="308"/>
                    <a:pt x="373" y="264"/>
                    <a:pt x="362" y="224"/>
                  </a:cubicBezTo>
                  <a:lnTo>
                    <a:pt x="40" y="224"/>
                  </a:lnTo>
                  <a:lnTo>
                    <a:pt x="40" y="224"/>
                  </a:lnTo>
                  <a:cubicBezTo>
                    <a:pt x="29" y="264"/>
                    <a:pt x="20" y="308"/>
                    <a:pt x="14" y="354"/>
                  </a:cubicBezTo>
                  <a:cubicBezTo>
                    <a:pt x="26" y="354"/>
                    <a:pt x="37" y="351"/>
                    <a:pt x="49" y="351"/>
                  </a:cubicBezTo>
                  <a:cubicBezTo>
                    <a:pt x="57" y="311"/>
                    <a:pt x="65" y="272"/>
                    <a:pt x="77" y="241"/>
                  </a:cubicBezTo>
                  <a:cubicBezTo>
                    <a:pt x="63" y="235"/>
                    <a:pt x="51" y="230"/>
                    <a:pt x="40" y="224"/>
                  </a:cubicBezTo>
                  <a:lnTo>
                    <a:pt x="201" y="0"/>
                  </a:lnTo>
                  <a:lnTo>
                    <a:pt x="201" y="0"/>
                  </a:lnTo>
                  <a:cubicBezTo>
                    <a:pt x="142" y="0"/>
                    <a:pt x="88" y="71"/>
                    <a:pt x="51" y="181"/>
                  </a:cubicBezTo>
                  <a:cubicBezTo>
                    <a:pt x="65" y="187"/>
                    <a:pt x="77" y="196"/>
                    <a:pt x="91" y="201"/>
                  </a:cubicBezTo>
                  <a:cubicBezTo>
                    <a:pt x="119" y="130"/>
                    <a:pt x="159" y="88"/>
                    <a:pt x="201" y="88"/>
                  </a:cubicBezTo>
                  <a:cubicBezTo>
                    <a:pt x="244" y="88"/>
                    <a:pt x="283" y="130"/>
                    <a:pt x="311" y="201"/>
                  </a:cubicBezTo>
                  <a:cubicBezTo>
                    <a:pt x="325" y="196"/>
                    <a:pt x="337" y="187"/>
                    <a:pt x="351" y="181"/>
                  </a:cubicBezTo>
                  <a:cubicBezTo>
                    <a:pt x="314" y="71"/>
                    <a:pt x="261" y="0"/>
                    <a:pt x="201" y="0"/>
                  </a:cubicBezTo>
                  <a:lnTo>
                    <a:pt x="311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4" name="Freeform 149"/>
            <p:cNvSpPr>
              <a:spLocks noChangeArrowheads="1"/>
            </p:cNvSpPr>
            <p:nvPr/>
          </p:nvSpPr>
          <p:spPr bwMode="auto">
            <a:xfrm>
              <a:off x="5995" y="2043"/>
              <a:ext cx="246" cy="90"/>
            </a:xfrm>
            <a:custGeom>
              <a:avLst/>
              <a:gdLst>
                <a:gd name="T0" fmla="*/ 611 w 1087"/>
                <a:gd name="T1" fmla="*/ 365 h 400"/>
                <a:gd name="T2" fmla="*/ 475 w 1087"/>
                <a:gd name="T3" fmla="*/ 365 h 400"/>
                <a:gd name="T4" fmla="*/ 543 w 1087"/>
                <a:gd name="T5" fmla="*/ 399 h 400"/>
                <a:gd name="T6" fmla="*/ 611 w 1087"/>
                <a:gd name="T7" fmla="*/ 365 h 400"/>
                <a:gd name="T8" fmla="*/ 240 w 1087"/>
                <a:gd name="T9" fmla="*/ 326 h 400"/>
                <a:gd name="T10" fmla="*/ 356 w 1087"/>
                <a:gd name="T11" fmla="*/ 388 h 400"/>
                <a:gd name="T12" fmla="*/ 461 w 1087"/>
                <a:gd name="T13" fmla="*/ 396 h 400"/>
                <a:gd name="T14" fmla="*/ 385 w 1087"/>
                <a:gd name="T15" fmla="*/ 357 h 400"/>
                <a:gd name="T16" fmla="*/ 240 w 1087"/>
                <a:gd name="T17" fmla="*/ 326 h 400"/>
                <a:gd name="T18" fmla="*/ 845 w 1087"/>
                <a:gd name="T19" fmla="*/ 326 h 400"/>
                <a:gd name="T20" fmla="*/ 699 w 1087"/>
                <a:gd name="T21" fmla="*/ 357 h 400"/>
                <a:gd name="T22" fmla="*/ 625 w 1087"/>
                <a:gd name="T23" fmla="*/ 396 h 400"/>
                <a:gd name="T24" fmla="*/ 730 w 1087"/>
                <a:gd name="T25" fmla="*/ 388 h 400"/>
                <a:gd name="T26" fmla="*/ 845 w 1087"/>
                <a:gd name="T27" fmla="*/ 326 h 400"/>
                <a:gd name="T28" fmla="*/ 902 w 1087"/>
                <a:gd name="T29" fmla="*/ 51 h 400"/>
                <a:gd name="T30" fmla="*/ 995 w 1087"/>
                <a:gd name="T31" fmla="*/ 201 h 400"/>
                <a:gd name="T32" fmla="*/ 902 w 1087"/>
                <a:gd name="T33" fmla="*/ 348 h 400"/>
                <a:gd name="T34" fmla="*/ 902 w 1087"/>
                <a:gd name="T35" fmla="*/ 51 h 400"/>
                <a:gd name="T36" fmla="*/ 181 w 1087"/>
                <a:gd name="T37" fmla="*/ 51 h 400"/>
                <a:gd name="T38" fmla="*/ 181 w 1087"/>
                <a:gd name="T39" fmla="*/ 348 h 400"/>
                <a:gd name="T40" fmla="*/ 88 w 1087"/>
                <a:gd name="T41" fmla="*/ 201 h 400"/>
                <a:gd name="T42" fmla="*/ 181 w 1087"/>
                <a:gd name="T43" fmla="*/ 51 h 400"/>
                <a:gd name="T44" fmla="*/ 625 w 1087"/>
                <a:gd name="T45" fmla="*/ 3 h 400"/>
                <a:gd name="T46" fmla="*/ 699 w 1087"/>
                <a:gd name="T47" fmla="*/ 43 h 400"/>
                <a:gd name="T48" fmla="*/ 845 w 1087"/>
                <a:gd name="T49" fmla="*/ 74 h 400"/>
                <a:gd name="T50" fmla="*/ 730 w 1087"/>
                <a:gd name="T51" fmla="*/ 12 h 400"/>
                <a:gd name="T52" fmla="*/ 625 w 1087"/>
                <a:gd name="T53" fmla="*/ 3 h 400"/>
                <a:gd name="T54" fmla="*/ 461 w 1087"/>
                <a:gd name="T55" fmla="*/ 3 h 400"/>
                <a:gd name="T56" fmla="*/ 356 w 1087"/>
                <a:gd name="T57" fmla="*/ 12 h 400"/>
                <a:gd name="T58" fmla="*/ 240 w 1087"/>
                <a:gd name="T59" fmla="*/ 74 h 400"/>
                <a:gd name="T60" fmla="*/ 385 w 1087"/>
                <a:gd name="T61" fmla="*/ 43 h 400"/>
                <a:gd name="T62" fmla="*/ 461 w 1087"/>
                <a:gd name="T63" fmla="*/ 3 h 400"/>
                <a:gd name="T64" fmla="*/ 543 w 1087"/>
                <a:gd name="T65" fmla="*/ 0 h 400"/>
                <a:gd name="T66" fmla="*/ 475 w 1087"/>
                <a:gd name="T67" fmla="*/ 34 h 400"/>
                <a:gd name="T68" fmla="*/ 611 w 1087"/>
                <a:gd name="T69" fmla="*/ 34 h 400"/>
                <a:gd name="T70" fmla="*/ 543 w 1087"/>
                <a:gd name="T7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7" h="400">
                  <a:moveTo>
                    <a:pt x="611" y="365"/>
                  </a:moveTo>
                  <a:lnTo>
                    <a:pt x="611" y="365"/>
                  </a:lnTo>
                  <a:cubicBezTo>
                    <a:pt x="588" y="365"/>
                    <a:pt x="566" y="368"/>
                    <a:pt x="543" y="368"/>
                  </a:cubicBezTo>
                  <a:cubicBezTo>
                    <a:pt x="520" y="368"/>
                    <a:pt x="498" y="365"/>
                    <a:pt x="475" y="365"/>
                  </a:cubicBezTo>
                  <a:cubicBezTo>
                    <a:pt x="486" y="376"/>
                    <a:pt x="501" y="388"/>
                    <a:pt x="515" y="399"/>
                  </a:cubicBezTo>
                  <a:cubicBezTo>
                    <a:pt x="523" y="399"/>
                    <a:pt x="532" y="399"/>
                    <a:pt x="543" y="399"/>
                  </a:cubicBezTo>
                  <a:cubicBezTo>
                    <a:pt x="552" y="399"/>
                    <a:pt x="563" y="399"/>
                    <a:pt x="571" y="399"/>
                  </a:cubicBezTo>
                  <a:cubicBezTo>
                    <a:pt x="586" y="388"/>
                    <a:pt x="597" y="376"/>
                    <a:pt x="611" y="365"/>
                  </a:cubicBezTo>
                  <a:lnTo>
                    <a:pt x="240" y="326"/>
                  </a:lnTo>
                  <a:lnTo>
                    <a:pt x="240" y="326"/>
                  </a:lnTo>
                  <a:cubicBezTo>
                    <a:pt x="235" y="337"/>
                    <a:pt x="229" y="351"/>
                    <a:pt x="224" y="362"/>
                  </a:cubicBezTo>
                  <a:cubicBezTo>
                    <a:pt x="263" y="371"/>
                    <a:pt x="308" y="382"/>
                    <a:pt x="356" y="388"/>
                  </a:cubicBezTo>
                  <a:cubicBezTo>
                    <a:pt x="368" y="388"/>
                    <a:pt x="379" y="391"/>
                    <a:pt x="391" y="391"/>
                  </a:cubicBezTo>
                  <a:cubicBezTo>
                    <a:pt x="413" y="393"/>
                    <a:pt x="438" y="396"/>
                    <a:pt x="461" y="396"/>
                  </a:cubicBezTo>
                  <a:cubicBezTo>
                    <a:pt x="447" y="385"/>
                    <a:pt x="435" y="374"/>
                    <a:pt x="421" y="362"/>
                  </a:cubicBezTo>
                  <a:cubicBezTo>
                    <a:pt x="410" y="359"/>
                    <a:pt x="399" y="359"/>
                    <a:pt x="385" y="357"/>
                  </a:cubicBezTo>
                  <a:cubicBezTo>
                    <a:pt x="373" y="354"/>
                    <a:pt x="362" y="354"/>
                    <a:pt x="351" y="351"/>
                  </a:cubicBezTo>
                  <a:cubicBezTo>
                    <a:pt x="311" y="345"/>
                    <a:pt x="274" y="337"/>
                    <a:pt x="240" y="326"/>
                  </a:cubicBezTo>
                  <a:lnTo>
                    <a:pt x="845" y="326"/>
                  </a:lnTo>
                  <a:lnTo>
                    <a:pt x="845" y="326"/>
                  </a:lnTo>
                  <a:cubicBezTo>
                    <a:pt x="812" y="337"/>
                    <a:pt x="775" y="345"/>
                    <a:pt x="735" y="351"/>
                  </a:cubicBezTo>
                  <a:cubicBezTo>
                    <a:pt x="724" y="354"/>
                    <a:pt x="713" y="354"/>
                    <a:pt x="699" y="357"/>
                  </a:cubicBezTo>
                  <a:cubicBezTo>
                    <a:pt x="687" y="359"/>
                    <a:pt x="676" y="359"/>
                    <a:pt x="664" y="362"/>
                  </a:cubicBezTo>
                  <a:cubicBezTo>
                    <a:pt x="650" y="374"/>
                    <a:pt x="636" y="385"/>
                    <a:pt x="625" y="396"/>
                  </a:cubicBezTo>
                  <a:cubicBezTo>
                    <a:pt x="647" y="396"/>
                    <a:pt x="670" y="393"/>
                    <a:pt x="693" y="391"/>
                  </a:cubicBezTo>
                  <a:cubicBezTo>
                    <a:pt x="707" y="391"/>
                    <a:pt x="718" y="388"/>
                    <a:pt x="730" y="388"/>
                  </a:cubicBezTo>
                  <a:cubicBezTo>
                    <a:pt x="778" y="382"/>
                    <a:pt x="820" y="371"/>
                    <a:pt x="862" y="362"/>
                  </a:cubicBezTo>
                  <a:cubicBezTo>
                    <a:pt x="857" y="351"/>
                    <a:pt x="851" y="337"/>
                    <a:pt x="845" y="326"/>
                  </a:cubicBezTo>
                  <a:lnTo>
                    <a:pt x="902" y="51"/>
                  </a:lnTo>
                  <a:lnTo>
                    <a:pt x="902" y="51"/>
                  </a:lnTo>
                  <a:cubicBezTo>
                    <a:pt x="896" y="63"/>
                    <a:pt x="891" y="77"/>
                    <a:pt x="882" y="88"/>
                  </a:cubicBezTo>
                  <a:cubicBezTo>
                    <a:pt x="953" y="119"/>
                    <a:pt x="995" y="156"/>
                    <a:pt x="995" y="201"/>
                  </a:cubicBezTo>
                  <a:cubicBezTo>
                    <a:pt x="995" y="244"/>
                    <a:pt x="953" y="281"/>
                    <a:pt x="882" y="312"/>
                  </a:cubicBezTo>
                  <a:cubicBezTo>
                    <a:pt x="891" y="323"/>
                    <a:pt x="896" y="337"/>
                    <a:pt x="902" y="348"/>
                  </a:cubicBezTo>
                  <a:cubicBezTo>
                    <a:pt x="1015" y="312"/>
                    <a:pt x="1086" y="261"/>
                    <a:pt x="1086" y="201"/>
                  </a:cubicBezTo>
                  <a:cubicBezTo>
                    <a:pt x="1086" y="142"/>
                    <a:pt x="1015" y="88"/>
                    <a:pt x="902" y="51"/>
                  </a:cubicBezTo>
                  <a:lnTo>
                    <a:pt x="181" y="51"/>
                  </a:lnTo>
                  <a:lnTo>
                    <a:pt x="181" y="51"/>
                  </a:lnTo>
                  <a:cubicBezTo>
                    <a:pt x="71" y="88"/>
                    <a:pt x="0" y="142"/>
                    <a:pt x="0" y="201"/>
                  </a:cubicBezTo>
                  <a:cubicBezTo>
                    <a:pt x="0" y="261"/>
                    <a:pt x="71" y="312"/>
                    <a:pt x="181" y="348"/>
                  </a:cubicBezTo>
                  <a:cubicBezTo>
                    <a:pt x="190" y="337"/>
                    <a:pt x="195" y="323"/>
                    <a:pt x="204" y="312"/>
                  </a:cubicBezTo>
                  <a:cubicBezTo>
                    <a:pt x="133" y="281"/>
                    <a:pt x="88" y="244"/>
                    <a:pt x="88" y="201"/>
                  </a:cubicBezTo>
                  <a:cubicBezTo>
                    <a:pt x="88" y="156"/>
                    <a:pt x="133" y="119"/>
                    <a:pt x="204" y="88"/>
                  </a:cubicBezTo>
                  <a:cubicBezTo>
                    <a:pt x="195" y="77"/>
                    <a:pt x="190" y="63"/>
                    <a:pt x="181" y="51"/>
                  </a:cubicBezTo>
                  <a:lnTo>
                    <a:pt x="625" y="3"/>
                  </a:lnTo>
                  <a:lnTo>
                    <a:pt x="625" y="3"/>
                  </a:lnTo>
                  <a:cubicBezTo>
                    <a:pt x="636" y="15"/>
                    <a:pt x="650" y="26"/>
                    <a:pt x="664" y="40"/>
                  </a:cubicBezTo>
                  <a:cubicBezTo>
                    <a:pt x="676" y="40"/>
                    <a:pt x="687" y="40"/>
                    <a:pt x="699" y="43"/>
                  </a:cubicBezTo>
                  <a:cubicBezTo>
                    <a:pt x="713" y="46"/>
                    <a:pt x="724" y="46"/>
                    <a:pt x="735" y="49"/>
                  </a:cubicBezTo>
                  <a:cubicBezTo>
                    <a:pt x="775" y="54"/>
                    <a:pt x="812" y="66"/>
                    <a:pt x="845" y="74"/>
                  </a:cubicBezTo>
                  <a:cubicBezTo>
                    <a:pt x="851" y="63"/>
                    <a:pt x="857" y="51"/>
                    <a:pt x="862" y="37"/>
                  </a:cubicBezTo>
                  <a:cubicBezTo>
                    <a:pt x="820" y="29"/>
                    <a:pt x="778" y="20"/>
                    <a:pt x="730" y="12"/>
                  </a:cubicBezTo>
                  <a:cubicBezTo>
                    <a:pt x="718" y="12"/>
                    <a:pt x="707" y="9"/>
                    <a:pt x="693" y="9"/>
                  </a:cubicBezTo>
                  <a:cubicBezTo>
                    <a:pt x="670" y="6"/>
                    <a:pt x="647" y="3"/>
                    <a:pt x="625" y="3"/>
                  </a:cubicBezTo>
                  <a:lnTo>
                    <a:pt x="461" y="3"/>
                  </a:lnTo>
                  <a:lnTo>
                    <a:pt x="461" y="3"/>
                  </a:lnTo>
                  <a:cubicBezTo>
                    <a:pt x="438" y="3"/>
                    <a:pt x="413" y="6"/>
                    <a:pt x="391" y="9"/>
                  </a:cubicBezTo>
                  <a:cubicBezTo>
                    <a:pt x="379" y="9"/>
                    <a:pt x="368" y="12"/>
                    <a:pt x="356" y="12"/>
                  </a:cubicBezTo>
                  <a:cubicBezTo>
                    <a:pt x="308" y="20"/>
                    <a:pt x="263" y="29"/>
                    <a:pt x="224" y="37"/>
                  </a:cubicBezTo>
                  <a:cubicBezTo>
                    <a:pt x="229" y="51"/>
                    <a:pt x="235" y="63"/>
                    <a:pt x="240" y="74"/>
                  </a:cubicBezTo>
                  <a:cubicBezTo>
                    <a:pt x="274" y="66"/>
                    <a:pt x="311" y="54"/>
                    <a:pt x="351" y="49"/>
                  </a:cubicBezTo>
                  <a:cubicBezTo>
                    <a:pt x="362" y="46"/>
                    <a:pt x="373" y="46"/>
                    <a:pt x="385" y="43"/>
                  </a:cubicBezTo>
                  <a:cubicBezTo>
                    <a:pt x="399" y="40"/>
                    <a:pt x="410" y="40"/>
                    <a:pt x="421" y="40"/>
                  </a:cubicBezTo>
                  <a:cubicBezTo>
                    <a:pt x="435" y="26"/>
                    <a:pt x="447" y="15"/>
                    <a:pt x="461" y="3"/>
                  </a:cubicBezTo>
                  <a:lnTo>
                    <a:pt x="543" y="0"/>
                  </a:lnTo>
                  <a:lnTo>
                    <a:pt x="543" y="0"/>
                  </a:lnTo>
                  <a:cubicBezTo>
                    <a:pt x="532" y="0"/>
                    <a:pt x="523" y="0"/>
                    <a:pt x="515" y="0"/>
                  </a:cubicBezTo>
                  <a:cubicBezTo>
                    <a:pt x="501" y="12"/>
                    <a:pt x="486" y="23"/>
                    <a:pt x="475" y="34"/>
                  </a:cubicBezTo>
                  <a:cubicBezTo>
                    <a:pt x="498" y="34"/>
                    <a:pt x="520" y="32"/>
                    <a:pt x="543" y="32"/>
                  </a:cubicBezTo>
                  <a:cubicBezTo>
                    <a:pt x="566" y="32"/>
                    <a:pt x="588" y="34"/>
                    <a:pt x="611" y="34"/>
                  </a:cubicBezTo>
                  <a:cubicBezTo>
                    <a:pt x="597" y="23"/>
                    <a:pt x="586" y="12"/>
                    <a:pt x="571" y="0"/>
                  </a:cubicBezTo>
                  <a:cubicBezTo>
                    <a:pt x="563" y="0"/>
                    <a:pt x="552" y="0"/>
                    <a:pt x="543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5" name="Freeform 150"/>
            <p:cNvSpPr>
              <a:spLocks noChangeArrowheads="1"/>
            </p:cNvSpPr>
            <p:nvPr/>
          </p:nvSpPr>
          <p:spPr bwMode="auto">
            <a:xfrm>
              <a:off x="6021" y="1995"/>
              <a:ext cx="192" cy="184"/>
            </a:xfrm>
            <a:custGeom>
              <a:avLst/>
              <a:gdLst>
                <a:gd name="T0" fmla="*/ 161 w 852"/>
                <a:gd name="T1" fmla="*/ 410 h 818"/>
                <a:gd name="T2" fmla="*/ 65 w 852"/>
                <a:gd name="T3" fmla="*/ 557 h 818"/>
                <a:gd name="T4" fmla="*/ 116 w 852"/>
                <a:gd name="T5" fmla="*/ 817 h 818"/>
                <a:gd name="T6" fmla="*/ 317 w 852"/>
                <a:gd name="T7" fmla="*/ 749 h 818"/>
                <a:gd name="T8" fmla="*/ 399 w 852"/>
                <a:gd name="T9" fmla="*/ 651 h 818"/>
                <a:gd name="T10" fmla="*/ 266 w 852"/>
                <a:gd name="T11" fmla="*/ 727 h 818"/>
                <a:gd name="T12" fmla="*/ 105 w 852"/>
                <a:gd name="T13" fmla="*/ 730 h 818"/>
                <a:gd name="T14" fmla="*/ 124 w 852"/>
                <a:gd name="T15" fmla="*/ 535 h 818"/>
                <a:gd name="T16" fmla="*/ 161 w 852"/>
                <a:gd name="T17" fmla="*/ 410 h 818"/>
                <a:gd name="T18" fmla="*/ 648 w 852"/>
                <a:gd name="T19" fmla="*/ 410 h 818"/>
                <a:gd name="T20" fmla="*/ 591 w 852"/>
                <a:gd name="T21" fmla="*/ 478 h 818"/>
                <a:gd name="T22" fmla="*/ 495 w 852"/>
                <a:gd name="T23" fmla="*/ 574 h 818"/>
                <a:gd name="T24" fmla="*/ 427 w 852"/>
                <a:gd name="T25" fmla="*/ 631 h 818"/>
                <a:gd name="T26" fmla="*/ 509 w 852"/>
                <a:gd name="T27" fmla="*/ 605 h 818"/>
                <a:gd name="T28" fmla="*/ 568 w 852"/>
                <a:gd name="T29" fmla="*/ 552 h 818"/>
                <a:gd name="T30" fmla="*/ 625 w 852"/>
                <a:gd name="T31" fmla="*/ 490 h 818"/>
                <a:gd name="T32" fmla="*/ 648 w 852"/>
                <a:gd name="T33" fmla="*/ 410 h 818"/>
                <a:gd name="T34" fmla="*/ 399 w 852"/>
                <a:gd name="T35" fmla="*/ 167 h 818"/>
                <a:gd name="T36" fmla="*/ 305 w 852"/>
                <a:gd name="T37" fmla="*/ 249 h 818"/>
                <a:gd name="T38" fmla="*/ 266 w 852"/>
                <a:gd name="T39" fmla="*/ 289 h 818"/>
                <a:gd name="T40" fmla="*/ 184 w 852"/>
                <a:gd name="T41" fmla="*/ 379 h 818"/>
                <a:gd name="T42" fmla="*/ 226 w 852"/>
                <a:gd name="T43" fmla="*/ 379 h 818"/>
                <a:gd name="T44" fmla="*/ 308 w 852"/>
                <a:gd name="T45" fmla="*/ 292 h 818"/>
                <a:gd name="T46" fmla="*/ 399 w 852"/>
                <a:gd name="T47" fmla="*/ 209 h 818"/>
                <a:gd name="T48" fmla="*/ 399 w 852"/>
                <a:gd name="T49" fmla="*/ 167 h 818"/>
                <a:gd name="T50" fmla="*/ 738 w 852"/>
                <a:gd name="T51" fmla="*/ 0 h 818"/>
                <a:gd name="T52" fmla="*/ 537 w 852"/>
                <a:gd name="T53" fmla="*/ 68 h 818"/>
                <a:gd name="T54" fmla="*/ 455 w 852"/>
                <a:gd name="T55" fmla="*/ 167 h 818"/>
                <a:gd name="T56" fmla="*/ 588 w 852"/>
                <a:gd name="T57" fmla="*/ 91 h 818"/>
                <a:gd name="T58" fmla="*/ 746 w 852"/>
                <a:gd name="T59" fmla="*/ 88 h 818"/>
                <a:gd name="T60" fmla="*/ 729 w 852"/>
                <a:gd name="T61" fmla="*/ 283 h 818"/>
                <a:gd name="T62" fmla="*/ 693 w 852"/>
                <a:gd name="T63" fmla="*/ 410 h 818"/>
                <a:gd name="T64" fmla="*/ 786 w 852"/>
                <a:gd name="T65" fmla="*/ 260 h 818"/>
                <a:gd name="T66" fmla="*/ 738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1" y="410"/>
                  </a:moveTo>
                  <a:lnTo>
                    <a:pt x="161" y="410"/>
                  </a:lnTo>
                  <a:cubicBezTo>
                    <a:pt x="133" y="447"/>
                    <a:pt x="108" y="484"/>
                    <a:pt x="88" y="521"/>
                  </a:cubicBezTo>
                  <a:cubicBezTo>
                    <a:pt x="79" y="532"/>
                    <a:pt x="74" y="546"/>
                    <a:pt x="65" y="557"/>
                  </a:cubicBezTo>
                  <a:cubicBezTo>
                    <a:pt x="14" y="662"/>
                    <a:pt x="0" y="749"/>
                    <a:pt x="42" y="792"/>
                  </a:cubicBezTo>
                  <a:cubicBezTo>
                    <a:pt x="60" y="809"/>
                    <a:pt x="85" y="817"/>
                    <a:pt x="116" y="817"/>
                  </a:cubicBezTo>
                  <a:cubicBezTo>
                    <a:pt x="158" y="817"/>
                    <a:pt x="215" y="800"/>
                    <a:pt x="277" y="769"/>
                  </a:cubicBezTo>
                  <a:cubicBezTo>
                    <a:pt x="291" y="764"/>
                    <a:pt x="303" y="755"/>
                    <a:pt x="317" y="749"/>
                  </a:cubicBezTo>
                  <a:cubicBezTo>
                    <a:pt x="350" y="727"/>
                    <a:pt x="387" y="704"/>
                    <a:pt x="427" y="673"/>
                  </a:cubicBezTo>
                  <a:cubicBezTo>
                    <a:pt x="419" y="668"/>
                    <a:pt x="407" y="659"/>
                    <a:pt x="399" y="651"/>
                  </a:cubicBezTo>
                  <a:cubicBezTo>
                    <a:pt x="365" y="676"/>
                    <a:pt x="334" y="696"/>
                    <a:pt x="303" y="710"/>
                  </a:cubicBezTo>
                  <a:cubicBezTo>
                    <a:pt x="289" y="716"/>
                    <a:pt x="277" y="722"/>
                    <a:pt x="266" y="727"/>
                  </a:cubicBezTo>
                  <a:cubicBezTo>
                    <a:pt x="229" y="744"/>
                    <a:pt x="195" y="752"/>
                    <a:pt x="167" y="752"/>
                  </a:cubicBezTo>
                  <a:cubicBezTo>
                    <a:pt x="141" y="752"/>
                    <a:pt x="119" y="744"/>
                    <a:pt x="105" y="730"/>
                  </a:cubicBezTo>
                  <a:cubicBezTo>
                    <a:pt x="77" y="699"/>
                    <a:pt x="79" y="642"/>
                    <a:pt x="108" y="571"/>
                  </a:cubicBezTo>
                  <a:cubicBezTo>
                    <a:pt x="113" y="560"/>
                    <a:pt x="119" y="546"/>
                    <a:pt x="124" y="535"/>
                  </a:cubicBezTo>
                  <a:cubicBezTo>
                    <a:pt x="141" y="504"/>
                    <a:pt x="161" y="470"/>
                    <a:pt x="184" y="439"/>
                  </a:cubicBezTo>
                  <a:cubicBezTo>
                    <a:pt x="175" y="427"/>
                    <a:pt x="170" y="419"/>
                    <a:pt x="161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42" y="419"/>
                    <a:pt x="633" y="427"/>
                    <a:pt x="625" y="439"/>
                  </a:cubicBezTo>
                  <a:cubicBezTo>
                    <a:pt x="617" y="450"/>
                    <a:pt x="605" y="464"/>
                    <a:pt x="591" y="478"/>
                  </a:cubicBezTo>
                  <a:cubicBezTo>
                    <a:pt x="577" y="495"/>
                    <a:pt x="563" y="512"/>
                    <a:pt x="546" y="526"/>
                  </a:cubicBezTo>
                  <a:cubicBezTo>
                    <a:pt x="529" y="543"/>
                    <a:pt x="512" y="560"/>
                    <a:pt x="495" y="574"/>
                  </a:cubicBezTo>
                  <a:cubicBezTo>
                    <a:pt x="481" y="585"/>
                    <a:pt x="470" y="597"/>
                    <a:pt x="455" y="608"/>
                  </a:cubicBezTo>
                  <a:cubicBezTo>
                    <a:pt x="447" y="617"/>
                    <a:pt x="436" y="625"/>
                    <a:pt x="427" y="631"/>
                  </a:cubicBezTo>
                  <a:cubicBezTo>
                    <a:pt x="436" y="639"/>
                    <a:pt x="447" y="645"/>
                    <a:pt x="455" y="651"/>
                  </a:cubicBezTo>
                  <a:cubicBezTo>
                    <a:pt x="472" y="636"/>
                    <a:pt x="489" y="622"/>
                    <a:pt x="509" y="605"/>
                  </a:cubicBezTo>
                  <a:cubicBezTo>
                    <a:pt x="520" y="594"/>
                    <a:pt x="534" y="583"/>
                    <a:pt x="548" y="571"/>
                  </a:cubicBezTo>
                  <a:cubicBezTo>
                    <a:pt x="554" y="563"/>
                    <a:pt x="560" y="557"/>
                    <a:pt x="568" y="552"/>
                  </a:cubicBezTo>
                  <a:cubicBezTo>
                    <a:pt x="574" y="543"/>
                    <a:pt x="583" y="538"/>
                    <a:pt x="588" y="529"/>
                  </a:cubicBezTo>
                  <a:cubicBezTo>
                    <a:pt x="599" y="518"/>
                    <a:pt x="614" y="504"/>
                    <a:pt x="625" y="490"/>
                  </a:cubicBezTo>
                  <a:cubicBezTo>
                    <a:pt x="639" y="473"/>
                    <a:pt x="656" y="456"/>
                    <a:pt x="670" y="439"/>
                  </a:cubicBezTo>
                  <a:cubicBezTo>
                    <a:pt x="662" y="427"/>
                    <a:pt x="656" y="419"/>
                    <a:pt x="648" y="410"/>
                  </a:cubicBezTo>
                  <a:lnTo>
                    <a:pt x="399" y="167"/>
                  </a:lnTo>
                  <a:lnTo>
                    <a:pt x="399" y="167"/>
                  </a:lnTo>
                  <a:cubicBezTo>
                    <a:pt x="382" y="181"/>
                    <a:pt x="362" y="195"/>
                    <a:pt x="345" y="212"/>
                  </a:cubicBezTo>
                  <a:cubicBezTo>
                    <a:pt x="331" y="224"/>
                    <a:pt x="319" y="235"/>
                    <a:pt x="305" y="249"/>
                  </a:cubicBezTo>
                  <a:cubicBezTo>
                    <a:pt x="300" y="255"/>
                    <a:pt x="291" y="260"/>
                    <a:pt x="286" y="269"/>
                  </a:cubicBezTo>
                  <a:cubicBezTo>
                    <a:pt x="280" y="275"/>
                    <a:pt x="272" y="280"/>
                    <a:pt x="266" y="289"/>
                  </a:cubicBezTo>
                  <a:cubicBezTo>
                    <a:pt x="252" y="300"/>
                    <a:pt x="240" y="314"/>
                    <a:pt x="229" y="328"/>
                  </a:cubicBezTo>
                  <a:cubicBezTo>
                    <a:pt x="212" y="345"/>
                    <a:pt x="198" y="362"/>
                    <a:pt x="184" y="379"/>
                  </a:cubicBezTo>
                  <a:cubicBezTo>
                    <a:pt x="189" y="390"/>
                    <a:pt x="198" y="399"/>
                    <a:pt x="204" y="410"/>
                  </a:cubicBezTo>
                  <a:cubicBezTo>
                    <a:pt x="212" y="399"/>
                    <a:pt x="221" y="390"/>
                    <a:pt x="226" y="379"/>
                  </a:cubicBezTo>
                  <a:cubicBezTo>
                    <a:pt x="238" y="368"/>
                    <a:pt x="249" y="354"/>
                    <a:pt x="260" y="340"/>
                  </a:cubicBezTo>
                  <a:cubicBezTo>
                    <a:pt x="277" y="323"/>
                    <a:pt x="291" y="309"/>
                    <a:pt x="308" y="292"/>
                  </a:cubicBezTo>
                  <a:cubicBezTo>
                    <a:pt x="325" y="275"/>
                    <a:pt x="342" y="258"/>
                    <a:pt x="359" y="243"/>
                  </a:cubicBezTo>
                  <a:cubicBezTo>
                    <a:pt x="370" y="232"/>
                    <a:pt x="385" y="221"/>
                    <a:pt x="399" y="209"/>
                  </a:cubicBezTo>
                  <a:cubicBezTo>
                    <a:pt x="407" y="201"/>
                    <a:pt x="419" y="195"/>
                    <a:pt x="427" y="187"/>
                  </a:cubicBezTo>
                  <a:cubicBezTo>
                    <a:pt x="416" y="178"/>
                    <a:pt x="407" y="173"/>
                    <a:pt x="399" y="167"/>
                  </a:cubicBezTo>
                  <a:lnTo>
                    <a:pt x="738" y="0"/>
                  </a:lnTo>
                  <a:lnTo>
                    <a:pt x="738" y="0"/>
                  </a:lnTo>
                  <a:cubicBezTo>
                    <a:pt x="693" y="0"/>
                    <a:pt x="639" y="17"/>
                    <a:pt x="577" y="48"/>
                  </a:cubicBezTo>
                  <a:cubicBezTo>
                    <a:pt x="563" y="54"/>
                    <a:pt x="551" y="63"/>
                    <a:pt x="537" y="68"/>
                  </a:cubicBezTo>
                  <a:cubicBezTo>
                    <a:pt x="501" y="91"/>
                    <a:pt x="464" y="116"/>
                    <a:pt x="427" y="145"/>
                  </a:cubicBezTo>
                  <a:cubicBezTo>
                    <a:pt x="436" y="150"/>
                    <a:pt x="447" y="159"/>
                    <a:pt x="455" y="167"/>
                  </a:cubicBezTo>
                  <a:cubicBezTo>
                    <a:pt x="489" y="142"/>
                    <a:pt x="520" y="122"/>
                    <a:pt x="551" y="108"/>
                  </a:cubicBezTo>
                  <a:cubicBezTo>
                    <a:pt x="563" y="102"/>
                    <a:pt x="577" y="97"/>
                    <a:pt x="588" y="91"/>
                  </a:cubicBezTo>
                  <a:cubicBezTo>
                    <a:pt x="625" y="74"/>
                    <a:pt x="659" y="68"/>
                    <a:pt x="687" y="68"/>
                  </a:cubicBezTo>
                  <a:cubicBezTo>
                    <a:pt x="712" y="68"/>
                    <a:pt x="732" y="74"/>
                    <a:pt x="746" y="88"/>
                  </a:cubicBezTo>
                  <a:cubicBezTo>
                    <a:pt x="778" y="119"/>
                    <a:pt x="775" y="175"/>
                    <a:pt x="746" y="246"/>
                  </a:cubicBezTo>
                  <a:cubicBezTo>
                    <a:pt x="741" y="260"/>
                    <a:pt x="735" y="272"/>
                    <a:pt x="729" y="283"/>
                  </a:cubicBezTo>
                  <a:cubicBezTo>
                    <a:pt x="712" y="314"/>
                    <a:pt x="693" y="348"/>
                    <a:pt x="670" y="379"/>
                  </a:cubicBezTo>
                  <a:cubicBezTo>
                    <a:pt x="676" y="390"/>
                    <a:pt x="684" y="399"/>
                    <a:pt x="693" y="410"/>
                  </a:cubicBezTo>
                  <a:cubicBezTo>
                    <a:pt x="721" y="371"/>
                    <a:pt x="746" y="334"/>
                    <a:pt x="766" y="297"/>
                  </a:cubicBezTo>
                  <a:cubicBezTo>
                    <a:pt x="775" y="286"/>
                    <a:pt x="780" y="272"/>
                    <a:pt x="786" y="260"/>
                  </a:cubicBezTo>
                  <a:cubicBezTo>
                    <a:pt x="840" y="156"/>
                    <a:pt x="851" y="68"/>
                    <a:pt x="809" y="26"/>
                  </a:cubicBezTo>
                  <a:cubicBezTo>
                    <a:pt x="792" y="9"/>
                    <a:pt x="769" y="0"/>
                    <a:pt x="738" y="0"/>
                  </a:cubicBezTo>
                  <a:lnTo>
                    <a:pt x="161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6" name="Freeform 151"/>
            <p:cNvSpPr>
              <a:spLocks noChangeArrowheads="1"/>
            </p:cNvSpPr>
            <p:nvPr/>
          </p:nvSpPr>
          <p:spPr bwMode="auto">
            <a:xfrm>
              <a:off x="6021" y="1995"/>
              <a:ext cx="192" cy="184"/>
            </a:xfrm>
            <a:custGeom>
              <a:avLst/>
              <a:gdLst>
                <a:gd name="T0" fmla="*/ 108 w 852"/>
                <a:gd name="T1" fmla="*/ 246 h 818"/>
                <a:gd name="T2" fmla="*/ 167 w 852"/>
                <a:gd name="T3" fmla="*/ 68 h 818"/>
                <a:gd name="T4" fmla="*/ 303 w 852"/>
                <a:gd name="T5" fmla="*/ 108 h 818"/>
                <a:gd name="T6" fmla="*/ 427 w 852"/>
                <a:gd name="T7" fmla="*/ 187 h 818"/>
                <a:gd name="T8" fmla="*/ 495 w 852"/>
                <a:gd name="T9" fmla="*/ 243 h 818"/>
                <a:gd name="T10" fmla="*/ 591 w 852"/>
                <a:gd name="T11" fmla="*/ 340 h 818"/>
                <a:gd name="T12" fmla="*/ 648 w 852"/>
                <a:gd name="T13" fmla="*/ 410 h 818"/>
                <a:gd name="T14" fmla="*/ 729 w 852"/>
                <a:gd name="T15" fmla="*/ 535 h 818"/>
                <a:gd name="T16" fmla="*/ 746 w 852"/>
                <a:gd name="T17" fmla="*/ 730 h 818"/>
                <a:gd name="T18" fmla="*/ 588 w 852"/>
                <a:gd name="T19" fmla="*/ 727 h 818"/>
                <a:gd name="T20" fmla="*/ 455 w 852"/>
                <a:gd name="T21" fmla="*/ 651 h 818"/>
                <a:gd name="T22" fmla="*/ 399 w 852"/>
                <a:gd name="T23" fmla="*/ 608 h 818"/>
                <a:gd name="T24" fmla="*/ 308 w 852"/>
                <a:gd name="T25" fmla="*/ 526 h 818"/>
                <a:gd name="T26" fmla="*/ 226 w 852"/>
                <a:gd name="T27" fmla="*/ 439 h 818"/>
                <a:gd name="T28" fmla="*/ 184 w 852"/>
                <a:gd name="T29" fmla="*/ 379 h 818"/>
                <a:gd name="T30" fmla="*/ 108 w 852"/>
                <a:gd name="T31" fmla="*/ 246 h 818"/>
                <a:gd name="T32" fmla="*/ 116 w 852"/>
                <a:gd name="T33" fmla="*/ 0 h 818"/>
                <a:gd name="T34" fmla="*/ 65 w 852"/>
                <a:gd name="T35" fmla="*/ 260 h 818"/>
                <a:gd name="T36" fmla="*/ 161 w 852"/>
                <a:gd name="T37" fmla="*/ 410 h 818"/>
                <a:gd name="T38" fmla="*/ 229 w 852"/>
                <a:gd name="T39" fmla="*/ 490 h 818"/>
                <a:gd name="T40" fmla="*/ 286 w 852"/>
                <a:gd name="T41" fmla="*/ 552 h 818"/>
                <a:gd name="T42" fmla="*/ 345 w 852"/>
                <a:gd name="T43" fmla="*/ 605 h 818"/>
                <a:gd name="T44" fmla="*/ 427 w 852"/>
                <a:gd name="T45" fmla="*/ 673 h 818"/>
                <a:gd name="T46" fmla="*/ 577 w 852"/>
                <a:gd name="T47" fmla="*/ 769 h 818"/>
                <a:gd name="T48" fmla="*/ 809 w 852"/>
                <a:gd name="T49" fmla="*/ 792 h 818"/>
                <a:gd name="T50" fmla="*/ 766 w 852"/>
                <a:gd name="T51" fmla="*/ 521 h 818"/>
                <a:gd name="T52" fmla="*/ 670 w 852"/>
                <a:gd name="T53" fmla="*/ 379 h 818"/>
                <a:gd name="T54" fmla="*/ 588 w 852"/>
                <a:gd name="T55" fmla="*/ 289 h 818"/>
                <a:gd name="T56" fmla="*/ 548 w 852"/>
                <a:gd name="T57" fmla="*/ 249 h 818"/>
                <a:gd name="T58" fmla="*/ 455 w 852"/>
                <a:gd name="T59" fmla="*/ 167 h 818"/>
                <a:gd name="T60" fmla="*/ 317 w 852"/>
                <a:gd name="T61" fmla="*/ 68 h 818"/>
                <a:gd name="T62" fmla="*/ 116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6"/>
                  </a:moveTo>
                  <a:lnTo>
                    <a:pt x="108" y="246"/>
                  </a:lnTo>
                  <a:cubicBezTo>
                    <a:pt x="79" y="175"/>
                    <a:pt x="77" y="119"/>
                    <a:pt x="105" y="88"/>
                  </a:cubicBezTo>
                  <a:cubicBezTo>
                    <a:pt x="119" y="74"/>
                    <a:pt x="141" y="68"/>
                    <a:pt x="167" y="68"/>
                  </a:cubicBezTo>
                  <a:cubicBezTo>
                    <a:pt x="195" y="68"/>
                    <a:pt x="229" y="74"/>
                    <a:pt x="266" y="91"/>
                  </a:cubicBezTo>
                  <a:cubicBezTo>
                    <a:pt x="277" y="97"/>
                    <a:pt x="289" y="102"/>
                    <a:pt x="303" y="108"/>
                  </a:cubicBezTo>
                  <a:cubicBezTo>
                    <a:pt x="334" y="122"/>
                    <a:pt x="365" y="142"/>
                    <a:pt x="399" y="167"/>
                  </a:cubicBezTo>
                  <a:cubicBezTo>
                    <a:pt x="407" y="173"/>
                    <a:pt x="416" y="178"/>
                    <a:pt x="427" y="187"/>
                  </a:cubicBezTo>
                  <a:cubicBezTo>
                    <a:pt x="436" y="195"/>
                    <a:pt x="447" y="201"/>
                    <a:pt x="455" y="209"/>
                  </a:cubicBezTo>
                  <a:cubicBezTo>
                    <a:pt x="470" y="221"/>
                    <a:pt x="481" y="232"/>
                    <a:pt x="495" y="243"/>
                  </a:cubicBezTo>
                  <a:cubicBezTo>
                    <a:pt x="512" y="258"/>
                    <a:pt x="529" y="275"/>
                    <a:pt x="546" y="292"/>
                  </a:cubicBezTo>
                  <a:cubicBezTo>
                    <a:pt x="563" y="309"/>
                    <a:pt x="577" y="323"/>
                    <a:pt x="591" y="340"/>
                  </a:cubicBezTo>
                  <a:cubicBezTo>
                    <a:pt x="605" y="354"/>
                    <a:pt x="617" y="368"/>
                    <a:pt x="625" y="379"/>
                  </a:cubicBezTo>
                  <a:cubicBezTo>
                    <a:pt x="633" y="390"/>
                    <a:pt x="642" y="399"/>
                    <a:pt x="648" y="410"/>
                  </a:cubicBezTo>
                  <a:cubicBezTo>
                    <a:pt x="656" y="419"/>
                    <a:pt x="662" y="427"/>
                    <a:pt x="670" y="439"/>
                  </a:cubicBezTo>
                  <a:cubicBezTo>
                    <a:pt x="693" y="470"/>
                    <a:pt x="712" y="504"/>
                    <a:pt x="729" y="535"/>
                  </a:cubicBezTo>
                  <a:cubicBezTo>
                    <a:pt x="735" y="546"/>
                    <a:pt x="741" y="560"/>
                    <a:pt x="746" y="571"/>
                  </a:cubicBezTo>
                  <a:cubicBezTo>
                    <a:pt x="775" y="642"/>
                    <a:pt x="778" y="699"/>
                    <a:pt x="746" y="730"/>
                  </a:cubicBezTo>
                  <a:cubicBezTo>
                    <a:pt x="732" y="744"/>
                    <a:pt x="712" y="752"/>
                    <a:pt x="687" y="752"/>
                  </a:cubicBezTo>
                  <a:cubicBezTo>
                    <a:pt x="659" y="752"/>
                    <a:pt x="625" y="744"/>
                    <a:pt x="588" y="727"/>
                  </a:cubicBezTo>
                  <a:cubicBezTo>
                    <a:pt x="577" y="722"/>
                    <a:pt x="563" y="716"/>
                    <a:pt x="551" y="710"/>
                  </a:cubicBezTo>
                  <a:cubicBezTo>
                    <a:pt x="520" y="696"/>
                    <a:pt x="489" y="676"/>
                    <a:pt x="455" y="651"/>
                  </a:cubicBezTo>
                  <a:cubicBezTo>
                    <a:pt x="447" y="645"/>
                    <a:pt x="436" y="639"/>
                    <a:pt x="427" y="631"/>
                  </a:cubicBezTo>
                  <a:cubicBezTo>
                    <a:pt x="419" y="625"/>
                    <a:pt x="407" y="617"/>
                    <a:pt x="399" y="608"/>
                  </a:cubicBezTo>
                  <a:cubicBezTo>
                    <a:pt x="385" y="597"/>
                    <a:pt x="370" y="585"/>
                    <a:pt x="359" y="574"/>
                  </a:cubicBezTo>
                  <a:cubicBezTo>
                    <a:pt x="342" y="560"/>
                    <a:pt x="325" y="543"/>
                    <a:pt x="308" y="526"/>
                  </a:cubicBezTo>
                  <a:cubicBezTo>
                    <a:pt x="291" y="512"/>
                    <a:pt x="277" y="495"/>
                    <a:pt x="260" y="478"/>
                  </a:cubicBezTo>
                  <a:cubicBezTo>
                    <a:pt x="249" y="464"/>
                    <a:pt x="238" y="450"/>
                    <a:pt x="226" y="439"/>
                  </a:cubicBezTo>
                  <a:cubicBezTo>
                    <a:pt x="221" y="427"/>
                    <a:pt x="212" y="419"/>
                    <a:pt x="204" y="410"/>
                  </a:cubicBezTo>
                  <a:cubicBezTo>
                    <a:pt x="198" y="399"/>
                    <a:pt x="189" y="390"/>
                    <a:pt x="184" y="379"/>
                  </a:cubicBezTo>
                  <a:cubicBezTo>
                    <a:pt x="161" y="348"/>
                    <a:pt x="141" y="314"/>
                    <a:pt x="124" y="283"/>
                  </a:cubicBezTo>
                  <a:cubicBezTo>
                    <a:pt x="119" y="272"/>
                    <a:pt x="113" y="260"/>
                    <a:pt x="108" y="246"/>
                  </a:cubicBezTo>
                  <a:lnTo>
                    <a:pt x="116" y="0"/>
                  </a:lnTo>
                  <a:lnTo>
                    <a:pt x="116" y="0"/>
                  </a:lnTo>
                  <a:cubicBezTo>
                    <a:pt x="85" y="0"/>
                    <a:pt x="60" y="9"/>
                    <a:pt x="42" y="26"/>
                  </a:cubicBezTo>
                  <a:cubicBezTo>
                    <a:pt x="0" y="68"/>
                    <a:pt x="14" y="156"/>
                    <a:pt x="65" y="260"/>
                  </a:cubicBezTo>
                  <a:cubicBezTo>
                    <a:pt x="74" y="272"/>
                    <a:pt x="79" y="286"/>
                    <a:pt x="88" y="297"/>
                  </a:cubicBezTo>
                  <a:cubicBezTo>
                    <a:pt x="108" y="334"/>
                    <a:pt x="133" y="371"/>
                    <a:pt x="161" y="410"/>
                  </a:cubicBezTo>
                  <a:cubicBezTo>
                    <a:pt x="170" y="419"/>
                    <a:pt x="175" y="427"/>
                    <a:pt x="184" y="439"/>
                  </a:cubicBezTo>
                  <a:cubicBezTo>
                    <a:pt x="198" y="456"/>
                    <a:pt x="212" y="473"/>
                    <a:pt x="229" y="490"/>
                  </a:cubicBezTo>
                  <a:cubicBezTo>
                    <a:pt x="240" y="504"/>
                    <a:pt x="252" y="518"/>
                    <a:pt x="266" y="529"/>
                  </a:cubicBezTo>
                  <a:cubicBezTo>
                    <a:pt x="272" y="538"/>
                    <a:pt x="280" y="543"/>
                    <a:pt x="286" y="552"/>
                  </a:cubicBezTo>
                  <a:cubicBezTo>
                    <a:pt x="291" y="557"/>
                    <a:pt x="300" y="563"/>
                    <a:pt x="305" y="571"/>
                  </a:cubicBezTo>
                  <a:cubicBezTo>
                    <a:pt x="319" y="583"/>
                    <a:pt x="331" y="594"/>
                    <a:pt x="345" y="605"/>
                  </a:cubicBezTo>
                  <a:cubicBezTo>
                    <a:pt x="362" y="622"/>
                    <a:pt x="382" y="636"/>
                    <a:pt x="399" y="651"/>
                  </a:cubicBezTo>
                  <a:cubicBezTo>
                    <a:pt x="407" y="659"/>
                    <a:pt x="419" y="668"/>
                    <a:pt x="427" y="673"/>
                  </a:cubicBezTo>
                  <a:cubicBezTo>
                    <a:pt x="464" y="702"/>
                    <a:pt x="501" y="727"/>
                    <a:pt x="537" y="749"/>
                  </a:cubicBezTo>
                  <a:cubicBezTo>
                    <a:pt x="551" y="755"/>
                    <a:pt x="563" y="764"/>
                    <a:pt x="577" y="769"/>
                  </a:cubicBezTo>
                  <a:cubicBezTo>
                    <a:pt x="639" y="800"/>
                    <a:pt x="693" y="817"/>
                    <a:pt x="738" y="817"/>
                  </a:cubicBezTo>
                  <a:cubicBezTo>
                    <a:pt x="769" y="817"/>
                    <a:pt x="792" y="809"/>
                    <a:pt x="809" y="792"/>
                  </a:cubicBezTo>
                  <a:cubicBezTo>
                    <a:pt x="851" y="749"/>
                    <a:pt x="840" y="662"/>
                    <a:pt x="786" y="557"/>
                  </a:cubicBezTo>
                  <a:cubicBezTo>
                    <a:pt x="780" y="546"/>
                    <a:pt x="775" y="532"/>
                    <a:pt x="766" y="521"/>
                  </a:cubicBezTo>
                  <a:cubicBezTo>
                    <a:pt x="746" y="484"/>
                    <a:pt x="721" y="447"/>
                    <a:pt x="693" y="410"/>
                  </a:cubicBezTo>
                  <a:cubicBezTo>
                    <a:pt x="684" y="399"/>
                    <a:pt x="676" y="390"/>
                    <a:pt x="670" y="379"/>
                  </a:cubicBezTo>
                  <a:cubicBezTo>
                    <a:pt x="656" y="362"/>
                    <a:pt x="639" y="345"/>
                    <a:pt x="625" y="328"/>
                  </a:cubicBezTo>
                  <a:cubicBezTo>
                    <a:pt x="614" y="314"/>
                    <a:pt x="599" y="300"/>
                    <a:pt x="588" y="289"/>
                  </a:cubicBezTo>
                  <a:cubicBezTo>
                    <a:pt x="583" y="280"/>
                    <a:pt x="574" y="275"/>
                    <a:pt x="568" y="269"/>
                  </a:cubicBezTo>
                  <a:cubicBezTo>
                    <a:pt x="560" y="260"/>
                    <a:pt x="554" y="255"/>
                    <a:pt x="548" y="249"/>
                  </a:cubicBezTo>
                  <a:cubicBezTo>
                    <a:pt x="534" y="235"/>
                    <a:pt x="520" y="224"/>
                    <a:pt x="509" y="212"/>
                  </a:cubicBezTo>
                  <a:cubicBezTo>
                    <a:pt x="492" y="195"/>
                    <a:pt x="472" y="181"/>
                    <a:pt x="455" y="167"/>
                  </a:cubicBezTo>
                  <a:cubicBezTo>
                    <a:pt x="447" y="159"/>
                    <a:pt x="436" y="150"/>
                    <a:pt x="427" y="145"/>
                  </a:cubicBezTo>
                  <a:cubicBezTo>
                    <a:pt x="387" y="116"/>
                    <a:pt x="350" y="91"/>
                    <a:pt x="317" y="68"/>
                  </a:cubicBezTo>
                  <a:cubicBezTo>
                    <a:pt x="303" y="63"/>
                    <a:pt x="291" y="54"/>
                    <a:pt x="277" y="48"/>
                  </a:cubicBezTo>
                  <a:cubicBezTo>
                    <a:pt x="215" y="17"/>
                    <a:pt x="158" y="0"/>
                    <a:pt x="116" y="0"/>
                  </a:cubicBezTo>
                  <a:lnTo>
                    <a:pt x="108" y="2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7" name="Freeform 152"/>
            <p:cNvSpPr>
              <a:spLocks noChangeArrowheads="1"/>
            </p:cNvSpPr>
            <p:nvPr/>
          </p:nvSpPr>
          <p:spPr bwMode="auto">
            <a:xfrm>
              <a:off x="6099" y="2069"/>
              <a:ext cx="37" cy="37"/>
            </a:xfrm>
            <a:custGeom>
              <a:avLst/>
              <a:gdLst>
                <a:gd name="T0" fmla="*/ 82 w 168"/>
                <a:gd name="T1" fmla="*/ 0 h 167"/>
                <a:gd name="T2" fmla="*/ 82 w 168"/>
                <a:gd name="T3" fmla="*/ 0 h 167"/>
                <a:gd name="T4" fmla="*/ 0 w 168"/>
                <a:gd name="T5" fmla="*/ 84 h 167"/>
                <a:gd name="T6" fmla="*/ 82 w 168"/>
                <a:gd name="T7" fmla="*/ 166 h 167"/>
                <a:gd name="T8" fmla="*/ 167 w 168"/>
                <a:gd name="T9" fmla="*/ 84 h 167"/>
                <a:gd name="T10" fmla="*/ 82 w 168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67">
                  <a:moveTo>
                    <a:pt x="82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4"/>
                  </a:cubicBezTo>
                  <a:cubicBezTo>
                    <a:pt x="0" y="130"/>
                    <a:pt x="37" y="166"/>
                    <a:pt x="82" y="166"/>
                  </a:cubicBezTo>
                  <a:cubicBezTo>
                    <a:pt x="127" y="166"/>
                    <a:pt x="167" y="130"/>
                    <a:pt x="167" y="84"/>
                  </a:cubicBezTo>
                  <a:cubicBezTo>
                    <a:pt x="167" y="36"/>
                    <a:pt x="127" y="0"/>
                    <a:pt x="8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8" name="Freeform 153"/>
            <p:cNvSpPr>
              <a:spLocks noChangeArrowheads="1"/>
            </p:cNvSpPr>
            <p:nvPr/>
          </p:nvSpPr>
          <p:spPr bwMode="auto">
            <a:xfrm>
              <a:off x="6668" y="942"/>
              <a:ext cx="90" cy="245"/>
            </a:xfrm>
            <a:custGeom>
              <a:avLst/>
              <a:gdLst>
                <a:gd name="T0" fmla="*/ 312 w 400"/>
                <a:gd name="T1" fmla="*/ 882 h 1084"/>
                <a:gd name="T2" fmla="*/ 88 w 400"/>
                <a:gd name="T3" fmla="*/ 882 h 1084"/>
                <a:gd name="T4" fmla="*/ 201 w 400"/>
                <a:gd name="T5" fmla="*/ 1083 h 1084"/>
                <a:gd name="T6" fmla="*/ 312 w 400"/>
                <a:gd name="T7" fmla="*/ 882 h 1084"/>
                <a:gd name="T8" fmla="*/ 388 w 400"/>
                <a:gd name="T9" fmla="*/ 729 h 1084"/>
                <a:gd name="T10" fmla="*/ 326 w 400"/>
                <a:gd name="T11" fmla="*/ 842 h 1084"/>
                <a:gd name="T12" fmla="*/ 388 w 400"/>
                <a:gd name="T13" fmla="*/ 729 h 1084"/>
                <a:gd name="T14" fmla="*/ 11 w 400"/>
                <a:gd name="T15" fmla="*/ 729 h 1084"/>
                <a:gd name="T16" fmla="*/ 74 w 400"/>
                <a:gd name="T17" fmla="*/ 842 h 1084"/>
                <a:gd name="T18" fmla="*/ 11 w 400"/>
                <a:gd name="T19" fmla="*/ 729 h 1084"/>
                <a:gd name="T20" fmla="*/ 396 w 400"/>
                <a:gd name="T21" fmla="*/ 624 h 1084"/>
                <a:gd name="T22" fmla="*/ 356 w 400"/>
                <a:gd name="T23" fmla="*/ 698 h 1084"/>
                <a:gd name="T24" fmla="*/ 396 w 400"/>
                <a:gd name="T25" fmla="*/ 624 h 1084"/>
                <a:gd name="T26" fmla="*/ 3 w 400"/>
                <a:gd name="T27" fmla="*/ 624 h 1084"/>
                <a:gd name="T28" fmla="*/ 43 w 400"/>
                <a:gd name="T29" fmla="*/ 698 h 1084"/>
                <a:gd name="T30" fmla="*/ 3 w 400"/>
                <a:gd name="T31" fmla="*/ 624 h 1084"/>
                <a:gd name="T32" fmla="*/ 34 w 400"/>
                <a:gd name="T33" fmla="*/ 472 h 1084"/>
                <a:gd name="T34" fmla="*/ 0 w 400"/>
                <a:gd name="T35" fmla="*/ 543 h 1084"/>
                <a:gd name="T36" fmla="*/ 34 w 400"/>
                <a:gd name="T37" fmla="*/ 610 h 1084"/>
                <a:gd name="T38" fmla="*/ 34 w 400"/>
                <a:gd name="T39" fmla="*/ 472 h 1084"/>
                <a:gd name="T40" fmla="*/ 365 w 400"/>
                <a:gd name="T41" fmla="*/ 472 h 1084"/>
                <a:gd name="T42" fmla="*/ 365 w 400"/>
                <a:gd name="T43" fmla="*/ 610 h 1084"/>
                <a:gd name="T44" fmla="*/ 399 w 400"/>
                <a:gd name="T45" fmla="*/ 543 h 1084"/>
                <a:gd name="T46" fmla="*/ 365 w 400"/>
                <a:gd name="T47" fmla="*/ 472 h 1084"/>
                <a:gd name="T48" fmla="*/ 356 w 400"/>
                <a:gd name="T49" fmla="*/ 384 h 1084"/>
                <a:gd name="T50" fmla="*/ 396 w 400"/>
                <a:gd name="T51" fmla="*/ 460 h 1084"/>
                <a:gd name="T52" fmla="*/ 356 w 400"/>
                <a:gd name="T53" fmla="*/ 384 h 1084"/>
                <a:gd name="T54" fmla="*/ 43 w 400"/>
                <a:gd name="T55" fmla="*/ 384 h 1084"/>
                <a:gd name="T56" fmla="*/ 3 w 400"/>
                <a:gd name="T57" fmla="*/ 460 h 1084"/>
                <a:gd name="T58" fmla="*/ 43 w 400"/>
                <a:gd name="T59" fmla="*/ 384 h 1084"/>
                <a:gd name="T60" fmla="*/ 362 w 400"/>
                <a:gd name="T61" fmla="*/ 223 h 1084"/>
                <a:gd name="T62" fmla="*/ 351 w 400"/>
                <a:gd name="T63" fmla="*/ 350 h 1084"/>
                <a:gd name="T64" fmla="*/ 362 w 400"/>
                <a:gd name="T65" fmla="*/ 223 h 1084"/>
                <a:gd name="T66" fmla="*/ 37 w 400"/>
                <a:gd name="T67" fmla="*/ 223 h 1084"/>
                <a:gd name="T68" fmla="*/ 48 w 400"/>
                <a:gd name="T69" fmla="*/ 350 h 1084"/>
                <a:gd name="T70" fmla="*/ 37 w 400"/>
                <a:gd name="T71" fmla="*/ 223 h 1084"/>
                <a:gd name="T72" fmla="*/ 201 w 400"/>
                <a:gd name="T73" fmla="*/ 0 h 1084"/>
                <a:gd name="T74" fmla="*/ 88 w 400"/>
                <a:gd name="T75" fmla="*/ 200 h 1084"/>
                <a:gd name="T76" fmla="*/ 312 w 400"/>
                <a:gd name="T77" fmla="*/ 203 h 1084"/>
                <a:gd name="T78" fmla="*/ 201 w 400"/>
                <a:gd name="T79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0" h="1084">
                  <a:moveTo>
                    <a:pt x="312" y="882"/>
                  </a:moveTo>
                  <a:lnTo>
                    <a:pt x="312" y="882"/>
                  </a:lnTo>
                  <a:cubicBezTo>
                    <a:pt x="280" y="953"/>
                    <a:pt x="243" y="995"/>
                    <a:pt x="201" y="995"/>
                  </a:cubicBezTo>
                  <a:cubicBezTo>
                    <a:pt x="158" y="995"/>
                    <a:pt x="119" y="953"/>
                    <a:pt x="88" y="882"/>
                  </a:cubicBezTo>
                  <a:cubicBezTo>
                    <a:pt x="77" y="888"/>
                    <a:pt x="63" y="896"/>
                    <a:pt x="51" y="902"/>
                  </a:cubicBezTo>
                  <a:cubicBezTo>
                    <a:pt x="88" y="1012"/>
                    <a:pt x="142" y="1083"/>
                    <a:pt x="201" y="1083"/>
                  </a:cubicBezTo>
                  <a:cubicBezTo>
                    <a:pt x="260" y="1083"/>
                    <a:pt x="312" y="1012"/>
                    <a:pt x="348" y="902"/>
                  </a:cubicBezTo>
                  <a:cubicBezTo>
                    <a:pt x="337" y="896"/>
                    <a:pt x="323" y="888"/>
                    <a:pt x="312" y="882"/>
                  </a:cubicBezTo>
                  <a:lnTo>
                    <a:pt x="388" y="729"/>
                  </a:lnTo>
                  <a:lnTo>
                    <a:pt x="388" y="729"/>
                  </a:lnTo>
                  <a:cubicBezTo>
                    <a:pt x="376" y="729"/>
                    <a:pt x="362" y="732"/>
                    <a:pt x="351" y="732"/>
                  </a:cubicBezTo>
                  <a:cubicBezTo>
                    <a:pt x="345" y="774"/>
                    <a:pt x="337" y="811"/>
                    <a:pt x="326" y="842"/>
                  </a:cubicBezTo>
                  <a:cubicBezTo>
                    <a:pt x="337" y="851"/>
                    <a:pt x="351" y="856"/>
                    <a:pt x="362" y="859"/>
                  </a:cubicBezTo>
                  <a:cubicBezTo>
                    <a:pt x="373" y="820"/>
                    <a:pt x="382" y="777"/>
                    <a:pt x="388" y="729"/>
                  </a:cubicBezTo>
                  <a:lnTo>
                    <a:pt x="11" y="729"/>
                  </a:lnTo>
                  <a:lnTo>
                    <a:pt x="11" y="729"/>
                  </a:lnTo>
                  <a:cubicBezTo>
                    <a:pt x="20" y="777"/>
                    <a:pt x="29" y="820"/>
                    <a:pt x="37" y="859"/>
                  </a:cubicBezTo>
                  <a:cubicBezTo>
                    <a:pt x="51" y="856"/>
                    <a:pt x="63" y="851"/>
                    <a:pt x="74" y="842"/>
                  </a:cubicBezTo>
                  <a:cubicBezTo>
                    <a:pt x="65" y="811"/>
                    <a:pt x="54" y="774"/>
                    <a:pt x="48" y="732"/>
                  </a:cubicBezTo>
                  <a:cubicBezTo>
                    <a:pt x="37" y="732"/>
                    <a:pt x="23" y="729"/>
                    <a:pt x="11" y="729"/>
                  </a:cubicBezTo>
                  <a:lnTo>
                    <a:pt x="396" y="624"/>
                  </a:lnTo>
                  <a:lnTo>
                    <a:pt x="396" y="624"/>
                  </a:lnTo>
                  <a:cubicBezTo>
                    <a:pt x="385" y="636"/>
                    <a:pt x="373" y="650"/>
                    <a:pt x="362" y="661"/>
                  </a:cubicBezTo>
                  <a:cubicBezTo>
                    <a:pt x="359" y="675"/>
                    <a:pt x="359" y="687"/>
                    <a:pt x="356" y="698"/>
                  </a:cubicBezTo>
                  <a:cubicBezTo>
                    <a:pt x="368" y="698"/>
                    <a:pt x="379" y="695"/>
                    <a:pt x="390" y="692"/>
                  </a:cubicBezTo>
                  <a:cubicBezTo>
                    <a:pt x="393" y="670"/>
                    <a:pt x="396" y="647"/>
                    <a:pt x="396" y="624"/>
                  </a:cubicBezTo>
                  <a:lnTo>
                    <a:pt x="3" y="624"/>
                  </a:lnTo>
                  <a:lnTo>
                    <a:pt x="3" y="624"/>
                  </a:lnTo>
                  <a:cubicBezTo>
                    <a:pt x="3" y="647"/>
                    <a:pt x="6" y="670"/>
                    <a:pt x="9" y="692"/>
                  </a:cubicBezTo>
                  <a:cubicBezTo>
                    <a:pt x="20" y="695"/>
                    <a:pt x="31" y="698"/>
                    <a:pt x="43" y="698"/>
                  </a:cubicBezTo>
                  <a:cubicBezTo>
                    <a:pt x="40" y="687"/>
                    <a:pt x="40" y="675"/>
                    <a:pt x="40" y="661"/>
                  </a:cubicBezTo>
                  <a:cubicBezTo>
                    <a:pt x="26" y="650"/>
                    <a:pt x="14" y="636"/>
                    <a:pt x="3" y="624"/>
                  </a:cubicBezTo>
                  <a:lnTo>
                    <a:pt x="34" y="472"/>
                  </a:lnTo>
                  <a:lnTo>
                    <a:pt x="34" y="472"/>
                  </a:lnTo>
                  <a:cubicBezTo>
                    <a:pt x="23" y="486"/>
                    <a:pt x="11" y="500"/>
                    <a:pt x="0" y="512"/>
                  </a:cubicBezTo>
                  <a:cubicBezTo>
                    <a:pt x="0" y="523"/>
                    <a:pt x="0" y="531"/>
                    <a:pt x="0" y="543"/>
                  </a:cubicBezTo>
                  <a:cubicBezTo>
                    <a:pt x="0" y="551"/>
                    <a:pt x="0" y="560"/>
                    <a:pt x="0" y="571"/>
                  </a:cubicBezTo>
                  <a:cubicBezTo>
                    <a:pt x="11" y="582"/>
                    <a:pt x="23" y="596"/>
                    <a:pt x="34" y="610"/>
                  </a:cubicBezTo>
                  <a:cubicBezTo>
                    <a:pt x="34" y="588"/>
                    <a:pt x="31" y="565"/>
                    <a:pt x="31" y="543"/>
                  </a:cubicBezTo>
                  <a:cubicBezTo>
                    <a:pt x="31" y="517"/>
                    <a:pt x="34" y="494"/>
                    <a:pt x="34" y="472"/>
                  </a:cubicBezTo>
                  <a:lnTo>
                    <a:pt x="365" y="472"/>
                  </a:lnTo>
                  <a:lnTo>
                    <a:pt x="365" y="472"/>
                  </a:lnTo>
                  <a:cubicBezTo>
                    <a:pt x="368" y="494"/>
                    <a:pt x="368" y="517"/>
                    <a:pt x="368" y="543"/>
                  </a:cubicBezTo>
                  <a:cubicBezTo>
                    <a:pt x="368" y="565"/>
                    <a:pt x="368" y="588"/>
                    <a:pt x="365" y="610"/>
                  </a:cubicBezTo>
                  <a:cubicBezTo>
                    <a:pt x="376" y="596"/>
                    <a:pt x="388" y="582"/>
                    <a:pt x="399" y="571"/>
                  </a:cubicBezTo>
                  <a:cubicBezTo>
                    <a:pt x="399" y="560"/>
                    <a:pt x="399" y="551"/>
                    <a:pt x="399" y="543"/>
                  </a:cubicBezTo>
                  <a:cubicBezTo>
                    <a:pt x="399" y="531"/>
                    <a:pt x="399" y="523"/>
                    <a:pt x="399" y="512"/>
                  </a:cubicBezTo>
                  <a:cubicBezTo>
                    <a:pt x="388" y="500"/>
                    <a:pt x="376" y="486"/>
                    <a:pt x="365" y="472"/>
                  </a:cubicBezTo>
                  <a:lnTo>
                    <a:pt x="356" y="384"/>
                  </a:lnTo>
                  <a:lnTo>
                    <a:pt x="356" y="384"/>
                  </a:lnTo>
                  <a:cubicBezTo>
                    <a:pt x="359" y="395"/>
                    <a:pt x="359" y="410"/>
                    <a:pt x="362" y="421"/>
                  </a:cubicBezTo>
                  <a:cubicBezTo>
                    <a:pt x="373" y="432"/>
                    <a:pt x="385" y="446"/>
                    <a:pt x="396" y="460"/>
                  </a:cubicBezTo>
                  <a:cubicBezTo>
                    <a:pt x="396" y="435"/>
                    <a:pt x="393" y="412"/>
                    <a:pt x="390" y="390"/>
                  </a:cubicBezTo>
                  <a:cubicBezTo>
                    <a:pt x="379" y="387"/>
                    <a:pt x="368" y="387"/>
                    <a:pt x="356" y="384"/>
                  </a:cubicBezTo>
                  <a:lnTo>
                    <a:pt x="43" y="384"/>
                  </a:lnTo>
                  <a:lnTo>
                    <a:pt x="43" y="384"/>
                  </a:lnTo>
                  <a:cubicBezTo>
                    <a:pt x="31" y="387"/>
                    <a:pt x="20" y="387"/>
                    <a:pt x="9" y="390"/>
                  </a:cubicBezTo>
                  <a:cubicBezTo>
                    <a:pt x="6" y="412"/>
                    <a:pt x="3" y="435"/>
                    <a:pt x="3" y="460"/>
                  </a:cubicBezTo>
                  <a:cubicBezTo>
                    <a:pt x="14" y="446"/>
                    <a:pt x="26" y="432"/>
                    <a:pt x="40" y="421"/>
                  </a:cubicBezTo>
                  <a:cubicBezTo>
                    <a:pt x="40" y="410"/>
                    <a:pt x="40" y="395"/>
                    <a:pt x="43" y="384"/>
                  </a:cubicBezTo>
                  <a:lnTo>
                    <a:pt x="362" y="223"/>
                  </a:lnTo>
                  <a:lnTo>
                    <a:pt x="362" y="223"/>
                  </a:lnTo>
                  <a:cubicBezTo>
                    <a:pt x="351" y="228"/>
                    <a:pt x="337" y="234"/>
                    <a:pt x="326" y="240"/>
                  </a:cubicBezTo>
                  <a:cubicBezTo>
                    <a:pt x="337" y="271"/>
                    <a:pt x="345" y="311"/>
                    <a:pt x="351" y="350"/>
                  </a:cubicBezTo>
                  <a:cubicBezTo>
                    <a:pt x="362" y="350"/>
                    <a:pt x="376" y="353"/>
                    <a:pt x="388" y="353"/>
                  </a:cubicBezTo>
                  <a:cubicBezTo>
                    <a:pt x="382" y="308"/>
                    <a:pt x="373" y="263"/>
                    <a:pt x="362" y="223"/>
                  </a:cubicBezTo>
                  <a:lnTo>
                    <a:pt x="37" y="223"/>
                  </a:lnTo>
                  <a:lnTo>
                    <a:pt x="37" y="223"/>
                  </a:lnTo>
                  <a:cubicBezTo>
                    <a:pt x="29" y="263"/>
                    <a:pt x="20" y="308"/>
                    <a:pt x="11" y="353"/>
                  </a:cubicBezTo>
                  <a:cubicBezTo>
                    <a:pt x="23" y="353"/>
                    <a:pt x="37" y="350"/>
                    <a:pt x="48" y="350"/>
                  </a:cubicBezTo>
                  <a:cubicBezTo>
                    <a:pt x="54" y="311"/>
                    <a:pt x="65" y="271"/>
                    <a:pt x="74" y="240"/>
                  </a:cubicBezTo>
                  <a:cubicBezTo>
                    <a:pt x="63" y="234"/>
                    <a:pt x="51" y="228"/>
                    <a:pt x="37" y="223"/>
                  </a:cubicBezTo>
                  <a:lnTo>
                    <a:pt x="201" y="0"/>
                  </a:lnTo>
                  <a:lnTo>
                    <a:pt x="201" y="0"/>
                  </a:lnTo>
                  <a:cubicBezTo>
                    <a:pt x="142" y="0"/>
                    <a:pt x="88" y="70"/>
                    <a:pt x="51" y="181"/>
                  </a:cubicBezTo>
                  <a:cubicBezTo>
                    <a:pt x="63" y="186"/>
                    <a:pt x="77" y="195"/>
                    <a:pt x="88" y="200"/>
                  </a:cubicBezTo>
                  <a:cubicBezTo>
                    <a:pt x="119" y="130"/>
                    <a:pt x="158" y="87"/>
                    <a:pt x="201" y="87"/>
                  </a:cubicBezTo>
                  <a:cubicBezTo>
                    <a:pt x="243" y="87"/>
                    <a:pt x="280" y="130"/>
                    <a:pt x="312" y="203"/>
                  </a:cubicBezTo>
                  <a:cubicBezTo>
                    <a:pt x="323" y="195"/>
                    <a:pt x="337" y="186"/>
                    <a:pt x="348" y="181"/>
                  </a:cubicBezTo>
                  <a:cubicBezTo>
                    <a:pt x="312" y="70"/>
                    <a:pt x="260" y="0"/>
                    <a:pt x="201" y="0"/>
                  </a:cubicBezTo>
                  <a:lnTo>
                    <a:pt x="312" y="8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59" name="Freeform 154"/>
            <p:cNvSpPr>
              <a:spLocks noChangeArrowheads="1"/>
            </p:cNvSpPr>
            <p:nvPr/>
          </p:nvSpPr>
          <p:spPr bwMode="auto">
            <a:xfrm>
              <a:off x="6590" y="1019"/>
              <a:ext cx="245" cy="90"/>
            </a:xfrm>
            <a:custGeom>
              <a:avLst/>
              <a:gdLst>
                <a:gd name="T0" fmla="*/ 611 w 1084"/>
                <a:gd name="T1" fmla="*/ 365 h 400"/>
                <a:gd name="T2" fmla="*/ 473 w 1084"/>
                <a:gd name="T3" fmla="*/ 365 h 400"/>
                <a:gd name="T4" fmla="*/ 543 w 1084"/>
                <a:gd name="T5" fmla="*/ 399 h 400"/>
                <a:gd name="T6" fmla="*/ 611 w 1084"/>
                <a:gd name="T7" fmla="*/ 365 h 400"/>
                <a:gd name="T8" fmla="*/ 241 w 1084"/>
                <a:gd name="T9" fmla="*/ 325 h 400"/>
                <a:gd name="T10" fmla="*/ 353 w 1084"/>
                <a:gd name="T11" fmla="*/ 387 h 400"/>
                <a:gd name="T12" fmla="*/ 461 w 1084"/>
                <a:gd name="T13" fmla="*/ 396 h 400"/>
                <a:gd name="T14" fmla="*/ 385 w 1084"/>
                <a:gd name="T15" fmla="*/ 356 h 400"/>
                <a:gd name="T16" fmla="*/ 241 w 1084"/>
                <a:gd name="T17" fmla="*/ 325 h 400"/>
                <a:gd name="T18" fmla="*/ 843 w 1084"/>
                <a:gd name="T19" fmla="*/ 325 h 400"/>
                <a:gd name="T20" fmla="*/ 698 w 1084"/>
                <a:gd name="T21" fmla="*/ 356 h 400"/>
                <a:gd name="T22" fmla="*/ 625 w 1084"/>
                <a:gd name="T23" fmla="*/ 396 h 400"/>
                <a:gd name="T24" fmla="*/ 730 w 1084"/>
                <a:gd name="T25" fmla="*/ 387 h 400"/>
                <a:gd name="T26" fmla="*/ 843 w 1084"/>
                <a:gd name="T27" fmla="*/ 325 h 400"/>
                <a:gd name="T28" fmla="*/ 902 w 1084"/>
                <a:gd name="T29" fmla="*/ 50 h 400"/>
                <a:gd name="T30" fmla="*/ 996 w 1084"/>
                <a:gd name="T31" fmla="*/ 201 h 400"/>
                <a:gd name="T32" fmla="*/ 902 w 1084"/>
                <a:gd name="T33" fmla="*/ 348 h 400"/>
                <a:gd name="T34" fmla="*/ 902 w 1084"/>
                <a:gd name="T35" fmla="*/ 50 h 400"/>
                <a:gd name="T36" fmla="*/ 181 w 1084"/>
                <a:gd name="T37" fmla="*/ 50 h 400"/>
                <a:gd name="T38" fmla="*/ 181 w 1084"/>
                <a:gd name="T39" fmla="*/ 348 h 400"/>
                <a:gd name="T40" fmla="*/ 88 w 1084"/>
                <a:gd name="T41" fmla="*/ 201 h 400"/>
                <a:gd name="T42" fmla="*/ 181 w 1084"/>
                <a:gd name="T43" fmla="*/ 50 h 400"/>
                <a:gd name="T44" fmla="*/ 625 w 1084"/>
                <a:gd name="T45" fmla="*/ 3 h 400"/>
                <a:gd name="T46" fmla="*/ 698 w 1084"/>
                <a:gd name="T47" fmla="*/ 42 h 400"/>
                <a:gd name="T48" fmla="*/ 843 w 1084"/>
                <a:gd name="T49" fmla="*/ 73 h 400"/>
                <a:gd name="T50" fmla="*/ 730 w 1084"/>
                <a:gd name="T51" fmla="*/ 11 h 400"/>
                <a:gd name="T52" fmla="*/ 625 w 1084"/>
                <a:gd name="T53" fmla="*/ 3 h 400"/>
                <a:gd name="T54" fmla="*/ 461 w 1084"/>
                <a:gd name="T55" fmla="*/ 3 h 400"/>
                <a:gd name="T56" fmla="*/ 353 w 1084"/>
                <a:gd name="T57" fmla="*/ 11 h 400"/>
                <a:gd name="T58" fmla="*/ 241 w 1084"/>
                <a:gd name="T59" fmla="*/ 73 h 400"/>
                <a:gd name="T60" fmla="*/ 385 w 1084"/>
                <a:gd name="T61" fmla="*/ 42 h 400"/>
                <a:gd name="T62" fmla="*/ 461 w 1084"/>
                <a:gd name="T63" fmla="*/ 3 h 400"/>
                <a:gd name="T64" fmla="*/ 543 w 1084"/>
                <a:gd name="T65" fmla="*/ 0 h 400"/>
                <a:gd name="T66" fmla="*/ 473 w 1084"/>
                <a:gd name="T67" fmla="*/ 34 h 400"/>
                <a:gd name="T68" fmla="*/ 611 w 1084"/>
                <a:gd name="T69" fmla="*/ 34 h 400"/>
                <a:gd name="T70" fmla="*/ 543 w 1084"/>
                <a:gd name="T7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4" h="400">
                  <a:moveTo>
                    <a:pt x="611" y="365"/>
                  </a:moveTo>
                  <a:lnTo>
                    <a:pt x="611" y="365"/>
                  </a:lnTo>
                  <a:cubicBezTo>
                    <a:pt x="588" y="367"/>
                    <a:pt x="566" y="367"/>
                    <a:pt x="543" y="367"/>
                  </a:cubicBezTo>
                  <a:cubicBezTo>
                    <a:pt x="517" y="367"/>
                    <a:pt x="495" y="367"/>
                    <a:pt x="473" y="365"/>
                  </a:cubicBezTo>
                  <a:cubicBezTo>
                    <a:pt x="487" y="376"/>
                    <a:pt x="500" y="387"/>
                    <a:pt x="512" y="399"/>
                  </a:cubicBezTo>
                  <a:cubicBezTo>
                    <a:pt x="523" y="399"/>
                    <a:pt x="532" y="399"/>
                    <a:pt x="543" y="399"/>
                  </a:cubicBezTo>
                  <a:cubicBezTo>
                    <a:pt x="551" y="399"/>
                    <a:pt x="560" y="399"/>
                    <a:pt x="571" y="399"/>
                  </a:cubicBezTo>
                  <a:cubicBezTo>
                    <a:pt x="583" y="387"/>
                    <a:pt x="597" y="376"/>
                    <a:pt x="611" y="365"/>
                  </a:cubicBezTo>
                  <a:lnTo>
                    <a:pt x="241" y="325"/>
                  </a:lnTo>
                  <a:lnTo>
                    <a:pt x="241" y="325"/>
                  </a:lnTo>
                  <a:cubicBezTo>
                    <a:pt x="235" y="336"/>
                    <a:pt x="229" y="350"/>
                    <a:pt x="224" y="362"/>
                  </a:cubicBezTo>
                  <a:cubicBezTo>
                    <a:pt x="263" y="373"/>
                    <a:pt x="308" y="382"/>
                    <a:pt x="353" y="387"/>
                  </a:cubicBezTo>
                  <a:cubicBezTo>
                    <a:pt x="365" y="387"/>
                    <a:pt x="379" y="390"/>
                    <a:pt x="390" y="390"/>
                  </a:cubicBezTo>
                  <a:cubicBezTo>
                    <a:pt x="413" y="393"/>
                    <a:pt x="436" y="396"/>
                    <a:pt x="461" y="396"/>
                  </a:cubicBezTo>
                  <a:cubicBezTo>
                    <a:pt x="447" y="385"/>
                    <a:pt x="433" y="373"/>
                    <a:pt x="422" y="362"/>
                  </a:cubicBezTo>
                  <a:cubicBezTo>
                    <a:pt x="410" y="359"/>
                    <a:pt x="396" y="359"/>
                    <a:pt x="385" y="356"/>
                  </a:cubicBezTo>
                  <a:cubicBezTo>
                    <a:pt x="373" y="356"/>
                    <a:pt x="362" y="353"/>
                    <a:pt x="351" y="350"/>
                  </a:cubicBezTo>
                  <a:cubicBezTo>
                    <a:pt x="311" y="345"/>
                    <a:pt x="272" y="336"/>
                    <a:pt x="241" y="325"/>
                  </a:cubicBezTo>
                  <a:lnTo>
                    <a:pt x="843" y="325"/>
                  </a:lnTo>
                  <a:lnTo>
                    <a:pt x="843" y="325"/>
                  </a:lnTo>
                  <a:cubicBezTo>
                    <a:pt x="812" y="336"/>
                    <a:pt x="775" y="345"/>
                    <a:pt x="732" y="350"/>
                  </a:cubicBezTo>
                  <a:cubicBezTo>
                    <a:pt x="721" y="353"/>
                    <a:pt x="710" y="356"/>
                    <a:pt x="698" y="356"/>
                  </a:cubicBezTo>
                  <a:cubicBezTo>
                    <a:pt x="687" y="359"/>
                    <a:pt x="676" y="359"/>
                    <a:pt x="662" y="362"/>
                  </a:cubicBezTo>
                  <a:cubicBezTo>
                    <a:pt x="651" y="373"/>
                    <a:pt x="636" y="385"/>
                    <a:pt x="625" y="396"/>
                  </a:cubicBezTo>
                  <a:cubicBezTo>
                    <a:pt x="648" y="396"/>
                    <a:pt x="670" y="393"/>
                    <a:pt x="693" y="390"/>
                  </a:cubicBezTo>
                  <a:cubicBezTo>
                    <a:pt x="704" y="390"/>
                    <a:pt x="718" y="387"/>
                    <a:pt x="730" y="387"/>
                  </a:cubicBezTo>
                  <a:cubicBezTo>
                    <a:pt x="778" y="382"/>
                    <a:pt x="820" y="373"/>
                    <a:pt x="860" y="362"/>
                  </a:cubicBezTo>
                  <a:cubicBezTo>
                    <a:pt x="857" y="350"/>
                    <a:pt x="851" y="336"/>
                    <a:pt x="843" y="325"/>
                  </a:cubicBezTo>
                  <a:lnTo>
                    <a:pt x="902" y="50"/>
                  </a:lnTo>
                  <a:lnTo>
                    <a:pt x="902" y="50"/>
                  </a:lnTo>
                  <a:cubicBezTo>
                    <a:pt x="896" y="62"/>
                    <a:pt x="888" y="76"/>
                    <a:pt x="882" y="87"/>
                  </a:cubicBezTo>
                  <a:cubicBezTo>
                    <a:pt x="953" y="118"/>
                    <a:pt x="996" y="158"/>
                    <a:pt x="996" y="201"/>
                  </a:cubicBezTo>
                  <a:cubicBezTo>
                    <a:pt x="996" y="243"/>
                    <a:pt x="953" y="280"/>
                    <a:pt x="882" y="311"/>
                  </a:cubicBezTo>
                  <a:cubicBezTo>
                    <a:pt x="888" y="322"/>
                    <a:pt x="896" y="336"/>
                    <a:pt x="902" y="348"/>
                  </a:cubicBezTo>
                  <a:cubicBezTo>
                    <a:pt x="1013" y="311"/>
                    <a:pt x="1083" y="260"/>
                    <a:pt x="1083" y="201"/>
                  </a:cubicBezTo>
                  <a:cubicBezTo>
                    <a:pt x="1083" y="141"/>
                    <a:pt x="1013" y="87"/>
                    <a:pt x="902" y="50"/>
                  </a:cubicBezTo>
                  <a:lnTo>
                    <a:pt x="181" y="50"/>
                  </a:lnTo>
                  <a:lnTo>
                    <a:pt x="181" y="50"/>
                  </a:lnTo>
                  <a:cubicBezTo>
                    <a:pt x="71" y="87"/>
                    <a:pt x="0" y="141"/>
                    <a:pt x="0" y="201"/>
                  </a:cubicBezTo>
                  <a:cubicBezTo>
                    <a:pt x="0" y="260"/>
                    <a:pt x="71" y="311"/>
                    <a:pt x="181" y="348"/>
                  </a:cubicBezTo>
                  <a:cubicBezTo>
                    <a:pt x="187" y="336"/>
                    <a:pt x="195" y="322"/>
                    <a:pt x="201" y="311"/>
                  </a:cubicBezTo>
                  <a:cubicBezTo>
                    <a:pt x="130" y="280"/>
                    <a:pt x="88" y="243"/>
                    <a:pt x="88" y="201"/>
                  </a:cubicBezTo>
                  <a:cubicBezTo>
                    <a:pt x="88" y="158"/>
                    <a:pt x="130" y="118"/>
                    <a:pt x="201" y="87"/>
                  </a:cubicBezTo>
                  <a:cubicBezTo>
                    <a:pt x="195" y="76"/>
                    <a:pt x="187" y="62"/>
                    <a:pt x="181" y="50"/>
                  </a:cubicBezTo>
                  <a:lnTo>
                    <a:pt x="625" y="3"/>
                  </a:lnTo>
                  <a:lnTo>
                    <a:pt x="625" y="3"/>
                  </a:lnTo>
                  <a:cubicBezTo>
                    <a:pt x="636" y="14"/>
                    <a:pt x="651" y="25"/>
                    <a:pt x="662" y="39"/>
                  </a:cubicBezTo>
                  <a:cubicBezTo>
                    <a:pt x="676" y="39"/>
                    <a:pt x="687" y="42"/>
                    <a:pt x="698" y="42"/>
                  </a:cubicBezTo>
                  <a:cubicBezTo>
                    <a:pt x="710" y="45"/>
                    <a:pt x="721" y="45"/>
                    <a:pt x="732" y="48"/>
                  </a:cubicBezTo>
                  <a:cubicBezTo>
                    <a:pt x="775" y="53"/>
                    <a:pt x="812" y="65"/>
                    <a:pt x="843" y="73"/>
                  </a:cubicBezTo>
                  <a:cubicBezTo>
                    <a:pt x="851" y="62"/>
                    <a:pt x="857" y="50"/>
                    <a:pt x="860" y="37"/>
                  </a:cubicBezTo>
                  <a:cubicBezTo>
                    <a:pt x="820" y="28"/>
                    <a:pt x="778" y="20"/>
                    <a:pt x="730" y="11"/>
                  </a:cubicBezTo>
                  <a:cubicBezTo>
                    <a:pt x="718" y="11"/>
                    <a:pt x="704" y="8"/>
                    <a:pt x="693" y="8"/>
                  </a:cubicBezTo>
                  <a:cubicBezTo>
                    <a:pt x="670" y="6"/>
                    <a:pt x="648" y="3"/>
                    <a:pt x="625" y="3"/>
                  </a:cubicBezTo>
                  <a:lnTo>
                    <a:pt x="461" y="3"/>
                  </a:lnTo>
                  <a:lnTo>
                    <a:pt x="461" y="3"/>
                  </a:lnTo>
                  <a:cubicBezTo>
                    <a:pt x="436" y="3"/>
                    <a:pt x="413" y="6"/>
                    <a:pt x="390" y="8"/>
                  </a:cubicBezTo>
                  <a:cubicBezTo>
                    <a:pt x="379" y="8"/>
                    <a:pt x="365" y="11"/>
                    <a:pt x="353" y="11"/>
                  </a:cubicBezTo>
                  <a:cubicBezTo>
                    <a:pt x="308" y="20"/>
                    <a:pt x="263" y="28"/>
                    <a:pt x="224" y="37"/>
                  </a:cubicBezTo>
                  <a:cubicBezTo>
                    <a:pt x="229" y="50"/>
                    <a:pt x="235" y="62"/>
                    <a:pt x="241" y="73"/>
                  </a:cubicBezTo>
                  <a:cubicBezTo>
                    <a:pt x="272" y="65"/>
                    <a:pt x="311" y="53"/>
                    <a:pt x="351" y="48"/>
                  </a:cubicBezTo>
                  <a:cubicBezTo>
                    <a:pt x="362" y="45"/>
                    <a:pt x="373" y="45"/>
                    <a:pt x="385" y="42"/>
                  </a:cubicBezTo>
                  <a:cubicBezTo>
                    <a:pt x="396" y="42"/>
                    <a:pt x="410" y="39"/>
                    <a:pt x="422" y="39"/>
                  </a:cubicBezTo>
                  <a:cubicBezTo>
                    <a:pt x="433" y="25"/>
                    <a:pt x="447" y="14"/>
                    <a:pt x="461" y="3"/>
                  </a:cubicBezTo>
                  <a:lnTo>
                    <a:pt x="543" y="0"/>
                  </a:lnTo>
                  <a:lnTo>
                    <a:pt x="543" y="0"/>
                  </a:lnTo>
                  <a:cubicBezTo>
                    <a:pt x="532" y="0"/>
                    <a:pt x="523" y="0"/>
                    <a:pt x="512" y="0"/>
                  </a:cubicBezTo>
                  <a:cubicBezTo>
                    <a:pt x="500" y="11"/>
                    <a:pt x="487" y="23"/>
                    <a:pt x="473" y="34"/>
                  </a:cubicBezTo>
                  <a:cubicBezTo>
                    <a:pt x="495" y="34"/>
                    <a:pt x="517" y="31"/>
                    <a:pt x="543" y="31"/>
                  </a:cubicBezTo>
                  <a:cubicBezTo>
                    <a:pt x="566" y="31"/>
                    <a:pt x="588" y="34"/>
                    <a:pt x="611" y="34"/>
                  </a:cubicBezTo>
                  <a:cubicBezTo>
                    <a:pt x="597" y="23"/>
                    <a:pt x="583" y="11"/>
                    <a:pt x="571" y="0"/>
                  </a:cubicBezTo>
                  <a:cubicBezTo>
                    <a:pt x="560" y="0"/>
                    <a:pt x="551" y="0"/>
                    <a:pt x="543" y="0"/>
                  </a:cubicBezTo>
                  <a:lnTo>
                    <a:pt x="611" y="3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0" name="Freeform 155"/>
            <p:cNvSpPr>
              <a:spLocks noChangeArrowheads="1"/>
            </p:cNvSpPr>
            <p:nvPr/>
          </p:nvSpPr>
          <p:spPr bwMode="auto">
            <a:xfrm>
              <a:off x="6616" y="972"/>
              <a:ext cx="192" cy="184"/>
            </a:xfrm>
            <a:custGeom>
              <a:avLst/>
              <a:gdLst>
                <a:gd name="T0" fmla="*/ 162 w 852"/>
                <a:gd name="T1" fmla="*/ 410 h 818"/>
                <a:gd name="T2" fmla="*/ 65 w 852"/>
                <a:gd name="T3" fmla="*/ 557 h 818"/>
                <a:gd name="T4" fmla="*/ 116 w 852"/>
                <a:gd name="T5" fmla="*/ 817 h 818"/>
                <a:gd name="T6" fmla="*/ 314 w 852"/>
                <a:gd name="T7" fmla="*/ 749 h 818"/>
                <a:gd name="T8" fmla="*/ 399 w 852"/>
                <a:gd name="T9" fmla="*/ 650 h 818"/>
                <a:gd name="T10" fmla="*/ 263 w 852"/>
                <a:gd name="T11" fmla="*/ 726 h 818"/>
                <a:gd name="T12" fmla="*/ 105 w 852"/>
                <a:gd name="T13" fmla="*/ 729 h 818"/>
                <a:gd name="T14" fmla="*/ 125 w 852"/>
                <a:gd name="T15" fmla="*/ 534 h 818"/>
                <a:gd name="T16" fmla="*/ 162 w 852"/>
                <a:gd name="T17" fmla="*/ 410 h 818"/>
                <a:gd name="T18" fmla="*/ 648 w 852"/>
                <a:gd name="T19" fmla="*/ 410 h 818"/>
                <a:gd name="T20" fmla="*/ 591 w 852"/>
                <a:gd name="T21" fmla="*/ 477 h 818"/>
                <a:gd name="T22" fmla="*/ 495 w 852"/>
                <a:gd name="T23" fmla="*/ 574 h 818"/>
                <a:gd name="T24" fmla="*/ 427 w 852"/>
                <a:gd name="T25" fmla="*/ 630 h 818"/>
                <a:gd name="T26" fmla="*/ 509 w 852"/>
                <a:gd name="T27" fmla="*/ 605 h 818"/>
                <a:gd name="T28" fmla="*/ 568 w 852"/>
                <a:gd name="T29" fmla="*/ 551 h 818"/>
                <a:gd name="T30" fmla="*/ 622 w 852"/>
                <a:gd name="T31" fmla="*/ 491 h 818"/>
                <a:gd name="T32" fmla="*/ 648 w 852"/>
                <a:gd name="T33" fmla="*/ 410 h 818"/>
                <a:gd name="T34" fmla="*/ 399 w 852"/>
                <a:gd name="T35" fmla="*/ 166 h 818"/>
                <a:gd name="T36" fmla="*/ 306 w 852"/>
                <a:gd name="T37" fmla="*/ 248 h 818"/>
                <a:gd name="T38" fmla="*/ 266 w 852"/>
                <a:gd name="T39" fmla="*/ 288 h 818"/>
                <a:gd name="T40" fmla="*/ 184 w 852"/>
                <a:gd name="T41" fmla="*/ 381 h 818"/>
                <a:gd name="T42" fmla="*/ 226 w 852"/>
                <a:gd name="T43" fmla="*/ 379 h 818"/>
                <a:gd name="T44" fmla="*/ 308 w 852"/>
                <a:gd name="T45" fmla="*/ 291 h 818"/>
                <a:gd name="T46" fmla="*/ 396 w 852"/>
                <a:gd name="T47" fmla="*/ 209 h 818"/>
                <a:gd name="T48" fmla="*/ 399 w 852"/>
                <a:gd name="T49" fmla="*/ 166 h 818"/>
                <a:gd name="T50" fmla="*/ 738 w 852"/>
                <a:gd name="T51" fmla="*/ 0 h 818"/>
                <a:gd name="T52" fmla="*/ 538 w 852"/>
                <a:gd name="T53" fmla="*/ 70 h 818"/>
                <a:gd name="T54" fmla="*/ 455 w 852"/>
                <a:gd name="T55" fmla="*/ 166 h 818"/>
                <a:gd name="T56" fmla="*/ 588 w 852"/>
                <a:gd name="T57" fmla="*/ 90 h 818"/>
                <a:gd name="T58" fmla="*/ 747 w 852"/>
                <a:gd name="T59" fmla="*/ 87 h 818"/>
                <a:gd name="T60" fmla="*/ 727 w 852"/>
                <a:gd name="T61" fmla="*/ 282 h 818"/>
                <a:gd name="T62" fmla="*/ 690 w 852"/>
                <a:gd name="T63" fmla="*/ 410 h 818"/>
                <a:gd name="T64" fmla="*/ 786 w 852"/>
                <a:gd name="T65" fmla="*/ 259 h 818"/>
                <a:gd name="T66" fmla="*/ 738 w 852"/>
                <a:gd name="T67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2" h="818">
                  <a:moveTo>
                    <a:pt x="162" y="410"/>
                  </a:moveTo>
                  <a:lnTo>
                    <a:pt x="162" y="410"/>
                  </a:lnTo>
                  <a:cubicBezTo>
                    <a:pt x="133" y="446"/>
                    <a:pt x="108" y="483"/>
                    <a:pt x="85" y="520"/>
                  </a:cubicBezTo>
                  <a:cubicBezTo>
                    <a:pt x="79" y="531"/>
                    <a:pt x="71" y="545"/>
                    <a:pt x="65" y="557"/>
                  </a:cubicBezTo>
                  <a:cubicBezTo>
                    <a:pt x="11" y="661"/>
                    <a:pt x="0" y="749"/>
                    <a:pt x="42" y="791"/>
                  </a:cubicBezTo>
                  <a:cubicBezTo>
                    <a:pt x="59" y="808"/>
                    <a:pt x="85" y="817"/>
                    <a:pt x="116" y="817"/>
                  </a:cubicBezTo>
                  <a:cubicBezTo>
                    <a:pt x="159" y="817"/>
                    <a:pt x="215" y="800"/>
                    <a:pt x="277" y="769"/>
                  </a:cubicBezTo>
                  <a:cubicBezTo>
                    <a:pt x="289" y="763"/>
                    <a:pt x="303" y="755"/>
                    <a:pt x="314" y="749"/>
                  </a:cubicBezTo>
                  <a:cubicBezTo>
                    <a:pt x="351" y="726"/>
                    <a:pt x="387" y="703"/>
                    <a:pt x="427" y="672"/>
                  </a:cubicBezTo>
                  <a:cubicBezTo>
                    <a:pt x="416" y="667"/>
                    <a:pt x="407" y="658"/>
                    <a:pt x="399" y="650"/>
                  </a:cubicBezTo>
                  <a:cubicBezTo>
                    <a:pt x="365" y="675"/>
                    <a:pt x="331" y="695"/>
                    <a:pt x="300" y="709"/>
                  </a:cubicBezTo>
                  <a:cubicBezTo>
                    <a:pt x="289" y="718"/>
                    <a:pt x="277" y="723"/>
                    <a:pt x="263" y="726"/>
                  </a:cubicBezTo>
                  <a:cubicBezTo>
                    <a:pt x="226" y="743"/>
                    <a:pt x="192" y="752"/>
                    <a:pt x="164" y="752"/>
                  </a:cubicBezTo>
                  <a:cubicBezTo>
                    <a:pt x="139" y="752"/>
                    <a:pt x="119" y="743"/>
                    <a:pt x="105" y="729"/>
                  </a:cubicBezTo>
                  <a:cubicBezTo>
                    <a:pt x="74" y="698"/>
                    <a:pt x="76" y="641"/>
                    <a:pt x="108" y="571"/>
                  </a:cubicBezTo>
                  <a:cubicBezTo>
                    <a:pt x="113" y="559"/>
                    <a:pt x="119" y="545"/>
                    <a:pt x="125" y="534"/>
                  </a:cubicBezTo>
                  <a:cubicBezTo>
                    <a:pt x="139" y="503"/>
                    <a:pt x="159" y="469"/>
                    <a:pt x="184" y="438"/>
                  </a:cubicBezTo>
                  <a:cubicBezTo>
                    <a:pt x="175" y="427"/>
                    <a:pt x="167" y="418"/>
                    <a:pt x="162" y="410"/>
                  </a:cubicBezTo>
                  <a:lnTo>
                    <a:pt x="648" y="410"/>
                  </a:lnTo>
                  <a:lnTo>
                    <a:pt x="648" y="410"/>
                  </a:lnTo>
                  <a:cubicBezTo>
                    <a:pt x="642" y="418"/>
                    <a:pt x="633" y="427"/>
                    <a:pt x="625" y="438"/>
                  </a:cubicBezTo>
                  <a:cubicBezTo>
                    <a:pt x="614" y="449"/>
                    <a:pt x="602" y="463"/>
                    <a:pt x="591" y="477"/>
                  </a:cubicBezTo>
                  <a:cubicBezTo>
                    <a:pt x="577" y="494"/>
                    <a:pt x="560" y="511"/>
                    <a:pt x="543" y="525"/>
                  </a:cubicBezTo>
                  <a:cubicBezTo>
                    <a:pt x="529" y="542"/>
                    <a:pt x="512" y="559"/>
                    <a:pt x="495" y="574"/>
                  </a:cubicBezTo>
                  <a:cubicBezTo>
                    <a:pt x="481" y="585"/>
                    <a:pt x="467" y="596"/>
                    <a:pt x="455" y="608"/>
                  </a:cubicBezTo>
                  <a:cubicBezTo>
                    <a:pt x="444" y="616"/>
                    <a:pt x="435" y="625"/>
                    <a:pt x="427" y="630"/>
                  </a:cubicBezTo>
                  <a:cubicBezTo>
                    <a:pt x="435" y="638"/>
                    <a:pt x="444" y="644"/>
                    <a:pt x="455" y="650"/>
                  </a:cubicBezTo>
                  <a:cubicBezTo>
                    <a:pt x="472" y="636"/>
                    <a:pt x="489" y="622"/>
                    <a:pt x="509" y="605"/>
                  </a:cubicBezTo>
                  <a:cubicBezTo>
                    <a:pt x="520" y="594"/>
                    <a:pt x="535" y="582"/>
                    <a:pt x="546" y="571"/>
                  </a:cubicBezTo>
                  <a:cubicBezTo>
                    <a:pt x="554" y="562"/>
                    <a:pt x="560" y="557"/>
                    <a:pt x="568" y="551"/>
                  </a:cubicBezTo>
                  <a:cubicBezTo>
                    <a:pt x="574" y="542"/>
                    <a:pt x="580" y="537"/>
                    <a:pt x="588" y="528"/>
                  </a:cubicBezTo>
                  <a:cubicBezTo>
                    <a:pt x="599" y="517"/>
                    <a:pt x="611" y="503"/>
                    <a:pt x="622" y="491"/>
                  </a:cubicBezTo>
                  <a:cubicBezTo>
                    <a:pt x="639" y="472"/>
                    <a:pt x="653" y="455"/>
                    <a:pt x="667" y="438"/>
                  </a:cubicBezTo>
                  <a:cubicBezTo>
                    <a:pt x="662" y="427"/>
                    <a:pt x="656" y="418"/>
                    <a:pt x="648" y="410"/>
                  </a:cubicBezTo>
                  <a:lnTo>
                    <a:pt x="399" y="166"/>
                  </a:lnTo>
                  <a:lnTo>
                    <a:pt x="399" y="166"/>
                  </a:lnTo>
                  <a:cubicBezTo>
                    <a:pt x="379" y="181"/>
                    <a:pt x="362" y="195"/>
                    <a:pt x="345" y="212"/>
                  </a:cubicBezTo>
                  <a:cubicBezTo>
                    <a:pt x="331" y="223"/>
                    <a:pt x="317" y="234"/>
                    <a:pt x="306" y="248"/>
                  </a:cubicBezTo>
                  <a:cubicBezTo>
                    <a:pt x="297" y="254"/>
                    <a:pt x="291" y="259"/>
                    <a:pt x="286" y="268"/>
                  </a:cubicBezTo>
                  <a:cubicBezTo>
                    <a:pt x="277" y="274"/>
                    <a:pt x="271" y="279"/>
                    <a:pt x="266" y="288"/>
                  </a:cubicBezTo>
                  <a:cubicBezTo>
                    <a:pt x="252" y="299"/>
                    <a:pt x="240" y="313"/>
                    <a:pt x="229" y="327"/>
                  </a:cubicBezTo>
                  <a:cubicBezTo>
                    <a:pt x="212" y="345"/>
                    <a:pt x="198" y="361"/>
                    <a:pt x="184" y="381"/>
                  </a:cubicBezTo>
                  <a:cubicBezTo>
                    <a:pt x="189" y="390"/>
                    <a:pt x="198" y="398"/>
                    <a:pt x="203" y="410"/>
                  </a:cubicBezTo>
                  <a:cubicBezTo>
                    <a:pt x="212" y="398"/>
                    <a:pt x="218" y="390"/>
                    <a:pt x="226" y="379"/>
                  </a:cubicBezTo>
                  <a:cubicBezTo>
                    <a:pt x="237" y="367"/>
                    <a:pt x="249" y="353"/>
                    <a:pt x="260" y="339"/>
                  </a:cubicBezTo>
                  <a:cubicBezTo>
                    <a:pt x="274" y="322"/>
                    <a:pt x="291" y="308"/>
                    <a:pt x="308" y="291"/>
                  </a:cubicBezTo>
                  <a:cubicBezTo>
                    <a:pt x="325" y="274"/>
                    <a:pt x="340" y="257"/>
                    <a:pt x="357" y="243"/>
                  </a:cubicBezTo>
                  <a:cubicBezTo>
                    <a:pt x="371" y="232"/>
                    <a:pt x="384" y="220"/>
                    <a:pt x="396" y="209"/>
                  </a:cubicBezTo>
                  <a:cubicBezTo>
                    <a:pt x="407" y="200"/>
                    <a:pt x="416" y="195"/>
                    <a:pt x="427" y="186"/>
                  </a:cubicBezTo>
                  <a:cubicBezTo>
                    <a:pt x="416" y="181"/>
                    <a:pt x="407" y="172"/>
                    <a:pt x="399" y="166"/>
                  </a:cubicBezTo>
                  <a:lnTo>
                    <a:pt x="738" y="0"/>
                  </a:lnTo>
                  <a:lnTo>
                    <a:pt x="738" y="0"/>
                  </a:lnTo>
                  <a:cubicBezTo>
                    <a:pt x="693" y="0"/>
                    <a:pt x="636" y="17"/>
                    <a:pt x="574" y="48"/>
                  </a:cubicBezTo>
                  <a:cubicBezTo>
                    <a:pt x="563" y="53"/>
                    <a:pt x="549" y="62"/>
                    <a:pt x="538" y="70"/>
                  </a:cubicBezTo>
                  <a:cubicBezTo>
                    <a:pt x="501" y="90"/>
                    <a:pt x="464" y="115"/>
                    <a:pt x="427" y="144"/>
                  </a:cubicBezTo>
                  <a:cubicBezTo>
                    <a:pt x="435" y="149"/>
                    <a:pt x="444" y="158"/>
                    <a:pt x="455" y="166"/>
                  </a:cubicBezTo>
                  <a:cubicBezTo>
                    <a:pt x="486" y="141"/>
                    <a:pt x="520" y="121"/>
                    <a:pt x="552" y="107"/>
                  </a:cubicBezTo>
                  <a:cubicBezTo>
                    <a:pt x="563" y="101"/>
                    <a:pt x="577" y="95"/>
                    <a:pt x="588" y="90"/>
                  </a:cubicBezTo>
                  <a:cubicBezTo>
                    <a:pt x="625" y="73"/>
                    <a:pt x="659" y="67"/>
                    <a:pt x="687" y="67"/>
                  </a:cubicBezTo>
                  <a:cubicBezTo>
                    <a:pt x="713" y="67"/>
                    <a:pt x="733" y="73"/>
                    <a:pt x="747" y="87"/>
                  </a:cubicBezTo>
                  <a:cubicBezTo>
                    <a:pt x="777" y="118"/>
                    <a:pt x="775" y="175"/>
                    <a:pt x="744" y="246"/>
                  </a:cubicBezTo>
                  <a:cubicBezTo>
                    <a:pt x="741" y="259"/>
                    <a:pt x="735" y="271"/>
                    <a:pt x="727" y="282"/>
                  </a:cubicBezTo>
                  <a:cubicBezTo>
                    <a:pt x="713" y="313"/>
                    <a:pt x="693" y="347"/>
                    <a:pt x="667" y="381"/>
                  </a:cubicBezTo>
                  <a:cubicBezTo>
                    <a:pt x="676" y="390"/>
                    <a:pt x="684" y="398"/>
                    <a:pt x="690" y="410"/>
                  </a:cubicBezTo>
                  <a:cubicBezTo>
                    <a:pt x="721" y="370"/>
                    <a:pt x="744" y="333"/>
                    <a:pt x="766" y="296"/>
                  </a:cubicBezTo>
                  <a:cubicBezTo>
                    <a:pt x="772" y="285"/>
                    <a:pt x="780" y="271"/>
                    <a:pt x="786" y="259"/>
                  </a:cubicBezTo>
                  <a:cubicBezTo>
                    <a:pt x="840" y="155"/>
                    <a:pt x="851" y="67"/>
                    <a:pt x="809" y="25"/>
                  </a:cubicBezTo>
                  <a:cubicBezTo>
                    <a:pt x="792" y="8"/>
                    <a:pt x="766" y="0"/>
                    <a:pt x="738" y="0"/>
                  </a:cubicBezTo>
                  <a:lnTo>
                    <a:pt x="162" y="4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1" name="Freeform 156"/>
            <p:cNvSpPr>
              <a:spLocks noChangeArrowheads="1"/>
            </p:cNvSpPr>
            <p:nvPr/>
          </p:nvSpPr>
          <p:spPr bwMode="auto">
            <a:xfrm>
              <a:off x="6616" y="972"/>
              <a:ext cx="192" cy="184"/>
            </a:xfrm>
            <a:custGeom>
              <a:avLst/>
              <a:gdLst>
                <a:gd name="T0" fmla="*/ 108 w 852"/>
                <a:gd name="T1" fmla="*/ 246 h 818"/>
                <a:gd name="T2" fmla="*/ 164 w 852"/>
                <a:gd name="T3" fmla="*/ 67 h 818"/>
                <a:gd name="T4" fmla="*/ 300 w 852"/>
                <a:gd name="T5" fmla="*/ 107 h 818"/>
                <a:gd name="T6" fmla="*/ 427 w 852"/>
                <a:gd name="T7" fmla="*/ 186 h 818"/>
                <a:gd name="T8" fmla="*/ 495 w 852"/>
                <a:gd name="T9" fmla="*/ 243 h 818"/>
                <a:gd name="T10" fmla="*/ 591 w 852"/>
                <a:gd name="T11" fmla="*/ 339 h 818"/>
                <a:gd name="T12" fmla="*/ 648 w 852"/>
                <a:gd name="T13" fmla="*/ 410 h 818"/>
                <a:gd name="T14" fmla="*/ 727 w 852"/>
                <a:gd name="T15" fmla="*/ 534 h 818"/>
                <a:gd name="T16" fmla="*/ 747 w 852"/>
                <a:gd name="T17" fmla="*/ 729 h 818"/>
                <a:gd name="T18" fmla="*/ 588 w 852"/>
                <a:gd name="T19" fmla="*/ 726 h 818"/>
                <a:gd name="T20" fmla="*/ 455 w 852"/>
                <a:gd name="T21" fmla="*/ 650 h 818"/>
                <a:gd name="T22" fmla="*/ 396 w 852"/>
                <a:gd name="T23" fmla="*/ 608 h 818"/>
                <a:gd name="T24" fmla="*/ 308 w 852"/>
                <a:gd name="T25" fmla="*/ 525 h 818"/>
                <a:gd name="T26" fmla="*/ 226 w 852"/>
                <a:gd name="T27" fmla="*/ 438 h 818"/>
                <a:gd name="T28" fmla="*/ 184 w 852"/>
                <a:gd name="T29" fmla="*/ 381 h 818"/>
                <a:gd name="T30" fmla="*/ 108 w 852"/>
                <a:gd name="T31" fmla="*/ 246 h 818"/>
                <a:gd name="T32" fmla="*/ 116 w 852"/>
                <a:gd name="T33" fmla="*/ 0 h 818"/>
                <a:gd name="T34" fmla="*/ 65 w 852"/>
                <a:gd name="T35" fmla="*/ 259 h 818"/>
                <a:gd name="T36" fmla="*/ 162 w 852"/>
                <a:gd name="T37" fmla="*/ 410 h 818"/>
                <a:gd name="T38" fmla="*/ 229 w 852"/>
                <a:gd name="T39" fmla="*/ 491 h 818"/>
                <a:gd name="T40" fmla="*/ 286 w 852"/>
                <a:gd name="T41" fmla="*/ 551 h 818"/>
                <a:gd name="T42" fmla="*/ 345 w 852"/>
                <a:gd name="T43" fmla="*/ 605 h 818"/>
                <a:gd name="T44" fmla="*/ 427 w 852"/>
                <a:gd name="T45" fmla="*/ 672 h 818"/>
                <a:gd name="T46" fmla="*/ 574 w 852"/>
                <a:gd name="T47" fmla="*/ 769 h 818"/>
                <a:gd name="T48" fmla="*/ 809 w 852"/>
                <a:gd name="T49" fmla="*/ 791 h 818"/>
                <a:gd name="T50" fmla="*/ 766 w 852"/>
                <a:gd name="T51" fmla="*/ 520 h 818"/>
                <a:gd name="T52" fmla="*/ 667 w 852"/>
                <a:gd name="T53" fmla="*/ 381 h 818"/>
                <a:gd name="T54" fmla="*/ 588 w 852"/>
                <a:gd name="T55" fmla="*/ 288 h 818"/>
                <a:gd name="T56" fmla="*/ 546 w 852"/>
                <a:gd name="T57" fmla="*/ 248 h 818"/>
                <a:gd name="T58" fmla="*/ 455 w 852"/>
                <a:gd name="T59" fmla="*/ 166 h 818"/>
                <a:gd name="T60" fmla="*/ 314 w 852"/>
                <a:gd name="T61" fmla="*/ 67 h 818"/>
                <a:gd name="T62" fmla="*/ 116 w 852"/>
                <a:gd name="T63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2" h="818">
                  <a:moveTo>
                    <a:pt x="108" y="246"/>
                  </a:moveTo>
                  <a:lnTo>
                    <a:pt x="108" y="246"/>
                  </a:lnTo>
                  <a:cubicBezTo>
                    <a:pt x="76" y="175"/>
                    <a:pt x="74" y="118"/>
                    <a:pt x="105" y="87"/>
                  </a:cubicBezTo>
                  <a:cubicBezTo>
                    <a:pt x="119" y="73"/>
                    <a:pt x="139" y="67"/>
                    <a:pt x="164" y="67"/>
                  </a:cubicBezTo>
                  <a:cubicBezTo>
                    <a:pt x="192" y="67"/>
                    <a:pt x="226" y="73"/>
                    <a:pt x="263" y="90"/>
                  </a:cubicBezTo>
                  <a:cubicBezTo>
                    <a:pt x="277" y="95"/>
                    <a:pt x="289" y="101"/>
                    <a:pt x="300" y="107"/>
                  </a:cubicBezTo>
                  <a:cubicBezTo>
                    <a:pt x="331" y="121"/>
                    <a:pt x="365" y="141"/>
                    <a:pt x="399" y="166"/>
                  </a:cubicBezTo>
                  <a:cubicBezTo>
                    <a:pt x="407" y="172"/>
                    <a:pt x="416" y="181"/>
                    <a:pt x="427" y="186"/>
                  </a:cubicBezTo>
                  <a:cubicBezTo>
                    <a:pt x="435" y="195"/>
                    <a:pt x="444" y="200"/>
                    <a:pt x="455" y="209"/>
                  </a:cubicBezTo>
                  <a:cubicBezTo>
                    <a:pt x="467" y="220"/>
                    <a:pt x="481" y="232"/>
                    <a:pt x="495" y="243"/>
                  </a:cubicBezTo>
                  <a:cubicBezTo>
                    <a:pt x="512" y="257"/>
                    <a:pt x="529" y="274"/>
                    <a:pt x="543" y="291"/>
                  </a:cubicBezTo>
                  <a:cubicBezTo>
                    <a:pt x="560" y="308"/>
                    <a:pt x="577" y="322"/>
                    <a:pt x="591" y="339"/>
                  </a:cubicBezTo>
                  <a:cubicBezTo>
                    <a:pt x="602" y="353"/>
                    <a:pt x="614" y="367"/>
                    <a:pt x="625" y="379"/>
                  </a:cubicBezTo>
                  <a:cubicBezTo>
                    <a:pt x="633" y="390"/>
                    <a:pt x="642" y="398"/>
                    <a:pt x="648" y="410"/>
                  </a:cubicBezTo>
                  <a:cubicBezTo>
                    <a:pt x="656" y="418"/>
                    <a:pt x="662" y="427"/>
                    <a:pt x="667" y="438"/>
                  </a:cubicBezTo>
                  <a:cubicBezTo>
                    <a:pt x="693" y="469"/>
                    <a:pt x="713" y="503"/>
                    <a:pt x="727" y="534"/>
                  </a:cubicBezTo>
                  <a:cubicBezTo>
                    <a:pt x="735" y="545"/>
                    <a:pt x="741" y="559"/>
                    <a:pt x="744" y="571"/>
                  </a:cubicBezTo>
                  <a:cubicBezTo>
                    <a:pt x="775" y="641"/>
                    <a:pt x="777" y="698"/>
                    <a:pt x="747" y="729"/>
                  </a:cubicBezTo>
                  <a:cubicBezTo>
                    <a:pt x="733" y="743"/>
                    <a:pt x="713" y="752"/>
                    <a:pt x="687" y="752"/>
                  </a:cubicBezTo>
                  <a:cubicBezTo>
                    <a:pt x="659" y="752"/>
                    <a:pt x="625" y="743"/>
                    <a:pt x="588" y="726"/>
                  </a:cubicBezTo>
                  <a:cubicBezTo>
                    <a:pt x="577" y="723"/>
                    <a:pt x="563" y="718"/>
                    <a:pt x="552" y="709"/>
                  </a:cubicBezTo>
                  <a:cubicBezTo>
                    <a:pt x="520" y="695"/>
                    <a:pt x="486" y="675"/>
                    <a:pt x="455" y="650"/>
                  </a:cubicBezTo>
                  <a:cubicBezTo>
                    <a:pt x="444" y="644"/>
                    <a:pt x="435" y="638"/>
                    <a:pt x="427" y="630"/>
                  </a:cubicBezTo>
                  <a:cubicBezTo>
                    <a:pt x="416" y="625"/>
                    <a:pt x="407" y="616"/>
                    <a:pt x="396" y="608"/>
                  </a:cubicBezTo>
                  <a:cubicBezTo>
                    <a:pt x="384" y="596"/>
                    <a:pt x="371" y="585"/>
                    <a:pt x="357" y="574"/>
                  </a:cubicBezTo>
                  <a:cubicBezTo>
                    <a:pt x="340" y="559"/>
                    <a:pt x="325" y="542"/>
                    <a:pt x="308" y="525"/>
                  </a:cubicBezTo>
                  <a:cubicBezTo>
                    <a:pt x="291" y="511"/>
                    <a:pt x="274" y="494"/>
                    <a:pt x="260" y="477"/>
                  </a:cubicBezTo>
                  <a:cubicBezTo>
                    <a:pt x="249" y="463"/>
                    <a:pt x="237" y="449"/>
                    <a:pt x="226" y="438"/>
                  </a:cubicBezTo>
                  <a:cubicBezTo>
                    <a:pt x="218" y="427"/>
                    <a:pt x="212" y="418"/>
                    <a:pt x="203" y="410"/>
                  </a:cubicBezTo>
                  <a:cubicBezTo>
                    <a:pt x="198" y="398"/>
                    <a:pt x="189" y="390"/>
                    <a:pt x="184" y="381"/>
                  </a:cubicBezTo>
                  <a:cubicBezTo>
                    <a:pt x="159" y="347"/>
                    <a:pt x="139" y="313"/>
                    <a:pt x="125" y="282"/>
                  </a:cubicBezTo>
                  <a:cubicBezTo>
                    <a:pt x="119" y="271"/>
                    <a:pt x="113" y="259"/>
                    <a:pt x="108" y="246"/>
                  </a:cubicBezTo>
                  <a:lnTo>
                    <a:pt x="116" y="0"/>
                  </a:lnTo>
                  <a:lnTo>
                    <a:pt x="116" y="0"/>
                  </a:lnTo>
                  <a:cubicBezTo>
                    <a:pt x="85" y="0"/>
                    <a:pt x="59" y="8"/>
                    <a:pt x="42" y="25"/>
                  </a:cubicBezTo>
                  <a:cubicBezTo>
                    <a:pt x="0" y="67"/>
                    <a:pt x="11" y="155"/>
                    <a:pt x="65" y="259"/>
                  </a:cubicBezTo>
                  <a:cubicBezTo>
                    <a:pt x="71" y="271"/>
                    <a:pt x="79" y="285"/>
                    <a:pt x="85" y="296"/>
                  </a:cubicBezTo>
                  <a:cubicBezTo>
                    <a:pt x="108" y="333"/>
                    <a:pt x="133" y="370"/>
                    <a:pt x="162" y="410"/>
                  </a:cubicBezTo>
                  <a:cubicBezTo>
                    <a:pt x="167" y="418"/>
                    <a:pt x="175" y="427"/>
                    <a:pt x="184" y="438"/>
                  </a:cubicBezTo>
                  <a:cubicBezTo>
                    <a:pt x="198" y="455"/>
                    <a:pt x="212" y="472"/>
                    <a:pt x="229" y="491"/>
                  </a:cubicBezTo>
                  <a:cubicBezTo>
                    <a:pt x="240" y="503"/>
                    <a:pt x="252" y="517"/>
                    <a:pt x="266" y="528"/>
                  </a:cubicBezTo>
                  <a:cubicBezTo>
                    <a:pt x="271" y="537"/>
                    <a:pt x="277" y="542"/>
                    <a:pt x="286" y="551"/>
                  </a:cubicBezTo>
                  <a:cubicBezTo>
                    <a:pt x="291" y="557"/>
                    <a:pt x="297" y="562"/>
                    <a:pt x="306" y="571"/>
                  </a:cubicBezTo>
                  <a:cubicBezTo>
                    <a:pt x="317" y="582"/>
                    <a:pt x="331" y="594"/>
                    <a:pt x="345" y="605"/>
                  </a:cubicBezTo>
                  <a:cubicBezTo>
                    <a:pt x="362" y="622"/>
                    <a:pt x="379" y="636"/>
                    <a:pt x="399" y="650"/>
                  </a:cubicBezTo>
                  <a:cubicBezTo>
                    <a:pt x="407" y="658"/>
                    <a:pt x="416" y="667"/>
                    <a:pt x="427" y="672"/>
                  </a:cubicBezTo>
                  <a:cubicBezTo>
                    <a:pt x="464" y="703"/>
                    <a:pt x="501" y="726"/>
                    <a:pt x="538" y="749"/>
                  </a:cubicBezTo>
                  <a:cubicBezTo>
                    <a:pt x="549" y="755"/>
                    <a:pt x="563" y="763"/>
                    <a:pt x="574" y="769"/>
                  </a:cubicBezTo>
                  <a:cubicBezTo>
                    <a:pt x="636" y="800"/>
                    <a:pt x="693" y="817"/>
                    <a:pt x="738" y="817"/>
                  </a:cubicBezTo>
                  <a:cubicBezTo>
                    <a:pt x="766" y="817"/>
                    <a:pt x="792" y="808"/>
                    <a:pt x="809" y="791"/>
                  </a:cubicBezTo>
                  <a:cubicBezTo>
                    <a:pt x="851" y="749"/>
                    <a:pt x="840" y="661"/>
                    <a:pt x="786" y="557"/>
                  </a:cubicBezTo>
                  <a:cubicBezTo>
                    <a:pt x="780" y="545"/>
                    <a:pt x="772" y="531"/>
                    <a:pt x="766" y="520"/>
                  </a:cubicBezTo>
                  <a:cubicBezTo>
                    <a:pt x="744" y="483"/>
                    <a:pt x="721" y="446"/>
                    <a:pt x="690" y="410"/>
                  </a:cubicBezTo>
                  <a:cubicBezTo>
                    <a:pt x="684" y="398"/>
                    <a:pt x="676" y="390"/>
                    <a:pt x="667" y="381"/>
                  </a:cubicBezTo>
                  <a:cubicBezTo>
                    <a:pt x="653" y="361"/>
                    <a:pt x="639" y="345"/>
                    <a:pt x="622" y="327"/>
                  </a:cubicBezTo>
                  <a:cubicBezTo>
                    <a:pt x="611" y="313"/>
                    <a:pt x="599" y="299"/>
                    <a:pt x="588" y="288"/>
                  </a:cubicBezTo>
                  <a:cubicBezTo>
                    <a:pt x="580" y="279"/>
                    <a:pt x="574" y="274"/>
                    <a:pt x="568" y="268"/>
                  </a:cubicBezTo>
                  <a:cubicBezTo>
                    <a:pt x="560" y="259"/>
                    <a:pt x="554" y="254"/>
                    <a:pt x="546" y="248"/>
                  </a:cubicBezTo>
                  <a:cubicBezTo>
                    <a:pt x="535" y="234"/>
                    <a:pt x="520" y="223"/>
                    <a:pt x="509" y="212"/>
                  </a:cubicBezTo>
                  <a:cubicBezTo>
                    <a:pt x="489" y="195"/>
                    <a:pt x="472" y="181"/>
                    <a:pt x="455" y="166"/>
                  </a:cubicBezTo>
                  <a:cubicBezTo>
                    <a:pt x="444" y="158"/>
                    <a:pt x="435" y="149"/>
                    <a:pt x="427" y="144"/>
                  </a:cubicBezTo>
                  <a:cubicBezTo>
                    <a:pt x="387" y="115"/>
                    <a:pt x="351" y="90"/>
                    <a:pt x="314" y="67"/>
                  </a:cubicBezTo>
                  <a:cubicBezTo>
                    <a:pt x="303" y="62"/>
                    <a:pt x="289" y="53"/>
                    <a:pt x="277" y="48"/>
                  </a:cubicBezTo>
                  <a:cubicBezTo>
                    <a:pt x="215" y="17"/>
                    <a:pt x="159" y="0"/>
                    <a:pt x="116" y="0"/>
                  </a:cubicBezTo>
                  <a:lnTo>
                    <a:pt x="108" y="24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2" name="Freeform 157"/>
            <p:cNvSpPr>
              <a:spLocks noChangeArrowheads="1"/>
            </p:cNvSpPr>
            <p:nvPr/>
          </p:nvSpPr>
          <p:spPr bwMode="auto">
            <a:xfrm>
              <a:off x="6694" y="1046"/>
              <a:ext cx="37" cy="37"/>
            </a:xfrm>
            <a:custGeom>
              <a:avLst/>
              <a:gdLst>
                <a:gd name="T0" fmla="*/ 85 w 168"/>
                <a:gd name="T1" fmla="*/ 0 h 167"/>
                <a:gd name="T2" fmla="*/ 85 w 168"/>
                <a:gd name="T3" fmla="*/ 0 h 167"/>
                <a:gd name="T4" fmla="*/ 0 w 168"/>
                <a:gd name="T5" fmla="*/ 85 h 167"/>
                <a:gd name="T6" fmla="*/ 85 w 168"/>
                <a:gd name="T7" fmla="*/ 166 h 167"/>
                <a:gd name="T8" fmla="*/ 167 w 168"/>
                <a:gd name="T9" fmla="*/ 85 h 167"/>
                <a:gd name="T10" fmla="*/ 85 w 168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67">
                  <a:moveTo>
                    <a:pt x="85" y="0"/>
                  </a:moveTo>
                  <a:lnTo>
                    <a:pt x="85" y="0"/>
                  </a:lnTo>
                  <a:cubicBezTo>
                    <a:pt x="37" y="0"/>
                    <a:pt x="0" y="36"/>
                    <a:pt x="0" y="85"/>
                  </a:cubicBezTo>
                  <a:cubicBezTo>
                    <a:pt x="0" y="130"/>
                    <a:pt x="37" y="166"/>
                    <a:pt x="85" y="166"/>
                  </a:cubicBezTo>
                  <a:cubicBezTo>
                    <a:pt x="130" y="166"/>
                    <a:pt x="167" y="130"/>
                    <a:pt x="167" y="85"/>
                  </a:cubicBezTo>
                  <a:cubicBezTo>
                    <a:pt x="167" y="36"/>
                    <a:pt x="130" y="0"/>
                    <a:pt x="8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3" name="Freeform 158"/>
            <p:cNvSpPr>
              <a:spLocks noChangeArrowheads="1"/>
            </p:cNvSpPr>
            <p:nvPr/>
          </p:nvSpPr>
          <p:spPr bwMode="auto">
            <a:xfrm>
              <a:off x="6332" y="1523"/>
              <a:ext cx="204" cy="181"/>
            </a:xfrm>
            <a:custGeom>
              <a:avLst/>
              <a:gdLst>
                <a:gd name="T0" fmla="*/ 449 w 905"/>
                <a:gd name="T1" fmla="*/ 727 h 802"/>
                <a:gd name="T2" fmla="*/ 449 w 905"/>
                <a:gd name="T3" fmla="*/ 727 h 802"/>
                <a:gd name="T4" fmla="*/ 313 w 905"/>
                <a:gd name="T5" fmla="*/ 699 h 802"/>
                <a:gd name="T6" fmla="*/ 152 w 905"/>
                <a:gd name="T7" fmla="*/ 266 h 802"/>
                <a:gd name="T8" fmla="*/ 449 w 905"/>
                <a:gd name="T9" fmla="*/ 77 h 802"/>
                <a:gd name="T10" fmla="*/ 585 w 905"/>
                <a:gd name="T11" fmla="*/ 105 h 802"/>
                <a:gd name="T12" fmla="*/ 746 w 905"/>
                <a:gd name="T13" fmla="*/ 537 h 802"/>
                <a:gd name="T14" fmla="*/ 449 w 905"/>
                <a:gd name="T15" fmla="*/ 727 h 802"/>
                <a:gd name="T16" fmla="*/ 449 w 905"/>
                <a:gd name="T17" fmla="*/ 0 h 802"/>
                <a:gd name="T18" fmla="*/ 449 w 905"/>
                <a:gd name="T19" fmla="*/ 0 h 802"/>
                <a:gd name="T20" fmla="*/ 85 w 905"/>
                <a:gd name="T21" fmla="*/ 235 h 802"/>
                <a:gd name="T22" fmla="*/ 234 w 905"/>
                <a:gd name="T23" fmla="*/ 741 h 802"/>
                <a:gd name="T24" fmla="*/ 251 w 905"/>
                <a:gd name="T25" fmla="*/ 704 h 802"/>
                <a:gd name="T26" fmla="*/ 350 w 905"/>
                <a:gd name="T27" fmla="*/ 750 h 802"/>
                <a:gd name="T28" fmla="*/ 333 w 905"/>
                <a:gd name="T29" fmla="*/ 784 h 802"/>
                <a:gd name="T30" fmla="*/ 449 w 905"/>
                <a:gd name="T31" fmla="*/ 801 h 802"/>
                <a:gd name="T32" fmla="*/ 814 w 905"/>
                <a:gd name="T33" fmla="*/ 566 h 802"/>
                <a:gd name="T34" fmla="*/ 616 w 905"/>
                <a:gd name="T35" fmla="*/ 37 h 802"/>
                <a:gd name="T36" fmla="*/ 449 w 905"/>
                <a:gd name="T37" fmla="*/ 0 h 802"/>
                <a:gd name="T38" fmla="*/ 449 w 905"/>
                <a:gd name="T39" fmla="*/ 727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5" h="802">
                  <a:moveTo>
                    <a:pt x="449" y="727"/>
                  </a:moveTo>
                  <a:lnTo>
                    <a:pt x="449" y="727"/>
                  </a:lnTo>
                  <a:cubicBezTo>
                    <a:pt x="404" y="727"/>
                    <a:pt x="359" y="718"/>
                    <a:pt x="313" y="699"/>
                  </a:cubicBezTo>
                  <a:cubicBezTo>
                    <a:pt x="149" y="623"/>
                    <a:pt x="79" y="430"/>
                    <a:pt x="152" y="266"/>
                  </a:cubicBezTo>
                  <a:cubicBezTo>
                    <a:pt x="206" y="147"/>
                    <a:pt x="325" y="77"/>
                    <a:pt x="449" y="77"/>
                  </a:cubicBezTo>
                  <a:cubicBezTo>
                    <a:pt x="494" y="77"/>
                    <a:pt x="540" y="85"/>
                    <a:pt x="585" y="105"/>
                  </a:cubicBezTo>
                  <a:cubicBezTo>
                    <a:pt x="746" y="178"/>
                    <a:pt x="820" y="374"/>
                    <a:pt x="746" y="537"/>
                  </a:cubicBezTo>
                  <a:cubicBezTo>
                    <a:pt x="689" y="657"/>
                    <a:pt x="574" y="727"/>
                    <a:pt x="449" y="727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296" y="0"/>
                    <a:pt x="152" y="88"/>
                    <a:pt x="85" y="235"/>
                  </a:cubicBezTo>
                  <a:cubicBezTo>
                    <a:pt x="0" y="419"/>
                    <a:pt x="68" y="634"/>
                    <a:pt x="234" y="741"/>
                  </a:cubicBezTo>
                  <a:cubicBezTo>
                    <a:pt x="251" y="704"/>
                    <a:pt x="251" y="704"/>
                    <a:pt x="251" y="704"/>
                  </a:cubicBezTo>
                  <a:cubicBezTo>
                    <a:pt x="350" y="750"/>
                    <a:pt x="350" y="750"/>
                    <a:pt x="350" y="750"/>
                  </a:cubicBezTo>
                  <a:cubicBezTo>
                    <a:pt x="333" y="784"/>
                    <a:pt x="333" y="784"/>
                    <a:pt x="333" y="784"/>
                  </a:cubicBezTo>
                  <a:cubicBezTo>
                    <a:pt x="373" y="795"/>
                    <a:pt x="410" y="801"/>
                    <a:pt x="449" y="801"/>
                  </a:cubicBezTo>
                  <a:cubicBezTo>
                    <a:pt x="602" y="801"/>
                    <a:pt x="746" y="716"/>
                    <a:pt x="814" y="566"/>
                  </a:cubicBezTo>
                  <a:cubicBezTo>
                    <a:pt x="904" y="365"/>
                    <a:pt x="817" y="128"/>
                    <a:pt x="616" y="37"/>
                  </a:cubicBezTo>
                  <a:cubicBezTo>
                    <a:pt x="562" y="12"/>
                    <a:pt x="506" y="0"/>
                    <a:pt x="449" y="0"/>
                  </a:cubicBezTo>
                  <a:lnTo>
                    <a:pt x="449" y="7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4" name="Freeform 159"/>
            <p:cNvSpPr>
              <a:spLocks noChangeArrowheads="1"/>
            </p:cNvSpPr>
            <p:nvPr/>
          </p:nvSpPr>
          <p:spPr bwMode="auto">
            <a:xfrm>
              <a:off x="6375" y="1682"/>
              <a:ext cx="35" cy="38"/>
            </a:xfrm>
            <a:custGeom>
              <a:avLst/>
              <a:gdLst>
                <a:gd name="T0" fmla="*/ 59 w 159"/>
                <a:gd name="T1" fmla="*/ 0 h 174"/>
                <a:gd name="T2" fmla="*/ 59 w 159"/>
                <a:gd name="T3" fmla="*/ 0 h 174"/>
                <a:gd name="T4" fmla="*/ 42 w 159"/>
                <a:gd name="T5" fmla="*/ 37 h 174"/>
                <a:gd name="T6" fmla="*/ 0 w 159"/>
                <a:gd name="T7" fmla="*/ 128 h 174"/>
                <a:gd name="T8" fmla="*/ 23 w 159"/>
                <a:gd name="T9" fmla="*/ 125 h 174"/>
                <a:gd name="T10" fmla="*/ 59 w 159"/>
                <a:gd name="T11" fmla="*/ 133 h 174"/>
                <a:gd name="T12" fmla="*/ 99 w 159"/>
                <a:gd name="T13" fmla="*/ 173 h 174"/>
                <a:gd name="T14" fmla="*/ 141 w 159"/>
                <a:gd name="T15" fmla="*/ 80 h 174"/>
                <a:gd name="T16" fmla="*/ 158 w 159"/>
                <a:gd name="T17" fmla="*/ 46 h 174"/>
                <a:gd name="T18" fmla="*/ 59 w 159"/>
                <a:gd name="T1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74">
                  <a:moveTo>
                    <a:pt x="59" y="0"/>
                  </a:moveTo>
                  <a:lnTo>
                    <a:pt x="59" y="0"/>
                  </a:lnTo>
                  <a:cubicBezTo>
                    <a:pt x="42" y="37"/>
                    <a:pt x="42" y="37"/>
                    <a:pt x="42" y="3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8" y="128"/>
                    <a:pt x="14" y="125"/>
                    <a:pt x="23" y="125"/>
                  </a:cubicBezTo>
                  <a:cubicBezTo>
                    <a:pt x="34" y="125"/>
                    <a:pt x="48" y="128"/>
                    <a:pt x="59" y="133"/>
                  </a:cubicBezTo>
                  <a:cubicBezTo>
                    <a:pt x="76" y="142"/>
                    <a:pt x="90" y="156"/>
                    <a:pt x="99" y="173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58" y="46"/>
                    <a:pt x="158" y="46"/>
                    <a:pt x="158" y="46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5" name="Freeform 160"/>
            <p:cNvSpPr>
              <a:spLocks noChangeArrowheads="1"/>
            </p:cNvSpPr>
            <p:nvPr/>
          </p:nvSpPr>
          <p:spPr bwMode="auto">
            <a:xfrm>
              <a:off x="6323" y="1711"/>
              <a:ext cx="77" cy="115"/>
            </a:xfrm>
            <a:custGeom>
              <a:avLst/>
              <a:gdLst>
                <a:gd name="T0" fmla="*/ 252 w 343"/>
                <a:gd name="T1" fmla="*/ 0 h 510"/>
                <a:gd name="T2" fmla="*/ 252 w 343"/>
                <a:gd name="T3" fmla="*/ 0 h 510"/>
                <a:gd name="T4" fmla="*/ 229 w 343"/>
                <a:gd name="T5" fmla="*/ 3 h 510"/>
                <a:gd name="T6" fmla="*/ 172 w 343"/>
                <a:gd name="T7" fmla="*/ 51 h 510"/>
                <a:gd name="T8" fmla="*/ 20 w 343"/>
                <a:gd name="T9" fmla="*/ 387 h 510"/>
                <a:gd name="T10" fmla="*/ 62 w 343"/>
                <a:gd name="T11" fmla="*/ 500 h 510"/>
                <a:gd name="T12" fmla="*/ 99 w 343"/>
                <a:gd name="T13" fmla="*/ 509 h 510"/>
                <a:gd name="T14" fmla="*/ 178 w 343"/>
                <a:gd name="T15" fmla="*/ 458 h 510"/>
                <a:gd name="T16" fmla="*/ 331 w 343"/>
                <a:gd name="T17" fmla="*/ 124 h 510"/>
                <a:gd name="T18" fmla="*/ 328 w 343"/>
                <a:gd name="T19" fmla="*/ 48 h 510"/>
                <a:gd name="T20" fmla="*/ 288 w 343"/>
                <a:gd name="T21" fmla="*/ 8 h 510"/>
                <a:gd name="T22" fmla="*/ 252 w 343"/>
                <a:gd name="T2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3" h="510">
                  <a:moveTo>
                    <a:pt x="252" y="0"/>
                  </a:moveTo>
                  <a:lnTo>
                    <a:pt x="252" y="0"/>
                  </a:lnTo>
                  <a:cubicBezTo>
                    <a:pt x="243" y="0"/>
                    <a:pt x="237" y="3"/>
                    <a:pt x="229" y="3"/>
                  </a:cubicBezTo>
                  <a:cubicBezTo>
                    <a:pt x="206" y="11"/>
                    <a:pt x="184" y="28"/>
                    <a:pt x="172" y="51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0" y="430"/>
                    <a:pt x="20" y="480"/>
                    <a:pt x="62" y="500"/>
                  </a:cubicBezTo>
                  <a:cubicBezTo>
                    <a:pt x="76" y="506"/>
                    <a:pt x="88" y="509"/>
                    <a:pt x="99" y="509"/>
                  </a:cubicBezTo>
                  <a:cubicBezTo>
                    <a:pt x="133" y="509"/>
                    <a:pt x="164" y="489"/>
                    <a:pt x="178" y="458"/>
                  </a:cubicBezTo>
                  <a:cubicBezTo>
                    <a:pt x="331" y="124"/>
                    <a:pt x="331" y="124"/>
                    <a:pt x="331" y="124"/>
                  </a:cubicBezTo>
                  <a:cubicBezTo>
                    <a:pt x="342" y="99"/>
                    <a:pt x="339" y="70"/>
                    <a:pt x="328" y="48"/>
                  </a:cubicBezTo>
                  <a:cubicBezTo>
                    <a:pt x="319" y="31"/>
                    <a:pt x="305" y="17"/>
                    <a:pt x="288" y="8"/>
                  </a:cubicBezTo>
                  <a:cubicBezTo>
                    <a:pt x="277" y="3"/>
                    <a:pt x="263" y="0"/>
                    <a:pt x="25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6" name="Freeform 161"/>
            <p:cNvSpPr>
              <a:spLocks noChangeArrowheads="1"/>
            </p:cNvSpPr>
            <p:nvPr/>
          </p:nvSpPr>
          <p:spPr bwMode="auto">
            <a:xfrm>
              <a:off x="5384" y="1621"/>
              <a:ext cx="201" cy="181"/>
            </a:xfrm>
            <a:custGeom>
              <a:avLst/>
              <a:gdLst>
                <a:gd name="T0" fmla="*/ 450 w 889"/>
                <a:gd name="T1" fmla="*/ 724 h 801"/>
                <a:gd name="T2" fmla="*/ 450 w 889"/>
                <a:gd name="T3" fmla="*/ 724 h 801"/>
                <a:gd name="T4" fmla="*/ 198 w 889"/>
                <a:gd name="T5" fmla="*/ 605 h 801"/>
                <a:gd name="T6" fmla="*/ 243 w 889"/>
                <a:gd name="T7" fmla="*/ 147 h 801"/>
                <a:gd name="T8" fmla="*/ 450 w 889"/>
                <a:gd name="T9" fmla="*/ 74 h 801"/>
                <a:gd name="T10" fmla="*/ 701 w 889"/>
                <a:gd name="T11" fmla="*/ 195 h 801"/>
                <a:gd name="T12" fmla="*/ 653 w 889"/>
                <a:gd name="T13" fmla="*/ 653 h 801"/>
                <a:gd name="T14" fmla="*/ 450 w 889"/>
                <a:gd name="T15" fmla="*/ 724 h 801"/>
                <a:gd name="T16" fmla="*/ 450 w 889"/>
                <a:gd name="T17" fmla="*/ 0 h 801"/>
                <a:gd name="T18" fmla="*/ 450 w 889"/>
                <a:gd name="T19" fmla="*/ 0 h 801"/>
                <a:gd name="T20" fmla="*/ 198 w 889"/>
                <a:gd name="T21" fmla="*/ 88 h 801"/>
                <a:gd name="T22" fmla="*/ 139 w 889"/>
                <a:gd name="T23" fmla="*/ 650 h 801"/>
                <a:gd name="T24" fmla="*/ 450 w 889"/>
                <a:gd name="T25" fmla="*/ 800 h 801"/>
                <a:gd name="T26" fmla="*/ 656 w 889"/>
                <a:gd name="T27" fmla="*/ 741 h 801"/>
                <a:gd name="T28" fmla="*/ 633 w 889"/>
                <a:gd name="T29" fmla="*/ 710 h 801"/>
                <a:gd name="T30" fmla="*/ 716 w 889"/>
                <a:gd name="T31" fmla="*/ 642 h 801"/>
                <a:gd name="T32" fmla="*/ 741 w 889"/>
                <a:gd name="T33" fmla="*/ 673 h 801"/>
                <a:gd name="T34" fmla="*/ 761 w 889"/>
                <a:gd name="T35" fmla="*/ 147 h 801"/>
                <a:gd name="T36" fmla="*/ 450 w 889"/>
                <a:gd name="T37" fmla="*/ 0 h 801"/>
                <a:gd name="T38" fmla="*/ 450 w 889"/>
                <a:gd name="T39" fmla="*/ 72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9" h="801">
                  <a:moveTo>
                    <a:pt x="450" y="724"/>
                  </a:moveTo>
                  <a:lnTo>
                    <a:pt x="450" y="724"/>
                  </a:lnTo>
                  <a:cubicBezTo>
                    <a:pt x="357" y="724"/>
                    <a:pt x="260" y="684"/>
                    <a:pt x="198" y="605"/>
                  </a:cubicBezTo>
                  <a:cubicBezTo>
                    <a:pt x="82" y="464"/>
                    <a:pt x="105" y="260"/>
                    <a:pt x="243" y="147"/>
                  </a:cubicBezTo>
                  <a:cubicBezTo>
                    <a:pt x="305" y="96"/>
                    <a:pt x="376" y="74"/>
                    <a:pt x="450" y="74"/>
                  </a:cubicBezTo>
                  <a:cubicBezTo>
                    <a:pt x="543" y="74"/>
                    <a:pt x="639" y="113"/>
                    <a:pt x="701" y="195"/>
                  </a:cubicBezTo>
                  <a:cubicBezTo>
                    <a:pt x="814" y="334"/>
                    <a:pt x="795" y="537"/>
                    <a:pt x="653" y="653"/>
                  </a:cubicBezTo>
                  <a:cubicBezTo>
                    <a:pt x="594" y="701"/>
                    <a:pt x="523" y="724"/>
                    <a:pt x="450" y="724"/>
                  </a:cubicBezTo>
                  <a:lnTo>
                    <a:pt x="450" y="0"/>
                  </a:lnTo>
                  <a:lnTo>
                    <a:pt x="450" y="0"/>
                  </a:lnTo>
                  <a:cubicBezTo>
                    <a:pt x="362" y="0"/>
                    <a:pt x="271" y="28"/>
                    <a:pt x="198" y="88"/>
                  </a:cubicBezTo>
                  <a:cubicBezTo>
                    <a:pt x="26" y="226"/>
                    <a:pt x="0" y="481"/>
                    <a:pt x="139" y="650"/>
                  </a:cubicBezTo>
                  <a:cubicBezTo>
                    <a:pt x="218" y="749"/>
                    <a:pt x="334" y="800"/>
                    <a:pt x="450" y="800"/>
                  </a:cubicBezTo>
                  <a:cubicBezTo>
                    <a:pt x="520" y="800"/>
                    <a:pt x="594" y="780"/>
                    <a:pt x="656" y="741"/>
                  </a:cubicBezTo>
                  <a:cubicBezTo>
                    <a:pt x="633" y="710"/>
                    <a:pt x="633" y="710"/>
                    <a:pt x="633" y="710"/>
                  </a:cubicBezTo>
                  <a:cubicBezTo>
                    <a:pt x="716" y="642"/>
                    <a:pt x="716" y="642"/>
                    <a:pt x="716" y="642"/>
                  </a:cubicBezTo>
                  <a:cubicBezTo>
                    <a:pt x="741" y="673"/>
                    <a:pt x="741" y="673"/>
                    <a:pt x="741" y="673"/>
                  </a:cubicBezTo>
                  <a:cubicBezTo>
                    <a:pt x="877" y="529"/>
                    <a:pt x="888" y="305"/>
                    <a:pt x="761" y="147"/>
                  </a:cubicBezTo>
                  <a:cubicBezTo>
                    <a:pt x="682" y="48"/>
                    <a:pt x="566" y="0"/>
                    <a:pt x="450" y="0"/>
                  </a:cubicBezTo>
                  <a:lnTo>
                    <a:pt x="450" y="72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7" name="Freeform 162"/>
            <p:cNvSpPr>
              <a:spLocks noChangeArrowheads="1"/>
            </p:cNvSpPr>
            <p:nvPr/>
          </p:nvSpPr>
          <p:spPr bwMode="auto">
            <a:xfrm>
              <a:off x="5528" y="1766"/>
              <a:ext cx="38" cy="40"/>
            </a:xfrm>
            <a:custGeom>
              <a:avLst/>
              <a:gdLst>
                <a:gd name="T0" fmla="*/ 83 w 174"/>
                <a:gd name="T1" fmla="*/ 0 h 179"/>
                <a:gd name="T2" fmla="*/ 83 w 174"/>
                <a:gd name="T3" fmla="*/ 0 h 179"/>
                <a:gd name="T4" fmla="*/ 0 w 174"/>
                <a:gd name="T5" fmla="*/ 68 h 179"/>
                <a:gd name="T6" fmla="*/ 23 w 174"/>
                <a:gd name="T7" fmla="*/ 99 h 179"/>
                <a:gd name="T8" fmla="*/ 88 w 174"/>
                <a:gd name="T9" fmla="*/ 178 h 179"/>
                <a:gd name="T10" fmla="*/ 119 w 174"/>
                <a:gd name="T11" fmla="*/ 130 h 179"/>
                <a:gd name="T12" fmla="*/ 173 w 174"/>
                <a:gd name="T13" fmla="*/ 110 h 179"/>
                <a:gd name="T14" fmla="*/ 108 w 174"/>
                <a:gd name="T15" fmla="*/ 31 h 179"/>
                <a:gd name="T16" fmla="*/ 83 w 174"/>
                <a:gd name="T1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79">
                  <a:moveTo>
                    <a:pt x="83" y="0"/>
                  </a:moveTo>
                  <a:lnTo>
                    <a:pt x="83" y="0"/>
                  </a:lnTo>
                  <a:cubicBezTo>
                    <a:pt x="0" y="68"/>
                    <a:pt x="0" y="68"/>
                    <a:pt x="0" y="6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94" y="161"/>
                    <a:pt x="102" y="141"/>
                    <a:pt x="119" y="130"/>
                  </a:cubicBezTo>
                  <a:cubicBezTo>
                    <a:pt x="134" y="116"/>
                    <a:pt x="153" y="110"/>
                    <a:pt x="173" y="11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8" name="Freeform 163"/>
            <p:cNvSpPr>
              <a:spLocks noChangeArrowheads="1"/>
            </p:cNvSpPr>
            <p:nvPr/>
          </p:nvSpPr>
          <p:spPr bwMode="auto">
            <a:xfrm>
              <a:off x="5547" y="1791"/>
              <a:ext cx="94" cy="103"/>
            </a:xfrm>
            <a:custGeom>
              <a:avLst/>
              <a:gdLst>
                <a:gd name="T0" fmla="*/ 90 w 419"/>
                <a:gd name="T1" fmla="*/ 0 h 459"/>
                <a:gd name="T2" fmla="*/ 90 w 419"/>
                <a:gd name="T3" fmla="*/ 0 h 459"/>
                <a:gd name="T4" fmla="*/ 90 w 419"/>
                <a:gd name="T5" fmla="*/ 0 h 459"/>
                <a:gd name="T6" fmla="*/ 36 w 419"/>
                <a:gd name="T7" fmla="*/ 20 h 459"/>
                <a:gd name="T8" fmla="*/ 5 w 419"/>
                <a:gd name="T9" fmla="*/ 68 h 459"/>
                <a:gd name="T10" fmla="*/ 22 w 419"/>
                <a:gd name="T11" fmla="*/ 141 h 459"/>
                <a:gd name="T12" fmla="*/ 254 w 419"/>
                <a:gd name="T13" fmla="*/ 427 h 459"/>
                <a:gd name="T14" fmla="*/ 322 w 419"/>
                <a:gd name="T15" fmla="*/ 458 h 459"/>
                <a:gd name="T16" fmla="*/ 376 w 419"/>
                <a:gd name="T17" fmla="*/ 439 h 459"/>
                <a:gd name="T18" fmla="*/ 390 w 419"/>
                <a:gd name="T19" fmla="*/ 317 h 459"/>
                <a:gd name="T20" fmla="*/ 158 w 419"/>
                <a:gd name="T21" fmla="*/ 31 h 459"/>
                <a:gd name="T22" fmla="*/ 90 w 419"/>
                <a:gd name="T2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9" h="459">
                  <a:moveTo>
                    <a:pt x="90" y="0"/>
                  </a:moveTo>
                  <a:lnTo>
                    <a:pt x="90" y="0"/>
                  </a:lnTo>
                  <a:lnTo>
                    <a:pt x="90" y="0"/>
                  </a:lnTo>
                  <a:cubicBezTo>
                    <a:pt x="70" y="0"/>
                    <a:pt x="51" y="6"/>
                    <a:pt x="36" y="20"/>
                  </a:cubicBezTo>
                  <a:cubicBezTo>
                    <a:pt x="19" y="31"/>
                    <a:pt x="11" y="51"/>
                    <a:pt x="5" y="68"/>
                  </a:cubicBezTo>
                  <a:cubicBezTo>
                    <a:pt x="0" y="93"/>
                    <a:pt x="5" y="119"/>
                    <a:pt x="22" y="141"/>
                  </a:cubicBezTo>
                  <a:cubicBezTo>
                    <a:pt x="254" y="427"/>
                    <a:pt x="254" y="427"/>
                    <a:pt x="254" y="427"/>
                  </a:cubicBezTo>
                  <a:cubicBezTo>
                    <a:pt x="271" y="447"/>
                    <a:pt x="296" y="458"/>
                    <a:pt x="322" y="458"/>
                  </a:cubicBezTo>
                  <a:cubicBezTo>
                    <a:pt x="342" y="458"/>
                    <a:pt x="361" y="453"/>
                    <a:pt x="376" y="439"/>
                  </a:cubicBezTo>
                  <a:cubicBezTo>
                    <a:pt x="412" y="410"/>
                    <a:pt x="418" y="354"/>
                    <a:pt x="390" y="317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41" y="12"/>
                    <a:pt x="115" y="0"/>
                    <a:pt x="9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69" name="Freeform 164"/>
            <p:cNvSpPr>
              <a:spLocks noChangeArrowheads="1"/>
            </p:cNvSpPr>
            <p:nvPr/>
          </p:nvSpPr>
          <p:spPr bwMode="auto">
            <a:xfrm>
              <a:off x="6456" y="1146"/>
              <a:ext cx="165" cy="312"/>
            </a:xfrm>
            <a:custGeom>
              <a:avLst/>
              <a:gdLst>
                <a:gd name="T0" fmla="*/ 111 w 731"/>
                <a:gd name="T1" fmla="*/ 1196 h 1381"/>
                <a:gd name="T2" fmla="*/ 111 w 731"/>
                <a:gd name="T3" fmla="*/ 534 h 1381"/>
                <a:gd name="T4" fmla="*/ 490 w 731"/>
                <a:gd name="T5" fmla="*/ 1196 h 1381"/>
                <a:gd name="T6" fmla="*/ 111 w 731"/>
                <a:gd name="T7" fmla="*/ 1196 h 1381"/>
                <a:gd name="T8" fmla="*/ 0 w 731"/>
                <a:gd name="T9" fmla="*/ 0 h 1381"/>
                <a:gd name="T10" fmla="*/ 0 w 731"/>
                <a:gd name="T11" fmla="*/ 1380 h 1381"/>
                <a:gd name="T12" fmla="*/ 730 w 731"/>
                <a:gd name="T13" fmla="*/ 1380 h 1381"/>
                <a:gd name="T14" fmla="*/ 0 w 731"/>
                <a:gd name="T15" fmla="*/ 0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1" h="1381">
                  <a:moveTo>
                    <a:pt x="111" y="1196"/>
                  </a:moveTo>
                  <a:lnTo>
                    <a:pt x="111" y="534"/>
                  </a:lnTo>
                  <a:lnTo>
                    <a:pt x="490" y="1196"/>
                  </a:lnTo>
                  <a:lnTo>
                    <a:pt x="111" y="1196"/>
                  </a:lnTo>
                  <a:close/>
                  <a:moveTo>
                    <a:pt x="0" y="0"/>
                  </a:moveTo>
                  <a:lnTo>
                    <a:pt x="0" y="1380"/>
                  </a:lnTo>
                  <a:lnTo>
                    <a:pt x="730" y="13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0" name="Freeform 165"/>
            <p:cNvSpPr>
              <a:spLocks noChangeArrowheads="1"/>
            </p:cNvSpPr>
            <p:nvPr/>
          </p:nvSpPr>
          <p:spPr bwMode="auto">
            <a:xfrm>
              <a:off x="6481" y="1267"/>
              <a:ext cx="85" cy="149"/>
            </a:xfrm>
            <a:custGeom>
              <a:avLst/>
              <a:gdLst>
                <a:gd name="T0" fmla="*/ 0 w 380"/>
                <a:gd name="T1" fmla="*/ 662 h 663"/>
                <a:gd name="T2" fmla="*/ 0 w 380"/>
                <a:gd name="T3" fmla="*/ 0 h 663"/>
                <a:gd name="T4" fmla="*/ 379 w 380"/>
                <a:gd name="T5" fmla="*/ 662 h 663"/>
                <a:gd name="T6" fmla="*/ 0 w 380"/>
                <a:gd name="T7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0" h="663">
                  <a:moveTo>
                    <a:pt x="0" y="662"/>
                  </a:moveTo>
                  <a:lnTo>
                    <a:pt x="0" y="0"/>
                  </a:lnTo>
                  <a:lnTo>
                    <a:pt x="379" y="662"/>
                  </a:lnTo>
                  <a:lnTo>
                    <a:pt x="0" y="6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1" name="Freeform 166"/>
            <p:cNvSpPr>
              <a:spLocks noChangeArrowheads="1"/>
            </p:cNvSpPr>
            <p:nvPr/>
          </p:nvSpPr>
          <p:spPr bwMode="auto">
            <a:xfrm>
              <a:off x="6456" y="1146"/>
              <a:ext cx="165" cy="312"/>
            </a:xfrm>
            <a:custGeom>
              <a:avLst/>
              <a:gdLst>
                <a:gd name="T0" fmla="*/ 0 w 731"/>
                <a:gd name="T1" fmla="*/ 0 h 1381"/>
                <a:gd name="T2" fmla="*/ 0 w 731"/>
                <a:gd name="T3" fmla="*/ 1380 h 1381"/>
                <a:gd name="T4" fmla="*/ 730 w 731"/>
                <a:gd name="T5" fmla="*/ 1380 h 1381"/>
                <a:gd name="T6" fmla="*/ 0 w 731"/>
                <a:gd name="T7" fmla="*/ 0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1" h="1381">
                  <a:moveTo>
                    <a:pt x="0" y="0"/>
                  </a:moveTo>
                  <a:lnTo>
                    <a:pt x="0" y="1380"/>
                  </a:lnTo>
                  <a:lnTo>
                    <a:pt x="730" y="138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2" name="Freeform 167"/>
            <p:cNvSpPr>
              <a:spLocks noChangeArrowheads="1"/>
            </p:cNvSpPr>
            <p:nvPr/>
          </p:nvSpPr>
          <p:spPr bwMode="auto">
            <a:xfrm>
              <a:off x="6373" y="1152"/>
              <a:ext cx="41" cy="306"/>
            </a:xfrm>
            <a:custGeom>
              <a:avLst/>
              <a:gdLst>
                <a:gd name="T0" fmla="*/ 184 w 185"/>
                <a:gd name="T1" fmla="*/ 0 h 1353"/>
                <a:gd name="T2" fmla="*/ 0 w 185"/>
                <a:gd name="T3" fmla="*/ 0 h 1353"/>
                <a:gd name="T4" fmla="*/ 0 w 185"/>
                <a:gd name="T5" fmla="*/ 1352 h 1353"/>
                <a:gd name="T6" fmla="*/ 184 w 185"/>
                <a:gd name="T7" fmla="*/ 1352 h 1353"/>
                <a:gd name="T8" fmla="*/ 184 w 185"/>
                <a:gd name="T9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53">
                  <a:moveTo>
                    <a:pt x="184" y="0"/>
                  </a:moveTo>
                  <a:lnTo>
                    <a:pt x="0" y="0"/>
                  </a:lnTo>
                  <a:lnTo>
                    <a:pt x="0" y="1352"/>
                  </a:lnTo>
                  <a:lnTo>
                    <a:pt x="184" y="1352"/>
                  </a:lnTo>
                  <a:lnTo>
                    <a:pt x="1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3" name="Freeform 168"/>
            <p:cNvSpPr>
              <a:spLocks noChangeArrowheads="1"/>
            </p:cNvSpPr>
            <p:nvPr/>
          </p:nvSpPr>
          <p:spPr bwMode="auto">
            <a:xfrm>
              <a:off x="6373" y="1152"/>
              <a:ext cx="41" cy="306"/>
            </a:xfrm>
            <a:custGeom>
              <a:avLst/>
              <a:gdLst>
                <a:gd name="T0" fmla="*/ 184 w 185"/>
                <a:gd name="T1" fmla="*/ 0 h 1353"/>
                <a:gd name="T2" fmla="*/ 0 w 185"/>
                <a:gd name="T3" fmla="*/ 0 h 1353"/>
                <a:gd name="T4" fmla="*/ 0 w 185"/>
                <a:gd name="T5" fmla="*/ 1352 h 1353"/>
                <a:gd name="T6" fmla="*/ 184 w 185"/>
                <a:gd name="T7" fmla="*/ 1352 h 1353"/>
                <a:gd name="T8" fmla="*/ 184 w 185"/>
                <a:gd name="T9" fmla="*/ 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353">
                  <a:moveTo>
                    <a:pt x="184" y="0"/>
                  </a:moveTo>
                  <a:lnTo>
                    <a:pt x="0" y="0"/>
                  </a:lnTo>
                  <a:lnTo>
                    <a:pt x="0" y="1352"/>
                  </a:lnTo>
                  <a:lnTo>
                    <a:pt x="184" y="1352"/>
                  </a:lnTo>
                  <a:lnTo>
                    <a:pt x="18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4" name="Freeform 169"/>
            <p:cNvSpPr>
              <a:spLocks noChangeArrowheads="1"/>
            </p:cNvSpPr>
            <p:nvPr/>
          </p:nvSpPr>
          <p:spPr bwMode="auto">
            <a:xfrm>
              <a:off x="5709" y="2075"/>
              <a:ext cx="196" cy="86"/>
            </a:xfrm>
            <a:custGeom>
              <a:avLst/>
              <a:gdLst>
                <a:gd name="T0" fmla="*/ 608 w 869"/>
                <a:gd name="T1" fmla="*/ 280 h 383"/>
                <a:gd name="T2" fmla="*/ 288 w 869"/>
                <a:gd name="T3" fmla="*/ 93 h 383"/>
                <a:gd name="T4" fmla="*/ 713 w 869"/>
                <a:gd name="T5" fmla="*/ 96 h 383"/>
                <a:gd name="T6" fmla="*/ 608 w 869"/>
                <a:gd name="T7" fmla="*/ 280 h 383"/>
                <a:gd name="T8" fmla="*/ 0 w 869"/>
                <a:gd name="T9" fmla="*/ 0 h 383"/>
                <a:gd name="T10" fmla="*/ 665 w 869"/>
                <a:gd name="T11" fmla="*/ 382 h 383"/>
                <a:gd name="T12" fmla="*/ 868 w 869"/>
                <a:gd name="T13" fmla="*/ 34 h 383"/>
                <a:gd name="T14" fmla="*/ 0 w 869"/>
                <a:gd name="T15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9" h="383">
                  <a:moveTo>
                    <a:pt x="608" y="280"/>
                  </a:moveTo>
                  <a:lnTo>
                    <a:pt x="288" y="93"/>
                  </a:lnTo>
                  <a:lnTo>
                    <a:pt x="713" y="96"/>
                  </a:lnTo>
                  <a:lnTo>
                    <a:pt x="608" y="280"/>
                  </a:lnTo>
                  <a:close/>
                  <a:moveTo>
                    <a:pt x="0" y="0"/>
                  </a:moveTo>
                  <a:lnTo>
                    <a:pt x="665" y="382"/>
                  </a:lnTo>
                  <a:lnTo>
                    <a:pt x="868" y="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5" name="Freeform 170"/>
            <p:cNvSpPr>
              <a:spLocks noChangeArrowheads="1"/>
            </p:cNvSpPr>
            <p:nvPr/>
          </p:nvSpPr>
          <p:spPr bwMode="auto">
            <a:xfrm>
              <a:off x="5774" y="2096"/>
              <a:ext cx="96" cy="42"/>
            </a:xfrm>
            <a:custGeom>
              <a:avLst/>
              <a:gdLst>
                <a:gd name="T0" fmla="*/ 320 w 426"/>
                <a:gd name="T1" fmla="*/ 187 h 188"/>
                <a:gd name="T2" fmla="*/ 0 w 426"/>
                <a:gd name="T3" fmla="*/ 0 h 188"/>
                <a:gd name="T4" fmla="*/ 425 w 426"/>
                <a:gd name="T5" fmla="*/ 3 h 188"/>
                <a:gd name="T6" fmla="*/ 320 w 426"/>
                <a:gd name="T7" fmla="*/ 18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6" h="188">
                  <a:moveTo>
                    <a:pt x="320" y="187"/>
                  </a:moveTo>
                  <a:lnTo>
                    <a:pt x="0" y="0"/>
                  </a:lnTo>
                  <a:lnTo>
                    <a:pt x="425" y="3"/>
                  </a:lnTo>
                  <a:lnTo>
                    <a:pt x="320" y="1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6" name="Freeform 171"/>
            <p:cNvSpPr>
              <a:spLocks noChangeArrowheads="1"/>
            </p:cNvSpPr>
            <p:nvPr/>
          </p:nvSpPr>
          <p:spPr bwMode="auto">
            <a:xfrm>
              <a:off x="5709" y="2075"/>
              <a:ext cx="196" cy="86"/>
            </a:xfrm>
            <a:custGeom>
              <a:avLst/>
              <a:gdLst>
                <a:gd name="T0" fmla="*/ 0 w 869"/>
                <a:gd name="T1" fmla="*/ 0 h 383"/>
                <a:gd name="T2" fmla="*/ 665 w 869"/>
                <a:gd name="T3" fmla="*/ 382 h 383"/>
                <a:gd name="T4" fmla="*/ 868 w 869"/>
                <a:gd name="T5" fmla="*/ 34 h 383"/>
                <a:gd name="T6" fmla="*/ 0 w 869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9" h="383">
                  <a:moveTo>
                    <a:pt x="0" y="0"/>
                  </a:moveTo>
                  <a:lnTo>
                    <a:pt x="665" y="382"/>
                  </a:lnTo>
                  <a:lnTo>
                    <a:pt x="868" y="3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7" name="Freeform 172"/>
            <p:cNvSpPr>
              <a:spLocks noChangeArrowheads="1"/>
            </p:cNvSpPr>
            <p:nvPr/>
          </p:nvSpPr>
          <p:spPr bwMode="auto">
            <a:xfrm>
              <a:off x="5689" y="2096"/>
              <a:ext cx="158" cy="105"/>
            </a:xfrm>
            <a:custGeom>
              <a:avLst/>
              <a:gdLst>
                <a:gd name="T0" fmla="*/ 51 w 703"/>
                <a:gd name="T1" fmla="*/ 0 h 468"/>
                <a:gd name="T2" fmla="*/ 0 w 703"/>
                <a:gd name="T3" fmla="*/ 88 h 468"/>
                <a:gd name="T4" fmla="*/ 650 w 703"/>
                <a:gd name="T5" fmla="*/ 467 h 468"/>
                <a:gd name="T6" fmla="*/ 702 w 703"/>
                <a:gd name="T7" fmla="*/ 376 h 468"/>
                <a:gd name="T8" fmla="*/ 51 w 703"/>
                <a:gd name="T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468">
                  <a:moveTo>
                    <a:pt x="51" y="0"/>
                  </a:moveTo>
                  <a:lnTo>
                    <a:pt x="0" y="88"/>
                  </a:lnTo>
                  <a:lnTo>
                    <a:pt x="650" y="467"/>
                  </a:lnTo>
                  <a:lnTo>
                    <a:pt x="702" y="376"/>
                  </a:lnTo>
                  <a:lnTo>
                    <a:pt x="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8" name="Freeform 173"/>
            <p:cNvSpPr>
              <a:spLocks noChangeArrowheads="1"/>
            </p:cNvSpPr>
            <p:nvPr/>
          </p:nvSpPr>
          <p:spPr bwMode="auto">
            <a:xfrm>
              <a:off x="5689" y="2096"/>
              <a:ext cx="158" cy="105"/>
            </a:xfrm>
            <a:custGeom>
              <a:avLst/>
              <a:gdLst>
                <a:gd name="T0" fmla="*/ 51 w 703"/>
                <a:gd name="T1" fmla="*/ 0 h 468"/>
                <a:gd name="T2" fmla="*/ 0 w 703"/>
                <a:gd name="T3" fmla="*/ 88 h 468"/>
                <a:gd name="T4" fmla="*/ 650 w 703"/>
                <a:gd name="T5" fmla="*/ 467 h 468"/>
                <a:gd name="T6" fmla="*/ 702 w 703"/>
                <a:gd name="T7" fmla="*/ 376 h 468"/>
                <a:gd name="T8" fmla="*/ 51 w 703"/>
                <a:gd name="T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3" h="468">
                  <a:moveTo>
                    <a:pt x="51" y="0"/>
                  </a:moveTo>
                  <a:lnTo>
                    <a:pt x="0" y="88"/>
                  </a:lnTo>
                  <a:lnTo>
                    <a:pt x="650" y="467"/>
                  </a:lnTo>
                  <a:lnTo>
                    <a:pt x="702" y="376"/>
                  </a:lnTo>
                  <a:lnTo>
                    <a:pt x="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79" name="Freeform 174"/>
            <p:cNvSpPr>
              <a:spLocks noChangeArrowheads="1"/>
            </p:cNvSpPr>
            <p:nvPr/>
          </p:nvSpPr>
          <p:spPr bwMode="auto">
            <a:xfrm>
              <a:off x="6147" y="497"/>
              <a:ext cx="139" cy="113"/>
            </a:xfrm>
            <a:custGeom>
              <a:avLst/>
              <a:gdLst>
                <a:gd name="T0" fmla="*/ 181 w 618"/>
                <a:gd name="T1" fmla="*/ 0 h 504"/>
                <a:gd name="T2" fmla="*/ 181 w 618"/>
                <a:gd name="T3" fmla="*/ 0 h 504"/>
                <a:gd name="T4" fmla="*/ 0 w 618"/>
                <a:gd name="T5" fmla="*/ 48 h 504"/>
                <a:gd name="T6" fmla="*/ 0 w 618"/>
                <a:gd name="T7" fmla="*/ 501 h 504"/>
                <a:gd name="T8" fmla="*/ 161 w 618"/>
                <a:gd name="T9" fmla="*/ 455 h 504"/>
                <a:gd name="T10" fmla="*/ 300 w 618"/>
                <a:gd name="T11" fmla="*/ 503 h 504"/>
                <a:gd name="T12" fmla="*/ 617 w 618"/>
                <a:gd name="T13" fmla="*/ 501 h 504"/>
                <a:gd name="T14" fmla="*/ 617 w 618"/>
                <a:gd name="T15" fmla="*/ 48 h 504"/>
                <a:gd name="T16" fmla="*/ 309 w 618"/>
                <a:gd name="T17" fmla="*/ 48 h 504"/>
                <a:gd name="T18" fmla="*/ 181 w 618"/>
                <a:gd name="T1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8" h="504">
                  <a:moveTo>
                    <a:pt x="181" y="0"/>
                  </a:moveTo>
                  <a:lnTo>
                    <a:pt x="181" y="0"/>
                  </a:lnTo>
                  <a:cubicBezTo>
                    <a:pt x="88" y="0"/>
                    <a:pt x="0" y="48"/>
                    <a:pt x="0" y="48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63" y="467"/>
                    <a:pt x="116" y="455"/>
                    <a:pt x="161" y="455"/>
                  </a:cubicBezTo>
                  <a:cubicBezTo>
                    <a:pt x="252" y="455"/>
                    <a:pt x="300" y="503"/>
                    <a:pt x="300" y="503"/>
                  </a:cubicBezTo>
                  <a:cubicBezTo>
                    <a:pt x="617" y="501"/>
                    <a:pt x="617" y="501"/>
                    <a:pt x="617" y="501"/>
                  </a:cubicBezTo>
                  <a:cubicBezTo>
                    <a:pt x="617" y="48"/>
                    <a:pt x="617" y="48"/>
                    <a:pt x="617" y="48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272" y="12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0" name="Freeform 175"/>
            <p:cNvSpPr>
              <a:spLocks noChangeArrowheads="1"/>
            </p:cNvSpPr>
            <p:nvPr/>
          </p:nvSpPr>
          <p:spPr bwMode="auto">
            <a:xfrm>
              <a:off x="6250" y="972"/>
              <a:ext cx="139" cy="114"/>
            </a:xfrm>
            <a:custGeom>
              <a:avLst/>
              <a:gdLst>
                <a:gd name="T0" fmla="*/ 181 w 617"/>
                <a:gd name="T1" fmla="*/ 0 h 507"/>
                <a:gd name="T2" fmla="*/ 181 w 617"/>
                <a:gd name="T3" fmla="*/ 0 h 507"/>
                <a:gd name="T4" fmla="*/ 0 w 617"/>
                <a:gd name="T5" fmla="*/ 50 h 507"/>
                <a:gd name="T6" fmla="*/ 0 w 617"/>
                <a:gd name="T7" fmla="*/ 500 h 507"/>
                <a:gd name="T8" fmla="*/ 161 w 617"/>
                <a:gd name="T9" fmla="*/ 455 h 507"/>
                <a:gd name="T10" fmla="*/ 302 w 617"/>
                <a:gd name="T11" fmla="*/ 506 h 507"/>
                <a:gd name="T12" fmla="*/ 616 w 617"/>
                <a:gd name="T13" fmla="*/ 503 h 507"/>
                <a:gd name="T14" fmla="*/ 616 w 617"/>
                <a:gd name="T15" fmla="*/ 50 h 507"/>
                <a:gd name="T16" fmla="*/ 308 w 617"/>
                <a:gd name="T17" fmla="*/ 50 h 507"/>
                <a:gd name="T18" fmla="*/ 181 w 617"/>
                <a:gd name="T1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507">
                  <a:moveTo>
                    <a:pt x="181" y="0"/>
                  </a:moveTo>
                  <a:lnTo>
                    <a:pt x="181" y="0"/>
                  </a:lnTo>
                  <a:cubicBezTo>
                    <a:pt x="87" y="0"/>
                    <a:pt x="0" y="50"/>
                    <a:pt x="0" y="50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62" y="466"/>
                    <a:pt x="115" y="455"/>
                    <a:pt x="161" y="455"/>
                  </a:cubicBezTo>
                  <a:cubicBezTo>
                    <a:pt x="251" y="455"/>
                    <a:pt x="302" y="506"/>
                    <a:pt x="302" y="506"/>
                  </a:cubicBezTo>
                  <a:cubicBezTo>
                    <a:pt x="616" y="503"/>
                    <a:pt x="616" y="503"/>
                    <a:pt x="616" y="503"/>
                  </a:cubicBezTo>
                  <a:cubicBezTo>
                    <a:pt x="616" y="50"/>
                    <a:pt x="616" y="50"/>
                    <a:pt x="616" y="50"/>
                  </a:cubicBezTo>
                  <a:cubicBezTo>
                    <a:pt x="308" y="50"/>
                    <a:pt x="308" y="50"/>
                    <a:pt x="308" y="50"/>
                  </a:cubicBezTo>
                  <a:cubicBezTo>
                    <a:pt x="271" y="14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1" name="Freeform 176"/>
            <p:cNvSpPr>
              <a:spLocks noChangeArrowheads="1"/>
            </p:cNvSpPr>
            <p:nvPr/>
          </p:nvSpPr>
          <p:spPr bwMode="auto">
            <a:xfrm>
              <a:off x="5301" y="1172"/>
              <a:ext cx="172" cy="166"/>
            </a:xfrm>
            <a:custGeom>
              <a:avLst/>
              <a:gdLst>
                <a:gd name="T0" fmla="*/ 480 w 764"/>
                <a:gd name="T1" fmla="*/ 0 h 736"/>
                <a:gd name="T2" fmla="*/ 480 w 764"/>
                <a:gd name="T3" fmla="*/ 0 h 736"/>
                <a:gd name="T4" fmla="*/ 240 w 764"/>
                <a:gd name="T5" fmla="*/ 193 h 736"/>
                <a:gd name="T6" fmla="*/ 220 w 764"/>
                <a:gd name="T7" fmla="*/ 190 h 736"/>
                <a:gd name="T8" fmla="*/ 0 w 764"/>
                <a:gd name="T9" fmla="*/ 385 h 736"/>
                <a:gd name="T10" fmla="*/ 282 w 764"/>
                <a:gd name="T11" fmla="*/ 735 h 736"/>
                <a:gd name="T12" fmla="*/ 512 w 764"/>
                <a:gd name="T13" fmla="*/ 552 h 736"/>
                <a:gd name="T14" fmla="*/ 520 w 764"/>
                <a:gd name="T15" fmla="*/ 552 h 736"/>
                <a:gd name="T16" fmla="*/ 763 w 764"/>
                <a:gd name="T17" fmla="*/ 351 h 736"/>
                <a:gd name="T18" fmla="*/ 480 w 764"/>
                <a:gd name="T1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736">
                  <a:moveTo>
                    <a:pt x="480" y="0"/>
                  </a:moveTo>
                  <a:lnTo>
                    <a:pt x="480" y="0"/>
                  </a:lnTo>
                  <a:cubicBezTo>
                    <a:pt x="240" y="193"/>
                    <a:pt x="240" y="193"/>
                    <a:pt x="240" y="193"/>
                  </a:cubicBezTo>
                  <a:cubicBezTo>
                    <a:pt x="231" y="193"/>
                    <a:pt x="226" y="190"/>
                    <a:pt x="220" y="190"/>
                  </a:cubicBezTo>
                  <a:cubicBezTo>
                    <a:pt x="76" y="190"/>
                    <a:pt x="0" y="385"/>
                    <a:pt x="0" y="385"/>
                  </a:cubicBezTo>
                  <a:cubicBezTo>
                    <a:pt x="282" y="735"/>
                    <a:pt x="282" y="735"/>
                    <a:pt x="282" y="735"/>
                  </a:cubicBezTo>
                  <a:cubicBezTo>
                    <a:pt x="356" y="563"/>
                    <a:pt x="478" y="552"/>
                    <a:pt x="512" y="552"/>
                  </a:cubicBezTo>
                  <a:cubicBezTo>
                    <a:pt x="517" y="552"/>
                    <a:pt x="520" y="552"/>
                    <a:pt x="520" y="552"/>
                  </a:cubicBezTo>
                  <a:cubicBezTo>
                    <a:pt x="763" y="351"/>
                    <a:pt x="763" y="351"/>
                    <a:pt x="763" y="351"/>
                  </a:cubicBezTo>
                  <a:cubicBezTo>
                    <a:pt x="480" y="0"/>
                    <a:pt x="480" y="0"/>
                    <a:pt x="48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2" name="Freeform 177"/>
            <p:cNvSpPr>
              <a:spLocks noChangeArrowheads="1"/>
            </p:cNvSpPr>
            <p:nvPr/>
          </p:nvSpPr>
          <p:spPr bwMode="auto">
            <a:xfrm>
              <a:off x="5932" y="1828"/>
              <a:ext cx="139" cy="114"/>
            </a:xfrm>
            <a:custGeom>
              <a:avLst/>
              <a:gdLst>
                <a:gd name="T0" fmla="*/ 181 w 617"/>
                <a:gd name="T1" fmla="*/ 0 h 507"/>
                <a:gd name="T2" fmla="*/ 181 w 617"/>
                <a:gd name="T3" fmla="*/ 0 h 507"/>
                <a:gd name="T4" fmla="*/ 0 w 617"/>
                <a:gd name="T5" fmla="*/ 51 h 507"/>
                <a:gd name="T6" fmla="*/ 0 w 617"/>
                <a:gd name="T7" fmla="*/ 501 h 507"/>
                <a:gd name="T8" fmla="*/ 161 w 617"/>
                <a:gd name="T9" fmla="*/ 458 h 507"/>
                <a:gd name="T10" fmla="*/ 303 w 617"/>
                <a:gd name="T11" fmla="*/ 506 h 507"/>
                <a:gd name="T12" fmla="*/ 616 w 617"/>
                <a:gd name="T13" fmla="*/ 504 h 507"/>
                <a:gd name="T14" fmla="*/ 616 w 617"/>
                <a:gd name="T15" fmla="*/ 51 h 507"/>
                <a:gd name="T16" fmla="*/ 308 w 617"/>
                <a:gd name="T17" fmla="*/ 51 h 507"/>
                <a:gd name="T18" fmla="*/ 181 w 617"/>
                <a:gd name="T1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507">
                  <a:moveTo>
                    <a:pt x="181" y="0"/>
                  </a:moveTo>
                  <a:lnTo>
                    <a:pt x="181" y="0"/>
                  </a:lnTo>
                  <a:cubicBezTo>
                    <a:pt x="91" y="0"/>
                    <a:pt x="0" y="51"/>
                    <a:pt x="0" y="51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65" y="470"/>
                    <a:pt x="119" y="458"/>
                    <a:pt x="161" y="458"/>
                  </a:cubicBezTo>
                  <a:cubicBezTo>
                    <a:pt x="255" y="458"/>
                    <a:pt x="303" y="506"/>
                    <a:pt x="303" y="506"/>
                  </a:cubicBezTo>
                  <a:cubicBezTo>
                    <a:pt x="616" y="504"/>
                    <a:pt x="616" y="504"/>
                    <a:pt x="616" y="504"/>
                  </a:cubicBezTo>
                  <a:cubicBezTo>
                    <a:pt x="616" y="51"/>
                    <a:pt x="616" y="51"/>
                    <a:pt x="616" y="51"/>
                  </a:cubicBezTo>
                  <a:cubicBezTo>
                    <a:pt x="308" y="51"/>
                    <a:pt x="308" y="51"/>
                    <a:pt x="308" y="51"/>
                  </a:cubicBezTo>
                  <a:cubicBezTo>
                    <a:pt x="272" y="14"/>
                    <a:pt x="226" y="0"/>
                    <a:pt x="18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3" name="Freeform 178"/>
            <p:cNvSpPr>
              <a:spLocks noChangeArrowheads="1"/>
            </p:cNvSpPr>
            <p:nvPr/>
          </p:nvSpPr>
          <p:spPr bwMode="auto">
            <a:xfrm>
              <a:off x="5549" y="725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39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0" y="51"/>
                    <a:pt x="206" y="39"/>
                    <a:pt x="206" y="25"/>
                  </a:cubicBezTo>
                  <a:cubicBezTo>
                    <a:pt x="206" y="11"/>
                    <a:pt x="190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4" name="Freeform 179"/>
            <p:cNvSpPr>
              <a:spLocks noChangeArrowheads="1"/>
            </p:cNvSpPr>
            <p:nvPr/>
          </p:nvSpPr>
          <p:spPr bwMode="auto">
            <a:xfrm>
              <a:off x="5549" y="737"/>
              <a:ext cx="46" cy="10"/>
            </a:xfrm>
            <a:custGeom>
              <a:avLst/>
              <a:gdLst>
                <a:gd name="T0" fmla="*/ 172 w 207"/>
                <a:gd name="T1" fmla="*/ 0 h 49"/>
                <a:gd name="T2" fmla="*/ 172 w 207"/>
                <a:gd name="T3" fmla="*/ 0 h 49"/>
                <a:gd name="T4" fmla="*/ 34 w 207"/>
                <a:gd name="T5" fmla="*/ 0 h 49"/>
                <a:gd name="T6" fmla="*/ 0 w 207"/>
                <a:gd name="T7" fmla="*/ 22 h 49"/>
                <a:gd name="T8" fmla="*/ 34 w 207"/>
                <a:gd name="T9" fmla="*/ 48 h 49"/>
                <a:gd name="T10" fmla="*/ 172 w 207"/>
                <a:gd name="T11" fmla="*/ 48 h 49"/>
                <a:gd name="T12" fmla="*/ 206 w 207"/>
                <a:gd name="T13" fmla="*/ 22 h 49"/>
                <a:gd name="T14" fmla="*/ 172 w 207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49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2"/>
                  </a:cubicBezTo>
                  <a:cubicBezTo>
                    <a:pt x="0" y="36"/>
                    <a:pt x="14" y="48"/>
                    <a:pt x="34" y="48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90" y="48"/>
                    <a:pt x="206" y="36"/>
                    <a:pt x="206" y="22"/>
                  </a:cubicBezTo>
                  <a:cubicBezTo>
                    <a:pt x="206" y="11"/>
                    <a:pt x="190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5" name="Freeform 180"/>
            <p:cNvSpPr>
              <a:spLocks noChangeArrowheads="1"/>
            </p:cNvSpPr>
            <p:nvPr/>
          </p:nvSpPr>
          <p:spPr bwMode="auto">
            <a:xfrm>
              <a:off x="5558" y="749"/>
              <a:ext cx="27" cy="11"/>
            </a:xfrm>
            <a:custGeom>
              <a:avLst/>
              <a:gdLst>
                <a:gd name="T0" fmla="*/ 104 w 125"/>
                <a:gd name="T1" fmla="*/ 0 h 52"/>
                <a:gd name="T2" fmla="*/ 104 w 125"/>
                <a:gd name="T3" fmla="*/ 0 h 52"/>
                <a:gd name="T4" fmla="*/ 22 w 125"/>
                <a:gd name="T5" fmla="*/ 0 h 52"/>
                <a:gd name="T6" fmla="*/ 0 w 125"/>
                <a:gd name="T7" fmla="*/ 25 h 52"/>
                <a:gd name="T8" fmla="*/ 22 w 125"/>
                <a:gd name="T9" fmla="*/ 51 h 52"/>
                <a:gd name="T10" fmla="*/ 104 w 125"/>
                <a:gd name="T11" fmla="*/ 51 h 52"/>
                <a:gd name="T12" fmla="*/ 124 w 125"/>
                <a:gd name="T13" fmla="*/ 25 h 52"/>
                <a:gd name="T14" fmla="*/ 104 w 125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52">
                  <a:moveTo>
                    <a:pt x="104" y="0"/>
                  </a:moveTo>
                  <a:lnTo>
                    <a:pt x="104" y="0"/>
                  </a:lnTo>
                  <a:cubicBezTo>
                    <a:pt x="22" y="0"/>
                    <a:pt x="22" y="0"/>
                    <a:pt x="22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2" y="51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16" y="51"/>
                    <a:pt x="124" y="39"/>
                    <a:pt x="124" y="25"/>
                  </a:cubicBezTo>
                  <a:cubicBezTo>
                    <a:pt x="124" y="11"/>
                    <a:pt x="116" y="0"/>
                    <a:pt x="10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6" name="Freeform 181"/>
            <p:cNvSpPr>
              <a:spLocks noChangeArrowheads="1"/>
            </p:cNvSpPr>
            <p:nvPr/>
          </p:nvSpPr>
          <p:spPr bwMode="auto">
            <a:xfrm>
              <a:off x="5471" y="545"/>
              <a:ext cx="199" cy="177"/>
            </a:xfrm>
            <a:custGeom>
              <a:avLst/>
              <a:gdLst>
                <a:gd name="T0" fmla="*/ 659 w 880"/>
                <a:gd name="T1" fmla="*/ 398 h 786"/>
                <a:gd name="T2" fmla="*/ 659 w 880"/>
                <a:gd name="T3" fmla="*/ 398 h 786"/>
                <a:gd name="T4" fmla="*/ 532 w 880"/>
                <a:gd name="T5" fmla="*/ 84 h 786"/>
                <a:gd name="T6" fmla="*/ 659 w 880"/>
                <a:gd name="T7" fmla="*/ 398 h 786"/>
                <a:gd name="T8" fmla="*/ 449 w 880"/>
                <a:gd name="T9" fmla="*/ 0 h 786"/>
                <a:gd name="T10" fmla="*/ 449 w 880"/>
                <a:gd name="T11" fmla="*/ 0 h 786"/>
                <a:gd name="T12" fmla="*/ 441 w 880"/>
                <a:gd name="T13" fmla="*/ 0 h 786"/>
                <a:gd name="T14" fmla="*/ 432 w 880"/>
                <a:gd name="T15" fmla="*/ 0 h 786"/>
                <a:gd name="T16" fmla="*/ 432 w 880"/>
                <a:gd name="T17" fmla="*/ 0 h 786"/>
                <a:gd name="T18" fmla="*/ 223 w 880"/>
                <a:gd name="T19" fmla="*/ 545 h 786"/>
                <a:gd name="T20" fmla="*/ 336 w 880"/>
                <a:gd name="T21" fmla="*/ 785 h 786"/>
                <a:gd name="T22" fmla="*/ 441 w 880"/>
                <a:gd name="T23" fmla="*/ 785 h 786"/>
                <a:gd name="T24" fmla="*/ 458 w 880"/>
                <a:gd name="T25" fmla="*/ 785 h 786"/>
                <a:gd name="T26" fmla="*/ 551 w 880"/>
                <a:gd name="T27" fmla="*/ 785 h 786"/>
                <a:gd name="T28" fmla="*/ 661 w 880"/>
                <a:gd name="T29" fmla="*/ 545 h 786"/>
                <a:gd name="T30" fmla="*/ 449 w 880"/>
                <a:gd name="T31" fmla="*/ 0 h 786"/>
                <a:gd name="T32" fmla="*/ 449 w 880"/>
                <a:gd name="T33" fmla="*/ 0 h 786"/>
                <a:gd name="T34" fmla="*/ 659 w 880"/>
                <a:gd name="T35" fmla="*/ 398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0" h="786">
                  <a:moveTo>
                    <a:pt x="659" y="398"/>
                  </a:moveTo>
                  <a:lnTo>
                    <a:pt x="659" y="398"/>
                  </a:lnTo>
                  <a:cubicBezTo>
                    <a:pt x="732" y="197"/>
                    <a:pt x="532" y="84"/>
                    <a:pt x="532" y="84"/>
                  </a:cubicBezTo>
                  <a:cubicBezTo>
                    <a:pt x="828" y="132"/>
                    <a:pt x="659" y="398"/>
                    <a:pt x="659" y="398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4" y="0"/>
                    <a:pt x="441" y="0"/>
                  </a:cubicBezTo>
                  <a:cubicBezTo>
                    <a:pt x="438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1"/>
                    <a:pt x="104" y="437"/>
                    <a:pt x="223" y="545"/>
                  </a:cubicBezTo>
                  <a:cubicBezTo>
                    <a:pt x="342" y="650"/>
                    <a:pt x="336" y="785"/>
                    <a:pt x="336" y="785"/>
                  </a:cubicBezTo>
                  <a:cubicBezTo>
                    <a:pt x="441" y="785"/>
                    <a:pt x="441" y="785"/>
                    <a:pt x="441" y="785"/>
                  </a:cubicBezTo>
                  <a:cubicBezTo>
                    <a:pt x="458" y="785"/>
                    <a:pt x="458" y="785"/>
                    <a:pt x="458" y="785"/>
                  </a:cubicBezTo>
                  <a:cubicBezTo>
                    <a:pt x="551" y="785"/>
                    <a:pt x="551" y="785"/>
                    <a:pt x="551" y="785"/>
                  </a:cubicBezTo>
                  <a:cubicBezTo>
                    <a:pt x="551" y="785"/>
                    <a:pt x="543" y="650"/>
                    <a:pt x="661" y="545"/>
                  </a:cubicBezTo>
                  <a:cubicBezTo>
                    <a:pt x="781" y="437"/>
                    <a:pt x="879" y="11"/>
                    <a:pt x="449" y="0"/>
                  </a:cubicBezTo>
                  <a:lnTo>
                    <a:pt x="449" y="0"/>
                  </a:lnTo>
                  <a:lnTo>
                    <a:pt x="659" y="39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7" name="Freeform 182"/>
            <p:cNvSpPr>
              <a:spLocks noChangeArrowheads="1"/>
            </p:cNvSpPr>
            <p:nvPr/>
          </p:nvSpPr>
          <p:spPr bwMode="auto">
            <a:xfrm>
              <a:off x="6487" y="870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2" y="51"/>
                    <a:pt x="206" y="40"/>
                    <a:pt x="206" y="25"/>
                  </a:cubicBezTo>
                  <a:cubicBezTo>
                    <a:pt x="206" y="11"/>
                    <a:pt x="192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8" name="Freeform 183"/>
            <p:cNvSpPr>
              <a:spLocks noChangeArrowheads="1"/>
            </p:cNvSpPr>
            <p:nvPr/>
          </p:nvSpPr>
          <p:spPr bwMode="auto">
            <a:xfrm>
              <a:off x="6487" y="882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39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92" y="51"/>
                    <a:pt x="206" y="39"/>
                    <a:pt x="206" y="25"/>
                  </a:cubicBezTo>
                  <a:cubicBezTo>
                    <a:pt x="206" y="11"/>
                    <a:pt x="192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89" name="Freeform 184"/>
            <p:cNvSpPr>
              <a:spLocks noChangeArrowheads="1"/>
            </p:cNvSpPr>
            <p:nvPr/>
          </p:nvSpPr>
          <p:spPr bwMode="auto">
            <a:xfrm>
              <a:off x="6497" y="894"/>
              <a:ext cx="28" cy="11"/>
            </a:xfrm>
            <a:custGeom>
              <a:avLst/>
              <a:gdLst>
                <a:gd name="T0" fmla="*/ 102 w 126"/>
                <a:gd name="T1" fmla="*/ 0 h 51"/>
                <a:gd name="T2" fmla="*/ 102 w 126"/>
                <a:gd name="T3" fmla="*/ 0 h 51"/>
                <a:gd name="T4" fmla="*/ 20 w 126"/>
                <a:gd name="T5" fmla="*/ 0 h 51"/>
                <a:gd name="T6" fmla="*/ 0 w 126"/>
                <a:gd name="T7" fmla="*/ 25 h 51"/>
                <a:gd name="T8" fmla="*/ 20 w 126"/>
                <a:gd name="T9" fmla="*/ 50 h 51"/>
                <a:gd name="T10" fmla="*/ 102 w 126"/>
                <a:gd name="T11" fmla="*/ 50 h 51"/>
                <a:gd name="T12" fmla="*/ 125 w 126"/>
                <a:gd name="T13" fmla="*/ 25 h 51"/>
                <a:gd name="T14" fmla="*/ 102 w 126"/>
                <a:gd name="T1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51">
                  <a:moveTo>
                    <a:pt x="102" y="0"/>
                  </a:moveTo>
                  <a:lnTo>
                    <a:pt x="102" y="0"/>
                  </a:ln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5"/>
                  </a:cubicBezTo>
                  <a:cubicBezTo>
                    <a:pt x="0" y="39"/>
                    <a:pt x="9" y="50"/>
                    <a:pt x="20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13" y="50"/>
                    <a:pt x="125" y="39"/>
                    <a:pt x="125" y="25"/>
                  </a:cubicBezTo>
                  <a:cubicBezTo>
                    <a:pt x="125" y="11"/>
                    <a:pt x="113" y="0"/>
                    <a:pt x="1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0" name="Freeform 185"/>
            <p:cNvSpPr>
              <a:spLocks noChangeArrowheads="1"/>
            </p:cNvSpPr>
            <p:nvPr/>
          </p:nvSpPr>
          <p:spPr bwMode="auto">
            <a:xfrm>
              <a:off x="6410" y="690"/>
              <a:ext cx="199" cy="177"/>
            </a:xfrm>
            <a:custGeom>
              <a:avLst/>
              <a:gdLst>
                <a:gd name="T0" fmla="*/ 659 w 883"/>
                <a:gd name="T1" fmla="*/ 399 h 787"/>
                <a:gd name="T2" fmla="*/ 659 w 883"/>
                <a:gd name="T3" fmla="*/ 399 h 787"/>
                <a:gd name="T4" fmla="*/ 534 w 883"/>
                <a:gd name="T5" fmla="*/ 88 h 787"/>
                <a:gd name="T6" fmla="*/ 659 w 883"/>
                <a:gd name="T7" fmla="*/ 399 h 787"/>
                <a:gd name="T8" fmla="*/ 449 w 883"/>
                <a:gd name="T9" fmla="*/ 0 h 787"/>
                <a:gd name="T10" fmla="*/ 449 w 883"/>
                <a:gd name="T11" fmla="*/ 0 h 787"/>
                <a:gd name="T12" fmla="*/ 441 w 883"/>
                <a:gd name="T13" fmla="*/ 0 h 787"/>
                <a:gd name="T14" fmla="*/ 432 w 883"/>
                <a:gd name="T15" fmla="*/ 0 h 787"/>
                <a:gd name="T16" fmla="*/ 432 w 883"/>
                <a:gd name="T17" fmla="*/ 0 h 787"/>
                <a:gd name="T18" fmla="*/ 223 w 883"/>
                <a:gd name="T19" fmla="*/ 546 h 787"/>
                <a:gd name="T20" fmla="*/ 336 w 883"/>
                <a:gd name="T21" fmla="*/ 786 h 787"/>
                <a:gd name="T22" fmla="*/ 441 w 883"/>
                <a:gd name="T23" fmla="*/ 786 h 787"/>
                <a:gd name="T24" fmla="*/ 458 w 883"/>
                <a:gd name="T25" fmla="*/ 786 h 787"/>
                <a:gd name="T26" fmla="*/ 554 w 883"/>
                <a:gd name="T27" fmla="*/ 786 h 787"/>
                <a:gd name="T28" fmla="*/ 664 w 883"/>
                <a:gd name="T29" fmla="*/ 546 h 787"/>
                <a:gd name="T30" fmla="*/ 449 w 883"/>
                <a:gd name="T31" fmla="*/ 0 h 787"/>
                <a:gd name="T32" fmla="*/ 449 w 883"/>
                <a:gd name="T33" fmla="*/ 0 h 787"/>
                <a:gd name="T34" fmla="*/ 659 w 883"/>
                <a:gd name="T35" fmla="*/ 399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3" h="787">
                  <a:moveTo>
                    <a:pt x="659" y="399"/>
                  </a:moveTo>
                  <a:lnTo>
                    <a:pt x="659" y="399"/>
                  </a:lnTo>
                  <a:cubicBezTo>
                    <a:pt x="732" y="198"/>
                    <a:pt x="534" y="88"/>
                    <a:pt x="534" y="88"/>
                  </a:cubicBezTo>
                  <a:cubicBezTo>
                    <a:pt x="828" y="133"/>
                    <a:pt x="659" y="399"/>
                    <a:pt x="659" y="399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4" y="0"/>
                    <a:pt x="441" y="0"/>
                  </a:cubicBezTo>
                  <a:cubicBezTo>
                    <a:pt x="438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2"/>
                    <a:pt x="104" y="442"/>
                    <a:pt x="223" y="546"/>
                  </a:cubicBezTo>
                  <a:cubicBezTo>
                    <a:pt x="342" y="654"/>
                    <a:pt x="336" y="786"/>
                    <a:pt x="336" y="786"/>
                  </a:cubicBezTo>
                  <a:cubicBezTo>
                    <a:pt x="441" y="786"/>
                    <a:pt x="441" y="786"/>
                    <a:pt x="441" y="786"/>
                  </a:cubicBezTo>
                  <a:cubicBezTo>
                    <a:pt x="458" y="786"/>
                    <a:pt x="458" y="786"/>
                    <a:pt x="458" y="786"/>
                  </a:cubicBezTo>
                  <a:cubicBezTo>
                    <a:pt x="554" y="786"/>
                    <a:pt x="554" y="786"/>
                    <a:pt x="554" y="786"/>
                  </a:cubicBezTo>
                  <a:cubicBezTo>
                    <a:pt x="554" y="786"/>
                    <a:pt x="545" y="654"/>
                    <a:pt x="664" y="546"/>
                  </a:cubicBezTo>
                  <a:cubicBezTo>
                    <a:pt x="780" y="442"/>
                    <a:pt x="882" y="12"/>
                    <a:pt x="449" y="0"/>
                  </a:cubicBezTo>
                  <a:lnTo>
                    <a:pt x="449" y="0"/>
                  </a:lnTo>
                  <a:lnTo>
                    <a:pt x="659" y="3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1" name="Freeform 186"/>
            <p:cNvSpPr>
              <a:spLocks noChangeArrowheads="1"/>
            </p:cNvSpPr>
            <p:nvPr/>
          </p:nvSpPr>
          <p:spPr bwMode="auto">
            <a:xfrm>
              <a:off x="5283" y="1939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6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6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2"/>
                    <a:pt x="0" y="26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89" y="51"/>
                    <a:pt x="206" y="40"/>
                    <a:pt x="206" y="26"/>
                  </a:cubicBezTo>
                  <a:cubicBezTo>
                    <a:pt x="206" y="12"/>
                    <a:pt x="189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2" name="Freeform 187"/>
            <p:cNvSpPr>
              <a:spLocks noChangeArrowheads="1"/>
            </p:cNvSpPr>
            <p:nvPr/>
          </p:nvSpPr>
          <p:spPr bwMode="auto">
            <a:xfrm>
              <a:off x="5283" y="1952"/>
              <a:ext cx="46" cy="11"/>
            </a:xfrm>
            <a:custGeom>
              <a:avLst/>
              <a:gdLst>
                <a:gd name="T0" fmla="*/ 172 w 207"/>
                <a:gd name="T1" fmla="*/ 0 h 52"/>
                <a:gd name="T2" fmla="*/ 172 w 207"/>
                <a:gd name="T3" fmla="*/ 0 h 52"/>
                <a:gd name="T4" fmla="*/ 34 w 207"/>
                <a:gd name="T5" fmla="*/ 0 h 52"/>
                <a:gd name="T6" fmla="*/ 0 w 207"/>
                <a:gd name="T7" fmla="*/ 25 h 52"/>
                <a:gd name="T8" fmla="*/ 34 w 207"/>
                <a:gd name="T9" fmla="*/ 51 h 52"/>
                <a:gd name="T10" fmla="*/ 172 w 207"/>
                <a:gd name="T11" fmla="*/ 51 h 52"/>
                <a:gd name="T12" fmla="*/ 206 w 207"/>
                <a:gd name="T13" fmla="*/ 25 h 52"/>
                <a:gd name="T14" fmla="*/ 172 w 207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52">
                  <a:moveTo>
                    <a:pt x="172" y="0"/>
                  </a:moveTo>
                  <a:lnTo>
                    <a:pt x="172" y="0"/>
                  </a:lnTo>
                  <a:cubicBezTo>
                    <a:pt x="34" y="0"/>
                    <a:pt x="34" y="0"/>
                    <a:pt x="34" y="0"/>
                  </a:cubicBezTo>
                  <a:cubicBezTo>
                    <a:pt x="14" y="0"/>
                    <a:pt x="0" y="11"/>
                    <a:pt x="0" y="25"/>
                  </a:cubicBezTo>
                  <a:cubicBezTo>
                    <a:pt x="0" y="40"/>
                    <a:pt x="14" y="51"/>
                    <a:pt x="34" y="51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89" y="51"/>
                    <a:pt x="206" y="40"/>
                    <a:pt x="206" y="25"/>
                  </a:cubicBezTo>
                  <a:cubicBezTo>
                    <a:pt x="206" y="11"/>
                    <a:pt x="189" y="0"/>
                    <a:pt x="17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3" name="Freeform 188"/>
            <p:cNvSpPr>
              <a:spLocks noChangeArrowheads="1"/>
            </p:cNvSpPr>
            <p:nvPr/>
          </p:nvSpPr>
          <p:spPr bwMode="auto">
            <a:xfrm>
              <a:off x="5291" y="1964"/>
              <a:ext cx="27" cy="10"/>
            </a:xfrm>
            <a:custGeom>
              <a:avLst/>
              <a:gdLst>
                <a:gd name="T0" fmla="*/ 105 w 125"/>
                <a:gd name="T1" fmla="*/ 0 h 49"/>
                <a:gd name="T2" fmla="*/ 105 w 125"/>
                <a:gd name="T3" fmla="*/ 0 h 49"/>
                <a:gd name="T4" fmla="*/ 20 w 125"/>
                <a:gd name="T5" fmla="*/ 0 h 49"/>
                <a:gd name="T6" fmla="*/ 0 w 125"/>
                <a:gd name="T7" fmla="*/ 22 h 49"/>
                <a:gd name="T8" fmla="*/ 20 w 125"/>
                <a:gd name="T9" fmla="*/ 48 h 49"/>
                <a:gd name="T10" fmla="*/ 105 w 125"/>
                <a:gd name="T11" fmla="*/ 48 h 49"/>
                <a:gd name="T12" fmla="*/ 124 w 125"/>
                <a:gd name="T13" fmla="*/ 22 h 49"/>
                <a:gd name="T14" fmla="*/ 105 w 125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49">
                  <a:moveTo>
                    <a:pt x="105" y="0"/>
                  </a:moveTo>
                  <a:lnTo>
                    <a:pt x="105" y="0"/>
                  </a:ln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1"/>
                    <a:pt x="0" y="22"/>
                  </a:cubicBezTo>
                  <a:cubicBezTo>
                    <a:pt x="0" y="37"/>
                    <a:pt x="9" y="48"/>
                    <a:pt x="20" y="48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16" y="48"/>
                    <a:pt x="124" y="37"/>
                    <a:pt x="124" y="22"/>
                  </a:cubicBezTo>
                  <a:cubicBezTo>
                    <a:pt x="124" y="11"/>
                    <a:pt x="116" y="0"/>
                    <a:pt x="10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4" name="Freeform 189"/>
            <p:cNvSpPr>
              <a:spLocks noChangeArrowheads="1"/>
            </p:cNvSpPr>
            <p:nvPr/>
          </p:nvSpPr>
          <p:spPr bwMode="auto">
            <a:xfrm>
              <a:off x="5205" y="1759"/>
              <a:ext cx="199" cy="177"/>
            </a:xfrm>
            <a:custGeom>
              <a:avLst/>
              <a:gdLst>
                <a:gd name="T0" fmla="*/ 655 w 880"/>
                <a:gd name="T1" fmla="*/ 399 h 787"/>
                <a:gd name="T2" fmla="*/ 655 w 880"/>
                <a:gd name="T3" fmla="*/ 399 h 787"/>
                <a:gd name="T4" fmla="*/ 531 w 880"/>
                <a:gd name="T5" fmla="*/ 84 h 787"/>
                <a:gd name="T6" fmla="*/ 655 w 880"/>
                <a:gd name="T7" fmla="*/ 399 h 787"/>
                <a:gd name="T8" fmla="*/ 449 w 880"/>
                <a:gd name="T9" fmla="*/ 0 h 787"/>
                <a:gd name="T10" fmla="*/ 449 w 880"/>
                <a:gd name="T11" fmla="*/ 0 h 787"/>
                <a:gd name="T12" fmla="*/ 441 w 880"/>
                <a:gd name="T13" fmla="*/ 0 h 787"/>
                <a:gd name="T14" fmla="*/ 432 w 880"/>
                <a:gd name="T15" fmla="*/ 0 h 787"/>
                <a:gd name="T16" fmla="*/ 432 w 880"/>
                <a:gd name="T17" fmla="*/ 0 h 787"/>
                <a:gd name="T18" fmla="*/ 220 w 880"/>
                <a:gd name="T19" fmla="*/ 545 h 787"/>
                <a:gd name="T20" fmla="*/ 336 w 880"/>
                <a:gd name="T21" fmla="*/ 786 h 787"/>
                <a:gd name="T22" fmla="*/ 438 w 880"/>
                <a:gd name="T23" fmla="*/ 786 h 787"/>
                <a:gd name="T24" fmla="*/ 457 w 880"/>
                <a:gd name="T25" fmla="*/ 786 h 787"/>
                <a:gd name="T26" fmla="*/ 551 w 880"/>
                <a:gd name="T27" fmla="*/ 786 h 787"/>
                <a:gd name="T28" fmla="*/ 661 w 880"/>
                <a:gd name="T29" fmla="*/ 545 h 787"/>
                <a:gd name="T30" fmla="*/ 449 w 880"/>
                <a:gd name="T31" fmla="*/ 0 h 787"/>
                <a:gd name="T32" fmla="*/ 449 w 880"/>
                <a:gd name="T33" fmla="*/ 0 h 787"/>
                <a:gd name="T34" fmla="*/ 655 w 880"/>
                <a:gd name="T35" fmla="*/ 399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0" h="787">
                  <a:moveTo>
                    <a:pt x="655" y="399"/>
                  </a:moveTo>
                  <a:lnTo>
                    <a:pt x="655" y="399"/>
                  </a:lnTo>
                  <a:cubicBezTo>
                    <a:pt x="729" y="198"/>
                    <a:pt x="531" y="84"/>
                    <a:pt x="531" y="84"/>
                  </a:cubicBezTo>
                  <a:cubicBezTo>
                    <a:pt x="825" y="133"/>
                    <a:pt x="655" y="399"/>
                    <a:pt x="655" y="399"/>
                  </a:cubicBezTo>
                  <a:lnTo>
                    <a:pt x="449" y="0"/>
                  </a:lnTo>
                  <a:lnTo>
                    <a:pt x="449" y="0"/>
                  </a:lnTo>
                  <a:cubicBezTo>
                    <a:pt x="449" y="0"/>
                    <a:pt x="443" y="0"/>
                    <a:pt x="441" y="0"/>
                  </a:cubicBezTo>
                  <a:cubicBezTo>
                    <a:pt x="435" y="0"/>
                    <a:pt x="449" y="0"/>
                    <a:pt x="432" y="0"/>
                  </a:cubicBezTo>
                  <a:lnTo>
                    <a:pt x="432" y="0"/>
                  </a:lnTo>
                  <a:cubicBezTo>
                    <a:pt x="0" y="11"/>
                    <a:pt x="104" y="441"/>
                    <a:pt x="220" y="545"/>
                  </a:cubicBezTo>
                  <a:cubicBezTo>
                    <a:pt x="339" y="653"/>
                    <a:pt x="336" y="786"/>
                    <a:pt x="336" y="786"/>
                  </a:cubicBezTo>
                  <a:cubicBezTo>
                    <a:pt x="438" y="786"/>
                    <a:pt x="438" y="786"/>
                    <a:pt x="438" y="786"/>
                  </a:cubicBezTo>
                  <a:cubicBezTo>
                    <a:pt x="457" y="786"/>
                    <a:pt x="457" y="786"/>
                    <a:pt x="457" y="786"/>
                  </a:cubicBezTo>
                  <a:cubicBezTo>
                    <a:pt x="551" y="786"/>
                    <a:pt x="551" y="786"/>
                    <a:pt x="551" y="786"/>
                  </a:cubicBezTo>
                  <a:cubicBezTo>
                    <a:pt x="551" y="786"/>
                    <a:pt x="542" y="653"/>
                    <a:pt x="661" y="545"/>
                  </a:cubicBezTo>
                  <a:cubicBezTo>
                    <a:pt x="780" y="441"/>
                    <a:pt x="879" y="11"/>
                    <a:pt x="449" y="0"/>
                  </a:cubicBezTo>
                  <a:lnTo>
                    <a:pt x="449" y="0"/>
                  </a:lnTo>
                  <a:lnTo>
                    <a:pt x="655" y="3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5" name="Freeform 190"/>
            <p:cNvSpPr>
              <a:spLocks noChangeArrowheads="1"/>
            </p:cNvSpPr>
            <p:nvPr/>
          </p:nvSpPr>
          <p:spPr bwMode="auto">
            <a:xfrm>
              <a:off x="5629" y="761"/>
              <a:ext cx="218" cy="219"/>
            </a:xfrm>
            <a:custGeom>
              <a:avLst/>
              <a:gdLst>
                <a:gd name="T0" fmla="*/ 611 w 966"/>
                <a:gd name="T1" fmla="*/ 896 h 971"/>
                <a:gd name="T2" fmla="*/ 611 w 966"/>
                <a:gd name="T3" fmla="*/ 896 h 971"/>
                <a:gd name="T4" fmla="*/ 767 w 966"/>
                <a:gd name="T5" fmla="*/ 789 h 971"/>
                <a:gd name="T6" fmla="*/ 631 w 966"/>
                <a:gd name="T7" fmla="*/ 563 h 971"/>
                <a:gd name="T8" fmla="*/ 815 w 966"/>
                <a:gd name="T9" fmla="*/ 800 h 971"/>
                <a:gd name="T10" fmla="*/ 611 w 966"/>
                <a:gd name="T11" fmla="*/ 896 h 971"/>
                <a:gd name="T12" fmla="*/ 481 w 966"/>
                <a:gd name="T13" fmla="*/ 0 h 971"/>
                <a:gd name="T14" fmla="*/ 481 w 966"/>
                <a:gd name="T15" fmla="*/ 0 h 971"/>
                <a:gd name="T16" fmla="*/ 343 w 966"/>
                <a:gd name="T17" fmla="*/ 54 h 971"/>
                <a:gd name="T18" fmla="*/ 343 w 966"/>
                <a:gd name="T19" fmla="*/ 56 h 971"/>
                <a:gd name="T20" fmla="*/ 340 w 966"/>
                <a:gd name="T21" fmla="*/ 56 h 971"/>
                <a:gd name="T22" fmla="*/ 340 w 966"/>
                <a:gd name="T23" fmla="*/ 156 h 971"/>
                <a:gd name="T24" fmla="*/ 343 w 966"/>
                <a:gd name="T25" fmla="*/ 156 h 971"/>
                <a:gd name="T26" fmla="*/ 382 w 966"/>
                <a:gd name="T27" fmla="*/ 187 h 971"/>
                <a:gd name="T28" fmla="*/ 382 w 966"/>
                <a:gd name="T29" fmla="*/ 413 h 971"/>
                <a:gd name="T30" fmla="*/ 351 w 966"/>
                <a:gd name="T31" fmla="*/ 469 h 971"/>
                <a:gd name="T32" fmla="*/ 130 w 966"/>
                <a:gd name="T33" fmla="*/ 894 h 971"/>
                <a:gd name="T34" fmla="*/ 456 w 966"/>
                <a:gd name="T35" fmla="*/ 970 h 971"/>
                <a:gd name="T36" fmla="*/ 484 w 966"/>
                <a:gd name="T37" fmla="*/ 970 h 971"/>
                <a:gd name="T38" fmla="*/ 509 w 966"/>
                <a:gd name="T39" fmla="*/ 970 h 971"/>
                <a:gd name="T40" fmla="*/ 835 w 966"/>
                <a:gd name="T41" fmla="*/ 894 h 971"/>
                <a:gd name="T42" fmla="*/ 620 w 966"/>
                <a:gd name="T43" fmla="*/ 469 h 971"/>
                <a:gd name="T44" fmla="*/ 597 w 966"/>
                <a:gd name="T45" fmla="*/ 413 h 971"/>
                <a:gd name="T46" fmla="*/ 597 w 966"/>
                <a:gd name="T47" fmla="*/ 187 h 971"/>
                <a:gd name="T48" fmla="*/ 620 w 966"/>
                <a:gd name="T49" fmla="*/ 156 h 971"/>
                <a:gd name="T50" fmla="*/ 626 w 966"/>
                <a:gd name="T51" fmla="*/ 156 h 971"/>
                <a:gd name="T52" fmla="*/ 626 w 966"/>
                <a:gd name="T53" fmla="*/ 56 h 971"/>
                <a:gd name="T54" fmla="*/ 620 w 966"/>
                <a:gd name="T55" fmla="*/ 56 h 971"/>
                <a:gd name="T56" fmla="*/ 620 w 966"/>
                <a:gd name="T57" fmla="*/ 54 h 971"/>
                <a:gd name="T58" fmla="*/ 481 w 966"/>
                <a:gd name="T59" fmla="*/ 0 h 971"/>
                <a:gd name="T60" fmla="*/ 611 w 966"/>
                <a:gd name="T61" fmla="*/ 896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6" h="971">
                  <a:moveTo>
                    <a:pt x="611" y="896"/>
                  </a:moveTo>
                  <a:lnTo>
                    <a:pt x="611" y="896"/>
                  </a:lnTo>
                  <a:cubicBezTo>
                    <a:pt x="611" y="896"/>
                    <a:pt x="758" y="868"/>
                    <a:pt x="767" y="789"/>
                  </a:cubicBezTo>
                  <a:cubicBezTo>
                    <a:pt x="772" y="710"/>
                    <a:pt x="631" y="563"/>
                    <a:pt x="631" y="563"/>
                  </a:cubicBezTo>
                  <a:cubicBezTo>
                    <a:pt x="631" y="563"/>
                    <a:pt x="815" y="704"/>
                    <a:pt x="815" y="800"/>
                  </a:cubicBezTo>
                  <a:cubicBezTo>
                    <a:pt x="812" y="896"/>
                    <a:pt x="611" y="896"/>
                    <a:pt x="611" y="896"/>
                  </a:cubicBezTo>
                  <a:lnTo>
                    <a:pt x="481" y="0"/>
                  </a:lnTo>
                  <a:lnTo>
                    <a:pt x="481" y="0"/>
                  </a:lnTo>
                  <a:cubicBezTo>
                    <a:pt x="405" y="0"/>
                    <a:pt x="343" y="23"/>
                    <a:pt x="343" y="54"/>
                  </a:cubicBezTo>
                  <a:cubicBezTo>
                    <a:pt x="343" y="54"/>
                    <a:pt x="343" y="54"/>
                    <a:pt x="343" y="56"/>
                  </a:cubicBezTo>
                  <a:cubicBezTo>
                    <a:pt x="340" y="56"/>
                    <a:pt x="340" y="56"/>
                    <a:pt x="340" y="56"/>
                  </a:cubicBezTo>
                  <a:cubicBezTo>
                    <a:pt x="340" y="156"/>
                    <a:pt x="340" y="156"/>
                    <a:pt x="340" y="156"/>
                  </a:cubicBezTo>
                  <a:cubicBezTo>
                    <a:pt x="343" y="156"/>
                    <a:pt x="343" y="156"/>
                    <a:pt x="343" y="156"/>
                  </a:cubicBezTo>
                  <a:cubicBezTo>
                    <a:pt x="345" y="167"/>
                    <a:pt x="354" y="178"/>
                    <a:pt x="382" y="187"/>
                  </a:cubicBezTo>
                  <a:cubicBezTo>
                    <a:pt x="382" y="237"/>
                    <a:pt x="382" y="376"/>
                    <a:pt x="382" y="413"/>
                  </a:cubicBezTo>
                  <a:cubicBezTo>
                    <a:pt x="382" y="458"/>
                    <a:pt x="351" y="469"/>
                    <a:pt x="351" y="469"/>
                  </a:cubicBezTo>
                  <a:cubicBezTo>
                    <a:pt x="300" y="501"/>
                    <a:pt x="0" y="803"/>
                    <a:pt x="130" y="894"/>
                  </a:cubicBezTo>
                  <a:cubicBezTo>
                    <a:pt x="230" y="962"/>
                    <a:pt x="388" y="970"/>
                    <a:pt x="456" y="970"/>
                  </a:cubicBezTo>
                  <a:cubicBezTo>
                    <a:pt x="467" y="970"/>
                    <a:pt x="479" y="970"/>
                    <a:pt x="484" y="970"/>
                  </a:cubicBezTo>
                  <a:cubicBezTo>
                    <a:pt x="490" y="970"/>
                    <a:pt x="498" y="970"/>
                    <a:pt x="509" y="970"/>
                  </a:cubicBezTo>
                  <a:cubicBezTo>
                    <a:pt x="580" y="970"/>
                    <a:pt x="736" y="962"/>
                    <a:pt x="835" y="894"/>
                  </a:cubicBezTo>
                  <a:cubicBezTo>
                    <a:pt x="965" y="803"/>
                    <a:pt x="671" y="501"/>
                    <a:pt x="620" y="469"/>
                  </a:cubicBezTo>
                  <a:cubicBezTo>
                    <a:pt x="620" y="469"/>
                    <a:pt x="597" y="458"/>
                    <a:pt x="597" y="413"/>
                  </a:cubicBezTo>
                  <a:cubicBezTo>
                    <a:pt x="597" y="376"/>
                    <a:pt x="597" y="235"/>
                    <a:pt x="597" y="187"/>
                  </a:cubicBezTo>
                  <a:cubicBezTo>
                    <a:pt x="611" y="178"/>
                    <a:pt x="617" y="167"/>
                    <a:pt x="620" y="156"/>
                  </a:cubicBezTo>
                  <a:cubicBezTo>
                    <a:pt x="626" y="156"/>
                    <a:pt x="626" y="156"/>
                    <a:pt x="626" y="156"/>
                  </a:cubicBezTo>
                  <a:cubicBezTo>
                    <a:pt x="626" y="56"/>
                    <a:pt x="626" y="56"/>
                    <a:pt x="626" y="56"/>
                  </a:cubicBezTo>
                  <a:cubicBezTo>
                    <a:pt x="620" y="56"/>
                    <a:pt x="620" y="56"/>
                    <a:pt x="620" y="56"/>
                  </a:cubicBezTo>
                  <a:cubicBezTo>
                    <a:pt x="620" y="54"/>
                    <a:pt x="620" y="54"/>
                    <a:pt x="620" y="54"/>
                  </a:cubicBezTo>
                  <a:cubicBezTo>
                    <a:pt x="620" y="23"/>
                    <a:pt x="557" y="0"/>
                    <a:pt x="481" y="0"/>
                  </a:cubicBezTo>
                  <a:lnTo>
                    <a:pt x="611" y="8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  <p:sp>
          <p:nvSpPr>
            <p:cNvPr id="96" name="Freeform 191"/>
            <p:cNvSpPr>
              <a:spLocks noChangeArrowheads="1"/>
            </p:cNvSpPr>
            <p:nvPr/>
          </p:nvSpPr>
          <p:spPr bwMode="auto">
            <a:xfrm>
              <a:off x="6116" y="1714"/>
              <a:ext cx="218" cy="220"/>
            </a:xfrm>
            <a:custGeom>
              <a:avLst/>
              <a:gdLst>
                <a:gd name="T0" fmla="*/ 608 w 965"/>
                <a:gd name="T1" fmla="*/ 896 h 974"/>
                <a:gd name="T2" fmla="*/ 608 w 965"/>
                <a:gd name="T3" fmla="*/ 896 h 974"/>
                <a:gd name="T4" fmla="*/ 763 w 965"/>
                <a:gd name="T5" fmla="*/ 792 h 974"/>
                <a:gd name="T6" fmla="*/ 630 w 965"/>
                <a:gd name="T7" fmla="*/ 565 h 974"/>
                <a:gd name="T8" fmla="*/ 811 w 965"/>
                <a:gd name="T9" fmla="*/ 800 h 974"/>
                <a:gd name="T10" fmla="*/ 608 w 965"/>
                <a:gd name="T11" fmla="*/ 896 h 974"/>
                <a:gd name="T12" fmla="*/ 480 w 965"/>
                <a:gd name="T13" fmla="*/ 0 h 974"/>
                <a:gd name="T14" fmla="*/ 480 w 965"/>
                <a:gd name="T15" fmla="*/ 0 h 974"/>
                <a:gd name="T16" fmla="*/ 339 w 965"/>
                <a:gd name="T17" fmla="*/ 53 h 974"/>
                <a:gd name="T18" fmla="*/ 342 w 965"/>
                <a:gd name="T19" fmla="*/ 56 h 974"/>
                <a:gd name="T20" fmla="*/ 339 w 965"/>
                <a:gd name="T21" fmla="*/ 56 h 974"/>
                <a:gd name="T22" fmla="*/ 339 w 965"/>
                <a:gd name="T23" fmla="*/ 158 h 974"/>
                <a:gd name="T24" fmla="*/ 342 w 965"/>
                <a:gd name="T25" fmla="*/ 158 h 974"/>
                <a:gd name="T26" fmla="*/ 381 w 965"/>
                <a:gd name="T27" fmla="*/ 189 h 974"/>
                <a:gd name="T28" fmla="*/ 381 w 965"/>
                <a:gd name="T29" fmla="*/ 416 h 974"/>
                <a:gd name="T30" fmla="*/ 350 w 965"/>
                <a:gd name="T31" fmla="*/ 472 h 974"/>
                <a:gd name="T32" fmla="*/ 130 w 965"/>
                <a:gd name="T33" fmla="*/ 893 h 974"/>
                <a:gd name="T34" fmla="*/ 455 w 965"/>
                <a:gd name="T35" fmla="*/ 973 h 974"/>
                <a:gd name="T36" fmla="*/ 480 w 965"/>
                <a:gd name="T37" fmla="*/ 970 h 974"/>
                <a:gd name="T38" fmla="*/ 509 w 965"/>
                <a:gd name="T39" fmla="*/ 973 h 974"/>
                <a:gd name="T40" fmla="*/ 834 w 965"/>
                <a:gd name="T41" fmla="*/ 893 h 974"/>
                <a:gd name="T42" fmla="*/ 616 w 965"/>
                <a:gd name="T43" fmla="*/ 472 h 974"/>
                <a:gd name="T44" fmla="*/ 594 w 965"/>
                <a:gd name="T45" fmla="*/ 416 h 974"/>
                <a:gd name="T46" fmla="*/ 594 w 965"/>
                <a:gd name="T47" fmla="*/ 187 h 974"/>
                <a:gd name="T48" fmla="*/ 619 w 965"/>
                <a:gd name="T49" fmla="*/ 158 h 974"/>
                <a:gd name="T50" fmla="*/ 625 w 965"/>
                <a:gd name="T51" fmla="*/ 158 h 974"/>
                <a:gd name="T52" fmla="*/ 625 w 965"/>
                <a:gd name="T53" fmla="*/ 56 h 974"/>
                <a:gd name="T54" fmla="*/ 619 w 965"/>
                <a:gd name="T55" fmla="*/ 56 h 974"/>
                <a:gd name="T56" fmla="*/ 619 w 965"/>
                <a:gd name="T57" fmla="*/ 53 h 974"/>
                <a:gd name="T58" fmla="*/ 480 w 965"/>
                <a:gd name="T59" fmla="*/ 0 h 974"/>
                <a:gd name="T60" fmla="*/ 608 w 965"/>
                <a:gd name="T61" fmla="*/ 896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5" h="974">
                  <a:moveTo>
                    <a:pt x="608" y="896"/>
                  </a:moveTo>
                  <a:lnTo>
                    <a:pt x="608" y="896"/>
                  </a:lnTo>
                  <a:cubicBezTo>
                    <a:pt x="608" y="896"/>
                    <a:pt x="757" y="868"/>
                    <a:pt x="763" y="792"/>
                  </a:cubicBezTo>
                  <a:cubicBezTo>
                    <a:pt x="772" y="712"/>
                    <a:pt x="630" y="565"/>
                    <a:pt x="630" y="565"/>
                  </a:cubicBezTo>
                  <a:cubicBezTo>
                    <a:pt x="630" y="565"/>
                    <a:pt x="814" y="704"/>
                    <a:pt x="811" y="800"/>
                  </a:cubicBezTo>
                  <a:cubicBezTo>
                    <a:pt x="811" y="896"/>
                    <a:pt x="608" y="896"/>
                    <a:pt x="608" y="896"/>
                  </a:cubicBezTo>
                  <a:lnTo>
                    <a:pt x="480" y="0"/>
                  </a:lnTo>
                  <a:lnTo>
                    <a:pt x="480" y="0"/>
                  </a:lnTo>
                  <a:cubicBezTo>
                    <a:pt x="401" y="0"/>
                    <a:pt x="339" y="25"/>
                    <a:pt x="339" y="53"/>
                  </a:cubicBezTo>
                  <a:cubicBezTo>
                    <a:pt x="339" y="56"/>
                    <a:pt x="339" y="56"/>
                    <a:pt x="342" y="56"/>
                  </a:cubicBezTo>
                  <a:cubicBezTo>
                    <a:pt x="339" y="56"/>
                    <a:pt x="339" y="56"/>
                    <a:pt x="339" y="56"/>
                  </a:cubicBezTo>
                  <a:cubicBezTo>
                    <a:pt x="339" y="158"/>
                    <a:pt x="339" y="158"/>
                    <a:pt x="339" y="158"/>
                  </a:cubicBezTo>
                  <a:cubicBezTo>
                    <a:pt x="342" y="158"/>
                    <a:pt x="342" y="158"/>
                    <a:pt x="342" y="158"/>
                  </a:cubicBezTo>
                  <a:cubicBezTo>
                    <a:pt x="342" y="170"/>
                    <a:pt x="353" y="181"/>
                    <a:pt x="381" y="189"/>
                  </a:cubicBezTo>
                  <a:cubicBezTo>
                    <a:pt x="381" y="237"/>
                    <a:pt x="381" y="379"/>
                    <a:pt x="381" y="416"/>
                  </a:cubicBezTo>
                  <a:cubicBezTo>
                    <a:pt x="381" y="460"/>
                    <a:pt x="350" y="472"/>
                    <a:pt x="350" y="472"/>
                  </a:cubicBezTo>
                  <a:cubicBezTo>
                    <a:pt x="299" y="500"/>
                    <a:pt x="0" y="803"/>
                    <a:pt x="130" y="893"/>
                  </a:cubicBezTo>
                  <a:cubicBezTo>
                    <a:pt x="229" y="964"/>
                    <a:pt x="384" y="973"/>
                    <a:pt x="455" y="973"/>
                  </a:cubicBezTo>
                  <a:cubicBezTo>
                    <a:pt x="466" y="973"/>
                    <a:pt x="475" y="973"/>
                    <a:pt x="480" y="970"/>
                  </a:cubicBezTo>
                  <a:cubicBezTo>
                    <a:pt x="486" y="973"/>
                    <a:pt x="497" y="973"/>
                    <a:pt x="509" y="973"/>
                  </a:cubicBezTo>
                  <a:cubicBezTo>
                    <a:pt x="577" y="973"/>
                    <a:pt x="735" y="964"/>
                    <a:pt x="834" y="893"/>
                  </a:cubicBezTo>
                  <a:cubicBezTo>
                    <a:pt x="964" y="803"/>
                    <a:pt x="667" y="500"/>
                    <a:pt x="616" y="472"/>
                  </a:cubicBezTo>
                  <a:cubicBezTo>
                    <a:pt x="616" y="472"/>
                    <a:pt x="594" y="460"/>
                    <a:pt x="594" y="416"/>
                  </a:cubicBezTo>
                  <a:cubicBezTo>
                    <a:pt x="594" y="379"/>
                    <a:pt x="594" y="235"/>
                    <a:pt x="594" y="187"/>
                  </a:cubicBezTo>
                  <a:cubicBezTo>
                    <a:pt x="608" y="178"/>
                    <a:pt x="616" y="170"/>
                    <a:pt x="619" y="158"/>
                  </a:cubicBezTo>
                  <a:cubicBezTo>
                    <a:pt x="625" y="158"/>
                    <a:pt x="625" y="158"/>
                    <a:pt x="625" y="158"/>
                  </a:cubicBezTo>
                  <a:cubicBezTo>
                    <a:pt x="625" y="56"/>
                    <a:pt x="625" y="56"/>
                    <a:pt x="625" y="56"/>
                  </a:cubicBezTo>
                  <a:cubicBezTo>
                    <a:pt x="619" y="56"/>
                    <a:pt x="619" y="56"/>
                    <a:pt x="619" y="56"/>
                  </a:cubicBezTo>
                  <a:cubicBezTo>
                    <a:pt x="619" y="56"/>
                    <a:pt x="619" y="56"/>
                    <a:pt x="619" y="53"/>
                  </a:cubicBezTo>
                  <a:cubicBezTo>
                    <a:pt x="619" y="25"/>
                    <a:pt x="557" y="0"/>
                    <a:pt x="480" y="0"/>
                  </a:cubicBezTo>
                  <a:lnTo>
                    <a:pt x="608" y="8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397"/>
            </a:p>
          </p:txBody>
        </p:sp>
      </p:grpSp>
      <p:sp>
        <p:nvSpPr>
          <p:cNvPr id="97" name="Freeform 196"/>
          <p:cNvSpPr>
            <a:spLocks noChangeArrowheads="1"/>
          </p:cNvSpPr>
          <p:nvPr userDrawn="1"/>
        </p:nvSpPr>
        <p:spPr bwMode="auto">
          <a:xfrm>
            <a:off x="4371648" y="3362470"/>
            <a:ext cx="3132395" cy="3503858"/>
          </a:xfrm>
          <a:custGeom>
            <a:avLst/>
            <a:gdLst>
              <a:gd name="T0" fmla="*/ 2125 w 5594"/>
              <a:gd name="T1" fmla="*/ 6183 h 6258"/>
              <a:gd name="T2" fmla="*/ 2125 w 5594"/>
              <a:gd name="T3" fmla="*/ 6183 h 6258"/>
              <a:gd name="T4" fmla="*/ 1528 w 5594"/>
              <a:gd name="T5" fmla="*/ 5314 h 6258"/>
              <a:gd name="T6" fmla="*/ 688 w 5594"/>
              <a:gd name="T7" fmla="*/ 5290 h 6258"/>
              <a:gd name="T8" fmla="*/ 590 w 5594"/>
              <a:gd name="T9" fmla="*/ 4822 h 6258"/>
              <a:gd name="T10" fmla="*/ 431 w 5594"/>
              <a:gd name="T11" fmla="*/ 4639 h 6258"/>
              <a:gd name="T12" fmla="*/ 533 w 5594"/>
              <a:gd name="T13" fmla="*/ 4512 h 6258"/>
              <a:gd name="T14" fmla="*/ 359 w 5594"/>
              <a:gd name="T15" fmla="*/ 4396 h 6258"/>
              <a:gd name="T16" fmla="*/ 252 w 5594"/>
              <a:gd name="T17" fmla="*/ 4203 h 6258"/>
              <a:gd name="T18" fmla="*/ 133 w 5594"/>
              <a:gd name="T19" fmla="*/ 3879 h 6258"/>
              <a:gd name="T20" fmla="*/ 566 w 5594"/>
              <a:gd name="T21" fmla="*/ 2953 h 6258"/>
              <a:gd name="T22" fmla="*/ 1307 w 5594"/>
              <a:gd name="T23" fmla="*/ 728 h 6258"/>
              <a:gd name="T24" fmla="*/ 5191 w 5594"/>
              <a:gd name="T25" fmla="*/ 1885 h 6258"/>
              <a:gd name="T26" fmla="*/ 4324 w 5594"/>
              <a:gd name="T27" fmla="*/ 4586 h 6258"/>
              <a:gd name="T28" fmla="*/ 4363 w 5594"/>
              <a:gd name="T29" fmla="*/ 6257 h 6258"/>
              <a:gd name="T30" fmla="*/ 2125 w 5594"/>
              <a:gd name="T31" fmla="*/ 6257 h 6258"/>
              <a:gd name="T32" fmla="*/ 2125 w 5594"/>
              <a:gd name="T33" fmla="*/ 6183 h 6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94" h="6258">
                <a:moveTo>
                  <a:pt x="2125" y="6183"/>
                </a:moveTo>
                <a:lnTo>
                  <a:pt x="2125" y="6183"/>
                </a:lnTo>
                <a:cubicBezTo>
                  <a:pt x="2125" y="6183"/>
                  <a:pt x="2156" y="5290"/>
                  <a:pt x="1528" y="5314"/>
                </a:cubicBezTo>
                <a:cubicBezTo>
                  <a:pt x="899" y="5341"/>
                  <a:pt x="840" y="5526"/>
                  <a:pt x="688" y="5290"/>
                </a:cubicBezTo>
                <a:cubicBezTo>
                  <a:pt x="538" y="5055"/>
                  <a:pt x="690" y="4922"/>
                  <a:pt x="590" y="4822"/>
                </a:cubicBezTo>
                <a:cubicBezTo>
                  <a:pt x="590" y="4822"/>
                  <a:pt x="433" y="4741"/>
                  <a:pt x="431" y="4639"/>
                </a:cubicBezTo>
                <a:cubicBezTo>
                  <a:pt x="431" y="4536"/>
                  <a:pt x="533" y="4512"/>
                  <a:pt x="533" y="4512"/>
                </a:cubicBezTo>
                <a:cubicBezTo>
                  <a:pt x="533" y="4512"/>
                  <a:pt x="364" y="4508"/>
                  <a:pt x="359" y="4396"/>
                </a:cubicBezTo>
                <a:cubicBezTo>
                  <a:pt x="352" y="4284"/>
                  <a:pt x="428" y="4277"/>
                  <a:pt x="252" y="4203"/>
                </a:cubicBezTo>
                <a:cubicBezTo>
                  <a:pt x="76" y="4129"/>
                  <a:pt x="26" y="4062"/>
                  <a:pt x="133" y="3879"/>
                </a:cubicBezTo>
                <a:cubicBezTo>
                  <a:pt x="243" y="3694"/>
                  <a:pt x="607" y="3175"/>
                  <a:pt x="566" y="2953"/>
                </a:cubicBezTo>
                <a:cubicBezTo>
                  <a:pt x="524" y="2730"/>
                  <a:pt x="0" y="1457"/>
                  <a:pt x="1307" y="728"/>
                </a:cubicBezTo>
                <a:cubicBezTo>
                  <a:pt x="2615" y="0"/>
                  <a:pt x="4789" y="314"/>
                  <a:pt x="5191" y="1885"/>
                </a:cubicBezTo>
                <a:cubicBezTo>
                  <a:pt x="5593" y="3456"/>
                  <a:pt x="4324" y="4586"/>
                  <a:pt x="4324" y="4586"/>
                </a:cubicBezTo>
                <a:cubicBezTo>
                  <a:pt x="4324" y="4586"/>
                  <a:pt x="3796" y="5578"/>
                  <a:pt x="4363" y="6257"/>
                </a:cubicBezTo>
                <a:cubicBezTo>
                  <a:pt x="2125" y="6257"/>
                  <a:pt x="2125" y="6257"/>
                  <a:pt x="2125" y="6257"/>
                </a:cubicBezTo>
                <a:lnTo>
                  <a:pt x="2125" y="6183"/>
                </a:lnTo>
              </a:path>
            </a:pathLst>
          </a:custGeom>
          <a:solidFill>
            <a:srgbClr val="2DCCD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98" name="Freeform 220"/>
          <p:cNvSpPr>
            <a:spLocks noChangeArrowheads="1"/>
          </p:cNvSpPr>
          <p:nvPr userDrawn="1"/>
        </p:nvSpPr>
        <p:spPr bwMode="auto">
          <a:xfrm>
            <a:off x="3626518" y="3159564"/>
            <a:ext cx="513821" cy="370912"/>
          </a:xfrm>
          <a:custGeom>
            <a:avLst/>
            <a:gdLst>
              <a:gd name="T0" fmla="*/ 523 w 1365"/>
              <a:gd name="T1" fmla="*/ 841 h 988"/>
              <a:gd name="T2" fmla="*/ 523 w 1365"/>
              <a:gd name="T3" fmla="*/ 841 h 988"/>
              <a:gd name="T4" fmla="*/ 887 w 1365"/>
              <a:gd name="T5" fmla="*/ 916 h 988"/>
              <a:gd name="T6" fmla="*/ 1119 w 1365"/>
              <a:gd name="T7" fmla="*/ 833 h 988"/>
              <a:gd name="T8" fmla="*/ 1356 w 1365"/>
              <a:gd name="T9" fmla="*/ 396 h 988"/>
              <a:gd name="T10" fmla="*/ 1025 w 1365"/>
              <a:gd name="T11" fmla="*/ 39 h 988"/>
              <a:gd name="T12" fmla="*/ 662 w 1365"/>
              <a:gd name="T13" fmla="*/ 214 h 988"/>
              <a:gd name="T14" fmla="*/ 619 w 1365"/>
              <a:gd name="T15" fmla="*/ 241 h 988"/>
              <a:gd name="T16" fmla="*/ 573 w 1365"/>
              <a:gd name="T17" fmla="*/ 221 h 988"/>
              <a:gd name="T18" fmla="*/ 248 w 1365"/>
              <a:gd name="T19" fmla="*/ 175 h 988"/>
              <a:gd name="T20" fmla="*/ 0 w 1365"/>
              <a:gd name="T21" fmla="*/ 427 h 988"/>
              <a:gd name="T22" fmla="*/ 31 w 1365"/>
              <a:gd name="T23" fmla="*/ 447 h 988"/>
              <a:gd name="T24" fmla="*/ 310 w 1365"/>
              <a:gd name="T25" fmla="*/ 987 h 988"/>
              <a:gd name="T26" fmla="*/ 523 w 1365"/>
              <a:gd name="T27" fmla="*/ 841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5" h="988">
                <a:moveTo>
                  <a:pt x="523" y="841"/>
                </a:moveTo>
                <a:lnTo>
                  <a:pt x="523" y="841"/>
                </a:lnTo>
                <a:cubicBezTo>
                  <a:pt x="698" y="808"/>
                  <a:pt x="829" y="877"/>
                  <a:pt x="887" y="916"/>
                </a:cubicBezTo>
                <a:cubicBezTo>
                  <a:pt x="931" y="889"/>
                  <a:pt x="1014" y="849"/>
                  <a:pt x="1119" y="833"/>
                </a:cubicBezTo>
                <a:cubicBezTo>
                  <a:pt x="1123" y="706"/>
                  <a:pt x="1175" y="495"/>
                  <a:pt x="1356" y="396"/>
                </a:cubicBezTo>
                <a:cubicBezTo>
                  <a:pt x="1364" y="302"/>
                  <a:pt x="1291" y="83"/>
                  <a:pt x="1025" y="39"/>
                </a:cubicBezTo>
                <a:cubicBezTo>
                  <a:pt x="779" y="0"/>
                  <a:pt x="667" y="206"/>
                  <a:pt x="662" y="214"/>
                </a:cubicBezTo>
                <a:cubicBezTo>
                  <a:pt x="652" y="231"/>
                  <a:pt x="637" y="241"/>
                  <a:pt x="619" y="241"/>
                </a:cubicBezTo>
                <a:cubicBezTo>
                  <a:pt x="600" y="243"/>
                  <a:pt x="583" y="235"/>
                  <a:pt x="573" y="221"/>
                </a:cubicBezTo>
                <a:cubicBezTo>
                  <a:pt x="571" y="216"/>
                  <a:pt x="490" y="119"/>
                  <a:pt x="248" y="175"/>
                </a:cubicBezTo>
                <a:cubicBezTo>
                  <a:pt x="50" y="223"/>
                  <a:pt x="8" y="373"/>
                  <a:pt x="0" y="427"/>
                </a:cubicBezTo>
                <a:cubicBezTo>
                  <a:pt x="11" y="433"/>
                  <a:pt x="21" y="441"/>
                  <a:pt x="31" y="447"/>
                </a:cubicBezTo>
                <a:cubicBezTo>
                  <a:pt x="233" y="593"/>
                  <a:pt x="294" y="829"/>
                  <a:pt x="310" y="987"/>
                </a:cubicBezTo>
                <a:cubicBezTo>
                  <a:pt x="354" y="922"/>
                  <a:pt x="419" y="862"/>
                  <a:pt x="523" y="84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99" name="Freeform 221"/>
          <p:cNvSpPr>
            <a:spLocks noChangeArrowheads="1"/>
          </p:cNvSpPr>
          <p:nvPr userDrawn="1"/>
        </p:nvSpPr>
        <p:spPr bwMode="auto">
          <a:xfrm>
            <a:off x="5169721" y="4004356"/>
            <a:ext cx="1396792" cy="1250787"/>
          </a:xfrm>
          <a:custGeom>
            <a:avLst/>
            <a:gdLst>
              <a:gd name="T0" fmla="*/ 3693 w 3708"/>
              <a:gd name="T1" fmla="*/ 1750 h 3319"/>
              <a:gd name="T2" fmla="*/ 3220 w 3708"/>
              <a:gd name="T3" fmla="*/ 729 h 3319"/>
              <a:gd name="T4" fmla="*/ 1585 w 3708"/>
              <a:gd name="T5" fmla="*/ 361 h 3319"/>
              <a:gd name="T6" fmla="*/ 286 w 3708"/>
              <a:gd name="T7" fmla="*/ 1662 h 3319"/>
              <a:gd name="T8" fmla="*/ 1319 w 3708"/>
              <a:gd name="T9" fmla="*/ 1716 h 3319"/>
              <a:gd name="T10" fmla="*/ 644 w 3708"/>
              <a:gd name="T11" fmla="*/ 1092 h 3319"/>
              <a:gd name="T12" fmla="*/ 683 w 3708"/>
              <a:gd name="T13" fmla="*/ 1519 h 3319"/>
              <a:gd name="T14" fmla="*/ 969 w 3708"/>
              <a:gd name="T15" fmla="*/ 1539 h 3319"/>
              <a:gd name="T16" fmla="*/ 644 w 3708"/>
              <a:gd name="T17" fmla="*/ 1614 h 3319"/>
              <a:gd name="T18" fmla="*/ 579 w 3708"/>
              <a:gd name="T19" fmla="*/ 1008 h 3319"/>
              <a:gd name="T20" fmla="*/ 1331 w 3708"/>
              <a:gd name="T21" fmla="*/ 642 h 3319"/>
              <a:gd name="T22" fmla="*/ 2150 w 3708"/>
              <a:gd name="T23" fmla="*/ 506 h 3319"/>
              <a:gd name="T24" fmla="*/ 2568 w 3708"/>
              <a:gd name="T25" fmla="*/ 925 h 3319"/>
              <a:gd name="T26" fmla="*/ 3251 w 3708"/>
              <a:gd name="T27" fmla="*/ 1516 h 3319"/>
              <a:gd name="T28" fmla="*/ 3195 w 3708"/>
              <a:gd name="T29" fmla="*/ 2162 h 3319"/>
              <a:gd name="T30" fmla="*/ 2108 w 3708"/>
              <a:gd name="T31" fmla="*/ 2097 h 3319"/>
              <a:gd name="T32" fmla="*/ 1723 w 3708"/>
              <a:gd name="T33" fmla="*/ 2266 h 3319"/>
              <a:gd name="T34" fmla="*/ 1577 w 3708"/>
              <a:gd name="T35" fmla="*/ 2043 h 3319"/>
              <a:gd name="T36" fmla="*/ 1743 w 3708"/>
              <a:gd name="T37" fmla="*/ 2164 h 3319"/>
              <a:gd name="T38" fmla="*/ 2812 w 3708"/>
              <a:gd name="T39" fmla="*/ 2025 h 3319"/>
              <a:gd name="T40" fmla="*/ 3270 w 3708"/>
              <a:gd name="T41" fmla="*/ 1900 h 3319"/>
              <a:gd name="T42" fmla="*/ 3143 w 3708"/>
              <a:gd name="T43" fmla="*/ 1521 h 3319"/>
              <a:gd name="T44" fmla="*/ 2589 w 3708"/>
              <a:gd name="T45" fmla="*/ 1027 h 3319"/>
              <a:gd name="T46" fmla="*/ 2745 w 3708"/>
              <a:gd name="T47" fmla="*/ 1629 h 3319"/>
              <a:gd name="T48" fmla="*/ 2666 w 3708"/>
              <a:gd name="T49" fmla="*/ 1696 h 3319"/>
              <a:gd name="T50" fmla="*/ 1960 w 3708"/>
              <a:gd name="T51" fmla="*/ 1587 h 3319"/>
              <a:gd name="T52" fmla="*/ 1450 w 3708"/>
              <a:gd name="T53" fmla="*/ 1758 h 3319"/>
              <a:gd name="T54" fmla="*/ 1033 w 3708"/>
              <a:gd name="T55" fmla="*/ 2237 h 3319"/>
              <a:gd name="T56" fmla="*/ 1766 w 3708"/>
              <a:gd name="T57" fmla="*/ 2753 h 3319"/>
              <a:gd name="T58" fmla="*/ 2466 w 3708"/>
              <a:gd name="T59" fmla="*/ 2706 h 3319"/>
              <a:gd name="T60" fmla="*/ 2433 w 3708"/>
              <a:gd name="T61" fmla="*/ 2406 h 3319"/>
              <a:gd name="T62" fmla="*/ 2466 w 3708"/>
              <a:gd name="T63" fmla="*/ 2308 h 3319"/>
              <a:gd name="T64" fmla="*/ 2554 w 3708"/>
              <a:gd name="T65" fmla="*/ 2762 h 3319"/>
              <a:gd name="T66" fmla="*/ 2050 w 3708"/>
              <a:gd name="T67" fmla="*/ 2941 h 3319"/>
              <a:gd name="T68" fmla="*/ 2499 w 3708"/>
              <a:gd name="T69" fmla="*/ 3303 h 3319"/>
              <a:gd name="T70" fmla="*/ 3264 w 3708"/>
              <a:gd name="T71" fmla="*/ 2420 h 3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08" h="3319">
                <a:moveTo>
                  <a:pt x="3693" y="1750"/>
                </a:moveTo>
                <a:lnTo>
                  <a:pt x="3693" y="1750"/>
                </a:lnTo>
                <a:cubicBezTo>
                  <a:pt x="3680" y="1321"/>
                  <a:pt x="3437" y="1156"/>
                  <a:pt x="3437" y="1156"/>
                </a:cubicBezTo>
                <a:cubicBezTo>
                  <a:pt x="3437" y="1156"/>
                  <a:pt x="3410" y="950"/>
                  <a:pt x="3220" y="729"/>
                </a:cubicBezTo>
                <a:cubicBezTo>
                  <a:pt x="2928" y="411"/>
                  <a:pt x="2558" y="467"/>
                  <a:pt x="2558" y="467"/>
                </a:cubicBezTo>
                <a:cubicBezTo>
                  <a:pt x="2079" y="0"/>
                  <a:pt x="1585" y="361"/>
                  <a:pt x="1585" y="361"/>
                </a:cubicBezTo>
                <a:cubicBezTo>
                  <a:pt x="904" y="136"/>
                  <a:pt x="708" y="671"/>
                  <a:pt x="708" y="671"/>
                </a:cubicBezTo>
                <a:cubicBezTo>
                  <a:pt x="319" y="713"/>
                  <a:pt x="0" y="1171"/>
                  <a:pt x="286" y="1662"/>
                </a:cubicBezTo>
                <a:cubicBezTo>
                  <a:pt x="504" y="2039"/>
                  <a:pt x="827" y="2043"/>
                  <a:pt x="967" y="2025"/>
                </a:cubicBezTo>
                <a:cubicBezTo>
                  <a:pt x="1010" y="1908"/>
                  <a:pt x="1108" y="1775"/>
                  <a:pt x="1319" y="1716"/>
                </a:cubicBezTo>
                <a:cubicBezTo>
                  <a:pt x="1321" y="1696"/>
                  <a:pt x="1346" y="1294"/>
                  <a:pt x="1079" y="1102"/>
                </a:cubicBezTo>
                <a:cubicBezTo>
                  <a:pt x="919" y="987"/>
                  <a:pt x="742" y="1015"/>
                  <a:pt x="644" y="1092"/>
                </a:cubicBezTo>
                <a:cubicBezTo>
                  <a:pt x="550" y="1162"/>
                  <a:pt x="525" y="1273"/>
                  <a:pt x="571" y="1394"/>
                </a:cubicBezTo>
                <a:cubicBezTo>
                  <a:pt x="596" y="1456"/>
                  <a:pt x="633" y="1498"/>
                  <a:pt x="683" y="1519"/>
                </a:cubicBezTo>
                <a:cubicBezTo>
                  <a:pt x="781" y="1558"/>
                  <a:pt x="898" y="1512"/>
                  <a:pt x="900" y="1510"/>
                </a:cubicBezTo>
                <a:cubicBezTo>
                  <a:pt x="927" y="1500"/>
                  <a:pt x="956" y="1512"/>
                  <a:pt x="969" y="1539"/>
                </a:cubicBezTo>
                <a:cubicBezTo>
                  <a:pt x="979" y="1566"/>
                  <a:pt x="967" y="1596"/>
                  <a:pt x="940" y="1608"/>
                </a:cubicBezTo>
                <a:cubicBezTo>
                  <a:pt x="933" y="1610"/>
                  <a:pt x="783" y="1673"/>
                  <a:pt x="644" y="1614"/>
                </a:cubicBezTo>
                <a:cubicBezTo>
                  <a:pt x="567" y="1583"/>
                  <a:pt x="511" y="1521"/>
                  <a:pt x="475" y="1433"/>
                </a:cubicBezTo>
                <a:cubicBezTo>
                  <a:pt x="411" y="1266"/>
                  <a:pt x="450" y="1108"/>
                  <a:pt x="579" y="1008"/>
                </a:cubicBezTo>
                <a:cubicBezTo>
                  <a:pt x="700" y="917"/>
                  <a:pt x="863" y="896"/>
                  <a:pt x="1010" y="950"/>
                </a:cubicBezTo>
                <a:cubicBezTo>
                  <a:pt x="1038" y="842"/>
                  <a:pt x="1123" y="692"/>
                  <a:pt x="1331" y="642"/>
                </a:cubicBezTo>
                <a:cubicBezTo>
                  <a:pt x="1531" y="596"/>
                  <a:pt x="1652" y="640"/>
                  <a:pt x="1712" y="681"/>
                </a:cubicBezTo>
                <a:cubicBezTo>
                  <a:pt x="1785" y="586"/>
                  <a:pt x="1935" y="471"/>
                  <a:pt x="2150" y="506"/>
                </a:cubicBezTo>
                <a:cubicBezTo>
                  <a:pt x="2327" y="536"/>
                  <a:pt x="2429" y="629"/>
                  <a:pt x="2483" y="702"/>
                </a:cubicBezTo>
                <a:cubicBezTo>
                  <a:pt x="2533" y="769"/>
                  <a:pt x="2562" y="850"/>
                  <a:pt x="2568" y="925"/>
                </a:cubicBezTo>
                <a:cubicBezTo>
                  <a:pt x="2770" y="875"/>
                  <a:pt x="3003" y="938"/>
                  <a:pt x="3141" y="1077"/>
                </a:cubicBezTo>
                <a:cubicBezTo>
                  <a:pt x="3253" y="1192"/>
                  <a:pt x="3291" y="1346"/>
                  <a:pt x="3251" y="1516"/>
                </a:cubicBezTo>
                <a:cubicBezTo>
                  <a:pt x="3303" y="1566"/>
                  <a:pt x="3403" y="1696"/>
                  <a:pt x="3374" y="1912"/>
                </a:cubicBezTo>
                <a:cubicBezTo>
                  <a:pt x="3357" y="2027"/>
                  <a:pt x="3295" y="2116"/>
                  <a:pt x="3195" y="2162"/>
                </a:cubicBezTo>
                <a:cubicBezTo>
                  <a:pt x="3068" y="2220"/>
                  <a:pt x="2895" y="2202"/>
                  <a:pt x="2756" y="2112"/>
                </a:cubicBezTo>
                <a:cubicBezTo>
                  <a:pt x="2558" y="1987"/>
                  <a:pt x="2250" y="1981"/>
                  <a:pt x="2108" y="2097"/>
                </a:cubicBezTo>
                <a:cubicBezTo>
                  <a:pt x="1997" y="2191"/>
                  <a:pt x="1870" y="2281"/>
                  <a:pt x="1750" y="2270"/>
                </a:cubicBezTo>
                <a:cubicBezTo>
                  <a:pt x="1741" y="2270"/>
                  <a:pt x="1731" y="2268"/>
                  <a:pt x="1723" y="2266"/>
                </a:cubicBezTo>
                <a:cubicBezTo>
                  <a:pt x="1652" y="2252"/>
                  <a:pt x="1594" y="2199"/>
                  <a:pt x="1554" y="2112"/>
                </a:cubicBezTo>
                <a:cubicBezTo>
                  <a:pt x="1541" y="2087"/>
                  <a:pt x="1552" y="2056"/>
                  <a:pt x="1577" y="2043"/>
                </a:cubicBezTo>
                <a:cubicBezTo>
                  <a:pt x="1604" y="2031"/>
                  <a:pt x="1635" y="2043"/>
                  <a:pt x="1648" y="2068"/>
                </a:cubicBezTo>
                <a:cubicBezTo>
                  <a:pt x="1675" y="2125"/>
                  <a:pt x="1706" y="2156"/>
                  <a:pt x="1743" y="2164"/>
                </a:cubicBezTo>
                <a:cubicBezTo>
                  <a:pt x="1831" y="2183"/>
                  <a:pt x="1954" y="2091"/>
                  <a:pt x="2041" y="2018"/>
                </a:cubicBezTo>
                <a:cubicBezTo>
                  <a:pt x="2218" y="1871"/>
                  <a:pt x="2572" y="1873"/>
                  <a:pt x="2812" y="2025"/>
                </a:cubicBezTo>
                <a:cubicBezTo>
                  <a:pt x="2922" y="2095"/>
                  <a:pt x="3055" y="2112"/>
                  <a:pt x="3151" y="2066"/>
                </a:cubicBezTo>
                <a:cubicBezTo>
                  <a:pt x="3218" y="2037"/>
                  <a:pt x="3260" y="1979"/>
                  <a:pt x="3270" y="1900"/>
                </a:cubicBezTo>
                <a:cubicBezTo>
                  <a:pt x="3301" y="1679"/>
                  <a:pt x="3164" y="1579"/>
                  <a:pt x="3164" y="1577"/>
                </a:cubicBezTo>
                <a:cubicBezTo>
                  <a:pt x="3145" y="1564"/>
                  <a:pt x="3137" y="1541"/>
                  <a:pt x="3143" y="1521"/>
                </a:cubicBezTo>
                <a:cubicBezTo>
                  <a:pt x="3185" y="1373"/>
                  <a:pt x="3160" y="1244"/>
                  <a:pt x="3066" y="1150"/>
                </a:cubicBezTo>
                <a:cubicBezTo>
                  <a:pt x="2953" y="1033"/>
                  <a:pt x="2758" y="983"/>
                  <a:pt x="2589" y="1027"/>
                </a:cubicBezTo>
                <a:cubicBezTo>
                  <a:pt x="2368" y="1083"/>
                  <a:pt x="2337" y="1321"/>
                  <a:pt x="2331" y="1398"/>
                </a:cubicBezTo>
                <a:cubicBezTo>
                  <a:pt x="2462" y="1404"/>
                  <a:pt x="2608" y="1462"/>
                  <a:pt x="2745" y="1629"/>
                </a:cubicBezTo>
                <a:cubicBezTo>
                  <a:pt x="2764" y="1652"/>
                  <a:pt x="2762" y="1685"/>
                  <a:pt x="2739" y="1702"/>
                </a:cubicBezTo>
                <a:cubicBezTo>
                  <a:pt x="2716" y="1720"/>
                  <a:pt x="2683" y="1719"/>
                  <a:pt x="2666" y="1696"/>
                </a:cubicBezTo>
                <a:cubicBezTo>
                  <a:pt x="2372" y="1337"/>
                  <a:pt x="2039" y="1579"/>
                  <a:pt x="2025" y="1589"/>
                </a:cubicBezTo>
                <a:cubicBezTo>
                  <a:pt x="2006" y="1604"/>
                  <a:pt x="1977" y="1604"/>
                  <a:pt x="1960" y="1587"/>
                </a:cubicBezTo>
                <a:cubicBezTo>
                  <a:pt x="1954" y="1583"/>
                  <a:pt x="1831" y="1477"/>
                  <a:pt x="1652" y="1514"/>
                </a:cubicBezTo>
                <a:cubicBezTo>
                  <a:pt x="1479" y="1548"/>
                  <a:pt x="1450" y="1756"/>
                  <a:pt x="1450" y="1758"/>
                </a:cubicBezTo>
                <a:cubicBezTo>
                  <a:pt x="1446" y="1781"/>
                  <a:pt x="1429" y="1798"/>
                  <a:pt x="1406" y="1802"/>
                </a:cubicBezTo>
                <a:cubicBezTo>
                  <a:pt x="1010" y="1875"/>
                  <a:pt x="1031" y="2222"/>
                  <a:pt x="1033" y="2237"/>
                </a:cubicBezTo>
                <a:cubicBezTo>
                  <a:pt x="1033" y="2256"/>
                  <a:pt x="1025" y="2272"/>
                  <a:pt x="1013" y="2283"/>
                </a:cubicBezTo>
                <a:cubicBezTo>
                  <a:pt x="1073" y="2801"/>
                  <a:pt x="1766" y="2753"/>
                  <a:pt x="1766" y="2753"/>
                </a:cubicBezTo>
                <a:cubicBezTo>
                  <a:pt x="1768" y="2760"/>
                  <a:pt x="1768" y="2766"/>
                  <a:pt x="1771" y="2772"/>
                </a:cubicBezTo>
                <a:cubicBezTo>
                  <a:pt x="1791" y="2779"/>
                  <a:pt x="2256" y="2955"/>
                  <a:pt x="2466" y="2706"/>
                </a:cubicBezTo>
                <a:cubicBezTo>
                  <a:pt x="2518" y="2618"/>
                  <a:pt x="2535" y="2545"/>
                  <a:pt x="2516" y="2491"/>
                </a:cubicBezTo>
                <a:cubicBezTo>
                  <a:pt x="2493" y="2429"/>
                  <a:pt x="2433" y="2408"/>
                  <a:pt x="2433" y="2406"/>
                </a:cubicBezTo>
                <a:cubicBezTo>
                  <a:pt x="2404" y="2397"/>
                  <a:pt x="2389" y="2368"/>
                  <a:pt x="2400" y="2341"/>
                </a:cubicBezTo>
                <a:cubicBezTo>
                  <a:pt x="2408" y="2314"/>
                  <a:pt x="2439" y="2300"/>
                  <a:pt x="2466" y="2308"/>
                </a:cubicBezTo>
                <a:cubicBezTo>
                  <a:pt x="2470" y="2310"/>
                  <a:pt x="2575" y="2347"/>
                  <a:pt x="2614" y="2456"/>
                </a:cubicBezTo>
                <a:cubicBezTo>
                  <a:pt x="2645" y="2541"/>
                  <a:pt x="2624" y="2645"/>
                  <a:pt x="2554" y="2762"/>
                </a:cubicBezTo>
                <a:cubicBezTo>
                  <a:pt x="2552" y="2764"/>
                  <a:pt x="2549" y="2766"/>
                  <a:pt x="2549" y="2768"/>
                </a:cubicBezTo>
                <a:cubicBezTo>
                  <a:pt x="2418" y="2926"/>
                  <a:pt x="2220" y="2953"/>
                  <a:pt x="2050" y="2941"/>
                </a:cubicBezTo>
                <a:cubicBezTo>
                  <a:pt x="1956" y="2933"/>
                  <a:pt x="1873" y="2912"/>
                  <a:pt x="1812" y="2895"/>
                </a:cubicBezTo>
                <a:cubicBezTo>
                  <a:pt x="1935" y="3164"/>
                  <a:pt x="2208" y="3289"/>
                  <a:pt x="2499" y="3303"/>
                </a:cubicBezTo>
                <a:cubicBezTo>
                  <a:pt x="2839" y="3318"/>
                  <a:pt x="2903" y="3062"/>
                  <a:pt x="2903" y="3062"/>
                </a:cubicBezTo>
                <a:cubicBezTo>
                  <a:pt x="3362" y="2883"/>
                  <a:pt x="3264" y="2420"/>
                  <a:pt x="3264" y="2420"/>
                </a:cubicBezTo>
                <a:cubicBezTo>
                  <a:pt x="3455" y="2393"/>
                  <a:pt x="3707" y="2179"/>
                  <a:pt x="3693" y="175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grpSp>
        <p:nvGrpSpPr>
          <p:cNvPr id="100" name="Group 99"/>
          <p:cNvGrpSpPr/>
          <p:nvPr userDrawn="1"/>
        </p:nvGrpSpPr>
        <p:grpSpPr>
          <a:xfrm>
            <a:off x="3549243" y="2886751"/>
            <a:ext cx="1706955" cy="1190219"/>
            <a:chOff x="5575610" y="3362252"/>
            <a:chExt cx="2494914" cy="199155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6242135" y="3362252"/>
              <a:ext cx="1828389" cy="199155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5575610" y="3367668"/>
              <a:ext cx="68822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 userDrawn="1"/>
        </p:nvGrpSpPr>
        <p:grpSpPr>
          <a:xfrm flipH="1">
            <a:off x="6525693" y="3191103"/>
            <a:ext cx="1052350" cy="865433"/>
            <a:chOff x="5265494" y="3362252"/>
            <a:chExt cx="2137865" cy="2260247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6242135" y="3362252"/>
              <a:ext cx="1161224" cy="2260247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265494" y="3367668"/>
              <a:ext cx="998342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 userDrawn="1"/>
        </p:nvGrpSpPr>
        <p:grpSpPr>
          <a:xfrm flipH="1" flipV="1">
            <a:off x="6610901" y="4999211"/>
            <a:ext cx="1545798" cy="478806"/>
            <a:chOff x="5590820" y="3356648"/>
            <a:chExt cx="2493459" cy="1198198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591987" y="3357904"/>
              <a:ext cx="1492292" cy="11969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5590820" y="3356648"/>
              <a:ext cx="101554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Freeform 220"/>
          <p:cNvSpPr>
            <a:spLocks noChangeArrowheads="1"/>
          </p:cNvSpPr>
          <p:nvPr userDrawn="1"/>
        </p:nvSpPr>
        <p:spPr bwMode="auto">
          <a:xfrm>
            <a:off x="5596243" y="4218998"/>
            <a:ext cx="476460" cy="371872"/>
          </a:xfrm>
          <a:custGeom>
            <a:avLst/>
            <a:gdLst>
              <a:gd name="T0" fmla="*/ 523 w 1365"/>
              <a:gd name="T1" fmla="*/ 841 h 988"/>
              <a:gd name="T2" fmla="*/ 523 w 1365"/>
              <a:gd name="T3" fmla="*/ 841 h 988"/>
              <a:gd name="T4" fmla="*/ 887 w 1365"/>
              <a:gd name="T5" fmla="*/ 916 h 988"/>
              <a:gd name="T6" fmla="*/ 1119 w 1365"/>
              <a:gd name="T7" fmla="*/ 833 h 988"/>
              <a:gd name="T8" fmla="*/ 1356 w 1365"/>
              <a:gd name="T9" fmla="*/ 396 h 988"/>
              <a:gd name="T10" fmla="*/ 1025 w 1365"/>
              <a:gd name="T11" fmla="*/ 39 h 988"/>
              <a:gd name="T12" fmla="*/ 662 w 1365"/>
              <a:gd name="T13" fmla="*/ 214 h 988"/>
              <a:gd name="T14" fmla="*/ 619 w 1365"/>
              <a:gd name="T15" fmla="*/ 241 h 988"/>
              <a:gd name="T16" fmla="*/ 573 w 1365"/>
              <a:gd name="T17" fmla="*/ 221 h 988"/>
              <a:gd name="T18" fmla="*/ 248 w 1365"/>
              <a:gd name="T19" fmla="*/ 175 h 988"/>
              <a:gd name="T20" fmla="*/ 0 w 1365"/>
              <a:gd name="T21" fmla="*/ 427 h 988"/>
              <a:gd name="T22" fmla="*/ 31 w 1365"/>
              <a:gd name="T23" fmla="*/ 447 h 988"/>
              <a:gd name="T24" fmla="*/ 310 w 1365"/>
              <a:gd name="T25" fmla="*/ 987 h 988"/>
              <a:gd name="T26" fmla="*/ 523 w 1365"/>
              <a:gd name="T27" fmla="*/ 841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5" h="988">
                <a:moveTo>
                  <a:pt x="523" y="841"/>
                </a:moveTo>
                <a:lnTo>
                  <a:pt x="523" y="841"/>
                </a:lnTo>
                <a:cubicBezTo>
                  <a:pt x="698" y="808"/>
                  <a:pt x="829" y="877"/>
                  <a:pt x="887" y="916"/>
                </a:cubicBezTo>
                <a:cubicBezTo>
                  <a:pt x="931" y="889"/>
                  <a:pt x="1014" y="849"/>
                  <a:pt x="1119" y="833"/>
                </a:cubicBezTo>
                <a:cubicBezTo>
                  <a:pt x="1123" y="706"/>
                  <a:pt x="1175" y="495"/>
                  <a:pt x="1356" y="396"/>
                </a:cubicBezTo>
                <a:cubicBezTo>
                  <a:pt x="1364" y="302"/>
                  <a:pt x="1291" y="83"/>
                  <a:pt x="1025" y="39"/>
                </a:cubicBezTo>
                <a:cubicBezTo>
                  <a:pt x="779" y="0"/>
                  <a:pt x="667" y="206"/>
                  <a:pt x="662" y="214"/>
                </a:cubicBezTo>
                <a:cubicBezTo>
                  <a:pt x="652" y="231"/>
                  <a:pt x="637" y="241"/>
                  <a:pt x="619" y="241"/>
                </a:cubicBezTo>
                <a:cubicBezTo>
                  <a:pt x="600" y="243"/>
                  <a:pt x="583" y="235"/>
                  <a:pt x="573" y="221"/>
                </a:cubicBezTo>
                <a:cubicBezTo>
                  <a:pt x="571" y="216"/>
                  <a:pt x="490" y="119"/>
                  <a:pt x="248" y="175"/>
                </a:cubicBezTo>
                <a:cubicBezTo>
                  <a:pt x="50" y="223"/>
                  <a:pt x="8" y="373"/>
                  <a:pt x="0" y="427"/>
                </a:cubicBezTo>
                <a:cubicBezTo>
                  <a:pt x="11" y="433"/>
                  <a:pt x="21" y="441"/>
                  <a:pt x="31" y="447"/>
                </a:cubicBezTo>
                <a:cubicBezTo>
                  <a:pt x="233" y="593"/>
                  <a:pt x="294" y="829"/>
                  <a:pt x="310" y="987"/>
                </a:cubicBezTo>
                <a:cubicBezTo>
                  <a:pt x="354" y="922"/>
                  <a:pt x="419" y="862"/>
                  <a:pt x="523" y="84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397"/>
          </a:p>
        </p:txBody>
      </p:sp>
      <p:sp>
        <p:nvSpPr>
          <p:cNvPr id="110" name="TextBox 109"/>
          <p:cNvSpPr txBox="1"/>
          <p:nvPr userDrawn="1"/>
        </p:nvSpPr>
        <p:spPr>
          <a:xfrm>
            <a:off x="7325302" y="2929145"/>
            <a:ext cx="852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accent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r>
          </a:p>
        </p:txBody>
      </p:sp>
      <p:sp>
        <p:nvSpPr>
          <p:cNvPr id="111" name="TextBox 110"/>
          <p:cNvSpPr txBox="1"/>
          <p:nvPr userDrawn="1"/>
        </p:nvSpPr>
        <p:spPr>
          <a:xfrm>
            <a:off x="8169788" y="5266261"/>
            <a:ext cx="3849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accent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r>
          </a:p>
        </p:txBody>
      </p:sp>
      <p:sp>
        <p:nvSpPr>
          <p:cNvPr id="112" name="TextBox 111"/>
          <p:cNvSpPr txBox="1"/>
          <p:nvPr userDrawn="1"/>
        </p:nvSpPr>
        <p:spPr>
          <a:xfrm>
            <a:off x="3104428" y="2641828"/>
            <a:ext cx="3723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b="1">
                <a:solidFill>
                  <a:srgbClr val="2DCCD3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</a:t>
            </a:r>
            <a:endParaRPr lang="en-US" sz="8623" b="1">
              <a:solidFill>
                <a:srgbClr val="2DCCD3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0"/>
          </p:nvPr>
        </p:nvSpPr>
        <p:spPr>
          <a:xfrm>
            <a:off x="507869" y="2019302"/>
            <a:ext cx="2596474" cy="1724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Text Placeholder 115"/>
          <p:cNvSpPr>
            <a:spLocks noGrp="1"/>
          </p:cNvSpPr>
          <p:nvPr>
            <p:ph type="body" sz="quarter" idx="11"/>
          </p:nvPr>
        </p:nvSpPr>
        <p:spPr>
          <a:xfrm>
            <a:off x="8025693" y="2409690"/>
            <a:ext cx="2596474" cy="17240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Text Placeholder 115"/>
          <p:cNvSpPr>
            <a:spLocks noGrp="1"/>
          </p:cNvSpPr>
          <p:nvPr>
            <p:ph type="body" sz="quarter" idx="12"/>
          </p:nvPr>
        </p:nvSpPr>
        <p:spPr>
          <a:xfrm>
            <a:off x="8611584" y="4697002"/>
            <a:ext cx="2596474" cy="148808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8B591A0-9B05-B844-935E-5EBE0D919992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44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87725" y="1618421"/>
            <a:ext cx="7950425" cy="4577842"/>
            <a:chOff x="5898415" y="1976415"/>
            <a:chExt cx="5654530" cy="3255020"/>
          </a:xfrm>
        </p:grpSpPr>
        <p:sp>
          <p:nvSpPr>
            <p:cNvPr id="4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5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6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7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8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9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0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1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2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3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4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  <p:sp>
          <p:nvSpPr>
            <p:cNvPr id="15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Lato Light" charset="0"/>
              </a:endParaRPr>
            </a:p>
          </p:txBody>
        </p:sp>
      </p:grpSp>
      <p:graphicFrame>
        <p:nvGraphicFramePr>
          <p:cNvPr id="16" name="Chart 15"/>
          <p:cNvGraphicFramePr/>
          <p:nvPr userDrawn="1"/>
        </p:nvGraphicFramePr>
        <p:xfrm>
          <a:off x="7010992" y="2314205"/>
          <a:ext cx="5553718" cy="281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C7FFDCB-A98C-2546-BD9A-CC593BDA25D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2F11403-DA79-5C40-BF3F-17C97ED0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9648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5A938C-CE18-F54C-BEF9-505E2332E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70843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097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83" y="3873332"/>
            <a:ext cx="6574876" cy="1122453"/>
          </a:xfrm>
        </p:spPr>
        <p:txBody>
          <a:bodyPr>
            <a:noAutofit/>
          </a:bodyPr>
          <a:lstStyle>
            <a:lvl1pPr algn="r">
              <a:defRPr sz="4399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solidFill>
            <a:srgbClr val="1D3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4686" y="2041763"/>
            <a:ext cx="1561113" cy="4785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3DA87-A31F-F84B-A25D-AF4E959B7FD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75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solidFill>
            <a:srgbClr val="1D3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3DA87-A31F-F84B-A25D-AF4E959B7FD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34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BBB78F13-FDC2-7342-BD3F-3B0DB4AFD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8" b="32232"/>
          <a:stretch/>
        </p:blipFill>
        <p:spPr>
          <a:xfrm>
            <a:off x="-1" y="4044614"/>
            <a:ext cx="12188826" cy="2813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-1" y="4044614"/>
            <a:ext cx="12188826" cy="2813386"/>
          </a:xfrm>
          <a:prstGeom prst="rect">
            <a:avLst/>
          </a:prstGeom>
          <a:solidFill>
            <a:srgbClr val="1D376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8"/>
          <a:stretch/>
        </p:blipFill>
        <p:spPr>
          <a:xfrm>
            <a:off x="10018681" y="670209"/>
            <a:ext cx="1560707" cy="3374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2393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9239384" cy="23499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46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7577922" y="1778602"/>
            <a:ext cx="3914758" cy="3915777"/>
          </a:xfrm>
          <a:prstGeom prst="ellipse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6942552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2114F-41BF-4447-968E-404E3EF2E53F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462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8"/>
          <a:stretch/>
        </p:blipFill>
        <p:spPr>
          <a:xfrm>
            <a:off x="10018681" y="286320"/>
            <a:ext cx="1560707" cy="3374409"/>
          </a:xfrm>
          <a:prstGeom prst="rect">
            <a:avLst/>
          </a:prstGeom>
        </p:spPr>
      </p:pic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BBB78F13-FDC2-7342-BD3F-3B0DB4AFD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 b="37094"/>
          <a:stretch/>
        </p:blipFill>
        <p:spPr>
          <a:xfrm>
            <a:off x="1" y="3483594"/>
            <a:ext cx="12188825" cy="3374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-1" y="3483592"/>
            <a:ext cx="12188826" cy="3374408"/>
          </a:xfrm>
          <a:prstGeom prst="rect">
            <a:avLst/>
          </a:prstGeom>
          <a:solidFill>
            <a:srgbClr val="1D376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6065843"/>
            <a:ext cx="1590642" cy="629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97B32-3A17-0747-BB33-6F857A35200C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670207"/>
            <a:ext cx="923938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973525"/>
            <a:ext cx="9239384" cy="972744"/>
          </a:xfrm>
        </p:spPr>
        <p:txBody>
          <a:bodyPr/>
          <a:lstStyle>
            <a:lvl1pPr marL="0" indent="0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7206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6C8EF-2CDD-7347-8715-D63E3CB7CD8E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9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DD05290-EAE5-D44A-AEA4-33AC83930919}"/>
              </a:ext>
            </a:extLst>
          </p:cNvPr>
          <p:cNvSpPr/>
          <p:nvPr userDrawn="1"/>
        </p:nvSpPr>
        <p:spPr>
          <a:xfrm rot="10800000" flipV="1">
            <a:off x="6512119" y="-66675"/>
            <a:ext cx="5676706" cy="6924675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819952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5DC8A-8B35-B14C-A0A6-D188A5DE30C1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9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6"/>
          <a:stretch/>
        </p:blipFill>
        <p:spPr>
          <a:xfrm rot="16200000">
            <a:off x="10455008" y="-351295"/>
            <a:ext cx="1106125" cy="236151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8F17A6-18AF-124F-8B50-193FD3DAF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9152598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C84270-C0DF-E94A-9302-678BF07B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152599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43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image" Target="../media/image173.pn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8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58" r:id="rId2"/>
    <p:sldLayoutId id="2147483957" r:id="rId3"/>
    <p:sldLayoutId id="2147483962" r:id="rId4"/>
    <p:sldLayoutId id="2147483918" r:id="rId5"/>
    <p:sldLayoutId id="2147483922" r:id="rId6"/>
    <p:sldLayoutId id="2147483923" r:id="rId7"/>
    <p:sldLayoutId id="2147483924" r:id="rId8"/>
    <p:sldLayoutId id="2147483919" r:id="rId9"/>
    <p:sldLayoutId id="2147483920" r:id="rId10"/>
    <p:sldLayoutId id="2147483921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63" r:id="rId17"/>
    <p:sldLayoutId id="2147483964" r:id="rId18"/>
    <p:sldLayoutId id="2147483965" r:id="rId19"/>
    <p:sldLayoutId id="2147483930" r:id="rId20"/>
    <p:sldLayoutId id="2147483931" r:id="rId21"/>
    <p:sldLayoutId id="2147483932" r:id="rId22"/>
    <p:sldLayoutId id="2147483933" r:id="rId23"/>
    <p:sldLayoutId id="2147483934" r:id="rId24"/>
    <p:sldLayoutId id="2147483935" r:id="rId25"/>
    <p:sldLayoutId id="2147483936" r:id="rId26"/>
    <p:sldLayoutId id="2147483937" r:id="rId27"/>
    <p:sldLayoutId id="2147483938" r:id="rId28"/>
    <p:sldLayoutId id="2147483939" r:id="rId29"/>
    <p:sldLayoutId id="2147483940" r:id="rId30"/>
    <p:sldLayoutId id="2147483941" r:id="rId31"/>
    <p:sldLayoutId id="2147483942" r:id="rId32"/>
    <p:sldLayoutId id="2147483943" r:id="rId33"/>
    <p:sldLayoutId id="2147483944" r:id="rId34"/>
    <p:sldLayoutId id="2147483966" r:id="rId35"/>
    <p:sldLayoutId id="2147483945" r:id="rId36"/>
    <p:sldLayoutId id="2147483967" r:id="rId37"/>
    <p:sldLayoutId id="2147483968" r:id="rId38"/>
    <p:sldLayoutId id="2147483960" r:id="rId39"/>
    <p:sldLayoutId id="2147483961" r:id="rId40"/>
    <p:sldLayoutId id="2147483959" r:id="rId41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4C78C-4F6E-C84A-9EB5-1C075E2309F2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6" y="6065841"/>
            <a:ext cx="1586983" cy="6278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DFB7DA-84FC-AD4D-9684-D0C052A5C846}"/>
              </a:ext>
            </a:extLst>
          </p:cNvPr>
          <p:cNvSpPr/>
          <p:nvPr userDrawn="1"/>
        </p:nvSpPr>
        <p:spPr>
          <a:xfrm>
            <a:off x="6483816" y="6427416"/>
            <a:ext cx="5585421" cy="338433"/>
          </a:xfrm>
          <a:prstGeom prst="rect">
            <a:avLst/>
          </a:prstGeom>
        </p:spPr>
        <p:txBody>
          <a:bodyPr wrap="square" lIns="182760" tIns="91380" rIns="182760" bIns="91380">
            <a:spAutoFit/>
          </a:bodyPr>
          <a:lstStyle/>
          <a:p>
            <a:pPr algn="r"/>
            <a:r>
              <a:rPr lang="en-US"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Tennessee Department of Education </a:t>
            </a:r>
            <a:endParaRPr lang="id-ID" sz="10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hyperlink" Target="https://www.livebinders.com/media/get/MjA5Nzg3NzM%3D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hyperlink" Target="https://www.livebinders.com/play/play/2244559?tabid=ee7feced-ea9b-939d-a8f8-763903a2894a" TargetMode="Externa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6">
            <a:extLst>
              <a:ext uri="{FF2B5EF4-FFF2-40B4-BE49-F238E27FC236}">
                <a16:creationId xmlns:a16="http://schemas.microsoft.com/office/drawing/2014/main" id="{F6E3C4AD-C078-4F41-80CD-34383DE0CBE6}"/>
              </a:ext>
            </a:extLst>
          </p:cNvPr>
          <p:cNvSpPr txBox="1">
            <a:spLocks/>
          </p:cNvSpPr>
          <p:nvPr/>
        </p:nvSpPr>
        <p:spPr>
          <a:xfrm>
            <a:off x="4040061" y="5167006"/>
            <a:ext cx="7254240" cy="44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400" b="1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15" indent="0" algn="ct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629" indent="0" algn="ct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443" indent="0" algn="ct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257" indent="0" algn="ct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14072" indent="0" algn="ctr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6886" indent="0" algn="ctr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9700" indent="0" algn="ctr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514" indent="0" algn="ctr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ermianSlabSerifTypeface" panose="02000000000000000000" pitchFamily="50" charset="0"/>
              </a:rPr>
              <a:t>Attendance Conference - Assessment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3204557-E0D2-4762-A2D8-983FA4D1101A}"/>
              </a:ext>
            </a:extLst>
          </p:cNvPr>
          <p:cNvSpPr txBox="1">
            <a:spLocks/>
          </p:cNvSpPr>
          <p:nvPr/>
        </p:nvSpPr>
        <p:spPr>
          <a:xfrm>
            <a:off x="4040061" y="5558060"/>
            <a:ext cx="7254240" cy="320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3524"/>
              </a:buClr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14" indent="0" algn="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629" indent="0" algn="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443" indent="0" algn="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257" indent="0" algn="r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Open Sans"/>
                <a:cs typeface="Open Sans"/>
              </a:rPr>
              <a:t>September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0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5B7BC-0621-4EC0-B494-964844D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Flow: EIS to Vis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ADF61-F2B0-4A9A-A606-7703A740E7F0}"/>
              </a:ext>
            </a:extLst>
          </p:cNvPr>
          <p:cNvSpPr txBox="1"/>
          <p:nvPr/>
        </p:nvSpPr>
        <p:spPr>
          <a:xfrm>
            <a:off x="582296" y="4298208"/>
            <a:ext cx="10759448" cy="201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210185" indent="-219710">
              <a:lnSpc>
                <a:spcPts val="2100"/>
              </a:lnSpc>
              <a:spcBef>
                <a:spcPts val="220"/>
              </a:spcBef>
              <a:buClr>
                <a:srgbClr val="FF0000"/>
              </a:buClr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Visibility </a:t>
            </a:r>
            <a:r>
              <a:rPr lang="en-US" sz="24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pulls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key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points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only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 for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assessed</a:t>
            </a:r>
            <a:r>
              <a:rPr lang="en-US" sz="2400" spc="2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courses</a:t>
            </a:r>
            <a:endParaRPr lang="en-US" sz="2400" dirty="0">
              <a:latin typeface="Open Sans"/>
              <a:cs typeface="Open Sans"/>
            </a:endParaRPr>
          </a:p>
          <a:p>
            <a:pPr marL="231775" marR="407670" indent="-219710">
              <a:lnSpc>
                <a:spcPct val="100800"/>
              </a:lnSpc>
              <a:spcBef>
                <a:spcPts val="2120"/>
              </a:spcBef>
              <a:buClr>
                <a:srgbClr val="FF0000"/>
              </a:buClr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It is the data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base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ensuring SIS/EIS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accurate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prior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to loading into 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administrative</a:t>
            </a:r>
            <a:r>
              <a:rPr lang="en-US" sz="2400" spc="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platform.</a:t>
            </a:r>
            <a:endParaRPr lang="en-US" sz="2400" dirty="0">
              <a:latin typeface="Open Sans"/>
              <a:cs typeface="Open Sans"/>
            </a:endParaRPr>
          </a:p>
          <a:p>
            <a:pPr marL="231775" indent="-219710">
              <a:lnSpc>
                <a:spcPct val="100000"/>
              </a:lnSpc>
              <a:spcBef>
                <a:spcPts val="2120"/>
              </a:spcBef>
              <a:buClr>
                <a:srgbClr val="FF0000"/>
              </a:buClr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isn’t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EIS,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lang="en-US" sz="24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r>
              <a:rPr lang="en-US" sz="2400" dirty="0"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Visibility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Tool.</a:t>
            </a:r>
            <a:endParaRPr lang="en-US" sz="2400" dirty="0">
              <a:latin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5442-973F-4E76-AA16-B5F361125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83" b="26484"/>
          <a:stretch/>
        </p:blipFill>
        <p:spPr>
          <a:xfrm>
            <a:off x="921507" y="1436914"/>
            <a:ext cx="10345809" cy="23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6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5B7BC-0621-4EC0-B494-964844D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Flow: Vis Tool to PA Next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ADF61-F2B0-4A9A-A606-7703A740E7F0}"/>
              </a:ext>
            </a:extLst>
          </p:cNvPr>
          <p:cNvSpPr txBox="1"/>
          <p:nvPr/>
        </p:nvSpPr>
        <p:spPr>
          <a:xfrm>
            <a:off x="582296" y="4038329"/>
            <a:ext cx="10759448" cy="25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419100" indent="-219710">
              <a:lnSpc>
                <a:spcPct val="99100"/>
              </a:lnSpc>
              <a:spcBef>
                <a:spcPts val="120"/>
              </a:spcBef>
              <a:buClr>
                <a:srgbClr val="FF0000"/>
              </a:buClr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Pearson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receives information </a:t>
            </a:r>
            <a:r>
              <a:rPr lang="en-US" sz="2400" i="1" spc="-10" dirty="0">
                <a:solidFill>
                  <a:srgbClr val="75787A"/>
                </a:solidFill>
                <a:latin typeface="Open Sans"/>
                <a:cs typeface="Open Sans"/>
              </a:rPr>
              <a:t>daily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containing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testing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from 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Visibility</a:t>
            </a:r>
            <a:r>
              <a:rPr lang="en-US" sz="2400" spc="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Tool.</a:t>
            </a:r>
            <a:endParaRPr lang="en-US" sz="24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endParaRPr lang="en-US" sz="2000" dirty="0">
              <a:latin typeface="Open Sans"/>
              <a:cs typeface="Open Sans"/>
            </a:endParaRPr>
          </a:p>
          <a:p>
            <a:pPr marL="257175" marR="241935" indent="-219710">
              <a:lnSpc>
                <a:spcPct val="100800"/>
              </a:lnSpc>
              <a:buClr>
                <a:srgbClr val="FF0000"/>
              </a:buClr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Pearson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uploads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that data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into the admin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platform.</a:t>
            </a:r>
            <a:endParaRPr lang="en-US" sz="2400" dirty="0">
              <a:latin typeface="Open Sans"/>
              <a:cs typeface="Open Sans"/>
            </a:endParaRPr>
          </a:p>
          <a:p>
            <a:pPr marL="257175" marR="30480" indent="-219710">
              <a:lnSpc>
                <a:spcPct val="100800"/>
              </a:lnSpc>
              <a:spcBef>
                <a:spcPts val="2105"/>
              </a:spcBef>
              <a:buClr>
                <a:srgbClr val="FF0000"/>
              </a:buClr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z="24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20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400" spc="-30" baseline="25462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z="2400" spc="-30" baseline="25462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6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“sister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platforms”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that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used </a:t>
            </a:r>
            <a:r>
              <a:rPr lang="en-US" sz="2400" b="1" spc="-25" dirty="0">
                <a:solidFill>
                  <a:srgbClr val="75787A"/>
                </a:solidFill>
                <a:latin typeface="Open Sans"/>
                <a:cs typeface="Open Sans"/>
              </a:rPr>
              <a:t>together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verifying 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data.</a:t>
            </a:r>
            <a:endParaRPr lang="en-US" sz="2400" dirty="0">
              <a:latin typeface="Open Sans"/>
              <a:cs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17D2E-A355-4AD2-AB78-85089344C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38"/>
          <a:stretch/>
        </p:blipFill>
        <p:spPr>
          <a:xfrm>
            <a:off x="250625" y="1436914"/>
            <a:ext cx="10345809" cy="24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F5775-5526-42A7-AC78-C567D92A9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7" y="1531917"/>
            <a:ext cx="10486197" cy="4308813"/>
          </a:xfrm>
        </p:spPr>
        <p:txBody>
          <a:bodyPr>
            <a:normAutofit fontScale="92500" lnSpcReduction="10000"/>
          </a:bodyPr>
          <a:lstStyle/>
          <a:p>
            <a:pPr marL="405765" indent="-342900">
              <a:lnSpc>
                <a:spcPct val="100000"/>
              </a:lnSpc>
              <a:spcBef>
                <a:spcPts val="49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20675" algn="l"/>
                <a:tab pos="321310" algn="l"/>
              </a:tabLst>
            </a:pPr>
            <a:r>
              <a:rPr lang="en-US" sz="2600" spc="5" dirty="0">
                <a:solidFill>
                  <a:srgbClr val="75787A"/>
                </a:solidFill>
                <a:latin typeface="Open Sans"/>
                <a:cs typeface="Open Sans"/>
              </a:rPr>
              <a:t>Single Sign</a:t>
            </a:r>
            <a:r>
              <a:rPr lang="en-US" sz="2600" spc="20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600" spc="30" dirty="0">
                <a:solidFill>
                  <a:srgbClr val="75787A"/>
                </a:solidFill>
                <a:latin typeface="Open Sans"/>
                <a:cs typeface="Open Sans"/>
              </a:rPr>
              <a:t>On</a:t>
            </a:r>
            <a:endParaRPr lang="en-US" sz="2600" dirty="0">
              <a:latin typeface="Open Sans"/>
              <a:cs typeface="Open Sans"/>
            </a:endParaRPr>
          </a:p>
          <a:p>
            <a:pPr marL="825500" lvl="1" indent="-342900">
              <a:lnSpc>
                <a:spcPct val="100000"/>
              </a:lnSpc>
              <a:spcBef>
                <a:spcPts val="35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spc="10" dirty="0">
                <a:solidFill>
                  <a:srgbClr val="75787A"/>
                </a:solidFill>
                <a:latin typeface="Open Sans"/>
                <a:cs typeface="Open Sans"/>
              </a:rPr>
              <a:t>EIS</a:t>
            </a:r>
            <a:endParaRPr lang="en-US" sz="2200" dirty="0">
              <a:latin typeface="Open Sans"/>
              <a:cs typeface="Open Sans"/>
            </a:endParaRPr>
          </a:p>
          <a:p>
            <a:pPr marL="825500" lvl="1" indent="-342900">
              <a:lnSpc>
                <a:spcPct val="100000"/>
              </a:lnSpc>
              <a:spcBef>
                <a:spcPts val="26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dirty="0">
                <a:solidFill>
                  <a:srgbClr val="75787A"/>
                </a:solidFill>
                <a:latin typeface="Open Sans"/>
                <a:cs typeface="Open Sans"/>
              </a:rPr>
              <a:t>Vis</a:t>
            </a:r>
            <a:r>
              <a:rPr lang="en-US" sz="2200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200" spc="-30" dirty="0">
                <a:solidFill>
                  <a:srgbClr val="75787A"/>
                </a:solidFill>
                <a:latin typeface="Open Sans"/>
                <a:cs typeface="Open Sans"/>
              </a:rPr>
              <a:t>Tool</a:t>
            </a:r>
            <a:endParaRPr lang="en-US" sz="2200" dirty="0">
              <a:latin typeface="Open Sans"/>
              <a:cs typeface="Open Sans"/>
            </a:endParaRPr>
          </a:p>
          <a:p>
            <a:pPr marL="825500" lvl="1" indent="-342900">
              <a:lnSpc>
                <a:spcPct val="100000"/>
              </a:lnSpc>
              <a:spcBef>
                <a:spcPts val="259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Educator</a:t>
            </a:r>
            <a:r>
              <a:rPr lang="en-US" sz="2200" spc="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Portal</a:t>
            </a:r>
            <a:endParaRPr lang="en-US" sz="2200" dirty="0">
              <a:latin typeface="Open Sans"/>
              <a:cs typeface="Open Sans"/>
            </a:endParaRPr>
          </a:p>
          <a:p>
            <a:pPr marL="825500" lvl="1" indent="-342900">
              <a:lnSpc>
                <a:spcPct val="100000"/>
              </a:lnSpc>
              <a:spcBef>
                <a:spcPts val="33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dirty="0" err="1">
                <a:solidFill>
                  <a:srgbClr val="75787A"/>
                </a:solidFill>
                <a:latin typeface="Open Sans"/>
                <a:cs typeface="Open Sans"/>
              </a:rPr>
              <a:t>TNShare</a:t>
            </a:r>
            <a:endParaRPr lang="en-US" sz="2200" dirty="0">
              <a:latin typeface="Open Sans"/>
              <a:cs typeface="Open Sans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pPr marL="405765" marR="1816735" indent="-342900">
              <a:lnSpc>
                <a:spcPts val="24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20675" algn="l"/>
                <a:tab pos="321310" algn="l"/>
              </a:tabLst>
            </a:pPr>
            <a:r>
              <a:rPr lang="en-US" sz="2600" spc="10" dirty="0">
                <a:solidFill>
                  <a:srgbClr val="75787A"/>
                </a:solidFill>
                <a:latin typeface="Open Sans"/>
                <a:cs typeface="Open Sans"/>
              </a:rPr>
              <a:t>SIS/EIS </a:t>
            </a:r>
            <a:r>
              <a:rPr lang="en-US" sz="2600" spc="15" dirty="0">
                <a:solidFill>
                  <a:srgbClr val="75787A"/>
                </a:solidFill>
                <a:latin typeface="Open Sans"/>
                <a:cs typeface="Open Sans"/>
              </a:rPr>
              <a:t>Supervisor </a:t>
            </a:r>
            <a:r>
              <a:rPr lang="en-US" sz="2600" spc="25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600" spc="-5" dirty="0">
                <a:solidFill>
                  <a:srgbClr val="75787A"/>
                </a:solidFill>
                <a:latin typeface="Open Sans"/>
                <a:cs typeface="Open Sans"/>
              </a:rPr>
              <a:t>Director </a:t>
            </a:r>
            <a:r>
              <a:rPr lang="en-US" sz="2600" spc="1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600" spc="10" dirty="0">
                <a:solidFill>
                  <a:srgbClr val="75787A"/>
                </a:solidFill>
                <a:latin typeface="Open Sans"/>
                <a:cs typeface="Open Sans"/>
              </a:rPr>
              <a:t>submit District/School </a:t>
            </a:r>
            <a:r>
              <a:rPr lang="en-US" sz="2600" spc="5" dirty="0">
                <a:solidFill>
                  <a:srgbClr val="75787A"/>
                </a:solidFill>
                <a:latin typeface="Open Sans"/>
                <a:cs typeface="Open Sans"/>
              </a:rPr>
              <a:t>Access </a:t>
            </a:r>
            <a:r>
              <a:rPr lang="en-US" sz="2600" spc="25" dirty="0">
                <a:solidFill>
                  <a:srgbClr val="75787A"/>
                </a:solidFill>
                <a:latin typeface="Open Sans"/>
                <a:cs typeface="Open Sans"/>
              </a:rPr>
              <a:t>form </a:t>
            </a:r>
            <a:r>
              <a:rPr lang="en-US" sz="2600" dirty="0">
                <a:solidFill>
                  <a:srgbClr val="75787A"/>
                </a:solidFill>
                <a:latin typeface="Open Sans"/>
                <a:cs typeface="Open Sans"/>
              </a:rPr>
              <a:t>to EIS </a:t>
            </a:r>
            <a:r>
              <a:rPr lang="en-US" sz="2600" spc="-10" dirty="0">
                <a:solidFill>
                  <a:srgbClr val="75787A"/>
                </a:solidFill>
                <a:latin typeface="Open Sans"/>
                <a:cs typeface="Open Sans"/>
              </a:rPr>
              <a:t>Help</a:t>
            </a:r>
            <a:r>
              <a:rPr lang="en-US" sz="2600" spc="4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600" dirty="0">
                <a:solidFill>
                  <a:srgbClr val="75787A"/>
                </a:solidFill>
                <a:latin typeface="Open Sans"/>
                <a:cs typeface="Open Sans"/>
              </a:rPr>
              <a:t>Desk.</a:t>
            </a:r>
            <a:endParaRPr lang="en-US" sz="26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/>
              <a:cs typeface="Open Sans"/>
            </a:endParaRPr>
          </a:p>
          <a:p>
            <a:pPr marL="405765" indent="-34290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20675" algn="l"/>
                <a:tab pos="321310" algn="l"/>
              </a:tabLst>
            </a:pPr>
            <a:r>
              <a:rPr lang="en-US" sz="2600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600" baseline="24074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endParaRPr lang="en-US" sz="2600" baseline="24074" dirty="0">
              <a:latin typeface="Open Sans"/>
              <a:cs typeface="Open Sans"/>
            </a:endParaRPr>
          </a:p>
          <a:p>
            <a:pPr marL="825500" marR="1033780" lvl="1" indent="-342900">
              <a:lnSpc>
                <a:spcPts val="2030"/>
              </a:lnSpc>
              <a:spcBef>
                <a:spcPts val="57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spc="-25" dirty="0">
                <a:solidFill>
                  <a:srgbClr val="75787A"/>
                </a:solidFill>
                <a:latin typeface="Open Sans"/>
                <a:cs typeface="Open Sans"/>
              </a:rPr>
              <a:t>DTCs </a:t>
            </a:r>
            <a:r>
              <a:rPr lang="en-US" sz="2200" spc="15" dirty="0">
                <a:solidFill>
                  <a:srgbClr val="75787A"/>
                </a:solidFill>
                <a:latin typeface="Open Sans"/>
                <a:cs typeface="Open Sans"/>
              </a:rPr>
              <a:t>have </a:t>
            </a:r>
            <a:r>
              <a:rPr lang="en-US" sz="2200" spc="-5" dirty="0">
                <a:solidFill>
                  <a:srgbClr val="75787A"/>
                </a:solidFill>
                <a:latin typeface="Open Sans"/>
                <a:cs typeface="Open Sans"/>
              </a:rPr>
              <a:t>ability </a:t>
            </a:r>
            <a:r>
              <a:rPr lang="en-US" sz="2200" spc="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200" spc="-5" dirty="0">
                <a:solidFill>
                  <a:srgbClr val="75787A"/>
                </a:solidFill>
                <a:latin typeface="Open Sans"/>
                <a:cs typeface="Open Sans"/>
              </a:rPr>
              <a:t>create </a:t>
            </a: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accounts </a:t>
            </a:r>
            <a:r>
              <a:rPr lang="en-US" sz="2200" spc="-5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anyone </a:t>
            </a:r>
            <a:r>
              <a:rPr lang="en-US" sz="2200" spc="-5" dirty="0">
                <a:solidFill>
                  <a:srgbClr val="75787A"/>
                </a:solidFill>
                <a:latin typeface="Open Sans"/>
                <a:cs typeface="Open Sans"/>
              </a:rPr>
              <a:t>level </a:t>
            </a:r>
            <a:r>
              <a:rPr lang="en-US" sz="2200" spc="15" dirty="0">
                <a:solidFill>
                  <a:srgbClr val="75787A"/>
                </a:solidFill>
                <a:latin typeface="Open Sans"/>
                <a:cs typeface="Open Sans"/>
              </a:rPr>
              <a:t>to  </a:t>
            </a: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200" spc="-15" dirty="0">
                <a:solidFill>
                  <a:srgbClr val="75787A"/>
                </a:solidFill>
                <a:latin typeface="Open Sans"/>
                <a:cs typeface="Open Sans"/>
              </a:rPr>
              <a:t>below </a:t>
            </a:r>
            <a:r>
              <a:rPr lang="en-US" sz="2200" dirty="0">
                <a:solidFill>
                  <a:srgbClr val="75787A"/>
                </a:solidFill>
                <a:latin typeface="Open Sans"/>
                <a:cs typeface="Open Sans"/>
              </a:rPr>
              <a:t>their</a:t>
            </a:r>
            <a:r>
              <a:rPr lang="en-US" sz="2200" spc="-1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200" spc="-15" dirty="0">
                <a:solidFill>
                  <a:srgbClr val="75787A"/>
                </a:solidFill>
                <a:latin typeface="Open Sans"/>
                <a:cs typeface="Open Sans"/>
              </a:rPr>
              <a:t>roles.</a:t>
            </a:r>
            <a:endParaRPr lang="en-US" sz="2200" dirty="0">
              <a:latin typeface="Open Sans"/>
              <a:cs typeface="Open Sans"/>
            </a:endParaRPr>
          </a:p>
          <a:p>
            <a:pPr marL="825500" lvl="1" indent="-342900">
              <a:lnSpc>
                <a:spcPct val="100000"/>
              </a:lnSpc>
              <a:spcBef>
                <a:spcPts val="22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40410" algn="l"/>
              </a:tabLst>
            </a:pPr>
            <a:r>
              <a:rPr lang="en-US" sz="2200" dirty="0">
                <a:solidFill>
                  <a:srgbClr val="75787A"/>
                </a:solidFill>
                <a:latin typeface="Open Sans"/>
                <a:cs typeface="Open Sans"/>
              </a:rPr>
              <a:t>TDOE must </a:t>
            </a:r>
            <a:r>
              <a:rPr lang="en-US" sz="2200" spc="-5" dirty="0">
                <a:solidFill>
                  <a:srgbClr val="75787A"/>
                </a:solidFill>
                <a:latin typeface="Open Sans"/>
                <a:cs typeface="Open Sans"/>
              </a:rPr>
              <a:t>create </a:t>
            </a:r>
            <a:r>
              <a:rPr lang="en-US" sz="2200" spc="15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200" spc="-40" dirty="0">
                <a:solidFill>
                  <a:srgbClr val="75787A"/>
                </a:solidFill>
                <a:latin typeface="Open Sans"/>
                <a:cs typeface="Open Sans"/>
              </a:rPr>
              <a:t>DTC</a:t>
            </a:r>
            <a:r>
              <a:rPr lang="en-US" sz="2200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200" spc="-20" dirty="0">
                <a:solidFill>
                  <a:srgbClr val="75787A"/>
                </a:solidFill>
                <a:latin typeface="Open Sans"/>
                <a:cs typeface="Open Sans"/>
              </a:rPr>
              <a:t>role.</a:t>
            </a:r>
            <a:endParaRPr lang="en-US" sz="22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59648A-5B96-4AD4-90C5-BD843E4D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0" dirty="0">
                <a:latin typeface="Georgia"/>
              </a:rPr>
              <a:t>DTCs Need Access to the Platforms</a:t>
            </a:r>
          </a:p>
        </p:txBody>
      </p:sp>
    </p:spTree>
    <p:extLst>
      <p:ext uri="{BB962C8B-B14F-4D97-AF65-F5344CB8AC3E}">
        <p14:creationId xmlns:p14="http://schemas.microsoft.com/office/powerpoint/2010/main" val="204680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D4F-641B-46ED-80BF-13AC445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Assessment Courses</a:t>
            </a:r>
          </a:p>
        </p:txBody>
      </p:sp>
    </p:spTree>
    <p:extLst>
      <p:ext uri="{BB962C8B-B14F-4D97-AF65-F5344CB8AC3E}">
        <p14:creationId xmlns:p14="http://schemas.microsoft.com/office/powerpoint/2010/main" val="183041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1F2F-D4A3-4C8A-8EFD-312DCA3B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Course Codes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E3C3D-0171-4171-9BF3-744163225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5013" y="3169331"/>
            <a:ext cx="4515730" cy="4308813"/>
          </a:xfrm>
        </p:spPr>
        <p:txBody>
          <a:bodyPr/>
          <a:lstStyle/>
          <a:p>
            <a:pPr marL="0" indent="0">
              <a:buNone/>
            </a:pPr>
            <a:r>
              <a:rPr lang="en-US" sz="28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Scheduling </a:t>
            </a:r>
            <a:r>
              <a:rPr lang="en-US"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for Assessment </a:t>
            </a:r>
            <a:r>
              <a:rPr lang="en-US" sz="2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Provisioning </a:t>
            </a:r>
            <a:r>
              <a:rPr lang="en-US" sz="28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800" spc="5" dirty="0">
                <a:solidFill>
                  <a:srgbClr val="75787A"/>
                </a:solidFill>
                <a:latin typeface="Open Sans"/>
                <a:cs typeface="Open Sans"/>
              </a:rPr>
              <a:t>document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z="2800" spc="-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800" dirty="0" err="1">
                <a:solidFill>
                  <a:srgbClr val="75787A"/>
                </a:solidFill>
                <a:latin typeface="Open Sans"/>
                <a:cs typeface="Open Sans"/>
              </a:rPr>
              <a:t>LiveBinders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2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25E7D-8516-4D62-9092-6912300EE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71" y="1531917"/>
            <a:ext cx="2731245" cy="310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0FE2E-0577-470A-9DEB-4250E129B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09" y="2255971"/>
            <a:ext cx="2816596" cy="358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31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0110-6E87-4EE0-9706-06C8D5AD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Assessed Course Checklist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35B06-ED7E-4576-B7C5-8B4EE1D45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387935" cy="4836985"/>
          </a:xfrm>
        </p:spPr>
        <p:txBody>
          <a:bodyPr>
            <a:normAutofit lnSpcReduction="10000"/>
          </a:bodyPr>
          <a:lstStyle/>
          <a:p>
            <a:pPr marL="297815" indent="-28575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Appropriate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pc="-1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lang="en-US" dirty="0">
              <a:latin typeface="Open Sans"/>
              <a:cs typeface="Open Sans"/>
            </a:endParaRPr>
          </a:p>
          <a:p>
            <a:pPr marL="297815" indent="-285750">
              <a:lnSpc>
                <a:spcPct val="100000"/>
              </a:lnSpc>
              <a:spcBef>
                <a:spcPts val="21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 Local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r>
              <a:rPr lang="en-US" spc="-1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(LCN)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dirty="0">
              <a:latin typeface="Open Sans"/>
              <a:cs typeface="Open Sans"/>
            </a:endParaRPr>
          </a:p>
          <a:p>
            <a:pPr marL="297815" indent="-28575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 Teacher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of Record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(TOR)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Only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one</a:t>
            </a:r>
            <a:r>
              <a:rPr lang="en-US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(“Y”)</a:t>
            </a:r>
            <a:endParaRPr lang="en-US" dirty="0">
              <a:latin typeface="Open Sans"/>
              <a:cs typeface="Open Sans"/>
            </a:endParaRPr>
          </a:p>
          <a:p>
            <a:pPr marL="297815" indent="-285750">
              <a:lnSpc>
                <a:spcPct val="100000"/>
              </a:lnSpc>
              <a:spcBef>
                <a:spcPts val="21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 Beginning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 End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dates for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lang="en-US" dirty="0">
              <a:latin typeface="Open Sans"/>
              <a:cs typeface="Open Sans"/>
            </a:endParaRPr>
          </a:p>
          <a:p>
            <a:pPr marL="716915" lvl="1" indent="-28575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Student</a:t>
            </a:r>
            <a:endParaRPr lang="en-US" dirty="0">
              <a:latin typeface="Open Sans"/>
              <a:cs typeface="Open Sans"/>
            </a:endParaRPr>
          </a:p>
          <a:p>
            <a:pPr marL="716915" lvl="1" indent="-28575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 Teacher</a:t>
            </a:r>
            <a:endParaRPr lang="en-US" dirty="0">
              <a:latin typeface="Open Sans"/>
              <a:cs typeface="Open Sans"/>
            </a:endParaRPr>
          </a:p>
          <a:p>
            <a:pPr marL="716915" lvl="1" indent="-28575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 Class</a:t>
            </a:r>
            <a:r>
              <a:rPr lang="en-US" spc="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endParaRPr lang="en-US" dirty="0">
              <a:latin typeface="Open Sans"/>
              <a:cs typeface="Open Sans"/>
            </a:endParaRPr>
          </a:p>
          <a:p>
            <a:pPr marL="297815" indent="-285750">
              <a:lnSpc>
                <a:spcPct val="100000"/>
              </a:lnSpc>
              <a:spcBef>
                <a:spcPts val="21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 Class Period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pc="2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Duration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dirty="0">
              <a:latin typeface="Open Sans"/>
              <a:cs typeface="Open Sans"/>
            </a:endParaRPr>
          </a:p>
          <a:p>
            <a:pPr marL="297815" indent="-28575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65" dirty="0">
                <a:solidFill>
                  <a:srgbClr val="75787A"/>
                </a:solidFill>
                <a:latin typeface="Open Sans"/>
                <a:cs typeface="Open Sans"/>
              </a:rPr>
              <a:t> Test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for Fall,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Spring,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lang="en-US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Traditional.</a:t>
            </a:r>
            <a:endParaRPr lang="en-US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4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>
            <a:extLst>
              <a:ext uri="{FF2B5EF4-FFF2-40B4-BE49-F238E27FC236}">
                <a16:creationId xmlns:a16="http://schemas.microsoft.com/office/drawing/2014/main" id="{B0573271-C5D0-4D47-83A1-F6943A9FA4C0}"/>
              </a:ext>
            </a:extLst>
          </p:cNvPr>
          <p:cNvSpPr/>
          <p:nvPr/>
        </p:nvSpPr>
        <p:spPr>
          <a:xfrm>
            <a:off x="645686" y="2018854"/>
            <a:ext cx="10897452" cy="3808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4990C6A-A4CC-454B-A7DE-7D0B79BAD9DA}"/>
              </a:ext>
            </a:extLst>
          </p:cNvPr>
          <p:cNvSpPr/>
          <p:nvPr/>
        </p:nvSpPr>
        <p:spPr>
          <a:xfrm>
            <a:off x="10819574" y="3132843"/>
            <a:ext cx="1038225" cy="367533"/>
          </a:xfrm>
          <a:custGeom>
            <a:avLst/>
            <a:gdLst/>
            <a:ahLst/>
            <a:cxnLst/>
            <a:rect l="l" t="t" r="r" b="b"/>
            <a:pathLst>
              <a:path w="1038225" h="209550">
                <a:moveTo>
                  <a:pt x="104775" y="0"/>
                </a:moveTo>
                <a:lnTo>
                  <a:pt x="0" y="104648"/>
                </a:lnTo>
                <a:lnTo>
                  <a:pt x="104775" y="209423"/>
                </a:lnTo>
                <a:lnTo>
                  <a:pt x="104775" y="157099"/>
                </a:lnTo>
                <a:lnTo>
                  <a:pt x="1038225" y="157099"/>
                </a:lnTo>
                <a:lnTo>
                  <a:pt x="1038225" y="52324"/>
                </a:lnTo>
                <a:lnTo>
                  <a:pt x="104775" y="52324"/>
                </a:lnTo>
                <a:lnTo>
                  <a:pt x="1047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40E55618-7FCF-448B-BD7F-987610893836}"/>
              </a:ext>
            </a:extLst>
          </p:cNvPr>
          <p:cNvSpPr/>
          <p:nvPr/>
        </p:nvSpPr>
        <p:spPr>
          <a:xfrm>
            <a:off x="105768" y="2925701"/>
            <a:ext cx="509905" cy="574675"/>
          </a:xfrm>
          <a:custGeom>
            <a:avLst/>
            <a:gdLst/>
            <a:ahLst/>
            <a:cxnLst/>
            <a:rect l="l" t="t" r="r" b="b"/>
            <a:pathLst>
              <a:path w="509905" h="174625">
                <a:moveTo>
                  <a:pt x="418325" y="0"/>
                </a:moveTo>
                <a:lnTo>
                  <a:pt x="423418" y="40639"/>
                </a:lnTo>
                <a:lnTo>
                  <a:pt x="0" y="93090"/>
                </a:lnTo>
                <a:lnTo>
                  <a:pt x="10071" y="174371"/>
                </a:lnTo>
                <a:lnTo>
                  <a:pt x="433450" y="121793"/>
                </a:lnTo>
                <a:lnTo>
                  <a:pt x="470183" y="121793"/>
                </a:lnTo>
                <a:lnTo>
                  <a:pt x="509650" y="71120"/>
                </a:lnTo>
                <a:lnTo>
                  <a:pt x="418325" y="0"/>
                </a:lnTo>
                <a:close/>
              </a:path>
              <a:path w="509905" h="174625">
                <a:moveTo>
                  <a:pt x="470183" y="121793"/>
                </a:moveTo>
                <a:lnTo>
                  <a:pt x="433450" y="121793"/>
                </a:lnTo>
                <a:lnTo>
                  <a:pt x="438531" y="162433"/>
                </a:lnTo>
                <a:lnTo>
                  <a:pt x="470183" y="12179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91358CDC-F8EB-49F0-8745-1B2D01026B9A}"/>
              </a:ext>
            </a:extLst>
          </p:cNvPr>
          <p:cNvSpPr/>
          <p:nvPr/>
        </p:nvSpPr>
        <p:spPr>
          <a:xfrm>
            <a:off x="3273764" y="1488886"/>
            <a:ext cx="371475" cy="495300"/>
          </a:xfrm>
          <a:custGeom>
            <a:avLst/>
            <a:gdLst/>
            <a:ahLst/>
            <a:cxnLst/>
            <a:rect l="l" t="t" r="r" b="b"/>
            <a:pathLst>
              <a:path w="371475" h="495300">
                <a:moveTo>
                  <a:pt x="371475" y="309499"/>
                </a:moveTo>
                <a:lnTo>
                  <a:pt x="0" y="309499"/>
                </a:lnTo>
                <a:lnTo>
                  <a:pt x="185800" y="495173"/>
                </a:lnTo>
                <a:lnTo>
                  <a:pt x="371475" y="309499"/>
                </a:lnTo>
                <a:close/>
              </a:path>
              <a:path w="371475" h="495300">
                <a:moveTo>
                  <a:pt x="278638" y="0"/>
                </a:moveTo>
                <a:lnTo>
                  <a:pt x="92963" y="0"/>
                </a:lnTo>
                <a:lnTo>
                  <a:pt x="92963" y="309499"/>
                </a:lnTo>
                <a:lnTo>
                  <a:pt x="278638" y="309499"/>
                </a:lnTo>
                <a:lnTo>
                  <a:pt x="2786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FF46A88B-17FD-4459-9FF0-62CC08FFAA29}"/>
              </a:ext>
            </a:extLst>
          </p:cNvPr>
          <p:cNvSpPr/>
          <p:nvPr/>
        </p:nvSpPr>
        <p:spPr>
          <a:xfrm>
            <a:off x="8746340" y="1488887"/>
            <a:ext cx="371475" cy="529968"/>
          </a:xfrm>
          <a:custGeom>
            <a:avLst/>
            <a:gdLst/>
            <a:ahLst/>
            <a:cxnLst/>
            <a:rect l="l" t="t" r="r" b="b"/>
            <a:pathLst>
              <a:path w="371475" h="504825">
                <a:moveTo>
                  <a:pt x="371475" y="319024"/>
                </a:moveTo>
                <a:lnTo>
                  <a:pt x="0" y="319024"/>
                </a:lnTo>
                <a:lnTo>
                  <a:pt x="185674" y="504698"/>
                </a:lnTo>
                <a:lnTo>
                  <a:pt x="371475" y="319024"/>
                </a:lnTo>
                <a:close/>
              </a:path>
              <a:path w="371475" h="504825">
                <a:moveTo>
                  <a:pt x="278510" y="0"/>
                </a:moveTo>
                <a:lnTo>
                  <a:pt x="92837" y="0"/>
                </a:lnTo>
                <a:lnTo>
                  <a:pt x="92837" y="319024"/>
                </a:lnTo>
                <a:lnTo>
                  <a:pt x="278510" y="319024"/>
                </a:lnTo>
                <a:lnTo>
                  <a:pt x="2785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FB12AF6-E6A3-42EC-8F6C-CD65CE140C0B}"/>
              </a:ext>
            </a:extLst>
          </p:cNvPr>
          <p:cNvSpPr/>
          <p:nvPr/>
        </p:nvSpPr>
        <p:spPr>
          <a:xfrm>
            <a:off x="76390" y="3840592"/>
            <a:ext cx="509270" cy="274207"/>
          </a:xfrm>
          <a:custGeom>
            <a:avLst/>
            <a:gdLst/>
            <a:ahLst/>
            <a:cxnLst/>
            <a:rect l="l" t="t" r="r" b="b"/>
            <a:pathLst>
              <a:path w="509269" h="165100">
                <a:moveTo>
                  <a:pt x="425957" y="0"/>
                </a:moveTo>
                <a:lnTo>
                  <a:pt x="430529" y="37084"/>
                </a:lnTo>
                <a:lnTo>
                  <a:pt x="0" y="90424"/>
                </a:lnTo>
                <a:lnTo>
                  <a:pt x="9182" y="164592"/>
                </a:lnTo>
                <a:lnTo>
                  <a:pt x="439673" y="111125"/>
                </a:lnTo>
                <a:lnTo>
                  <a:pt x="473133" y="111125"/>
                </a:lnTo>
                <a:lnTo>
                  <a:pt x="509142" y="64897"/>
                </a:lnTo>
                <a:lnTo>
                  <a:pt x="425957" y="0"/>
                </a:lnTo>
                <a:close/>
              </a:path>
              <a:path w="509269" h="165100">
                <a:moveTo>
                  <a:pt x="473133" y="111125"/>
                </a:moveTo>
                <a:lnTo>
                  <a:pt x="439673" y="111125"/>
                </a:lnTo>
                <a:lnTo>
                  <a:pt x="444245" y="148209"/>
                </a:lnTo>
                <a:lnTo>
                  <a:pt x="473133" y="1111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A28309C2-6346-49A6-9818-2B617A9340DB}"/>
              </a:ext>
            </a:extLst>
          </p:cNvPr>
          <p:cNvSpPr txBox="1">
            <a:spLocks/>
          </p:cNvSpPr>
          <p:nvPr/>
        </p:nvSpPr>
        <p:spPr>
          <a:xfrm>
            <a:off x="587375" y="527748"/>
            <a:ext cx="6146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629" rtl="0" eaLnBrk="1" latinLnBrk="0" hangingPunct="1">
              <a:spcBef>
                <a:spcPct val="0"/>
              </a:spcBef>
              <a:buNone/>
              <a:defRPr sz="3599" b="1" kern="1200">
                <a:solidFill>
                  <a:schemeClr val="accent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spc="-5"/>
              <a:t>Correct </a:t>
            </a:r>
            <a:r>
              <a:rPr lang="en-US" sz="3600" spc="10"/>
              <a:t>Class </a:t>
            </a:r>
            <a:r>
              <a:rPr lang="en-US" sz="3600" spc="-20"/>
              <a:t>Setup </a:t>
            </a:r>
            <a:r>
              <a:rPr lang="en-US" sz="3600"/>
              <a:t>in</a:t>
            </a:r>
            <a:r>
              <a:rPr lang="en-US" sz="3600" spc="-90"/>
              <a:t> </a:t>
            </a:r>
            <a:r>
              <a:rPr lang="en-US" sz="3600" spc="-5"/>
              <a:t>EIS</a:t>
            </a:r>
            <a:endParaRPr lang="en-US" sz="36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B4511F22-DF7B-464E-B7E9-F3EDB663212A}"/>
              </a:ext>
            </a:extLst>
          </p:cNvPr>
          <p:cNvSpPr/>
          <p:nvPr/>
        </p:nvSpPr>
        <p:spPr>
          <a:xfrm rot="5400000">
            <a:off x="8450185" y="5453912"/>
            <a:ext cx="371475" cy="529968"/>
          </a:xfrm>
          <a:custGeom>
            <a:avLst/>
            <a:gdLst/>
            <a:ahLst/>
            <a:cxnLst/>
            <a:rect l="l" t="t" r="r" b="b"/>
            <a:pathLst>
              <a:path w="371475" h="504825">
                <a:moveTo>
                  <a:pt x="371475" y="319024"/>
                </a:moveTo>
                <a:lnTo>
                  <a:pt x="0" y="319024"/>
                </a:lnTo>
                <a:lnTo>
                  <a:pt x="185674" y="504698"/>
                </a:lnTo>
                <a:lnTo>
                  <a:pt x="371475" y="319024"/>
                </a:lnTo>
                <a:close/>
              </a:path>
              <a:path w="371475" h="504825">
                <a:moveTo>
                  <a:pt x="278510" y="0"/>
                </a:moveTo>
                <a:lnTo>
                  <a:pt x="92837" y="0"/>
                </a:lnTo>
                <a:lnTo>
                  <a:pt x="92837" y="319024"/>
                </a:lnTo>
                <a:lnTo>
                  <a:pt x="278510" y="319024"/>
                </a:lnTo>
                <a:lnTo>
                  <a:pt x="2785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54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D194-416B-4C7B-B1CF-FAB387C0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Assessed Teacher Checklist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CF468-8576-4EB4-93E9-A80B1481C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54965" indent="-342900">
              <a:lnSpc>
                <a:spcPct val="100000"/>
              </a:lnSpc>
              <a:spcBef>
                <a:spcPts val="12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 Teacher’s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work email</a:t>
            </a:r>
            <a:r>
              <a:rPr lang="en-US" spc="-2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address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240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Teacher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license</a:t>
            </a:r>
            <a:r>
              <a:rPr lang="en-US" spc="-229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240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 Staff</a:t>
            </a:r>
            <a:r>
              <a:rPr lang="en-US" spc="-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beginning</a:t>
            </a:r>
            <a:r>
              <a:rPr lang="en-US" spc="-2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lang="en-US" dirty="0">
              <a:latin typeface="Open Sans"/>
              <a:cs typeface="Open Sans"/>
            </a:endParaRPr>
          </a:p>
          <a:p>
            <a:pPr marL="718185" lvl="1" indent="-285750">
              <a:lnSpc>
                <a:spcPts val="1845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8975" algn="l"/>
                <a:tab pos="6896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 Dates</a:t>
            </a:r>
            <a:r>
              <a:rPr lang="en-US" spc="-1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cannot</a:t>
            </a:r>
            <a:r>
              <a:rPr lang="en-US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overlap</a:t>
            </a:r>
            <a:r>
              <a:rPr lang="en-US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when</a:t>
            </a:r>
            <a:r>
              <a:rPr lang="en-US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there</a:t>
            </a:r>
            <a:r>
              <a:rPr lang="en-US" spc="-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change in</a:t>
            </a:r>
            <a:r>
              <a:rPr lang="en-US" sz="2000" spc="-2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teacher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endParaRPr lang="en-US" spc="1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Assigned</a:t>
            </a:r>
            <a:r>
              <a:rPr lang="en-US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as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-1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TOR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lang="en-US" dirty="0">
              <a:latin typeface="Open Sans"/>
              <a:cs typeface="Open Sans"/>
            </a:endParaRPr>
          </a:p>
          <a:p>
            <a:pPr marL="718185" lvl="1" indent="-28575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8975" algn="l"/>
                <a:tab pos="68961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Only one</a:t>
            </a:r>
            <a:r>
              <a:rPr lang="en-US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b="1" dirty="0">
                <a:solidFill>
                  <a:srgbClr val="75787A"/>
                </a:solidFill>
                <a:latin typeface="Open Sans"/>
                <a:cs typeface="Open Sans"/>
              </a:rPr>
              <a:t>current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 TOR</a:t>
            </a:r>
            <a:endParaRPr lang="en-US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3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D194-416B-4C7B-B1CF-FAB387C0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Assessed Student Checklist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CF468-8576-4EB4-93E9-A80B1481C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354965" indent="-342900">
              <a:lnSpc>
                <a:spcPts val="213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 Active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dates for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district</a:t>
            </a:r>
            <a:r>
              <a:rPr lang="en-US" spc="3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school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pc="-3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EIS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 Current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level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 Gender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ts val="213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DOB</a:t>
            </a: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ts val="213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Other demographic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information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dirty="0">
              <a:latin typeface="Open Sans"/>
              <a:cs typeface="Open Sans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269875" algn="l"/>
                <a:tab pos="270510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 Class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schedule with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lang="en-US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Course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endParaRPr lang="en-US" dirty="0">
              <a:latin typeface="Open Sans"/>
              <a:cs typeface="Open Sans"/>
            </a:endParaRPr>
          </a:p>
          <a:p>
            <a:pPr marL="774065" lvl="1" indent="-342900">
              <a:lnSpc>
                <a:spcPts val="213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 Class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section</a:t>
            </a:r>
            <a:r>
              <a:rPr lang="en-US" spc="25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(LCN)</a:t>
            </a:r>
            <a:endParaRPr lang="en-US" dirty="0">
              <a:latin typeface="Open Sans"/>
              <a:cs typeface="Open Sans"/>
            </a:endParaRPr>
          </a:p>
          <a:p>
            <a:pPr marL="774065" lvl="1" indent="-342900">
              <a:lnSpc>
                <a:spcPts val="2130"/>
              </a:lnSpc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Student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r>
              <a:rPr lang="en-US" spc="2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lang="en-US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 Teacher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of Record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(TOR)</a:t>
            </a:r>
            <a:endParaRPr lang="en-US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>
                <a:tab pos="689610" algn="l"/>
                <a:tab pos="690245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 Period/Duration</a:t>
            </a:r>
            <a:r>
              <a:rPr lang="en-US" spc="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set</a:t>
            </a:r>
            <a:endParaRPr lang="en-US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6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D4F-641B-46ED-80BF-13AC445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Assessed Course Code Guidance</a:t>
            </a:r>
          </a:p>
        </p:txBody>
      </p:sp>
    </p:spTree>
    <p:extLst>
      <p:ext uri="{BB962C8B-B14F-4D97-AF65-F5344CB8AC3E}">
        <p14:creationId xmlns:p14="http://schemas.microsoft.com/office/powerpoint/2010/main" val="339746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46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75675BC-B6C4-48AC-905D-B3684315E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597110"/>
              </p:ext>
            </p:extLst>
          </p:nvPr>
        </p:nvGraphicFramePr>
        <p:xfrm>
          <a:off x="629603" y="475822"/>
          <a:ext cx="10929618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2330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9DA5-72C9-4C3B-8C61-1E266107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Course Codes</a:t>
            </a: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7BD7F24B-872A-4FA8-B4B4-CFB7EE29D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69890"/>
              </p:ext>
            </p:extLst>
          </p:nvPr>
        </p:nvGraphicFramePr>
        <p:xfrm>
          <a:off x="501647" y="1360968"/>
          <a:ext cx="9694976" cy="5029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5243">
                <a:tc>
                  <a:txBody>
                    <a:bodyPr/>
                    <a:lstStyle/>
                    <a:p>
                      <a:pPr marL="383540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2000" b="1" spc="-15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General</a:t>
                      </a:r>
                      <a:r>
                        <a:rPr sz="2000" b="1" spc="15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2000" b="1" spc="-20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Education</a:t>
                      </a:r>
                      <a:endParaRPr sz="20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18796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87721"/>
                    </a:solidFill>
                  </a:tcPr>
                </a:tc>
                <a:tc>
                  <a:txBody>
                    <a:bodyPr/>
                    <a:lstStyle/>
                    <a:p>
                      <a:pPr marL="1081405" marR="99695" indent="-972819">
                        <a:lnSpc>
                          <a:spcPts val="2100"/>
                        </a:lnSpc>
                        <a:spcBef>
                          <a:spcPts val="520"/>
                        </a:spcBef>
                      </a:pPr>
                      <a:r>
                        <a:rPr sz="2000" b="1" spc="-5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Comprehensive Course  </a:t>
                      </a:r>
                      <a:r>
                        <a:rPr sz="2000" b="1" spc="-10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Codes</a:t>
                      </a:r>
                      <a:endParaRPr sz="20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6604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87721"/>
                    </a:solidFill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2000" b="1" spc="-15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Alternate </a:t>
                      </a:r>
                      <a:r>
                        <a:rPr sz="2000" b="1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Course</a:t>
                      </a:r>
                      <a:r>
                        <a:rPr sz="2000" b="1" spc="80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2000" b="1" spc="-10" baseline="0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Codes</a:t>
                      </a:r>
                      <a:endParaRPr sz="20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18796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87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99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Tests</a:t>
                      </a:r>
                      <a:r>
                        <a:rPr sz="1800" spc="-6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ACH/EOC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0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Tests </a:t>
                      </a:r>
                      <a:r>
                        <a:rPr sz="1800" spc="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ACH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Grades</a:t>
                      </a:r>
                      <a:r>
                        <a:rPr sz="1800" spc="-12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2-8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0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1580"/>
                        </a:spcBef>
                      </a:pP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Tests </a:t>
                      </a:r>
                      <a:r>
                        <a:rPr sz="1800" spc="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TCAP-Alt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Grades</a:t>
                      </a:r>
                      <a:r>
                        <a:rPr sz="1800" spc="-13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-3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3-8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0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 baseline="0" dirty="0">
                        <a:latin typeface="Open Sans" panose="020B0606030504020204" pitchFamily="34" charset="0"/>
                        <a:cs typeface="Times New Roman"/>
                      </a:endParaRPr>
                    </a:p>
                    <a:p>
                      <a:pPr marL="69215" marR="98425">
                        <a:lnSpc>
                          <a:spcPct val="100000"/>
                        </a:lnSpc>
                      </a:pP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General education students 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who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are </a:t>
                      </a: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taking regular</a:t>
                      </a:r>
                      <a:r>
                        <a:rPr sz="1800" spc="4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classes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7653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For any other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student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who  </a:t>
                      </a: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has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significant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disabilities </a:t>
                      </a: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but </a:t>
                      </a: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does not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meet </a:t>
                      </a: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the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eligibility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for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the alternate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assessment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660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22542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For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students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who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have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severe cognitive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issues – </a:t>
                      </a: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1%  </a:t>
                      </a: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population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aseline="0">
                        <a:latin typeface="Open Sans" panose="020B0606030504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88620" indent="4762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800" spc="-2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Requires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a </a:t>
                      </a:r>
                      <a:r>
                        <a:rPr sz="1800" spc="-1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replacement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of 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core</a:t>
                      </a:r>
                      <a:r>
                        <a:rPr sz="1800" spc="-4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instruction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876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aseline="0" dirty="0">
                        <a:latin typeface="Open Sans" panose="020B0606030504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6D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499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G0_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 _</a:t>
                      </a:r>
                      <a:r>
                        <a:rPr sz="1800" spc="-5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</a:t>
                      </a:r>
                      <a:endParaRPr sz="1800" baseline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32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S0_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</a:t>
                      </a:r>
                      <a:r>
                        <a:rPr sz="1800" spc="5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_1</a:t>
                      </a:r>
                      <a:endParaRPr sz="1800" baseline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32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800" spc="-1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S0_ </a:t>
                      </a:r>
                      <a:r>
                        <a:rPr sz="1800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</a:t>
                      </a:r>
                      <a:r>
                        <a:rPr sz="1800" spc="5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 </a:t>
                      </a:r>
                      <a:r>
                        <a:rPr sz="1800" spc="-5" baseline="0" dirty="0">
                          <a:solidFill>
                            <a:srgbClr val="75787A"/>
                          </a:solidFill>
                          <a:latin typeface="Open Sans" panose="020B0606030504020204" pitchFamily="34" charset="0"/>
                          <a:cs typeface="Open Sans"/>
                        </a:rPr>
                        <a:t>_0</a:t>
                      </a:r>
                      <a:endParaRPr sz="1800" baseline="0" dirty="0">
                        <a:latin typeface="Open Sans" panose="020B0606030504020204" pitchFamily="34" charset="0"/>
                        <a:cs typeface="Open Sans"/>
                      </a:endParaRPr>
                    </a:p>
                  </a:txBody>
                  <a:tcPr marL="0" marR="0" marT="2032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381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C083-BAAF-4CF9-B973-AE912EEB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Code Tidbits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14D25-1E4F-466E-83EB-6330358F74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10073556" cy="4900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4965" indent="-342900">
              <a:lnSpc>
                <a:spcPct val="100000"/>
              </a:lnSpc>
              <a:spcBef>
                <a:spcPts val="1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align </a:t>
            </a: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to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student’s </a:t>
            </a: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grade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level </a:t>
            </a:r>
            <a:r>
              <a:rPr lang="en-US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and </a:t>
            </a:r>
            <a:r>
              <a:rPr lang="en-US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content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654685" lvl="1" indent="-342900">
              <a:spcBef>
                <a:spcPts val="1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</a:tabLst>
            </a:pP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This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determines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type 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state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assessment student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takes.</a:t>
            </a:r>
            <a:endParaRPr lang="en-US" dirty="0"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cs typeface="Open Sans"/>
            </a:endParaRPr>
          </a:p>
          <a:p>
            <a:pPr marL="354965" indent="-34290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Course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Codes may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vary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dependent 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2</a:t>
            </a:r>
            <a:r>
              <a:rPr lang="en-US" spc="3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reasons</a:t>
            </a:r>
            <a:endParaRPr lang="en-US" dirty="0">
              <a:latin typeface="Open Sans"/>
              <a:cs typeface="Open Sans"/>
            </a:endParaRPr>
          </a:p>
          <a:p>
            <a:pPr marL="774700" lvl="1" indent="-342900">
              <a:lnSpc>
                <a:spcPct val="100000"/>
              </a:lnSpc>
              <a:spcBef>
                <a:spcPts val="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8975" algn="l"/>
                <a:tab pos="689610" algn="l"/>
              </a:tabLst>
            </a:pP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Type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Assessment</a:t>
            </a:r>
            <a:endParaRPr lang="en-US" dirty="0">
              <a:latin typeface="Open Sans"/>
              <a:cs typeface="Open Sans"/>
            </a:endParaRPr>
          </a:p>
          <a:p>
            <a:pPr marL="774700" lvl="1" indent="-342900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8975" algn="l"/>
                <a:tab pos="689610" algn="l"/>
              </a:tabLst>
            </a:pP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Type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 Instruction</a:t>
            </a:r>
            <a:endParaRPr lang="en-US" dirty="0">
              <a:latin typeface="Open Sans"/>
              <a:cs typeface="Open Sans"/>
            </a:endParaRPr>
          </a:p>
          <a:p>
            <a:pPr marL="354965" marR="222885" indent="-342900">
              <a:lnSpc>
                <a:spcPts val="1880"/>
              </a:lnSpc>
              <a:spcBef>
                <a:spcPts val="181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  <a:tab pos="5285105" algn="l"/>
              </a:tabLst>
            </a:pPr>
            <a:endParaRPr lang="en-US" spc="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354965" marR="222885" indent="-342900">
              <a:spcBef>
                <a:spcPts val="181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  <a:tab pos="5285105" algn="l"/>
              </a:tabLst>
            </a:pP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Students </a:t>
            </a: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</a:t>
            </a:r>
            <a:r>
              <a:rPr lang="en-US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have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valid</a:t>
            </a:r>
            <a:r>
              <a:rPr lang="en-US" spc="3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class</a:t>
            </a:r>
            <a:r>
              <a:rPr lang="en-US" spc="13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assignments </a:t>
            </a:r>
            <a:r>
              <a:rPr lang="en-US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&amp;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dates 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without  duplication.*</a:t>
            </a:r>
            <a:endParaRPr lang="en-US" dirty="0">
              <a:latin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cs typeface="Open Sans"/>
            </a:endParaRPr>
          </a:p>
          <a:p>
            <a:pPr marL="354965" marR="5080" indent="-3429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</a:tabLst>
            </a:pP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IEPs,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504 plans,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ILPs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must be scheduled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appropriate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according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plan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pc="-40" dirty="0">
                <a:solidFill>
                  <a:srgbClr val="75787A"/>
                </a:solidFill>
                <a:latin typeface="Open Sans"/>
                <a:cs typeface="Open Sans"/>
              </a:rPr>
              <a:t>by</a:t>
            </a:r>
            <a:r>
              <a:rPr lang="en-US" spc="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team.</a:t>
            </a:r>
            <a:endParaRPr lang="en-US" dirty="0">
              <a:latin typeface="Open Sans"/>
              <a:cs typeface="Open Sans"/>
            </a:endParaRPr>
          </a:p>
          <a:p>
            <a:pPr marL="256540" indent="-256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D4F-641B-46ED-80BF-13AC445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 Grades 3-8</a:t>
            </a:r>
            <a:br>
              <a:rPr lang="en-US" dirty="0"/>
            </a:br>
            <a:r>
              <a:rPr lang="en-US" sz="2400" dirty="0"/>
              <a:t>TCAP Achievement</a:t>
            </a:r>
          </a:p>
        </p:txBody>
      </p:sp>
    </p:spTree>
    <p:extLst>
      <p:ext uri="{BB962C8B-B14F-4D97-AF65-F5344CB8AC3E}">
        <p14:creationId xmlns:p14="http://schemas.microsoft.com/office/powerpoint/2010/main" val="109378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AE71A-96B8-4466-B9A7-F9F836E5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73" y="1627610"/>
            <a:ext cx="3532504" cy="430881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These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only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course codes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that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student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into the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TCAP 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ACH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Grades 2-8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the 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0FB9-1B8B-4CD2-926E-BACCC9EE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Codes:</a:t>
            </a:r>
            <a:br>
              <a:rPr lang="en-US" dirty="0"/>
            </a:br>
            <a:r>
              <a:rPr lang="en-US" dirty="0"/>
              <a:t>Grades 2-5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89F22AA-09B9-4F14-9B54-0A855F9D559C}"/>
              </a:ext>
            </a:extLst>
          </p:cNvPr>
          <p:cNvSpPr/>
          <p:nvPr/>
        </p:nvSpPr>
        <p:spPr>
          <a:xfrm>
            <a:off x="6955931" y="1827593"/>
            <a:ext cx="0" cy="4015740"/>
          </a:xfrm>
          <a:custGeom>
            <a:avLst/>
            <a:gdLst/>
            <a:ahLst/>
            <a:cxnLst/>
            <a:rect l="l" t="t" r="r" b="b"/>
            <a:pathLst>
              <a:path h="4015740">
                <a:moveTo>
                  <a:pt x="0" y="0"/>
                </a:moveTo>
                <a:lnTo>
                  <a:pt x="0" y="4015701"/>
                </a:lnTo>
              </a:path>
            </a:pathLst>
          </a:custGeom>
          <a:ln w="12703">
            <a:solidFill>
              <a:srgbClr val="002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D2CD30C0-01B7-4919-8166-00764B7D81F3}"/>
              </a:ext>
            </a:extLst>
          </p:cNvPr>
          <p:cNvSpPr/>
          <p:nvPr/>
        </p:nvSpPr>
        <p:spPr>
          <a:xfrm>
            <a:off x="8832229" y="1827593"/>
            <a:ext cx="0" cy="4015740"/>
          </a:xfrm>
          <a:custGeom>
            <a:avLst/>
            <a:gdLst/>
            <a:ahLst/>
            <a:cxnLst/>
            <a:rect l="l" t="t" r="r" b="b"/>
            <a:pathLst>
              <a:path h="4015740">
                <a:moveTo>
                  <a:pt x="0" y="0"/>
                </a:moveTo>
                <a:lnTo>
                  <a:pt x="0" y="4015701"/>
                </a:lnTo>
              </a:path>
            </a:pathLst>
          </a:custGeom>
          <a:ln w="12703">
            <a:solidFill>
              <a:srgbClr val="002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E1B705DA-04BA-4E79-9F73-27761F487C62}"/>
              </a:ext>
            </a:extLst>
          </p:cNvPr>
          <p:cNvSpPr/>
          <p:nvPr/>
        </p:nvSpPr>
        <p:spPr>
          <a:xfrm>
            <a:off x="11173855" y="1827593"/>
            <a:ext cx="0" cy="4015740"/>
          </a:xfrm>
          <a:custGeom>
            <a:avLst/>
            <a:gdLst/>
            <a:ahLst/>
            <a:cxnLst/>
            <a:rect l="l" t="t" r="r" b="b"/>
            <a:pathLst>
              <a:path h="4015740">
                <a:moveTo>
                  <a:pt x="0" y="0"/>
                </a:moveTo>
                <a:lnTo>
                  <a:pt x="0" y="4015701"/>
                </a:lnTo>
              </a:path>
            </a:pathLst>
          </a:custGeom>
          <a:ln w="12703">
            <a:solidFill>
              <a:srgbClr val="002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D3ABA01-D011-4FF3-929C-5D067ECFA52F}"/>
              </a:ext>
            </a:extLst>
          </p:cNvPr>
          <p:cNvSpPr/>
          <p:nvPr/>
        </p:nvSpPr>
        <p:spPr>
          <a:xfrm>
            <a:off x="4847986" y="1833943"/>
            <a:ext cx="6332220" cy="0"/>
          </a:xfrm>
          <a:custGeom>
            <a:avLst/>
            <a:gdLst/>
            <a:ahLst/>
            <a:cxnLst/>
            <a:rect l="l" t="t" r="r" b="b"/>
            <a:pathLst>
              <a:path w="6332220">
                <a:moveTo>
                  <a:pt x="0" y="0"/>
                </a:moveTo>
                <a:lnTo>
                  <a:pt x="6332219" y="0"/>
                </a:lnTo>
              </a:path>
            </a:pathLst>
          </a:custGeom>
          <a:ln w="12703">
            <a:solidFill>
              <a:srgbClr val="002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C74D00B7-C93C-4981-A799-3595DCCCC7B5}"/>
              </a:ext>
            </a:extLst>
          </p:cNvPr>
          <p:cNvSpPr/>
          <p:nvPr/>
        </p:nvSpPr>
        <p:spPr>
          <a:xfrm>
            <a:off x="4847986" y="5836945"/>
            <a:ext cx="6332220" cy="0"/>
          </a:xfrm>
          <a:custGeom>
            <a:avLst/>
            <a:gdLst/>
            <a:ahLst/>
            <a:cxnLst/>
            <a:rect l="l" t="t" r="r" b="b"/>
            <a:pathLst>
              <a:path w="6332220">
                <a:moveTo>
                  <a:pt x="0" y="0"/>
                </a:moveTo>
                <a:lnTo>
                  <a:pt x="6332219" y="0"/>
                </a:lnTo>
              </a:path>
            </a:pathLst>
          </a:custGeom>
          <a:ln w="12703">
            <a:solidFill>
              <a:srgbClr val="002C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3F493A92-2473-48C8-9FFE-F6048D9F9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91314"/>
              </p:ext>
            </p:extLst>
          </p:nvPr>
        </p:nvGraphicFramePr>
        <p:xfrm>
          <a:off x="4847984" y="1805651"/>
          <a:ext cx="6282689" cy="4034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2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Grade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8419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58140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Su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b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j</a:t>
                      </a:r>
                      <a:r>
                        <a:rPr sz="1400" b="1" spc="-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t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8419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12470" marR="130175" indent="-591185">
                        <a:lnSpc>
                          <a:spcPts val="1650"/>
                        </a:lnSpc>
                        <a:spcBef>
                          <a:spcPts val="54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General </a:t>
                      </a: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Ed</a:t>
                      </a:r>
                      <a:r>
                        <a:rPr sz="1400" b="1" spc="-18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Course  </a:t>
                      </a: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68580" marB="0"/>
                </a:tc>
                <a:tc>
                  <a:txBody>
                    <a:bodyPr/>
                    <a:lstStyle/>
                    <a:p>
                      <a:pPr marL="938530" marR="97790" indent="-800735">
                        <a:lnSpc>
                          <a:spcPts val="1650"/>
                        </a:lnSpc>
                        <a:spcBef>
                          <a:spcPts val="540"/>
                        </a:spcBef>
                      </a:pP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Comprehensive</a:t>
                      </a:r>
                      <a:r>
                        <a:rPr sz="1400" b="1" spc="-2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Course  </a:t>
                      </a: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685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G01200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0120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G02200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0220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G01300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0130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G02300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0230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spc="-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N</a:t>
                      </a:r>
                      <a:r>
                        <a:rPr sz="14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G03300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0330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G01400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0140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G02400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19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0240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19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-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spc="-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N</a:t>
                      </a:r>
                      <a:r>
                        <a:rPr sz="1400" b="1" spc="-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G03400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0340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3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G01500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0150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002C7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G02500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0250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8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2C71"/>
                      </a:solidFill>
                      <a:prstDash val="solid"/>
                    </a:lnL>
                    <a:lnR w="19050">
                      <a:solidFill>
                        <a:srgbClr val="002C71"/>
                      </a:solidFill>
                      <a:prstDash val="solid"/>
                    </a:ln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-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spc="-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N</a:t>
                      </a:r>
                      <a:r>
                        <a:rPr sz="1400" b="1" spc="-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002C71"/>
                      </a:solidFill>
                      <a:prstDash val="solid"/>
                    </a:lnL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G03500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1534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0350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solidFill>
                      <a:srgbClr val="002C7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object 11">
            <a:extLst>
              <a:ext uri="{FF2B5EF4-FFF2-40B4-BE49-F238E27FC236}">
                <a16:creationId xmlns:a16="http://schemas.microsoft.com/office/drawing/2014/main" id="{C8B6A22E-F43E-4FE5-ADA2-519BE5AC82B7}"/>
              </a:ext>
            </a:extLst>
          </p:cNvPr>
          <p:cNvSpPr/>
          <p:nvPr/>
        </p:nvSpPr>
        <p:spPr>
          <a:xfrm>
            <a:off x="6963171" y="1802765"/>
            <a:ext cx="1905000" cy="4037965"/>
          </a:xfrm>
          <a:custGeom>
            <a:avLst/>
            <a:gdLst/>
            <a:ahLst/>
            <a:cxnLst/>
            <a:rect l="l" t="t" r="r" b="b"/>
            <a:pathLst>
              <a:path w="1905000" h="4037965">
                <a:moveTo>
                  <a:pt x="0" y="4037584"/>
                </a:moveTo>
                <a:lnTo>
                  <a:pt x="1905000" y="4037584"/>
                </a:lnTo>
                <a:lnTo>
                  <a:pt x="1905000" y="0"/>
                </a:lnTo>
                <a:lnTo>
                  <a:pt x="0" y="0"/>
                </a:lnTo>
                <a:lnTo>
                  <a:pt x="0" y="4037584"/>
                </a:lnTo>
                <a:close/>
              </a:path>
            </a:pathLst>
          </a:custGeom>
          <a:solidFill>
            <a:srgbClr val="FFFFFF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60373EC3-7C75-47FC-B0DC-85579430BAFB}"/>
              </a:ext>
            </a:extLst>
          </p:cNvPr>
          <p:cNvSpPr/>
          <p:nvPr/>
        </p:nvSpPr>
        <p:spPr>
          <a:xfrm>
            <a:off x="6963171" y="1802765"/>
            <a:ext cx="1905000" cy="4037965"/>
          </a:xfrm>
          <a:custGeom>
            <a:avLst/>
            <a:gdLst/>
            <a:ahLst/>
            <a:cxnLst/>
            <a:rect l="l" t="t" r="r" b="b"/>
            <a:pathLst>
              <a:path w="1905000" h="4037965">
                <a:moveTo>
                  <a:pt x="0" y="4037584"/>
                </a:moveTo>
                <a:lnTo>
                  <a:pt x="1905000" y="4037584"/>
                </a:lnTo>
                <a:lnTo>
                  <a:pt x="1905000" y="0"/>
                </a:lnTo>
                <a:lnTo>
                  <a:pt x="0" y="0"/>
                </a:lnTo>
                <a:lnTo>
                  <a:pt x="0" y="4037584"/>
                </a:lnTo>
                <a:close/>
              </a:path>
            </a:pathLst>
          </a:custGeom>
          <a:ln w="635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3A87A862-65C1-45B2-94F8-051D4716D78D}"/>
              </a:ext>
            </a:extLst>
          </p:cNvPr>
          <p:cNvSpPr/>
          <p:nvPr/>
        </p:nvSpPr>
        <p:spPr>
          <a:xfrm>
            <a:off x="8925321" y="1802765"/>
            <a:ext cx="2200275" cy="4037965"/>
          </a:xfrm>
          <a:custGeom>
            <a:avLst/>
            <a:gdLst/>
            <a:ahLst/>
            <a:cxnLst/>
            <a:rect l="l" t="t" r="r" b="b"/>
            <a:pathLst>
              <a:path w="2200275" h="4037965">
                <a:moveTo>
                  <a:pt x="0" y="4037584"/>
                </a:moveTo>
                <a:lnTo>
                  <a:pt x="2200275" y="4037584"/>
                </a:lnTo>
                <a:lnTo>
                  <a:pt x="2200275" y="0"/>
                </a:lnTo>
                <a:lnTo>
                  <a:pt x="0" y="0"/>
                </a:lnTo>
                <a:lnTo>
                  <a:pt x="0" y="4037584"/>
                </a:lnTo>
                <a:close/>
              </a:path>
            </a:pathLst>
          </a:custGeom>
          <a:solidFill>
            <a:srgbClr val="FFFFFF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227DAEF5-A26A-44A1-8379-68F1157D6732}"/>
              </a:ext>
            </a:extLst>
          </p:cNvPr>
          <p:cNvSpPr/>
          <p:nvPr/>
        </p:nvSpPr>
        <p:spPr>
          <a:xfrm>
            <a:off x="8925321" y="1802765"/>
            <a:ext cx="2200275" cy="4037965"/>
          </a:xfrm>
          <a:custGeom>
            <a:avLst/>
            <a:gdLst/>
            <a:ahLst/>
            <a:cxnLst/>
            <a:rect l="l" t="t" r="r" b="b"/>
            <a:pathLst>
              <a:path w="2200275" h="4037965">
                <a:moveTo>
                  <a:pt x="0" y="4037584"/>
                </a:moveTo>
                <a:lnTo>
                  <a:pt x="2200275" y="4037584"/>
                </a:lnTo>
                <a:lnTo>
                  <a:pt x="2200275" y="0"/>
                </a:lnTo>
                <a:lnTo>
                  <a:pt x="0" y="0"/>
                </a:lnTo>
                <a:lnTo>
                  <a:pt x="0" y="4037584"/>
                </a:lnTo>
                <a:close/>
              </a:path>
            </a:pathLst>
          </a:custGeom>
          <a:ln w="635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28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AE71A-96B8-4466-B9A7-F9F836E5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73" y="1627610"/>
            <a:ext cx="3532504" cy="430881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These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only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course codes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that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student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into the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TCAP 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ACH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Grades 2-8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the 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0FB9-1B8B-4CD2-926E-BACCC9EE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Codes:</a:t>
            </a:r>
            <a:br>
              <a:rPr lang="en-US" dirty="0"/>
            </a:br>
            <a:r>
              <a:rPr lang="en-US" dirty="0"/>
              <a:t>Grades 6-8</a:t>
            </a: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745A0C7C-3220-4426-91AD-4E5BC8BD0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67165"/>
              </p:ext>
            </p:extLst>
          </p:nvPr>
        </p:nvGraphicFramePr>
        <p:xfrm>
          <a:off x="4580528" y="1627610"/>
          <a:ext cx="6147435" cy="4487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Grade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2984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Subject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2984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0" marR="63500" indent="-581660">
                        <a:lnSpc>
                          <a:spcPts val="165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General </a:t>
                      </a: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Ed</a:t>
                      </a:r>
                      <a:r>
                        <a:rPr sz="1400" b="1" spc="-18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Course  </a:t>
                      </a: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4000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34390" marR="144780" indent="-801370">
                        <a:lnSpc>
                          <a:spcPts val="1650"/>
                        </a:lnSpc>
                        <a:spcBef>
                          <a:spcPts val="315"/>
                        </a:spcBef>
                      </a:pP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Comprehensive</a:t>
                      </a:r>
                      <a:r>
                        <a:rPr sz="1400" b="1" spc="-19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Course  </a:t>
                      </a: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4000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93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0160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S01601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048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93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0260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S02601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93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0360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S03601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0195" marR="249554" indent="38100">
                        <a:lnSpc>
                          <a:spcPts val="165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  </a:t>
                      </a:r>
                      <a:r>
                        <a:rPr sz="1400" b="1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T</a:t>
                      </a:r>
                      <a:r>
                        <a:rPr sz="1400" b="1" spc="-3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U</a:t>
                      </a: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D</a:t>
                      </a:r>
                      <a:r>
                        <a:rPr sz="1400" b="1" spc="-3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4191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0460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S04601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175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067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0170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S01701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93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0270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S02701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93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0370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S03701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0195" marR="249554" indent="38100">
                        <a:lnSpc>
                          <a:spcPts val="1650"/>
                        </a:lnSpc>
                        <a:spcBef>
                          <a:spcPts val="34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  </a:t>
                      </a:r>
                      <a:r>
                        <a:rPr sz="1400" b="1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T</a:t>
                      </a:r>
                      <a:r>
                        <a:rPr sz="1400" b="1" spc="-3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U</a:t>
                      </a: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D</a:t>
                      </a:r>
                      <a:r>
                        <a:rPr sz="1400" b="1" spc="-3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I</a:t>
                      </a: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4318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0470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S04701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302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0180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S01801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965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0280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S02801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965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0380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S03801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5312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ts val="1664"/>
                        </a:lnSpc>
                        <a:spcBef>
                          <a:spcPts val="270"/>
                        </a:spcBef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</a:t>
                      </a:r>
                      <a:endParaRPr sz="1400">
                        <a:latin typeface="Open Sans"/>
                        <a:cs typeface="Open Sans"/>
                      </a:endParaRPr>
                    </a:p>
                    <a:p>
                      <a:pPr marL="290195">
                        <a:lnSpc>
                          <a:spcPts val="1664"/>
                        </a:lnSpc>
                      </a:pP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STUDIES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55181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b="1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0480</a:t>
                      </a:r>
                      <a:r>
                        <a:rPr sz="14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S04801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2E21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B77C95B-C897-405B-803D-E4BFD9D8139F}"/>
              </a:ext>
            </a:extLst>
          </p:cNvPr>
          <p:cNvSpPr/>
          <p:nvPr/>
        </p:nvSpPr>
        <p:spPr>
          <a:xfrm>
            <a:off x="6592185" y="1627610"/>
            <a:ext cx="4135777" cy="44872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343D94-B6E2-4357-B640-FE57D02BC1AC}"/>
              </a:ext>
            </a:extLst>
          </p:cNvPr>
          <p:cNvCxnSpPr/>
          <p:nvPr/>
        </p:nvCxnSpPr>
        <p:spPr>
          <a:xfrm>
            <a:off x="8463516" y="1627610"/>
            <a:ext cx="0" cy="44872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9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D4F-641B-46ED-80BF-13AC445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High School</a:t>
            </a:r>
            <a:br>
              <a:rPr lang="en-US" dirty="0"/>
            </a:br>
            <a:r>
              <a:rPr lang="en-US" sz="2400" dirty="0"/>
              <a:t>TCAP End of Course</a:t>
            </a:r>
          </a:p>
        </p:txBody>
      </p:sp>
    </p:spTree>
    <p:extLst>
      <p:ext uri="{BB962C8B-B14F-4D97-AF65-F5344CB8AC3E}">
        <p14:creationId xmlns:p14="http://schemas.microsoft.com/office/powerpoint/2010/main" val="3425899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2939D-2E6A-4B7B-9AF8-01FBEC586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2131" y="1850894"/>
            <a:ext cx="3136604" cy="4308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marR="5080" indent="-257175">
              <a:lnSpc>
                <a:spcPct val="99100"/>
              </a:lnSpc>
              <a:spcBef>
                <a:spcPts val="120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marked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traditional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year-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long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traditional</a:t>
            </a:r>
            <a:r>
              <a:rPr lang="en-US" sz="2400" spc="8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classes.</a:t>
            </a:r>
            <a:endParaRPr lang="en-US" sz="2400" dirty="0">
              <a:latin typeface="Open Sans"/>
              <a:ea typeface="Open Sans"/>
              <a:cs typeface="Open Sans"/>
            </a:endParaRPr>
          </a:p>
          <a:p>
            <a:pPr marL="269875" marR="305435" indent="-257175">
              <a:lnSpc>
                <a:spcPct val="99100"/>
              </a:lnSpc>
              <a:spcBef>
                <a:spcPts val="489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marked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Fall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block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classes.</a:t>
            </a:r>
            <a:endParaRPr lang="en-US" sz="2400" dirty="0">
              <a:latin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58AB6-818B-43A6-B342-32D892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Regular Math Course Codes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2718FE40-C8A1-4B52-8937-00D6F4DFF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362983"/>
              </p:ext>
            </p:extLst>
          </p:nvPr>
        </p:nvGraphicFramePr>
        <p:xfrm>
          <a:off x="865414" y="1598039"/>
          <a:ext cx="6854190" cy="469099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8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4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4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Grade</a:t>
                      </a:r>
                      <a:r>
                        <a:rPr sz="1400" b="1" spc="-9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001F5F"/>
                          </a:solidFill>
                        </a:rPr>
                        <a:t>Level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29844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2984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400" b="1" spc="-9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4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7-8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Algebra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G02X02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38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Algebra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G02H00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49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4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7-8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557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Geometry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557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G02X03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Geometry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G02H11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162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16840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Algebra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8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G02H05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84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4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7-8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R="468630" algn="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6839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G02X00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1683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7475" marB="0"/>
                </a:tc>
                <a:tc>
                  <a:txBody>
                    <a:bodyPr/>
                    <a:lstStyle/>
                    <a:p>
                      <a:pPr marR="468630" algn="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74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G02H19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747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7-8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tc>
                  <a:txBody>
                    <a:bodyPr/>
                    <a:lstStyle/>
                    <a:p>
                      <a:pPr marR="440690" algn="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4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G02X01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tc>
                  <a:txBody>
                    <a:bodyPr/>
                    <a:lstStyle/>
                    <a:p>
                      <a:pPr marR="440055" algn="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4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G02H20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11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466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9-12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745" marB="0"/>
                </a:tc>
                <a:tc>
                  <a:txBody>
                    <a:bodyPr/>
                    <a:lstStyle/>
                    <a:p>
                      <a:pPr marR="421640" algn="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4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1F5F"/>
                          </a:solidFill>
                        </a:rPr>
                        <a:t>III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87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G02H21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416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2939D-2E6A-4B7B-9AF8-01FBEC586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2131" y="1850894"/>
            <a:ext cx="3208472" cy="451009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69875" marR="172720" indent="-257175">
              <a:lnSpc>
                <a:spcPct val="997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These are used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any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student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who</a:t>
            </a:r>
            <a:r>
              <a:rPr lang="en-US" sz="2400" spc="-7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needs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extended</a:t>
            </a:r>
            <a:r>
              <a:rPr lang="en-US" sz="2400" spc="-5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learning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math</a:t>
            </a:r>
            <a:endParaRPr lang="en-US" sz="2400" dirty="0">
              <a:latin typeface="Open Sans"/>
              <a:ea typeface="Open Sans"/>
              <a:cs typeface="Open Sans"/>
            </a:endParaRPr>
          </a:p>
          <a:p>
            <a:pPr marL="269875" marR="121285" indent="-257175">
              <a:lnSpc>
                <a:spcPct val="99900"/>
              </a:lnSpc>
              <a:spcBef>
                <a:spcPts val="47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Part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1 is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taken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first 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semester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Part 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2 is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taken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second 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semester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SAME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school</a:t>
            </a:r>
            <a:r>
              <a:rPr lang="en-US" sz="2400" spc="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year.</a:t>
            </a:r>
            <a:endParaRPr lang="en-US" sz="2400" dirty="0">
              <a:latin typeface="Open Sans"/>
              <a:cs typeface="Open Sans"/>
            </a:endParaRPr>
          </a:p>
          <a:p>
            <a:pPr marL="269875" marR="5080" indent="-257175">
              <a:lnSpc>
                <a:spcPct val="100800"/>
              </a:lnSpc>
              <a:spcBef>
                <a:spcPts val="370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should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marked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Spring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or Traditional 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tested</a:t>
            </a:r>
            <a:r>
              <a:rPr lang="en-US" spc="-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</a:t>
            </a:r>
            <a:r>
              <a:rPr lang="en-US" sz="2400" spc="8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code.</a:t>
            </a:r>
            <a:endParaRPr lang="en-US" sz="2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58AB6-818B-43A6-B342-32D892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Extended Scheduling Math Course Codes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E711945F-A453-4502-86BD-C257B0C59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860356"/>
              </p:ext>
            </p:extLst>
          </p:nvPr>
        </p:nvGraphicFramePr>
        <p:xfrm>
          <a:off x="780090" y="1660469"/>
          <a:ext cx="6876723" cy="449923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92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10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dirty="0">
                          <a:solidFill>
                            <a:srgbClr val="001F5F"/>
                          </a:solidFill>
                        </a:rPr>
                        <a:t>Subject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500" b="1" spc="-15" dirty="0">
                          <a:solidFill>
                            <a:srgbClr val="001F5F"/>
                          </a:solidFill>
                        </a:rPr>
                        <a:t>Tested </a:t>
                      </a:r>
                      <a:r>
                        <a:rPr sz="15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500" b="1" spc="-9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5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tc>
                  <a:txBody>
                    <a:bodyPr/>
                    <a:lstStyle/>
                    <a:p>
                      <a:pPr marL="635000" marR="478155" indent="-142875">
                        <a:lnSpc>
                          <a:spcPts val="1650"/>
                        </a:lnSpc>
                        <a:spcBef>
                          <a:spcPts val="315"/>
                        </a:spcBef>
                      </a:pPr>
                      <a:r>
                        <a:rPr sz="15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500" b="1" spc="-16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500" b="1" spc="15" dirty="0">
                          <a:solidFill>
                            <a:srgbClr val="001F5F"/>
                          </a:solidFill>
                        </a:rPr>
                        <a:t>Code  </a:t>
                      </a:r>
                      <a:r>
                        <a:rPr sz="1500" b="1" spc="5" dirty="0">
                          <a:solidFill>
                            <a:srgbClr val="001F5F"/>
                          </a:solidFill>
                        </a:rPr>
                        <a:t>(Elective)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marL="0" marR="0" marT="4397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I </a:t>
                      </a:r>
                      <a:r>
                        <a:rPr sz="1300" spc="10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4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001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G02H01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001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I </a:t>
                      </a:r>
                      <a:r>
                        <a:rPr sz="1300" spc="10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4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0712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G02H02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0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92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00" spc="10" dirty="0">
                          <a:solidFill>
                            <a:srgbClr val="001F5F"/>
                          </a:solidFill>
                        </a:rPr>
                        <a:t>Geometry Part</a:t>
                      </a:r>
                      <a:r>
                        <a:rPr sz="1300" spc="-18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0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G02H12</a:t>
                      </a:r>
                      <a:endParaRPr sz="1300" dirty="0">
                        <a:latin typeface="Open Sans"/>
                        <a:cs typeface="Open Sans"/>
                      </a:endParaRPr>
                    </a:p>
                  </a:txBody>
                  <a:tcPr marL="0" marR="0" marT="30712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91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300" spc="10" dirty="0">
                          <a:solidFill>
                            <a:srgbClr val="001F5F"/>
                          </a:solidFill>
                        </a:rPr>
                        <a:t>Geometry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8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141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G02H13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14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300" spc="-20" dirty="0">
                          <a:solidFill>
                            <a:srgbClr val="001F5F"/>
                          </a:solidFill>
                        </a:rPr>
                        <a:t>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2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14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G02H06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141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300" spc="-20" dirty="0">
                          <a:solidFill>
                            <a:srgbClr val="001F5F"/>
                          </a:solidFill>
                        </a:rPr>
                        <a:t>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2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107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G02H07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10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153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Math 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21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10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G02H27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10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292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Math 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21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G02H28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29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300" spc="-20" dirty="0">
                          <a:solidFill>
                            <a:srgbClr val="001F5F"/>
                          </a:solidFill>
                        </a:rPr>
                        <a:t>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2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G02H31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2806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292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300" spc="-20" dirty="0">
                          <a:solidFill>
                            <a:srgbClr val="001F5F"/>
                          </a:solidFill>
                        </a:rPr>
                        <a:t>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1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350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G02H32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35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300" spc="-25" dirty="0">
                          <a:solidFill>
                            <a:srgbClr val="001F5F"/>
                          </a:solidFill>
                        </a:rPr>
                        <a:t>III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14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42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G02H35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4201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spc="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300" spc="-25" dirty="0">
                          <a:solidFill>
                            <a:srgbClr val="001F5F"/>
                          </a:solidFill>
                        </a:rPr>
                        <a:t>III </a:t>
                      </a:r>
                      <a:r>
                        <a:rPr sz="1300" spc="1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300" spc="-114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300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4202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300" spc="-5" dirty="0">
                          <a:solidFill>
                            <a:srgbClr val="001F5F"/>
                          </a:solidFill>
                        </a:rPr>
                        <a:t>G02H36</a:t>
                      </a:r>
                      <a:endParaRPr sz="1300">
                        <a:latin typeface="Open Sans"/>
                        <a:cs typeface="Open Sans"/>
                      </a:endParaRPr>
                    </a:p>
                  </a:txBody>
                  <a:tcPr marL="0" marR="0" marT="342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4B6974D-9DCA-4A6C-BE8B-689560DE501F}"/>
              </a:ext>
            </a:extLst>
          </p:cNvPr>
          <p:cNvSpPr/>
          <p:nvPr/>
        </p:nvSpPr>
        <p:spPr>
          <a:xfrm>
            <a:off x="3221665" y="1660469"/>
            <a:ext cx="2052084" cy="4499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91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2939D-2E6A-4B7B-9AF8-01FBEC586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1014" y="1850894"/>
            <a:ext cx="3827721" cy="4308813"/>
          </a:xfrm>
        </p:spPr>
        <p:txBody>
          <a:bodyPr>
            <a:normAutofit/>
          </a:bodyPr>
          <a:lstStyle/>
          <a:p>
            <a:pPr marL="269875" marR="372110" indent="-257810">
              <a:spcBef>
                <a:spcPts val="340"/>
              </a:spcBef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Math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courses for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with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disabilities</a:t>
            </a:r>
            <a:endParaRPr lang="en-US" sz="2800" dirty="0">
              <a:latin typeface="Open Sans"/>
              <a:cs typeface="Open Sans"/>
            </a:endParaRPr>
          </a:p>
          <a:p>
            <a:pPr marL="569838" lvl="1" indent="-257810"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qualify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pc="-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take</a:t>
            </a:r>
            <a:endParaRPr lang="en-US" sz="2800" dirty="0">
              <a:latin typeface="Open Sans"/>
              <a:cs typeface="Open Sans"/>
            </a:endParaRPr>
          </a:p>
          <a:p>
            <a:pPr marL="269875" marR="5080" indent="-257810"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endParaRPr lang="en-US" sz="2400" spc="-2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269875" marR="5080" indent="-257810"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Each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pair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represents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year of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math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(4 credits)</a:t>
            </a:r>
            <a:endParaRPr lang="en-US" sz="2400" spc="-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269875" marR="5080" indent="-257810"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endParaRPr lang="en-US" sz="2400" spc="-120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269875" marR="5080" indent="-257810">
              <a:buClr>
                <a:srgbClr val="FF0000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sz="2400" spc="-120" dirty="0">
                <a:solidFill>
                  <a:srgbClr val="75787A"/>
                </a:solidFill>
                <a:latin typeface="Open Sans"/>
                <a:cs typeface="Open Sans"/>
              </a:rPr>
              <a:t>“A”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portion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classes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do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mark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window.</a:t>
            </a:r>
            <a:endParaRPr lang="en-US" sz="2400" dirty="0">
              <a:latin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58AB6-818B-43A6-B342-32D892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A/B Math Course Codes</a:t>
            </a: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515D8075-8A24-4E4E-8058-0557E60AB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32597"/>
              </p:ext>
            </p:extLst>
          </p:nvPr>
        </p:nvGraphicFramePr>
        <p:xfrm>
          <a:off x="1057742" y="1844217"/>
          <a:ext cx="6036942" cy="29110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1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15" dirty="0">
                          <a:solidFill>
                            <a:srgbClr val="001F5F"/>
                          </a:solidFill>
                        </a:rPr>
                        <a:t>Tested </a:t>
                      </a: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400" b="1" spc="-8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664"/>
                        </a:lnSpc>
                        <a:spcBef>
                          <a:spcPts val="240"/>
                        </a:spcBef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r>
                        <a:rPr sz="1400" b="1" spc="-18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dirty="0">
                          <a:solidFill>
                            <a:srgbClr val="001F5F"/>
                          </a:solidFill>
                        </a:rPr>
                        <a:t>(Not</a:t>
                      </a:r>
                      <a:endParaRPr sz="1400"/>
                    </a:p>
                    <a:p>
                      <a:pPr marL="16510" algn="ctr">
                        <a:lnSpc>
                          <a:spcPts val="1664"/>
                        </a:lnSpc>
                      </a:pPr>
                      <a:r>
                        <a:rPr sz="1400" b="1" spc="-10" dirty="0">
                          <a:solidFill>
                            <a:srgbClr val="001F5F"/>
                          </a:solidFill>
                        </a:rPr>
                        <a:t>Tested)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r>
                        <a:rPr sz="1200" b="1" spc="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A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G02H03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27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8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Algebra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r>
                        <a:rPr sz="1200" b="1" spc="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G02H04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27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Geometry</a:t>
                      </a:r>
                      <a:r>
                        <a:rPr sz="1200" b="1" spc="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A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533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G02H14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334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00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Geometry</a:t>
                      </a:r>
                      <a:r>
                        <a:rPr sz="1200" b="1" spc="4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G02H15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 I</a:t>
                      </a:r>
                      <a:r>
                        <a:rPr sz="1200" b="1" spc="2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A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G02H29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39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 I</a:t>
                      </a:r>
                      <a:r>
                        <a:rPr sz="1200" b="1" spc="2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G02H30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r>
                        <a:rPr sz="1200" b="1" spc="2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A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46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G02H33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461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r>
                        <a:rPr sz="1200" b="1" spc="3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524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G02H34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524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object 7">
            <a:extLst>
              <a:ext uri="{FF2B5EF4-FFF2-40B4-BE49-F238E27FC236}">
                <a16:creationId xmlns:a16="http://schemas.microsoft.com/office/drawing/2014/main" id="{877644E4-39D3-49E4-87D5-BB1415AB21EA}"/>
              </a:ext>
            </a:extLst>
          </p:cNvPr>
          <p:cNvSpPr/>
          <p:nvPr/>
        </p:nvSpPr>
        <p:spPr>
          <a:xfrm>
            <a:off x="3885713" y="5004053"/>
            <a:ext cx="381000" cy="742950"/>
          </a:xfrm>
          <a:custGeom>
            <a:avLst/>
            <a:gdLst/>
            <a:ahLst/>
            <a:cxnLst/>
            <a:rect l="l" t="t" r="r" b="b"/>
            <a:pathLst>
              <a:path w="381000" h="742950">
                <a:moveTo>
                  <a:pt x="285750" y="190500"/>
                </a:moveTo>
                <a:lnTo>
                  <a:pt x="95250" y="190500"/>
                </a:lnTo>
                <a:lnTo>
                  <a:pt x="95250" y="742784"/>
                </a:lnTo>
                <a:lnTo>
                  <a:pt x="285750" y="742784"/>
                </a:lnTo>
                <a:lnTo>
                  <a:pt x="285750" y="190500"/>
                </a:lnTo>
                <a:close/>
              </a:path>
              <a:path w="381000" h="742950">
                <a:moveTo>
                  <a:pt x="190500" y="0"/>
                </a:moveTo>
                <a:lnTo>
                  <a:pt x="0" y="190500"/>
                </a:lnTo>
                <a:lnTo>
                  <a:pt x="381000" y="190500"/>
                </a:lnTo>
                <a:lnTo>
                  <a:pt x="1905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C578BB88-A62B-4683-810A-B75D9EE0D7DD}"/>
              </a:ext>
            </a:extLst>
          </p:cNvPr>
          <p:cNvSpPr txBox="1"/>
          <p:nvPr/>
        </p:nvSpPr>
        <p:spPr>
          <a:xfrm>
            <a:off x="4430415" y="5162613"/>
            <a:ext cx="246380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001F5F"/>
                </a:solidFill>
                <a:latin typeface="Open Sans"/>
                <a:cs typeface="Open Sans"/>
              </a:rPr>
              <a:t>Test </a:t>
            </a:r>
            <a:r>
              <a:rPr sz="1500" spc="-5" dirty="0">
                <a:solidFill>
                  <a:srgbClr val="001F5F"/>
                </a:solidFill>
                <a:latin typeface="Open Sans"/>
                <a:cs typeface="Open Sans"/>
              </a:rPr>
              <a:t>Window </a:t>
            </a:r>
            <a:r>
              <a:rPr sz="1500" spc="5" dirty="0">
                <a:solidFill>
                  <a:srgbClr val="001F5F"/>
                </a:solidFill>
                <a:latin typeface="Open Sans"/>
                <a:cs typeface="Open Sans"/>
              </a:rPr>
              <a:t>must </a:t>
            </a:r>
            <a:r>
              <a:rPr sz="1500" spc="-15" dirty="0">
                <a:solidFill>
                  <a:srgbClr val="001F5F"/>
                </a:solidFill>
                <a:latin typeface="Open Sans"/>
                <a:cs typeface="Open Sans"/>
              </a:rPr>
              <a:t>be </a:t>
            </a:r>
            <a:r>
              <a:rPr sz="1500" dirty="0">
                <a:solidFill>
                  <a:srgbClr val="001F5F"/>
                </a:solidFill>
                <a:latin typeface="Open Sans"/>
                <a:cs typeface="Open Sans"/>
              </a:rPr>
              <a:t>set</a:t>
            </a:r>
            <a:r>
              <a:rPr sz="1500" spc="-180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500" spc="-5" dirty="0">
                <a:solidFill>
                  <a:srgbClr val="001F5F"/>
                </a:solidFill>
                <a:latin typeface="Open Sans"/>
                <a:cs typeface="Open Sans"/>
              </a:rPr>
              <a:t>to  </a:t>
            </a:r>
            <a:r>
              <a:rPr sz="1500" spc="-15" dirty="0">
                <a:solidFill>
                  <a:srgbClr val="001F5F"/>
                </a:solidFill>
                <a:latin typeface="Open Sans"/>
                <a:cs typeface="Open Sans"/>
              </a:rPr>
              <a:t>Fall, Spring </a:t>
            </a:r>
            <a:r>
              <a:rPr sz="1500" spc="-5" dirty="0">
                <a:solidFill>
                  <a:srgbClr val="001F5F"/>
                </a:solidFill>
                <a:latin typeface="Open Sans"/>
                <a:cs typeface="Open Sans"/>
              </a:rPr>
              <a:t>or</a:t>
            </a:r>
            <a:r>
              <a:rPr sz="1500" spc="114" dirty="0">
                <a:solidFill>
                  <a:srgbClr val="001F5F"/>
                </a:solidFill>
                <a:latin typeface="Open Sans"/>
                <a:cs typeface="Open Sans"/>
              </a:rPr>
              <a:t> </a:t>
            </a:r>
            <a:r>
              <a:rPr sz="1500" spc="-20" dirty="0">
                <a:solidFill>
                  <a:srgbClr val="001F5F"/>
                </a:solidFill>
                <a:latin typeface="Open Sans"/>
                <a:cs typeface="Open Sans"/>
              </a:rPr>
              <a:t>Traditional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217D64-FA5A-4D07-AF99-FEA8F144E7FA}"/>
              </a:ext>
            </a:extLst>
          </p:cNvPr>
          <p:cNvSpPr/>
          <p:nvPr/>
        </p:nvSpPr>
        <p:spPr>
          <a:xfrm>
            <a:off x="3083436" y="1798698"/>
            <a:ext cx="2052084" cy="29566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C768C-CC86-488D-9808-545C89D31D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75" y="1571624"/>
            <a:ext cx="5588791" cy="47553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Inform EIS and SIS coordinators about the current state of TCAP assessments</a:t>
            </a:r>
          </a:p>
          <a:p>
            <a:pPr marL="342900" indent="-34290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Assist EIS and SIS coordinators in their crucial role with student/teacher/class data for TCAP assessment provisioning</a:t>
            </a:r>
          </a:p>
          <a:p>
            <a:pPr marL="342900" indent="-34290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latin typeface="Open Sans"/>
                <a:ea typeface="Open Sans"/>
                <a:cs typeface="Open Sans"/>
              </a:rPr>
              <a:t>All SIS/EIS data must be correct for EOC students to take this fall and springs tests!!!</a:t>
            </a:r>
            <a:endParaRPr lang="en-US" b="1" i="1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AD03B-11ED-4C1C-AFE2-1723650671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US" b="1" dirty="0"/>
              <a:t>EIS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4B066-7CA9-4E98-887D-B8C36E8FBA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Visibility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7BB81-B961-4E1D-B9D0-4148183A6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err="1"/>
              <a:t>PearsonAccess</a:t>
            </a:r>
            <a:r>
              <a:rPr lang="en-US" b="1" baseline="30000" dirty="0" err="1"/>
              <a:t>Next</a:t>
            </a:r>
            <a:endParaRPr lang="en-US" b="1" baseline="30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B0182D-511A-49B3-B98C-70F6E020E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Testing in 2021-22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BAE94C-18AC-4DB9-B149-148BDE48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75" y="257172"/>
            <a:ext cx="5229451" cy="1208314"/>
          </a:xfrm>
        </p:spPr>
        <p:txBody>
          <a:bodyPr/>
          <a:lstStyle/>
          <a:p>
            <a:pPr algn="l"/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93323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2939D-2E6A-4B7B-9AF8-01FBEC586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2131" y="1850894"/>
            <a:ext cx="3136604" cy="4308813"/>
          </a:xfrm>
        </p:spPr>
        <p:txBody>
          <a:bodyPr>
            <a:normAutofit/>
          </a:bodyPr>
          <a:lstStyle/>
          <a:p>
            <a:pPr marL="269875" marR="5080" indent="-257175">
              <a:lnSpc>
                <a:spcPct val="999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marked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traditional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year-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long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traditional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classes.</a:t>
            </a:r>
          </a:p>
          <a:p>
            <a:pPr marL="269875" marR="5080" indent="-257175">
              <a:lnSpc>
                <a:spcPct val="999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endParaRPr lang="en-US" sz="2400" dirty="0">
              <a:latin typeface="Open Sans"/>
              <a:cs typeface="Open Sans"/>
            </a:endParaRPr>
          </a:p>
          <a:p>
            <a:pPr marL="269875" marR="5080" indent="-257175">
              <a:lnSpc>
                <a:spcPct val="100800"/>
              </a:lnSpc>
              <a:spcBef>
                <a:spcPts val="37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marked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Fall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block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classes.</a:t>
            </a:r>
            <a:endParaRPr lang="en-US" sz="2400" dirty="0">
              <a:latin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58AB6-818B-43A6-B342-32D892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Course Codes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34D3C9D-FA4C-4B2B-BB2A-C5DDD2395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461076"/>
              </p:ext>
            </p:extLst>
          </p:nvPr>
        </p:nvGraphicFramePr>
        <p:xfrm>
          <a:off x="780090" y="1612038"/>
          <a:ext cx="6924675" cy="435892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0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9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dirty="0">
                          <a:solidFill>
                            <a:srgbClr val="001F5F"/>
                          </a:solidFill>
                        </a:rPr>
                        <a:t>Subject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-20" dirty="0">
                          <a:solidFill>
                            <a:srgbClr val="001F5F"/>
                          </a:solidFill>
                        </a:rPr>
                        <a:t>Tested </a:t>
                      </a: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400" b="1" spc="-7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35025" marR="376555" indent="-448309">
                        <a:lnSpc>
                          <a:spcPts val="1650"/>
                        </a:lnSpc>
                        <a:spcBef>
                          <a:spcPts val="315"/>
                        </a:spcBef>
                      </a:pP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r>
                        <a:rPr sz="1400" b="1" spc="-2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dirty="0">
                          <a:solidFill>
                            <a:srgbClr val="001F5F"/>
                          </a:solidFill>
                        </a:rPr>
                        <a:t>(Not  </a:t>
                      </a:r>
                      <a:r>
                        <a:rPr sz="1400" b="1" spc="-15" dirty="0">
                          <a:solidFill>
                            <a:srgbClr val="001F5F"/>
                          </a:solidFill>
                        </a:rPr>
                        <a:t>Tested)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4000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5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G01H09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5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G01H10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079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Biology</a:t>
                      </a:r>
                      <a:r>
                        <a:rPr sz="1200" b="1" spc="-10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0858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G03H03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085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97">
                <a:tc>
                  <a:txBody>
                    <a:bodyPr/>
                    <a:lstStyle/>
                    <a:p>
                      <a:pPr algn="ctr">
                        <a:lnSpc>
                          <a:spcPts val="1430"/>
                        </a:lnSpc>
                        <a:spcBef>
                          <a:spcPts val="605"/>
                        </a:spcBef>
                      </a:pP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Biology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 </a:t>
                      </a: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200" b="1" spc="-9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1</a:t>
                      </a:r>
                      <a:endParaRPr sz="1200"/>
                    </a:p>
                    <a:p>
                      <a:pPr marL="11430" algn="ctr">
                        <a:lnSpc>
                          <a:spcPts val="1435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(Extended</a:t>
                      </a:r>
                      <a:r>
                        <a:rPr sz="1200" b="1" spc="114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Scheduling)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280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200" b="1" spc="30" dirty="0">
                          <a:solidFill>
                            <a:srgbClr val="001F5F"/>
                          </a:solidFill>
                        </a:rPr>
                        <a:t>G</a:t>
                      </a: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03</a:t>
                      </a:r>
                      <a:r>
                        <a:rPr sz="1200" b="1" spc="-20" dirty="0">
                          <a:solidFill>
                            <a:srgbClr val="001F5F"/>
                          </a:solidFill>
                        </a:rPr>
                        <a:t>H</a:t>
                      </a: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0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4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6827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algn="ctr">
                        <a:lnSpc>
                          <a:spcPts val="1435"/>
                        </a:lnSpc>
                        <a:spcBef>
                          <a:spcPts val="610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Biology I </a:t>
                      </a: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Part</a:t>
                      </a:r>
                      <a:r>
                        <a:rPr sz="1200" b="1" spc="-8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2</a:t>
                      </a:r>
                      <a:endParaRPr sz="1200"/>
                    </a:p>
                    <a:p>
                      <a:pPr marL="12065" algn="ctr">
                        <a:lnSpc>
                          <a:spcPts val="1435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(Extended</a:t>
                      </a:r>
                      <a:r>
                        <a:rPr sz="1200" b="1" spc="114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Scheduling)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G03H05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68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097">
                <a:tc>
                  <a:txBody>
                    <a:bodyPr/>
                    <a:lstStyle/>
                    <a:p>
                      <a:pPr algn="ctr">
                        <a:lnSpc>
                          <a:spcPts val="1430"/>
                        </a:lnSpc>
                        <a:spcBef>
                          <a:spcPts val="615"/>
                        </a:spcBef>
                      </a:pP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Biology</a:t>
                      </a:r>
                      <a:r>
                        <a:rPr sz="1200" b="1" spc="-10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A</a:t>
                      </a:r>
                      <a:endParaRPr sz="1200"/>
                    </a:p>
                    <a:p>
                      <a:pPr marL="5715" algn="ctr">
                        <a:lnSpc>
                          <a:spcPts val="1435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(Special</a:t>
                      </a:r>
                      <a:r>
                        <a:rPr sz="1200" b="1" spc="5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Education)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2805" algn="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200" b="1" spc="30" dirty="0">
                          <a:solidFill>
                            <a:srgbClr val="001F5F"/>
                          </a:solidFill>
                        </a:rPr>
                        <a:t>G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03</a:t>
                      </a:r>
                      <a:r>
                        <a:rPr sz="1200" b="1" spc="-20" dirty="0">
                          <a:solidFill>
                            <a:srgbClr val="001F5F"/>
                          </a:solidFill>
                        </a:rPr>
                        <a:t>H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0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6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6954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174">
                <a:tc>
                  <a:txBody>
                    <a:bodyPr/>
                    <a:lstStyle/>
                    <a:p>
                      <a:pPr marL="431165" marR="417830" indent="371475">
                        <a:lnSpc>
                          <a:spcPts val="1430"/>
                        </a:lnSpc>
                        <a:spcBef>
                          <a:spcPts val="675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Biology B  </a:t>
                      </a: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(Special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Education)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8572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G03H07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701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330">
                <a:tc>
                  <a:txBody>
                    <a:bodyPr/>
                    <a:lstStyle/>
                    <a:p>
                      <a:pPr marL="71691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b="1" spc="10" dirty="0">
                          <a:solidFill>
                            <a:srgbClr val="001F5F"/>
                          </a:solidFill>
                        </a:rPr>
                        <a:t>U.S.</a:t>
                      </a:r>
                      <a:r>
                        <a:rPr sz="1200" b="1" spc="-6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History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176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G04H11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117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BE73392-0285-4625-8265-FE8E911E5E87}"/>
              </a:ext>
            </a:extLst>
          </p:cNvPr>
          <p:cNvSpPr/>
          <p:nvPr/>
        </p:nvSpPr>
        <p:spPr>
          <a:xfrm>
            <a:off x="3221665" y="1554139"/>
            <a:ext cx="2052084" cy="4499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2939D-2E6A-4B7B-9AF8-01FBEC586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2131" y="1850894"/>
            <a:ext cx="3136604" cy="4308813"/>
          </a:xfrm>
        </p:spPr>
        <p:txBody>
          <a:bodyPr>
            <a:normAutofit/>
          </a:bodyPr>
          <a:lstStyle/>
          <a:p>
            <a:pPr marL="269875" marR="5080" indent="-257175">
              <a:lnSpc>
                <a:spcPct val="999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marked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traditional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year-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long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traditional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classes.</a:t>
            </a:r>
          </a:p>
          <a:p>
            <a:pPr marL="269875" marR="5080" indent="-257175">
              <a:lnSpc>
                <a:spcPct val="99900"/>
              </a:lnSpc>
              <a:spcBef>
                <a:spcPts val="10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endParaRPr lang="en-US" sz="2400" dirty="0">
              <a:latin typeface="Open Sans"/>
              <a:cs typeface="Open Sans"/>
            </a:endParaRPr>
          </a:p>
          <a:p>
            <a:pPr marL="269875" marR="5080" indent="-257175">
              <a:lnSpc>
                <a:spcPct val="100800"/>
              </a:lnSpc>
              <a:spcBef>
                <a:spcPts val="375"/>
              </a:spcBef>
              <a:buClr>
                <a:srgbClr val="FF0000"/>
              </a:buClr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marked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Fall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block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classes.</a:t>
            </a:r>
            <a:endParaRPr lang="en-US" sz="2400" dirty="0">
              <a:latin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58AB6-818B-43A6-B342-32D89214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10" dirty="0"/>
              <a:t>EOC </a:t>
            </a:r>
            <a:r>
              <a:rPr lang="fr-FR" spc="5" dirty="0"/>
              <a:t>Course </a:t>
            </a:r>
            <a:r>
              <a:rPr lang="fr-FR" spc="20" dirty="0"/>
              <a:t>Codes</a:t>
            </a:r>
            <a:br>
              <a:rPr lang="fr-FR" spc="20" dirty="0"/>
            </a:br>
            <a:r>
              <a:rPr lang="fr-FR" spc="10" dirty="0"/>
              <a:t>For </a:t>
            </a:r>
            <a:r>
              <a:rPr lang="fr-FR" spc="20" dirty="0"/>
              <a:t>IGCSE</a:t>
            </a:r>
            <a:r>
              <a:rPr lang="fr-FR" spc="-240" dirty="0"/>
              <a:t> </a:t>
            </a:r>
            <a:r>
              <a:rPr lang="fr-FR" spc="10" dirty="0"/>
              <a:t>Courses</a:t>
            </a:r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BEE8839-53D2-4AFA-B28A-587C14394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36222"/>
              </p:ext>
            </p:extLst>
          </p:nvPr>
        </p:nvGraphicFramePr>
        <p:xfrm>
          <a:off x="1176868" y="1888234"/>
          <a:ext cx="6598919" cy="41030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1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104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dirty="0">
                          <a:solidFill>
                            <a:srgbClr val="001F5F"/>
                          </a:solidFill>
                        </a:rPr>
                        <a:t>Subject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20" dirty="0">
                          <a:solidFill>
                            <a:srgbClr val="001F5F"/>
                          </a:solidFill>
                        </a:rPr>
                        <a:t>Tested </a:t>
                      </a:r>
                      <a:r>
                        <a:rPr sz="1400" b="1" spc="5" dirty="0">
                          <a:solidFill>
                            <a:srgbClr val="001F5F"/>
                          </a:solidFill>
                        </a:rPr>
                        <a:t>Course</a:t>
                      </a:r>
                      <a:r>
                        <a:rPr sz="1400" b="1" spc="-7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15" dirty="0">
                          <a:solidFill>
                            <a:srgbClr val="001F5F"/>
                          </a:solidFill>
                        </a:rPr>
                        <a:t>Code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20" dirty="0">
                          <a:solidFill>
                            <a:srgbClr val="001F5F"/>
                          </a:solidFill>
                        </a:rPr>
                        <a:t>EOC</a:t>
                      </a:r>
                      <a:r>
                        <a:rPr sz="1400" b="1" spc="-7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1F5F"/>
                          </a:solidFill>
                        </a:rPr>
                        <a:t>Test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2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IGCSE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7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001F5F"/>
                          </a:solidFill>
                        </a:rPr>
                        <a:t>Language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 dirty="0"/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G01H39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/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6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/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IGCSE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8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Literature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/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G01H43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/>
                    </a:p>
                    <a:p>
                      <a:pPr marL="165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English</a:t>
                      </a:r>
                      <a:r>
                        <a:rPr sz="1200" b="1" spc="-5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2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/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IGCSE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Mathematics</a:t>
                      </a:r>
                      <a:r>
                        <a:rPr sz="1200" b="1" spc="-10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/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G02H54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/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/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IGCSE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Mathematics</a:t>
                      </a:r>
                      <a:r>
                        <a:rPr sz="1200" b="1" spc="-11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/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G02H55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/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Math 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/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IGCSE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Mathematics</a:t>
                      </a:r>
                      <a:r>
                        <a:rPr sz="1200" b="1" spc="-110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1F5F"/>
                          </a:solidFill>
                        </a:rPr>
                        <a:t>III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/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G02H56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/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Integrated </a:t>
                      </a: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Math</a:t>
                      </a: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1F5F"/>
                          </a:solidFill>
                        </a:rPr>
                        <a:t>III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1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1F5F"/>
                          </a:solidFill>
                        </a:rPr>
                        <a:t>IGCSE</a:t>
                      </a:r>
                      <a:r>
                        <a:rPr sz="1200" b="1" spc="-1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Biology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/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1F5F"/>
                          </a:solidFill>
                        </a:rPr>
                        <a:t>G03H53</a:t>
                      </a:r>
                      <a:endParaRPr sz="1200">
                        <a:latin typeface="Open Sans"/>
                        <a:cs typeface="Open Sans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/>
                    </a:p>
                    <a:p>
                      <a:pPr marL="1714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001F5F"/>
                          </a:solidFill>
                        </a:rPr>
                        <a:t>Biology</a:t>
                      </a:r>
                      <a:r>
                        <a:rPr sz="1200" b="1" spc="-105" dirty="0">
                          <a:solidFill>
                            <a:srgbClr val="001F5F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rgbClr val="001F5F"/>
                          </a:solidFill>
                        </a:rPr>
                        <a:t>I</a:t>
                      </a:r>
                      <a:endParaRPr sz="1200" dirty="0">
                        <a:latin typeface="Open Sans"/>
                        <a:cs typeface="Open Sans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C4EFD26-65FC-490F-A0B9-010532C0F4D1}"/>
              </a:ext>
            </a:extLst>
          </p:cNvPr>
          <p:cNvSpPr/>
          <p:nvPr/>
        </p:nvSpPr>
        <p:spPr>
          <a:xfrm>
            <a:off x="3434323" y="1756166"/>
            <a:ext cx="2052084" cy="43088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20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226B-8673-4A51-BB88-DA410FD4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Assessment</a:t>
            </a:r>
            <a:br>
              <a:rPr lang="en-US" dirty="0"/>
            </a:br>
            <a:r>
              <a:rPr lang="en-US" sz="2400" dirty="0"/>
              <a:t>Grades 2-11</a:t>
            </a:r>
          </a:p>
        </p:txBody>
      </p:sp>
    </p:spTree>
    <p:extLst>
      <p:ext uri="{BB962C8B-B14F-4D97-AF65-F5344CB8AC3E}">
        <p14:creationId xmlns:p14="http://schemas.microsoft.com/office/powerpoint/2010/main" val="1826946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AE71A-96B8-4466-B9A7-F9F836E5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73" y="1627610"/>
            <a:ext cx="3532504" cy="430881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These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only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course codes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that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student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into the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TCAP-Alt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Grades 2-5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the 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0FB9-1B8B-4CD2-926E-BACCC9EE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Assessment Course Codes:</a:t>
            </a:r>
            <a:br>
              <a:rPr lang="en-US" dirty="0"/>
            </a:br>
            <a:r>
              <a:rPr lang="en-US" dirty="0"/>
              <a:t>Grades 2-5</a:t>
            </a: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6D1A0699-765E-4E2A-B826-D9C103306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18839"/>
              </p:ext>
            </p:extLst>
          </p:nvPr>
        </p:nvGraphicFramePr>
        <p:xfrm>
          <a:off x="4582023" y="1565333"/>
          <a:ext cx="5476377" cy="46949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5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Grade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405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Subject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405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2125" marR="476250" indent="104775">
                        <a:lnSpc>
                          <a:spcPts val="1650"/>
                        </a:lnSpc>
                        <a:spcBef>
                          <a:spcPts val="315"/>
                        </a:spcBef>
                      </a:pPr>
                      <a:r>
                        <a:rPr sz="16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Alternate  </a:t>
                      </a:r>
                      <a:r>
                        <a:rPr sz="1600" b="1" spc="-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600" b="1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ss</a:t>
                      </a:r>
                      <a:r>
                        <a:rPr sz="1600" b="1" spc="-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600" b="1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ss</a:t>
                      </a:r>
                      <a:r>
                        <a:rPr sz="1600" b="1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</a:t>
                      </a:r>
                      <a:r>
                        <a:rPr sz="1600" b="1" spc="-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</a:t>
                      </a:r>
                      <a:r>
                        <a:rPr sz="1600" b="1" spc="-4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n</a:t>
                      </a:r>
                      <a:r>
                        <a:rPr sz="16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t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4564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477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477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S01200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477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S02200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S01300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500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S02300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S03300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224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94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94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S01400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94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S02400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S03400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673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839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839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S01500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839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S02500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2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S03500</a:t>
                      </a:r>
                      <a:endParaRPr sz="1600" dirty="0">
                        <a:latin typeface="Open Sans"/>
                        <a:cs typeface="Open Sans"/>
                      </a:endParaRPr>
                    </a:p>
                  </a:txBody>
                  <a:tcPr marL="0" marR="0" marT="3912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96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AE71A-96B8-4466-B9A7-F9F836E5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73" y="1627610"/>
            <a:ext cx="3532504" cy="430881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These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only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course codes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that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student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into the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TCAP-Alt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Grades 6-8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the 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0FB9-1B8B-4CD2-926E-BACCC9EE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Assessment Course Codes:</a:t>
            </a:r>
            <a:br>
              <a:rPr lang="en-US" dirty="0"/>
            </a:br>
            <a:r>
              <a:rPr lang="en-US" dirty="0"/>
              <a:t>Grades 6-8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C58B1D19-B211-4280-BD5C-1C72C426C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350860"/>
              </p:ext>
            </p:extLst>
          </p:nvPr>
        </p:nvGraphicFramePr>
        <p:xfrm>
          <a:off x="4352422" y="1436914"/>
          <a:ext cx="5616390" cy="47853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93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700" b="1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Grade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766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7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Subject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766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700" b="1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Alternate</a:t>
                      </a:r>
                      <a:r>
                        <a:rPr sz="1700" b="1" spc="-4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Assessment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7668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28575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7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S01600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28575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2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S02600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8452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58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S03600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4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</a:t>
                      </a:r>
                      <a:r>
                        <a:rPr sz="1700" spc="-7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Studies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S04600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42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S01700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3923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4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02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02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S02700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02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42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S03700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5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42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</a:t>
                      </a:r>
                      <a:r>
                        <a:rPr sz="1700" spc="-7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Studies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S04700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4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spc="2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S01800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0807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4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159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Math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159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S02800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1591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5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Science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S03800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75787A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45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Social</a:t>
                      </a:r>
                      <a:r>
                        <a:rPr sz="1700" spc="-7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7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Studies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7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S04800</a:t>
                      </a:r>
                      <a:endParaRPr sz="1700" dirty="0">
                        <a:latin typeface="Open Sans"/>
                        <a:cs typeface="Open Sans"/>
                      </a:endParaRPr>
                    </a:p>
                  </a:txBody>
                  <a:tcPr marL="0" marR="0" marT="42376" marB="0">
                    <a:lnL w="19050">
                      <a:solidFill>
                        <a:srgbClr val="75787A"/>
                      </a:solidFill>
                      <a:prstDash val="solid"/>
                    </a:lnL>
                    <a:lnR w="19050">
                      <a:solidFill>
                        <a:srgbClr val="75787A"/>
                      </a:solidFill>
                      <a:prstDash val="solid"/>
                    </a:lnR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925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8AE71A-96B8-4466-B9A7-F9F836E5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573" y="1627610"/>
            <a:ext cx="3532504" cy="4308813"/>
          </a:xfrm>
        </p:spPr>
        <p:txBody>
          <a:bodyPr anchor="ctr">
            <a:norm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b="1" spc="-10" dirty="0">
                <a:solidFill>
                  <a:srgbClr val="75787A"/>
                </a:solidFill>
                <a:latin typeface="Open Sans"/>
                <a:cs typeface="Open Sans"/>
              </a:rPr>
              <a:t>BOTH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be true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pull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for</a:t>
            </a:r>
            <a:r>
              <a:rPr lang="en-US" dirty="0"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TCAP-ALT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Grades</a:t>
            </a:r>
            <a:r>
              <a:rPr lang="en-US" spc="-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35" dirty="0">
                <a:solidFill>
                  <a:srgbClr val="75787A"/>
                </a:solidFill>
                <a:latin typeface="Open Sans"/>
                <a:cs typeface="Open Sans"/>
              </a:rPr>
              <a:t>9-12</a:t>
            </a:r>
            <a:endParaRPr lang="en-US" dirty="0">
              <a:latin typeface="Open Sans"/>
              <a:cs typeface="Open Sans"/>
            </a:endParaRPr>
          </a:p>
          <a:p>
            <a:pPr marL="655563" lvl="1" indent="-342900">
              <a:spcBef>
                <a:spcPts val="1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Science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10th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&amp; Course</a:t>
            </a:r>
            <a:r>
              <a:rPr lang="en-US" sz="24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endParaRPr lang="en-US" sz="2400" dirty="0">
              <a:latin typeface="Open Sans"/>
              <a:cs typeface="Open Sans"/>
            </a:endParaRPr>
          </a:p>
          <a:p>
            <a:pPr marL="655563" lvl="1" indent="-342900">
              <a:spcBef>
                <a:spcPts val="1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ELA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&amp;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Math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11th 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&amp; Course</a:t>
            </a:r>
            <a:r>
              <a:rPr lang="en-US" sz="2400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890FB9-1B8B-4CD2-926E-BACCC9EE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Assessment Course Codes:</a:t>
            </a:r>
            <a:br>
              <a:rPr lang="en-US" dirty="0"/>
            </a:br>
            <a:r>
              <a:rPr lang="en-US" dirty="0"/>
              <a:t>EOC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E26DD5-C017-44F4-8457-8CBB88DFA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484959"/>
              </p:ext>
            </p:extLst>
          </p:nvPr>
        </p:nvGraphicFramePr>
        <p:xfrm>
          <a:off x="4291795" y="2037231"/>
          <a:ext cx="7222184" cy="35661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92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1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/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700" b="1" spc="-5" dirty="0">
                          <a:solidFill>
                            <a:srgbClr val="75787A"/>
                          </a:solidFill>
                        </a:rPr>
                        <a:t>Grade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3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b="1" spc="-5" dirty="0">
                          <a:solidFill>
                            <a:srgbClr val="75787A"/>
                          </a:solidFill>
                        </a:rPr>
                        <a:t>Subject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3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00"/>
                    </a:p>
                    <a:p>
                      <a:pPr marL="426084">
                        <a:lnSpc>
                          <a:spcPct val="100000"/>
                        </a:lnSpc>
                      </a:pPr>
                      <a:r>
                        <a:rPr sz="1700" b="1" spc="-10" dirty="0">
                          <a:solidFill>
                            <a:srgbClr val="75787A"/>
                          </a:solidFill>
                        </a:rPr>
                        <a:t>Course </a:t>
                      </a:r>
                      <a:r>
                        <a:rPr sz="1700" b="1" dirty="0">
                          <a:solidFill>
                            <a:srgbClr val="75787A"/>
                          </a:solidFill>
                        </a:rPr>
                        <a:t>Codes</a:t>
                      </a:r>
                      <a:endParaRPr sz="1700">
                        <a:latin typeface="Open Sans"/>
                        <a:cs typeface="Open Sans"/>
                      </a:endParaRPr>
                    </a:p>
                  </a:txBody>
                  <a:tcPr marL="0" marR="0" marT="4303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3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</a:rPr>
                        <a:t>10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856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Science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5856" marB="0"/>
                </a:tc>
                <a:tc>
                  <a:txBody>
                    <a:bodyPr/>
                    <a:lstStyle/>
                    <a:p>
                      <a:pPr marL="740410" marR="198120" indent="-543560">
                        <a:lnSpc>
                          <a:spcPts val="1650"/>
                        </a:lnSpc>
                        <a:spcBef>
                          <a:spcPts val="33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S03H00,</a:t>
                      </a:r>
                      <a:r>
                        <a:rPr sz="1600" spc="-155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S03H01</a:t>
                      </a:r>
                      <a:r>
                        <a:rPr sz="1600" spc="-160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30" dirty="0">
                          <a:solidFill>
                            <a:srgbClr val="75787A"/>
                          </a:solidFill>
                        </a:rPr>
                        <a:t>and  </a:t>
                      </a: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S03H02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4733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3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</a:rPr>
                        <a:t>11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572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25" dirty="0">
                          <a:solidFill>
                            <a:srgbClr val="75787A"/>
                          </a:solidFill>
                        </a:rPr>
                        <a:t>ELA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572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64"/>
                        </a:lnSpc>
                        <a:spcBef>
                          <a:spcPts val="254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S01H00,</a:t>
                      </a:r>
                      <a:r>
                        <a:rPr sz="1600" spc="-125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S01H01,</a:t>
                      </a:r>
                      <a:endParaRPr sz="1600"/>
                    </a:p>
                    <a:p>
                      <a:pPr algn="ctr">
                        <a:lnSpc>
                          <a:spcPts val="1664"/>
                        </a:lnSpc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S01H02, </a:t>
                      </a:r>
                      <a:r>
                        <a:rPr sz="1600" spc="5" dirty="0">
                          <a:solidFill>
                            <a:srgbClr val="75787A"/>
                          </a:solidFill>
                        </a:rPr>
                        <a:t>AND</a:t>
                      </a:r>
                      <a:r>
                        <a:rPr sz="1600" spc="-204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S01H03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657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53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20" dirty="0">
                          <a:solidFill>
                            <a:srgbClr val="75787A"/>
                          </a:solidFill>
                        </a:rPr>
                        <a:t>11</a:t>
                      </a:r>
                      <a:endParaRPr sz="1600">
                        <a:latin typeface="Open Sans"/>
                        <a:cs typeface="Open Sans"/>
                      </a:endParaRPr>
                    </a:p>
                  </a:txBody>
                  <a:tcPr marL="0" marR="0" marT="37291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dirty="0">
                          <a:solidFill>
                            <a:srgbClr val="75787A"/>
                          </a:solidFill>
                        </a:rPr>
                        <a:t>MATH</a:t>
                      </a:r>
                      <a:endParaRPr sz="1600" dirty="0">
                        <a:latin typeface="Open Sans"/>
                        <a:cs typeface="Open Sans"/>
                      </a:endParaRPr>
                    </a:p>
                  </a:txBody>
                  <a:tcPr marL="0" marR="0" marT="37291" marB="0"/>
                </a:tc>
                <a:tc>
                  <a:txBody>
                    <a:bodyPr/>
                    <a:lstStyle/>
                    <a:p>
                      <a:pPr marL="197485" marR="196215" indent="161925">
                        <a:lnSpc>
                          <a:spcPts val="1650"/>
                        </a:lnSpc>
                        <a:spcBef>
                          <a:spcPts val="340"/>
                        </a:spcBef>
                      </a:pP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S02H00, S02H01,  S02H02,</a:t>
                      </a:r>
                      <a:r>
                        <a:rPr sz="1600" spc="-150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30" dirty="0">
                          <a:solidFill>
                            <a:srgbClr val="75787A"/>
                          </a:solidFill>
                        </a:rPr>
                        <a:t>and</a:t>
                      </a:r>
                      <a:r>
                        <a:rPr sz="1600" spc="-145" dirty="0">
                          <a:solidFill>
                            <a:srgbClr val="75787A"/>
                          </a:solidFill>
                        </a:rPr>
                        <a:t> </a:t>
                      </a:r>
                      <a:r>
                        <a:rPr sz="1600" spc="10" dirty="0">
                          <a:solidFill>
                            <a:srgbClr val="75787A"/>
                          </a:solidFill>
                        </a:rPr>
                        <a:t>S02H03</a:t>
                      </a:r>
                      <a:endParaRPr sz="1600" dirty="0">
                        <a:latin typeface="Open Sans"/>
                        <a:cs typeface="Open Sans"/>
                      </a:endParaRPr>
                    </a:p>
                  </a:txBody>
                  <a:tcPr marL="0" marR="0" marT="487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18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A021-F2CC-4A0F-91DD-4BFF07F8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Assessments</a:t>
            </a:r>
            <a:br>
              <a:rPr lang="en-US" dirty="0"/>
            </a:br>
            <a:r>
              <a:rPr lang="en-US" sz="2400" dirty="0"/>
              <a:t>English Learners Grades 2-12</a:t>
            </a:r>
          </a:p>
        </p:txBody>
      </p:sp>
    </p:spTree>
    <p:extLst>
      <p:ext uri="{BB962C8B-B14F-4D97-AF65-F5344CB8AC3E}">
        <p14:creationId xmlns:p14="http://schemas.microsoft.com/office/powerpoint/2010/main" val="3515570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519E-17CB-4183-A90C-290F1538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 Tidbits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20B0-1E15-4563-A653-39681807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5600" indent="-342900">
              <a:lnSpc>
                <a:spcPct val="100000"/>
              </a:lnSpc>
              <a:spcBef>
                <a:spcPts val="35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EL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z="2400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r>
              <a:rPr lang="en-US" sz="2400" spc="-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30" dirty="0">
                <a:solidFill>
                  <a:srgbClr val="75787A"/>
                </a:solidFill>
                <a:latin typeface="Open Sans"/>
                <a:cs typeface="Open Sans"/>
              </a:rPr>
              <a:t>do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provision</a:t>
            </a:r>
            <a:r>
              <a:rPr lang="en-US" sz="2400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ELPA.</a:t>
            </a:r>
            <a:endParaRPr lang="en-US" sz="2400" dirty="0">
              <a:latin typeface="Open Sans"/>
              <a:cs typeface="Open Sans"/>
            </a:endParaRPr>
          </a:p>
          <a:p>
            <a:pPr marL="517525" indent="-342900">
              <a:lnSpc>
                <a:spcPct val="100000"/>
              </a:lnSpc>
              <a:spcBef>
                <a:spcPts val="229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8975" algn="l"/>
              </a:tabLst>
            </a:pP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ELPA</a:t>
            </a:r>
            <a:r>
              <a:rPr lang="en-US" sz="2000" spc="-1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 provisioned</a:t>
            </a:r>
            <a:r>
              <a:rPr lang="en-US" sz="2000" spc="-1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by</a:t>
            </a:r>
            <a:r>
              <a:rPr lang="en-US" sz="2000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45" dirty="0">
                <a:solidFill>
                  <a:srgbClr val="75787A"/>
                </a:solidFill>
                <a:latin typeface="Open Sans"/>
                <a:cs typeface="Open Sans"/>
              </a:rPr>
              <a:t>“L”</a:t>
            </a:r>
            <a:r>
              <a:rPr lang="en-US" sz="2000" spc="-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“W”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r>
              <a:rPr lang="en-US" sz="2000" spc="-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z="2000" spc="-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EIS.</a:t>
            </a:r>
            <a:endParaRPr lang="en-US" sz="2000" dirty="0"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800" dirty="0">
              <a:cs typeface="Open Sans"/>
            </a:endParaRPr>
          </a:p>
          <a:p>
            <a:pPr marL="355600" marR="17780" indent="-342900">
              <a:lnSpc>
                <a:spcPts val="218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be e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nrolled</a:t>
            </a:r>
            <a:r>
              <a:rPr lang="en-US" sz="2400" spc="-1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</a:t>
            </a:r>
            <a:r>
              <a:rPr lang="en-US" sz="2400" spc="-8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en-US" sz="2400" spc="-114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ELA/ENG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</a:t>
            </a:r>
            <a:r>
              <a:rPr lang="en-US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 </a:t>
            </a:r>
            <a:r>
              <a:rPr lang="en-US" sz="2400" spc="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same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year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(K-8 &amp;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9-12)</a:t>
            </a:r>
            <a:endParaRPr lang="en-US" sz="2400" dirty="0">
              <a:latin typeface="Open Sans"/>
              <a:ea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800" dirty="0">
              <a:cs typeface="Open Sans"/>
            </a:endParaRPr>
          </a:p>
          <a:p>
            <a:pPr marL="355600" marR="5080" indent="-342900">
              <a:lnSpc>
                <a:spcPts val="218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K-8: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Students with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WIDA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score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of 3.5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–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4.2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should</a:t>
            </a:r>
            <a:r>
              <a:rPr lang="en-US" sz="2400" spc="-19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enrolled</a:t>
            </a:r>
            <a:r>
              <a:rPr lang="en-US" sz="2400" spc="-114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</a:t>
            </a:r>
            <a:r>
              <a:rPr lang="en-US" sz="2400" spc="-4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 correct ESL course code manual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and</a:t>
            </a:r>
            <a:r>
              <a:rPr lang="en-US" sz="2400" spc="-1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</a:t>
            </a:r>
            <a:r>
              <a:rPr lang="en-US" sz="2400" spc="-8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appropriate</a:t>
            </a:r>
            <a:r>
              <a:rPr lang="en-US" sz="2400" spc="-229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ELA course code found on page 5 of the Scheduling for Assessment Provisioning.</a:t>
            </a:r>
            <a:endParaRPr lang="en-US" sz="2400" spc="-10" dirty="0">
              <a:solidFill>
                <a:srgbClr val="75787A"/>
              </a:solidFill>
              <a:latin typeface="Open Sans"/>
              <a:ea typeface="Open Sans"/>
              <a:cs typeface="Open Sans"/>
            </a:endParaRPr>
          </a:p>
          <a:p>
            <a:pPr marL="256540" indent="-256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52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9CC67-B068-4E36-AE06-07C3059C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Codes: Grades 2-8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CBFF985-F279-45C7-823C-649B406D1912}"/>
              </a:ext>
            </a:extLst>
          </p:cNvPr>
          <p:cNvSpPr/>
          <p:nvPr/>
        </p:nvSpPr>
        <p:spPr>
          <a:xfrm>
            <a:off x="2851911" y="1701292"/>
            <a:ext cx="0" cy="3369945"/>
          </a:xfrm>
          <a:custGeom>
            <a:avLst/>
            <a:gdLst/>
            <a:ahLst/>
            <a:cxnLst/>
            <a:rect l="l" t="t" r="r" b="b"/>
            <a:pathLst>
              <a:path h="3369945">
                <a:moveTo>
                  <a:pt x="0" y="0"/>
                </a:moveTo>
                <a:lnTo>
                  <a:pt x="0" y="3369564"/>
                </a:lnTo>
              </a:path>
            </a:pathLst>
          </a:custGeom>
          <a:ln w="12703">
            <a:solidFill>
              <a:srgbClr val="7578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F101566B-EC1D-41FA-A4BA-783345C0716C}"/>
              </a:ext>
            </a:extLst>
          </p:cNvPr>
          <p:cNvSpPr/>
          <p:nvPr/>
        </p:nvSpPr>
        <p:spPr>
          <a:xfrm>
            <a:off x="1973833" y="5058155"/>
            <a:ext cx="871855" cy="0"/>
          </a:xfrm>
          <a:custGeom>
            <a:avLst/>
            <a:gdLst/>
            <a:ahLst/>
            <a:cxnLst/>
            <a:rect l="l" t="t" r="r" b="b"/>
            <a:pathLst>
              <a:path w="871855">
                <a:moveTo>
                  <a:pt x="0" y="0"/>
                </a:moveTo>
                <a:lnTo>
                  <a:pt x="871728" y="0"/>
                </a:lnTo>
              </a:path>
            </a:pathLst>
          </a:custGeom>
          <a:ln w="12703">
            <a:solidFill>
              <a:srgbClr val="7578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E0EDE2C4-E0A9-4C5A-9203-3B93A121C681}"/>
              </a:ext>
            </a:extLst>
          </p:cNvPr>
          <p:cNvSpPr/>
          <p:nvPr/>
        </p:nvSpPr>
        <p:spPr>
          <a:xfrm>
            <a:off x="2845561" y="5058155"/>
            <a:ext cx="5823585" cy="0"/>
          </a:xfrm>
          <a:custGeom>
            <a:avLst/>
            <a:gdLst/>
            <a:ahLst/>
            <a:cxnLst/>
            <a:rect l="l" t="t" r="r" b="b"/>
            <a:pathLst>
              <a:path w="5823584">
                <a:moveTo>
                  <a:pt x="0" y="0"/>
                </a:moveTo>
                <a:lnTo>
                  <a:pt x="5823331" y="0"/>
                </a:lnTo>
              </a:path>
            </a:pathLst>
          </a:custGeom>
          <a:ln w="25406">
            <a:solidFill>
              <a:srgbClr val="7578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968E206C-9E3D-4F2C-A6BF-D51E7AC32D4C}"/>
              </a:ext>
            </a:extLst>
          </p:cNvPr>
          <p:cNvSpPr/>
          <p:nvPr/>
        </p:nvSpPr>
        <p:spPr>
          <a:xfrm>
            <a:off x="2890901" y="1718817"/>
            <a:ext cx="1219200" cy="3342640"/>
          </a:xfrm>
          <a:custGeom>
            <a:avLst/>
            <a:gdLst/>
            <a:ahLst/>
            <a:cxnLst/>
            <a:rect l="l" t="t" r="r" b="b"/>
            <a:pathLst>
              <a:path w="1219200" h="3342640">
                <a:moveTo>
                  <a:pt x="0" y="3342385"/>
                </a:moveTo>
                <a:lnTo>
                  <a:pt x="1219200" y="3342385"/>
                </a:lnTo>
                <a:lnTo>
                  <a:pt x="1219200" y="0"/>
                </a:lnTo>
                <a:lnTo>
                  <a:pt x="0" y="0"/>
                </a:lnTo>
                <a:lnTo>
                  <a:pt x="0" y="3342385"/>
                </a:lnTo>
                <a:close/>
              </a:path>
            </a:pathLst>
          </a:custGeom>
          <a:solidFill>
            <a:srgbClr val="2CCCD2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DABB7269-284C-42B8-9B66-510F77162D4E}"/>
              </a:ext>
            </a:extLst>
          </p:cNvPr>
          <p:cNvSpPr/>
          <p:nvPr/>
        </p:nvSpPr>
        <p:spPr>
          <a:xfrm>
            <a:off x="2890901" y="1718817"/>
            <a:ext cx="1219200" cy="3342640"/>
          </a:xfrm>
          <a:custGeom>
            <a:avLst/>
            <a:gdLst/>
            <a:ahLst/>
            <a:cxnLst/>
            <a:rect l="l" t="t" r="r" b="b"/>
            <a:pathLst>
              <a:path w="1219200" h="3342640">
                <a:moveTo>
                  <a:pt x="0" y="3342385"/>
                </a:moveTo>
                <a:lnTo>
                  <a:pt x="1219200" y="3342385"/>
                </a:lnTo>
                <a:lnTo>
                  <a:pt x="1219200" y="0"/>
                </a:lnTo>
                <a:lnTo>
                  <a:pt x="0" y="0"/>
                </a:lnTo>
                <a:lnTo>
                  <a:pt x="0" y="3342385"/>
                </a:lnTo>
                <a:close/>
              </a:path>
            </a:pathLst>
          </a:custGeom>
          <a:ln w="63516">
            <a:solidFill>
              <a:srgbClr val="2099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13">
            <a:extLst>
              <a:ext uri="{FF2B5EF4-FFF2-40B4-BE49-F238E27FC236}">
                <a16:creationId xmlns:a16="http://schemas.microsoft.com/office/drawing/2014/main" id="{55AFBAD6-646F-471A-B9AB-769B0DEAD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617509"/>
              </p:ext>
            </p:extLst>
          </p:nvPr>
        </p:nvGraphicFramePr>
        <p:xfrm>
          <a:off x="1973832" y="1728342"/>
          <a:ext cx="6692899" cy="33503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4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503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Grade</a:t>
                      </a:r>
                      <a:endParaRPr sz="1500">
                        <a:latin typeface="Open Sans"/>
                        <a:cs typeface="Open Sans"/>
                      </a:endParaRPr>
                    </a:p>
                  </a:txBody>
                  <a:tcPr marL="0" marR="0" marT="150495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5787A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EL</a:t>
                      </a:r>
                      <a:r>
                        <a:rPr sz="1500" b="1" spc="2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Course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36195" marB="0">
                    <a:lnT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5787A"/>
                    </a:solidFill>
                  </a:tcPr>
                </a:tc>
                <a:tc>
                  <a:txBody>
                    <a:bodyPr/>
                    <a:lstStyle/>
                    <a:p>
                      <a:pPr marL="17526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spc="1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ACH</a:t>
                      </a:r>
                      <a:r>
                        <a:rPr sz="1500" b="1" spc="-5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Course</a:t>
                      </a:r>
                      <a:r>
                        <a:rPr sz="1500" b="1" spc="-3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36195" marB="0">
                    <a:lnT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Comprehensive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Course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r>
                        <a:rPr sz="1500" b="1" spc="-3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36195" marB="0">
                    <a:lnT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906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ALT</a:t>
                      </a:r>
                      <a:r>
                        <a:rPr sz="1500" b="1" spc="-7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ELA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  <a:p>
                      <a:pPr marL="990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Course</a:t>
                      </a:r>
                      <a:r>
                        <a:rPr sz="1500" b="1" spc="-3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Code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36195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715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2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2710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G22200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2710" marB="0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30797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0120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271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0120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271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S01200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2710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946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3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4610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G22300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461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0130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461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0130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461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S01300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54610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4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117475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G22400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117475" marB="0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0140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11747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0140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11747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S01400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117475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921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5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6995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G22500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699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0150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699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0150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699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S01500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6995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240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6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3345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G22600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3345" marB="0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0160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334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0160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3345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S01600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93345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049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7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7630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19050">
                      <a:solidFill>
                        <a:srgbClr val="75787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G22700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763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0170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763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0170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7630" marB="0"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S01700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87630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987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8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76200" marB="0">
                    <a:lnL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>
                      <a:solidFill>
                        <a:srgbClr val="75787A"/>
                      </a:solidFill>
                      <a:prstDash val="solid"/>
                    </a:lnT>
                    <a:lnB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spc="2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G22800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76200" marB="0">
                    <a:lnB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327025" algn="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spc="1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G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0180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76200" marB="0">
                    <a:lnB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37210" algn="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spc="-3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</a:t>
                      </a:r>
                      <a:r>
                        <a:rPr sz="1400" spc="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0180</a:t>
                      </a:r>
                      <a:r>
                        <a:rPr sz="1400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1</a:t>
                      </a:r>
                      <a:endParaRPr sz="1400">
                        <a:latin typeface="Open Sans"/>
                        <a:cs typeface="Open Sans"/>
                      </a:endParaRPr>
                    </a:p>
                  </a:txBody>
                  <a:tcPr marL="0" marR="0" marT="76200" marB="0">
                    <a:lnB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CCD2">
                        <a:alpha val="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spc="15" dirty="0">
                          <a:solidFill>
                            <a:srgbClr val="75787A"/>
                          </a:solidFill>
                          <a:latin typeface="Open Sans"/>
                          <a:cs typeface="Open Sans"/>
                        </a:rPr>
                        <a:t>S01800</a:t>
                      </a:r>
                      <a:endParaRPr sz="1400" dirty="0">
                        <a:latin typeface="Open Sans"/>
                        <a:cs typeface="Open Sans"/>
                      </a:endParaRPr>
                    </a:p>
                  </a:txBody>
                  <a:tcPr marL="0" marR="0" marT="76200" marB="0">
                    <a:lnR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CCD2">
                        <a:alpha val="509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object 14">
            <a:extLst>
              <a:ext uri="{FF2B5EF4-FFF2-40B4-BE49-F238E27FC236}">
                <a16:creationId xmlns:a16="http://schemas.microsoft.com/office/drawing/2014/main" id="{49E03734-FF37-4069-96AC-58E8F8528016}"/>
              </a:ext>
            </a:extLst>
          </p:cNvPr>
          <p:cNvSpPr/>
          <p:nvPr/>
        </p:nvSpPr>
        <p:spPr>
          <a:xfrm>
            <a:off x="4110101" y="1728342"/>
            <a:ext cx="4562475" cy="3352165"/>
          </a:xfrm>
          <a:custGeom>
            <a:avLst/>
            <a:gdLst/>
            <a:ahLst/>
            <a:cxnLst/>
            <a:rect l="l" t="t" r="r" b="b"/>
            <a:pathLst>
              <a:path w="4495800" h="3352165">
                <a:moveTo>
                  <a:pt x="0" y="3351910"/>
                </a:moveTo>
                <a:lnTo>
                  <a:pt x="4495800" y="3351910"/>
                </a:lnTo>
                <a:lnTo>
                  <a:pt x="4495800" y="0"/>
                </a:lnTo>
                <a:lnTo>
                  <a:pt x="0" y="0"/>
                </a:lnTo>
                <a:lnTo>
                  <a:pt x="0" y="3351910"/>
                </a:lnTo>
                <a:close/>
              </a:path>
            </a:pathLst>
          </a:custGeom>
          <a:ln w="63516">
            <a:solidFill>
              <a:srgbClr val="2099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3CDC75FA-35F1-4B66-92C8-3334B5F1DAFE}"/>
              </a:ext>
            </a:extLst>
          </p:cNvPr>
          <p:cNvSpPr/>
          <p:nvPr/>
        </p:nvSpPr>
        <p:spPr>
          <a:xfrm>
            <a:off x="3352119" y="5286057"/>
            <a:ext cx="91848" cy="19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139143DE-C899-43A9-A317-A53BFCDA085F}"/>
              </a:ext>
            </a:extLst>
          </p:cNvPr>
          <p:cNvSpPr/>
          <p:nvPr/>
        </p:nvSpPr>
        <p:spPr>
          <a:xfrm>
            <a:off x="6390773" y="5286057"/>
            <a:ext cx="139115" cy="196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958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519E-17CB-4183-A90C-290F1538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 Tidbits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20B0-1E15-4563-A653-39681807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Grades</a:t>
            </a:r>
            <a:r>
              <a:rPr lang="en-US" sz="2400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9-12</a:t>
            </a:r>
            <a:endParaRPr lang="en-US" sz="2400" dirty="0">
              <a:latin typeface="Open Sans"/>
              <a:cs typeface="Open Sans"/>
            </a:endParaRPr>
          </a:p>
          <a:p>
            <a:pPr marL="655320" marR="908685" lvl="1" indent="-342900">
              <a:lnSpc>
                <a:spcPct val="101699"/>
              </a:lnSpc>
              <a:spcBef>
                <a:spcPts val="5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45440" algn="l"/>
                <a:tab pos="346075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take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at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least one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ENG 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while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pc="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HS.</a:t>
            </a:r>
            <a:endParaRPr lang="en-US" dirty="0">
              <a:cs typeface="Open Sans"/>
            </a:endParaRPr>
          </a:p>
          <a:p>
            <a:pPr marL="655320" marR="908685" lvl="1" indent="-342900">
              <a:lnSpc>
                <a:spcPct val="101699"/>
              </a:lnSpc>
              <a:spcBef>
                <a:spcPts val="52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be scheduled by using ENG course codes, not ESL course code</a:t>
            </a:r>
            <a:endParaRPr lang="en-US" spc="15" dirty="0">
              <a:solidFill>
                <a:srgbClr val="75787A"/>
              </a:solidFill>
              <a:cs typeface="Open Sans"/>
            </a:endParaRPr>
          </a:p>
          <a:p>
            <a:pPr marL="256540" indent="-256540">
              <a:spcBef>
                <a:spcPts val="1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endParaRPr lang="en-US" sz="2950" dirty="0">
              <a:solidFill>
                <a:srgbClr val="3C3E40"/>
              </a:solidFill>
              <a:cs typeface="Open Sans"/>
            </a:endParaRPr>
          </a:p>
          <a:p>
            <a:pPr marL="355600" indent="-342900">
              <a:lnSpc>
                <a:spcPts val="2865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WIDA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Proficiency levels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below</a:t>
            </a:r>
            <a:r>
              <a:rPr lang="en-US" sz="2400" spc="2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3.5-</a:t>
            </a:r>
            <a:r>
              <a:rPr lang="en-US" spc="-5" dirty="0"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use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G22H00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</a:t>
            </a:r>
            <a:r>
              <a:rPr lang="en-US" sz="2400" spc="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G22H03.</a:t>
            </a:r>
            <a:endParaRPr lang="en-US" sz="2400" dirty="0">
              <a:latin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900" dirty="0">
              <a:cs typeface="Open Sans"/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G22H04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is </a:t>
            </a:r>
            <a:r>
              <a:rPr lang="en-US" sz="240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used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when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proficiency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levels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are </a:t>
            </a: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3.5 and higher</a:t>
            </a:r>
            <a:endParaRPr lang="en-US" sz="2400" spc="5" dirty="0">
              <a:solidFill>
                <a:srgbClr val="75787A"/>
              </a:solidFill>
              <a:latin typeface="Open Sans"/>
              <a:ea typeface="Open Sans"/>
              <a:cs typeface="Open Sans"/>
            </a:endParaRPr>
          </a:p>
          <a:p>
            <a:pPr marL="655955" marR="112395" lvl="1" indent="-213995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be enrolled in ENG and ESL course codes during the same semester</a:t>
            </a:r>
            <a:endParaRPr lang="en-US" dirty="0">
              <a:solidFill>
                <a:srgbClr val="75787A"/>
              </a:solidFill>
            </a:endParaRPr>
          </a:p>
          <a:p>
            <a:pPr marL="655955" marR="112395" lvl="1" indent="-213995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355600" marR="112395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75787A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7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7C10-B435-4474-B80E-C7A8286F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TCAP</a:t>
            </a:r>
            <a:br>
              <a:rPr lang="en-US" dirty="0"/>
            </a:br>
            <a:r>
              <a:rPr lang="en-US" sz="2400" dirty="0"/>
              <a:t>TN Comprehensive Assessment Program </a:t>
            </a:r>
          </a:p>
        </p:txBody>
      </p:sp>
    </p:spTree>
    <p:extLst>
      <p:ext uri="{BB962C8B-B14F-4D97-AF65-F5344CB8AC3E}">
        <p14:creationId xmlns:p14="http://schemas.microsoft.com/office/powerpoint/2010/main" val="505755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D024-E550-41A5-93F4-E19846DA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0" dirty="0">
                <a:latin typeface="Georgia"/>
              </a:rPr>
              <a:t>HS Example: Below 3.5 Student Scheduling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C47E4-3F4D-45DB-9B8C-5A9332A43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10174171" cy="48982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dirty="0">
                <a:latin typeface="Open Sans"/>
                <a:ea typeface="Open Sans"/>
                <a:cs typeface="Open Sans"/>
              </a:rPr>
              <a:t>9th grade year – scheduled for G22H00  (English credit)</a:t>
            </a:r>
          </a:p>
          <a:p>
            <a:pPr marL="0" indent="0">
              <a:buNone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dirty="0">
                <a:latin typeface="Open Sans"/>
                <a:ea typeface="Open Sans"/>
                <a:cs typeface="Open Sans"/>
              </a:rPr>
              <a:t>10th grade year – scheduled for G22H01 (English credit)</a:t>
            </a:r>
          </a:p>
          <a:p>
            <a:pPr marL="0" indent="0">
              <a:buNone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256540" indent="-256540"/>
            <a:r>
              <a:rPr lang="en-US" dirty="0">
                <a:latin typeface="Open Sans"/>
                <a:ea typeface="Open Sans"/>
                <a:cs typeface="Open Sans"/>
              </a:rPr>
              <a:t>11th grade year – scheduled for G22H02 and G01H09 (Eng. I)</a:t>
            </a:r>
          </a:p>
          <a:p>
            <a:pPr marL="556895" lvl="1" indent="-213995"/>
            <a:r>
              <a:rPr lang="en-US" dirty="0">
                <a:latin typeface="Open Sans"/>
                <a:ea typeface="Open Sans"/>
                <a:cs typeface="Open Sans"/>
              </a:rPr>
              <a:t>English I is the credit for that year</a:t>
            </a:r>
          </a:p>
          <a:p>
            <a:pPr marL="556895" lvl="1" indent="-213995"/>
            <a:r>
              <a:rPr lang="en-US" dirty="0">
                <a:latin typeface="Open Sans"/>
                <a:ea typeface="Open Sans"/>
                <a:cs typeface="Open Sans"/>
              </a:rPr>
              <a:t>Must take EOC for Eng. I</a:t>
            </a:r>
          </a:p>
          <a:p>
            <a:pPr marL="342900" lvl="1" indent="0">
              <a:buNone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256540" indent="-342900">
              <a:buFont typeface="Wingdings" panose="020B0604020202020204" pitchFamily="34" charset="0"/>
              <a:buChar char="§"/>
            </a:pPr>
            <a:r>
              <a:rPr lang="en-US" dirty="0">
                <a:latin typeface="Open Sans"/>
                <a:ea typeface="Open Sans"/>
                <a:cs typeface="Open Sans"/>
              </a:rPr>
              <a:t>12th grade year – schedule for G22H03 and G01H13 (Eng. IV)</a:t>
            </a:r>
          </a:p>
          <a:p>
            <a:pPr marL="556895" lvl="1" indent="-213995"/>
            <a:r>
              <a:rPr lang="en-US" dirty="0">
                <a:latin typeface="Open Sans"/>
                <a:ea typeface="Open Sans"/>
                <a:cs typeface="Open Sans"/>
              </a:rPr>
              <a:t>English IV is the credit for that year</a:t>
            </a:r>
          </a:p>
          <a:p>
            <a:pPr marL="556895" lvl="1" indent="-213995"/>
            <a:r>
              <a:rPr lang="en-US" dirty="0">
                <a:latin typeface="Open Sans"/>
                <a:ea typeface="Open Sans"/>
                <a:cs typeface="Open Sans"/>
              </a:rPr>
              <a:t>No EOC assessment</a:t>
            </a:r>
          </a:p>
        </p:txBody>
      </p:sp>
    </p:spTree>
    <p:extLst>
      <p:ext uri="{BB962C8B-B14F-4D97-AF65-F5344CB8AC3E}">
        <p14:creationId xmlns:p14="http://schemas.microsoft.com/office/powerpoint/2010/main" val="659623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A673-061C-494C-8161-AB20C1C5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Understanding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5FF9F-BD75-4C67-9F2B-7A1A1A70D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None/>
            </a:pPr>
            <a:r>
              <a:rPr lang="en-US" sz="2400" b="1" spc="-30" dirty="0">
                <a:solidFill>
                  <a:srgbClr val="75787A"/>
                </a:solidFill>
                <a:latin typeface="Open Sans"/>
                <a:cs typeface="Open Sans"/>
              </a:rPr>
              <a:t>True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lang="en-US" sz="2400" b="1" spc="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False</a:t>
            </a:r>
            <a:endParaRPr lang="en-US" sz="2400" b="1" dirty="0">
              <a:latin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900" dirty="0">
              <a:cs typeface="Open Sans"/>
            </a:endParaRPr>
          </a:p>
          <a:p>
            <a:pPr marL="98425" marR="1474470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TCAP-Alt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 </a:t>
            </a:r>
            <a:r>
              <a:rPr lang="en-US" sz="2400" b="1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are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lang="en-US" sz="2400" b="1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same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as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Comprehensive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</a:t>
            </a:r>
            <a:r>
              <a:rPr lang="en-US" sz="2400" b="1" spc="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codes?</a:t>
            </a:r>
            <a:endParaRPr lang="en-US" sz="2400" b="1" dirty="0">
              <a:latin typeface="Open Sans"/>
              <a:ea typeface="Open Sans"/>
              <a:cs typeface="Open Sans"/>
            </a:endParaRPr>
          </a:p>
          <a:p>
            <a:pPr marL="98425" marR="1474470" indent="-342900">
              <a:lnSpc>
                <a:spcPct val="1016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  <a:tab pos="270510" algn="l"/>
              </a:tabLst>
            </a:pPr>
            <a:r>
              <a:rPr lang="en-US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False,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TCAP-Alt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are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used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only the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severe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cognitive  delay students </a:t>
            </a:r>
            <a:r>
              <a:rPr lang="en-US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(1%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population) 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and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only take the Alt</a:t>
            </a:r>
            <a:r>
              <a:rPr lang="en-US" spc="2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-3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assessment.</a:t>
            </a:r>
            <a:endParaRPr lang="en-US">
              <a:ea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900" dirty="0">
              <a:cs typeface="Open Sans"/>
            </a:endParaRPr>
          </a:p>
          <a:p>
            <a:pPr marL="98425" marR="45085" indent="-342900">
              <a:lnSpc>
                <a:spcPct val="1004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 </a:t>
            </a:r>
            <a:r>
              <a:rPr lang="en-US" sz="2400" b="1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students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only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need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to </a:t>
            </a:r>
            <a:r>
              <a:rPr lang="en-US" sz="2400" b="1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 </a:t>
            </a:r>
            <a:r>
              <a:rPr lang="en-US" sz="2400" b="1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scheduled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</a:t>
            </a:r>
            <a:r>
              <a:rPr lang="en-US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course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to </a:t>
            </a:r>
            <a:r>
              <a:rPr lang="en-US" sz="2400" b="1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pulled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into </a:t>
            </a:r>
            <a:r>
              <a:rPr lang="en-US" sz="2400" b="1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TCAP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administration</a:t>
            </a:r>
            <a:r>
              <a:rPr lang="en-US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platform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</a:t>
            </a:r>
            <a:r>
              <a:rPr lang="en-US" sz="2400" b="1" spc="3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ELA/Eng.?</a:t>
            </a:r>
            <a:endParaRPr lang="en-US" b="1" dirty="0">
              <a:solidFill>
                <a:srgbClr val="3C3E40"/>
              </a:solidFill>
              <a:ea typeface="Open Sans"/>
              <a:cs typeface="Open Sans"/>
            </a:endParaRPr>
          </a:p>
          <a:p>
            <a:pPr marL="98425" marR="45085" indent="-342900">
              <a:lnSpc>
                <a:spcPct val="1004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pc="-2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False,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they </a:t>
            </a:r>
            <a:r>
              <a:rPr lang="en-US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must </a:t>
            </a:r>
            <a:r>
              <a:rPr lang="en-US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be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scheduled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for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both EL course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 </a:t>
            </a:r>
            <a:r>
              <a:rPr lang="en-US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and  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ELA/Eng course</a:t>
            </a:r>
            <a:r>
              <a:rPr lang="en-US" spc="14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codes</a:t>
            </a:r>
            <a:endParaRPr lang="en-US">
              <a:ea typeface="Open Sans"/>
              <a:cs typeface="Open Sans"/>
            </a:endParaRPr>
          </a:p>
          <a:p>
            <a:pPr marL="256540" indent="-25654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013F-8769-4179-B9D1-906F91AE7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SIS to EIS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80BCB-4765-48E4-A9E9-C689153DF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63"/>
          <a:stretch/>
        </p:blipFill>
        <p:spPr>
          <a:xfrm>
            <a:off x="914400" y="1841188"/>
            <a:ext cx="7163149" cy="158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7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D030-4601-4C3F-9866-45712714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Rules for EIS Enrollment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B176C-8B2D-49DA-B261-7A593053C4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marL="0" marR="457200" indent="0">
              <a:lnSpc>
                <a:spcPts val="1950"/>
              </a:lnSpc>
              <a:spcBef>
                <a:spcPts val="190"/>
              </a:spcBef>
              <a:buNone/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record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result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b="1" dirty="0">
                <a:solidFill>
                  <a:srgbClr val="75787A"/>
                </a:solidFill>
                <a:latin typeface="Open Sans"/>
                <a:cs typeface="Open Sans"/>
              </a:rPr>
              <a:t>registration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,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must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have: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365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Active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lang="en-US" sz="2400" spc="-1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school/district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350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Instructional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record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that</a:t>
            </a:r>
            <a:r>
              <a:rPr lang="en-US" sz="2400" spc="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enrollment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420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Student Class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Assignment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(course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code)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that</a:t>
            </a:r>
            <a:r>
              <a:rPr lang="en-US" sz="2400" spc="-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enrollment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425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Section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(local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number)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lang="en-US" sz="2400" spc="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endParaRPr lang="en-US" sz="2400" dirty="0">
              <a:latin typeface="Open Sans"/>
              <a:cs typeface="Open Sans"/>
            </a:endParaRPr>
          </a:p>
          <a:p>
            <a:pPr marL="812165" marR="389890" indent="-457200">
              <a:lnSpc>
                <a:spcPts val="1950"/>
              </a:lnSpc>
              <a:spcBef>
                <a:spcPts val="509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3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identified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teacher of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record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section 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(master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teacher</a:t>
            </a:r>
            <a:r>
              <a:rPr lang="en-US" sz="2400" spc="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record)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365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Valid </a:t>
            </a:r>
            <a:r>
              <a:rPr lang="en-US" sz="2400" b="1" spc="-3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License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number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teacher of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record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350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3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b="1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r>
              <a:rPr lang="en-US" sz="2400" b="1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set</a:t>
            </a:r>
            <a:endParaRPr lang="en-US" sz="2400" dirty="0">
              <a:latin typeface="Open Sans"/>
              <a:cs typeface="Open Sans"/>
            </a:endParaRPr>
          </a:p>
          <a:p>
            <a:pPr marL="812165" indent="-457200">
              <a:lnSpc>
                <a:spcPct val="100000"/>
              </a:lnSpc>
              <a:spcBef>
                <a:spcPts val="420"/>
              </a:spcBef>
              <a:buClr>
                <a:srgbClr val="FF0000"/>
              </a:buClr>
              <a:buFont typeface="+mj-lt"/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Begin/End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</a:t>
            </a: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5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DACF-0F2F-42AD-9A5E-D69CD221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Student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B84400C6-58AF-483F-B74E-631F8060DA00}"/>
              </a:ext>
            </a:extLst>
          </p:cNvPr>
          <p:cNvSpPr/>
          <p:nvPr/>
        </p:nvSpPr>
        <p:spPr>
          <a:xfrm>
            <a:off x="4719970" y="3238799"/>
            <a:ext cx="543146" cy="732155"/>
          </a:xfrm>
          <a:custGeom>
            <a:avLst/>
            <a:gdLst/>
            <a:ahLst/>
            <a:cxnLst/>
            <a:rect l="l" t="t" r="r" b="b"/>
            <a:pathLst>
              <a:path w="85725" h="732154">
                <a:moveTo>
                  <a:pt x="57150" y="71374"/>
                </a:moveTo>
                <a:lnTo>
                  <a:pt x="28575" y="71374"/>
                </a:lnTo>
                <a:lnTo>
                  <a:pt x="28575" y="731647"/>
                </a:lnTo>
                <a:lnTo>
                  <a:pt x="57150" y="731647"/>
                </a:lnTo>
                <a:lnTo>
                  <a:pt x="57150" y="71374"/>
                </a:lnTo>
                <a:close/>
              </a:path>
              <a:path w="85725" h="732154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38" y="71374"/>
                </a:lnTo>
                <a:lnTo>
                  <a:pt x="42799" y="0"/>
                </a:lnTo>
                <a:close/>
              </a:path>
              <a:path w="85725" h="732154">
                <a:moveTo>
                  <a:pt x="78538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38" y="713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068EB044-3C20-464E-B9B9-96A5ADE788DF}"/>
              </a:ext>
            </a:extLst>
          </p:cNvPr>
          <p:cNvSpPr txBox="1"/>
          <p:nvPr/>
        </p:nvSpPr>
        <p:spPr>
          <a:xfrm>
            <a:off x="4719969" y="4078268"/>
            <a:ext cx="283146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USID</a:t>
            </a:r>
            <a:endParaRPr sz="1800">
              <a:latin typeface="Open Sans"/>
              <a:cs typeface="Open Sans"/>
            </a:endParaRPr>
          </a:p>
          <a:p>
            <a:pPr marL="12700">
              <a:lnSpc>
                <a:spcPts val="2130"/>
              </a:lnSpc>
            </a:pP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Unique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State</a:t>
            </a:r>
            <a:r>
              <a:rPr sz="18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Identification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1BF20DD0-1A72-47CA-9366-63C4F4AD6F9E}"/>
              </a:ext>
            </a:extLst>
          </p:cNvPr>
          <p:cNvSpPr/>
          <p:nvPr/>
        </p:nvSpPr>
        <p:spPr>
          <a:xfrm>
            <a:off x="2528477" y="2366731"/>
            <a:ext cx="8613938" cy="77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502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3DC9-223A-4CCD-A6E3-92A94036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Student Schedule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E1A3F16B-50E4-4B66-9F12-C9A3B99B5BBC}"/>
              </a:ext>
            </a:extLst>
          </p:cNvPr>
          <p:cNvSpPr/>
          <p:nvPr/>
        </p:nvSpPr>
        <p:spPr>
          <a:xfrm>
            <a:off x="3417428" y="1661032"/>
            <a:ext cx="6813744" cy="47721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525D92-FD30-452B-98BE-351769C927A8}"/>
              </a:ext>
            </a:extLst>
          </p:cNvPr>
          <p:cNvSpPr/>
          <p:nvPr/>
        </p:nvSpPr>
        <p:spPr>
          <a:xfrm>
            <a:off x="2229709" y="4008474"/>
            <a:ext cx="1041991" cy="404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74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E4854-1ABF-4E64-A3D2-765A7EE1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</a:t>
            </a:r>
            <a:r>
              <a:rPr lang="en-US" dirty="0" err="1"/>
              <a:t>Student_Assessed</a:t>
            </a:r>
            <a:r>
              <a:rPr lang="en-US" dirty="0"/>
              <a:t> Course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AFA2A9C-D107-4656-9E54-9DBF232D9421}"/>
              </a:ext>
            </a:extLst>
          </p:cNvPr>
          <p:cNvSpPr/>
          <p:nvPr/>
        </p:nvSpPr>
        <p:spPr>
          <a:xfrm>
            <a:off x="2871239" y="2108410"/>
            <a:ext cx="8072677" cy="3706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249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93AC-EEF0-4BAC-BD0A-60706FBD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D6412-724C-4077-BB35-35FB9379D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Primary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Enrollment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b="1" spc="-25" dirty="0">
                <a:solidFill>
                  <a:srgbClr val="75787A"/>
                </a:solidFill>
                <a:latin typeface="Open Sans"/>
                <a:cs typeface="Open Sans"/>
              </a:rPr>
              <a:t>only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24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900" dirty="0">
              <a:latin typeface="Open Sans"/>
              <a:cs typeface="Open Sans"/>
            </a:endParaRPr>
          </a:p>
          <a:p>
            <a:pPr marL="354965" marR="513715" indent="-342900">
              <a:lnSpc>
                <a:spcPct val="101699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Schedule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reflect the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course codes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are</a:t>
            </a:r>
            <a:r>
              <a:rPr lang="en-US" sz="2400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taking:</a:t>
            </a:r>
            <a:endParaRPr lang="en-US" dirty="0">
              <a:latin typeface="Open Sans"/>
              <a:cs typeface="Open Sans"/>
            </a:endParaRPr>
          </a:p>
          <a:p>
            <a:pPr marL="354965" marR="513715" indent="-342900">
              <a:lnSpc>
                <a:spcPct val="101699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70510" algn="l"/>
              </a:tabLst>
            </a:pPr>
            <a:endParaRPr lang="en-US" sz="1800" spc="-1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354965" marR="513715" indent="-342900">
              <a:lnSpc>
                <a:spcPct val="101699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Examples:</a:t>
            </a:r>
            <a:endParaRPr lang="en-US" dirty="0">
              <a:latin typeface="Open Sans"/>
              <a:cs typeface="Open Sans"/>
            </a:endParaRPr>
          </a:p>
          <a:p>
            <a:pPr marL="717550" lvl="1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8975" algn="l"/>
                <a:tab pos="6896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1: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Algebra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1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8th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ELA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–</a:t>
            </a:r>
            <a:r>
              <a:rPr lang="en-US" dirty="0"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does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not take 8th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math.</a:t>
            </a:r>
            <a:endParaRPr lang="en-US" dirty="0">
              <a:latin typeface="Open Sans"/>
              <a:cs typeface="Open Sans"/>
            </a:endParaRPr>
          </a:p>
          <a:p>
            <a:pPr marL="717550" lvl="1" indent="-285750">
              <a:lnSpc>
                <a:spcPct val="100000"/>
              </a:lnSpc>
              <a:spcBef>
                <a:spcPts val="47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8975" algn="l"/>
                <a:tab pos="6896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2: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Alg. 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1,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7th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math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ELA</a:t>
            </a:r>
            <a:r>
              <a:rPr lang="en-US" spc="-25" dirty="0"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takes all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three</a:t>
            </a:r>
            <a:r>
              <a:rPr lang="en-US" spc="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assessments.</a:t>
            </a:r>
            <a:endParaRPr lang="en-US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33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013F-8769-4179-B9D1-906F91AE7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EIS to</a:t>
            </a:r>
            <a:br>
              <a:rPr lang="en-US" dirty="0"/>
            </a:br>
            <a:r>
              <a:rPr lang="en-US" dirty="0"/>
              <a:t>Visibility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1EC3-A12C-4375-A1D0-0CF0EB14A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3" b="26484"/>
          <a:stretch/>
        </p:blipFill>
        <p:spPr>
          <a:xfrm>
            <a:off x="466783" y="1740028"/>
            <a:ext cx="7436302" cy="16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4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69475-8DF6-4A48-99DE-00DD28B32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7" y="1531917"/>
            <a:ext cx="9497369" cy="4308813"/>
          </a:xfrm>
        </p:spPr>
        <p:txBody>
          <a:bodyPr>
            <a:normAutofit/>
          </a:bodyPr>
          <a:lstStyle/>
          <a:p>
            <a:pPr marL="381000" marR="127635" indent="-342900">
              <a:spcBef>
                <a:spcPts val="39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important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check the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Visibility </a:t>
            </a:r>
            <a:r>
              <a:rPr lang="en-US" sz="2800" spc="-4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800" spc="5" dirty="0">
                <a:solidFill>
                  <a:srgbClr val="75787A"/>
                </a:solidFill>
                <a:latin typeface="Open Sans"/>
                <a:cs typeface="Open Sans"/>
              </a:rPr>
              <a:t>when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800" spc="5" dirty="0">
                <a:solidFill>
                  <a:srgbClr val="75787A"/>
                </a:solidFill>
                <a:latin typeface="Open Sans"/>
                <a:cs typeface="Open Sans"/>
              </a:rPr>
              <a:t>opens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. </a:t>
            </a:r>
          </a:p>
          <a:p>
            <a:pPr marL="680963" marR="127635" lvl="1" indent="-342900">
              <a:spcBef>
                <a:spcPts val="39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For fall 2021, this was in August.</a:t>
            </a:r>
          </a:p>
          <a:p>
            <a:pPr marL="680963" marR="127635" lvl="1" indent="-342900">
              <a:spcBef>
                <a:spcPts val="39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endParaRPr lang="en-US" dirty="0">
              <a:latin typeface="Open Sans"/>
              <a:cs typeface="Open Sans"/>
            </a:endParaRPr>
          </a:p>
          <a:p>
            <a:pPr marL="442987" marR="53340" indent="-285750">
              <a:spcBef>
                <a:spcPts val="51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14375" algn="l"/>
                <a:tab pos="715010" algn="l"/>
              </a:tabLst>
            </a:pP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z="2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platform that 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helps </a:t>
            </a:r>
            <a:r>
              <a:rPr lang="en-US" sz="2800" spc="10" dirty="0">
                <a:solidFill>
                  <a:srgbClr val="75787A"/>
                </a:solidFill>
                <a:latin typeface="Open Sans"/>
                <a:cs typeface="Open Sans"/>
              </a:rPr>
              <a:t>us 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know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there are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issues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800" spc="-15" dirty="0">
                <a:solidFill>
                  <a:srgbClr val="75787A"/>
                </a:solidFill>
                <a:latin typeface="Open Sans"/>
                <a:cs typeface="Open Sans"/>
              </a:rPr>
              <a:t>district </a:t>
            </a:r>
            <a:r>
              <a:rPr lang="en-US" sz="2800" dirty="0">
                <a:solidFill>
                  <a:srgbClr val="75787A"/>
                </a:solidFill>
                <a:latin typeface="Open Sans"/>
                <a:cs typeface="Open Sans"/>
              </a:rPr>
              <a:t>SIS </a:t>
            </a:r>
            <a:r>
              <a:rPr lang="en-US" sz="28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800" spc="-10" dirty="0">
                <a:solidFill>
                  <a:srgbClr val="75787A"/>
                </a:solidFill>
                <a:latin typeface="Open Sans"/>
                <a:cs typeface="Open Sans"/>
              </a:rPr>
              <a:t>EIS.</a:t>
            </a:r>
            <a:endParaRPr lang="en-US" sz="2800" dirty="0">
              <a:latin typeface="Open Sans"/>
              <a:cs typeface="Open Sans"/>
            </a:endParaRPr>
          </a:p>
          <a:p>
            <a:pPr marL="742950" marR="1705610" lvl="1" indent="-28575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14375" algn="l"/>
                <a:tab pos="715010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ensures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clean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before </a:t>
            </a:r>
            <a:r>
              <a:rPr lang="en-US" sz="2400" spc="-25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400" spc="-37" baseline="23148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z="2400" spc="270" baseline="23148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opens.</a:t>
            </a:r>
            <a:endParaRPr lang="en-US" sz="2400" dirty="0">
              <a:latin typeface="Open Sans"/>
              <a:cs typeface="Open Sans"/>
            </a:endParaRPr>
          </a:p>
          <a:p>
            <a:pPr marL="742950" marR="43180" lvl="1" indent="-285750">
              <a:spcBef>
                <a:spcPts val="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714375" algn="l"/>
                <a:tab pos="715010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ensures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no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classes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students are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missing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so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spc="-25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400" spc="-37" baseline="25462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z="2400" spc="-37" baseline="25462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assessed</a:t>
            </a:r>
            <a:r>
              <a:rPr lang="en-US" sz="2400" spc="2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courses.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9D1E6-7E3A-4863-9A2E-8B857B30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TCAP Visibility Tool</a:t>
            </a:r>
          </a:p>
        </p:txBody>
      </p:sp>
    </p:spTree>
    <p:extLst>
      <p:ext uri="{BB962C8B-B14F-4D97-AF65-F5344CB8AC3E}">
        <p14:creationId xmlns:p14="http://schemas.microsoft.com/office/powerpoint/2010/main" val="126897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Included in TCAP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1" y="1100897"/>
            <a:ext cx="7307552" cy="5480664"/>
          </a:xfrm>
        </p:spPr>
      </p:pic>
      <p:sp>
        <p:nvSpPr>
          <p:cNvPr id="4" name="AutoShape 4" descr="Umbrella PNG Clip Art Image | Gallery Yopriceville - High-Quality ..."/>
          <p:cNvSpPr>
            <a:spLocks noChangeAspect="1" noChangeArrowheads="1"/>
          </p:cNvSpPr>
          <p:nvPr/>
        </p:nvSpPr>
        <p:spPr bwMode="auto">
          <a:xfrm>
            <a:off x="155534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3C3E4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0877" y="3397632"/>
            <a:ext cx="2663653" cy="1938487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285664" marR="0" lvl="0" indent="-285664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Grades 3-8</a:t>
            </a:r>
          </a:p>
          <a:p>
            <a:pPr marL="285664" marR="0" lvl="0" indent="-285664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High School End of Course</a:t>
            </a:r>
          </a:p>
          <a:p>
            <a:pPr marL="285664" marR="0" lvl="0" indent="-285664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Statewide ACT</a:t>
            </a:r>
          </a:p>
          <a:p>
            <a:pPr marL="285664" marR="0" lvl="0" indent="-285664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NAEP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8314" y="3397632"/>
            <a:ext cx="3001366" cy="15692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marR="0" lvl="0" indent="-285115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ACCESS for </a:t>
            </a:r>
            <a:r>
              <a:rPr lang="en-US" sz="2350" b="1" dirty="0">
                <a:solidFill>
                  <a:srgbClr val="3C3E40"/>
                </a:solidFill>
                <a:latin typeface="Open Sans"/>
              </a:rPr>
              <a:t>ELs</a:t>
            </a:r>
            <a:endParaRPr lang="en-US" dirty="0">
              <a:ea typeface="+mn-ea"/>
              <a:cs typeface="+mn-cs"/>
            </a:endParaRPr>
          </a:p>
          <a:p>
            <a:pPr marL="285115" marR="0" lvl="0" indent="-285115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TCAP-Alternate</a:t>
            </a:r>
            <a:endParaRPr lang="en-US" sz="2399" b="1" i="0" u="none" strike="noStrike" kern="1200" cap="none" spc="0" normalizeH="0" baseline="0" noProof="0" dirty="0">
              <a:ln>
                <a:noFill/>
              </a:ln>
              <a:solidFill>
                <a:srgbClr val="3C3E4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115" marR="0" lvl="0" indent="-285115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Grade 2 (optional)</a:t>
            </a:r>
            <a:endParaRPr lang="en-US" sz="2399" b="1" i="0" u="none" strike="noStrike" kern="1200" cap="none" spc="0" normalizeH="0" baseline="0" noProof="0" dirty="0">
              <a:ln>
                <a:noFill/>
              </a:ln>
              <a:solidFill>
                <a:srgbClr val="3C3E4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32520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B22EF4-2ECE-45A5-B6C6-D519D94AD7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6573416" cy="4308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302260" indent="-342900" algn="r">
              <a:lnSpc>
                <a:spcPts val="2130"/>
              </a:lnSpc>
              <a:spcBef>
                <a:spcPts val="100"/>
              </a:spcBef>
              <a:buClr>
                <a:srgbClr val="ED3523"/>
              </a:buClr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Here’s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solution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if</a:t>
            </a:r>
            <a:r>
              <a:rPr lang="en-US" sz="2000" spc="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you’re</a:t>
            </a:r>
            <a:endParaRPr lang="en-US" sz="2000" dirty="0">
              <a:latin typeface="Open Sans"/>
              <a:cs typeface="Open Sans"/>
            </a:endParaRPr>
          </a:p>
          <a:p>
            <a:pPr marL="0" marR="370205" indent="0" algn="r">
              <a:lnSpc>
                <a:spcPts val="2130"/>
              </a:lnSpc>
              <a:buNone/>
            </a:pP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seeing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this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unfriendly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box.</a:t>
            </a:r>
            <a:endParaRPr lang="en-US" sz="2000" dirty="0">
              <a:latin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50"/>
              </a:spcBef>
            </a:pPr>
            <a:endParaRPr lang="en-US" sz="2000" dirty="0">
              <a:cs typeface="Open Sans"/>
            </a:endParaRPr>
          </a:p>
          <a:p>
            <a:pPr marL="355600" marR="54610" indent="-343535">
              <a:lnSpc>
                <a:spcPct val="99100"/>
              </a:lnSpc>
              <a:buClr>
                <a:srgbClr val="ED3523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Check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clock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on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your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computer to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make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sure it has 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correct</a:t>
            </a:r>
            <a:r>
              <a:rPr lang="en-US" sz="2000" spc="10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time.</a:t>
            </a:r>
            <a:endParaRPr lang="en-US" sz="2000" dirty="0">
              <a:latin typeface="Open Sans"/>
              <a:cs typeface="Open Sans"/>
            </a:endParaRPr>
          </a:p>
          <a:p>
            <a:pPr marL="756285" lvl="1" indent="-286385">
              <a:spcBef>
                <a:spcPts val="395"/>
              </a:spcBef>
              <a:buClr>
                <a:srgbClr val="ED3523"/>
              </a:buClr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lang="en-US" b="1" spc="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More </a:t>
            </a:r>
            <a:r>
              <a:rPr lang="en-US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than </a:t>
            </a:r>
            <a:r>
              <a:rPr lang="en-US" b="1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30 </a:t>
            </a:r>
            <a:r>
              <a:rPr lang="en-US" b="1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seconds</a:t>
            </a:r>
            <a:r>
              <a:rPr lang="en-US" b="1" spc="-114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b="1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off </a:t>
            </a:r>
            <a:r>
              <a:rPr lang="en-US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of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EIS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will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result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in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this</a:t>
            </a:r>
            <a:r>
              <a:rPr lang="en-US" sz="2000" spc="-28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ea typeface="Open Sans"/>
                <a:cs typeface="Open Sans"/>
              </a:rPr>
              <a:t>issue.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 marL="256540" indent="-256540">
              <a:lnSpc>
                <a:spcPct val="100000"/>
              </a:lnSpc>
              <a:spcBef>
                <a:spcPts val="30"/>
              </a:spcBef>
            </a:pPr>
            <a:endParaRPr lang="en-US" sz="2000" dirty="0">
              <a:cs typeface="Open Sans"/>
            </a:endParaRPr>
          </a:p>
          <a:p>
            <a:pPr marL="355600" marR="727710" indent="-343535">
              <a:lnSpc>
                <a:spcPct val="100800"/>
              </a:lnSpc>
              <a:spcBef>
                <a:spcPts val="5"/>
              </a:spcBef>
              <a:buClr>
                <a:srgbClr val="ED3523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necessary,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reset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your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computer</a:t>
            </a:r>
            <a:r>
              <a:rPr lang="en-US" sz="2000" spc="1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clock.</a:t>
            </a:r>
            <a:endParaRPr lang="en-US" sz="2000" dirty="0">
              <a:latin typeface="Open Sans"/>
              <a:cs typeface="Open Sans"/>
            </a:endParaRPr>
          </a:p>
          <a:p>
            <a:pPr marL="256540" indent="-25654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F7666A-8EBA-4CF9-8C4B-6E07A470B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5" dirty="0"/>
              <a:t>TCAP </a:t>
            </a:r>
            <a:r>
              <a:rPr lang="en-US" sz="3600" spc="5" dirty="0"/>
              <a:t>Visibility</a:t>
            </a:r>
            <a:r>
              <a:rPr lang="en-US" sz="3600" spc="-130" dirty="0"/>
              <a:t> </a:t>
            </a:r>
            <a:r>
              <a:rPr lang="en-US" sz="3600" spc="15" dirty="0"/>
              <a:t>Tool  </a:t>
            </a:r>
            <a:r>
              <a:rPr lang="en-US" sz="3600" dirty="0"/>
              <a:t>Troubleshooting</a:t>
            </a:r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0C785AAA-34CD-4B49-B7ED-3877BF58C2D0}"/>
              </a:ext>
            </a:extLst>
          </p:cNvPr>
          <p:cNvSpPr/>
          <p:nvPr/>
        </p:nvSpPr>
        <p:spPr>
          <a:xfrm>
            <a:off x="7456084" y="3261882"/>
            <a:ext cx="4029075" cy="2104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81B4E5F8-A42F-4556-8278-67F8C8BB8CF1}"/>
              </a:ext>
            </a:extLst>
          </p:cNvPr>
          <p:cNvSpPr/>
          <p:nvPr/>
        </p:nvSpPr>
        <p:spPr>
          <a:xfrm>
            <a:off x="6794205" y="1648048"/>
            <a:ext cx="2743155" cy="1504488"/>
          </a:xfrm>
          <a:custGeom>
            <a:avLst/>
            <a:gdLst/>
            <a:ahLst/>
            <a:cxnLst/>
            <a:rect l="l" t="t" r="r" b="b"/>
            <a:pathLst>
              <a:path w="2105025" h="733425">
                <a:moveTo>
                  <a:pt x="2105025" y="550037"/>
                </a:moveTo>
                <a:lnTo>
                  <a:pt x="1738249" y="550037"/>
                </a:lnTo>
                <a:lnTo>
                  <a:pt x="1921637" y="733298"/>
                </a:lnTo>
                <a:lnTo>
                  <a:pt x="2105025" y="550037"/>
                </a:lnTo>
                <a:close/>
              </a:path>
              <a:path w="2105025" h="733425">
                <a:moveTo>
                  <a:pt x="1692402" y="0"/>
                </a:moveTo>
                <a:lnTo>
                  <a:pt x="0" y="0"/>
                </a:lnTo>
                <a:lnTo>
                  <a:pt x="0" y="183387"/>
                </a:lnTo>
                <a:lnTo>
                  <a:pt x="1692402" y="183387"/>
                </a:lnTo>
                <a:lnTo>
                  <a:pt x="1735869" y="190388"/>
                </a:lnTo>
                <a:lnTo>
                  <a:pt x="1773625" y="209885"/>
                </a:lnTo>
                <a:lnTo>
                  <a:pt x="1803401" y="239623"/>
                </a:lnTo>
                <a:lnTo>
                  <a:pt x="1822929" y="277347"/>
                </a:lnTo>
                <a:lnTo>
                  <a:pt x="1829943" y="320801"/>
                </a:lnTo>
                <a:lnTo>
                  <a:pt x="1829943" y="550037"/>
                </a:lnTo>
                <a:lnTo>
                  <a:pt x="2013330" y="550037"/>
                </a:lnTo>
                <a:lnTo>
                  <a:pt x="2013330" y="320801"/>
                </a:lnTo>
                <a:lnTo>
                  <a:pt x="2009849" y="273398"/>
                </a:lnTo>
                <a:lnTo>
                  <a:pt x="1999736" y="228153"/>
                </a:lnTo>
                <a:lnTo>
                  <a:pt x="1983490" y="185563"/>
                </a:lnTo>
                <a:lnTo>
                  <a:pt x="1961607" y="146125"/>
                </a:lnTo>
                <a:lnTo>
                  <a:pt x="1934585" y="110335"/>
                </a:lnTo>
                <a:lnTo>
                  <a:pt x="1902922" y="78690"/>
                </a:lnTo>
                <a:lnTo>
                  <a:pt x="1867116" y="51685"/>
                </a:lnTo>
                <a:lnTo>
                  <a:pt x="1827663" y="29817"/>
                </a:lnTo>
                <a:lnTo>
                  <a:pt x="1785061" y="13583"/>
                </a:lnTo>
                <a:lnTo>
                  <a:pt x="1739808" y="3478"/>
                </a:lnTo>
                <a:lnTo>
                  <a:pt x="1692402" y="0"/>
                </a:lnTo>
                <a:close/>
              </a:path>
            </a:pathLst>
          </a:custGeom>
          <a:solidFill>
            <a:srgbClr val="E8772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175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7673D-B6CF-4486-B776-E2122B25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TCAP Visibility Tool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90F4778-8408-4E1C-8F05-66CBFDCA7AD0}"/>
              </a:ext>
            </a:extLst>
          </p:cNvPr>
          <p:cNvSpPr/>
          <p:nvPr/>
        </p:nvSpPr>
        <p:spPr>
          <a:xfrm>
            <a:off x="5924907" y="1839432"/>
            <a:ext cx="5536325" cy="4535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9BF62-6510-4495-9CB6-D9C88B0950E0}"/>
              </a:ext>
            </a:extLst>
          </p:cNvPr>
          <p:cNvSpPr txBox="1"/>
          <p:nvPr/>
        </p:nvSpPr>
        <p:spPr>
          <a:xfrm>
            <a:off x="723013" y="1839432"/>
            <a:ext cx="4784651" cy="4666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marR="170815" indent="-285750">
              <a:lnSpc>
                <a:spcPct val="103000"/>
              </a:lnSpc>
              <a:spcBef>
                <a:spcPts val="7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56540" algn="l"/>
                <a:tab pos="257175" algn="l"/>
              </a:tabLst>
            </a:pP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DTC’s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BTC’s 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25" dirty="0">
                <a:solidFill>
                  <a:srgbClr val="75787A"/>
                </a:solidFill>
                <a:latin typeface="Open Sans"/>
                <a:cs typeface="Open Sans"/>
              </a:rPr>
              <a:t>have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access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this</a:t>
            </a:r>
            <a:r>
              <a:rPr lang="en-US" sz="2400" spc="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tile.</a:t>
            </a:r>
            <a:endParaRPr lang="en-US" sz="2400" dirty="0">
              <a:latin typeface="Open Sans"/>
              <a:cs typeface="Open Sans"/>
            </a:endParaRPr>
          </a:p>
          <a:p>
            <a:pPr marL="666115" lvl="1" indent="-285750">
              <a:lnSpc>
                <a:spcPct val="100000"/>
              </a:lnSpc>
              <a:spcBef>
                <a:spcPts val="9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00075" algn="l"/>
                <a:tab pos="600710" algn="l"/>
              </a:tabLst>
            </a:pPr>
            <a:r>
              <a:rPr lang="en-US" sz="2000" spc="20" dirty="0">
                <a:solidFill>
                  <a:srgbClr val="75787A"/>
                </a:solidFill>
                <a:latin typeface="Open Sans"/>
                <a:cs typeface="Open Sans"/>
              </a:rPr>
              <a:t>May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include</a:t>
            </a:r>
            <a:r>
              <a:rPr lang="en-US" sz="2000" spc="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25" dirty="0">
                <a:solidFill>
                  <a:srgbClr val="75787A"/>
                </a:solidFill>
                <a:latin typeface="Open Sans"/>
                <a:cs typeface="Open Sans"/>
              </a:rPr>
              <a:t>SIS/EIS</a:t>
            </a: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spc="20" dirty="0">
                <a:solidFill>
                  <a:srgbClr val="75787A"/>
                </a:solidFill>
                <a:latin typeface="Open Sans"/>
                <a:cs typeface="Open Sans"/>
              </a:rPr>
              <a:t>Supervisors.</a:t>
            </a:r>
            <a:endParaRPr lang="en-US" sz="2000" dirty="0">
              <a:latin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Bef>
                <a:spcPts val="2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pPr marL="323850" marR="118745" indent="-285750">
              <a:lnSpc>
                <a:spcPct val="102899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56540" algn="l"/>
                <a:tab pos="257175" algn="l"/>
              </a:tabLst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pulled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from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Vis 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daily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into </a:t>
            </a:r>
            <a:r>
              <a:rPr lang="en-US" sz="2400" spc="15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400" spc="22" baseline="23809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endParaRPr lang="en-US" sz="2400" baseline="23809" dirty="0">
              <a:latin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pPr marL="323850" marR="30480" indent="-285750">
              <a:lnSpc>
                <a:spcPct val="102899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56540" algn="l"/>
                <a:tab pos="257175" algn="l"/>
              </a:tabLst>
            </a:pP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Each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tile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gives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information </a:t>
            </a:r>
            <a:r>
              <a:rPr lang="en-US" sz="2400" spc="25" dirty="0">
                <a:solidFill>
                  <a:srgbClr val="75787A"/>
                </a:solidFill>
                <a:latin typeface="Open Sans"/>
                <a:cs typeface="Open Sans"/>
              </a:rPr>
              <a:t>on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student  data:</a:t>
            </a:r>
            <a:endParaRPr lang="en-US" sz="2400" dirty="0">
              <a:latin typeface="Open Sans"/>
              <a:cs typeface="Open Sans"/>
            </a:endParaRPr>
          </a:p>
          <a:p>
            <a:pPr marL="666115" marR="83185" lvl="1" indent="-285750">
              <a:lnSpc>
                <a:spcPct val="101000"/>
              </a:lnSpc>
              <a:spcBef>
                <a:spcPts val="7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00075" algn="l"/>
                <a:tab pos="600710" algn="l"/>
              </a:tabLst>
            </a:pP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Tiles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entire school/district</a:t>
            </a:r>
            <a:r>
              <a:rPr lang="en-US" sz="2000" spc="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data</a:t>
            </a:r>
            <a:endParaRPr lang="en-US" sz="2000" dirty="0">
              <a:latin typeface="Open Sans"/>
              <a:cs typeface="Open Sans"/>
            </a:endParaRPr>
          </a:p>
          <a:p>
            <a:pPr marL="666115" lvl="1" indent="-285750">
              <a:lnSpc>
                <a:spcPct val="100000"/>
              </a:lnSpc>
              <a:spcBef>
                <a:spcPts val="9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00075" algn="l"/>
                <a:tab pos="600710" algn="l"/>
              </a:tabLst>
            </a:pP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Tiles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specific</a:t>
            </a:r>
            <a:r>
              <a:rPr lang="en-US" sz="2000" spc="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z="2000" dirty="0">
                <a:latin typeface="Open Sans"/>
                <a:cs typeface="Open Sans"/>
              </a:rPr>
              <a:t>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testing</a:t>
            </a:r>
            <a:endParaRPr lang="en-US" sz="20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44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3C6113-7443-4F75-AD25-301197B07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55600" indent="-342900">
              <a:lnSpc>
                <a:spcPct val="100000"/>
              </a:lnSpc>
              <a:spcBef>
                <a:spcPts val="68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Demographic</a:t>
            </a:r>
            <a:r>
              <a:rPr lang="en-US" sz="2400" spc="-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Tiles</a:t>
            </a:r>
            <a:endParaRPr lang="en-US" sz="2400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5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9610" algn="l"/>
              </a:tabLst>
            </a:pPr>
            <a:r>
              <a:rPr lang="en-US" sz="2000" spc="20" dirty="0">
                <a:solidFill>
                  <a:srgbClr val="75787A"/>
                </a:solidFill>
                <a:latin typeface="Open Sans"/>
                <a:cs typeface="Open Sans"/>
              </a:rPr>
              <a:t>Gender</a:t>
            </a:r>
            <a:endParaRPr lang="en-US" sz="2000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45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9610" algn="l"/>
              </a:tabLst>
            </a:pP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Code A/B</a:t>
            </a:r>
            <a:r>
              <a:rPr lang="en-US" sz="2000" spc="-1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Enrollments</a:t>
            </a:r>
            <a:endParaRPr lang="en-US" sz="2000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53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9610" algn="l"/>
              </a:tabLst>
            </a:pPr>
            <a:r>
              <a:rPr lang="en-US" sz="2000" spc="30" dirty="0">
                <a:solidFill>
                  <a:srgbClr val="75787A"/>
                </a:solidFill>
                <a:latin typeface="Open Sans"/>
                <a:cs typeface="Open Sans"/>
              </a:rPr>
              <a:t>Student</a:t>
            </a:r>
            <a:r>
              <a:rPr lang="en-US" sz="2000" spc="-2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Population</a:t>
            </a:r>
            <a:r>
              <a:rPr lang="en-US" sz="2000" spc="-1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by</a:t>
            </a:r>
            <a:r>
              <a:rPr lang="en-US" sz="2000" spc="-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endParaRPr lang="en-US" sz="2000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45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9610" algn="l"/>
              </a:tabLst>
            </a:pP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EL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25" dirty="0">
                <a:solidFill>
                  <a:srgbClr val="75787A"/>
                </a:solidFill>
                <a:latin typeface="Open Sans"/>
                <a:cs typeface="Open Sans"/>
              </a:rPr>
              <a:t>Status</a:t>
            </a:r>
            <a:endParaRPr lang="en-US" sz="2000" dirty="0">
              <a:latin typeface="Open Sans"/>
              <a:cs typeface="Open Sans"/>
            </a:endParaRPr>
          </a:p>
          <a:p>
            <a:pPr marL="774065" lvl="1" indent="-342900">
              <a:lnSpc>
                <a:spcPct val="100000"/>
              </a:lnSpc>
              <a:spcBef>
                <a:spcPts val="5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89610" algn="l"/>
              </a:tabLst>
            </a:pP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Reported </a:t>
            </a:r>
            <a:r>
              <a:rPr lang="en-US" sz="2000" spc="30" dirty="0">
                <a:solidFill>
                  <a:srgbClr val="75787A"/>
                </a:solidFill>
                <a:latin typeface="Open Sans"/>
                <a:cs typeface="Open Sans"/>
              </a:rPr>
              <a:t>Student</a:t>
            </a:r>
            <a:r>
              <a:rPr lang="en-US" sz="2000" spc="-4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20" dirty="0">
                <a:solidFill>
                  <a:srgbClr val="75787A"/>
                </a:solidFill>
                <a:latin typeface="Open Sans"/>
                <a:cs typeface="Open Sans"/>
              </a:rPr>
              <a:t>Race</a:t>
            </a:r>
            <a:endParaRPr lang="en-US" sz="2000" dirty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Ensures</a:t>
            </a:r>
            <a:r>
              <a:rPr lang="en-US" sz="2000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accuracy</a:t>
            </a:r>
            <a:r>
              <a:rPr lang="en-US" sz="2000" spc="-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for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 reporting</a:t>
            </a:r>
            <a:r>
              <a:rPr lang="en-US" sz="2000" spc="-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–</a:t>
            </a:r>
            <a:r>
              <a:rPr lang="en-US" sz="20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Accountability</a:t>
            </a:r>
            <a:r>
              <a:rPr lang="en-US" sz="2000" spc="-2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Files</a:t>
            </a: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50" dirty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by </a:t>
            </a: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Content </a:t>
            </a:r>
            <a:r>
              <a:rPr lang="en-US" sz="2000" spc="-3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Area</a:t>
            </a:r>
            <a:endParaRPr lang="en-US" sz="2000" dirty="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45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High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Priority</a:t>
            </a:r>
            <a:r>
              <a:rPr lang="en-US" sz="2000" spc="-2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Metrics</a:t>
            </a:r>
            <a:endParaRPr lang="en-US" sz="20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BAF117-65F7-4D06-93A6-5B61C3D7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5" dirty="0"/>
              <a:t>TCAP </a:t>
            </a:r>
            <a:r>
              <a:rPr lang="en-US" sz="3600" spc="5" dirty="0"/>
              <a:t>Visibility </a:t>
            </a:r>
            <a:r>
              <a:rPr lang="en-US" sz="3600" spc="15" dirty="0"/>
              <a:t>Tool:</a:t>
            </a:r>
            <a:r>
              <a:rPr lang="en-US" sz="3600" spc="-190" dirty="0"/>
              <a:t> </a:t>
            </a:r>
            <a:r>
              <a:rPr lang="en-US" sz="3600" dirty="0"/>
              <a:t>Tiles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05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611807-D7BA-48A5-898B-20EA5CE8F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6548" y="1531917"/>
            <a:ext cx="5390708" cy="4308813"/>
          </a:xfrm>
        </p:spPr>
        <p:txBody>
          <a:bodyPr>
            <a:normAutofit lnSpcReduction="10000"/>
          </a:bodyPr>
          <a:lstStyle/>
          <a:p>
            <a:pPr marL="231775" marR="115570" indent="-219710">
              <a:lnSpc>
                <a:spcPct val="110000"/>
              </a:lnSpc>
              <a:spcBef>
                <a:spcPts val="220"/>
              </a:spcBef>
              <a:buClr>
                <a:srgbClr val="FF0000"/>
              </a:buClr>
              <a:buFont typeface="Arial"/>
              <a:buChar char="•"/>
              <a:tabLst>
                <a:tab pos="232410" algn="l"/>
              </a:tabLst>
            </a:pP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The number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tells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how many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scheduled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specific</a:t>
            </a:r>
            <a:r>
              <a:rPr lang="en-US" sz="2400" spc="2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test.</a:t>
            </a:r>
            <a:endParaRPr lang="en-US" sz="2400" dirty="0">
              <a:latin typeface="Open Sans"/>
              <a:cs typeface="Open Sans"/>
            </a:endParaRPr>
          </a:p>
          <a:p>
            <a:pPr marL="231775" marR="5080" indent="-219710">
              <a:lnSpc>
                <a:spcPct val="110000"/>
              </a:lnSpc>
              <a:spcBef>
                <a:spcPts val="2120"/>
              </a:spcBef>
              <a:buClr>
                <a:srgbClr val="FF0000"/>
              </a:buClr>
              <a:buFont typeface="Arial"/>
              <a:buChar char="•"/>
              <a:tabLst>
                <a:tab pos="232410" algn="l"/>
              </a:tabLst>
            </a:pP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You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download 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spreadsheet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by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content</a:t>
            </a:r>
            <a:r>
              <a:rPr lang="en-US" sz="2400" spc="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area.</a:t>
            </a:r>
            <a:endParaRPr lang="en-US" sz="2400" dirty="0">
              <a:latin typeface="Open Sans"/>
              <a:cs typeface="Open Sans"/>
            </a:endParaRPr>
          </a:p>
          <a:p>
            <a:pPr marL="231775" marR="76835" indent="-219710">
              <a:lnSpc>
                <a:spcPct val="110000"/>
              </a:lnSpc>
              <a:spcBef>
                <a:spcPts val="2105"/>
              </a:spcBef>
              <a:buClr>
                <a:srgbClr val="FF0000"/>
              </a:buClr>
              <a:buFont typeface="Arial"/>
              <a:buChar char="•"/>
              <a:tabLst>
                <a:tab pos="232410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number is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lower than expected, then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may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not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some</a:t>
            </a:r>
            <a:r>
              <a:rPr lang="en-US" sz="2400" spc="1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sections.</a:t>
            </a:r>
            <a:endParaRPr lang="en-US" sz="2400" dirty="0">
              <a:latin typeface="Open Sans"/>
              <a:cs typeface="Open Sans"/>
            </a:endParaRPr>
          </a:p>
          <a:p>
            <a:pPr>
              <a:lnSpc>
                <a:spcPct val="110000"/>
              </a:lnSpc>
              <a:spcBef>
                <a:spcPts val="15"/>
              </a:spcBef>
              <a:buClr>
                <a:srgbClr val="FF0000"/>
              </a:buClr>
              <a:buFont typeface="Arial"/>
              <a:buChar char="•"/>
            </a:pPr>
            <a:endParaRPr lang="en-US" sz="2000" dirty="0">
              <a:latin typeface="Open Sans"/>
              <a:cs typeface="Open Sans"/>
            </a:endParaRPr>
          </a:p>
          <a:p>
            <a:pPr marL="231775" indent="-219710">
              <a:lnSpc>
                <a:spcPct val="110000"/>
              </a:lnSpc>
              <a:buClr>
                <a:srgbClr val="FF0000"/>
              </a:buClr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Starting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checking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early</a:t>
            </a:r>
            <a:r>
              <a:rPr lang="en-US" sz="2400" spc="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August.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58DB0F-7C17-4ADF-9B9F-F94552BC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Enrollment </a:t>
            </a:r>
            <a:r>
              <a:rPr lang="en-US" sz="3600" dirty="0"/>
              <a:t>by </a:t>
            </a:r>
            <a:r>
              <a:rPr lang="en-US" sz="3600" spc="-5" dirty="0"/>
              <a:t>Test </a:t>
            </a:r>
            <a:r>
              <a:rPr lang="en-US" sz="3600" spc="-10" dirty="0"/>
              <a:t>Content</a:t>
            </a:r>
            <a:r>
              <a:rPr lang="en-US" sz="3600" spc="-120" dirty="0"/>
              <a:t> </a:t>
            </a:r>
            <a:r>
              <a:rPr lang="en-US" sz="3600" spc="-20" dirty="0"/>
              <a:t>Area</a:t>
            </a: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433FCA64-DFEE-4D3A-8198-C2BFF63C780E}"/>
              </a:ext>
            </a:extLst>
          </p:cNvPr>
          <p:cNvSpPr/>
          <p:nvPr/>
        </p:nvSpPr>
        <p:spPr>
          <a:xfrm>
            <a:off x="604310" y="1881780"/>
            <a:ext cx="3848100" cy="3609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461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611807-D7BA-48A5-898B-20EA5CE8F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6548" y="1531917"/>
            <a:ext cx="5794745" cy="5097483"/>
          </a:xfrm>
        </p:spPr>
        <p:txBody>
          <a:bodyPr>
            <a:noAutofit/>
          </a:bodyPr>
          <a:lstStyle/>
          <a:p>
            <a:pPr marL="247650" marR="30480" indent="-210185">
              <a:lnSpc>
                <a:spcPct val="99100"/>
              </a:lnSpc>
              <a:spcBef>
                <a:spcPts val="120"/>
              </a:spcBef>
              <a:buClr>
                <a:srgbClr val="FF0000"/>
              </a:buClr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Gives district/school information on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why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classes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may 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load.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Clr>
                <a:srgbClr val="FF0000"/>
              </a:buClr>
              <a:buFont typeface="Arial"/>
              <a:buChar char="•"/>
            </a:pPr>
            <a:endParaRPr lang="en-US" dirty="0">
              <a:latin typeface="Open Sans"/>
              <a:cs typeface="Open Sans"/>
            </a:endParaRPr>
          </a:p>
          <a:p>
            <a:pPr marL="247650" marR="831850" indent="-210185">
              <a:lnSpc>
                <a:spcPct val="100800"/>
              </a:lnSpc>
              <a:buClr>
                <a:srgbClr val="FF0000"/>
              </a:buClr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only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corrected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your</a:t>
            </a:r>
            <a:r>
              <a:rPr lang="en-US" spc="-3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SIS</a:t>
            </a:r>
            <a:endParaRPr lang="en-US" dirty="0">
              <a:latin typeface="Open Sans"/>
              <a:cs typeface="Open Sans"/>
            </a:endParaRPr>
          </a:p>
          <a:p>
            <a:pPr marL="591185" lvl="1" indent="-210820">
              <a:lnSpc>
                <a:spcPts val="2100"/>
              </a:lnSpc>
              <a:buClr>
                <a:srgbClr val="FF0000"/>
              </a:buClr>
              <a:buFont typeface="Arial"/>
              <a:buChar char="•"/>
              <a:tabLst>
                <a:tab pos="591185" algn="l"/>
                <a:tab pos="591820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Extract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EIS</a:t>
            </a:r>
            <a:endParaRPr lang="en-US" dirty="0">
              <a:latin typeface="Open Sans"/>
              <a:cs typeface="Open Sans"/>
            </a:endParaRPr>
          </a:p>
          <a:p>
            <a:pPr marL="591185" marR="377190" lvl="1" indent="-210185">
              <a:lnSpc>
                <a:spcPct val="100800"/>
              </a:lnSpc>
              <a:buClr>
                <a:srgbClr val="FF0000"/>
              </a:buClr>
              <a:buFont typeface="Arial"/>
              <a:buChar char="•"/>
              <a:tabLst>
                <a:tab pos="591185" algn="l"/>
                <a:tab pos="59182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morning if 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successful</a:t>
            </a:r>
            <a:endParaRPr lang="en-US" dirty="0">
              <a:latin typeface="Open Sans"/>
              <a:cs typeface="Open Sans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FF0000"/>
              </a:buClr>
              <a:buFont typeface="Arial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pPr marL="247650" indent="-210185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Use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circled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?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open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2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list.</a:t>
            </a:r>
            <a:endParaRPr lang="en-US" dirty="0">
              <a:latin typeface="Open Sans"/>
              <a:cs typeface="Open Sans"/>
            </a:endParaRPr>
          </a:p>
          <a:p>
            <a:pPr marL="247650" marR="1278890" indent="-210185">
              <a:lnSpc>
                <a:spcPct val="100800"/>
              </a:lnSpc>
              <a:spcBef>
                <a:spcPts val="2105"/>
              </a:spcBef>
              <a:buClr>
                <a:srgbClr val="FF0000"/>
              </a:buClr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Prevents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upload into </a:t>
            </a:r>
            <a:r>
              <a:rPr lang="en-US" spc="-20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pc="-30" baseline="23148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dirty="0">
              <a:latin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58DB0F-7C17-4ADF-9B9F-F94552BC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High Priority Metrics</a:t>
            </a:r>
            <a:endParaRPr lang="en-US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8593722D-E735-4204-9B2F-B199DFEB8849}"/>
              </a:ext>
            </a:extLst>
          </p:cNvPr>
          <p:cNvSpPr/>
          <p:nvPr/>
        </p:nvSpPr>
        <p:spPr>
          <a:xfrm>
            <a:off x="507868" y="1895018"/>
            <a:ext cx="3981450" cy="3380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959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BF0B1-C762-4243-8216-34D02822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Metrics: Detail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242C97E3-BAEC-4CCB-9C7E-7A361FC675EE}"/>
              </a:ext>
            </a:extLst>
          </p:cNvPr>
          <p:cNvSpPr/>
          <p:nvPr/>
        </p:nvSpPr>
        <p:spPr>
          <a:xfrm>
            <a:off x="1062360" y="1835449"/>
            <a:ext cx="5862314" cy="2992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F78E36F4-F6C8-4C98-B1EA-C8F12E9EFF1D}"/>
              </a:ext>
            </a:extLst>
          </p:cNvPr>
          <p:cNvSpPr/>
          <p:nvPr/>
        </p:nvSpPr>
        <p:spPr>
          <a:xfrm>
            <a:off x="6072251" y="2313939"/>
            <a:ext cx="963294" cy="85725"/>
          </a:xfrm>
          <a:custGeom>
            <a:avLst/>
            <a:gdLst/>
            <a:ahLst/>
            <a:cxnLst/>
            <a:rect l="l" t="t" r="r" b="b"/>
            <a:pathLst>
              <a:path w="963295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963295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963295" h="85725">
                <a:moveTo>
                  <a:pt x="962914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962914" y="57150"/>
                </a:lnTo>
                <a:lnTo>
                  <a:pt x="962914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871ACD55-A98F-454B-BF29-760013267EC0}"/>
              </a:ext>
            </a:extLst>
          </p:cNvPr>
          <p:cNvSpPr txBox="1"/>
          <p:nvPr/>
        </p:nvSpPr>
        <p:spPr>
          <a:xfrm>
            <a:off x="7113269" y="2160587"/>
            <a:ext cx="2481580" cy="513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75787A"/>
                </a:solidFill>
                <a:latin typeface="Open Sans"/>
                <a:cs typeface="Open Sans"/>
              </a:rPr>
              <a:t>Which </a:t>
            </a:r>
            <a:r>
              <a:rPr sz="1550" spc="5" dirty="0">
                <a:solidFill>
                  <a:srgbClr val="75787A"/>
                </a:solidFill>
                <a:latin typeface="Open Sans"/>
                <a:cs typeface="Open Sans"/>
              </a:rPr>
              <a:t>High </a:t>
            </a:r>
            <a:r>
              <a:rPr sz="1550" spc="10" dirty="0">
                <a:solidFill>
                  <a:srgbClr val="75787A"/>
                </a:solidFill>
                <a:latin typeface="Open Sans"/>
                <a:cs typeface="Open Sans"/>
              </a:rPr>
              <a:t>Priority</a:t>
            </a:r>
            <a:r>
              <a:rPr sz="1550" spc="1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10" dirty="0">
                <a:solidFill>
                  <a:srgbClr val="75787A"/>
                </a:solidFill>
                <a:latin typeface="Open Sans"/>
                <a:cs typeface="Open Sans"/>
              </a:rPr>
              <a:t>Metric</a:t>
            </a:r>
            <a:endParaRPr sz="15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30" dirty="0">
                <a:solidFill>
                  <a:srgbClr val="75787A"/>
                </a:solidFill>
                <a:latin typeface="Open Sans"/>
                <a:cs typeface="Open Sans"/>
              </a:rPr>
              <a:t>Error</a:t>
            </a:r>
            <a:endParaRPr sz="1550">
              <a:latin typeface="Open Sans"/>
              <a:cs typeface="Open San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CB57FD7F-9A78-4DA7-BC74-80D3EC7B8579}"/>
              </a:ext>
            </a:extLst>
          </p:cNvPr>
          <p:cNvSpPr/>
          <p:nvPr/>
        </p:nvSpPr>
        <p:spPr>
          <a:xfrm>
            <a:off x="7119873" y="3513835"/>
            <a:ext cx="722630" cy="85725"/>
          </a:xfrm>
          <a:custGeom>
            <a:avLst/>
            <a:gdLst/>
            <a:ahLst/>
            <a:cxnLst/>
            <a:rect l="l" t="t" r="r" b="b"/>
            <a:pathLst>
              <a:path w="722629" h="85725">
                <a:moveTo>
                  <a:pt x="85851" y="0"/>
                </a:moveTo>
                <a:lnTo>
                  <a:pt x="0" y="42799"/>
                </a:lnTo>
                <a:lnTo>
                  <a:pt x="85851" y="85725"/>
                </a:lnTo>
                <a:lnTo>
                  <a:pt x="85851" y="57150"/>
                </a:lnTo>
                <a:lnTo>
                  <a:pt x="71500" y="57150"/>
                </a:lnTo>
                <a:lnTo>
                  <a:pt x="71500" y="28575"/>
                </a:lnTo>
                <a:lnTo>
                  <a:pt x="85851" y="28575"/>
                </a:lnTo>
                <a:lnTo>
                  <a:pt x="85851" y="0"/>
                </a:lnTo>
                <a:close/>
              </a:path>
              <a:path w="722629" h="85725">
                <a:moveTo>
                  <a:pt x="85851" y="28575"/>
                </a:moveTo>
                <a:lnTo>
                  <a:pt x="71500" y="28575"/>
                </a:lnTo>
                <a:lnTo>
                  <a:pt x="71500" y="57150"/>
                </a:lnTo>
                <a:lnTo>
                  <a:pt x="85851" y="57150"/>
                </a:lnTo>
                <a:lnTo>
                  <a:pt x="85851" y="28575"/>
                </a:lnTo>
                <a:close/>
              </a:path>
              <a:path w="722629" h="85725">
                <a:moveTo>
                  <a:pt x="722376" y="28575"/>
                </a:moveTo>
                <a:lnTo>
                  <a:pt x="85851" y="28575"/>
                </a:lnTo>
                <a:lnTo>
                  <a:pt x="85851" y="57150"/>
                </a:lnTo>
                <a:lnTo>
                  <a:pt x="722376" y="57150"/>
                </a:lnTo>
                <a:lnTo>
                  <a:pt x="722376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2028D9F4-6658-43CB-8521-C34CC280DEA3}"/>
              </a:ext>
            </a:extLst>
          </p:cNvPr>
          <p:cNvSpPr/>
          <p:nvPr/>
        </p:nvSpPr>
        <p:spPr>
          <a:xfrm>
            <a:off x="2371725" y="4870830"/>
            <a:ext cx="85725" cy="639445"/>
          </a:xfrm>
          <a:custGeom>
            <a:avLst/>
            <a:gdLst/>
            <a:ahLst/>
            <a:cxnLst/>
            <a:rect l="l" t="t" r="r" b="b"/>
            <a:pathLst>
              <a:path w="85725" h="639445">
                <a:moveTo>
                  <a:pt x="57150" y="71374"/>
                </a:moveTo>
                <a:lnTo>
                  <a:pt x="28575" y="71374"/>
                </a:lnTo>
                <a:lnTo>
                  <a:pt x="28575" y="639191"/>
                </a:lnTo>
                <a:lnTo>
                  <a:pt x="57150" y="639191"/>
                </a:lnTo>
                <a:lnTo>
                  <a:pt x="57150" y="71374"/>
                </a:lnTo>
                <a:close/>
              </a:path>
              <a:path w="85725" h="639445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60" y="71374"/>
                </a:lnTo>
                <a:lnTo>
                  <a:pt x="42925" y="0"/>
                </a:lnTo>
                <a:close/>
              </a:path>
              <a:path w="85725" h="639445">
                <a:moveTo>
                  <a:pt x="78560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60" y="713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5E69AFC5-1827-47F2-AE39-EE598D161892}"/>
              </a:ext>
            </a:extLst>
          </p:cNvPr>
          <p:cNvSpPr txBox="1"/>
          <p:nvPr/>
        </p:nvSpPr>
        <p:spPr>
          <a:xfrm>
            <a:off x="7925689" y="3409886"/>
            <a:ext cx="169100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solidFill>
                  <a:srgbClr val="75787A"/>
                </a:solidFill>
                <a:latin typeface="Open Sans"/>
                <a:cs typeface="Open Sans"/>
              </a:rPr>
              <a:t>Identifies </a:t>
            </a:r>
            <a:r>
              <a:rPr sz="155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1550" spc="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10" dirty="0">
                <a:solidFill>
                  <a:srgbClr val="75787A"/>
                </a:solidFill>
                <a:latin typeface="Open Sans"/>
                <a:cs typeface="Open Sans"/>
              </a:rPr>
              <a:t>LCN</a:t>
            </a:r>
            <a:endParaRPr sz="1550">
              <a:latin typeface="Open Sans"/>
              <a:cs typeface="Open Sans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0C05E1BB-61DC-44DC-A826-75AE7B3C3F1B}"/>
              </a:ext>
            </a:extLst>
          </p:cNvPr>
          <p:cNvSpPr txBox="1"/>
          <p:nvPr/>
        </p:nvSpPr>
        <p:spPr>
          <a:xfrm>
            <a:off x="2737104" y="5244083"/>
            <a:ext cx="1939925" cy="513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75787A"/>
                </a:solidFill>
                <a:latin typeface="Open Sans"/>
                <a:cs typeface="Open Sans"/>
              </a:rPr>
              <a:t>Identifies the</a:t>
            </a:r>
            <a:r>
              <a:rPr sz="1550" spc="1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20" dirty="0">
                <a:solidFill>
                  <a:srgbClr val="75787A"/>
                </a:solidFill>
                <a:latin typeface="Open Sans"/>
                <a:cs typeface="Open Sans"/>
              </a:rPr>
              <a:t>School</a:t>
            </a:r>
            <a:endParaRPr sz="15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15" dirty="0">
                <a:solidFill>
                  <a:srgbClr val="75787A"/>
                </a:solidFill>
                <a:latin typeface="Open Sans"/>
                <a:cs typeface="Open Sans"/>
              </a:rPr>
              <a:t>ID </a:t>
            </a:r>
            <a:r>
              <a:rPr sz="1550" spc="20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sz="1550" spc="-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30" dirty="0">
                <a:solidFill>
                  <a:srgbClr val="75787A"/>
                </a:solidFill>
                <a:latin typeface="Open Sans"/>
                <a:cs typeface="Open Sans"/>
              </a:rPr>
              <a:t>Name</a:t>
            </a:r>
            <a:endParaRPr sz="155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70729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205A62-342E-4E6F-A347-774F3D8D16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6690374" cy="4308813"/>
          </a:xfrm>
        </p:spPr>
        <p:txBody>
          <a:bodyPr/>
          <a:lstStyle/>
          <a:p>
            <a:pPr marL="222250" marR="466725" indent="-210185">
              <a:spcBef>
                <a:spcPts val="220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30" dirty="0"/>
              <a:t>Assessed classes </a:t>
            </a:r>
            <a:r>
              <a:rPr lang="en-US" spc="-10" dirty="0"/>
              <a:t>with </a:t>
            </a:r>
            <a:r>
              <a:rPr lang="en-US" spc="5" dirty="0"/>
              <a:t>no </a:t>
            </a:r>
            <a:r>
              <a:rPr lang="en-US" spc="-25" dirty="0"/>
              <a:t>teacher </a:t>
            </a:r>
            <a:r>
              <a:rPr lang="en-US" spc="-20" dirty="0"/>
              <a:t>of  </a:t>
            </a:r>
            <a:r>
              <a:rPr lang="en-US" spc="-15" dirty="0"/>
              <a:t>record*</a:t>
            </a:r>
          </a:p>
          <a:p>
            <a:pPr marL="222250" marR="5080" indent="-210185">
              <a:spcBef>
                <a:spcPts val="395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25" dirty="0"/>
              <a:t>Classes </a:t>
            </a:r>
            <a:r>
              <a:rPr lang="en-US" spc="-10" dirty="0"/>
              <a:t>with multiple </a:t>
            </a:r>
            <a:r>
              <a:rPr lang="en-US" spc="-20" dirty="0"/>
              <a:t>teachers of </a:t>
            </a:r>
            <a:r>
              <a:rPr lang="en-US" spc="-15" dirty="0"/>
              <a:t>record  </a:t>
            </a:r>
            <a:r>
              <a:rPr lang="en-US" spc="-10" dirty="0"/>
              <a:t>with </a:t>
            </a:r>
            <a:r>
              <a:rPr lang="en-US" spc="-25" dirty="0"/>
              <a:t>same </a:t>
            </a:r>
            <a:r>
              <a:rPr lang="en-US" spc="-20" dirty="0"/>
              <a:t>dates or </a:t>
            </a:r>
            <a:r>
              <a:rPr lang="en-US" spc="-10" dirty="0"/>
              <a:t>overlapping</a:t>
            </a:r>
            <a:r>
              <a:rPr lang="en-US" spc="215" dirty="0"/>
              <a:t> </a:t>
            </a:r>
            <a:r>
              <a:rPr lang="en-US" spc="-20" dirty="0"/>
              <a:t>dates</a:t>
            </a:r>
          </a:p>
          <a:p>
            <a:pPr marL="222250" indent="-210185">
              <a:spcBef>
                <a:spcPts val="390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25" dirty="0"/>
              <a:t>Classes </a:t>
            </a:r>
            <a:r>
              <a:rPr lang="en-US" spc="-10" dirty="0"/>
              <a:t>with </a:t>
            </a:r>
            <a:r>
              <a:rPr lang="en-US" spc="-25" dirty="0"/>
              <a:t>deleted</a:t>
            </a:r>
            <a:r>
              <a:rPr lang="en-US" spc="-180" dirty="0"/>
              <a:t> </a:t>
            </a:r>
            <a:r>
              <a:rPr lang="en-US" spc="-25" dirty="0"/>
              <a:t>teacher</a:t>
            </a:r>
          </a:p>
          <a:p>
            <a:pPr marL="222250" marR="521334" indent="-210185">
              <a:spcBef>
                <a:spcPts val="455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25" dirty="0"/>
              <a:t>Classes </a:t>
            </a:r>
            <a:r>
              <a:rPr lang="en-US" spc="-15" dirty="0"/>
              <a:t>missing </a:t>
            </a:r>
            <a:r>
              <a:rPr lang="en-US" spc="-25" dirty="0"/>
              <a:t>staff </a:t>
            </a:r>
            <a:r>
              <a:rPr lang="en-US" spc="-20" dirty="0"/>
              <a:t>member </a:t>
            </a:r>
            <a:r>
              <a:rPr lang="en-US" spc="-25" dirty="0"/>
              <a:t>class  </a:t>
            </a:r>
            <a:r>
              <a:rPr lang="en-US" spc="-20" dirty="0"/>
              <a:t>assignment*</a:t>
            </a:r>
          </a:p>
          <a:p>
            <a:pPr marL="222250" indent="-210185">
              <a:spcBef>
                <a:spcPts val="390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15" dirty="0"/>
              <a:t>Course </a:t>
            </a:r>
            <a:r>
              <a:rPr lang="en-US" spc="-20" dirty="0"/>
              <a:t>codes </a:t>
            </a:r>
            <a:r>
              <a:rPr lang="en-US" dirty="0"/>
              <a:t>in </a:t>
            </a:r>
            <a:r>
              <a:rPr lang="en-US" spc="-10" dirty="0"/>
              <a:t>the </a:t>
            </a:r>
            <a:r>
              <a:rPr lang="en-US" dirty="0"/>
              <a:t>wrong </a:t>
            </a:r>
            <a:r>
              <a:rPr lang="en-US" spc="-30" dirty="0"/>
              <a:t>test</a:t>
            </a:r>
            <a:r>
              <a:rPr lang="en-US" spc="204" dirty="0"/>
              <a:t> </a:t>
            </a:r>
            <a:r>
              <a:rPr lang="en-US" dirty="0"/>
              <a:t>window</a:t>
            </a:r>
          </a:p>
          <a:p>
            <a:pPr marL="222250" marR="738505" indent="-210185">
              <a:spcBef>
                <a:spcPts val="455"/>
              </a:spcBef>
              <a:buClr>
                <a:srgbClr val="FF0000"/>
              </a:buClr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pc="-5" dirty="0"/>
              <a:t>End </a:t>
            </a:r>
            <a:r>
              <a:rPr lang="en-US" spc="-20" dirty="0"/>
              <a:t>of </a:t>
            </a:r>
            <a:r>
              <a:rPr lang="en-US" spc="-15" dirty="0"/>
              <a:t>date </a:t>
            </a:r>
            <a:r>
              <a:rPr lang="en-US" spc="-20" dirty="0"/>
              <a:t>of </a:t>
            </a:r>
            <a:r>
              <a:rPr lang="en-US" spc="-10" dirty="0"/>
              <a:t>first </a:t>
            </a:r>
            <a:r>
              <a:rPr lang="en-US" spc="-35" dirty="0"/>
              <a:t>semester </a:t>
            </a:r>
            <a:r>
              <a:rPr lang="en-US" spc="-5" dirty="0"/>
              <a:t>is in  </a:t>
            </a:r>
            <a:r>
              <a:rPr lang="en-US" spc="-10" dirty="0"/>
              <a:t>January</a:t>
            </a:r>
          </a:p>
          <a:p>
            <a:pPr marL="527685" lvl="1" indent="-172085">
              <a:spcBef>
                <a:spcPts val="315"/>
              </a:spcBef>
              <a:buClr>
                <a:srgbClr val="FF0000"/>
              </a:buClr>
              <a:buFont typeface="Arial"/>
              <a:buChar char="•"/>
              <a:tabLst>
                <a:tab pos="527685" algn="l"/>
              </a:tabLst>
            </a:pPr>
            <a:r>
              <a:rPr lang="en-US" sz="1350" spc="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135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135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1350" spc="10" dirty="0">
                <a:solidFill>
                  <a:srgbClr val="75787A"/>
                </a:solidFill>
                <a:latin typeface="Open Sans"/>
                <a:cs typeface="Open Sans"/>
              </a:rPr>
              <a:t>last </a:t>
            </a:r>
            <a:r>
              <a:rPr lang="en-US" sz="1350" dirty="0">
                <a:solidFill>
                  <a:srgbClr val="75787A"/>
                </a:solidFill>
                <a:latin typeface="Open Sans"/>
                <a:cs typeface="Open Sans"/>
              </a:rPr>
              <a:t>day of </a:t>
            </a:r>
            <a:r>
              <a:rPr lang="en-US" sz="135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1350" spc="-10" dirty="0">
                <a:solidFill>
                  <a:srgbClr val="75787A"/>
                </a:solidFill>
                <a:latin typeface="Open Sans"/>
                <a:cs typeface="Open Sans"/>
              </a:rPr>
              <a:t>attendance</a:t>
            </a:r>
            <a:r>
              <a:rPr lang="en-US" sz="1350" spc="-10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350" spc="-5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1350" dirty="0"/>
              <a:t>fall</a:t>
            </a:r>
            <a:r>
              <a:rPr lang="en-US" sz="1350" spc="-25" dirty="0"/>
              <a:t> </a:t>
            </a:r>
            <a:r>
              <a:rPr lang="en-US" sz="1350" dirty="0"/>
              <a:t>semester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4CE47-8D1C-4305-B85E-61F72F03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High </a:t>
            </a:r>
            <a:r>
              <a:rPr lang="en-US" sz="3600" dirty="0"/>
              <a:t>Priority </a:t>
            </a:r>
            <a:r>
              <a:rPr lang="en-US" sz="3600" spc="-5" dirty="0"/>
              <a:t>Metrics</a:t>
            </a:r>
            <a:r>
              <a:rPr lang="en-US" sz="3600" spc="-105" dirty="0"/>
              <a:t> </a:t>
            </a:r>
            <a:r>
              <a:rPr lang="en-US" sz="3600" dirty="0"/>
              <a:t>(Class)</a:t>
            </a:r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975236AD-7FDD-4618-BBCD-7CAB93392551}"/>
              </a:ext>
            </a:extLst>
          </p:cNvPr>
          <p:cNvSpPr/>
          <p:nvPr/>
        </p:nvSpPr>
        <p:spPr>
          <a:xfrm>
            <a:off x="7505035" y="3331120"/>
            <a:ext cx="3867150" cy="1837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DB0B0392-0077-41B0-B847-2B4993943485}"/>
              </a:ext>
            </a:extLst>
          </p:cNvPr>
          <p:cNvSpPr txBox="1"/>
          <p:nvPr/>
        </p:nvSpPr>
        <p:spPr>
          <a:xfrm>
            <a:off x="7890099" y="2399004"/>
            <a:ext cx="3049905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b="1" spc="-5" dirty="0">
                <a:solidFill>
                  <a:srgbClr val="002C71"/>
                </a:solidFill>
                <a:latin typeface="Open Sans"/>
                <a:cs typeface="Open Sans"/>
              </a:rPr>
              <a:t>High </a:t>
            </a:r>
            <a:r>
              <a:rPr sz="1800" b="1" spc="-10" dirty="0">
                <a:solidFill>
                  <a:srgbClr val="002C71"/>
                </a:solidFill>
                <a:latin typeface="Open Sans"/>
                <a:cs typeface="Open Sans"/>
              </a:rPr>
              <a:t>priority metric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errors  </a:t>
            </a:r>
            <a:r>
              <a:rPr sz="1800" b="1" spc="-15" dirty="0">
                <a:solidFill>
                  <a:srgbClr val="002C71"/>
                </a:solidFill>
                <a:latin typeface="Open Sans"/>
                <a:cs typeface="Open Sans"/>
              </a:rPr>
              <a:t>are </a:t>
            </a:r>
            <a:r>
              <a:rPr sz="1800" b="1" i="1" spc="-25" dirty="0">
                <a:solidFill>
                  <a:srgbClr val="002C71"/>
                </a:solidFill>
                <a:latin typeface="Open Sans"/>
                <a:cs typeface="Open Sans"/>
              </a:rPr>
              <a:t>usually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a </a:t>
            </a:r>
            <a:r>
              <a:rPr sz="1800" b="1" spc="-10" dirty="0">
                <a:solidFill>
                  <a:srgbClr val="002C71"/>
                </a:solidFill>
                <a:latin typeface="Open Sans"/>
                <a:cs typeface="Open Sans"/>
              </a:rPr>
              <a:t>SIS/EIS</a:t>
            </a:r>
            <a:r>
              <a:rPr sz="1800" b="1" spc="-240" dirty="0">
                <a:solidFill>
                  <a:srgbClr val="002C71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issue</a:t>
            </a:r>
            <a:endParaRPr sz="180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98176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980953-DD01-4879-A0FC-FA674DF5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C72476D9-2469-45B1-AEAB-B5B8D7323E7E}"/>
              </a:ext>
            </a:extLst>
          </p:cNvPr>
          <p:cNvSpPr/>
          <p:nvPr/>
        </p:nvSpPr>
        <p:spPr>
          <a:xfrm>
            <a:off x="1551025" y="1929429"/>
            <a:ext cx="9239250" cy="2286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CBEB34AA-697E-4F31-8225-22C686F1AEEB}"/>
              </a:ext>
            </a:extLst>
          </p:cNvPr>
          <p:cNvSpPr txBox="1"/>
          <p:nvPr/>
        </p:nvSpPr>
        <p:spPr>
          <a:xfrm>
            <a:off x="2826486" y="4640942"/>
            <a:ext cx="6081395" cy="1555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31775" indent="-21907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31140" algn="l"/>
                <a:tab pos="231775" algn="l"/>
              </a:tabLst>
            </a:pP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Assessed</a:t>
            </a:r>
            <a:r>
              <a:rPr sz="2000" spc="-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sz="2000" spc="-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with</a:t>
            </a:r>
            <a:r>
              <a:rPr sz="2000" spc="-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5" dirty="0">
                <a:solidFill>
                  <a:srgbClr val="75787A"/>
                </a:solidFill>
                <a:latin typeface="Open Sans"/>
                <a:cs typeface="Open Sans"/>
              </a:rPr>
              <a:t>no</a:t>
            </a:r>
            <a:r>
              <a:rPr sz="20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75787A"/>
                </a:solidFill>
                <a:latin typeface="Open Sans"/>
                <a:cs typeface="Open Sans"/>
              </a:rPr>
              <a:t>TOR</a:t>
            </a:r>
            <a:endParaRPr sz="2000">
              <a:latin typeface="Open Sans"/>
              <a:cs typeface="Open Sans"/>
            </a:endParaRPr>
          </a:p>
          <a:p>
            <a:pPr marL="574675" marR="5080" lvl="1" indent="-2197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This</a:t>
            </a:r>
            <a:r>
              <a:rPr sz="2000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75787A"/>
                </a:solidFill>
                <a:latin typeface="Open Sans"/>
                <a:cs typeface="Open Sans"/>
              </a:rPr>
              <a:t>error</a:t>
            </a:r>
            <a:r>
              <a:rPr sz="2000" spc="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will</a:t>
            </a:r>
            <a:r>
              <a:rPr sz="2000" spc="-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75787A"/>
                </a:solidFill>
                <a:latin typeface="Open Sans"/>
                <a:cs typeface="Open Sans"/>
              </a:rPr>
              <a:t>show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 if</a:t>
            </a:r>
            <a:r>
              <a:rPr sz="2000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2000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75787A"/>
                </a:solidFill>
                <a:latin typeface="Open Sans"/>
                <a:cs typeface="Open Sans"/>
              </a:rPr>
              <a:t>TOR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 has</a:t>
            </a:r>
            <a:r>
              <a:rPr sz="2000" spc="-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an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sz="2000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5" dirty="0">
                <a:solidFill>
                  <a:srgbClr val="75787A"/>
                </a:solidFill>
                <a:latin typeface="Open Sans"/>
                <a:cs typeface="Open Sans"/>
              </a:rPr>
              <a:t>date  </a:t>
            </a:r>
            <a:r>
              <a:rPr sz="2000" spc="-5" dirty="0">
                <a:solidFill>
                  <a:srgbClr val="75787A"/>
                </a:solidFill>
                <a:latin typeface="Open Sans"/>
                <a:cs typeface="Open Sans"/>
              </a:rPr>
              <a:t>before</a:t>
            </a:r>
            <a:r>
              <a:rPr sz="20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2000" spc="-1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sz="200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sz="2000" spc="-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2000" spc="-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sz="2000" spc="-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75787A"/>
                </a:solidFill>
                <a:latin typeface="Open Sans"/>
                <a:cs typeface="Open Sans"/>
              </a:rPr>
              <a:t>meet</a:t>
            </a:r>
            <a:r>
              <a:rPr sz="2000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date.</a:t>
            </a:r>
            <a:r>
              <a:rPr sz="2000" spc="-1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This</a:t>
            </a:r>
            <a:r>
              <a:rPr sz="2000" spc="-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sz="2000" spc="-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a  deleted teacher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class will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deleted  </a:t>
            </a:r>
            <a:r>
              <a:rPr sz="2000" spc="-15" dirty="0">
                <a:solidFill>
                  <a:srgbClr val="75787A"/>
                </a:solidFill>
                <a:latin typeface="Open Sans"/>
                <a:cs typeface="Open Sans"/>
              </a:rPr>
              <a:t>from</a:t>
            </a:r>
            <a:r>
              <a:rPr sz="20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75787A"/>
                </a:solidFill>
                <a:latin typeface="Open Sans"/>
                <a:cs typeface="Open Sans"/>
              </a:rPr>
              <a:t>VisTool.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069E035A-FDCD-4A86-ABDA-96012CDC6794}"/>
              </a:ext>
            </a:extLst>
          </p:cNvPr>
          <p:cNvSpPr/>
          <p:nvPr/>
        </p:nvSpPr>
        <p:spPr>
          <a:xfrm>
            <a:off x="7466050" y="4267118"/>
            <a:ext cx="85725" cy="355600"/>
          </a:xfrm>
          <a:custGeom>
            <a:avLst/>
            <a:gdLst/>
            <a:ahLst/>
            <a:cxnLst/>
            <a:rect l="l" t="t" r="r" b="b"/>
            <a:pathLst>
              <a:path w="85725" h="355600">
                <a:moveTo>
                  <a:pt x="57150" y="71501"/>
                </a:moveTo>
                <a:lnTo>
                  <a:pt x="28575" y="71501"/>
                </a:lnTo>
                <a:lnTo>
                  <a:pt x="28575" y="355346"/>
                </a:lnTo>
                <a:lnTo>
                  <a:pt x="57150" y="355346"/>
                </a:lnTo>
                <a:lnTo>
                  <a:pt x="57150" y="71501"/>
                </a:lnTo>
                <a:close/>
              </a:path>
              <a:path w="85725" h="35560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1"/>
                </a:lnTo>
                <a:lnTo>
                  <a:pt x="78602" y="71501"/>
                </a:lnTo>
                <a:lnTo>
                  <a:pt x="42799" y="0"/>
                </a:lnTo>
                <a:close/>
              </a:path>
              <a:path w="85725" h="355600">
                <a:moveTo>
                  <a:pt x="78602" y="71501"/>
                </a:moveTo>
                <a:lnTo>
                  <a:pt x="57150" y="71501"/>
                </a:lnTo>
                <a:lnTo>
                  <a:pt x="57150" y="85725"/>
                </a:lnTo>
                <a:lnTo>
                  <a:pt x="85725" y="85725"/>
                </a:lnTo>
                <a:lnTo>
                  <a:pt x="78602" y="7150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1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A5CC3A-F43F-495F-93E4-36F88047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A7F9A9D-4195-45A0-911D-DAA4D1C27741}"/>
              </a:ext>
            </a:extLst>
          </p:cNvPr>
          <p:cNvSpPr/>
          <p:nvPr/>
        </p:nvSpPr>
        <p:spPr>
          <a:xfrm>
            <a:off x="1411260" y="2154269"/>
            <a:ext cx="9366303" cy="2549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C9E5D9E0-C9C2-4AE9-88DE-196690E3FEDF}"/>
              </a:ext>
            </a:extLst>
          </p:cNvPr>
          <p:cNvSpPr txBox="1"/>
          <p:nvPr/>
        </p:nvSpPr>
        <p:spPr>
          <a:xfrm>
            <a:off x="3916134" y="5098954"/>
            <a:ext cx="366077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31775" indent="-219710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sz="2000" dirty="0">
                <a:solidFill>
                  <a:srgbClr val="75787A"/>
                </a:solidFill>
                <a:latin typeface="Open Sans"/>
                <a:cs typeface="Open Sans"/>
              </a:rPr>
              <a:t>No</a:t>
            </a:r>
            <a:r>
              <a:rPr sz="2000" spc="-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75787A"/>
                </a:solidFill>
                <a:latin typeface="Open Sans"/>
                <a:cs typeface="Open Sans"/>
              </a:rPr>
              <a:t>TOR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assigned</a:t>
            </a:r>
            <a:r>
              <a:rPr sz="2000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5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sz="2000" spc="-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2000" spc="-1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sz="200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55156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8B88E-A853-489E-9255-60133B7F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High </a:t>
            </a:r>
            <a:r>
              <a:rPr lang="en-US" sz="3600" dirty="0"/>
              <a:t>Priority </a:t>
            </a:r>
            <a:r>
              <a:rPr lang="en-US" sz="3600" spc="-5" dirty="0"/>
              <a:t>Metrics</a:t>
            </a:r>
            <a:r>
              <a:rPr lang="en-US" sz="3600" spc="-105" dirty="0"/>
              <a:t> </a:t>
            </a:r>
            <a:r>
              <a:rPr lang="en-US" sz="3600" dirty="0"/>
              <a:t>(Class)</a:t>
            </a:r>
            <a:endParaRPr lang="en-US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BB2C05B-9E30-429F-97F5-C7ADA072A41C}"/>
              </a:ext>
            </a:extLst>
          </p:cNvPr>
          <p:cNvSpPr txBox="1"/>
          <p:nvPr/>
        </p:nvSpPr>
        <p:spPr>
          <a:xfrm>
            <a:off x="3023678" y="4314377"/>
            <a:ext cx="6290945" cy="22174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57175" indent="-219075">
              <a:lnSpc>
                <a:spcPts val="2130"/>
              </a:lnSpc>
              <a:spcBef>
                <a:spcPts val="100"/>
              </a:spcBef>
              <a:buFont typeface="Arial"/>
              <a:buChar char="•"/>
              <a:tabLst>
                <a:tab pos="256540" algn="l"/>
                <a:tab pos="257175" algn="l"/>
                <a:tab pos="221869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Multiple</a:t>
            </a:r>
            <a:r>
              <a:rPr sz="1800" spc="-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teachers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sz="1800" spc="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record</a:t>
            </a:r>
            <a:endParaRPr sz="1800" dirty="0">
              <a:latin typeface="Open Sans"/>
              <a:cs typeface="Open Sans"/>
            </a:endParaRPr>
          </a:p>
          <a:p>
            <a:pPr marL="600075" marR="30480" lvl="1" indent="-219710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There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only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800" b="1" spc="-10" dirty="0">
                <a:solidFill>
                  <a:srgbClr val="75787A"/>
                </a:solidFill>
                <a:latin typeface="Open Sans"/>
                <a:cs typeface="Open Sans"/>
              </a:rPr>
              <a:t>one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marked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TOR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for 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with the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same</a:t>
            </a:r>
            <a:r>
              <a:rPr sz="1800" spc="1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sz="1800" dirty="0">
              <a:latin typeface="Open Sans"/>
              <a:cs typeface="Open Sans"/>
            </a:endParaRPr>
          </a:p>
          <a:p>
            <a:pPr marL="600075" lvl="1" indent="-219710">
              <a:lnSpc>
                <a:spcPts val="2100"/>
              </a:lnSpc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changes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during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year,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1800" spc="-2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sz="1800" dirty="0">
              <a:latin typeface="Open Sans"/>
              <a:cs typeface="Open Sans"/>
            </a:endParaRPr>
          </a:p>
          <a:p>
            <a:pPr marL="600075">
              <a:lnSpc>
                <a:spcPct val="100000"/>
              </a:lnSpc>
              <a:spcBef>
                <a:spcPts val="15"/>
              </a:spcBef>
            </a:pPr>
            <a:r>
              <a:rPr sz="1800" b="1" spc="-15" dirty="0">
                <a:solidFill>
                  <a:srgbClr val="75787A"/>
                </a:solidFill>
                <a:latin typeface="Open Sans"/>
                <a:cs typeface="Open Sans"/>
              </a:rPr>
              <a:t>cannot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overlap.</a:t>
            </a:r>
            <a:endParaRPr sz="1800" dirty="0">
              <a:latin typeface="Open Sans"/>
              <a:cs typeface="Open Sans"/>
            </a:endParaRPr>
          </a:p>
          <a:p>
            <a:pPr marL="600075" marR="32384" lvl="1" indent="-219710">
              <a:lnSpc>
                <a:spcPct val="99100"/>
              </a:lnSpc>
              <a:spcBef>
                <a:spcPts val="4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that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happens,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check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by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Content  spread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sheet to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verify the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correct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TOR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listed.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This is 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data that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gets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sent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sz="1800" spc="2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1800" spc="-30" baseline="23148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EDA38A7-C70E-40E0-AC37-8E42FE1DA586}"/>
              </a:ext>
            </a:extLst>
          </p:cNvPr>
          <p:cNvSpPr/>
          <p:nvPr/>
        </p:nvSpPr>
        <p:spPr>
          <a:xfrm>
            <a:off x="1467293" y="1638805"/>
            <a:ext cx="8839200" cy="2304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C89ACF2-2A7D-4E68-9C4E-D069AA9A1632}"/>
              </a:ext>
            </a:extLst>
          </p:cNvPr>
          <p:cNvSpPr/>
          <p:nvPr/>
        </p:nvSpPr>
        <p:spPr>
          <a:xfrm>
            <a:off x="8139619" y="3581396"/>
            <a:ext cx="573405" cy="85725"/>
          </a:xfrm>
          <a:custGeom>
            <a:avLst/>
            <a:gdLst/>
            <a:ahLst/>
            <a:cxnLst/>
            <a:rect l="l" t="t" r="r" b="b"/>
            <a:pathLst>
              <a:path w="573404" h="85725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573404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573404" h="85725">
                <a:moveTo>
                  <a:pt x="573024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573024" y="57150"/>
                </a:lnTo>
                <a:lnTo>
                  <a:pt x="573024" y="28575"/>
                </a:lnTo>
                <a:close/>
              </a:path>
            </a:pathLst>
          </a:custGeom>
          <a:solidFill>
            <a:srgbClr val="2CCCD2"/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A9FB252F-2752-4FED-9E49-52421F87ED42}"/>
              </a:ext>
            </a:extLst>
          </p:cNvPr>
          <p:cNvSpPr txBox="1"/>
          <p:nvPr/>
        </p:nvSpPr>
        <p:spPr>
          <a:xfrm>
            <a:off x="8853612" y="3405501"/>
            <a:ext cx="1322070" cy="51308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35" dirty="0">
                <a:solidFill>
                  <a:srgbClr val="75787A"/>
                </a:solidFill>
                <a:latin typeface="Open Sans"/>
                <a:cs typeface="Open Sans"/>
              </a:rPr>
              <a:t>Same </a:t>
            </a:r>
            <a:r>
              <a:rPr sz="1550" spc="1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r>
              <a:rPr sz="1550" spc="-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15" dirty="0">
                <a:solidFill>
                  <a:srgbClr val="75787A"/>
                </a:solidFill>
                <a:latin typeface="Open Sans"/>
                <a:cs typeface="Open Sans"/>
              </a:rPr>
              <a:t>&amp;</a:t>
            </a:r>
            <a:endParaRPr sz="15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30" dirty="0">
                <a:solidFill>
                  <a:srgbClr val="75787A"/>
                </a:solidFill>
                <a:latin typeface="Open Sans"/>
                <a:cs typeface="Open Sans"/>
              </a:rPr>
              <a:t>marked</a:t>
            </a:r>
            <a:r>
              <a:rPr sz="155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spc="5" dirty="0">
                <a:solidFill>
                  <a:srgbClr val="75787A"/>
                </a:solidFill>
                <a:latin typeface="Open Sans"/>
                <a:cs typeface="Open Sans"/>
              </a:rPr>
              <a:t>“Y”</a:t>
            </a:r>
            <a:endParaRPr sz="155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4404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Subjects Included in TCAP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79225" y="6356350"/>
            <a:ext cx="609600" cy="3635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2451E-3285-438B-B188-C22B2A012BF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C3E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3E4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6989" y="1437142"/>
            <a:ext cx="2666305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TCAP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8212" y="987850"/>
            <a:ext cx="10038838" cy="5451050"/>
            <a:chOff x="304800" y="946710"/>
            <a:chExt cx="9525000" cy="4635856"/>
          </a:xfrm>
        </p:grpSpPr>
        <p:graphicFrame>
          <p:nvGraphicFramePr>
            <p:cNvPr id="2" name="Diagram 1"/>
            <p:cNvGraphicFramePr/>
            <p:nvPr/>
          </p:nvGraphicFramePr>
          <p:xfrm>
            <a:off x="1143000" y="2741868"/>
            <a:ext cx="6553200" cy="28406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0" name="Diagram 9"/>
            <p:cNvGraphicFramePr/>
            <p:nvPr/>
          </p:nvGraphicFramePr>
          <p:xfrm>
            <a:off x="3124200" y="1343219"/>
            <a:ext cx="6705600" cy="30799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1" name="Diagram 10"/>
            <p:cNvGraphicFramePr/>
            <p:nvPr/>
          </p:nvGraphicFramePr>
          <p:xfrm>
            <a:off x="304800" y="946710"/>
            <a:ext cx="4883426" cy="30152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59528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CCB1E-95DC-478E-9638-3611F1D1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High </a:t>
            </a:r>
            <a:r>
              <a:rPr lang="en-US" sz="3600" dirty="0"/>
              <a:t>Priority </a:t>
            </a:r>
            <a:r>
              <a:rPr lang="en-US" sz="3600" spc="-5" dirty="0"/>
              <a:t>Metrics</a:t>
            </a:r>
            <a:r>
              <a:rPr lang="en-US" sz="3600" spc="-105" dirty="0"/>
              <a:t> </a:t>
            </a:r>
            <a:r>
              <a:rPr lang="en-US" sz="3600" dirty="0"/>
              <a:t>(Class)</a:t>
            </a: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3C734A2-C001-4E4D-A213-DD7070709B8C}"/>
              </a:ext>
            </a:extLst>
          </p:cNvPr>
          <p:cNvSpPr/>
          <p:nvPr/>
        </p:nvSpPr>
        <p:spPr>
          <a:xfrm>
            <a:off x="1279672" y="2215051"/>
            <a:ext cx="9182100" cy="1416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BA50983-83E5-4253-9EA8-F09019D9264B}"/>
              </a:ext>
            </a:extLst>
          </p:cNvPr>
          <p:cNvSpPr txBox="1"/>
          <p:nvPr/>
        </p:nvSpPr>
        <p:spPr>
          <a:xfrm>
            <a:off x="2457343" y="4502765"/>
            <a:ext cx="5912485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40" indent="-2190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1140" algn="l"/>
                <a:tab pos="231775" algn="l"/>
              </a:tabLst>
            </a:pP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Classes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missing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staff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member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sz="1800" spc="1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assignments</a:t>
            </a:r>
            <a:endParaRPr sz="1800">
              <a:latin typeface="Open Sans"/>
              <a:cs typeface="Open Sans"/>
            </a:endParaRPr>
          </a:p>
          <a:p>
            <a:pPr marL="574675" lvl="1" indent="-21971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class with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assigned to it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also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have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sz="1500" spc="-2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teacher</a:t>
            </a:r>
            <a:endParaRPr sz="1500">
              <a:latin typeface="Open Sans"/>
              <a:cs typeface="Open Sans"/>
            </a:endParaRPr>
          </a:p>
          <a:p>
            <a:pPr marL="574675">
              <a:lnSpc>
                <a:spcPct val="100000"/>
              </a:lnSpc>
            </a:pP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assigned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License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r>
              <a:rPr sz="15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(TLN).</a:t>
            </a:r>
            <a:endParaRPr sz="150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95801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04ED6-DE9A-42D4-89E8-38907086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High </a:t>
            </a:r>
            <a:r>
              <a:rPr lang="en-US" sz="3600" dirty="0"/>
              <a:t>Priority </a:t>
            </a:r>
            <a:r>
              <a:rPr lang="en-US" sz="3600" spc="-5" dirty="0"/>
              <a:t>Metrics</a:t>
            </a:r>
            <a:r>
              <a:rPr lang="en-US" sz="3600" spc="-105" dirty="0"/>
              <a:t> </a:t>
            </a:r>
            <a:r>
              <a:rPr lang="en-US" sz="3600" dirty="0"/>
              <a:t>(Class)</a:t>
            </a: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F696FE0-DB35-4604-A161-63B96F33ACD3}"/>
              </a:ext>
            </a:extLst>
          </p:cNvPr>
          <p:cNvSpPr/>
          <p:nvPr/>
        </p:nvSpPr>
        <p:spPr>
          <a:xfrm>
            <a:off x="1851024" y="2098905"/>
            <a:ext cx="8486775" cy="1330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248D53DD-69E3-458B-B048-B5AA9C13C329}"/>
              </a:ext>
            </a:extLst>
          </p:cNvPr>
          <p:cNvSpPr txBox="1"/>
          <p:nvPr/>
        </p:nvSpPr>
        <p:spPr>
          <a:xfrm>
            <a:off x="3045840" y="4663694"/>
            <a:ext cx="5426075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800" spc="-6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sz="1800" spc="-2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Set</a:t>
            </a:r>
            <a:endParaRPr sz="1800">
              <a:latin typeface="Open Sans"/>
              <a:cs typeface="Open Sans"/>
            </a:endParaRPr>
          </a:p>
          <a:p>
            <a:pPr marL="612775" marR="5080" lvl="1" indent="-25781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612775" algn="l"/>
                <a:tab pos="613410" algn="l"/>
              </a:tabLst>
            </a:pP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window should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Fall, Spring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Traditional 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according to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begin/end</a:t>
            </a:r>
            <a:r>
              <a:rPr sz="1500" spc="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dates.</a:t>
            </a:r>
            <a:endParaRPr sz="1500">
              <a:latin typeface="Open Sans"/>
              <a:cs typeface="Open Sans"/>
            </a:endParaRPr>
          </a:p>
          <a:p>
            <a:pPr marL="612775" lvl="1" indent="-2578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612775" algn="l"/>
                <a:tab pos="613410" algn="l"/>
              </a:tabLst>
            </a:pPr>
            <a:r>
              <a:rPr sz="1500" spc="15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left </a:t>
            </a: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blank, “Null=Traditional” appears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sz="1500" spc="-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EIS.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D7ECD786-8981-4F81-8BF3-5D00EA568311}"/>
              </a:ext>
            </a:extLst>
          </p:cNvPr>
          <p:cNvSpPr/>
          <p:nvPr/>
        </p:nvSpPr>
        <p:spPr>
          <a:xfrm>
            <a:off x="9232899" y="3595751"/>
            <a:ext cx="85725" cy="414655"/>
          </a:xfrm>
          <a:custGeom>
            <a:avLst/>
            <a:gdLst/>
            <a:ahLst/>
            <a:cxnLst/>
            <a:rect l="l" t="t" r="r" b="b"/>
            <a:pathLst>
              <a:path w="85725" h="414654">
                <a:moveTo>
                  <a:pt x="57150" y="71374"/>
                </a:moveTo>
                <a:lnTo>
                  <a:pt x="28575" y="71374"/>
                </a:lnTo>
                <a:lnTo>
                  <a:pt x="28575" y="414527"/>
                </a:lnTo>
                <a:lnTo>
                  <a:pt x="57150" y="414527"/>
                </a:lnTo>
                <a:lnTo>
                  <a:pt x="57150" y="71374"/>
                </a:lnTo>
                <a:close/>
              </a:path>
              <a:path w="85725" h="414654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38" y="71374"/>
                </a:lnTo>
                <a:lnTo>
                  <a:pt x="42799" y="0"/>
                </a:lnTo>
                <a:close/>
              </a:path>
              <a:path w="85725" h="414654">
                <a:moveTo>
                  <a:pt x="78538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38" y="713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9269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7CD5C3-B323-40A4-AB06-813D15108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7" y="1531917"/>
            <a:ext cx="9869509" cy="4308813"/>
          </a:xfrm>
        </p:spPr>
        <p:txBody>
          <a:bodyPr>
            <a:normAutofit fontScale="92500" lnSpcReduction="10000"/>
          </a:bodyPr>
          <a:lstStyle/>
          <a:p>
            <a:pPr marL="355600" marR="134620" indent="-342900">
              <a:spcBef>
                <a:spcPts val="22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b="1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courses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have the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to Fall,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Spring,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lang="en-US" sz="2400" spc="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Traditional.</a:t>
            </a:r>
            <a:endParaRPr lang="en-US" sz="2400" dirty="0">
              <a:latin typeface="Open Sans"/>
              <a:cs typeface="Open Sans"/>
            </a:endParaRPr>
          </a:p>
          <a:p>
            <a:pPr>
              <a:spcBef>
                <a:spcPts val="2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Open Sans"/>
              <a:cs typeface="Open Sans"/>
            </a:endParaRPr>
          </a:p>
          <a:p>
            <a:pPr marL="355600" marR="90170" indent="-3429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“Fall”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When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block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high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school testing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during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fall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administration</a:t>
            </a:r>
            <a:endParaRPr lang="en-US" sz="2400" dirty="0">
              <a:latin typeface="Open Sans"/>
              <a:cs typeface="Open Sans"/>
            </a:endParaRPr>
          </a:p>
          <a:p>
            <a:pPr>
              <a:spcBef>
                <a:spcPts val="2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Open Sans"/>
              <a:cs typeface="Open Sans"/>
            </a:endParaRPr>
          </a:p>
          <a:p>
            <a:pPr marL="355600" marR="352425" indent="-3429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“Spring”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When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block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taught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tests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during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administration</a:t>
            </a:r>
            <a:r>
              <a:rPr lang="en-US" sz="2400" spc="-2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along</a:t>
            </a:r>
            <a:endParaRPr lang="en-US" sz="2400" dirty="0">
              <a:latin typeface="Open Sans"/>
              <a:cs typeface="Open Sans"/>
            </a:endParaRPr>
          </a:p>
          <a:p>
            <a:pPr marL="698500" indent="-686435">
              <a:spcBef>
                <a:spcPts val="47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698500" algn="l"/>
                <a:tab pos="699135" algn="l"/>
              </a:tabLst>
            </a:pPr>
            <a:r>
              <a:rPr lang="en-US" sz="2400" i="1" spc="-15" dirty="0">
                <a:solidFill>
                  <a:srgbClr val="75787A"/>
                </a:solidFill>
                <a:latin typeface="Open Sans"/>
                <a:cs typeface="Open Sans"/>
              </a:rPr>
              <a:t>Exception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: TCAP-Alt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courses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z="2400" spc="-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spring*</a:t>
            </a:r>
            <a:endParaRPr lang="en-US" sz="2400" dirty="0">
              <a:latin typeface="Open Sans"/>
              <a:cs typeface="Open Sans"/>
            </a:endParaRPr>
          </a:p>
          <a:p>
            <a:pPr>
              <a:spcBef>
                <a:spcPts val="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Open Sans"/>
              <a:cs typeface="Open Sans"/>
            </a:endParaRPr>
          </a:p>
          <a:p>
            <a:pPr marL="355600" marR="5080" indent="-342900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9240" algn="l"/>
                <a:tab pos="269875" algn="l"/>
              </a:tabLst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“Traditional”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400" spc="-45" dirty="0">
                <a:solidFill>
                  <a:srgbClr val="75787A"/>
                </a:solidFill>
                <a:latin typeface="Open Sans"/>
                <a:cs typeface="Open Sans"/>
              </a:rPr>
              <a:t>Year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long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that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tests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during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administration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3B1B85-5742-4390-B108-F4DE1F8C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Window Settings</a:t>
            </a:r>
          </a:p>
        </p:txBody>
      </p:sp>
    </p:spTree>
    <p:extLst>
      <p:ext uri="{BB962C8B-B14F-4D97-AF65-F5344CB8AC3E}">
        <p14:creationId xmlns:p14="http://schemas.microsoft.com/office/powerpoint/2010/main" val="8080971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C61A32-915F-4CB8-8EB7-6C1C5C43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5BED5A95-E1B7-4BCE-8AA1-801232C6B7F1}"/>
              </a:ext>
            </a:extLst>
          </p:cNvPr>
          <p:cNvSpPr/>
          <p:nvPr/>
        </p:nvSpPr>
        <p:spPr>
          <a:xfrm>
            <a:off x="1645832" y="2138541"/>
            <a:ext cx="8458200" cy="609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19A745D7-E697-4C67-A6E2-54B9EFB8ECBA}"/>
              </a:ext>
            </a:extLst>
          </p:cNvPr>
          <p:cNvSpPr txBox="1"/>
          <p:nvPr/>
        </p:nvSpPr>
        <p:spPr>
          <a:xfrm>
            <a:off x="2813977" y="3021470"/>
            <a:ext cx="6241415" cy="3314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0" indent="-2095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7015" algn="l"/>
                <a:tab pos="24765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End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end prior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endParaRPr sz="1800" dirty="0">
              <a:latin typeface="Open Sans"/>
              <a:cs typeface="Open Sans"/>
            </a:endParaRPr>
          </a:p>
          <a:p>
            <a:pPr marL="247650" marR="645160" indent="-209550">
              <a:lnSpc>
                <a:spcPct val="100800"/>
              </a:lnSpc>
              <a:spcBef>
                <a:spcPts val="2105"/>
              </a:spcBef>
              <a:buFont typeface="Arial"/>
              <a:buChar char="•"/>
              <a:tabLst>
                <a:tab pos="247015" algn="l"/>
                <a:tab pos="24765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dropped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prior end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during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test 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r>
              <a:rPr sz="1800" spc="-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15" dirty="0">
                <a:solidFill>
                  <a:srgbClr val="75787A"/>
                </a:solidFill>
                <a:latin typeface="Open Sans"/>
                <a:cs typeface="Open Sans"/>
              </a:rPr>
              <a:t>(10/23/2020)</a:t>
            </a:r>
            <a:endParaRPr sz="1800" dirty="0">
              <a:latin typeface="Open Sans"/>
              <a:cs typeface="Open Sans"/>
            </a:endParaRPr>
          </a:p>
          <a:p>
            <a:pPr marL="590550" marR="30480" lvl="1" indent="-209550">
              <a:lnSpc>
                <a:spcPct val="100800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Dropped from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sz="1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1800" spc="-37" baseline="23148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on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end 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date</a:t>
            </a:r>
            <a:endParaRPr sz="1800" dirty="0">
              <a:latin typeface="Open Sans"/>
              <a:cs typeface="Open Sans"/>
            </a:endParaRPr>
          </a:p>
          <a:p>
            <a:pPr marL="590550" lvl="1" indent="-210185">
              <a:lnSpc>
                <a:spcPts val="2105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Very Critical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when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this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occurs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during</a:t>
            </a:r>
            <a:r>
              <a:rPr sz="1800" spc="1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data/student</a:t>
            </a:r>
            <a:endParaRPr sz="1800" dirty="0">
              <a:latin typeface="Open Sans"/>
              <a:cs typeface="Open Sans"/>
            </a:endParaRPr>
          </a:p>
          <a:p>
            <a:pPr marL="590550">
              <a:lnSpc>
                <a:spcPct val="100000"/>
              </a:lnSpc>
              <a:spcBef>
                <a:spcPts val="15"/>
              </a:spcBef>
            </a:pP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counts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sz="1800" spc="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1800" spc="-37" baseline="25462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endParaRPr sz="1800" baseline="25462" dirty="0">
              <a:latin typeface="Open Sans"/>
              <a:cs typeface="Open Sans"/>
            </a:endParaRPr>
          </a:p>
          <a:p>
            <a:pPr marL="247650" indent="-2095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47015" algn="l"/>
                <a:tab pos="24765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Fix:</a:t>
            </a:r>
            <a:endParaRPr sz="1800" dirty="0">
              <a:latin typeface="Open Sans"/>
              <a:cs typeface="Open Sans"/>
            </a:endParaRPr>
          </a:p>
          <a:p>
            <a:pPr marL="590550" marR="694690" lvl="1" indent="-209550">
              <a:lnSpc>
                <a:spcPct val="100800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Needs another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second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part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semester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back into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platforms,</a:t>
            </a:r>
            <a:r>
              <a:rPr sz="1800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endParaRPr sz="1800" dirty="0">
              <a:latin typeface="Open Sans"/>
              <a:cs typeface="Open Sans"/>
            </a:endParaRPr>
          </a:p>
          <a:p>
            <a:pPr marL="590550" lvl="1" indent="-210185">
              <a:lnSpc>
                <a:spcPts val="2105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Change the</a:t>
            </a:r>
            <a:r>
              <a:rPr sz="18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08969508-F794-428B-83C0-040CA9A25BB4}"/>
              </a:ext>
            </a:extLst>
          </p:cNvPr>
          <p:cNvSpPr/>
          <p:nvPr/>
        </p:nvSpPr>
        <p:spPr>
          <a:xfrm>
            <a:off x="3598457" y="1924380"/>
            <a:ext cx="85725" cy="221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711427CA-F386-400A-94A6-701688248824}"/>
              </a:ext>
            </a:extLst>
          </p:cNvPr>
          <p:cNvSpPr/>
          <p:nvPr/>
        </p:nvSpPr>
        <p:spPr>
          <a:xfrm>
            <a:off x="3003208" y="1924380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648335" y="0"/>
                </a:moveTo>
                <a:lnTo>
                  <a:pt x="0" y="0"/>
                </a:lnTo>
              </a:path>
            </a:pathLst>
          </a:custGeom>
          <a:ln w="285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803144AD-D91D-456A-86D7-F00A252AAF74}"/>
              </a:ext>
            </a:extLst>
          </p:cNvPr>
          <p:cNvSpPr txBox="1"/>
          <p:nvPr/>
        </p:nvSpPr>
        <p:spPr>
          <a:xfrm>
            <a:off x="2314740" y="1682255"/>
            <a:ext cx="47942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" dirty="0">
                <a:solidFill>
                  <a:srgbClr val="75787A"/>
                </a:solidFill>
                <a:latin typeface="Open Sans"/>
                <a:cs typeface="Open Sans"/>
              </a:rPr>
              <a:t>D</a:t>
            </a:r>
            <a:r>
              <a:rPr sz="1350" spc="-5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sz="1350" spc="-30" dirty="0">
                <a:solidFill>
                  <a:srgbClr val="75787A"/>
                </a:solidFill>
                <a:latin typeface="Open Sans"/>
                <a:cs typeface="Open Sans"/>
              </a:rPr>
              <a:t>t</a:t>
            </a:r>
            <a:r>
              <a:rPr sz="1350" spc="-10" dirty="0">
                <a:solidFill>
                  <a:srgbClr val="75787A"/>
                </a:solidFill>
                <a:latin typeface="Open Sans"/>
                <a:cs typeface="Open Sans"/>
              </a:rPr>
              <a:t>e</a:t>
            </a:r>
            <a:r>
              <a:rPr sz="1350" dirty="0">
                <a:solidFill>
                  <a:srgbClr val="75787A"/>
                </a:solidFill>
                <a:latin typeface="Open Sans"/>
                <a:cs typeface="Open Sans"/>
              </a:rPr>
              <a:t>s</a:t>
            </a:r>
            <a:endParaRPr sz="135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61994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DCA436-F075-4C27-B813-851C00EA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B89866D-7C92-4BD1-8BAC-87B0966680A3}"/>
              </a:ext>
            </a:extLst>
          </p:cNvPr>
          <p:cNvSpPr txBox="1"/>
          <p:nvPr/>
        </p:nvSpPr>
        <p:spPr>
          <a:xfrm>
            <a:off x="1745995" y="4387532"/>
            <a:ext cx="618109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175" indent="-219710">
              <a:lnSpc>
                <a:spcPts val="2130"/>
              </a:lnSpc>
              <a:spcBef>
                <a:spcPts val="100"/>
              </a:spcBef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sz="1800" spc="-6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does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not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match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begin/end</a:t>
            </a:r>
            <a:r>
              <a:rPr sz="1800" spc="-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dates.</a:t>
            </a:r>
            <a:endParaRPr sz="1800">
              <a:latin typeface="Open Sans"/>
              <a:cs typeface="Open Sans"/>
            </a:endParaRPr>
          </a:p>
          <a:p>
            <a:pPr marL="600075" lvl="1" indent="-219710">
              <a:lnSpc>
                <a:spcPts val="2130"/>
              </a:lnSpc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fall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ending in</a:t>
            </a:r>
            <a:r>
              <a:rPr sz="1800" spc="2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December.</a:t>
            </a:r>
            <a:endParaRPr sz="1800">
              <a:latin typeface="Open Sans"/>
              <a:cs typeface="Open Sans"/>
            </a:endParaRPr>
          </a:p>
          <a:p>
            <a:pPr marL="600075" lvl="1" indent="-21971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-6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sz="1800" spc="-1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Spring.</a:t>
            </a:r>
            <a:endParaRPr sz="1800">
              <a:latin typeface="Open Sans"/>
              <a:cs typeface="Open Sans"/>
            </a:endParaRPr>
          </a:p>
          <a:p>
            <a:pPr marL="600075" lvl="1" indent="-21971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spring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into Vis </a:t>
            </a:r>
            <a:r>
              <a:rPr sz="1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sz="1800" spc="-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1800" spc="-30" baseline="25462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279344B9-A7EE-44BA-9521-2BFD74807B1E}"/>
              </a:ext>
            </a:extLst>
          </p:cNvPr>
          <p:cNvSpPr/>
          <p:nvPr/>
        </p:nvSpPr>
        <p:spPr>
          <a:xfrm>
            <a:off x="9196451" y="3285235"/>
            <a:ext cx="392430" cy="85725"/>
          </a:xfrm>
          <a:custGeom>
            <a:avLst/>
            <a:gdLst/>
            <a:ahLst/>
            <a:cxnLst/>
            <a:rect l="l" t="t" r="r" b="b"/>
            <a:pathLst>
              <a:path w="392429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392429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392429" h="85725">
                <a:moveTo>
                  <a:pt x="392049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392049" y="57150"/>
                </a:lnTo>
                <a:lnTo>
                  <a:pt x="392049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5B963AF1-65EA-4051-9612-C76CD6415A9D}"/>
              </a:ext>
            </a:extLst>
          </p:cNvPr>
          <p:cNvSpPr/>
          <p:nvPr/>
        </p:nvSpPr>
        <p:spPr>
          <a:xfrm>
            <a:off x="4676775" y="2347341"/>
            <a:ext cx="85725" cy="221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03D100FD-1E20-423F-AFC9-A43DB40DE352}"/>
              </a:ext>
            </a:extLst>
          </p:cNvPr>
          <p:cNvSpPr/>
          <p:nvPr/>
        </p:nvSpPr>
        <p:spPr>
          <a:xfrm>
            <a:off x="4071873" y="2347341"/>
            <a:ext cx="648970" cy="0"/>
          </a:xfrm>
          <a:custGeom>
            <a:avLst/>
            <a:gdLst/>
            <a:ahLst/>
            <a:cxnLst/>
            <a:rect l="l" t="t" r="r" b="b"/>
            <a:pathLst>
              <a:path w="648970">
                <a:moveTo>
                  <a:pt x="648462" y="0"/>
                </a:moveTo>
                <a:lnTo>
                  <a:pt x="0" y="0"/>
                </a:lnTo>
              </a:path>
            </a:pathLst>
          </a:custGeom>
          <a:ln w="285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DFC5FDB2-F5F0-416C-8999-C5CF7F91ACED}"/>
              </a:ext>
            </a:extLst>
          </p:cNvPr>
          <p:cNvSpPr txBox="1"/>
          <p:nvPr/>
        </p:nvSpPr>
        <p:spPr>
          <a:xfrm>
            <a:off x="3382009" y="2184780"/>
            <a:ext cx="480059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solidFill>
                  <a:srgbClr val="75787A"/>
                </a:solidFill>
                <a:latin typeface="Open Sans"/>
                <a:cs typeface="Open Sans"/>
              </a:rPr>
              <a:t>D</a:t>
            </a:r>
            <a:r>
              <a:rPr sz="1350" spc="-5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sz="1350" spc="-25" dirty="0">
                <a:solidFill>
                  <a:srgbClr val="75787A"/>
                </a:solidFill>
                <a:latin typeface="Open Sans"/>
                <a:cs typeface="Open Sans"/>
              </a:rPr>
              <a:t>t</a:t>
            </a:r>
            <a:r>
              <a:rPr sz="1350" spc="-10" dirty="0">
                <a:solidFill>
                  <a:srgbClr val="75787A"/>
                </a:solidFill>
                <a:latin typeface="Open Sans"/>
                <a:cs typeface="Open Sans"/>
              </a:rPr>
              <a:t>e</a:t>
            </a:r>
            <a:r>
              <a:rPr sz="1350" dirty="0">
                <a:solidFill>
                  <a:srgbClr val="75787A"/>
                </a:solidFill>
                <a:latin typeface="Open Sans"/>
                <a:cs typeface="Open Sans"/>
              </a:rPr>
              <a:t>s</a:t>
            </a:r>
            <a:endParaRPr sz="1350">
              <a:latin typeface="Open Sans"/>
              <a:cs typeface="Open Sans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6268352B-8EC9-4F18-A352-8BC817360BC3}"/>
              </a:ext>
            </a:extLst>
          </p:cNvPr>
          <p:cNvSpPr txBox="1"/>
          <p:nvPr/>
        </p:nvSpPr>
        <p:spPr>
          <a:xfrm>
            <a:off x="8857233" y="1976754"/>
            <a:ext cx="683895" cy="44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5" dirty="0">
                <a:solidFill>
                  <a:srgbClr val="75787A"/>
                </a:solidFill>
                <a:latin typeface="Open Sans"/>
                <a:cs typeface="Open Sans"/>
              </a:rPr>
              <a:t>Test</a:t>
            </a:r>
            <a:endParaRPr sz="135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350" spc="5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endParaRPr sz="1350">
              <a:latin typeface="Open Sans"/>
              <a:cs typeface="Open Sans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25547296-3D3C-4701-B702-BAD767A123A1}"/>
              </a:ext>
            </a:extLst>
          </p:cNvPr>
          <p:cNvSpPr/>
          <p:nvPr/>
        </p:nvSpPr>
        <p:spPr>
          <a:xfrm>
            <a:off x="2200275" y="2599613"/>
            <a:ext cx="6934200" cy="1161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5916412E-FC72-46FD-BCCA-213693B059D1}"/>
              </a:ext>
            </a:extLst>
          </p:cNvPr>
          <p:cNvSpPr/>
          <p:nvPr/>
        </p:nvSpPr>
        <p:spPr>
          <a:xfrm>
            <a:off x="9596373" y="2299716"/>
            <a:ext cx="635" cy="1022985"/>
          </a:xfrm>
          <a:custGeom>
            <a:avLst/>
            <a:gdLst/>
            <a:ahLst/>
            <a:cxnLst/>
            <a:rect l="l" t="t" r="r" b="b"/>
            <a:pathLst>
              <a:path w="634" h="1022985">
                <a:moveTo>
                  <a:pt x="126" y="1022604"/>
                </a:moveTo>
                <a:lnTo>
                  <a:pt x="0" y="0"/>
                </a:lnTo>
              </a:path>
            </a:pathLst>
          </a:custGeom>
          <a:ln w="285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E39F9984-068E-49A1-BD75-8F0AFDC47780}"/>
              </a:ext>
            </a:extLst>
          </p:cNvPr>
          <p:cNvSpPr/>
          <p:nvPr/>
        </p:nvSpPr>
        <p:spPr>
          <a:xfrm>
            <a:off x="4395851" y="3147136"/>
            <a:ext cx="676275" cy="285750"/>
          </a:xfrm>
          <a:custGeom>
            <a:avLst/>
            <a:gdLst/>
            <a:ahLst/>
            <a:cxnLst/>
            <a:rect l="l" t="t" r="r" b="b"/>
            <a:pathLst>
              <a:path w="676275" h="285750">
                <a:moveTo>
                  <a:pt x="0" y="285673"/>
                </a:moveTo>
                <a:lnTo>
                  <a:pt x="676275" y="285673"/>
                </a:lnTo>
                <a:lnTo>
                  <a:pt x="676275" y="0"/>
                </a:lnTo>
                <a:lnTo>
                  <a:pt x="0" y="0"/>
                </a:lnTo>
                <a:lnTo>
                  <a:pt x="0" y="285673"/>
                </a:lnTo>
                <a:close/>
              </a:path>
            </a:pathLst>
          </a:custGeom>
          <a:solidFill>
            <a:srgbClr val="EC2E21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71E73476-B2CC-4A66-A0F9-E7AC4D0164B0}"/>
              </a:ext>
            </a:extLst>
          </p:cNvPr>
          <p:cNvSpPr/>
          <p:nvPr/>
        </p:nvSpPr>
        <p:spPr>
          <a:xfrm>
            <a:off x="4395851" y="3147136"/>
            <a:ext cx="676275" cy="285750"/>
          </a:xfrm>
          <a:custGeom>
            <a:avLst/>
            <a:gdLst/>
            <a:ahLst/>
            <a:cxnLst/>
            <a:rect l="l" t="t" r="r" b="b"/>
            <a:pathLst>
              <a:path w="676275" h="285750">
                <a:moveTo>
                  <a:pt x="0" y="285673"/>
                </a:moveTo>
                <a:lnTo>
                  <a:pt x="676275" y="285673"/>
                </a:lnTo>
                <a:lnTo>
                  <a:pt x="676275" y="0"/>
                </a:lnTo>
                <a:lnTo>
                  <a:pt x="0" y="0"/>
                </a:lnTo>
                <a:lnTo>
                  <a:pt x="0" y="285673"/>
                </a:lnTo>
                <a:close/>
              </a:path>
            </a:pathLst>
          </a:custGeom>
          <a:ln w="254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4330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17117-8DBD-41F2-81A6-5F214388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989C3C08-9E26-4F46-9814-85F2F809DE4B}"/>
              </a:ext>
            </a:extLst>
          </p:cNvPr>
          <p:cNvSpPr/>
          <p:nvPr/>
        </p:nvSpPr>
        <p:spPr>
          <a:xfrm>
            <a:off x="1818832" y="2279213"/>
            <a:ext cx="8124825" cy="676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B60ED9E-F10C-45BA-95EC-CFE050F9B8F7}"/>
              </a:ext>
            </a:extLst>
          </p:cNvPr>
          <p:cNvSpPr txBox="1"/>
          <p:nvPr/>
        </p:nvSpPr>
        <p:spPr>
          <a:xfrm>
            <a:off x="3135567" y="3492330"/>
            <a:ext cx="5448935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175" indent="-2197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57810" algn="l"/>
              </a:tabLst>
            </a:pPr>
            <a:r>
              <a:rPr sz="2100" dirty="0">
                <a:solidFill>
                  <a:srgbClr val="75787A"/>
                </a:solidFill>
                <a:latin typeface="Open Sans"/>
                <a:cs typeface="Open Sans"/>
              </a:rPr>
              <a:t>End of </a:t>
            </a:r>
            <a:r>
              <a:rPr sz="2100" spc="5" dirty="0">
                <a:solidFill>
                  <a:srgbClr val="75787A"/>
                </a:solidFill>
                <a:latin typeface="Open Sans"/>
                <a:cs typeface="Open Sans"/>
              </a:rPr>
              <a:t>date </a:t>
            </a:r>
            <a:r>
              <a:rPr sz="2100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sz="2100" spc="-25" dirty="0">
                <a:solidFill>
                  <a:srgbClr val="75787A"/>
                </a:solidFill>
                <a:latin typeface="Open Sans"/>
                <a:cs typeface="Open Sans"/>
              </a:rPr>
              <a:t>first </a:t>
            </a:r>
            <a:r>
              <a:rPr sz="2100" spc="-5" dirty="0">
                <a:solidFill>
                  <a:srgbClr val="75787A"/>
                </a:solidFill>
                <a:latin typeface="Open Sans"/>
                <a:cs typeface="Open Sans"/>
              </a:rPr>
              <a:t>semester is in</a:t>
            </a:r>
            <a:r>
              <a:rPr sz="2100" spc="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100" spc="-20" dirty="0">
                <a:solidFill>
                  <a:srgbClr val="75787A"/>
                </a:solidFill>
                <a:latin typeface="Open Sans"/>
                <a:cs typeface="Open Sans"/>
              </a:rPr>
              <a:t>January.</a:t>
            </a:r>
            <a:endParaRPr sz="2100" dirty="0">
              <a:latin typeface="Open Sans"/>
              <a:cs typeface="Open Sans"/>
            </a:endParaRPr>
          </a:p>
          <a:p>
            <a:pPr marL="600075" marR="240665" lvl="1" indent="-219075">
              <a:lnSpc>
                <a:spcPct val="100800"/>
              </a:lnSpc>
              <a:spcBef>
                <a:spcPts val="15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Any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course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end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date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after  December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not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into </a:t>
            </a:r>
            <a:r>
              <a:rPr sz="1800" spc="-45" dirty="0">
                <a:solidFill>
                  <a:srgbClr val="75787A"/>
                </a:solidFill>
                <a:latin typeface="Open Sans"/>
                <a:cs typeface="Open Sans"/>
              </a:rPr>
              <a:t>VisTool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or  PearsonAccess</a:t>
            </a:r>
            <a:r>
              <a:rPr sz="1800" spc="-30" baseline="25462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sz="1800" dirty="0">
              <a:latin typeface="Open Sans"/>
              <a:cs typeface="Open Sans"/>
            </a:endParaRPr>
          </a:p>
          <a:p>
            <a:pPr marL="600075" marR="203835" lvl="1" indent="-219075">
              <a:lnSpc>
                <a:spcPts val="2100"/>
              </a:lnSpc>
              <a:spcBef>
                <a:spcPts val="14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Date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last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day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attend 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class.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D2B0A438-160B-4409-9D0C-9EA74F19241D}"/>
              </a:ext>
            </a:extLst>
          </p:cNvPr>
          <p:cNvSpPr/>
          <p:nvPr/>
        </p:nvSpPr>
        <p:spPr>
          <a:xfrm>
            <a:off x="3080830" y="2369714"/>
            <a:ext cx="683260" cy="936625"/>
          </a:xfrm>
          <a:custGeom>
            <a:avLst/>
            <a:gdLst/>
            <a:ahLst/>
            <a:cxnLst/>
            <a:rect l="l" t="t" r="r" b="b"/>
            <a:pathLst>
              <a:path w="683260" h="936625">
                <a:moveTo>
                  <a:pt x="61827" y="61090"/>
                </a:moveTo>
                <a:lnTo>
                  <a:pt x="38722" y="77744"/>
                </a:lnTo>
                <a:lnTo>
                  <a:pt x="659511" y="936498"/>
                </a:lnTo>
                <a:lnTo>
                  <a:pt x="682751" y="919734"/>
                </a:lnTo>
                <a:lnTo>
                  <a:pt x="61827" y="61090"/>
                </a:lnTo>
                <a:close/>
              </a:path>
              <a:path w="683260" h="936625">
                <a:moveTo>
                  <a:pt x="0" y="0"/>
                </a:moveTo>
                <a:lnTo>
                  <a:pt x="15493" y="94487"/>
                </a:lnTo>
                <a:lnTo>
                  <a:pt x="38722" y="77744"/>
                </a:lnTo>
                <a:lnTo>
                  <a:pt x="30352" y="66167"/>
                </a:lnTo>
                <a:lnTo>
                  <a:pt x="53467" y="49530"/>
                </a:lnTo>
                <a:lnTo>
                  <a:pt x="77866" y="49530"/>
                </a:lnTo>
                <a:lnTo>
                  <a:pt x="85089" y="44323"/>
                </a:lnTo>
                <a:lnTo>
                  <a:pt x="0" y="0"/>
                </a:lnTo>
                <a:close/>
              </a:path>
              <a:path w="683260" h="936625">
                <a:moveTo>
                  <a:pt x="53467" y="49530"/>
                </a:moveTo>
                <a:lnTo>
                  <a:pt x="30352" y="66167"/>
                </a:lnTo>
                <a:lnTo>
                  <a:pt x="38722" y="77744"/>
                </a:lnTo>
                <a:lnTo>
                  <a:pt x="61827" y="61090"/>
                </a:lnTo>
                <a:lnTo>
                  <a:pt x="53467" y="49530"/>
                </a:lnTo>
                <a:close/>
              </a:path>
              <a:path w="683260" h="936625">
                <a:moveTo>
                  <a:pt x="77866" y="49530"/>
                </a:moveTo>
                <a:lnTo>
                  <a:pt x="53467" y="49530"/>
                </a:lnTo>
                <a:lnTo>
                  <a:pt x="61827" y="61090"/>
                </a:lnTo>
                <a:lnTo>
                  <a:pt x="77866" y="4953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037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C42BCF-1F7E-4B31-A9CE-8C8D0D32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143D112-3383-455E-9469-51E8479EDDC6}"/>
              </a:ext>
            </a:extLst>
          </p:cNvPr>
          <p:cNvSpPr txBox="1"/>
          <p:nvPr/>
        </p:nvSpPr>
        <p:spPr>
          <a:xfrm>
            <a:off x="3518217" y="4677895"/>
            <a:ext cx="5152390" cy="90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7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2410" algn="l"/>
              </a:tabLst>
            </a:pPr>
            <a:r>
              <a:rPr sz="210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2100" spc="-15" dirty="0">
                <a:solidFill>
                  <a:srgbClr val="75787A"/>
                </a:solidFill>
                <a:latin typeface="Open Sans"/>
                <a:cs typeface="Open Sans"/>
              </a:rPr>
              <a:t>missing </a:t>
            </a:r>
            <a:r>
              <a:rPr sz="2100" spc="-10" dirty="0">
                <a:solidFill>
                  <a:srgbClr val="75787A"/>
                </a:solidFill>
                <a:latin typeface="Open Sans"/>
                <a:cs typeface="Open Sans"/>
              </a:rPr>
              <a:t>class period </a:t>
            </a:r>
            <a:r>
              <a:rPr sz="2100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sz="2100" spc="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100" spc="-15" dirty="0">
                <a:solidFill>
                  <a:srgbClr val="75787A"/>
                </a:solidFill>
                <a:latin typeface="Open Sans"/>
                <a:cs typeface="Open Sans"/>
              </a:rPr>
              <a:t>duration</a:t>
            </a:r>
            <a:endParaRPr sz="2100" dirty="0">
              <a:latin typeface="Open Sans"/>
              <a:cs typeface="Open Sans"/>
            </a:endParaRPr>
          </a:p>
          <a:p>
            <a:pPr marL="574675" marR="5080" lvl="1" indent="-219710">
              <a:lnSpc>
                <a:spcPct val="100800"/>
              </a:lnSpc>
              <a:spcBef>
                <a:spcPts val="15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This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won’t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pull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into Vis </a:t>
            </a:r>
            <a:r>
              <a:rPr sz="1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because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it 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technically doesn’t</a:t>
            </a:r>
            <a:r>
              <a:rPr sz="1800" spc="1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meet.</a:t>
            </a:r>
            <a:endParaRPr sz="1800" dirty="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266C75F0-A9AA-4F98-8819-A5E09D0B2CFF}"/>
              </a:ext>
            </a:extLst>
          </p:cNvPr>
          <p:cNvSpPr/>
          <p:nvPr/>
        </p:nvSpPr>
        <p:spPr>
          <a:xfrm>
            <a:off x="1045766" y="1534221"/>
            <a:ext cx="10097292" cy="2967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FA3B97DD-1E67-4B52-BA02-8C021A9052FC}"/>
              </a:ext>
            </a:extLst>
          </p:cNvPr>
          <p:cNvSpPr/>
          <p:nvPr/>
        </p:nvSpPr>
        <p:spPr>
          <a:xfrm>
            <a:off x="1045766" y="3009014"/>
            <a:ext cx="10384234" cy="520995"/>
          </a:xfrm>
          <a:custGeom>
            <a:avLst/>
            <a:gdLst/>
            <a:ahLst/>
            <a:cxnLst/>
            <a:rect l="l" t="t" r="r" b="b"/>
            <a:pathLst>
              <a:path w="8210550" h="295275">
                <a:moveTo>
                  <a:pt x="0" y="147574"/>
                </a:moveTo>
                <a:lnTo>
                  <a:pt x="39306" y="127063"/>
                </a:lnTo>
                <a:lnTo>
                  <a:pt x="79449" y="118527"/>
                </a:lnTo>
                <a:lnTo>
                  <a:pt x="132975" y="110165"/>
                </a:lnTo>
                <a:lnTo>
                  <a:pt x="175887" y="104694"/>
                </a:lnTo>
                <a:lnTo>
                  <a:pt x="224441" y="99312"/>
                </a:lnTo>
                <a:lnTo>
                  <a:pt x="278512" y="94022"/>
                </a:lnTo>
                <a:lnTo>
                  <a:pt x="337979" y="88829"/>
                </a:lnTo>
                <a:lnTo>
                  <a:pt x="402718" y="83738"/>
                </a:lnTo>
                <a:lnTo>
                  <a:pt x="472608" y="78753"/>
                </a:lnTo>
                <a:lnTo>
                  <a:pt x="547524" y="73878"/>
                </a:lnTo>
                <a:lnTo>
                  <a:pt x="586829" y="71483"/>
                </a:lnTo>
                <a:lnTo>
                  <a:pt x="627346" y="69117"/>
                </a:lnTo>
                <a:lnTo>
                  <a:pt x="669057" y="66782"/>
                </a:lnTo>
                <a:lnTo>
                  <a:pt x="711949" y="64476"/>
                </a:lnTo>
                <a:lnTo>
                  <a:pt x="756006" y="62202"/>
                </a:lnTo>
                <a:lnTo>
                  <a:pt x="801212" y="59959"/>
                </a:lnTo>
                <a:lnTo>
                  <a:pt x="847552" y="57748"/>
                </a:lnTo>
                <a:lnTo>
                  <a:pt x="895011" y="55569"/>
                </a:lnTo>
                <a:lnTo>
                  <a:pt x="943574" y="53423"/>
                </a:lnTo>
                <a:lnTo>
                  <a:pt x="993225" y="51312"/>
                </a:lnTo>
                <a:lnTo>
                  <a:pt x="1043949" y="49234"/>
                </a:lnTo>
                <a:lnTo>
                  <a:pt x="1095730" y="47191"/>
                </a:lnTo>
                <a:lnTo>
                  <a:pt x="1148553" y="45183"/>
                </a:lnTo>
                <a:lnTo>
                  <a:pt x="1202404" y="43211"/>
                </a:lnTo>
                <a:lnTo>
                  <a:pt x="1257266" y="41276"/>
                </a:lnTo>
                <a:lnTo>
                  <a:pt x="1313124" y="39377"/>
                </a:lnTo>
                <a:lnTo>
                  <a:pt x="1369963" y="37516"/>
                </a:lnTo>
                <a:lnTo>
                  <a:pt x="1427767" y="35693"/>
                </a:lnTo>
                <a:lnTo>
                  <a:pt x="1486522" y="33908"/>
                </a:lnTo>
                <a:lnTo>
                  <a:pt x="1546212" y="32163"/>
                </a:lnTo>
                <a:lnTo>
                  <a:pt x="1606821" y="30457"/>
                </a:lnTo>
                <a:lnTo>
                  <a:pt x="1668335" y="28792"/>
                </a:lnTo>
                <a:lnTo>
                  <a:pt x="1730737" y="27167"/>
                </a:lnTo>
                <a:lnTo>
                  <a:pt x="1794013" y="25584"/>
                </a:lnTo>
                <a:lnTo>
                  <a:pt x="1858147" y="24042"/>
                </a:lnTo>
                <a:lnTo>
                  <a:pt x="1923124" y="22543"/>
                </a:lnTo>
                <a:lnTo>
                  <a:pt x="1988929" y="21087"/>
                </a:lnTo>
                <a:lnTo>
                  <a:pt x="2055546" y="19675"/>
                </a:lnTo>
                <a:lnTo>
                  <a:pt x="2122959" y="18306"/>
                </a:lnTo>
                <a:lnTo>
                  <a:pt x="2191155" y="16982"/>
                </a:lnTo>
                <a:lnTo>
                  <a:pt x="2260116" y="15704"/>
                </a:lnTo>
                <a:lnTo>
                  <a:pt x="2329829" y="14471"/>
                </a:lnTo>
                <a:lnTo>
                  <a:pt x="2400277" y="13284"/>
                </a:lnTo>
                <a:lnTo>
                  <a:pt x="2471446" y="12144"/>
                </a:lnTo>
                <a:lnTo>
                  <a:pt x="2543319" y="11052"/>
                </a:lnTo>
                <a:lnTo>
                  <a:pt x="2615882" y="10007"/>
                </a:lnTo>
                <a:lnTo>
                  <a:pt x="2689119" y="9011"/>
                </a:lnTo>
                <a:lnTo>
                  <a:pt x="2763015" y="8064"/>
                </a:lnTo>
                <a:lnTo>
                  <a:pt x="2837555" y="7167"/>
                </a:lnTo>
                <a:lnTo>
                  <a:pt x="2912723" y="6320"/>
                </a:lnTo>
                <a:lnTo>
                  <a:pt x="2988504" y="5523"/>
                </a:lnTo>
                <a:lnTo>
                  <a:pt x="3064882" y="4778"/>
                </a:lnTo>
                <a:lnTo>
                  <a:pt x="3141843" y="4084"/>
                </a:lnTo>
                <a:lnTo>
                  <a:pt x="3219371" y="3443"/>
                </a:lnTo>
                <a:lnTo>
                  <a:pt x="3297450" y="2854"/>
                </a:lnTo>
                <a:lnTo>
                  <a:pt x="3376066" y="2319"/>
                </a:lnTo>
                <a:lnTo>
                  <a:pt x="3455203" y="1838"/>
                </a:lnTo>
                <a:lnTo>
                  <a:pt x="3534845" y="1412"/>
                </a:lnTo>
                <a:lnTo>
                  <a:pt x="3614978" y="1040"/>
                </a:lnTo>
                <a:lnTo>
                  <a:pt x="3695585" y="725"/>
                </a:lnTo>
                <a:lnTo>
                  <a:pt x="3776652" y="465"/>
                </a:lnTo>
                <a:lnTo>
                  <a:pt x="3858164" y="262"/>
                </a:lnTo>
                <a:lnTo>
                  <a:pt x="3940104" y="117"/>
                </a:lnTo>
                <a:lnTo>
                  <a:pt x="4022459" y="29"/>
                </a:lnTo>
                <a:lnTo>
                  <a:pt x="4105211" y="0"/>
                </a:lnTo>
                <a:lnTo>
                  <a:pt x="4187968" y="29"/>
                </a:lnTo>
                <a:lnTo>
                  <a:pt x="4270327" y="117"/>
                </a:lnTo>
                <a:lnTo>
                  <a:pt x="4352271" y="262"/>
                </a:lnTo>
                <a:lnTo>
                  <a:pt x="4433787" y="465"/>
                </a:lnTo>
                <a:lnTo>
                  <a:pt x="4514858" y="725"/>
                </a:lnTo>
                <a:lnTo>
                  <a:pt x="4595469" y="1040"/>
                </a:lnTo>
                <a:lnTo>
                  <a:pt x="4675605" y="1412"/>
                </a:lnTo>
                <a:lnTo>
                  <a:pt x="4755251" y="1838"/>
                </a:lnTo>
                <a:lnTo>
                  <a:pt x="4834391" y="2319"/>
                </a:lnTo>
                <a:lnTo>
                  <a:pt x="4913010" y="2854"/>
                </a:lnTo>
                <a:lnTo>
                  <a:pt x="4991092" y="3443"/>
                </a:lnTo>
                <a:lnTo>
                  <a:pt x="5068623" y="4084"/>
                </a:lnTo>
                <a:lnTo>
                  <a:pt x="5145587" y="4778"/>
                </a:lnTo>
                <a:lnTo>
                  <a:pt x="5221968" y="5523"/>
                </a:lnTo>
                <a:lnTo>
                  <a:pt x="5297751" y="6320"/>
                </a:lnTo>
                <a:lnTo>
                  <a:pt x="5372922" y="7167"/>
                </a:lnTo>
                <a:lnTo>
                  <a:pt x="5447464" y="8064"/>
                </a:lnTo>
                <a:lnTo>
                  <a:pt x="5521362" y="9011"/>
                </a:lnTo>
                <a:lnTo>
                  <a:pt x="5594601" y="10007"/>
                </a:lnTo>
                <a:lnTo>
                  <a:pt x="5667166" y="11052"/>
                </a:lnTo>
                <a:lnTo>
                  <a:pt x="5739041" y="12144"/>
                </a:lnTo>
                <a:lnTo>
                  <a:pt x="5810211" y="13284"/>
                </a:lnTo>
                <a:lnTo>
                  <a:pt x="5880661" y="14471"/>
                </a:lnTo>
                <a:lnTo>
                  <a:pt x="5950375" y="15704"/>
                </a:lnTo>
                <a:lnTo>
                  <a:pt x="6019337" y="16982"/>
                </a:lnTo>
                <a:lnTo>
                  <a:pt x="6087534" y="18306"/>
                </a:lnTo>
                <a:lnTo>
                  <a:pt x="6154949" y="19675"/>
                </a:lnTo>
                <a:lnTo>
                  <a:pt x="6221567" y="21087"/>
                </a:lnTo>
                <a:lnTo>
                  <a:pt x="6287372" y="22543"/>
                </a:lnTo>
                <a:lnTo>
                  <a:pt x="6352350" y="24042"/>
                </a:lnTo>
                <a:lnTo>
                  <a:pt x="6416485" y="25584"/>
                </a:lnTo>
                <a:lnTo>
                  <a:pt x="6479762" y="27167"/>
                </a:lnTo>
                <a:lnTo>
                  <a:pt x="6542165" y="28792"/>
                </a:lnTo>
                <a:lnTo>
                  <a:pt x="6603679" y="30457"/>
                </a:lnTo>
                <a:lnTo>
                  <a:pt x="6664288" y="32163"/>
                </a:lnTo>
                <a:lnTo>
                  <a:pt x="6723978" y="33908"/>
                </a:lnTo>
                <a:lnTo>
                  <a:pt x="6782733" y="35693"/>
                </a:lnTo>
                <a:lnTo>
                  <a:pt x="6840538" y="37516"/>
                </a:lnTo>
                <a:lnTo>
                  <a:pt x="6897377" y="39377"/>
                </a:lnTo>
                <a:lnTo>
                  <a:pt x="6953236" y="41276"/>
                </a:lnTo>
                <a:lnTo>
                  <a:pt x="7008098" y="43211"/>
                </a:lnTo>
                <a:lnTo>
                  <a:pt x="7061948" y="45183"/>
                </a:lnTo>
                <a:lnTo>
                  <a:pt x="7114771" y="47191"/>
                </a:lnTo>
                <a:lnTo>
                  <a:pt x="7166553" y="49234"/>
                </a:lnTo>
                <a:lnTo>
                  <a:pt x="7217276" y="51312"/>
                </a:lnTo>
                <a:lnTo>
                  <a:pt x="7266927" y="53423"/>
                </a:lnTo>
                <a:lnTo>
                  <a:pt x="7315489" y="55569"/>
                </a:lnTo>
                <a:lnTo>
                  <a:pt x="7362948" y="57748"/>
                </a:lnTo>
                <a:lnTo>
                  <a:pt x="7409288" y="59959"/>
                </a:lnTo>
                <a:lnTo>
                  <a:pt x="7454494" y="62202"/>
                </a:lnTo>
                <a:lnTo>
                  <a:pt x="7498550" y="64476"/>
                </a:lnTo>
                <a:lnTo>
                  <a:pt x="7541441" y="66782"/>
                </a:lnTo>
                <a:lnTo>
                  <a:pt x="7583153" y="69117"/>
                </a:lnTo>
                <a:lnTo>
                  <a:pt x="7623668" y="71483"/>
                </a:lnTo>
                <a:lnTo>
                  <a:pt x="7662973" y="73878"/>
                </a:lnTo>
                <a:lnTo>
                  <a:pt x="7701051" y="76301"/>
                </a:lnTo>
                <a:lnTo>
                  <a:pt x="7773469" y="81232"/>
                </a:lnTo>
                <a:lnTo>
                  <a:pt x="7840797" y="86271"/>
                </a:lnTo>
                <a:lnTo>
                  <a:pt x="7902914" y="91413"/>
                </a:lnTo>
                <a:lnTo>
                  <a:pt x="7959697" y="96655"/>
                </a:lnTo>
                <a:lnTo>
                  <a:pt x="8011024" y="101991"/>
                </a:lnTo>
                <a:lnTo>
                  <a:pt x="8056772" y="107419"/>
                </a:lnTo>
                <a:lnTo>
                  <a:pt x="8096817" y="112932"/>
                </a:lnTo>
                <a:lnTo>
                  <a:pt x="8145927" y="121354"/>
                </a:lnTo>
                <a:lnTo>
                  <a:pt x="8190305" y="132843"/>
                </a:lnTo>
                <a:lnTo>
                  <a:pt x="8210486" y="147574"/>
                </a:lnTo>
                <a:lnTo>
                  <a:pt x="8209669" y="150549"/>
                </a:lnTo>
                <a:lnTo>
                  <a:pt x="8171181" y="168084"/>
                </a:lnTo>
                <a:lnTo>
                  <a:pt x="8131038" y="176620"/>
                </a:lnTo>
                <a:lnTo>
                  <a:pt x="8077515" y="184982"/>
                </a:lnTo>
                <a:lnTo>
                  <a:pt x="8034603" y="190453"/>
                </a:lnTo>
                <a:lnTo>
                  <a:pt x="7986051" y="195835"/>
                </a:lnTo>
                <a:lnTo>
                  <a:pt x="7931980" y="201125"/>
                </a:lnTo>
                <a:lnTo>
                  <a:pt x="7872515" y="206318"/>
                </a:lnTo>
                <a:lnTo>
                  <a:pt x="7807777" y="211409"/>
                </a:lnTo>
                <a:lnTo>
                  <a:pt x="7737888" y="216394"/>
                </a:lnTo>
                <a:lnTo>
                  <a:pt x="7662973" y="221269"/>
                </a:lnTo>
                <a:lnTo>
                  <a:pt x="7623668" y="223664"/>
                </a:lnTo>
                <a:lnTo>
                  <a:pt x="7583153" y="226030"/>
                </a:lnTo>
                <a:lnTo>
                  <a:pt x="7541441" y="228365"/>
                </a:lnTo>
                <a:lnTo>
                  <a:pt x="7498550" y="230671"/>
                </a:lnTo>
                <a:lnTo>
                  <a:pt x="7454494" y="232945"/>
                </a:lnTo>
                <a:lnTo>
                  <a:pt x="7409288" y="235188"/>
                </a:lnTo>
                <a:lnTo>
                  <a:pt x="7362948" y="237399"/>
                </a:lnTo>
                <a:lnTo>
                  <a:pt x="7315489" y="239578"/>
                </a:lnTo>
                <a:lnTo>
                  <a:pt x="7266927" y="241724"/>
                </a:lnTo>
                <a:lnTo>
                  <a:pt x="7217276" y="243835"/>
                </a:lnTo>
                <a:lnTo>
                  <a:pt x="7166553" y="245913"/>
                </a:lnTo>
                <a:lnTo>
                  <a:pt x="7114771" y="247956"/>
                </a:lnTo>
                <a:lnTo>
                  <a:pt x="7061948" y="249964"/>
                </a:lnTo>
                <a:lnTo>
                  <a:pt x="7008098" y="251936"/>
                </a:lnTo>
                <a:lnTo>
                  <a:pt x="6953236" y="253871"/>
                </a:lnTo>
                <a:lnTo>
                  <a:pt x="6897377" y="255770"/>
                </a:lnTo>
                <a:lnTo>
                  <a:pt x="6840538" y="257631"/>
                </a:lnTo>
                <a:lnTo>
                  <a:pt x="6782733" y="259454"/>
                </a:lnTo>
                <a:lnTo>
                  <a:pt x="6723978" y="261239"/>
                </a:lnTo>
                <a:lnTo>
                  <a:pt x="6664288" y="262984"/>
                </a:lnTo>
                <a:lnTo>
                  <a:pt x="6603679" y="264690"/>
                </a:lnTo>
                <a:lnTo>
                  <a:pt x="6542165" y="266355"/>
                </a:lnTo>
                <a:lnTo>
                  <a:pt x="6479762" y="267980"/>
                </a:lnTo>
                <a:lnTo>
                  <a:pt x="6416485" y="269563"/>
                </a:lnTo>
                <a:lnTo>
                  <a:pt x="6352350" y="271105"/>
                </a:lnTo>
                <a:lnTo>
                  <a:pt x="6287372" y="272604"/>
                </a:lnTo>
                <a:lnTo>
                  <a:pt x="6221567" y="274060"/>
                </a:lnTo>
                <a:lnTo>
                  <a:pt x="6154949" y="275472"/>
                </a:lnTo>
                <a:lnTo>
                  <a:pt x="6087534" y="276841"/>
                </a:lnTo>
                <a:lnTo>
                  <a:pt x="6019337" y="278165"/>
                </a:lnTo>
                <a:lnTo>
                  <a:pt x="5950375" y="279443"/>
                </a:lnTo>
                <a:lnTo>
                  <a:pt x="5880661" y="280676"/>
                </a:lnTo>
                <a:lnTo>
                  <a:pt x="5810211" y="281863"/>
                </a:lnTo>
                <a:lnTo>
                  <a:pt x="5739041" y="283003"/>
                </a:lnTo>
                <a:lnTo>
                  <a:pt x="5667166" y="284095"/>
                </a:lnTo>
                <a:lnTo>
                  <a:pt x="5594601" y="285140"/>
                </a:lnTo>
                <a:lnTo>
                  <a:pt x="5521362" y="286136"/>
                </a:lnTo>
                <a:lnTo>
                  <a:pt x="5447464" y="287083"/>
                </a:lnTo>
                <a:lnTo>
                  <a:pt x="5372922" y="287980"/>
                </a:lnTo>
                <a:lnTo>
                  <a:pt x="5297751" y="288827"/>
                </a:lnTo>
                <a:lnTo>
                  <a:pt x="5221968" y="289624"/>
                </a:lnTo>
                <a:lnTo>
                  <a:pt x="5145587" y="290369"/>
                </a:lnTo>
                <a:lnTo>
                  <a:pt x="5068623" y="291063"/>
                </a:lnTo>
                <a:lnTo>
                  <a:pt x="4991092" y="291704"/>
                </a:lnTo>
                <a:lnTo>
                  <a:pt x="4913010" y="292293"/>
                </a:lnTo>
                <a:lnTo>
                  <a:pt x="4834391" y="292828"/>
                </a:lnTo>
                <a:lnTo>
                  <a:pt x="4755251" y="293309"/>
                </a:lnTo>
                <a:lnTo>
                  <a:pt x="4675605" y="293735"/>
                </a:lnTo>
                <a:lnTo>
                  <a:pt x="4595469" y="294107"/>
                </a:lnTo>
                <a:lnTo>
                  <a:pt x="4514858" y="294422"/>
                </a:lnTo>
                <a:lnTo>
                  <a:pt x="4433787" y="294682"/>
                </a:lnTo>
                <a:lnTo>
                  <a:pt x="4352271" y="294885"/>
                </a:lnTo>
                <a:lnTo>
                  <a:pt x="4270327" y="295030"/>
                </a:lnTo>
                <a:lnTo>
                  <a:pt x="4187968" y="295118"/>
                </a:lnTo>
                <a:lnTo>
                  <a:pt x="4105211" y="295148"/>
                </a:lnTo>
                <a:lnTo>
                  <a:pt x="4022459" y="295118"/>
                </a:lnTo>
                <a:lnTo>
                  <a:pt x="3940104" y="295030"/>
                </a:lnTo>
                <a:lnTo>
                  <a:pt x="3858164" y="294885"/>
                </a:lnTo>
                <a:lnTo>
                  <a:pt x="3776652" y="294682"/>
                </a:lnTo>
                <a:lnTo>
                  <a:pt x="3695585" y="294422"/>
                </a:lnTo>
                <a:lnTo>
                  <a:pt x="3614978" y="294107"/>
                </a:lnTo>
                <a:lnTo>
                  <a:pt x="3534845" y="293735"/>
                </a:lnTo>
                <a:lnTo>
                  <a:pt x="3455203" y="293309"/>
                </a:lnTo>
                <a:lnTo>
                  <a:pt x="3376066" y="292828"/>
                </a:lnTo>
                <a:lnTo>
                  <a:pt x="3297450" y="292293"/>
                </a:lnTo>
                <a:lnTo>
                  <a:pt x="3219371" y="291704"/>
                </a:lnTo>
                <a:lnTo>
                  <a:pt x="3141843" y="291063"/>
                </a:lnTo>
                <a:lnTo>
                  <a:pt x="3064882" y="290369"/>
                </a:lnTo>
                <a:lnTo>
                  <a:pt x="2988504" y="289624"/>
                </a:lnTo>
                <a:lnTo>
                  <a:pt x="2912723" y="288827"/>
                </a:lnTo>
                <a:lnTo>
                  <a:pt x="2837555" y="287980"/>
                </a:lnTo>
                <a:lnTo>
                  <a:pt x="2763015" y="287083"/>
                </a:lnTo>
                <a:lnTo>
                  <a:pt x="2689119" y="286136"/>
                </a:lnTo>
                <a:lnTo>
                  <a:pt x="2615882" y="285140"/>
                </a:lnTo>
                <a:lnTo>
                  <a:pt x="2543319" y="284095"/>
                </a:lnTo>
                <a:lnTo>
                  <a:pt x="2471446" y="283003"/>
                </a:lnTo>
                <a:lnTo>
                  <a:pt x="2400277" y="281863"/>
                </a:lnTo>
                <a:lnTo>
                  <a:pt x="2329829" y="280676"/>
                </a:lnTo>
                <a:lnTo>
                  <a:pt x="2260116" y="279443"/>
                </a:lnTo>
                <a:lnTo>
                  <a:pt x="2191155" y="278165"/>
                </a:lnTo>
                <a:lnTo>
                  <a:pt x="2122959" y="276841"/>
                </a:lnTo>
                <a:lnTo>
                  <a:pt x="2055546" y="275472"/>
                </a:lnTo>
                <a:lnTo>
                  <a:pt x="1988929" y="274060"/>
                </a:lnTo>
                <a:lnTo>
                  <a:pt x="1923124" y="272604"/>
                </a:lnTo>
                <a:lnTo>
                  <a:pt x="1858147" y="271105"/>
                </a:lnTo>
                <a:lnTo>
                  <a:pt x="1794013" y="269563"/>
                </a:lnTo>
                <a:lnTo>
                  <a:pt x="1730737" y="267980"/>
                </a:lnTo>
                <a:lnTo>
                  <a:pt x="1668335" y="266355"/>
                </a:lnTo>
                <a:lnTo>
                  <a:pt x="1606821" y="264690"/>
                </a:lnTo>
                <a:lnTo>
                  <a:pt x="1546212" y="262984"/>
                </a:lnTo>
                <a:lnTo>
                  <a:pt x="1486522" y="261239"/>
                </a:lnTo>
                <a:lnTo>
                  <a:pt x="1427767" y="259454"/>
                </a:lnTo>
                <a:lnTo>
                  <a:pt x="1369963" y="257631"/>
                </a:lnTo>
                <a:lnTo>
                  <a:pt x="1313124" y="255770"/>
                </a:lnTo>
                <a:lnTo>
                  <a:pt x="1257266" y="253871"/>
                </a:lnTo>
                <a:lnTo>
                  <a:pt x="1202404" y="251936"/>
                </a:lnTo>
                <a:lnTo>
                  <a:pt x="1148553" y="249964"/>
                </a:lnTo>
                <a:lnTo>
                  <a:pt x="1095730" y="247956"/>
                </a:lnTo>
                <a:lnTo>
                  <a:pt x="1043949" y="245913"/>
                </a:lnTo>
                <a:lnTo>
                  <a:pt x="993225" y="243835"/>
                </a:lnTo>
                <a:lnTo>
                  <a:pt x="943574" y="241724"/>
                </a:lnTo>
                <a:lnTo>
                  <a:pt x="895011" y="239578"/>
                </a:lnTo>
                <a:lnTo>
                  <a:pt x="847552" y="237399"/>
                </a:lnTo>
                <a:lnTo>
                  <a:pt x="801212" y="235188"/>
                </a:lnTo>
                <a:lnTo>
                  <a:pt x="756006" y="232945"/>
                </a:lnTo>
                <a:lnTo>
                  <a:pt x="711949" y="230671"/>
                </a:lnTo>
                <a:lnTo>
                  <a:pt x="669057" y="228365"/>
                </a:lnTo>
                <a:lnTo>
                  <a:pt x="627346" y="226030"/>
                </a:lnTo>
                <a:lnTo>
                  <a:pt x="586829" y="223664"/>
                </a:lnTo>
                <a:lnTo>
                  <a:pt x="547524" y="221269"/>
                </a:lnTo>
                <a:lnTo>
                  <a:pt x="509445" y="218846"/>
                </a:lnTo>
                <a:lnTo>
                  <a:pt x="437027" y="213915"/>
                </a:lnTo>
                <a:lnTo>
                  <a:pt x="369697" y="208876"/>
                </a:lnTo>
                <a:lnTo>
                  <a:pt x="307579" y="203734"/>
                </a:lnTo>
                <a:lnTo>
                  <a:pt x="250795" y="198492"/>
                </a:lnTo>
                <a:lnTo>
                  <a:pt x="199467" y="193156"/>
                </a:lnTo>
                <a:lnTo>
                  <a:pt x="153718" y="187728"/>
                </a:lnTo>
                <a:lnTo>
                  <a:pt x="113672" y="182215"/>
                </a:lnTo>
                <a:lnTo>
                  <a:pt x="64561" y="173793"/>
                </a:lnTo>
                <a:lnTo>
                  <a:pt x="20181" y="162304"/>
                </a:lnTo>
                <a:lnTo>
                  <a:pt x="0" y="147574"/>
                </a:lnTo>
                <a:close/>
              </a:path>
            </a:pathLst>
          </a:custGeom>
          <a:ln w="285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818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B2EEF-B9BC-4A3B-A343-11048BF8C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6382030" cy="4308813"/>
          </a:xfrm>
        </p:spPr>
        <p:txBody>
          <a:bodyPr/>
          <a:lstStyle/>
          <a:p>
            <a:pPr marL="221615" indent="-209550">
              <a:lnSpc>
                <a:spcPct val="100000"/>
              </a:lnSpc>
              <a:spcBef>
                <a:spcPts val="490"/>
              </a:spcBef>
              <a:buClr>
                <a:srgbClr val="FF0000"/>
              </a:buClr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400" spc="-35" dirty="0">
                <a:solidFill>
                  <a:srgbClr val="75787A"/>
                </a:solidFill>
                <a:latin typeface="Open Sans"/>
                <a:cs typeface="Open Sans"/>
              </a:rPr>
              <a:t>Teachers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without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email</a:t>
            </a:r>
            <a:r>
              <a:rPr lang="en-US" sz="2400" spc="-1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address</a:t>
            </a:r>
            <a:endParaRPr lang="en-US" sz="2400" dirty="0">
              <a:latin typeface="Open Sans"/>
              <a:cs typeface="Open Sans"/>
            </a:endParaRPr>
          </a:p>
          <a:p>
            <a:pPr marL="221615" indent="-209550">
              <a:lnSpc>
                <a:spcPct val="100000"/>
              </a:lnSpc>
              <a:spcBef>
                <a:spcPts val="390"/>
              </a:spcBef>
              <a:buClr>
                <a:srgbClr val="FF0000"/>
              </a:buClr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400" spc="-35" dirty="0">
                <a:solidFill>
                  <a:srgbClr val="75787A"/>
                </a:solidFill>
                <a:latin typeface="Open Sans"/>
                <a:cs typeface="Open Sans"/>
              </a:rPr>
              <a:t>Teachers 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without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license</a:t>
            </a:r>
            <a:r>
              <a:rPr lang="en-US" sz="2400" spc="-2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endParaRPr lang="en-US" sz="2400" dirty="0">
              <a:latin typeface="Open Sans"/>
              <a:cs typeface="Open Sans"/>
            </a:endParaRPr>
          </a:p>
          <a:p>
            <a:pPr marL="221615" indent="-209550">
              <a:lnSpc>
                <a:spcPct val="100000"/>
              </a:lnSpc>
              <a:spcBef>
                <a:spcPts val="470"/>
              </a:spcBef>
              <a:buClr>
                <a:srgbClr val="FF0000"/>
              </a:buClr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assignments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no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lang="en-US" sz="2400" spc="3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date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100954-8B5A-44EB-B915-436D1464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(Teacher)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03B47476-897F-49E2-866D-D5F6FF50A79B}"/>
              </a:ext>
            </a:extLst>
          </p:cNvPr>
          <p:cNvSpPr/>
          <p:nvPr/>
        </p:nvSpPr>
        <p:spPr>
          <a:xfrm>
            <a:off x="3211697" y="3608863"/>
            <a:ext cx="6524625" cy="1971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42B35EB9-A291-4D16-9E50-0AE1ABEF5B3B}"/>
              </a:ext>
            </a:extLst>
          </p:cNvPr>
          <p:cNvSpPr txBox="1"/>
          <p:nvPr/>
        </p:nvSpPr>
        <p:spPr>
          <a:xfrm>
            <a:off x="7391266" y="2100357"/>
            <a:ext cx="2458720" cy="8432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20"/>
              </a:spcBef>
            </a:pPr>
            <a:r>
              <a:rPr sz="1800" b="1" i="1" spc="-5" dirty="0">
                <a:solidFill>
                  <a:srgbClr val="002C71"/>
                </a:solidFill>
                <a:latin typeface="Open Sans"/>
                <a:cs typeface="Open Sans"/>
              </a:rPr>
              <a:t>Other times </a:t>
            </a:r>
            <a:r>
              <a:rPr sz="1800" b="1" spc="5" dirty="0">
                <a:solidFill>
                  <a:srgbClr val="002C71"/>
                </a:solidFill>
                <a:latin typeface="Open Sans"/>
                <a:cs typeface="Open Sans"/>
              </a:rPr>
              <a:t>high  </a:t>
            </a:r>
            <a:r>
              <a:rPr sz="1800" b="1" spc="-10" dirty="0">
                <a:solidFill>
                  <a:srgbClr val="002C71"/>
                </a:solidFill>
                <a:latin typeface="Open Sans"/>
                <a:cs typeface="Open Sans"/>
              </a:rPr>
              <a:t>priority metric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errors  </a:t>
            </a:r>
            <a:r>
              <a:rPr sz="1800" b="1" spc="-15" dirty="0">
                <a:solidFill>
                  <a:srgbClr val="002C71"/>
                </a:solidFill>
                <a:latin typeface="Open Sans"/>
                <a:cs typeface="Open Sans"/>
              </a:rPr>
              <a:t>are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a Vis </a:t>
            </a:r>
            <a:r>
              <a:rPr sz="1800" b="1" spc="-30" dirty="0">
                <a:solidFill>
                  <a:srgbClr val="002C71"/>
                </a:solidFill>
                <a:latin typeface="Open Sans"/>
                <a:cs typeface="Open Sans"/>
              </a:rPr>
              <a:t>Tool</a:t>
            </a:r>
            <a:r>
              <a:rPr sz="1800" b="1" spc="-80" dirty="0">
                <a:solidFill>
                  <a:srgbClr val="002C71"/>
                </a:solidFill>
                <a:latin typeface="Open Sans"/>
                <a:cs typeface="Open Sans"/>
              </a:rPr>
              <a:t> </a:t>
            </a:r>
            <a:r>
              <a:rPr sz="1800" b="1" dirty="0">
                <a:solidFill>
                  <a:srgbClr val="002C71"/>
                </a:solidFill>
                <a:latin typeface="Open Sans"/>
                <a:cs typeface="Open Sans"/>
              </a:rPr>
              <a:t>issue</a:t>
            </a:r>
            <a:endParaRPr sz="180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81292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4DD70F-3602-4344-BE14-C541D4EB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(Teacher)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D04DB21-1BC7-48F5-925F-A6A87243E771}"/>
              </a:ext>
            </a:extLst>
          </p:cNvPr>
          <p:cNvSpPr txBox="1"/>
          <p:nvPr/>
        </p:nvSpPr>
        <p:spPr>
          <a:xfrm>
            <a:off x="3709351" y="4746676"/>
            <a:ext cx="5691505" cy="1217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0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1140" algn="l"/>
                <a:tab pos="231775" algn="l"/>
              </a:tabLst>
            </a:pPr>
            <a:r>
              <a:rPr sz="1800" spc="-45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assignments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sz="1800" spc="5" dirty="0">
                <a:solidFill>
                  <a:srgbClr val="75787A"/>
                </a:solidFill>
                <a:latin typeface="Open Sans"/>
                <a:cs typeface="Open Sans"/>
              </a:rPr>
              <a:t>no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sz="1800" spc="3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date</a:t>
            </a:r>
            <a:endParaRPr sz="1800">
              <a:latin typeface="Open Sans"/>
              <a:cs typeface="Open Sans"/>
            </a:endParaRPr>
          </a:p>
          <a:p>
            <a:pPr marL="574675" marR="5080" lvl="1" indent="-21971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fall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classes must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have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end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date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TOR 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assignment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that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matches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end date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pull 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into</a:t>
            </a:r>
            <a:r>
              <a:rPr sz="1500" spc="-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VisTool.</a:t>
            </a:r>
            <a:endParaRPr sz="1500">
              <a:latin typeface="Open Sans"/>
              <a:cs typeface="Open Sans"/>
            </a:endParaRPr>
          </a:p>
          <a:p>
            <a:pPr marL="574675" lvl="1" indent="-2197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This pic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marked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correctly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end</a:t>
            </a:r>
            <a:r>
              <a:rPr sz="1500" spc="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date.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A948031-D193-4E67-8E5A-DEBC3B313F1B}"/>
              </a:ext>
            </a:extLst>
          </p:cNvPr>
          <p:cNvSpPr/>
          <p:nvPr/>
        </p:nvSpPr>
        <p:spPr>
          <a:xfrm>
            <a:off x="2389187" y="2060436"/>
            <a:ext cx="7410450" cy="2419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6C137E6-311E-4AE6-A0E2-842B81FEC383}"/>
              </a:ext>
            </a:extLst>
          </p:cNvPr>
          <p:cNvSpPr/>
          <p:nvPr/>
        </p:nvSpPr>
        <p:spPr>
          <a:xfrm>
            <a:off x="5899085" y="4455402"/>
            <a:ext cx="214629" cy="280035"/>
          </a:xfrm>
          <a:custGeom>
            <a:avLst/>
            <a:gdLst/>
            <a:ahLst/>
            <a:cxnLst/>
            <a:rect l="l" t="t" r="r" b="b"/>
            <a:pathLst>
              <a:path w="214629" h="280035">
                <a:moveTo>
                  <a:pt x="62833" y="60147"/>
                </a:moveTo>
                <a:lnTo>
                  <a:pt x="39941" y="77242"/>
                </a:lnTo>
                <a:lnTo>
                  <a:pt x="191388" y="279654"/>
                </a:lnTo>
                <a:lnTo>
                  <a:pt x="214249" y="262636"/>
                </a:lnTo>
                <a:lnTo>
                  <a:pt x="62833" y="60147"/>
                </a:lnTo>
                <a:close/>
              </a:path>
              <a:path w="214629" h="280035">
                <a:moveTo>
                  <a:pt x="0" y="0"/>
                </a:moveTo>
                <a:lnTo>
                  <a:pt x="17017" y="94361"/>
                </a:lnTo>
                <a:lnTo>
                  <a:pt x="39941" y="77242"/>
                </a:lnTo>
                <a:lnTo>
                  <a:pt x="31368" y="65786"/>
                </a:lnTo>
                <a:lnTo>
                  <a:pt x="54228" y="48641"/>
                </a:lnTo>
                <a:lnTo>
                  <a:pt x="78242" y="48641"/>
                </a:lnTo>
                <a:lnTo>
                  <a:pt x="85725" y="43053"/>
                </a:lnTo>
                <a:lnTo>
                  <a:pt x="0" y="0"/>
                </a:lnTo>
                <a:close/>
              </a:path>
              <a:path w="214629" h="280035">
                <a:moveTo>
                  <a:pt x="54228" y="48641"/>
                </a:moveTo>
                <a:lnTo>
                  <a:pt x="31368" y="65786"/>
                </a:lnTo>
                <a:lnTo>
                  <a:pt x="39941" y="77242"/>
                </a:lnTo>
                <a:lnTo>
                  <a:pt x="62833" y="60147"/>
                </a:lnTo>
                <a:lnTo>
                  <a:pt x="54228" y="48641"/>
                </a:lnTo>
                <a:close/>
              </a:path>
              <a:path w="214629" h="280035">
                <a:moveTo>
                  <a:pt x="78242" y="48641"/>
                </a:moveTo>
                <a:lnTo>
                  <a:pt x="54228" y="48641"/>
                </a:lnTo>
                <a:lnTo>
                  <a:pt x="62833" y="60147"/>
                </a:lnTo>
                <a:lnTo>
                  <a:pt x="78242" y="486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749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7C3012-1EEB-4521-B5C1-C1EDC2B0B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8567" y="1531917"/>
            <a:ext cx="5922336" cy="4890148"/>
          </a:xfrm>
        </p:spPr>
        <p:txBody>
          <a:bodyPr>
            <a:normAutofit fontScale="70000" lnSpcReduction="20000"/>
          </a:bodyPr>
          <a:lstStyle/>
          <a:p>
            <a:pPr marL="469900" indent="-457200">
              <a:lnSpc>
                <a:spcPct val="110000"/>
              </a:lnSpc>
              <a:spcBef>
                <a:spcPts val="3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assigned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duplicate content</a:t>
            </a:r>
            <a:r>
              <a:rPr lang="en-US" sz="2900" spc="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areas</a:t>
            </a:r>
            <a:endParaRPr lang="en-US" sz="2900" dirty="0">
              <a:latin typeface="Open Sans"/>
              <a:cs typeface="Open Sans"/>
            </a:endParaRPr>
          </a:p>
          <a:p>
            <a:pPr marL="469900" marR="80010" indent="-457200">
              <a:lnSpc>
                <a:spcPct val="110000"/>
              </a:lnSpc>
              <a:spcBef>
                <a:spcPts val="464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who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are currently registered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two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different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districts </a:t>
            </a:r>
            <a:r>
              <a:rPr lang="en-US" sz="2900" spc="-20" dirty="0">
                <a:solidFill>
                  <a:srgbClr val="75787A"/>
                </a:solidFill>
                <a:latin typeface="Open Sans"/>
                <a:cs typeface="Open Sans"/>
              </a:rPr>
              <a:t>and/or</a:t>
            </a:r>
            <a:r>
              <a:rPr lang="en-US" sz="2900" spc="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schools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204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not enrolled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at least</a:t>
            </a:r>
            <a:r>
              <a:rPr lang="en-US" sz="2900" spc="1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one</a:t>
            </a:r>
            <a:endParaRPr lang="en-US" sz="2900" dirty="0">
              <a:latin typeface="Open Sans"/>
              <a:cs typeface="Open Sans"/>
            </a:endParaRPr>
          </a:p>
          <a:p>
            <a:pPr marL="422339" indent="-457200">
              <a:lnSpc>
                <a:spcPct val="11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z="2900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lang="en-US" sz="2900" dirty="0">
              <a:latin typeface="Open Sans"/>
              <a:cs typeface="Open Sans"/>
            </a:endParaRPr>
          </a:p>
          <a:p>
            <a:pPr marL="469900" marR="480695" indent="-457200">
              <a:lnSpc>
                <a:spcPct val="110000"/>
              </a:lnSpc>
              <a:spcBef>
                <a:spcPts val="46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enrolled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retired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assessment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z="2900" spc="-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21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incomplete</a:t>
            </a:r>
            <a:r>
              <a:rPr lang="en-US" sz="2900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enrollments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15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enrolled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non-assessed</a:t>
            </a:r>
            <a:r>
              <a:rPr lang="en-US" sz="2900" spc="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endParaRPr lang="en-US" sz="2900" dirty="0">
              <a:latin typeface="Open Sans"/>
              <a:cs typeface="Open Sans"/>
            </a:endParaRPr>
          </a:p>
          <a:p>
            <a:pPr marL="422339" indent="-457200">
              <a:lnSpc>
                <a:spcPct val="11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codes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15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assigned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of P3 or P4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22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listed in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two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different</a:t>
            </a:r>
            <a:r>
              <a:rPr lang="en-US" sz="2900" spc="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grades</a:t>
            </a:r>
            <a:endParaRPr lang="en-US" sz="2900" dirty="0">
              <a:latin typeface="Open Sans"/>
              <a:cs typeface="Open Sans"/>
            </a:endParaRPr>
          </a:p>
          <a:p>
            <a:pPr marL="469900" indent="-457200">
              <a:lnSpc>
                <a:spcPct val="110000"/>
              </a:lnSpc>
              <a:spcBef>
                <a:spcPts val="15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without </a:t>
            </a:r>
            <a:r>
              <a:rPr lang="en-US" sz="2900" dirty="0">
                <a:solidFill>
                  <a:srgbClr val="75787A"/>
                </a:solidFill>
                <a:latin typeface="Open Sans"/>
                <a:cs typeface="Open Sans"/>
              </a:rPr>
              <a:t>a last</a:t>
            </a:r>
            <a:r>
              <a:rPr lang="en-US" sz="2900" spc="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name</a:t>
            </a:r>
            <a:endParaRPr lang="en-US" sz="2900" dirty="0">
              <a:latin typeface="Open Sans"/>
              <a:cs typeface="Open Sans"/>
            </a:endParaRPr>
          </a:p>
          <a:p>
            <a:pPr marL="469900" marR="5080" indent="-457200">
              <a:lnSpc>
                <a:spcPct val="110000"/>
              </a:lnSpc>
              <a:spcBef>
                <a:spcPts val="33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21615" algn="l"/>
                <a:tab pos="222250" algn="l"/>
              </a:tabLst>
            </a:pP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Students enrolled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900" spc="5" dirty="0">
                <a:solidFill>
                  <a:srgbClr val="75787A"/>
                </a:solidFill>
                <a:latin typeface="Open Sans"/>
                <a:cs typeface="Open Sans"/>
              </a:rPr>
              <a:t>assessed classes with</a:t>
            </a:r>
            <a:r>
              <a:rPr lang="en-US" sz="2900" spc="-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-15" dirty="0">
                <a:solidFill>
                  <a:srgbClr val="75787A"/>
                </a:solidFill>
                <a:latin typeface="Open Sans"/>
                <a:cs typeface="Open Sans"/>
              </a:rPr>
              <a:t>no </a:t>
            </a:r>
            <a:r>
              <a:rPr lang="en-US" sz="2900" spc="-1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900" spc="-5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lang="en-US" sz="2900" spc="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900" spc="15" dirty="0">
                <a:solidFill>
                  <a:srgbClr val="75787A"/>
                </a:solidFill>
                <a:latin typeface="Open Sans"/>
                <a:cs typeface="Open Sans"/>
              </a:rPr>
              <a:t>record</a:t>
            </a:r>
            <a:endParaRPr lang="en-US" sz="29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10A95-5AB5-41E3-B169-5EE11DE2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F966479F-AB67-4B8A-BAC8-BD79ED2AF530}"/>
              </a:ext>
            </a:extLst>
          </p:cNvPr>
          <p:cNvSpPr/>
          <p:nvPr/>
        </p:nvSpPr>
        <p:spPr>
          <a:xfrm>
            <a:off x="611150" y="2619566"/>
            <a:ext cx="4019550" cy="1618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59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6D4F-641B-46ED-80BF-13AC445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Georgia"/>
              </a:rPr>
              <a:t>Data Flow</a:t>
            </a:r>
          </a:p>
        </p:txBody>
      </p:sp>
    </p:spTree>
    <p:extLst>
      <p:ext uri="{BB962C8B-B14F-4D97-AF65-F5344CB8AC3E}">
        <p14:creationId xmlns:p14="http://schemas.microsoft.com/office/powerpoint/2010/main" val="25588244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33017-880E-44B7-9B61-06F7FE11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57E8AAD5-994F-4AED-94E4-338398CEFB77}"/>
              </a:ext>
            </a:extLst>
          </p:cNvPr>
          <p:cNvSpPr txBox="1"/>
          <p:nvPr/>
        </p:nvSpPr>
        <p:spPr>
          <a:xfrm>
            <a:off x="2531066" y="4557656"/>
            <a:ext cx="621411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075">
              <a:lnSpc>
                <a:spcPts val="2130"/>
              </a:lnSpc>
              <a:spcBef>
                <a:spcPts val="100"/>
              </a:spcBef>
              <a:buFont typeface="Arial"/>
              <a:buChar char="•"/>
              <a:tabLst>
                <a:tab pos="231140" algn="l"/>
                <a:tab pos="231775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assigned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duplicate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content</a:t>
            </a:r>
            <a:r>
              <a:rPr sz="1800" spc="-1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areas</a:t>
            </a:r>
            <a:endParaRPr sz="1800">
              <a:latin typeface="Open Sans"/>
              <a:cs typeface="Open Sans"/>
            </a:endParaRPr>
          </a:p>
          <a:p>
            <a:pPr marL="574675" marR="449580" lvl="1" indent="-219075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cannot </a:t>
            </a:r>
            <a:r>
              <a:rPr sz="18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assigned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course  code</a:t>
            </a:r>
            <a:r>
              <a:rPr sz="1800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twice.</a:t>
            </a:r>
            <a:endParaRPr sz="1800">
              <a:latin typeface="Open Sans"/>
              <a:cs typeface="Open Sans"/>
            </a:endParaRPr>
          </a:p>
          <a:p>
            <a:pPr marL="574675" lvl="1" indent="-219710">
              <a:lnSpc>
                <a:spcPts val="210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assignment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cannot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overlap</a:t>
            </a:r>
            <a:r>
              <a:rPr sz="1800" spc="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if</a:t>
            </a:r>
            <a:endParaRPr sz="1800">
              <a:latin typeface="Open Sans"/>
              <a:cs typeface="Open Sans"/>
            </a:endParaRPr>
          </a:p>
          <a:p>
            <a:pPr marL="574675">
              <a:lnSpc>
                <a:spcPct val="100000"/>
              </a:lnSpc>
              <a:spcBef>
                <a:spcPts val="15"/>
              </a:spcBef>
            </a:pP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 changes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sections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of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an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assessed</a:t>
            </a:r>
            <a:r>
              <a:rPr sz="1800" spc="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course.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D60515D2-BCC7-4345-8E97-B08CE87A6021}"/>
              </a:ext>
            </a:extLst>
          </p:cNvPr>
          <p:cNvSpPr/>
          <p:nvPr/>
        </p:nvSpPr>
        <p:spPr>
          <a:xfrm>
            <a:off x="1356316" y="2016704"/>
            <a:ext cx="8677275" cy="2036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724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7B5796-8017-4074-A7EE-A7FE5012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AFAB8760-AB6E-4420-8A34-287EAFD3881F}"/>
              </a:ext>
            </a:extLst>
          </p:cNvPr>
          <p:cNvSpPr txBox="1"/>
          <p:nvPr/>
        </p:nvSpPr>
        <p:spPr>
          <a:xfrm>
            <a:off x="2867279" y="4245617"/>
            <a:ext cx="5960745" cy="121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7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registered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two</a:t>
            </a:r>
            <a:r>
              <a:rPr sz="1800" spc="-3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districts</a:t>
            </a:r>
            <a:endParaRPr sz="1800">
              <a:latin typeface="Open Sans"/>
              <a:cs typeface="Open Sans"/>
            </a:endParaRPr>
          </a:p>
          <a:p>
            <a:pPr marL="575310" lvl="1" indent="-22034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575310" algn="l"/>
                <a:tab pos="575945" algn="l"/>
              </a:tabLst>
            </a:pP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Cannot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be entered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two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districts/schools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during the</a:t>
            </a:r>
            <a:r>
              <a:rPr sz="1500" spc="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same</a:t>
            </a:r>
            <a:endParaRPr sz="1500">
              <a:latin typeface="Open Sans"/>
              <a:cs typeface="Open Sans"/>
            </a:endParaRPr>
          </a:p>
          <a:p>
            <a:pPr marL="575310">
              <a:lnSpc>
                <a:spcPct val="100000"/>
              </a:lnSpc>
            </a:pP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sz="1500">
              <a:latin typeface="Open Sans"/>
              <a:cs typeface="Open Sans"/>
            </a:endParaRPr>
          </a:p>
          <a:p>
            <a:pPr marL="575310" lvl="1" indent="-22034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75310" algn="l"/>
                <a:tab pos="575945" algn="l"/>
              </a:tabLst>
            </a:pP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withdraw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not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overlap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sz="1500" spc="1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endParaRPr sz="1500">
              <a:latin typeface="Open Sans"/>
              <a:cs typeface="Open Sans"/>
            </a:endParaRPr>
          </a:p>
          <a:p>
            <a:pPr marL="575310">
              <a:lnSpc>
                <a:spcPct val="100000"/>
              </a:lnSpc>
            </a:pP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on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same</a:t>
            </a:r>
            <a:r>
              <a:rPr sz="15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30" dirty="0">
                <a:solidFill>
                  <a:srgbClr val="75787A"/>
                </a:solidFill>
                <a:latin typeface="Open Sans"/>
                <a:cs typeface="Open Sans"/>
              </a:rPr>
              <a:t>day.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24FF7C92-F196-4D6B-ACFF-07D44EAD739C}"/>
              </a:ext>
            </a:extLst>
          </p:cNvPr>
          <p:cNvSpPr/>
          <p:nvPr/>
        </p:nvSpPr>
        <p:spPr>
          <a:xfrm>
            <a:off x="1857375" y="2060102"/>
            <a:ext cx="8020050" cy="15924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221D60AD-8F49-472D-A396-712D80B752E6}"/>
              </a:ext>
            </a:extLst>
          </p:cNvPr>
          <p:cNvSpPr/>
          <p:nvPr/>
        </p:nvSpPr>
        <p:spPr>
          <a:xfrm>
            <a:off x="9948926" y="3064199"/>
            <a:ext cx="467995" cy="85725"/>
          </a:xfrm>
          <a:custGeom>
            <a:avLst/>
            <a:gdLst/>
            <a:ahLst/>
            <a:cxnLst/>
            <a:rect l="l" t="t" r="r" b="b"/>
            <a:pathLst>
              <a:path w="467995" h="85725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467995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467995" h="85725">
                <a:moveTo>
                  <a:pt x="467487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467487" y="57150"/>
                </a:lnTo>
                <a:lnTo>
                  <a:pt x="467487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FA6930E7-589B-4023-9B5F-402F384CA8B9}"/>
              </a:ext>
            </a:extLst>
          </p:cNvPr>
          <p:cNvSpPr/>
          <p:nvPr/>
        </p:nvSpPr>
        <p:spPr>
          <a:xfrm>
            <a:off x="9948926" y="3264098"/>
            <a:ext cx="467995" cy="85725"/>
          </a:xfrm>
          <a:custGeom>
            <a:avLst/>
            <a:gdLst/>
            <a:ahLst/>
            <a:cxnLst/>
            <a:rect l="l" t="t" r="r" b="b"/>
            <a:pathLst>
              <a:path w="467995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467995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467995" h="85725">
                <a:moveTo>
                  <a:pt x="467487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467487" y="57150"/>
                </a:lnTo>
                <a:lnTo>
                  <a:pt x="467487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114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4A8AF1-324B-4A70-B3DB-624E5BED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85AEA92-D528-44EF-8375-5352D1DED89A}"/>
              </a:ext>
            </a:extLst>
          </p:cNvPr>
          <p:cNvSpPr txBox="1"/>
          <p:nvPr/>
        </p:nvSpPr>
        <p:spPr>
          <a:xfrm>
            <a:off x="3139369" y="4176497"/>
            <a:ext cx="5875020" cy="125539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31775" marR="802005" indent="-219710">
              <a:lnSpc>
                <a:spcPts val="2100"/>
              </a:lnSpc>
              <a:spcBef>
                <a:spcPts val="219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not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enrolled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at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least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one </a:t>
            </a:r>
            <a:r>
              <a:rPr sz="1800" spc="-30" dirty="0">
                <a:solidFill>
                  <a:srgbClr val="75787A"/>
                </a:solidFill>
                <a:latin typeface="Open Sans"/>
                <a:cs typeface="Open Sans"/>
              </a:rPr>
              <a:t>assessed 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sz="1800" spc="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sz="1800">
              <a:latin typeface="Open Sans"/>
              <a:cs typeface="Open Sans"/>
            </a:endParaRPr>
          </a:p>
          <a:p>
            <a:pPr marL="574675" lvl="1" indent="-219710">
              <a:lnSpc>
                <a:spcPts val="176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be enrolled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the appropriate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sz="15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codes.</a:t>
            </a:r>
            <a:endParaRPr sz="1500">
              <a:latin typeface="Open Sans"/>
              <a:cs typeface="Open Sans"/>
            </a:endParaRPr>
          </a:p>
          <a:p>
            <a:pPr marL="574675" marR="94615" lvl="1" indent="-219075">
              <a:lnSpc>
                <a:spcPct val="10000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All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course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codes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found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1500" spc="-1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Provisioning 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Assessments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Guide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sz="1500" spc="-195" dirty="0">
                <a:solidFill>
                  <a:srgbClr val="0462C1"/>
                </a:solidFill>
                <a:latin typeface="Open Sans"/>
                <a:cs typeface="Open Sans"/>
              </a:rPr>
              <a:t> </a:t>
            </a:r>
            <a:r>
              <a:rPr sz="15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LiveBinders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D22F13EC-E325-431E-9691-A0EDED968269}"/>
              </a:ext>
            </a:extLst>
          </p:cNvPr>
          <p:cNvSpPr/>
          <p:nvPr/>
        </p:nvSpPr>
        <p:spPr>
          <a:xfrm>
            <a:off x="1459540" y="2316392"/>
            <a:ext cx="8753475" cy="1112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35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A1F25-D601-4F9B-BC68-F9209899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A09BBA4C-2078-48FC-97AE-FDDDE3D4D024}"/>
              </a:ext>
            </a:extLst>
          </p:cNvPr>
          <p:cNvSpPr txBox="1"/>
          <p:nvPr/>
        </p:nvSpPr>
        <p:spPr>
          <a:xfrm>
            <a:off x="2259330" y="4219633"/>
            <a:ext cx="5817235" cy="1265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0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31775" algn="l"/>
              </a:tabLst>
            </a:pPr>
            <a:r>
              <a:rPr sz="2100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sz="2100" dirty="0">
                <a:solidFill>
                  <a:srgbClr val="75787A"/>
                </a:solidFill>
                <a:latin typeface="Open Sans"/>
                <a:cs typeface="Open Sans"/>
              </a:rPr>
              <a:t>with </a:t>
            </a:r>
            <a:r>
              <a:rPr sz="2100" spc="-5" dirty="0">
                <a:solidFill>
                  <a:srgbClr val="75787A"/>
                </a:solidFill>
                <a:latin typeface="Open Sans"/>
                <a:cs typeface="Open Sans"/>
              </a:rPr>
              <a:t>incomplete</a:t>
            </a:r>
            <a:r>
              <a:rPr sz="2100" spc="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100" spc="-10" dirty="0">
                <a:solidFill>
                  <a:srgbClr val="75787A"/>
                </a:solidFill>
                <a:latin typeface="Open Sans"/>
                <a:cs typeface="Open Sans"/>
              </a:rPr>
              <a:t>enrollments</a:t>
            </a:r>
            <a:endParaRPr sz="2100">
              <a:latin typeface="Open Sans"/>
              <a:cs typeface="Open Sans"/>
            </a:endParaRPr>
          </a:p>
          <a:p>
            <a:pPr marL="574675" lvl="1" indent="-21971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Check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EIS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if a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enrolled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your </a:t>
            </a:r>
            <a:r>
              <a:rPr sz="1500" spc="10" dirty="0">
                <a:solidFill>
                  <a:srgbClr val="75787A"/>
                </a:solidFill>
                <a:latin typeface="Open Sans"/>
                <a:cs typeface="Open Sans"/>
              </a:rPr>
              <a:t>SIS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but not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sz="1500" spc="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EIS.</a:t>
            </a:r>
            <a:endParaRPr sz="1500">
              <a:latin typeface="Open Sans"/>
              <a:cs typeface="Open Sans"/>
            </a:endParaRPr>
          </a:p>
          <a:p>
            <a:pPr marL="574675" marR="5080" lvl="1" indent="-219075">
              <a:lnSpc>
                <a:spcPct val="10000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student cannot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missing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primary enrollment, grade  level, enrollment dates,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sz="15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schedule </a:t>
            </a:r>
            <a:r>
              <a:rPr sz="1500" spc="5" dirty="0">
                <a:solidFill>
                  <a:srgbClr val="75787A"/>
                </a:solidFill>
                <a:latin typeface="Open Sans"/>
                <a:cs typeface="Open Sans"/>
              </a:rPr>
              <a:t>will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not pull </a:t>
            </a:r>
            <a:r>
              <a:rPr sz="1500" spc="-10" dirty="0">
                <a:solidFill>
                  <a:srgbClr val="75787A"/>
                </a:solidFill>
                <a:latin typeface="Open Sans"/>
                <a:cs typeface="Open Sans"/>
              </a:rPr>
              <a:t>into  </a:t>
            </a:r>
            <a:r>
              <a:rPr sz="1500" spc="-15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sz="1500" spc="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00" spc="-5" dirty="0">
                <a:solidFill>
                  <a:srgbClr val="75787A"/>
                </a:solidFill>
                <a:latin typeface="Open Sans"/>
                <a:cs typeface="Open Sans"/>
              </a:rPr>
              <a:t>platform.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5BE04509-9DCD-4609-B8F6-A78F988206FE}"/>
              </a:ext>
            </a:extLst>
          </p:cNvPr>
          <p:cNvSpPr/>
          <p:nvPr/>
        </p:nvSpPr>
        <p:spPr>
          <a:xfrm>
            <a:off x="1866900" y="2328349"/>
            <a:ext cx="8162925" cy="1100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3110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CBE5DC-522D-428E-8978-99A19837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EA9C6649-6610-484E-9B5B-19CF91BF0827}"/>
              </a:ext>
            </a:extLst>
          </p:cNvPr>
          <p:cNvSpPr txBox="1"/>
          <p:nvPr/>
        </p:nvSpPr>
        <p:spPr>
          <a:xfrm>
            <a:off x="3170746" y="4395761"/>
            <a:ext cx="5371465" cy="1396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indent="-219710">
              <a:lnSpc>
                <a:spcPts val="2130"/>
              </a:lnSpc>
              <a:spcBef>
                <a:spcPts val="100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listed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two different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r>
              <a:rPr sz="1800" spc="-33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levels</a:t>
            </a:r>
            <a:endParaRPr sz="1800">
              <a:latin typeface="Open Sans"/>
              <a:cs typeface="Open Sans"/>
            </a:endParaRPr>
          </a:p>
          <a:p>
            <a:pPr marL="575310" marR="5080" lvl="1" indent="-219710">
              <a:lnSpc>
                <a:spcPts val="2180"/>
              </a:lnSpc>
              <a:spcBef>
                <a:spcPts val="25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This </a:t>
            </a:r>
            <a:r>
              <a:rPr sz="1800" spc="-2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happen if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districts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enroll the student 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a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different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level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from the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previous 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district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sz="1800" spc="-10" dirty="0">
                <a:solidFill>
                  <a:srgbClr val="75787A"/>
                </a:solidFill>
                <a:latin typeface="Open Sans"/>
                <a:cs typeface="Open Sans"/>
              </a:rPr>
              <a:t>the student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sz="1800" spc="-15" dirty="0">
                <a:solidFill>
                  <a:srgbClr val="75787A"/>
                </a:solidFill>
                <a:latin typeface="Open Sans"/>
                <a:cs typeface="Open Sans"/>
              </a:rPr>
              <a:t>enrolled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without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a 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level </a:t>
            </a:r>
            <a:r>
              <a:rPr sz="1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sz="1800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sz="1800" spc="-3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800" spc="-20" dirty="0">
                <a:solidFill>
                  <a:srgbClr val="75787A"/>
                </a:solidFill>
                <a:latin typeface="Open Sans"/>
                <a:cs typeface="Open Sans"/>
              </a:rPr>
              <a:t>district.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BD8537FF-AFEC-454C-8E3C-60431009F44E}"/>
              </a:ext>
            </a:extLst>
          </p:cNvPr>
          <p:cNvSpPr/>
          <p:nvPr/>
        </p:nvSpPr>
        <p:spPr>
          <a:xfrm>
            <a:off x="3085657" y="1977755"/>
            <a:ext cx="5095857" cy="99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9F2B416C-38BE-4175-A690-DAC6A8B2F594}"/>
              </a:ext>
            </a:extLst>
          </p:cNvPr>
          <p:cNvSpPr/>
          <p:nvPr/>
        </p:nvSpPr>
        <p:spPr>
          <a:xfrm>
            <a:off x="3180907" y="3207118"/>
            <a:ext cx="4219575" cy="757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6710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0D2-F78B-4BD4-AF1A-8A51682D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5" dirty="0"/>
              <a:t>Why </a:t>
            </a:r>
            <a:r>
              <a:rPr lang="en-US" sz="3600" spc="-20" dirty="0"/>
              <a:t>Is </a:t>
            </a:r>
            <a:r>
              <a:rPr lang="en-US" sz="3600" spc="5" dirty="0"/>
              <a:t>Visibility </a:t>
            </a:r>
            <a:r>
              <a:rPr lang="en-US" sz="3600" spc="15" dirty="0"/>
              <a:t>Tool</a:t>
            </a:r>
            <a:r>
              <a:rPr lang="en-US" sz="3600" spc="-245" dirty="0"/>
              <a:t> </a:t>
            </a:r>
            <a:r>
              <a:rPr lang="en-US" sz="3600" dirty="0"/>
              <a:t>Important?</a:t>
            </a:r>
            <a:endParaRPr lang="en-US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80428F04-2109-41AB-937C-63A73E5A9909}"/>
              </a:ext>
            </a:extLst>
          </p:cNvPr>
          <p:cNvSpPr/>
          <p:nvPr/>
        </p:nvSpPr>
        <p:spPr>
          <a:xfrm>
            <a:off x="2017312" y="1489246"/>
            <a:ext cx="5059870" cy="348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E08E887-FF09-44D1-8001-177C022A9877}"/>
              </a:ext>
            </a:extLst>
          </p:cNvPr>
          <p:cNvSpPr/>
          <p:nvPr/>
        </p:nvSpPr>
        <p:spPr>
          <a:xfrm>
            <a:off x="3468795" y="1993944"/>
            <a:ext cx="2141791" cy="44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342907F7-468A-40BB-99B8-EA1083F02A61}"/>
              </a:ext>
            </a:extLst>
          </p:cNvPr>
          <p:cNvSpPr txBox="1"/>
          <p:nvPr/>
        </p:nvSpPr>
        <p:spPr>
          <a:xfrm>
            <a:off x="519442" y="2665260"/>
            <a:ext cx="8815943" cy="336406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Eliminates</a:t>
            </a:r>
            <a:r>
              <a:rPr sz="2400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clean-up</a:t>
            </a:r>
            <a:endParaRPr sz="2400" dirty="0">
              <a:latin typeface="Open Sans"/>
              <a:cs typeface="Open Sans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sz="2400" spc="-10" dirty="0">
                <a:solidFill>
                  <a:srgbClr val="75787A"/>
                </a:solidFill>
                <a:latin typeface="Open Sans"/>
                <a:cs typeface="Open Sans"/>
              </a:rPr>
              <a:t>Ensures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your </a:t>
            </a: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sz="2400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clean</a:t>
            </a:r>
            <a:endParaRPr sz="2400" dirty="0">
              <a:latin typeface="Open Sans"/>
              <a:cs typeface="Open Sans"/>
            </a:endParaRPr>
          </a:p>
          <a:p>
            <a:pPr marL="381000" marR="1136015" indent="-342900">
              <a:lnSpc>
                <a:spcPct val="101699"/>
              </a:lnSpc>
              <a:spcBef>
                <a:spcPts val="52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sz="2400" spc="-20" dirty="0">
                <a:solidFill>
                  <a:srgbClr val="75787A"/>
                </a:solidFill>
                <a:latin typeface="Open Sans"/>
                <a:cs typeface="Open Sans"/>
              </a:rPr>
              <a:t>Prevents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last </a:t>
            </a: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minute </a:t>
            </a:r>
            <a:r>
              <a:rPr sz="2400" spc="-25" dirty="0">
                <a:solidFill>
                  <a:srgbClr val="75787A"/>
                </a:solidFill>
                <a:latin typeface="Open Sans"/>
                <a:cs typeface="Open Sans"/>
              </a:rPr>
              <a:t>stress </a:t>
            </a:r>
            <a:r>
              <a:rPr sz="24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fix </a:t>
            </a:r>
            <a:r>
              <a:rPr sz="2400" spc="10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clean </a:t>
            </a: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data</a:t>
            </a:r>
            <a:endParaRPr sz="2400" dirty="0">
              <a:latin typeface="Open Sans"/>
              <a:cs typeface="Open Sans"/>
            </a:endParaRPr>
          </a:p>
          <a:p>
            <a:pPr marL="381000" marR="2855595" indent="-342900">
              <a:lnSpc>
                <a:spcPts val="2860"/>
              </a:lnSpc>
              <a:spcBef>
                <a:spcPts val="685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95275" algn="l"/>
              </a:tabLst>
            </a:pP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sz="2400" spc="-5" dirty="0">
                <a:solidFill>
                  <a:srgbClr val="75787A"/>
                </a:solidFill>
                <a:latin typeface="Open Sans"/>
                <a:cs typeface="Open Sans"/>
              </a:rPr>
              <a:t>is the only </a:t>
            </a:r>
            <a:r>
              <a:rPr sz="2400" spc="5" dirty="0">
                <a:solidFill>
                  <a:srgbClr val="75787A"/>
                </a:solidFill>
                <a:latin typeface="Open Sans"/>
                <a:cs typeface="Open Sans"/>
              </a:rPr>
              <a:t>way </a:t>
            </a:r>
            <a:r>
              <a:rPr sz="24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sz="2400" spc="5" dirty="0">
                <a:solidFill>
                  <a:srgbClr val="75787A"/>
                </a:solidFill>
                <a:latin typeface="Open Sans"/>
                <a:cs typeface="Open Sans"/>
              </a:rPr>
              <a:t>get </a:t>
            </a:r>
            <a:r>
              <a:rPr sz="2400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sz="2400" spc="-15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400" spc="-5" dirty="0" err="1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2325" spc="-7" baseline="26881" dirty="0" err="1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endParaRPr sz="2325" baseline="26881" dirty="0">
              <a:latin typeface="Open Sans"/>
              <a:cs typeface="Open Sans"/>
            </a:endParaRPr>
          </a:p>
          <a:p>
            <a:pPr marL="838200" marR="892175" indent="-342900">
              <a:lnSpc>
                <a:spcPct val="100000"/>
              </a:lnSpc>
              <a:spcBef>
                <a:spcPts val="42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not in </a:t>
            </a:r>
            <a:r>
              <a:rPr sz="2000" spc="5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sz="2025" spc="7" baseline="24691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sz="2000" spc="15" dirty="0">
                <a:solidFill>
                  <a:srgbClr val="75787A"/>
                </a:solidFill>
                <a:latin typeface="Open Sans"/>
                <a:cs typeface="Open Sans"/>
              </a:rPr>
              <a:t>will not </a:t>
            </a:r>
            <a:r>
              <a:rPr sz="2000" spc="30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r>
              <a:rPr sz="2000" spc="-1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able </a:t>
            </a:r>
            <a:r>
              <a:rPr sz="2000" spc="25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sz="2000" spc="-1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75787A"/>
                </a:solidFill>
                <a:latin typeface="Open Sans"/>
                <a:cs typeface="Open Sans"/>
              </a:rPr>
              <a:t>take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tests</a:t>
            </a:r>
            <a:r>
              <a:rPr sz="2000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online</a:t>
            </a:r>
            <a:r>
              <a:rPr sz="2000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5" dirty="0">
                <a:solidFill>
                  <a:srgbClr val="75787A"/>
                </a:solidFill>
                <a:latin typeface="Open Sans"/>
                <a:cs typeface="Open Sans"/>
              </a:rPr>
              <a:t>during</a:t>
            </a:r>
            <a:r>
              <a:rPr sz="2000" spc="-20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20" dirty="0">
                <a:solidFill>
                  <a:srgbClr val="75787A"/>
                </a:solidFill>
                <a:latin typeface="Open Sans"/>
                <a:cs typeface="Open Sans"/>
              </a:rPr>
              <a:t>admin</a:t>
            </a:r>
            <a:r>
              <a:rPr sz="2000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2000" spc="10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endParaRPr sz="2000" dirty="0">
              <a:latin typeface="Open Sans"/>
              <a:cs typeface="Open Sans"/>
            </a:endParaRPr>
          </a:p>
          <a:p>
            <a:pPr marL="2890520">
              <a:lnSpc>
                <a:spcPct val="100000"/>
              </a:lnSpc>
              <a:spcBef>
                <a:spcPts val="2165"/>
              </a:spcBef>
            </a:pPr>
            <a:r>
              <a:rPr sz="1550" b="1" spc="20" dirty="0">
                <a:solidFill>
                  <a:srgbClr val="75787A"/>
                </a:solidFill>
                <a:latin typeface="Open Sans"/>
                <a:cs typeface="Open Sans"/>
              </a:rPr>
              <a:t>Ensure </a:t>
            </a:r>
            <a:r>
              <a:rPr sz="1550" b="1" spc="25" dirty="0">
                <a:solidFill>
                  <a:srgbClr val="75787A"/>
                </a:solidFill>
                <a:latin typeface="Open Sans"/>
                <a:cs typeface="Open Sans"/>
              </a:rPr>
              <a:t>accurate </a:t>
            </a:r>
            <a:r>
              <a:rPr sz="1550" b="1" spc="-5" dirty="0">
                <a:solidFill>
                  <a:srgbClr val="75787A"/>
                </a:solidFill>
                <a:latin typeface="Open Sans"/>
                <a:cs typeface="Open Sans"/>
              </a:rPr>
              <a:t>results, </a:t>
            </a:r>
            <a:r>
              <a:rPr sz="1550" b="1" spc="15" dirty="0">
                <a:solidFill>
                  <a:srgbClr val="75787A"/>
                </a:solidFill>
                <a:latin typeface="Open Sans"/>
                <a:cs typeface="Open Sans"/>
              </a:rPr>
              <a:t>data, </a:t>
            </a:r>
            <a:r>
              <a:rPr sz="1550" b="1" spc="2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sz="1550" b="1" spc="5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sz="1550" b="1" spc="-2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sz="1550" b="1" spc="-10" dirty="0">
                <a:solidFill>
                  <a:srgbClr val="75787A"/>
                </a:solidFill>
                <a:latin typeface="Open Sans"/>
                <a:cs typeface="Open Sans"/>
              </a:rPr>
              <a:t>steps!</a:t>
            </a:r>
            <a:endParaRPr sz="155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267115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2232-583B-42EA-B6A1-F4B13C97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Here to Help</a:t>
            </a:r>
          </a:p>
        </p:txBody>
      </p:sp>
    </p:spTree>
    <p:extLst>
      <p:ext uri="{BB962C8B-B14F-4D97-AF65-F5344CB8AC3E}">
        <p14:creationId xmlns:p14="http://schemas.microsoft.com/office/powerpoint/2010/main" val="832951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655E4-F4F6-40C1-A4A3-29E0FFBC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&amp; Resources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C7DB72-955F-4D5C-9CF1-9DF10C89BC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055951"/>
              </p:ext>
            </p:extLst>
          </p:nvPr>
        </p:nvGraphicFramePr>
        <p:xfrm>
          <a:off x="2031471" y="1669312"/>
          <a:ext cx="7378343" cy="446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78927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6F3B64-F9B9-4AAA-BFE6-AE5ADD6697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3" y="930729"/>
            <a:ext cx="6620033" cy="3724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800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5B7BC-0621-4EC0-B494-964844D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9C479F5-1900-4778-815E-521ED16A1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790892"/>
              </p:ext>
            </p:extLst>
          </p:nvPr>
        </p:nvGraphicFramePr>
        <p:xfrm>
          <a:off x="1006733" y="1531089"/>
          <a:ext cx="10175358" cy="449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71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5B7BC-0621-4EC0-B494-964844D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Flow: SIS to EIS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93391-F14D-46AC-9B36-F57DB6AB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63"/>
          <a:stretch/>
        </p:blipFill>
        <p:spPr>
          <a:xfrm>
            <a:off x="921507" y="1513163"/>
            <a:ext cx="10345809" cy="2293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ADF61-F2B0-4A9A-A606-7703A740E7F0}"/>
              </a:ext>
            </a:extLst>
          </p:cNvPr>
          <p:cNvSpPr txBox="1"/>
          <p:nvPr/>
        </p:nvSpPr>
        <p:spPr>
          <a:xfrm>
            <a:off x="582296" y="4298208"/>
            <a:ext cx="10759448" cy="174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435" indent="-342900">
              <a:lnSpc>
                <a:spcPts val="213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09245" algn="l"/>
                <a:tab pos="309880" algn="l"/>
              </a:tabLst>
            </a:pPr>
            <a:r>
              <a:rPr lang="en-US" sz="2400" b="1" u="sng" spc="20" dirty="0">
                <a:solidFill>
                  <a:srgbClr val="75787A"/>
                </a:solidFill>
                <a:uFill>
                  <a:solidFill>
                    <a:srgbClr val="75787A"/>
                  </a:solidFill>
                </a:uFill>
                <a:latin typeface="Open Sans"/>
                <a:cs typeface="Open Sans"/>
              </a:rPr>
              <a:t>ALL</a:t>
            </a:r>
            <a:r>
              <a:rPr lang="en-US" sz="2400" b="1" spc="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updates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any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400" b="1" spc="10" dirty="0">
                <a:solidFill>
                  <a:srgbClr val="75787A"/>
                </a:solidFill>
                <a:latin typeface="Open Sans"/>
                <a:cs typeface="Open Sans"/>
              </a:rPr>
              <a:t>must</a:t>
            </a:r>
            <a:r>
              <a:rPr lang="en-US" sz="2400" b="1" spc="-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r>
              <a:rPr lang="en-US" sz="2400" b="1" dirty="0"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completed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your</a:t>
            </a:r>
            <a:r>
              <a:rPr lang="en-US" sz="2400" spc="-2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SIS.</a:t>
            </a:r>
            <a:endParaRPr lang="en-US" sz="2400" dirty="0">
              <a:latin typeface="Open Sans"/>
              <a:cs typeface="Open Sans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pPr marL="432435" marR="295910" indent="-342900">
              <a:lnSpc>
                <a:spcPct val="100800"/>
              </a:lnSpc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09245" algn="l"/>
                <a:tab pos="309880" algn="l"/>
              </a:tabLst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Extracts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sent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received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before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EIS and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z="2400" spc="-65" dirty="0">
                <a:solidFill>
                  <a:srgbClr val="75787A"/>
                </a:solidFill>
                <a:latin typeface="Open Sans"/>
                <a:cs typeface="Open Sans"/>
              </a:rPr>
              <a:t>Tool</a:t>
            </a:r>
            <a:r>
              <a:rPr lang="en-US" sz="2400" spc="1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updates.</a:t>
            </a:r>
            <a:endParaRPr lang="en-US" sz="2400" dirty="0">
              <a:latin typeface="Open Sans"/>
              <a:cs typeface="Open Sans"/>
            </a:endParaRPr>
          </a:p>
          <a:p>
            <a:pPr marL="432435" indent="-342900">
              <a:lnSpc>
                <a:spcPct val="100000"/>
              </a:lnSpc>
              <a:spcBef>
                <a:spcPts val="212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09245" algn="l"/>
                <a:tab pos="309880" algn="l"/>
              </a:tabLst>
            </a:pP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Verify that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extracts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were</a:t>
            </a:r>
            <a:r>
              <a:rPr lang="en-US" sz="2400" spc="7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received.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1422495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DOE BFA 2021">
      <a:dk1>
        <a:srgbClr val="3C3E40"/>
      </a:dk1>
      <a:lt1>
        <a:srgbClr val="FFFFFF"/>
      </a:lt1>
      <a:dk2>
        <a:srgbClr val="6E7073"/>
      </a:dk2>
      <a:lt2>
        <a:srgbClr val="EEEEEE"/>
      </a:lt2>
      <a:accent1>
        <a:srgbClr val="EE3424"/>
      </a:accent1>
      <a:accent2>
        <a:srgbClr val="0E2B5A"/>
      </a:accent2>
      <a:accent3>
        <a:srgbClr val="E87722"/>
      </a:accent3>
      <a:accent4>
        <a:srgbClr val="2DCCD3"/>
      </a:accent4>
      <a:accent5>
        <a:srgbClr val="D2D755"/>
      </a:accent5>
      <a:accent6>
        <a:srgbClr val="5D7975"/>
      </a:accent6>
      <a:hlink>
        <a:srgbClr val="0563C1"/>
      </a:hlink>
      <a:folHlink>
        <a:srgbClr val="954F7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forAll-WIDESCREEN-2021" id="{2F73F590-2098-E744-B4A0-484DD047005E}" vid="{9D0AEABE-BEEA-6243-89AC-278A97B8043C}"/>
    </a:ext>
  </a:extLst>
</a:theme>
</file>

<file path=ppt/theme/theme2.xml><?xml version="1.0" encoding="utf-8"?>
<a:theme xmlns:a="http://schemas.openxmlformats.org/drawingml/2006/main" name="1_Theme1">
  <a:themeElements>
    <a:clrScheme name="TDOE BFA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6FCCD1"/>
      </a:accent1>
      <a:accent2>
        <a:srgbClr val="D9D952"/>
      </a:accent2>
      <a:accent3>
        <a:srgbClr val="F07F3A"/>
      </a:accent3>
      <a:accent4>
        <a:srgbClr val="EB3732"/>
      </a:accent4>
      <a:accent5>
        <a:srgbClr val="557879"/>
      </a:accent5>
      <a:accent6>
        <a:srgbClr val="052C72"/>
      </a:accent6>
      <a:hlink>
        <a:srgbClr val="F07F3A"/>
      </a:hlink>
      <a:folHlink>
        <a:srgbClr val="D9D95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forAll_Wide_2020" id="{DF129A35-5AB7-F84B-BDCE-0F2A77AF5443}" vid="{9AB1B3CC-68D9-AA46-A63E-B40A3AD790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pd xmlns="b6dbe40e-0cf3-4e94-b46c-e2297095b7a1" xsi:nil="true"/>
    <Comments xmlns="b6dbe40e-0cf3-4e94-b46c-e2297095b7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9F32EDA06794E9E8492A32CA17B49" ma:contentTypeVersion="14" ma:contentTypeDescription="Create a new document." ma:contentTypeScope="" ma:versionID="e7c07f9cdc4fcd8fce101ccb29dc1616">
  <xsd:schema xmlns:xsd="http://www.w3.org/2001/XMLSchema" xmlns:xs="http://www.w3.org/2001/XMLSchema" xmlns:p="http://schemas.microsoft.com/office/2006/metadata/properties" xmlns:ns2="b6dbe40e-0cf3-4e94-b46c-e2297095b7a1" xmlns:ns3="831b8bb4-5e75-40ef-989a-b74309ed2735" targetNamespace="http://schemas.microsoft.com/office/2006/metadata/properties" ma:root="true" ma:fieldsID="30a9327ba63126252a5f2931ed586c3e" ns2:_="" ns3:_="">
    <xsd:import namespace="b6dbe40e-0cf3-4e94-b46c-e2297095b7a1"/>
    <xsd:import namespace="831b8bb4-5e75-40ef-989a-b74309ed2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Comments" minOccurs="0"/>
                <xsd:element ref="ns3:SharedWithUsers" minOccurs="0"/>
                <xsd:element ref="ns3:SharedWithDetails" minOccurs="0"/>
                <xsd:element ref="ns2:fipd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be40e-0cf3-4e94-b46c-e2297095b7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s" ma:index="12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fipd" ma:index="15" nillable="true" ma:displayName="Priority" ma:internalName="fipd">
      <xsd:simpleType>
        <xsd:restriction base="dms:Number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b8bb4-5e75-40ef-989a-b74309ed273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6F60C1-803E-4BBB-9567-67897965F98D}">
  <ds:schemaRefs>
    <ds:schemaRef ds:uri="b6dbe40e-0cf3-4e94-b46c-e2297095b7a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31b8bb4-5e75-40ef-989a-b74309ed273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A74EC2-EB3A-4558-BDC7-81D94F579145}">
  <ds:schemaRefs>
    <ds:schemaRef ds:uri="831b8bb4-5e75-40ef-989a-b74309ed2735"/>
    <ds:schemaRef ds:uri="b6dbe40e-0cf3-4e94-b46c-e2297095b7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848918-0EBC-4BAE-A79C-C7698340A6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BestforAll-WIDESCREEN-2021</Template>
  <TotalTime>544</TotalTime>
  <Words>4257</Words>
  <Application>Microsoft Office PowerPoint</Application>
  <PresentationFormat>Custom</PresentationFormat>
  <Paragraphs>866</Paragraphs>
  <Slides>78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Arial</vt:lpstr>
      <vt:lpstr>Arial Narrow</vt:lpstr>
      <vt:lpstr>Calibri</vt:lpstr>
      <vt:lpstr>Courier New</vt:lpstr>
      <vt:lpstr>Georgia</vt:lpstr>
      <vt:lpstr>Lato Light</vt:lpstr>
      <vt:lpstr>Open Sans</vt:lpstr>
      <vt:lpstr>Open Sans Extrabold</vt:lpstr>
      <vt:lpstr>PermianSlabSerifTypeface</vt:lpstr>
      <vt:lpstr>Times New Roman</vt:lpstr>
      <vt:lpstr>Wingdings</vt:lpstr>
      <vt:lpstr>Theme1</vt:lpstr>
      <vt:lpstr>1_Theme1</vt:lpstr>
      <vt:lpstr>PowerPoint Presentation</vt:lpstr>
      <vt:lpstr>PowerPoint Presentation</vt:lpstr>
      <vt:lpstr>Objectives</vt:lpstr>
      <vt:lpstr>TCAP TN Comprehensive Assessment Program </vt:lpstr>
      <vt:lpstr>Tests Included in TCAP</vt:lpstr>
      <vt:lpstr>Subjects Included in TCAP</vt:lpstr>
      <vt:lpstr>Data Flow</vt:lpstr>
      <vt:lpstr>Information Flow</vt:lpstr>
      <vt:lpstr>Information Flow: SIS to EIS</vt:lpstr>
      <vt:lpstr>Information Flow: EIS to Vis Tool</vt:lpstr>
      <vt:lpstr>Information Flow: Vis Tool to PA Next</vt:lpstr>
      <vt:lpstr>DTCs Need Access to the Platforms</vt:lpstr>
      <vt:lpstr>Scheduling Assessment Courses</vt:lpstr>
      <vt:lpstr>Assessment Course Codes</vt:lpstr>
      <vt:lpstr>Assessed Course Checklist</vt:lpstr>
      <vt:lpstr>PowerPoint Presentation</vt:lpstr>
      <vt:lpstr>Assessed Teacher Checklist</vt:lpstr>
      <vt:lpstr>Assessed Student Checklist</vt:lpstr>
      <vt:lpstr>Assessed Course Code Guidance</vt:lpstr>
      <vt:lpstr>PowerPoint Presentation</vt:lpstr>
      <vt:lpstr>Different Course Codes</vt:lpstr>
      <vt:lpstr>Course Code Tidbits</vt:lpstr>
      <vt:lpstr>ACH Grades 3-8 TCAP Achievement</vt:lpstr>
      <vt:lpstr>Achievement Course Codes: Grades 2-5</vt:lpstr>
      <vt:lpstr>Achievement Course Codes: Grades 6-8</vt:lpstr>
      <vt:lpstr>EOC High School TCAP End of Course</vt:lpstr>
      <vt:lpstr>EOC Regular Math Course Codes</vt:lpstr>
      <vt:lpstr>EOC Extended Scheduling Math Course Codes</vt:lpstr>
      <vt:lpstr>EOC A/B Math Course Codes</vt:lpstr>
      <vt:lpstr>EOC Course Codes</vt:lpstr>
      <vt:lpstr>EOC Course Codes For IGCSE Courses</vt:lpstr>
      <vt:lpstr>Alternate Assessment Grades 2-11</vt:lpstr>
      <vt:lpstr>Alternate Assessment Course Codes: Grades 2-5</vt:lpstr>
      <vt:lpstr>Alternate Assessment Course Codes: Grades 6-8</vt:lpstr>
      <vt:lpstr>Alternate Assessment Course Codes: EOC</vt:lpstr>
      <vt:lpstr>EL Assessments English Learners Grades 2-12</vt:lpstr>
      <vt:lpstr>EL Course Code Tidbits</vt:lpstr>
      <vt:lpstr>EL Course Codes: Grades 2-8</vt:lpstr>
      <vt:lpstr>EL Course Code Tidbits</vt:lpstr>
      <vt:lpstr>HS Example: Below 3.5 Student Scheduling</vt:lpstr>
      <vt:lpstr>Check for Understanding</vt:lpstr>
      <vt:lpstr>From SIS to EIS</vt:lpstr>
      <vt:lpstr>Business Rules for EIS Enrollment</vt:lpstr>
      <vt:lpstr>EIS: Student</vt:lpstr>
      <vt:lpstr>EIS: Student Schedule</vt:lpstr>
      <vt:lpstr>EIS: Student_Assessed Course</vt:lpstr>
      <vt:lpstr>Other Data Points</vt:lpstr>
      <vt:lpstr>From EIS to Visibility Tool</vt:lpstr>
      <vt:lpstr>Checking TCAP Visibility Tool</vt:lpstr>
      <vt:lpstr>TCAP Visibility Tool  Troubleshooting</vt:lpstr>
      <vt:lpstr>TCAP Visibility Tool</vt:lpstr>
      <vt:lpstr>TCAP Visibility Tool: Tiles</vt:lpstr>
      <vt:lpstr>Enrollment by Test Content Area</vt:lpstr>
      <vt:lpstr>High Priority Metrics</vt:lpstr>
      <vt:lpstr>High Priority Metrics: Detail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Test Window Settings</vt:lpstr>
      <vt:lpstr>High Priority Metrics (Class)</vt:lpstr>
      <vt:lpstr>High Priority Metrics (Class)</vt:lpstr>
      <vt:lpstr>High Priority Metrics (Class)</vt:lpstr>
      <vt:lpstr>High Priority Metrics (Class)</vt:lpstr>
      <vt:lpstr>High Priority Metrics (Teacher)</vt:lpstr>
      <vt:lpstr>High Priority Metrics (Teacher)</vt:lpstr>
      <vt:lpstr>High Priority Metrics (Student)</vt:lpstr>
      <vt:lpstr>High Priority Metrics (Student)</vt:lpstr>
      <vt:lpstr>High Priority Metrics (Student)</vt:lpstr>
      <vt:lpstr>High Priority Metrics (Student)</vt:lpstr>
      <vt:lpstr>High Priority Metrics (Student)</vt:lpstr>
      <vt:lpstr>High Priority Metrics (Student)</vt:lpstr>
      <vt:lpstr>Why Is Visibility Tool Important?</vt:lpstr>
      <vt:lpstr>We’re Here to Help</vt:lpstr>
      <vt:lpstr>Support &amp; Resources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Using This Template</dc:title>
  <dc:subject/>
  <dc:creator>Mark Jackson</dc:creator>
  <cp:keywords/>
  <dc:description/>
  <cp:lastModifiedBy>Tonya F. Chase</cp:lastModifiedBy>
  <cp:revision>334</cp:revision>
  <cp:lastPrinted>2019-11-04T17:49:10Z</cp:lastPrinted>
  <dcterms:created xsi:type="dcterms:W3CDTF">2021-06-28T14:38:01Z</dcterms:created>
  <dcterms:modified xsi:type="dcterms:W3CDTF">2021-09-14T17:25:39Z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0x01010021F9F32EDA06794E9E8492A32CA17B49</vt:lpwstr>
  </property>
</Properties>
</file>