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61" r:id="rId5"/>
    <p:sldId id="262" r:id="rId6"/>
    <p:sldId id="263" r:id="rId7"/>
    <p:sldId id="26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2" d="100"/>
          <a:sy n="72"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svg"/><Relationship Id="rId1" Type="http://schemas.openxmlformats.org/officeDocument/2006/relationships/image" Target="../media/image8.png"/><Relationship Id="rId5" Type="http://schemas.openxmlformats.org/officeDocument/2006/relationships/image" Target="../media/image12.svg"/><Relationship Id="rId4" Type="http://schemas.openxmlformats.org/officeDocument/2006/relationships/image" Target="../media/image11.png"/></Relationships>
</file>

<file path=ppt/diagrams/_rels/data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svg"/><Relationship Id="rId1" Type="http://schemas.openxmlformats.org/officeDocument/2006/relationships/image" Target="../media/image8.png"/><Relationship Id="rId5" Type="http://schemas.openxmlformats.org/officeDocument/2006/relationships/image" Target="../media/image12.svg"/><Relationship Id="rId4" Type="http://schemas.openxmlformats.org/officeDocument/2006/relationships/image" Target="../media/image11.png"/></Relationships>
</file>

<file path=ppt/diagrams/_rels/drawing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5296C3-F6CD-4C93-9C48-EBE40E18C126}" type="doc">
      <dgm:prSet loTypeId="urn:microsoft.com/office/officeart/2016/7/layout/BasicLinearProcessNumbered" loCatId="process" qsTypeId="urn:microsoft.com/office/officeart/2005/8/quickstyle/simple4" qsCatId="simple" csTypeId="urn:microsoft.com/office/officeart/2005/8/colors/colorful2" csCatId="colorful" phldr="1"/>
      <dgm:spPr/>
      <dgm:t>
        <a:bodyPr/>
        <a:lstStyle/>
        <a:p>
          <a:endParaRPr lang="en-US"/>
        </a:p>
      </dgm:t>
    </dgm:pt>
    <dgm:pt modelId="{78C87893-262D-4C55-9E30-69958CC03D72}">
      <dgm:prSet/>
      <dgm:spPr/>
      <dgm:t>
        <a:bodyPr/>
        <a:lstStyle/>
        <a:p>
          <a:r>
            <a:rPr lang="en-US" dirty="0"/>
            <a:t>You must decide what is best for your congregation  as reopening begins.</a:t>
          </a:r>
        </a:p>
      </dgm:t>
    </dgm:pt>
    <dgm:pt modelId="{0BDE8F68-C40D-4C46-A64A-A0B00CFF2033}" type="parTrans" cxnId="{2993574A-A07B-42B1-AE64-075FE715AB73}">
      <dgm:prSet/>
      <dgm:spPr/>
      <dgm:t>
        <a:bodyPr/>
        <a:lstStyle/>
        <a:p>
          <a:endParaRPr lang="en-US"/>
        </a:p>
      </dgm:t>
    </dgm:pt>
    <dgm:pt modelId="{E74C6C34-C3BD-4F6F-A3D5-90DB2236AF57}" type="sibTrans" cxnId="{2993574A-A07B-42B1-AE64-075FE715AB73}">
      <dgm:prSet phldrT="1"/>
      <dgm:spPr/>
      <dgm:t>
        <a:bodyPr/>
        <a:lstStyle/>
        <a:p>
          <a:r>
            <a:rPr lang="en-US"/>
            <a:t>1</a:t>
          </a:r>
        </a:p>
      </dgm:t>
    </dgm:pt>
    <dgm:pt modelId="{C7064BD7-8254-4D47-A681-3B8FB691539E}">
      <dgm:prSet/>
      <dgm:spPr/>
      <dgm:t>
        <a:bodyPr/>
        <a:lstStyle/>
        <a:p>
          <a:r>
            <a:rPr lang="en-US" dirty="0"/>
            <a:t>These are considerations, not mandates.</a:t>
          </a:r>
        </a:p>
      </dgm:t>
    </dgm:pt>
    <dgm:pt modelId="{C550CD41-B2DF-4E0C-8649-404A494AC68F}" type="parTrans" cxnId="{D6F00A5A-D541-4D50-B0ED-8CFE9AC936F2}">
      <dgm:prSet/>
      <dgm:spPr/>
      <dgm:t>
        <a:bodyPr/>
        <a:lstStyle/>
        <a:p>
          <a:endParaRPr lang="en-US"/>
        </a:p>
      </dgm:t>
    </dgm:pt>
    <dgm:pt modelId="{3D742B80-2D55-489E-BC7B-0745B218FA63}" type="sibTrans" cxnId="{D6F00A5A-D541-4D50-B0ED-8CFE9AC936F2}">
      <dgm:prSet phldrT="2"/>
      <dgm:spPr/>
      <dgm:t>
        <a:bodyPr/>
        <a:lstStyle/>
        <a:p>
          <a:r>
            <a:rPr lang="en-US"/>
            <a:t>2</a:t>
          </a:r>
        </a:p>
      </dgm:t>
    </dgm:pt>
    <dgm:pt modelId="{DC2BF1CD-D704-4154-B4C4-04A0EF0ACD21}">
      <dgm:prSet/>
      <dgm:spPr/>
      <dgm:t>
        <a:bodyPr/>
        <a:lstStyle/>
        <a:p>
          <a:r>
            <a:rPr lang="en-US" dirty="0"/>
            <a:t>As our churches reopen, we encourage you to follow and CONSIDER these guidelines.</a:t>
          </a:r>
        </a:p>
      </dgm:t>
    </dgm:pt>
    <dgm:pt modelId="{6CBBC8C8-C612-41C5-A5F4-72D331CDE15C}" type="parTrans" cxnId="{1203EBFC-FC7F-4CDB-A7E9-C60AC5BA258A}">
      <dgm:prSet/>
      <dgm:spPr/>
      <dgm:t>
        <a:bodyPr/>
        <a:lstStyle/>
        <a:p>
          <a:endParaRPr lang="en-US"/>
        </a:p>
      </dgm:t>
    </dgm:pt>
    <dgm:pt modelId="{501B162E-3588-4374-ADD9-06A908398FB0}" type="sibTrans" cxnId="{1203EBFC-FC7F-4CDB-A7E9-C60AC5BA258A}">
      <dgm:prSet phldrT="3"/>
      <dgm:spPr/>
      <dgm:t>
        <a:bodyPr/>
        <a:lstStyle/>
        <a:p>
          <a:r>
            <a:rPr lang="en-US"/>
            <a:t>3</a:t>
          </a:r>
        </a:p>
      </dgm:t>
    </dgm:pt>
    <dgm:pt modelId="{078B52F9-F58A-40E8-8807-5F5406D69724}" type="pres">
      <dgm:prSet presAssocID="{2E5296C3-F6CD-4C93-9C48-EBE40E18C126}" presName="Name0" presStyleCnt="0">
        <dgm:presLayoutVars>
          <dgm:animLvl val="lvl"/>
          <dgm:resizeHandles val="exact"/>
        </dgm:presLayoutVars>
      </dgm:prSet>
      <dgm:spPr/>
    </dgm:pt>
    <dgm:pt modelId="{7B4C6B55-3C42-4DB8-A821-DE5976A9C5B2}" type="pres">
      <dgm:prSet presAssocID="{78C87893-262D-4C55-9E30-69958CC03D72}" presName="compositeNode" presStyleCnt="0">
        <dgm:presLayoutVars>
          <dgm:bulletEnabled val="1"/>
        </dgm:presLayoutVars>
      </dgm:prSet>
      <dgm:spPr/>
    </dgm:pt>
    <dgm:pt modelId="{0A1A86A6-21AE-4DA7-9EE1-B3A9EF8D16E9}" type="pres">
      <dgm:prSet presAssocID="{78C87893-262D-4C55-9E30-69958CC03D72}" presName="bgRect" presStyleLbl="bgAccFollowNode1" presStyleIdx="0" presStyleCnt="3"/>
      <dgm:spPr/>
    </dgm:pt>
    <dgm:pt modelId="{99EFC085-E9FB-4426-B677-BB958D21F0DD}" type="pres">
      <dgm:prSet presAssocID="{E74C6C34-C3BD-4F6F-A3D5-90DB2236AF57}" presName="sibTransNodeCircle" presStyleLbl="alignNode1" presStyleIdx="0" presStyleCnt="6">
        <dgm:presLayoutVars>
          <dgm:chMax val="0"/>
          <dgm:bulletEnabled/>
        </dgm:presLayoutVars>
      </dgm:prSet>
      <dgm:spPr/>
    </dgm:pt>
    <dgm:pt modelId="{48021618-25F4-45D5-AF04-A57F108A0CF1}" type="pres">
      <dgm:prSet presAssocID="{78C87893-262D-4C55-9E30-69958CC03D72}" presName="bottomLine" presStyleLbl="alignNode1" presStyleIdx="1" presStyleCnt="6">
        <dgm:presLayoutVars/>
      </dgm:prSet>
      <dgm:spPr/>
    </dgm:pt>
    <dgm:pt modelId="{424D9125-5AD6-4BC7-83CD-D3BFD5864514}" type="pres">
      <dgm:prSet presAssocID="{78C87893-262D-4C55-9E30-69958CC03D72}" presName="nodeText" presStyleLbl="bgAccFollowNode1" presStyleIdx="0" presStyleCnt="3">
        <dgm:presLayoutVars>
          <dgm:bulletEnabled val="1"/>
        </dgm:presLayoutVars>
      </dgm:prSet>
      <dgm:spPr/>
    </dgm:pt>
    <dgm:pt modelId="{3148DDF9-7444-4EC7-9364-C8A8C144A3CF}" type="pres">
      <dgm:prSet presAssocID="{E74C6C34-C3BD-4F6F-A3D5-90DB2236AF57}" presName="sibTrans" presStyleCnt="0"/>
      <dgm:spPr/>
    </dgm:pt>
    <dgm:pt modelId="{1F86EF7D-880C-49F7-BDE6-6270362B95CA}" type="pres">
      <dgm:prSet presAssocID="{C7064BD7-8254-4D47-A681-3B8FB691539E}" presName="compositeNode" presStyleCnt="0">
        <dgm:presLayoutVars>
          <dgm:bulletEnabled val="1"/>
        </dgm:presLayoutVars>
      </dgm:prSet>
      <dgm:spPr/>
    </dgm:pt>
    <dgm:pt modelId="{9DCD9C9B-6F5C-49F7-AC62-98239E1D034E}" type="pres">
      <dgm:prSet presAssocID="{C7064BD7-8254-4D47-A681-3B8FB691539E}" presName="bgRect" presStyleLbl="bgAccFollowNode1" presStyleIdx="1" presStyleCnt="3"/>
      <dgm:spPr/>
    </dgm:pt>
    <dgm:pt modelId="{6816814F-CB47-4469-8D45-B1E42C6C1B1B}" type="pres">
      <dgm:prSet presAssocID="{3D742B80-2D55-489E-BC7B-0745B218FA63}" presName="sibTransNodeCircle" presStyleLbl="alignNode1" presStyleIdx="2" presStyleCnt="6">
        <dgm:presLayoutVars>
          <dgm:chMax val="0"/>
          <dgm:bulletEnabled/>
        </dgm:presLayoutVars>
      </dgm:prSet>
      <dgm:spPr/>
    </dgm:pt>
    <dgm:pt modelId="{D24390D2-6F1D-4F0B-A163-ADE333254979}" type="pres">
      <dgm:prSet presAssocID="{C7064BD7-8254-4D47-A681-3B8FB691539E}" presName="bottomLine" presStyleLbl="alignNode1" presStyleIdx="3" presStyleCnt="6">
        <dgm:presLayoutVars/>
      </dgm:prSet>
      <dgm:spPr/>
    </dgm:pt>
    <dgm:pt modelId="{7D20682A-B2A6-4DF8-81F9-89782F9BED73}" type="pres">
      <dgm:prSet presAssocID="{C7064BD7-8254-4D47-A681-3B8FB691539E}" presName="nodeText" presStyleLbl="bgAccFollowNode1" presStyleIdx="1" presStyleCnt="3">
        <dgm:presLayoutVars>
          <dgm:bulletEnabled val="1"/>
        </dgm:presLayoutVars>
      </dgm:prSet>
      <dgm:spPr/>
    </dgm:pt>
    <dgm:pt modelId="{E38DEA7A-3618-4F1E-A791-DA32783CEC4F}" type="pres">
      <dgm:prSet presAssocID="{3D742B80-2D55-489E-BC7B-0745B218FA63}" presName="sibTrans" presStyleCnt="0"/>
      <dgm:spPr/>
    </dgm:pt>
    <dgm:pt modelId="{D9FCA022-1B47-4B85-A843-2CAC98095D3A}" type="pres">
      <dgm:prSet presAssocID="{DC2BF1CD-D704-4154-B4C4-04A0EF0ACD21}" presName="compositeNode" presStyleCnt="0">
        <dgm:presLayoutVars>
          <dgm:bulletEnabled val="1"/>
        </dgm:presLayoutVars>
      </dgm:prSet>
      <dgm:spPr/>
    </dgm:pt>
    <dgm:pt modelId="{90A4547E-2F9D-492B-B7A9-67EA1100D559}" type="pres">
      <dgm:prSet presAssocID="{DC2BF1CD-D704-4154-B4C4-04A0EF0ACD21}" presName="bgRect" presStyleLbl="bgAccFollowNode1" presStyleIdx="2" presStyleCnt="3"/>
      <dgm:spPr/>
    </dgm:pt>
    <dgm:pt modelId="{8ECC4A55-05C8-4F47-ABAF-3E72CD9509D1}" type="pres">
      <dgm:prSet presAssocID="{501B162E-3588-4374-ADD9-06A908398FB0}" presName="sibTransNodeCircle" presStyleLbl="alignNode1" presStyleIdx="4" presStyleCnt="6">
        <dgm:presLayoutVars>
          <dgm:chMax val="0"/>
          <dgm:bulletEnabled/>
        </dgm:presLayoutVars>
      </dgm:prSet>
      <dgm:spPr/>
    </dgm:pt>
    <dgm:pt modelId="{A96C483B-2A93-4555-867B-528E0CC705D9}" type="pres">
      <dgm:prSet presAssocID="{DC2BF1CD-D704-4154-B4C4-04A0EF0ACD21}" presName="bottomLine" presStyleLbl="alignNode1" presStyleIdx="5" presStyleCnt="6">
        <dgm:presLayoutVars/>
      </dgm:prSet>
      <dgm:spPr/>
    </dgm:pt>
    <dgm:pt modelId="{9FAF0DB5-3A94-4B01-8D24-E2F774883D70}" type="pres">
      <dgm:prSet presAssocID="{DC2BF1CD-D704-4154-B4C4-04A0EF0ACD21}" presName="nodeText" presStyleLbl="bgAccFollowNode1" presStyleIdx="2" presStyleCnt="3">
        <dgm:presLayoutVars>
          <dgm:bulletEnabled val="1"/>
        </dgm:presLayoutVars>
      </dgm:prSet>
      <dgm:spPr/>
    </dgm:pt>
  </dgm:ptLst>
  <dgm:cxnLst>
    <dgm:cxn modelId="{72019023-1022-47A5-AD6C-333043F14B27}" type="presOf" srcId="{78C87893-262D-4C55-9E30-69958CC03D72}" destId="{424D9125-5AD6-4BC7-83CD-D3BFD5864514}" srcOrd="1" destOrd="0" presId="urn:microsoft.com/office/officeart/2016/7/layout/BasicLinearProcessNumbered"/>
    <dgm:cxn modelId="{20F1F925-4FFE-46C9-B0ED-EDA8FDC2CD44}" type="presOf" srcId="{3D742B80-2D55-489E-BC7B-0745B218FA63}" destId="{6816814F-CB47-4469-8D45-B1E42C6C1B1B}" srcOrd="0" destOrd="0" presId="urn:microsoft.com/office/officeart/2016/7/layout/BasicLinearProcessNumbered"/>
    <dgm:cxn modelId="{6D177534-1477-40B3-97FE-9DE29F550FA5}" type="presOf" srcId="{E74C6C34-C3BD-4F6F-A3D5-90DB2236AF57}" destId="{99EFC085-E9FB-4426-B677-BB958D21F0DD}" srcOrd="0" destOrd="0" presId="urn:microsoft.com/office/officeart/2016/7/layout/BasicLinearProcessNumbered"/>
    <dgm:cxn modelId="{AAAAD75E-8219-484E-8C21-C91FB0F36E36}" type="presOf" srcId="{78C87893-262D-4C55-9E30-69958CC03D72}" destId="{0A1A86A6-21AE-4DA7-9EE1-B3A9EF8D16E9}" srcOrd="0" destOrd="0" presId="urn:microsoft.com/office/officeart/2016/7/layout/BasicLinearProcessNumbered"/>
    <dgm:cxn modelId="{4ECA1C66-791B-4E2C-81F6-A98114136C42}" type="presOf" srcId="{2E5296C3-F6CD-4C93-9C48-EBE40E18C126}" destId="{078B52F9-F58A-40E8-8807-5F5406D69724}" srcOrd="0" destOrd="0" presId="urn:microsoft.com/office/officeart/2016/7/layout/BasicLinearProcessNumbered"/>
    <dgm:cxn modelId="{B88E1448-69E0-402F-B571-F5DEEA9B351A}" type="presOf" srcId="{C7064BD7-8254-4D47-A681-3B8FB691539E}" destId="{7D20682A-B2A6-4DF8-81F9-89782F9BED73}" srcOrd="1" destOrd="0" presId="urn:microsoft.com/office/officeart/2016/7/layout/BasicLinearProcessNumbered"/>
    <dgm:cxn modelId="{2993574A-A07B-42B1-AE64-075FE715AB73}" srcId="{2E5296C3-F6CD-4C93-9C48-EBE40E18C126}" destId="{78C87893-262D-4C55-9E30-69958CC03D72}" srcOrd="0" destOrd="0" parTransId="{0BDE8F68-C40D-4C46-A64A-A0B00CFF2033}" sibTransId="{E74C6C34-C3BD-4F6F-A3D5-90DB2236AF57}"/>
    <dgm:cxn modelId="{6DACD252-A101-444A-A064-4E2B3A24D5FE}" type="presOf" srcId="{C7064BD7-8254-4D47-A681-3B8FB691539E}" destId="{9DCD9C9B-6F5C-49F7-AC62-98239E1D034E}" srcOrd="0" destOrd="0" presId="urn:microsoft.com/office/officeart/2016/7/layout/BasicLinearProcessNumbered"/>
    <dgm:cxn modelId="{792BD854-EF6B-45A1-BF0F-2B250F390A61}" type="presOf" srcId="{DC2BF1CD-D704-4154-B4C4-04A0EF0ACD21}" destId="{9FAF0DB5-3A94-4B01-8D24-E2F774883D70}" srcOrd="1" destOrd="0" presId="urn:microsoft.com/office/officeart/2016/7/layout/BasicLinearProcessNumbered"/>
    <dgm:cxn modelId="{D6F00A5A-D541-4D50-B0ED-8CFE9AC936F2}" srcId="{2E5296C3-F6CD-4C93-9C48-EBE40E18C126}" destId="{C7064BD7-8254-4D47-A681-3B8FB691539E}" srcOrd="1" destOrd="0" parTransId="{C550CD41-B2DF-4E0C-8649-404A494AC68F}" sibTransId="{3D742B80-2D55-489E-BC7B-0745B218FA63}"/>
    <dgm:cxn modelId="{831D4FDE-7FA1-4A27-8D52-187C6E198386}" type="presOf" srcId="{501B162E-3588-4374-ADD9-06A908398FB0}" destId="{8ECC4A55-05C8-4F47-ABAF-3E72CD9509D1}" srcOrd="0" destOrd="0" presId="urn:microsoft.com/office/officeart/2016/7/layout/BasicLinearProcessNumbered"/>
    <dgm:cxn modelId="{DCDF96E3-BB35-4A3E-B577-D0331A5C1CED}" type="presOf" srcId="{DC2BF1CD-D704-4154-B4C4-04A0EF0ACD21}" destId="{90A4547E-2F9D-492B-B7A9-67EA1100D559}" srcOrd="0" destOrd="0" presId="urn:microsoft.com/office/officeart/2016/7/layout/BasicLinearProcessNumbered"/>
    <dgm:cxn modelId="{1203EBFC-FC7F-4CDB-A7E9-C60AC5BA258A}" srcId="{2E5296C3-F6CD-4C93-9C48-EBE40E18C126}" destId="{DC2BF1CD-D704-4154-B4C4-04A0EF0ACD21}" srcOrd="2" destOrd="0" parTransId="{6CBBC8C8-C612-41C5-A5F4-72D331CDE15C}" sibTransId="{501B162E-3588-4374-ADD9-06A908398FB0}"/>
    <dgm:cxn modelId="{4D727910-7900-468A-A9D4-03743FC91BDD}" type="presParOf" srcId="{078B52F9-F58A-40E8-8807-5F5406D69724}" destId="{7B4C6B55-3C42-4DB8-A821-DE5976A9C5B2}" srcOrd="0" destOrd="0" presId="urn:microsoft.com/office/officeart/2016/7/layout/BasicLinearProcessNumbered"/>
    <dgm:cxn modelId="{3A651B76-ED5E-420C-AE64-913A046C7A96}" type="presParOf" srcId="{7B4C6B55-3C42-4DB8-A821-DE5976A9C5B2}" destId="{0A1A86A6-21AE-4DA7-9EE1-B3A9EF8D16E9}" srcOrd="0" destOrd="0" presId="urn:microsoft.com/office/officeart/2016/7/layout/BasicLinearProcessNumbered"/>
    <dgm:cxn modelId="{97E6F4EF-6481-422B-BCF2-6174A3D28CA2}" type="presParOf" srcId="{7B4C6B55-3C42-4DB8-A821-DE5976A9C5B2}" destId="{99EFC085-E9FB-4426-B677-BB958D21F0DD}" srcOrd="1" destOrd="0" presId="urn:microsoft.com/office/officeart/2016/7/layout/BasicLinearProcessNumbered"/>
    <dgm:cxn modelId="{CCF1CF93-4FB8-4CA7-950B-364ED0F89E5C}" type="presParOf" srcId="{7B4C6B55-3C42-4DB8-A821-DE5976A9C5B2}" destId="{48021618-25F4-45D5-AF04-A57F108A0CF1}" srcOrd="2" destOrd="0" presId="urn:microsoft.com/office/officeart/2016/7/layout/BasicLinearProcessNumbered"/>
    <dgm:cxn modelId="{F58BC668-A974-4573-8FB9-55E66AF64EB4}" type="presParOf" srcId="{7B4C6B55-3C42-4DB8-A821-DE5976A9C5B2}" destId="{424D9125-5AD6-4BC7-83CD-D3BFD5864514}" srcOrd="3" destOrd="0" presId="urn:microsoft.com/office/officeart/2016/7/layout/BasicLinearProcessNumbered"/>
    <dgm:cxn modelId="{116F5288-6EE5-440A-8A42-6EF28EB8A57B}" type="presParOf" srcId="{078B52F9-F58A-40E8-8807-5F5406D69724}" destId="{3148DDF9-7444-4EC7-9364-C8A8C144A3CF}" srcOrd="1" destOrd="0" presId="urn:microsoft.com/office/officeart/2016/7/layout/BasicLinearProcessNumbered"/>
    <dgm:cxn modelId="{37AC5CBB-1E0D-425D-B0E0-A6EA45510C32}" type="presParOf" srcId="{078B52F9-F58A-40E8-8807-5F5406D69724}" destId="{1F86EF7D-880C-49F7-BDE6-6270362B95CA}" srcOrd="2" destOrd="0" presId="urn:microsoft.com/office/officeart/2016/7/layout/BasicLinearProcessNumbered"/>
    <dgm:cxn modelId="{555EE8D0-3638-4D10-A9CB-7C82585B9E95}" type="presParOf" srcId="{1F86EF7D-880C-49F7-BDE6-6270362B95CA}" destId="{9DCD9C9B-6F5C-49F7-AC62-98239E1D034E}" srcOrd="0" destOrd="0" presId="urn:microsoft.com/office/officeart/2016/7/layout/BasicLinearProcessNumbered"/>
    <dgm:cxn modelId="{E14DB529-1C15-4AEC-9B33-CB48E69EC0B0}" type="presParOf" srcId="{1F86EF7D-880C-49F7-BDE6-6270362B95CA}" destId="{6816814F-CB47-4469-8D45-B1E42C6C1B1B}" srcOrd="1" destOrd="0" presId="urn:microsoft.com/office/officeart/2016/7/layout/BasicLinearProcessNumbered"/>
    <dgm:cxn modelId="{E6843E76-4E00-4919-918E-AC65B130245E}" type="presParOf" srcId="{1F86EF7D-880C-49F7-BDE6-6270362B95CA}" destId="{D24390D2-6F1D-4F0B-A163-ADE333254979}" srcOrd="2" destOrd="0" presId="urn:microsoft.com/office/officeart/2016/7/layout/BasicLinearProcessNumbered"/>
    <dgm:cxn modelId="{260D6700-A475-4C66-8623-7DB51E600E56}" type="presParOf" srcId="{1F86EF7D-880C-49F7-BDE6-6270362B95CA}" destId="{7D20682A-B2A6-4DF8-81F9-89782F9BED73}" srcOrd="3" destOrd="0" presId="urn:microsoft.com/office/officeart/2016/7/layout/BasicLinearProcessNumbered"/>
    <dgm:cxn modelId="{31E2837F-6A4A-46C1-9FB3-01CB8CE99B61}" type="presParOf" srcId="{078B52F9-F58A-40E8-8807-5F5406D69724}" destId="{E38DEA7A-3618-4F1E-A791-DA32783CEC4F}" srcOrd="3" destOrd="0" presId="urn:microsoft.com/office/officeart/2016/7/layout/BasicLinearProcessNumbered"/>
    <dgm:cxn modelId="{A70E3300-5396-403D-B8AA-54EDDE42945A}" type="presParOf" srcId="{078B52F9-F58A-40E8-8807-5F5406D69724}" destId="{D9FCA022-1B47-4B85-A843-2CAC98095D3A}" srcOrd="4" destOrd="0" presId="urn:microsoft.com/office/officeart/2016/7/layout/BasicLinearProcessNumbered"/>
    <dgm:cxn modelId="{1BEE0495-C861-4D4D-96CB-43114BF538E9}" type="presParOf" srcId="{D9FCA022-1B47-4B85-A843-2CAC98095D3A}" destId="{90A4547E-2F9D-492B-B7A9-67EA1100D559}" srcOrd="0" destOrd="0" presId="urn:microsoft.com/office/officeart/2016/7/layout/BasicLinearProcessNumbered"/>
    <dgm:cxn modelId="{0B0DBEC7-D809-44B3-B5DB-D440CCB7D68D}" type="presParOf" srcId="{D9FCA022-1B47-4B85-A843-2CAC98095D3A}" destId="{8ECC4A55-05C8-4F47-ABAF-3E72CD9509D1}" srcOrd="1" destOrd="0" presId="urn:microsoft.com/office/officeart/2016/7/layout/BasicLinearProcessNumbered"/>
    <dgm:cxn modelId="{86919A1B-967B-4D04-A6E9-453961C07793}" type="presParOf" srcId="{D9FCA022-1B47-4B85-A843-2CAC98095D3A}" destId="{A96C483B-2A93-4555-867B-528E0CC705D9}" srcOrd="2" destOrd="0" presId="urn:microsoft.com/office/officeart/2016/7/layout/BasicLinearProcessNumbered"/>
    <dgm:cxn modelId="{686B7A4B-50FE-47F4-A1F6-AD61689E7614}" type="presParOf" srcId="{D9FCA022-1B47-4B85-A843-2CAC98095D3A}" destId="{9FAF0DB5-3A94-4B01-8D24-E2F774883D70}"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831AB8-ADAE-4660-B53B-6613F85E101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9D1EFC9-4345-4105-8BE7-182A6A259B52}">
      <dgm:prSet/>
      <dgm:spPr/>
      <dgm:t>
        <a:bodyPr/>
        <a:lstStyle/>
        <a:p>
          <a:r>
            <a:rPr lang="en-US" baseline="0" dirty="0"/>
            <a:t>Mask, or a face covering MUST be worn during in person gatherings. You should provide masks for those without one. </a:t>
          </a:r>
          <a:endParaRPr lang="en-US" dirty="0"/>
        </a:p>
      </dgm:t>
    </dgm:pt>
    <dgm:pt modelId="{5A5E91D1-0F44-4182-810A-ED8F2CED0ED3}" type="parTrans" cxnId="{6AAAF81B-858E-4194-AE54-8E94C1AA1BBE}">
      <dgm:prSet/>
      <dgm:spPr/>
      <dgm:t>
        <a:bodyPr/>
        <a:lstStyle/>
        <a:p>
          <a:endParaRPr lang="en-US"/>
        </a:p>
      </dgm:t>
    </dgm:pt>
    <dgm:pt modelId="{0096862A-2879-4E51-949F-26C33390AE01}" type="sibTrans" cxnId="{6AAAF81B-858E-4194-AE54-8E94C1AA1BBE}">
      <dgm:prSet/>
      <dgm:spPr/>
      <dgm:t>
        <a:bodyPr/>
        <a:lstStyle/>
        <a:p>
          <a:endParaRPr lang="en-US"/>
        </a:p>
      </dgm:t>
    </dgm:pt>
    <dgm:pt modelId="{97BA76E1-D75E-4E18-9FA6-ACF5ADE33B0C}">
      <dgm:prSet/>
      <dgm:spPr/>
      <dgm:t>
        <a:bodyPr/>
        <a:lstStyle/>
        <a:p>
          <a:r>
            <a:rPr lang="en-US" baseline="0" dirty="0"/>
            <a:t>Entry doors should be propped open or have the greeters/ushers hold them open. </a:t>
          </a:r>
          <a:endParaRPr lang="en-US" dirty="0"/>
        </a:p>
      </dgm:t>
    </dgm:pt>
    <dgm:pt modelId="{BFA431FA-0819-4302-AF55-C6174659E5E7}" type="parTrans" cxnId="{0C36F188-AC7E-4C68-BDF0-4297C02065EC}">
      <dgm:prSet/>
      <dgm:spPr/>
      <dgm:t>
        <a:bodyPr/>
        <a:lstStyle/>
        <a:p>
          <a:endParaRPr lang="en-US"/>
        </a:p>
      </dgm:t>
    </dgm:pt>
    <dgm:pt modelId="{B5FD7D17-0CAA-4A2C-ADA9-E83E30C51B55}" type="sibTrans" cxnId="{0C36F188-AC7E-4C68-BDF0-4297C02065EC}">
      <dgm:prSet/>
      <dgm:spPr/>
      <dgm:t>
        <a:bodyPr/>
        <a:lstStyle/>
        <a:p>
          <a:endParaRPr lang="en-US"/>
        </a:p>
      </dgm:t>
    </dgm:pt>
    <dgm:pt modelId="{8D212162-53A2-467F-A8D8-E385CDEBFD24}">
      <dgm:prSet/>
      <dgm:spPr/>
      <dgm:t>
        <a:bodyPr/>
        <a:lstStyle/>
        <a:p>
          <a:r>
            <a:rPr lang="en-US" baseline="0" dirty="0"/>
            <a:t>Train Greeters and Volunteers to answer questions on procedures and policies upon the return to the building.  Train them beforehand if possible. </a:t>
          </a:r>
          <a:endParaRPr lang="en-US" dirty="0"/>
        </a:p>
      </dgm:t>
    </dgm:pt>
    <dgm:pt modelId="{C84BEE3D-68CD-4F76-A239-40EB0B3A5B8C}" type="parTrans" cxnId="{03EB13D2-9606-4161-BCEF-210E42F350CA}">
      <dgm:prSet/>
      <dgm:spPr/>
      <dgm:t>
        <a:bodyPr/>
        <a:lstStyle/>
        <a:p>
          <a:endParaRPr lang="en-US"/>
        </a:p>
      </dgm:t>
    </dgm:pt>
    <dgm:pt modelId="{D45C55BE-B197-4D87-96F9-82EE488B943C}" type="sibTrans" cxnId="{03EB13D2-9606-4161-BCEF-210E42F350CA}">
      <dgm:prSet/>
      <dgm:spPr/>
      <dgm:t>
        <a:bodyPr/>
        <a:lstStyle/>
        <a:p>
          <a:endParaRPr lang="en-US"/>
        </a:p>
      </dgm:t>
    </dgm:pt>
    <dgm:pt modelId="{1E68FC41-1068-4B43-9B83-057626FAE74E}">
      <dgm:prSet/>
      <dgm:spPr/>
      <dgm:t>
        <a:bodyPr/>
        <a:lstStyle/>
        <a:p>
          <a:r>
            <a:rPr lang="en-US" baseline="0" dirty="0"/>
            <a:t>Will your Church continue to have an online presence? WHAT ABOUT Your bible studies, Sunday school, AND VBS?</a:t>
          </a:r>
          <a:endParaRPr lang="en-US" dirty="0"/>
        </a:p>
      </dgm:t>
    </dgm:pt>
    <dgm:pt modelId="{DD1E8F6D-01BB-4866-B767-3C3B3D65C39B}" type="parTrans" cxnId="{156F2639-97DE-4DA7-BA58-BDC70168AD61}">
      <dgm:prSet/>
      <dgm:spPr/>
      <dgm:t>
        <a:bodyPr/>
        <a:lstStyle/>
        <a:p>
          <a:endParaRPr lang="en-US"/>
        </a:p>
      </dgm:t>
    </dgm:pt>
    <dgm:pt modelId="{0489F8F1-389F-4E6B-B9F3-A95D96EECC2F}" type="sibTrans" cxnId="{156F2639-97DE-4DA7-BA58-BDC70168AD61}">
      <dgm:prSet/>
      <dgm:spPr/>
      <dgm:t>
        <a:bodyPr/>
        <a:lstStyle/>
        <a:p>
          <a:endParaRPr lang="en-US"/>
        </a:p>
      </dgm:t>
    </dgm:pt>
    <dgm:pt modelId="{B585304A-667C-4D95-9671-18A24F914AAB}" type="pres">
      <dgm:prSet presAssocID="{5A831AB8-ADAE-4660-B53B-6613F85E101B}" presName="linear" presStyleCnt="0">
        <dgm:presLayoutVars>
          <dgm:animLvl val="lvl"/>
          <dgm:resizeHandles val="exact"/>
        </dgm:presLayoutVars>
      </dgm:prSet>
      <dgm:spPr/>
    </dgm:pt>
    <dgm:pt modelId="{EEE49CCF-1111-45D8-8665-F089FED9E099}" type="pres">
      <dgm:prSet presAssocID="{39D1EFC9-4345-4105-8BE7-182A6A259B52}" presName="parentText" presStyleLbl="node1" presStyleIdx="0" presStyleCnt="4">
        <dgm:presLayoutVars>
          <dgm:chMax val="0"/>
          <dgm:bulletEnabled val="1"/>
        </dgm:presLayoutVars>
      </dgm:prSet>
      <dgm:spPr/>
    </dgm:pt>
    <dgm:pt modelId="{698796E3-26B9-4ACA-A828-02E1E4493C0E}" type="pres">
      <dgm:prSet presAssocID="{0096862A-2879-4E51-949F-26C33390AE01}" presName="spacer" presStyleCnt="0"/>
      <dgm:spPr/>
    </dgm:pt>
    <dgm:pt modelId="{025973EC-A4C6-4E4A-8D14-F2FD1F94EC47}" type="pres">
      <dgm:prSet presAssocID="{97BA76E1-D75E-4E18-9FA6-ACF5ADE33B0C}" presName="parentText" presStyleLbl="node1" presStyleIdx="1" presStyleCnt="4">
        <dgm:presLayoutVars>
          <dgm:chMax val="0"/>
          <dgm:bulletEnabled val="1"/>
        </dgm:presLayoutVars>
      </dgm:prSet>
      <dgm:spPr/>
    </dgm:pt>
    <dgm:pt modelId="{61BAFF46-D35F-47B1-9FA4-1809863D3A11}" type="pres">
      <dgm:prSet presAssocID="{B5FD7D17-0CAA-4A2C-ADA9-E83E30C51B55}" presName="spacer" presStyleCnt="0"/>
      <dgm:spPr/>
    </dgm:pt>
    <dgm:pt modelId="{F10797E0-85AB-4B5D-8A08-3DFBEC106BDB}" type="pres">
      <dgm:prSet presAssocID="{8D212162-53A2-467F-A8D8-E385CDEBFD24}" presName="parentText" presStyleLbl="node1" presStyleIdx="2" presStyleCnt="4">
        <dgm:presLayoutVars>
          <dgm:chMax val="0"/>
          <dgm:bulletEnabled val="1"/>
        </dgm:presLayoutVars>
      </dgm:prSet>
      <dgm:spPr/>
    </dgm:pt>
    <dgm:pt modelId="{808BE1BB-E986-40D5-B62B-FB4FABAB37A5}" type="pres">
      <dgm:prSet presAssocID="{D45C55BE-B197-4D87-96F9-82EE488B943C}" presName="spacer" presStyleCnt="0"/>
      <dgm:spPr/>
    </dgm:pt>
    <dgm:pt modelId="{695CC479-B0C7-4EF9-B6C5-37199A48B644}" type="pres">
      <dgm:prSet presAssocID="{1E68FC41-1068-4B43-9B83-057626FAE74E}" presName="parentText" presStyleLbl="node1" presStyleIdx="3" presStyleCnt="4">
        <dgm:presLayoutVars>
          <dgm:chMax val="0"/>
          <dgm:bulletEnabled val="1"/>
        </dgm:presLayoutVars>
      </dgm:prSet>
      <dgm:spPr/>
    </dgm:pt>
  </dgm:ptLst>
  <dgm:cxnLst>
    <dgm:cxn modelId="{F593AE06-3825-4CCA-A9D7-FACA4F2987AB}" type="presOf" srcId="{8D212162-53A2-467F-A8D8-E385CDEBFD24}" destId="{F10797E0-85AB-4B5D-8A08-3DFBEC106BDB}" srcOrd="0" destOrd="0" presId="urn:microsoft.com/office/officeart/2005/8/layout/vList2"/>
    <dgm:cxn modelId="{6AAAF81B-858E-4194-AE54-8E94C1AA1BBE}" srcId="{5A831AB8-ADAE-4660-B53B-6613F85E101B}" destId="{39D1EFC9-4345-4105-8BE7-182A6A259B52}" srcOrd="0" destOrd="0" parTransId="{5A5E91D1-0F44-4182-810A-ED8F2CED0ED3}" sibTransId="{0096862A-2879-4E51-949F-26C33390AE01}"/>
    <dgm:cxn modelId="{40260D1C-5459-4647-AF32-707CC8EDD3DA}" type="presOf" srcId="{1E68FC41-1068-4B43-9B83-057626FAE74E}" destId="{695CC479-B0C7-4EF9-B6C5-37199A48B644}" srcOrd="0" destOrd="0" presId="urn:microsoft.com/office/officeart/2005/8/layout/vList2"/>
    <dgm:cxn modelId="{156F2639-97DE-4DA7-BA58-BDC70168AD61}" srcId="{5A831AB8-ADAE-4660-B53B-6613F85E101B}" destId="{1E68FC41-1068-4B43-9B83-057626FAE74E}" srcOrd="3" destOrd="0" parTransId="{DD1E8F6D-01BB-4866-B767-3C3B3D65C39B}" sibTransId="{0489F8F1-389F-4E6B-B9F3-A95D96EECC2F}"/>
    <dgm:cxn modelId="{0C36F188-AC7E-4C68-BDF0-4297C02065EC}" srcId="{5A831AB8-ADAE-4660-B53B-6613F85E101B}" destId="{97BA76E1-D75E-4E18-9FA6-ACF5ADE33B0C}" srcOrd="1" destOrd="0" parTransId="{BFA431FA-0819-4302-AF55-C6174659E5E7}" sibTransId="{B5FD7D17-0CAA-4A2C-ADA9-E83E30C51B55}"/>
    <dgm:cxn modelId="{A90F3A9E-75B6-4B88-89AC-A12744C29943}" type="presOf" srcId="{39D1EFC9-4345-4105-8BE7-182A6A259B52}" destId="{EEE49CCF-1111-45D8-8665-F089FED9E099}" srcOrd="0" destOrd="0" presId="urn:microsoft.com/office/officeart/2005/8/layout/vList2"/>
    <dgm:cxn modelId="{8F47A7A4-D9AD-4C3B-8F7D-BBEE8ECD1ECD}" type="presOf" srcId="{97BA76E1-D75E-4E18-9FA6-ACF5ADE33B0C}" destId="{025973EC-A4C6-4E4A-8D14-F2FD1F94EC47}" srcOrd="0" destOrd="0" presId="urn:microsoft.com/office/officeart/2005/8/layout/vList2"/>
    <dgm:cxn modelId="{03EB13D2-9606-4161-BCEF-210E42F350CA}" srcId="{5A831AB8-ADAE-4660-B53B-6613F85E101B}" destId="{8D212162-53A2-467F-A8D8-E385CDEBFD24}" srcOrd="2" destOrd="0" parTransId="{C84BEE3D-68CD-4F76-A239-40EB0B3A5B8C}" sibTransId="{D45C55BE-B197-4D87-96F9-82EE488B943C}"/>
    <dgm:cxn modelId="{7F4FE1DA-C0AC-4425-87A6-4272F639E5AE}" type="presOf" srcId="{5A831AB8-ADAE-4660-B53B-6613F85E101B}" destId="{B585304A-667C-4D95-9671-18A24F914AAB}" srcOrd="0" destOrd="0" presId="urn:microsoft.com/office/officeart/2005/8/layout/vList2"/>
    <dgm:cxn modelId="{0EFC4580-A295-4A64-B048-2EF99C92E794}" type="presParOf" srcId="{B585304A-667C-4D95-9671-18A24F914AAB}" destId="{EEE49CCF-1111-45D8-8665-F089FED9E099}" srcOrd="0" destOrd="0" presId="urn:microsoft.com/office/officeart/2005/8/layout/vList2"/>
    <dgm:cxn modelId="{30AC839E-BB87-4360-9D8B-0260C8AE6638}" type="presParOf" srcId="{B585304A-667C-4D95-9671-18A24F914AAB}" destId="{698796E3-26B9-4ACA-A828-02E1E4493C0E}" srcOrd="1" destOrd="0" presId="urn:microsoft.com/office/officeart/2005/8/layout/vList2"/>
    <dgm:cxn modelId="{A6283768-44D8-4EF0-BCDE-227ECA9A6C7D}" type="presParOf" srcId="{B585304A-667C-4D95-9671-18A24F914AAB}" destId="{025973EC-A4C6-4E4A-8D14-F2FD1F94EC47}" srcOrd="2" destOrd="0" presId="urn:microsoft.com/office/officeart/2005/8/layout/vList2"/>
    <dgm:cxn modelId="{8E2FEF39-7321-41D0-BB0E-47CC4935428E}" type="presParOf" srcId="{B585304A-667C-4D95-9671-18A24F914AAB}" destId="{61BAFF46-D35F-47B1-9FA4-1809863D3A11}" srcOrd="3" destOrd="0" presId="urn:microsoft.com/office/officeart/2005/8/layout/vList2"/>
    <dgm:cxn modelId="{3D5853D6-723D-4CB5-BA1E-A5B8A6E2B91C}" type="presParOf" srcId="{B585304A-667C-4D95-9671-18A24F914AAB}" destId="{F10797E0-85AB-4B5D-8A08-3DFBEC106BDB}" srcOrd="4" destOrd="0" presId="urn:microsoft.com/office/officeart/2005/8/layout/vList2"/>
    <dgm:cxn modelId="{E75B2F0D-FE69-488B-8639-2139289078F2}" type="presParOf" srcId="{B585304A-667C-4D95-9671-18A24F914AAB}" destId="{808BE1BB-E986-40D5-B62B-FB4FABAB37A5}" srcOrd="5" destOrd="0" presId="urn:microsoft.com/office/officeart/2005/8/layout/vList2"/>
    <dgm:cxn modelId="{31FCB472-3375-47EF-9726-83C37F1E99D5}" type="presParOf" srcId="{B585304A-667C-4D95-9671-18A24F914AAB}" destId="{695CC479-B0C7-4EF9-B6C5-37199A48B64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FDE86B-C93A-44CC-9CD0-4E2A6F816C61}" type="doc">
      <dgm:prSet loTypeId="urn:microsoft.com/office/officeart/2016/7/layout/BasicLinearProcessNumbered" loCatId="process" qsTypeId="urn:microsoft.com/office/officeart/2005/8/quickstyle/simple4" qsCatId="simple" csTypeId="urn:microsoft.com/office/officeart/2005/8/colors/colorful5" csCatId="colorful" phldr="1"/>
      <dgm:spPr/>
      <dgm:t>
        <a:bodyPr/>
        <a:lstStyle/>
        <a:p>
          <a:endParaRPr lang="en-US"/>
        </a:p>
      </dgm:t>
    </dgm:pt>
    <dgm:pt modelId="{849C4362-4B68-48BF-B08F-0CD6FBD4D1DC}">
      <dgm:prSet/>
      <dgm:spPr/>
      <dgm:t>
        <a:bodyPr/>
        <a:lstStyle/>
        <a:p>
          <a:r>
            <a:rPr lang="en-US" baseline="0" dirty="0"/>
            <a:t>If people are from the same household, they can sit together. You should space out other individuals. </a:t>
          </a:r>
          <a:endParaRPr lang="en-US" dirty="0"/>
        </a:p>
      </dgm:t>
    </dgm:pt>
    <dgm:pt modelId="{FAECF24F-D250-41F2-B91C-5A60648CBB72}" type="parTrans" cxnId="{3E9D5EF0-F2FA-450B-A9F1-422D532BB19F}">
      <dgm:prSet/>
      <dgm:spPr/>
      <dgm:t>
        <a:bodyPr/>
        <a:lstStyle/>
        <a:p>
          <a:endParaRPr lang="en-US"/>
        </a:p>
      </dgm:t>
    </dgm:pt>
    <dgm:pt modelId="{4ED7A286-370E-4BC5-8F20-3E4502C8956A}" type="sibTrans" cxnId="{3E9D5EF0-F2FA-450B-A9F1-422D532BB19F}">
      <dgm:prSet phldrT="1" phldr="0"/>
      <dgm:spPr/>
      <dgm:t>
        <a:bodyPr/>
        <a:lstStyle/>
        <a:p>
          <a:r>
            <a:rPr lang="en-US"/>
            <a:t>1</a:t>
          </a:r>
        </a:p>
      </dgm:t>
    </dgm:pt>
    <dgm:pt modelId="{9CC857B8-6C5F-4945-BD52-7BEA85747091}">
      <dgm:prSet/>
      <dgm:spPr/>
      <dgm:t>
        <a:bodyPr/>
        <a:lstStyle/>
        <a:p>
          <a:r>
            <a:rPr lang="en-US" baseline="0" dirty="0"/>
            <a:t>Consider not handing out bulletins, tithe envelopes, or fans.</a:t>
          </a:r>
          <a:endParaRPr lang="en-US" dirty="0">
            <a:solidFill>
              <a:srgbClr val="FF0000"/>
            </a:solidFill>
          </a:endParaRPr>
        </a:p>
      </dgm:t>
    </dgm:pt>
    <dgm:pt modelId="{FF9E74F6-1ED8-4F06-AE7F-3A23CA63AF8B}" type="parTrans" cxnId="{9FFB0679-2EFF-4447-BD0B-2FE3A0FDEF59}">
      <dgm:prSet/>
      <dgm:spPr/>
      <dgm:t>
        <a:bodyPr/>
        <a:lstStyle/>
        <a:p>
          <a:endParaRPr lang="en-US"/>
        </a:p>
      </dgm:t>
    </dgm:pt>
    <dgm:pt modelId="{303527A1-58A1-453C-A442-0DA12F763400}" type="sibTrans" cxnId="{9FFB0679-2EFF-4447-BD0B-2FE3A0FDEF59}">
      <dgm:prSet phldrT="2" phldr="0"/>
      <dgm:spPr/>
      <dgm:t>
        <a:bodyPr/>
        <a:lstStyle/>
        <a:p>
          <a:r>
            <a:rPr lang="en-US"/>
            <a:t>2</a:t>
          </a:r>
        </a:p>
      </dgm:t>
    </dgm:pt>
    <dgm:pt modelId="{B03A1ED1-A8EE-41FD-B9F9-BF0A27204610}">
      <dgm:prSet/>
      <dgm:spPr/>
      <dgm:t>
        <a:bodyPr/>
        <a:lstStyle/>
        <a:p>
          <a:r>
            <a:rPr lang="en-US" baseline="0" dirty="0"/>
            <a:t>Small praise teams should be used instead of a large choir.</a:t>
          </a:r>
          <a:endParaRPr lang="en-US" dirty="0"/>
        </a:p>
      </dgm:t>
    </dgm:pt>
    <dgm:pt modelId="{61DF20B8-5954-4B3D-80D3-8B5A8E857647}" type="parTrans" cxnId="{3B0E2029-335A-4143-A755-815A737F1195}">
      <dgm:prSet/>
      <dgm:spPr/>
      <dgm:t>
        <a:bodyPr/>
        <a:lstStyle/>
        <a:p>
          <a:endParaRPr lang="en-US"/>
        </a:p>
      </dgm:t>
    </dgm:pt>
    <dgm:pt modelId="{AF88A3D3-9205-4AC7-98AC-4B185D3ACDA9}" type="sibTrans" cxnId="{3B0E2029-335A-4143-A755-815A737F1195}">
      <dgm:prSet phldrT="3" phldr="0"/>
      <dgm:spPr/>
      <dgm:t>
        <a:bodyPr/>
        <a:lstStyle/>
        <a:p>
          <a:r>
            <a:rPr lang="en-US"/>
            <a:t>3</a:t>
          </a:r>
        </a:p>
      </dgm:t>
    </dgm:pt>
    <dgm:pt modelId="{E94209E7-0BEA-4F32-ADE8-CD4EDC837B59}" type="pres">
      <dgm:prSet presAssocID="{F4FDE86B-C93A-44CC-9CD0-4E2A6F816C61}" presName="Name0" presStyleCnt="0">
        <dgm:presLayoutVars>
          <dgm:animLvl val="lvl"/>
          <dgm:resizeHandles val="exact"/>
        </dgm:presLayoutVars>
      </dgm:prSet>
      <dgm:spPr/>
    </dgm:pt>
    <dgm:pt modelId="{8C897C59-7830-4CAA-A6F9-D810ECF6CE94}" type="pres">
      <dgm:prSet presAssocID="{849C4362-4B68-48BF-B08F-0CD6FBD4D1DC}" presName="compositeNode" presStyleCnt="0">
        <dgm:presLayoutVars>
          <dgm:bulletEnabled val="1"/>
        </dgm:presLayoutVars>
      </dgm:prSet>
      <dgm:spPr/>
    </dgm:pt>
    <dgm:pt modelId="{28E6EDF9-9AFB-445A-B19A-3D483EE8B56B}" type="pres">
      <dgm:prSet presAssocID="{849C4362-4B68-48BF-B08F-0CD6FBD4D1DC}" presName="bgRect" presStyleLbl="bgAccFollowNode1" presStyleIdx="0" presStyleCnt="3"/>
      <dgm:spPr/>
    </dgm:pt>
    <dgm:pt modelId="{3A181E66-A110-49BD-99C4-418BFFFEBAE8}" type="pres">
      <dgm:prSet presAssocID="{4ED7A286-370E-4BC5-8F20-3E4502C8956A}" presName="sibTransNodeCircle" presStyleLbl="alignNode1" presStyleIdx="0" presStyleCnt="6">
        <dgm:presLayoutVars>
          <dgm:chMax val="0"/>
          <dgm:bulletEnabled/>
        </dgm:presLayoutVars>
      </dgm:prSet>
      <dgm:spPr/>
    </dgm:pt>
    <dgm:pt modelId="{6BD2CF7C-0CDA-4B60-B939-C6D1424321FA}" type="pres">
      <dgm:prSet presAssocID="{849C4362-4B68-48BF-B08F-0CD6FBD4D1DC}" presName="bottomLine" presStyleLbl="alignNode1" presStyleIdx="1" presStyleCnt="6">
        <dgm:presLayoutVars/>
      </dgm:prSet>
      <dgm:spPr/>
    </dgm:pt>
    <dgm:pt modelId="{C34974AC-828D-433D-95A7-F63DDD483ED0}" type="pres">
      <dgm:prSet presAssocID="{849C4362-4B68-48BF-B08F-0CD6FBD4D1DC}" presName="nodeText" presStyleLbl="bgAccFollowNode1" presStyleIdx="0" presStyleCnt="3">
        <dgm:presLayoutVars>
          <dgm:bulletEnabled val="1"/>
        </dgm:presLayoutVars>
      </dgm:prSet>
      <dgm:spPr/>
    </dgm:pt>
    <dgm:pt modelId="{D14F9389-04A9-42A1-AA52-92077B37A508}" type="pres">
      <dgm:prSet presAssocID="{4ED7A286-370E-4BC5-8F20-3E4502C8956A}" presName="sibTrans" presStyleCnt="0"/>
      <dgm:spPr/>
    </dgm:pt>
    <dgm:pt modelId="{783D8139-DA1D-4793-A814-D2FF2948646E}" type="pres">
      <dgm:prSet presAssocID="{9CC857B8-6C5F-4945-BD52-7BEA85747091}" presName="compositeNode" presStyleCnt="0">
        <dgm:presLayoutVars>
          <dgm:bulletEnabled val="1"/>
        </dgm:presLayoutVars>
      </dgm:prSet>
      <dgm:spPr/>
    </dgm:pt>
    <dgm:pt modelId="{4D732558-FA83-47CA-95D5-A7EDAEF5012A}" type="pres">
      <dgm:prSet presAssocID="{9CC857B8-6C5F-4945-BD52-7BEA85747091}" presName="bgRect" presStyleLbl="bgAccFollowNode1" presStyleIdx="1" presStyleCnt="3" custLinFactNeighborX="826"/>
      <dgm:spPr/>
    </dgm:pt>
    <dgm:pt modelId="{0080CD4E-7FD9-4C17-B152-5D7FD444562D}" type="pres">
      <dgm:prSet presAssocID="{303527A1-58A1-453C-A442-0DA12F763400}" presName="sibTransNodeCircle" presStyleLbl="alignNode1" presStyleIdx="2" presStyleCnt="6">
        <dgm:presLayoutVars>
          <dgm:chMax val="0"/>
          <dgm:bulletEnabled/>
        </dgm:presLayoutVars>
      </dgm:prSet>
      <dgm:spPr/>
    </dgm:pt>
    <dgm:pt modelId="{BE188ECC-71FA-4BC9-8858-DE4EC06E118B}" type="pres">
      <dgm:prSet presAssocID="{9CC857B8-6C5F-4945-BD52-7BEA85747091}" presName="bottomLine" presStyleLbl="alignNode1" presStyleIdx="3" presStyleCnt="6">
        <dgm:presLayoutVars/>
      </dgm:prSet>
      <dgm:spPr/>
    </dgm:pt>
    <dgm:pt modelId="{44A0C390-2B0C-47D3-87AF-879D667601B1}" type="pres">
      <dgm:prSet presAssocID="{9CC857B8-6C5F-4945-BD52-7BEA85747091}" presName="nodeText" presStyleLbl="bgAccFollowNode1" presStyleIdx="1" presStyleCnt="3">
        <dgm:presLayoutVars>
          <dgm:bulletEnabled val="1"/>
        </dgm:presLayoutVars>
      </dgm:prSet>
      <dgm:spPr/>
    </dgm:pt>
    <dgm:pt modelId="{2A47FE99-D8C1-4E26-AE8C-A1DEAFB47A96}" type="pres">
      <dgm:prSet presAssocID="{303527A1-58A1-453C-A442-0DA12F763400}" presName="sibTrans" presStyleCnt="0"/>
      <dgm:spPr/>
    </dgm:pt>
    <dgm:pt modelId="{5EB2D86E-8201-4068-8697-83756347F182}" type="pres">
      <dgm:prSet presAssocID="{B03A1ED1-A8EE-41FD-B9F9-BF0A27204610}" presName="compositeNode" presStyleCnt="0">
        <dgm:presLayoutVars>
          <dgm:bulletEnabled val="1"/>
        </dgm:presLayoutVars>
      </dgm:prSet>
      <dgm:spPr/>
    </dgm:pt>
    <dgm:pt modelId="{8D90FCCA-B22D-4DF4-98C8-BC0A77CBB98B}" type="pres">
      <dgm:prSet presAssocID="{B03A1ED1-A8EE-41FD-B9F9-BF0A27204610}" presName="bgRect" presStyleLbl="bgAccFollowNode1" presStyleIdx="2" presStyleCnt="3"/>
      <dgm:spPr/>
    </dgm:pt>
    <dgm:pt modelId="{68C7D610-4957-4DBD-B1EA-DE1B418EDC00}" type="pres">
      <dgm:prSet presAssocID="{AF88A3D3-9205-4AC7-98AC-4B185D3ACDA9}" presName="sibTransNodeCircle" presStyleLbl="alignNode1" presStyleIdx="4" presStyleCnt="6">
        <dgm:presLayoutVars>
          <dgm:chMax val="0"/>
          <dgm:bulletEnabled/>
        </dgm:presLayoutVars>
      </dgm:prSet>
      <dgm:spPr/>
    </dgm:pt>
    <dgm:pt modelId="{8EF14FE9-4090-49B8-934A-53F9EE520792}" type="pres">
      <dgm:prSet presAssocID="{B03A1ED1-A8EE-41FD-B9F9-BF0A27204610}" presName="bottomLine" presStyleLbl="alignNode1" presStyleIdx="5" presStyleCnt="6">
        <dgm:presLayoutVars/>
      </dgm:prSet>
      <dgm:spPr/>
    </dgm:pt>
    <dgm:pt modelId="{94006E3A-5B25-45ED-ABDA-8D54C71C6A8B}" type="pres">
      <dgm:prSet presAssocID="{B03A1ED1-A8EE-41FD-B9F9-BF0A27204610}" presName="nodeText" presStyleLbl="bgAccFollowNode1" presStyleIdx="2" presStyleCnt="3">
        <dgm:presLayoutVars>
          <dgm:bulletEnabled val="1"/>
        </dgm:presLayoutVars>
      </dgm:prSet>
      <dgm:spPr/>
    </dgm:pt>
  </dgm:ptLst>
  <dgm:cxnLst>
    <dgm:cxn modelId="{6AC7D010-C51D-4486-802F-947C84C56495}" type="presOf" srcId="{F4FDE86B-C93A-44CC-9CD0-4E2A6F816C61}" destId="{E94209E7-0BEA-4F32-ADE8-CD4EDC837B59}" srcOrd="0" destOrd="0" presId="urn:microsoft.com/office/officeart/2016/7/layout/BasicLinearProcessNumbered"/>
    <dgm:cxn modelId="{3D6BD716-3456-467B-89EA-6DA6E175DF87}" type="presOf" srcId="{AF88A3D3-9205-4AC7-98AC-4B185D3ACDA9}" destId="{68C7D610-4957-4DBD-B1EA-DE1B418EDC00}" srcOrd="0" destOrd="0" presId="urn:microsoft.com/office/officeart/2016/7/layout/BasicLinearProcessNumbered"/>
    <dgm:cxn modelId="{B4E5E724-B56D-4E3D-B6EC-CAC8266E11C5}" type="presOf" srcId="{B03A1ED1-A8EE-41FD-B9F9-BF0A27204610}" destId="{94006E3A-5B25-45ED-ABDA-8D54C71C6A8B}" srcOrd="1" destOrd="0" presId="urn:microsoft.com/office/officeart/2016/7/layout/BasicLinearProcessNumbered"/>
    <dgm:cxn modelId="{3B0E2029-335A-4143-A755-815A737F1195}" srcId="{F4FDE86B-C93A-44CC-9CD0-4E2A6F816C61}" destId="{B03A1ED1-A8EE-41FD-B9F9-BF0A27204610}" srcOrd="2" destOrd="0" parTransId="{61DF20B8-5954-4B3D-80D3-8B5A8E857647}" sibTransId="{AF88A3D3-9205-4AC7-98AC-4B185D3ACDA9}"/>
    <dgm:cxn modelId="{A2BB072A-E35F-46A3-8136-478A48D58119}" type="presOf" srcId="{B03A1ED1-A8EE-41FD-B9F9-BF0A27204610}" destId="{8D90FCCA-B22D-4DF4-98C8-BC0A77CBB98B}" srcOrd="0" destOrd="0" presId="urn:microsoft.com/office/officeart/2016/7/layout/BasicLinearProcessNumbered"/>
    <dgm:cxn modelId="{867EC736-10C6-4742-8BE4-A4378095B435}" type="presOf" srcId="{303527A1-58A1-453C-A442-0DA12F763400}" destId="{0080CD4E-7FD9-4C17-B152-5D7FD444562D}" srcOrd="0" destOrd="0" presId="urn:microsoft.com/office/officeart/2016/7/layout/BasicLinearProcessNumbered"/>
    <dgm:cxn modelId="{5015CF3C-0FA5-4B8E-A652-D88E57D324D8}" type="presOf" srcId="{849C4362-4B68-48BF-B08F-0CD6FBD4D1DC}" destId="{28E6EDF9-9AFB-445A-B19A-3D483EE8B56B}" srcOrd="0" destOrd="0" presId="urn:microsoft.com/office/officeart/2016/7/layout/BasicLinearProcessNumbered"/>
    <dgm:cxn modelId="{CA3AE866-D041-4EBA-A52A-5826E8DE650E}" type="presOf" srcId="{9CC857B8-6C5F-4945-BD52-7BEA85747091}" destId="{44A0C390-2B0C-47D3-87AF-879D667601B1}" srcOrd="1" destOrd="0" presId="urn:microsoft.com/office/officeart/2016/7/layout/BasicLinearProcessNumbered"/>
    <dgm:cxn modelId="{0C63D373-FC98-45DF-B5A7-7CB6C7BE497D}" type="presOf" srcId="{4ED7A286-370E-4BC5-8F20-3E4502C8956A}" destId="{3A181E66-A110-49BD-99C4-418BFFFEBAE8}" srcOrd="0" destOrd="0" presId="urn:microsoft.com/office/officeart/2016/7/layout/BasicLinearProcessNumbered"/>
    <dgm:cxn modelId="{9FFB0679-2EFF-4447-BD0B-2FE3A0FDEF59}" srcId="{F4FDE86B-C93A-44CC-9CD0-4E2A6F816C61}" destId="{9CC857B8-6C5F-4945-BD52-7BEA85747091}" srcOrd="1" destOrd="0" parTransId="{FF9E74F6-1ED8-4F06-AE7F-3A23CA63AF8B}" sibTransId="{303527A1-58A1-453C-A442-0DA12F763400}"/>
    <dgm:cxn modelId="{7BA7A7B2-A489-4FBA-9CB0-0FD4CDEA8FBF}" type="presOf" srcId="{849C4362-4B68-48BF-B08F-0CD6FBD4D1DC}" destId="{C34974AC-828D-433D-95A7-F63DDD483ED0}" srcOrd="1" destOrd="0" presId="urn:microsoft.com/office/officeart/2016/7/layout/BasicLinearProcessNumbered"/>
    <dgm:cxn modelId="{E23BBED0-E062-4961-91F3-0994C7B5A3C2}" type="presOf" srcId="{9CC857B8-6C5F-4945-BD52-7BEA85747091}" destId="{4D732558-FA83-47CA-95D5-A7EDAEF5012A}" srcOrd="0" destOrd="0" presId="urn:microsoft.com/office/officeart/2016/7/layout/BasicLinearProcessNumbered"/>
    <dgm:cxn modelId="{3E9D5EF0-F2FA-450B-A9F1-422D532BB19F}" srcId="{F4FDE86B-C93A-44CC-9CD0-4E2A6F816C61}" destId="{849C4362-4B68-48BF-B08F-0CD6FBD4D1DC}" srcOrd="0" destOrd="0" parTransId="{FAECF24F-D250-41F2-B91C-5A60648CBB72}" sibTransId="{4ED7A286-370E-4BC5-8F20-3E4502C8956A}"/>
    <dgm:cxn modelId="{726DD6C3-549A-4FD2-B007-6D8DAD7AB046}" type="presParOf" srcId="{E94209E7-0BEA-4F32-ADE8-CD4EDC837B59}" destId="{8C897C59-7830-4CAA-A6F9-D810ECF6CE94}" srcOrd="0" destOrd="0" presId="urn:microsoft.com/office/officeart/2016/7/layout/BasicLinearProcessNumbered"/>
    <dgm:cxn modelId="{5F781D55-AE66-4C64-AF62-59063C76EFC0}" type="presParOf" srcId="{8C897C59-7830-4CAA-A6F9-D810ECF6CE94}" destId="{28E6EDF9-9AFB-445A-B19A-3D483EE8B56B}" srcOrd="0" destOrd="0" presId="urn:microsoft.com/office/officeart/2016/7/layout/BasicLinearProcessNumbered"/>
    <dgm:cxn modelId="{A79858A2-338C-40C0-AEE2-219FF276CE0A}" type="presParOf" srcId="{8C897C59-7830-4CAA-A6F9-D810ECF6CE94}" destId="{3A181E66-A110-49BD-99C4-418BFFFEBAE8}" srcOrd="1" destOrd="0" presId="urn:microsoft.com/office/officeart/2016/7/layout/BasicLinearProcessNumbered"/>
    <dgm:cxn modelId="{091271FC-04C7-4094-86E3-CA73835A2E24}" type="presParOf" srcId="{8C897C59-7830-4CAA-A6F9-D810ECF6CE94}" destId="{6BD2CF7C-0CDA-4B60-B939-C6D1424321FA}" srcOrd="2" destOrd="0" presId="urn:microsoft.com/office/officeart/2016/7/layout/BasicLinearProcessNumbered"/>
    <dgm:cxn modelId="{0BAD2161-5325-4677-A8AB-F3A927661838}" type="presParOf" srcId="{8C897C59-7830-4CAA-A6F9-D810ECF6CE94}" destId="{C34974AC-828D-433D-95A7-F63DDD483ED0}" srcOrd="3" destOrd="0" presId="urn:microsoft.com/office/officeart/2016/7/layout/BasicLinearProcessNumbered"/>
    <dgm:cxn modelId="{3716230E-1312-4D8A-83EB-50A5DBCDC5D3}" type="presParOf" srcId="{E94209E7-0BEA-4F32-ADE8-CD4EDC837B59}" destId="{D14F9389-04A9-42A1-AA52-92077B37A508}" srcOrd="1" destOrd="0" presId="urn:microsoft.com/office/officeart/2016/7/layout/BasicLinearProcessNumbered"/>
    <dgm:cxn modelId="{EC184D35-B5B6-4E72-A81B-94201F855D48}" type="presParOf" srcId="{E94209E7-0BEA-4F32-ADE8-CD4EDC837B59}" destId="{783D8139-DA1D-4793-A814-D2FF2948646E}" srcOrd="2" destOrd="0" presId="urn:microsoft.com/office/officeart/2016/7/layout/BasicLinearProcessNumbered"/>
    <dgm:cxn modelId="{5E9B8F05-D1AE-41E0-85E0-A127D6108412}" type="presParOf" srcId="{783D8139-DA1D-4793-A814-D2FF2948646E}" destId="{4D732558-FA83-47CA-95D5-A7EDAEF5012A}" srcOrd="0" destOrd="0" presId="urn:microsoft.com/office/officeart/2016/7/layout/BasicLinearProcessNumbered"/>
    <dgm:cxn modelId="{B2F0A7AB-0BA4-4D14-BF56-D637FF786F27}" type="presParOf" srcId="{783D8139-DA1D-4793-A814-D2FF2948646E}" destId="{0080CD4E-7FD9-4C17-B152-5D7FD444562D}" srcOrd="1" destOrd="0" presId="urn:microsoft.com/office/officeart/2016/7/layout/BasicLinearProcessNumbered"/>
    <dgm:cxn modelId="{13775A39-F02C-402F-95B0-2AE212954E1F}" type="presParOf" srcId="{783D8139-DA1D-4793-A814-D2FF2948646E}" destId="{BE188ECC-71FA-4BC9-8858-DE4EC06E118B}" srcOrd="2" destOrd="0" presId="urn:microsoft.com/office/officeart/2016/7/layout/BasicLinearProcessNumbered"/>
    <dgm:cxn modelId="{F8D39A6A-1CA4-4EC9-95D3-F3B54EA984D6}" type="presParOf" srcId="{783D8139-DA1D-4793-A814-D2FF2948646E}" destId="{44A0C390-2B0C-47D3-87AF-879D667601B1}" srcOrd="3" destOrd="0" presId="urn:microsoft.com/office/officeart/2016/7/layout/BasicLinearProcessNumbered"/>
    <dgm:cxn modelId="{B107F8D6-ED23-4187-AA81-F02C0DC6E0B5}" type="presParOf" srcId="{E94209E7-0BEA-4F32-ADE8-CD4EDC837B59}" destId="{2A47FE99-D8C1-4E26-AE8C-A1DEAFB47A96}" srcOrd="3" destOrd="0" presId="urn:microsoft.com/office/officeart/2016/7/layout/BasicLinearProcessNumbered"/>
    <dgm:cxn modelId="{4400CCEE-A82A-4DFC-830C-CBB62F9726F8}" type="presParOf" srcId="{E94209E7-0BEA-4F32-ADE8-CD4EDC837B59}" destId="{5EB2D86E-8201-4068-8697-83756347F182}" srcOrd="4" destOrd="0" presId="urn:microsoft.com/office/officeart/2016/7/layout/BasicLinearProcessNumbered"/>
    <dgm:cxn modelId="{FAB3E63B-6422-415D-B745-FB7DFF1A68EA}" type="presParOf" srcId="{5EB2D86E-8201-4068-8697-83756347F182}" destId="{8D90FCCA-B22D-4DF4-98C8-BC0A77CBB98B}" srcOrd="0" destOrd="0" presId="urn:microsoft.com/office/officeart/2016/7/layout/BasicLinearProcessNumbered"/>
    <dgm:cxn modelId="{6FB5E73C-983B-49B4-BCAE-D96341844CF4}" type="presParOf" srcId="{5EB2D86E-8201-4068-8697-83756347F182}" destId="{68C7D610-4957-4DBD-B1EA-DE1B418EDC00}" srcOrd="1" destOrd="0" presId="urn:microsoft.com/office/officeart/2016/7/layout/BasicLinearProcessNumbered"/>
    <dgm:cxn modelId="{471D12FC-047F-4444-A88A-C01FE3418053}" type="presParOf" srcId="{5EB2D86E-8201-4068-8697-83756347F182}" destId="{8EF14FE9-4090-49B8-934A-53F9EE520792}" srcOrd="2" destOrd="0" presId="urn:microsoft.com/office/officeart/2016/7/layout/BasicLinearProcessNumbered"/>
    <dgm:cxn modelId="{ACE903D3-39DD-4D7A-AEEE-90ED034923DA}" type="presParOf" srcId="{5EB2D86E-8201-4068-8697-83756347F182}" destId="{94006E3A-5B25-45ED-ABDA-8D54C71C6A8B}"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363F5A-BC06-4C80-84A6-F48C7AFB4A3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0381B27-88BA-4DD1-872E-7FB25D924272}">
      <dgm:prSet/>
      <dgm:spPr/>
      <dgm:t>
        <a:bodyPr/>
        <a:lstStyle/>
        <a:p>
          <a:r>
            <a:rPr lang="en-US" dirty="0"/>
            <a:t>Do not walk to give offerings, nor pass communion elements. </a:t>
          </a:r>
        </a:p>
      </dgm:t>
    </dgm:pt>
    <dgm:pt modelId="{3749AB52-4A39-412D-96C3-A86423EB02C1}" type="parTrans" cxnId="{8D28964B-9ACA-4471-85CA-7CC03BE929F9}">
      <dgm:prSet/>
      <dgm:spPr/>
      <dgm:t>
        <a:bodyPr/>
        <a:lstStyle/>
        <a:p>
          <a:endParaRPr lang="en-US"/>
        </a:p>
      </dgm:t>
    </dgm:pt>
    <dgm:pt modelId="{D1A83DB8-9619-480C-80F2-CCF9F72DFA25}" type="sibTrans" cxnId="{8D28964B-9ACA-4471-85CA-7CC03BE929F9}">
      <dgm:prSet/>
      <dgm:spPr/>
      <dgm:t>
        <a:bodyPr/>
        <a:lstStyle/>
        <a:p>
          <a:endParaRPr lang="en-US"/>
        </a:p>
      </dgm:t>
    </dgm:pt>
    <dgm:pt modelId="{5D04E5F2-70C6-4B8F-8533-601DCCD19534}">
      <dgm:prSet/>
      <dgm:spPr/>
      <dgm:t>
        <a:bodyPr/>
        <a:lstStyle/>
        <a:p>
          <a:r>
            <a:rPr lang="en-US" dirty="0"/>
            <a:t>When giving offerings either give online or place them in baskets as they exit the building. On communion Sunday, place the elements in the communion holders located on the pews or have them prepackaged in the entrance and allow the worshipper to pick up as they enter. </a:t>
          </a:r>
        </a:p>
      </dgm:t>
    </dgm:pt>
    <dgm:pt modelId="{8C58E655-8C65-4B50-9168-9A8CE63C4BEC}" type="parTrans" cxnId="{2BDF1466-00BD-45AB-BF96-82C9A31B0CC3}">
      <dgm:prSet/>
      <dgm:spPr/>
      <dgm:t>
        <a:bodyPr/>
        <a:lstStyle/>
        <a:p>
          <a:endParaRPr lang="en-US"/>
        </a:p>
      </dgm:t>
    </dgm:pt>
    <dgm:pt modelId="{DCE8C8DB-709A-4F44-AB33-854CA955BEBD}" type="sibTrans" cxnId="{2BDF1466-00BD-45AB-BF96-82C9A31B0CC3}">
      <dgm:prSet/>
      <dgm:spPr/>
      <dgm:t>
        <a:bodyPr/>
        <a:lstStyle/>
        <a:p>
          <a:endParaRPr lang="en-US"/>
        </a:p>
      </dgm:t>
    </dgm:pt>
    <dgm:pt modelId="{AAFE4947-54AB-467B-8377-8B6CD5D862FE}">
      <dgm:prSet/>
      <dgm:spPr/>
      <dgm:t>
        <a:bodyPr/>
        <a:lstStyle/>
        <a:p>
          <a:r>
            <a:rPr lang="en-US" dirty="0"/>
            <a:t>Dismiss in an orderly matter.</a:t>
          </a:r>
        </a:p>
      </dgm:t>
    </dgm:pt>
    <dgm:pt modelId="{54FB673A-AE7F-440E-88C6-9323F67D6913}" type="parTrans" cxnId="{4ECEC31A-60B1-45EB-83F4-8FE139327ACB}">
      <dgm:prSet/>
      <dgm:spPr/>
      <dgm:t>
        <a:bodyPr/>
        <a:lstStyle/>
        <a:p>
          <a:endParaRPr lang="en-US"/>
        </a:p>
      </dgm:t>
    </dgm:pt>
    <dgm:pt modelId="{C3BBCA5B-7E5F-41C9-B5DC-462AC38383B3}" type="sibTrans" cxnId="{4ECEC31A-60B1-45EB-83F4-8FE139327ACB}">
      <dgm:prSet/>
      <dgm:spPr/>
      <dgm:t>
        <a:bodyPr/>
        <a:lstStyle/>
        <a:p>
          <a:endParaRPr lang="en-US"/>
        </a:p>
      </dgm:t>
    </dgm:pt>
    <dgm:pt modelId="{AA739CB2-E17E-4DA7-A11B-DCE7700F6090}" type="pres">
      <dgm:prSet presAssocID="{4C363F5A-BC06-4C80-84A6-F48C7AFB4A3E}" presName="root" presStyleCnt="0">
        <dgm:presLayoutVars>
          <dgm:dir/>
          <dgm:resizeHandles val="exact"/>
        </dgm:presLayoutVars>
      </dgm:prSet>
      <dgm:spPr/>
    </dgm:pt>
    <dgm:pt modelId="{544A66CD-1BD4-4844-A1D5-24417A7F487A}" type="pres">
      <dgm:prSet presAssocID="{00381B27-88BA-4DD1-872E-7FB25D924272}" presName="compNode" presStyleCnt="0"/>
      <dgm:spPr/>
    </dgm:pt>
    <dgm:pt modelId="{3ACF89B0-7D1B-441F-B0BD-261DCFEA06AA}" type="pres">
      <dgm:prSet presAssocID="{00381B27-88BA-4DD1-872E-7FB25D924272}" presName="bgRect" presStyleLbl="bgShp" presStyleIdx="0" presStyleCnt="3"/>
      <dgm:spPr/>
    </dgm:pt>
    <dgm:pt modelId="{9C0B4711-B793-44FE-90B2-E7698775A101}" type="pres">
      <dgm:prSet presAssocID="{00381B27-88BA-4DD1-872E-7FB25D92427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67EBA2BD-E1DB-419D-91B7-F5719191A228}" type="pres">
      <dgm:prSet presAssocID="{00381B27-88BA-4DD1-872E-7FB25D924272}" presName="spaceRect" presStyleCnt="0"/>
      <dgm:spPr/>
    </dgm:pt>
    <dgm:pt modelId="{9D68855F-6160-4FF1-BF15-CD5E43A2BCAF}" type="pres">
      <dgm:prSet presAssocID="{00381B27-88BA-4DD1-872E-7FB25D924272}" presName="parTx" presStyleLbl="revTx" presStyleIdx="0" presStyleCnt="3">
        <dgm:presLayoutVars>
          <dgm:chMax val="0"/>
          <dgm:chPref val="0"/>
        </dgm:presLayoutVars>
      </dgm:prSet>
      <dgm:spPr/>
    </dgm:pt>
    <dgm:pt modelId="{CF12369C-1702-4515-8A29-868740D422AF}" type="pres">
      <dgm:prSet presAssocID="{D1A83DB8-9619-480C-80F2-CCF9F72DFA25}" presName="sibTrans" presStyleCnt="0"/>
      <dgm:spPr/>
    </dgm:pt>
    <dgm:pt modelId="{4B7E3265-12E0-4F11-8973-40C668BA4C84}" type="pres">
      <dgm:prSet presAssocID="{5D04E5F2-70C6-4B8F-8533-601DCCD19534}" presName="compNode" presStyleCnt="0"/>
      <dgm:spPr/>
    </dgm:pt>
    <dgm:pt modelId="{C2C778F7-A50C-4B2C-8F95-BC5FC90D36EE}" type="pres">
      <dgm:prSet presAssocID="{5D04E5F2-70C6-4B8F-8533-601DCCD19534}" presName="bgRect" presStyleLbl="bgShp" presStyleIdx="1" presStyleCnt="3"/>
      <dgm:spPr/>
    </dgm:pt>
    <dgm:pt modelId="{81E43A68-E50C-4507-9A62-2581A8D0BDA3}" type="pres">
      <dgm:prSet presAssocID="{5D04E5F2-70C6-4B8F-8533-601DCCD1953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ggs In Basket"/>
        </a:ext>
      </dgm:extLst>
    </dgm:pt>
    <dgm:pt modelId="{0632FFF8-0EC9-4577-8133-AB666C9F0403}" type="pres">
      <dgm:prSet presAssocID="{5D04E5F2-70C6-4B8F-8533-601DCCD19534}" presName="spaceRect" presStyleCnt="0"/>
      <dgm:spPr/>
    </dgm:pt>
    <dgm:pt modelId="{D4C8D5CE-9338-46F2-9D75-3C3B94F1AA10}" type="pres">
      <dgm:prSet presAssocID="{5D04E5F2-70C6-4B8F-8533-601DCCD19534}" presName="parTx" presStyleLbl="revTx" presStyleIdx="1" presStyleCnt="3">
        <dgm:presLayoutVars>
          <dgm:chMax val="0"/>
          <dgm:chPref val="0"/>
        </dgm:presLayoutVars>
      </dgm:prSet>
      <dgm:spPr/>
    </dgm:pt>
    <dgm:pt modelId="{5B3B5F32-5E01-4FF1-B92A-24AEA1535A4B}" type="pres">
      <dgm:prSet presAssocID="{DCE8C8DB-709A-4F44-AB33-854CA955BEBD}" presName="sibTrans" presStyleCnt="0"/>
      <dgm:spPr/>
    </dgm:pt>
    <dgm:pt modelId="{87203F7B-486C-442F-AF8A-3D01B1C6B7F0}" type="pres">
      <dgm:prSet presAssocID="{AAFE4947-54AB-467B-8377-8B6CD5D862FE}" presName="compNode" presStyleCnt="0"/>
      <dgm:spPr/>
    </dgm:pt>
    <dgm:pt modelId="{E706B388-8812-4426-84BA-8F79C4369E53}" type="pres">
      <dgm:prSet presAssocID="{AAFE4947-54AB-467B-8377-8B6CD5D862FE}" presName="bgRect" presStyleLbl="bgShp" presStyleIdx="2" presStyleCnt="3"/>
      <dgm:spPr/>
    </dgm:pt>
    <dgm:pt modelId="{8ABB22D8-D050-4EF5-BBF9-22BAB49510B6}" type="pres">
      <dgm:prSet presAssocID="{AAFE4947-54AB-467B-8377-8B6CD5D862F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xclamation Mark"/>
        </a:ext>
      </dgm:extLst>
    </dgm:pt>
    <dgm:pt modelId="{0ED00BA8-2110-4647-9F61-6B6E533729D8}" type="pres">
      <dgm:prSet presAssocID="{AAFE4947-54AB-467B-8377-8B6CD5D862FE}" presName="spaceRect" presStyleCnt="0"/>
      <dgm:spPr/>
    </dgm:pt>
    <dgm:pt modelId="{CE84368D-A233-46D1-A723-2362F41CADF4}" type="pres">
      <dgm:prSet presAssocID="{AAFE4947-54AB-467B-8377-8B6CD5D862FE}" presName="parTx" presStyleLbl="revTx" presStyleIdx="2" presStyleCnt="3">
        <dgm:presLayoutVars>
          <dgm:chMax val="0"/>
          <dgm:chPref val="0"/>
        </dgm:presLayoutVars>
      </dgm:prSet>
      <dgm:spPr/>
    </dgm:pt>
  </dgm:ptLst>
  <dgm:cxnLst>
    <dgm:cxn modelId="{D8BAF414-B396-430C-A2D1-67F8F3E6910C}" type="presOf" srcId="{4C363F5A-BC06-4C80-84A6-F48C7AFB4A3E}" destId="{AA739CB2-E17E-4DA7-A11B-DCE7700F6090}" srcOrd="0" destOrd="0" presId="urn:microsoft.com/office/officeart/2018/2/layout/IconVerticalSolidList"/>
    <dgm:cxn modelId="{4ECEC31A-60B1-45EB-83F4-8FE139327ACB}" srcId="{4C363F5A-BC06-4C80-84A6-F48C7AFB4A3E}" destId="{AAFE4947-54AB-467B-8377-8B6CD5D862FE}" srcOrd="2" destOrd="0" parTransId="{54FB673A-AE7F-440E-88C6-9323F67D6913}" sibTransId="{C3BBCA5B-7E5F-41C9-B5DC-462AC38383B3}"/>
    <dgm:cxn modelId="{2BDF1466-00BD-45AB-BF96-82C9A31B0CC3}" srcId="{4C363F5A-BC06-4C80-84A6-F48C7AFB4A3E}" destId="{5D04E5F2-70C6-4B8F-8533-601DCCD19534}" srcOrd="1" destOrd="0" parTransId="{8C58E655-8C65-4B50-9168-9A8CE63C4BEC}" sibTransId="{DCE8C8DB-709A-4F44-AB33-854CA955BEBD}"/>
    <dgm:cxn modelId="{8D28964B-9ACA-4471-85CA-7CC03BE929F9}" srcId="{4C363F5A-BC06-4C80-84A6-F48C7AFB4A3E}" destId="{00381B27-88BA-4DD1-872E-7FB25D924272}" srcOrd="0" destOrd="0" parTransId="{3749AB52-4A39-412D-96C3-A86423EB02C1}" sibTransId="{D1A83DB8-9619-480C-80F2-CCF9F72DFA25}"/>
    <dgm:cxn modelId="{1C5911AE-F28A-4B55-B1EA-52ED07CAC4B5}" type="presOf" srcId="{5D04E5F2-70C6-4B8F-8533-601DCCD19534}" destId="{D4C8D5CE-9338-46F2-9D75-3C3B94F1AA10}" srcOrd="0" destOrd="0" presId="urn:microsoft.com/office/officeart/2018/2/layout/IconVerticalSolidList"/>
    <dgm:cxn modelId="{1828FCBB-418A-4006-AB54-AF92841098BE}" type="presOf" srcId="{AAFE4947-54AB-467B-8377-8B6CD5D862FE}" destId="{CE84368D-A233-46D1-A723-2362F41CADF4}" srcOrd="0" destOrd="0" presId="urn:microsoft.com/office/officeart/2018/2/layout/IconVerticalSolidList"/>
    <dgm:cxn modelId="{F4EFD8EB-4598-439C-A7D0-71091CA4FB53}" type="presOf" srcId="{00381B27-88BA-4DD1-872E-7FB25D924272}" destId="{9D68855F-6160-4FF1-BF15-CD5E43A2BCAF}" srcOrd="0" destOrd="0" presId="urn:microsoft.com/office/officeart/2018/2/layout/IconVerticalSolidList"/>
    <dgm:cxn modelId="{76B73172-65FC-451C-A5FC-7544AE293083}" type="presParOf" srcId="{AA739CB2-E17E-4DA7-A11B-DCE7700F6090}" destId="{544A66CD-1BD4-4844-A1D5-24417A7F487A}" srcOrd="0" destOrd="0" presId="urn:microsoft.com/office/officeart/2018/2/layout/IconVerticalSolidList"/>
    <dgm:cxn modelId="{B6BFB66E-1134-40CC-84E8-FCBEB1B94211}" type="presParOf" srcId="{544A66CD-1BD4-4844-A1D5-24417A7F487A}" destId="{3ACF89B0-7D1B-441F-B0BD-261DCFEA06AA}" srcOrd="0" destOrd="0" presId="urn:microsoft.com/office/officeart/2018/2/layout/IconVerticalSolidList"/>
    <dgm:cxn modelId="{FEB9CC26-4A2C-461D-BA80-0E360E3610AA}" type="presParOf" srcId="{544A66CD-1BD4-4844-A1D5-24417A7F487A}" destId="{9C0B4711-B793-44FE-90B2-E7698775A101}" srcOrd="1" destOrd="0" presId="urn:microsoft.com/office/officeart/2018/2/layout/IconVerticalSolidList"/>
    <dgm:cxn modelId="{159CA11D-3D8A-4A81-95C2-51D38AA7481B}" type="presParOf" srcId="{544A66CD-1BD4-4844-A1D5-24417A7F487A}" destId="{67EBA2BD-E1DB-419D-91B7-F5719191A228}" srcOrd="2" destOrd="0" presId="urn:microsoft.com/office/officeart/2018/2/layout/IconVerticalSolidList"/>
    <dgm:cxn modelId="{D1715CCD-F51B-48D4-91E0-E2724698DD32}" type="presParOf" srcId="{544A66CD-1BD4-4844-A1D5-24417A7F487A}" destId="{9D68855F-6160-4FF1-BF15-CD5E43A2BCAF}" srcOrd="3" destOrd="0" presId="urn:microsoft.com/office/officeart/2018/2/layout/IconVerticalSolidList"/>
    <dgm:cxn modelId="{54E60AED-72A2-404F-86EA-0D392AFDAE5E}" type="presParOf" srcId="{AA739CB2-E17E-4DA7-A11B-DCE7700F6090}" destId="{CF12369C-1702-4515-8A29-868740D422AF}" srcOrd="1" destOrd="0" presId="urn:microsoft.com/office/officeart/2018/2/layout/IconVerticalSolidList"/>
    <dgm:cxn modelId="{97C8D9F7-9759-4760-9A02-DEA9DAC749EE}" type="presParOf" srcId="{AA739CB2-E17E-4DA7-A11B-DCE7700F6090}" destId="{4B7E3265-12E0-4F11-8973-40C668BA4C84}" srcOrd="2" destOrd="0" presId="urn:microsoft.com/office/officeart/2018/2/layout/IconVerticalSolidList"/>
    <dgm:cxn modelId="{0B8C3432-E660-4A8F-8D79-B6649CAE3056}" type="presParOf" srcId="{4B7E3265-12E0-4F11-8973-40C668BA4C84}" destId="{C2C778F7-A50C-4B2C-8F95-BC5FC90D36EE}" srcOrd="0" destOrd="0" presId="urn:microsoft.com/office/officeart/2018/2/layout/IconVerticalSolidList"/>
    <dgm:cxn modelId="{378FCD18-8536-4ED2-9F90-2E962F6030D6}" type="presParOf" srcId="{4B7E3265-12E0-4F11-8973-40C668BA4C84}" destId="{81E43A68-E50C-4507-9A62-2581A8D0BDA3}" srcOrd="1" destOrd="0" presId="urn:microsoft.com/office/officeart/2018/2/layout/IconVerticalSolidList"/>
    <dgm:cxn modelId="{11A09455-6A47-431B-8A1A-27688BB4B976}" type="presParOf" srcId="{4B7E3265-12E0-4F11-8973-40C668BA4C84}" destId="{0632FFF8-0EC9-4577-8133-AB666C9F0403}" srcOrd="2" destOrd="0" presId="urn:microsoft.com/office/officeart/2018/2/layout/IconVerticalSolidList"/>
    <dgm:cxn modelId="{5C78D04E-67FB-4430-AA87-6D52136785FF}" type="presParOf" srcId="{4B7E3265-12E0-4F11-8973-40C668BA4C84}" destId="{D4C8D5CE-9338-46F2-9D75-3C3B94F1AA10}" srcOrd="3" destOrd="0" presId="urn:microsoft.com/office/officeart/2018/2/layout/IconVerticalSolidList"/>
    <dgm:cxn modelId="{50BEA20C-E749-46CF-8A10-4EF17C880864}" type="presParOf" srcId="{AA739CB2-E17E-4DA7-A11B-DCE7700F6090}" destId="{5B3B5F32-5E01-4FF1-B92A-24AEA1535A4B}" srcOrd="3" destOrd="0" presId="urn:microsoft.com/office/officeart/2018/2/layout/IconVerticalSolidList"/>
    <dgm:cxn modelId="{46F1BBC8-7E02-4A74-ADA5-54E98AF3672D}" type="presParOf" srcId="{AA739CB2-E17E-4DA7-A11B-DCE7700F6090}" destId="{87203F7B-486C-442F-AF8A-3D01B1C6B7F0}" srcOrd="4" destOrd="0" presId="urn:microsoft.com/office/officeart/2018/2/layout/IconVerticalSolidList"/>
    <dgm:cxn modelId="{000D115D-0DB9-40F1-87BF-30F7BD341D1C}" type="presParOf" srcId="{87203F7B-486C-442F-AF8A-3D01B1C6B7F0}" destId="{E706B388-8812-4426-84BA-8F79C4369E53}" srcOrd="0" destOrd="0" presId="urn:microsoft.com/office/officeart/2018/2/layout/IconVerticalSolidList"/>
    <dgm:cxn modelId="{821ECA96-F6E4-4652-A97D-274DEEEE92B9}" type="presParOf" srcId="{87203F7B-486C-442F-AF8A-3D01B1C6B7F0}" destId="{8ABB22D8-D050-4EF5-BBF9-22BAB49510B6}" srcOrd="1" destOrd="0" presId="urn:microsoft.com/office/officeart/2018/2/layout/IconVerticalSolidList"/>
    <dgm:cxn modelId="{96905B6D-7C15-4ED8-A03D-1AC867475F23}" type="presParOf" srcId="{87203F7B-486C-442F-AF8A-3D01B1C6B7F0}" destId="{0ED00BA8-2110-4647-9F61-6B6E533729D8}" srcOrd="2" destOrd="0" presId="urn:microsoft.com/office/officeart/2018/2/layout/IconVerticalSolidList"/>
    <dgm:cxn modelId="{A268B1C6-E8DD-4EE4-AA9B-BAB5B7B60D2A}" type="presParOf" srcId="{87203F7B-486C-442F-AF8A-3D01B1C6B7F0}" destId="{CE84368D-A233-46D1-A723-2362F41CADF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A6283A-0FA0-4D1D-929D-BA6B88CBABB0}" type="doc">
      <dgm:prSet loTypeId="urn:microsoft.com/office/officeart/2005/8/layout/vList3" loCatId="list" qsTypeId="urn:microsoft.com/office/officeart/2005/8/quickstyle/simple1" qsCatId="simple" csTypeId="urn:microsoft.com/office/officeart/2005/8/colors/accent1_2" csCatId="accent1" phldr="1"/>
      <dgm:spPr/>
    </dgm:pt>
    <dgm:pt modelId="{19F3AE4F-AB04-49DD-ABB2-F5AFE8F63761}">
      <dgm:prSet phldrT="[Text]"/>
      <dgm:spPr/>
      <dgm:t>
        <a:bodyPr/>
        <a:lstStyle/>
        <a:p>
          <a:r>
            <a:rPr lang="en-US" dirty="0"/>
            <a:t>Cleaning is Key!</a:t>
          </a:r>
        </a:p>
      </dgm:t>
    </dgm:pt>
    <dgm:pt modelId="{80DC722C-F15C-4CB1-9D38-E200BDAAC63A}" type="parTrans" cxnId="{583CF4DB-3157-488F-8E64-4DC57A6FB6B3}">
      <dgm:prSet/>
      <dgm:spPr/>
      <dgm:t>
        <a:bodyPr/>
        <a:lstStyle/>
        <a:p>
          <a:endParaRPr lang="en-US"/>
        </a:p>
      </dgm:t>
    </dgm:pt>
    <dgm:pt modelId="{AFF90E6E-66F0-4FBD-B07C-065B4ED87EAE}" type="sibTrans" cxnId="{583CF4DB-3157-488F-8E64-4DC57A6FB6B3}">
      <dgm:prSet/>
      <dgm:spPr/>
      <dgm:t>
        <a:bodyPr/>
        <a:lstStyle/>
        <a:p>
          <a:endParaRPr lang="en-US"/>
        </a:p>
      </dgm:t>
    </dgm:pt>
    <dgm:pt modelId="{DDF8B109-D788-46C7-BE03-534DE1A25D02}">
      <dgm:prSet phldrT="[Text]"/>
      <dgm:spPr/>
      <dgm:t>
        <a:bodyPr/>
        <a:lstStyle/>
        <a:p>
          <a:r>
            <a:rPr lang="en-US" dirty="0"/>
            <a:t>Proper Air Flow!</a:t>
          </a:r>
        </a:p>
      </dgm:t>
    </dgm:pt>
    <dgm:pt modelId="{1455F66F-A6A9-4BB1-84E8-DB1A1366995B}" type="parTrans" cxnId="{33AE6442-FA68-474C-8E86-0CE6EA5D3236}">
      <dgm:prSet/>
      <dgm:spPr/>
      <dgm:t>
        <a:bodyPr/>
        <a:lstStyle/>
        <a:p>
          <a:endParaRPr lang="en-US"/>
        </a:p>
      </dgm:t>
    </dgm:pt>
    <dgm:pt modelId="{95B9A85E-C40C-4CAC-A1BF-D23F5640AF28}" type="sibTrans" cxnId="{33AE6442-FA68-474C-8E86-0CE6EA5D3236}">
      <dgm:prSet/>
      <dgm:spPr/>
      <dgm:t>
        <a:bodyPr/>
        <a:lstStyle/>
        <a:p>
          <a:endParaRPr lang="en-US"/>
        </a:p>
      </dgm:t>
    </dgm:pt>
    <dgm:pt modelId="{8618E2E3-03A6-4B26-B360-DC8840662E55}">
      <dgm:prSet phldrT="[Text]"/>
      <dgm:spPr/>
      <dgm:t>
        <a:bodyPr/>
        <a:lstStyle/>
        <a:p>
          <a:r>
            <a:rPr lang="en-US" dirty="0"/>
            <a:t>Social Distance!</a:t>
          </a:r>
        </a:p>
      </dgm:t>
    </dgm:pt>
    <dgm:pt modelId="{1EE21AE1-DBCD-46FF-9341-A90A0B7001F4}" type="parTrans" cxnId="{80302EAF-C392-4354-B42D-911AE760B6D4}">
      <dgm:prSet/>
      <dgm:spPr/>
      <dgm:t>
        <a:bodyPr/>
        <a:lstStyle/>
        <a:p>
          <a:endParaRPr lang="en-US"/>
        </a:p>
      </dgm:t>
    </dgm:pt>
    <dgm:pt modelId="{01EB36F5-80DC-442E-8A37-5ADC626CF4B2}" type="sibTrans" cxnId="{80302EAF-C392-4354-B42D-911AE760B6D4}">
      <dgm:prSet/>
      <dgm:spPr/>
      <dgm:t>
        <a:bodyPr/>
        <a:lstStyle/>
        <a:p>
          <a:endParaRPr lang="en-US"/>
        </a:p>
      </dgm:t>
    </dgm:pt>
    <dgm:pt modelId="{9339FA2C-03F7-45AC-96EA-508942386E89}" type="pres">
      <dgm:prSet presAssocID="{2EA6283A-0FA0-4D1D-929D-BA6B88CBABB0}" presName="linearFlow" presStyleCnt="0">
        <dgm:presLayoutVars>
          <dgm:dir/>
          <dgm:resizeHandles val="exact"/>
        </dgm:presLayoutVars>
      </dgm:prSet>
      <dgm:spPr/>
    </dgm:pt>
    <dgm:pt modelId="{539A6EB8-0037-4658-9A05-26EFEA0256BA}" type="pres">
      <dgm:prSet presAssocID="{19F3AE4F-AB04-49DD-ABB2-F5AFE8F63761}" presName="composite" presStyleCnt="0"/>
      <dgm:spPr/>
    </dgm:pt>
    <dgm:pt modelId="{E18D4129-E636-4C18-BD4B-B254195A218F}" type="pres">
      <dgm:prSet presAssocID="{19F3AE4F-AB04-49DD-ABB2-F5AFE8F63761}" presName="imgShp" presStyleLbl="fgImgPlace1" presStyleIdx="0" presStyleCnt="3" custLinFactNeighborX="-50282" custLinFactNeighborY="-218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Mop and bucket outline"/>
        </a:ext>
      </dgm:extLst>
    </dgm:pt>
    <dgm:pt modelId="{25352FCA-6DA2-4CE6-BF07-912AE2993F8D}" type="pres">
      <dgm:prSet presAssocID="{19F3AE4F-AB04-49DD-ABB2-F5AFE8F63761}" presName="txShp" presStyleLbl="node1" presStyleIdx="0" presStyleCnt="3" custScaleX="101322">
        <dgm:presLayoutVars>
          <dgm:bulletEnabled val="1"/>
        </dgm:presLayoutVars>
      </dgm:prSet>
      <dgm:spPr/>
    </dgm:pt>
    <dgm:pt modelId="{B93646CE-B5BE-472D-AF7D-56D807731654}" type="pres">
      <dgm:prSet presAssocID="{AFF90E6E-66F0-4FBD-B07C-065B4ED87EAE}" presName="spacing" presStyleCnt="0"/>
      <dgm:spPr/>
    </dgm:pt>
    <dgm:pt modelId="{5F9AE2A0-2C2F-4BC0-B121-6613168224FB}" type="pres">
      <dgm:prSet presAssocID="{DDF8B109-D788-46C7-BE03-534DE1A25D02}" presName="composite" presStyleCnt="0"/>
      <dgm:spPr/>
    </dgm:pt>
    <dgm:pt modelId="{CCDB8A11-FD1B-4770-8714-6D12FFEC2247}" type="pres">
      <dgm:prSet presAssocID="{DDF8B109-D788-46C7-BE03-534DE1A25D02}" presName="imgShp" presStyleLbl="fgImgPlace1" presStyleIdx="1" presStyleCnt="3" custLinFactNeighborX="-52503"/>
      <dgm:spPr>
        <a:blipFill>
          <a:blip xmlns:r="http://schemas.openxmlformats.org/officeDocument/2006/relationships" r:embed="rId3"/>
          <a:srcRect/>
          <a:stretch>
            <a:fillRect l="-2000" r="-2000"/>
          </a:stretch>
        </a:blipFill>
      </dgm:spPr>
    </dgm:pt>
    <dgm:pt modelId="{34CE0ADB-F875-46DB-95D0-08B3F260D84F}" type="pres">
      <dgm:prSet presAssocID="{DDF8B109-D788-46C7-BE03-534DE1A25D02}" presName="txShp" presStyleLbl="node1" presStyleIdx="1" presStyleCnt="3">
        <dgm:presLayoutVars>
          <dgm:bulletEnabled val="1"/>
        </dgm:presLayoutVars>
      </dgm:prSet>
      <dgm:spPr/>
    </dgm:pt>
    <dgm:pt modelId="{3A14381E-7165-4131-9164-F3AD224A1BBE}" type="pres">
      <dgm:prSet presAssocID="{95B9A85E-C40C-4CAC-A1BF-D23F5640AF28}" presName="spacing" presStyleCnt="0"/>
      <dgm:spPr/>
    </dgm:pt>
    <dgm:pt modelId="{74135504-226E-4445-9679-FF4270B663E0}" type="pres">
      <dgm:prSet presAssocID="{8618E2E3-03A6-4B26-B360-DC8840662E55}" presName="composite" presStyleCnt="0"/>
      <dgm:spPr/>
    </dgm:pt>
    <dgm:pt modelId="{BA9575C3-8ADD-4CA9-8944-56AD3868539F}" type="pres">
      <dgm:prSet presAssocID="{8618E2E3-03A6-4B26-B360-DC8840662E55}" presName="imgShp" presStyleLbl="fgImgPlace1" presStyleIdx="2" presStyleCnt="3" custLinFactNeighborX="-52503" custLinFactNeighborY="-4300"/>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dgm:spPr>
      <dgm:extLst>
        <a:ext uri="{E40237B7-FDA0-4F09-8148-C483321AD2D9}">
          <dgm14:cNvPr xmlns:dgm14="http://schemas.microsoft.com/office/drawing/2010/diagram" id="0" name="" descr="Social distancing with solid fill"/>
        </a:ext>
      </dgm:extLst>
    </dgm:pt>
    <dgm:pt modelId="{E4940B65-1A74-4F25-B9C4-9E449A491637}" type="pres">
      <dgm:prSet presAssocID="{8618E2E3-03A6-4B26-B360-DC8840662E55}" presName="txShp" presStyleLbl="node1" presStyleIdx="2" presStyleCnt="3" custAng="0">
        <dgm:presLayoutVars>
          <dgm:bulletEnabled val="1"/>
        </dgm:presLayoutVars>
      </dgm:prSet>
      <dgm:spPr/>
    </dgm:pt>
  </dgm:ptLst>
  <dgm:cxnLst>
    <dgm:cxn modelId="{36185E08-4B03-486B-BE3C-157152246069}" type="presOf" srcId="{2EA6283A-0FA0-4D1D-929D-BA6B88CBABB0}" destId="{9339FA2C-03F7-45AC-96EA-508942386E89}" srcOrd="0" destOrd="0" presId="urn:microsoft.com/office/officeart/2005/8/layout/vList3"/>
    <dgm:cxn modelId="{33AE6442-FA68-474C-8E86-0CE6EA5D3236}" srcId="{2EA6283A-0FA0-4D1D-929D-BA6B88CBABB0}" destId="{DDF8B109-D788-46C7-BE03-534DE1A25D02}" srcOrd="1" destOrd="0" parTransId="{1455F66F-A6A9-4BB1-84E8-DB1A1366995B}" sibTransId="{95B9A85E-C40C-4CAC-A1BF-D23F5640AF28}"/>
    <dgm:cxn modelId="{E5138082-E489-4093-9ED3-1938E8BF21B0}" type="presOf" srcId="{19F3AE4F-AB04-49DD-ABB2-F5AFE8F63761}" destId="{25352FCA-6DA2-4CE6-BF07-912AE2993F8D}" srcOrd="0" destOrd="0" presId="urn:microsoft.com/office/officeart/2005/8/layout/vList3"/>
    <dgm:cxn modelId="{80302EAF-C392-4354-B42D-911AE760B6D4}" srcId="{2EA6283A-0FA0-4D1D-929D-BA6B88CBABB0}" destId="{8618E2E3-03A6-4B26-B360-DC8840662E55}" srcOrd="2" destOrd="0" parTransId="{1EE21AE1-DBCD-46FF-9341-A90A0B7001F4}" sibTransId="{01EB36F5-80DC-442E-8A37-5ADC626CF4B2}"/>
    <dgm:cxn modelId="{6C0067B3-C430-440E-9FE7-7CAEC084114D}" type="presOf" srcId="{8618E2E3-03A6-4B26-B360-DC8840662E55}" destId="{E4940B65-1A74-4F25-B9C4-9E449A491637}" srcOrd="0" destOrd="0" presId="urn:microsoft.com/office/officeart/2005/8/layout/vList3"/>
    <dgm:cxn modelId="{D63137B6-D6E1-4625-8330-F3A999713B61}" type="presOf" srcId="{DDF8B109-D788-46C7-BE03-534DE1A25D02}" destId="{34CE0ADB-F875-46DB-95D0-08B3F260D84F}" srcOrd="0" destOrd="0" presId="urn:microsoft.com/office/officeart/2005/8/layout/vList3"/>
    <dgm:cxn modelId="{583CF4DB-3157-488F-8E64-4DC57A6FB6B3}" srcId="{2EA6283A-0FA0-4D1D-929D-BA6B88CBABB0}" destId="{19F3AE4F-AB04-49DD-ABB2-F5AFE8F63761}" srcOrd="0" destOrd="0" parTransId="{80DC722C-F15C-4CB1-9D38-E200BDAAC63A}" sibTransId="{AFF90E6E-66F0-4FBD-B07C-065B4ED87EAE}"/>
    <dgm:cxn modelId="{38A76432-3B0C-4DD0-8453-2E3B6C780B05}" type="presParOf" srcId="{9339FA2C-03F7-45AC-96EA-508942386E89}" destId="{539A6EB8-0037-4658-9A05-26EFEA0256BA}" srcOrd="0" destOrd="0" presId="urn:microsoft.com/office/officeart/2005/8/layout/vList3"/>
    <dgm:cxn modelId="{2671CD39-84E3-4569-9D55-1CEA8EB59BC7}" type="presParOf" srcId="{539A6EB8-0037-4658-9A05-26EFEA0256BA}" destId="{E18D4129-E636-4C18-BD4B-B254195A218F}" srcOrd="0" destOrd="0" presId="urn:microsoft.com/office/officeart/2005/8/layout/vList3"/>
    <dgm:cxn modelId="{76698BB0-C620-4DA9-8756-80E965B00210}" type="presParOf" srcId="{539A6EB8-0037-4658-9A05-26EFEA0256BA}" destId="{25352FCA-6DA2-4CE6-BF07-912AE2993F8D}" srcOrd="1" destOrd="0" presId="urn:microsoft.com/office/officeart/2005/8/layout/vList3"/>
    <dgm:cxn modelId="{3BE03D07-7211-4ABD-BA35-6707B663682B}" type="presParOf" srcId="{9339FA2C-03F7-45AC-96EA-508942386E89}" destId="{B93646CE-B5BE-472D-AF7D-56D807731654}" srcOrd="1" destOrd="0" presId="urn:microsoft.com/office/officeart/2005/8/layout/vList3"/>
    <dgm:cxn modelId="{40451317-9C38-4245-8D71-A02B723896BA}" type="presParOf" srcId="{9339FA2C-03F7-45AC-96EA-508942386E89}" destId="{5F9AE2A0-2C2F-4BC0-B121-6613168224FB}" srcOrd="2" destOrd="0" presId="urn:microsoft.com/office/officeart/2005/8/layout/vList3"/>
    <dgm:cxn modelId="{D1488486-5E06-45E8-ACC1-F5752FE4975F}" type="presParOf" srcId="{5F9AE2A0-2C2F-4BC0-B121-6613168224FB}" destId="{CCDB8A11-FD1B-4770-8714-6D12FFEC2247}" srcOrd="0" destOrd="0" presId="urn:microsoft.com/office/officeart/2005/8/layout/vList3"/>
    <dgm:cxn modelId="{2ADC2165-DE99-47FD-88D4-DD49C707413D}" type="presParOf" srcId="{5F9AE2A0-2C2F-4BC0-B121-6613168224FB}" destId="{34CE0ADB-F875-46DB-95D0-08B3F260D84F}" srcOrd="1" destOrd="0" presId="urn:microsoft.com/office/officeart/2005/8/layout/vList3"/>
    <dgm:cxn modelId="{C4DD7EFF-ED9D-4FD4-8F0F-AC191D737176}" type="presParOf" srcId="{9339FA2C-03F7-45AC-96EA-508942386E89}" destId="{3A14381E-7165-4131-9164-F3AD224A1BBE}" srcOrd="3" destOrd="0" presId="urn:microsoft.com/office/officeart/2005/8/layout/vList3"/>
    <dgm:cxn modelId="{116AAF47-EE01-4659-9E87-33F6A18B9351}" type="presParOf" srcId="{9339FA2C-03F7-45AC-96EA-508942386E89}" destId="{74135504-226E-4445-9679-FF4270B663E0}" srcOrd="4" destOrd="0" presId="urn:microsoft.com/office/officeart/2005/8/layout/vList3"/>
    <dgm:cxn modelId="{06333882-0BAB-40BF-9A7A-EEAFDAAAFA55}" type="presParOf" srcId="{74135504-226E-4445-9679-FF4270B663E0}" destId="{BA9575C3-8ADD-4CA9-8944-56AD3868539F}" srcOrd="0" destOrd="0" presId="urn:microsoft.com/office/officeart/2005/8/layout/vList3"/>
    <dgm:cxn modelId="{DBAE316B-0676-4C45-AA9B-92D8E28B0777}" type="presParOf" srcId="{74135504-226E-4445-9679-FF4270B663E0}" destId="{E4940B65-1A74-4F25-B9C4-9E449A491637}"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AA9DD91-8AE4-46C8-A394-6330C6F07A73}" type="doc">
      <dgm:prSet loTypeId="urn:microsoft.com/office/officeart/2005/8/layout/vList3" loCatId="list" qsTypeId="urn:microsoft.com/office/officeart/2005/8/quickstyle/simple1" qsCatId="simple" csTypeId="urn:microsoft.com/office/officeart/2005/8/colors/accent1_2" csCatId="accent1" phldr="1"/>
      <dgm:spPr/>
    </dgm:pt>
    <dgm:pt modelId="{ADDC7F84-3209-4E93-86AA-4844389C4717}">
      <dgm:prSet phldrT="[Text]"/>
      <dgm:spPr/>
      <dgm:t>
        <a:bodyPr/>
        <a:lstStyle/>
        <a:p>
          <a:r>
            <a:rPr lang="en-US" dirty="0"/>
            <a:t>Face Coverings!</a:t>
          </a:r>
        </a:p>
      </dgm:t>
    </dgm:pt>
    <dgm:pt modelId="{005435C6-5D62-4B10-9CAF-7DF53DC2BCF2}" type="parTrans" cxnId="{CFDF4E58-3E9A-49B2-A5C5-36607715D8E2}">
      <dgm:prSet/>
      <dgm:spPr/>
      <dgm:t>
        <a:bodyPr/>
        <a:lstStyle/>
        <a:p>
          <a:endParaRPr lang="en-US"/>
        </a:p>
      </dgm:t>
    </dgm:pt>
    <dgm:pt modelId="{880B4A98-D6D5-4F1E-A42E-207EECFA6698}" type="sibTrans" cxnId="{CFDF4E58-3E9A-49B2-A5C5-36607715D8E2}">
      <dgm:prSet/>
      <dgm:spPr/>
      <dgm:t>
        <a:bodyPr/>
        <a:lstStyle/>
        <a:p>
          <a:endParaRPr lang="en-US"/>
        </a:p>
      </dgm:t>
    </dgm:pt>
    <dgm:pt modelId="{9A957985-804D-401F-B5DB-3312B309A972}">
      <dgm:prSet phldrT="[Text]"/>
      <dgm:spPr/>
      <dgm:t>
        <a:bodyPr/>
        <a:lstStyle/>
        <a:p>
          <a:r>
            <a:rPr lang="en-US" dirty="0"/>
            <a:t>No Large Choirs!</a:t>
          </a:r>
        </a:p>
      </dgm:t>
    </dgm:pt>
    <dgm:pt modelId="{BA6537BC-6294-4127-AD49-0B32CC942A96}" type="parTrans" cxnId="{9FF4BDA1-ED44-4806-80AF-63630D59438D}">
      <dgm:prSet/>
      <dgm:spPr/>
      <dgm:t>
        <a:bodyPr/>
        <a:lstStyle/>
        <a:p>
          <a:endParaRPr lang="en-US"/>
        </a:p>
      </dgm:t>
    </dgm:pt>
    <dgm:pt modelId="{8D59F27F-3428-45DC-8B71-CA8A3E4887FB}" type="sibTrans" cxnId="{9FF4BDA1-ED44-4806-80AF-63630D59438D}">
      <dgm:prSet/>
      <dgm:spPr/>
      <dgm:t>
        <a:bodyPr/>
        <a:lstStyle/>
        <a:p>
          <a:endParaRPr lang="en-US"/>
        </a:p>
      </dgm:t>
    </dgm:pt>
    <dgm:pt modelId="{DDC33E8F-D2DE-413D-882C-B643726C7E7D}">
      <dgm:prSet phldrT="[Text]"/>
      <dgm:spPr/>
      <dgm:t>
        <a:bodyPr/>
        <a:lstStyle/>
        <a:p>
          <a:r>
            <a:rPr lang="en-US" dirty="0"/>
            <a:t>Brief Worship Services!</a:t>
          </a:r>
        </a:p>
      </dgm:t>
    </dgm:pt>
    <dgm:pt modelId="{EC4CB2D5-2C38-42FB-B843-81A22FE92452}" type="parTrans" cxnId="{4EE98D8C-F284-4D54-A2F8-3D44D0A8D316}">
      <dgm:prSet/>
      <dgm:spPr/>
      <dgm:t>
        <a:bodyPr/>
        <a:lstStyle/>
        <a:p>
          <a:endParaRPr lang="en-US"/>
        </a:p>
      </dgm:t>
    </dgm:pt>
    <dgm:pt modelId="{555F326F-E0BA-4233-A3DE-74475CFE9BD3}" type="sibTrans" cxnId="{4EE98D8C-F284-4D54-A2F8-3D44D0A8D316}">
      <dgm:prSet/>
      <dgm:spPr/>
      <dgm:t>
        <a:bodyPr/>
        <a:lstStyle/>
        <a:p>
          <a:endParaRPr lang="en-US"/>
        </a:p>
      </dgm:t>
    </dgm:pt>
    <dgm:pt modelId="{651D687F-02D6-4C0B-88CD-7F61E5E446D1}" type="pres">
      <dgm:prSet presAssocID="{8AA9DD91-8AE4-46C8-A394-6330C6F07A73}" presName="linearFlow" presStyleCnt="0">
        <dgm:presLayoutVars>
          <dgm:dir/>
          <dgm:resizeHandles val="exact"/>
        </dgm:presLayoutVars>
      </dgm:prSet>
      <dgm:spPr/>
    </dgm:pt>
    <dgm:pt modelId="{0FC7C4E7-FB0C-4AC3-92A3-847828A35251}" type="pres">
      <dgm:prSet presAssocID="{ADDC7F84-3209-4E93-86AA-4844389C4717}" presName="composite" presStyleCnt="0"/>
      <dgm:spPr/>
    </dgm:pt>
    <dgm:pt modelId="{A668737E-08BC-43A2-868D-FC2A7BC55549}" type="pres">
      <dgm:prSet presAssocID="{ADDC7F84-3209-4E93-86AA-4844389C4717}" presName="imgShp" presStyleLbl="fgImgPlace1" presStyleIdx="0" presStyleCnt="3" custLinFactNeighborX="-61730" custLinFactNeighborY="763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Surgical mask with solid fill"/>
        </a:ext>
      </dgm:extLst>
    </dgm:pt>
    <dgm:pt modelId="{5DA21D26-2A7F-4EAD-ABFF-A6E95E92F6AD}" type="pres">
      <dgm:prSet presAssocID="{ADDC7F84-3209-4E93-86AA-4844389C4717}" presName="txShp" presStyleLbl="node1" presStyleIdx="0" presStyleCnt="3">
        <dgm:presLayoutVars>
          <dgm:bulletEnabled val="1"/>
        </dgm:presLayoutVars>
      </dgm:prSet>
      <dgm:spPr/>
    </dgm:pt>
    <dgm:pt modelId="{68E8878B-1C2E-409E-AB56-4DB2123F3729}" type="pres">
      <dgm:prSet presAssocID="{880B4A98-D6D5-4F1E-A42E-207EECFA6698}" presName="spacing" presStyleCnt="0"/>
      <dgm:spPr/>
    </dgm:pt>
    <dgm:pt modelId="{A4BD9A37-5B0E-477C-9801-96D37B785A24}" type="pres">
      <dgm:prSet presAssocID="{9A957985-804D-401F-B5DB-3312B309A972}" presName="composite" presStyleCnt="0"/>
      <dgm:spPr/>
    </dgm:pt>
    <dgm:pt modelId="{606C05BD-747F-4862-B697-1E182BD1698A}" type="pres">
      <dgm:prSet presAssocID="{9A957985-804D-401F-B5DB-3312B309A972}" presName="imgShp" presStyleLbl="fgImgPlace1" presStyleIdx="1" presStyleCnt="3" custLinFactNeighborX="-6173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Music notation with solid fill"/>
        </a:ext>
      </dgm:extLst>
    </dgm:pt>
    <dgm:pt modelId="{27ADE680-D1D0-46F9-AC1E-42E440A1E1A2}" type="pres">
      <dgm:prSet presAssocID="{9A957985-804D-401F-B5DB-3312B309A972}" presName="txShp" presStyleLbl="node1" presStyleIdx="1" presStyleCnt="3">
        <dgm:presLayoutVars>
          <dgm:bulletEnabled val="1"/>
        </dgm:presLayoutVars>
      </dgm:prSet>
      <dgm:spPr/>
    </dgm:pt>
    <dgm:pt modelId="{28086023-7818-40ED-B3A1-526924AFFCE3}" type="pres">
      <dgm:prSet presAssocID="{8D59F27F-3428-45DC-8B71-CA8A3E4887FB}" presName="spacing" presStyleCnt="0"/>
      <dgm:spPr/>
    </dgm:pt>
    <dgm:pt modelId="{B5ABD89E-B6B8-4D2C-B56F-0CDE385F7E22}" type="pres">
      <dgm:prSet presAssocID="{DDC33E8F-D2DE-413D-882C-B643726C7E7D}" presName="composite" presStyleCnt="0"/>
      <dgm:spPr/>
    </dgm:pt>
    <dgm:pt modelId="{81B7B52A-F4C2-45E5-A61D-4BADED956FD0}" type="pres">
      <dgm:prSet presAssocID="{DDC33E8F-D2DE-413D-882C-B643726C7E7D}" presName="imgShp" presStyleLbl="fgImgPlace1" presStyleIdx="2" presStyleCnt="3" custLinFactNeighborX="-61730" custLinFactNeighborY="-676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Lecturer outline"/>
        </a:ext>
      </dgm:extLst>
    </dgm:pt>
    <dgm:pt modelId="{21FCD2CB-4C3A-4B46-B853-A531C5744C87}" type="pres">
      <dgm:prSet presAssocID="{DDC33E8F-D2DE-413D-882C-B643726C7E7D}" presName="txShp" presStyleLbl="node1" presStyleIdx="2" presStyleCnt="3">
        <dgm:presLayoutVars>
          <dgm:bulletEnabled val="1"/>
        </dgm:presLayoutVars>
      </dgm:prSet>
      <dgm:spPr/>
    </dgm:pt>
  </dgm:ptLst>
  <dgm:cxnLst>
    <dgm:cxn modelId="{3EF2E15F-C540-409E-BB13-1148D18821BE}" type="presOf" srcId="{8AA9DD91-8AE4-46C8-A394-6330C6F07A73}" destId="{651D687F-02D6-4C0B-88CD-7F61E5E446D1}" srcOrd="0" destOrd="0" presId="urn:microsoft.com/office/officeart/2005/8/layout/vList3"/>
    <dgm:cxn modelId="{3F924D67-AFB1-4C81-9908-39C9E2460874}" type="presOf" srcId="{DDC33E8F-D2DE-413D-882C-B643726C7E7D}" destId="{21FCD2CB-4C3A-4B46-B853-A531C5744C87}" srcOrd="0" destOrd="0" presId="urn:microsoft.com/office/officeart/2005/8/layout/vList3"/>
    <dgm:cxn modelId="{7E9AFC57-C0D4-4916-AD09-A5486B202ACB}" type="presOf" srcId="{ADDC7F84-3209-4E93-86AA-4844389C4717}" destId="{5DA21D26-2A7F-4EAD-ABFF-A6E95E92F6AD}" srcOrd="0" destOrd="0" presId="urn:microsoft.com/office/officeart/2005/8/layout/vList3"/>
    <dgm:cxn modelId="{CFDF4E58-3E9A-49B2-A5C5-36607715D8E2}" srcId="{8AA9DD91-8AE4-46C8-A394-6330C6F07A73}" destId="{ADDC7F84-3209-4E93-86AA-4844389C4717}" srcOrd="0" destOrd="0" parTransId="{005435C6-5D62-4B10-9CAF-7DF53DC2BCF2}" sibTransId="{880B4A98-D6D5-4F1E-A42E-207EECFA6698}"/>
    <dgm:cxn modelId="{87216984-74FB-4510-A582-9D483F59BCE0}" type="presOf" srcId="{9A957985-804D-401F-B5DB-3312B309A972}" destId="{27ADE680-D1D0-46F9-AC1E-42E440A1E1A2}" srcOrd="0" destOrd="0" presId="urn:microsoft.com/office/officeart/2005/8/layout/vList3"/>
    <dgm:cxn modelId="{4EE98D8C-F284-4D54-A2F8-3D44D0A8D316}" srcId="{8AA9DD91-8AE4-46C8-A394-6330C6F07A73}" destId="{DDC33E8F-D2DE-413D-882C-B643726C7E7D}" srcOrd="2" destOrd="0" parTransId="{EC4CB2D5-2C38-42FB-B843-81A22FE92452}" sibTransId="{555F326F-E0BA-4233-A3DE-74475CFE9BD3}"/>
    <dgm:cxn modelId="{9FF4BDA1-ED44-4806-80AF-63630D59438D}" srcId="{8AA9DD91-8AE4-46C8-A394-6330C6F07A73}" destId="{9A957985-804D-401F-B5DB-3312B309A972}" srcOrd="1" destOrd="0" parTransId="{BA6537BC-6294-4127-AD49-0B32CC942A96}" sibTransId="{8D59F27F-3428-45DC-8B71-CA8A3E4887FB}"/>
    <dgm:cxn modelId="{1CA1A6C7-D10E-4009-BA76-30FD5E5F522B}" type="presParOf" srcId="{651D687F-02D6-4C0B-88CD-7F61E5E446D1}" destId="{0FC7C4E7-FB0C-4AC3-92A3-847828A35251}" srcOrd="0" destOrd="0" presId="urn:microsoft.com/office/officeart/2005/8/layout/vList3"/>
    <dgm:cxn modelId="{15E661D7-FA77-4F8A-BEEB-064A31875063}" type="presParOf" srcId="{0FC7C4E7-FB0C-4AC3-92A3-847828A35251}" destId="{A668737E-08BC-43A2-868D-FC2A7BC55549}" srcOrd="0" destOrd="0" presId="urn:microsoft.com/office/officeart/2005/8/layout/vList3"/>
    <dgm:cxn modelId="{5478F147-A8B7-4E3C-A821-66AE11EC44A4}" type="presParOf" srcId="{0FC7C4E7-FB0C-4AC3-92A3-847828A35251}" destId="{5DA21D26-2A7F-4EAD-ABFF-A6E95E92F6AD}" srcOrd="1" destOrd="0" presId="urn:microsoft.com/office/officeart/2005/8/layout/vList3"/>
    <dgm:cxn modelId="{CEDFA258-ACF1-42DA-BD58-3A136ABF4C65}" type="presParOf" srcId="{651D687F-02D6-4C0B-88CD-7F61E5E446D1}" destId="{68E8878B-1C2E-409E-AB56-4DB2123F3729}" srcOrd="1" destOrd="0" presId="urn:microsoft.com/office/officeart/2005/8/layout/vList3"/>
    <dgm:cxn modelId="{51EA71FB-09AF-4649-AA9E-2EDDC33BC9D1}" type="presParOf" srcId="{651D687F-02D6-4C0B-88CD-7F61E5E446D1}" destId="{A4BD9A37-5B0E-477C-9801-96D37B785A24}" srcOrd="2" destOrd="0" presId="urn:microsoft.com/office/officeart/2005/8/layout/vList3"/>
    <dgm:cxn modelId="{0F4B5A4A-79F5-4734-A5B3-230B73872D0E}" type="presParOf" srcId="{A4BD9A37-5B0E-477C-9801-96D37B785A24}" destId="{606C05BD-747F-4862-B697-1E182BD1698A}" srcOrd="0" destOrd="0" presId="urn:microsoft.com/office/officeart/2005/8/layout/vList3"/>
    <dgm:cxn modelId="{CBC1DE4C-3FDD-42D5-8EE8-2D3DC2A0E295}" type="presParOf" srcId="{A4BD9A37-5B0E-477C-9801-96D37B785A24}" destId="{27ADE680-D1D0-46F9-AC1E-42E440A1E1A2}" srcOrd="1" destOrd="0" presId="urn:microsoft.com/office/officeart/2005/8/layout/vList3"/>
    <dgm:cxn modelId="{EE70ABF2-38E8-40FE-A6A6-8033CC525597}" type="presParOf" srcId="{651D687F-02D6-4C0B-88CD-7F61E5E446D1}" destId="{28086023-7818-40ED-B3A1-526924AFFCE3}" srcOrd="3" destOrd="0" presId="urn:microsoft.com/office/officeart/2005/8/layout/vList3"/>
    <dgm:cxn modelId="{E2DF17DD-B8A5-4210-AEED-D2C8E4617526}" type="presParOf" srcId="{651D687F-02D6-4C0B-88CD-7F61E5E446D1}" destId="{B5ABD89E-B6B8-4D2C-B56F-0CDE385F7E22}" srcOrd="4" destOrd="0" presId="urn:microsoft.com/office/officeart/2005/8/layout/vList3"/>
    <dgm:cxn modelId="{B64C5C0D-D5F5-4A3C-8112-63E504B44FFD}" type="presParOf" srcId="{B5ABD89E-B6B8-4D2C-B56F-0CDE385F7E22}" destId="{81B7B52A-F4C2-45E5-A61D-4BADED956FD0}" srcOrd="0" destOrd="0" presId="urn:microsoft.com/office/officeart/2005/8/layout/vList3"/>
    <dgm:cxn modelId="{833E42B7-4418-414E-BEEA-CF64E8F51C01}" type="presParOf" srcId="{B5ABD89E-B6B8-4D2C-B56F-0CDE385F7E22}" destId="{21FCD2CB-4C3A-4B46-B853-A531C5744C87}" srcOrd="1"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1A86A6-21AE-4DA7-9EE1-B3A9EF8D16E9}">
      <dsp:nvSpPr>
        <dsp:cNvPr id="0" name=""/>
        <dsp:cNvSpPr/>
      </dsp:nvSpPr>
      <dsp:spPr>
        <a:xfrm>
          <a:off x="0" y="0"/>
          <a:ext cx="3208734" cy="3364414"/>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0165" tIns="330200" rIns="250165" bIns="330200" numCol="1" spcCol="1270" anchor="t" anchorCtr="0">
          <a:noAutofit/>
        </a:bodyPr>
        <a:lstStyle/>
        <a:p>
          <a:pPr marL="0" lvl="0" indent="0" algn="l" defTabSz="889000">
            <a:lnSpc>
              <a:spcPct val="90000"/>
            </a:lnSpc>
            <a:spcBef>
              <a:spcPct val="0"/>
            </a:spcBef>
            <a:spcAft>
              <a:spcPct val="35000"/>
            </a:spcAft>
            <a:buNone/>
          </a:pPr>
          <a:r>
            <a:rPr lang="en-US" sz="2000" kern="1200" dirty="0"/>
            <a:t>You must decide what is best for your congregation  as reopening begins.</a:t>
          </a:r>
        </a:p>
      </dsp:txBody>
      <dsp:txXfrm>
        <a:off x="0" y="1278477"/>
        <a:ext cx="3208734" cy="2018648"/>
      </dsp:txXfrm>
    </dsp:sp>
    <dsp:sp modelId="{99EFC085-E9FB-4426-B677-BB958D21F0DD}">
      <dsp:nvSpPr>
        <dsp:cNvPr id="0" name=""/>
        <dsp:cNvSpPr/>
      </dsp:nvSpPr>
      <dsp:spPr>
        <a:xfrm>
          <a:off x="1099705" y="336441"/>
          <a:ext cx="1009324" cy="1009324"/>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78691" tIns="12700" rIns="78691"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247517" y="484253"/>
        <a:ext cx="713700" cy="713700"/>
      </dsp:txXfrm>
    </dsp:sp>
    <dsp:sp modelId="{48021618-25F4-45D5-AF04-A57F108A0CF1}">
      <dsp:nvSpPr>
        <dsp:cNvPr id="0" name=""/>
        <dsp:cNvSpPr/>
      </dsp:nvSpPr>
      <dsp:spPr>
        <a:xfrm>
          <a:off x="0" y="3364342"/>
          <a:ext cx="3208734" cy="72"/>
        </a:xfrm>
        <a:prstGeom prst="rect">
          <a:avLst/>
        </a:prstGeom>
        <a:gradFill rotWithShape="0">
          <a:gsLst>
            <a:gs pos="0">
              <a:schemeClr val="accent2">
                <a:hueOff val="302332"/>
                <a:satOff val="853"/>
                <a:lumOff val="1490"/>
                <a:alphaOff val="0"/>
                <a:satMod val="103000"/>
                <a:lumMod val="102000"/>
                <a:tint val="94000"/>
              </a:schemeClr>
            </a:gs>
            <a:gs pos="50000">
              <a:schemeClr val="accent2">
                <a:hueOff val="302332"/>
                <a:satOff val="853"/>
                <a:lumOff val="1490"/>
                <a:alphaOff val="0"/>
                <a:satMod val="110000"/>
                <a:lumMod val="100000"/>
                <a:shade val="100000"/>
              </a:schemeClr>
            </a:gs>
            <a:gs pos="100000">
              <a:schemeClr val="accent2">
                <a:hueOff val="302332"/>
                <a:satOff val="853"/>
                <a:lumOff val="1490"/>
                <a:alphaOff val="0"/>
                <a:lumMod val="99000"/>
                <a:satMod val="120000"/>
                <a:shade val="78000"/>
              </a:schemeClr>
            </a:gs>
          </a:gsLst>
          <a:lin ang="5400000" scaled="0"/>
        </a:gradFill>
        <a:ln w="6350" cap="flat" cmpd="sng" algn="ctr">
          <a:solidFill>
            <a:schemeClr val="accent2">
              <a:hueOff val="302332"/>
              <a:satOff val="853"/>
              <a:lumOff val="149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DCD9C9B-6F5C-49F7-AC62-98239E1D034E}">
      <dsp:nvSpPr>
        <dsp:cNvPr id="0" name=""/>
        <dsp:cNvSpPr/>
      </dsp:nvSpPr>
      <dsp:spPr>
        <a:xfrm>
          <a:off x="3529607" y="0"/>
          <a:ext cx="3208734" cy="3364414"/>
        </a:xfrm>
        <a:prstGeom prst="rect">
          <a:avLst/>
        </a:prstGeom>
        <a:solidFill>
          <a:schemeClr val="accent2">
            <a:tint val="40000"/>
            <a:alpha val="90000"/>
            <a:hueOff val="789708"/>
            <a:satOff val="2550"/>
            <a:lumOff val="927"/>
            <a:alphaOff val="0"/>
          </a:schemeClr>
        </a:solidFill>
        <a:ln w="6350" cap="flat" cmpd="sng" algn="ctr">
          <a:solidFill>
            <a:schemeClr val="accent2">
              <a:tint val="40000"/>
              <a:alpha val="90000"/>
              <a:hueOff val="789708"/>
              <a:satOff val="2550"/>
              <a:lumOff val="92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0165" tIns="330200" rIns="250165" bIns="330200" numCol="1" spcCol="1270" anchor="t" anchorCtr="0">
          <a:noAutofit/>
        </a:bodyPr>
        <a:lstStyle/>
        <a:p>
          <a:pPr marL="0" lvl="0" indent="0" algn="l" defTabSz="889000">
            <a:lnSpc>
              <a:spcPct val="90000"/>
            </a:lnSpc>
            <a:spcBef>
              <a:spcPct val="0"/>
            </a:spcBef>
            <a:spcAft>
              <a:spcPct val="35000"/>
            </a:spcAft>
            <a:buNone/>
          </a:pPr>
          <a:r>
            <a:rPr lang="en-US" sz="2000" kern="1200" dirty="0"/>
            <a:t>These are considerations, not mandates.</a:t>
          </a:r>
        </a:p>
      </dsp:txBody>
      <dsp:txXfrm>
        <a:off x="3529607" y="1278477"/>
        <a:ext cx="3208734" cy="2018648"/>
      </dsp:txXfrm>
    </dsp:sp>
    <dsp:sp modelId="{6816814F-CB47-4469-8D45-B1E42C6C1B1B}">
      <dsp:nvSpPr>
        <dsp:cNvPr id="0" name=""/>
        <dsp:cNvSpPr/>
      </dsp:nvSpPr>
      <dsp:spPr>
        <a:xfrm>
          <a:off x="4629312" y="336441"/>
          <a:ext cx="1009324" cy="1009324"/>
        </a:xfrm>
        <a:prstGeom prst="ellipse">
          <a:avLst/>
        </a:prstGeom>
        <a:gradFill rotWithShape="0">
          <a:gsLst>
            <a:gs pos="0">
              <a:schemeClr val="accent2">
                <a:hueOff val="604664"/>
                <a:satOff val="1706"/>
                <a:lumOff val="2980"/>
                <a:alphaOff val="0"/>
                <a:satMod val="103000"/>
                <a:lumMod val="102000"/>
                <a:tint val="94000"/>
              </a:schemeClr>
            </a:gs>
            <a:gs pos="50000">
              <a:schemeClr val="accent2">
                <a:hueOff val="604664"/>
                <a:satOff val="1706"/>
                <a:lumOff val="2980"/>
                <a:alphaOff val="0"/>
                <a:satMod val="110000"/>
                <a:lumMod val="100000"/>
                <a:shade val="100000"/>
              </a:schemeClr>
            </a:gs>
            <a:gs pos="100000">
              <a:schemeClr val="accent2">
                <a:hueOff val="604664"/>
                <a:satOff val="1706"/>
                <a:lumOff val="2980"/>
                <a:alphaOff val="0"/>
                <a:lumMod val="99000"/>
                <a:satMod val="120000"/>
                <a:shade val="78000"/>
              </a:schemeClr>
            </a:gs>
          </a:gsLst>
          <a:lin ang="5400000" scaled="0"/>
        </a:gradFill>
        <a:ln w="6350" cap="flat" cmpd="sng" algn="ctr">
          <a:solidFill>
            <a:schemeClr val="accent2">
              <a:hueOff val="604664"/>
              <a:satOff val="1706"/>
              <a:lumOff val="298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78691" tIns="12700" rIns="78691"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777124" y="484253"/>
        <a:ext cx="713700" cy="713700"/>
      </dsp:txXfrm>
    </dsp:sp>
    <dsp:sp modelId="{D24390D2-6F1D-4F0B-A163-ADE333254979}">
      <dsp:nvSpPr>
        <dsp:cNvPr id="0" name=""/>
        <dsp:cNvSpPr/>
      </dsp:nvSpPr>
      <dsp:spPr>
        <a:xfrm>
          <a:off x="3529607" y="3364342"/>
          <a:ext cx="3208734" cy="72"/>
        </a:xfrm>
        <a:prstGeom prst="rect">
          <a:avLst/>
        </a:prstGeom>
        <a:gradFill rotWithShape="0">
          <a:gsLst>
            <a:gs pos="0">
              <a:schemeClr val="accent2">
                <a:hueOff val="906996"/>
                <a:satOff val="2558"/>
                <a:lumOff val="4471"/>
                <a:alphaOff val="0"/>
                <a:satMod val="103000"/>
                <a:lumMod val="102000"/>
                <a:tint val="94000"/>
              </a:schemeClr>
            </a:gs>
            <a:gs pos="50000">
              <a:schemeClr val="accent2">
                <a:hueOff val="906996"/>
                <a:satOff val="2558"/>
                <a:lumOff val="4471"/>
                <a:alphaOff val="0"/>
                <a:satMod val="110000"/>
                <a:lumMod val="100000"/>
                <a:shade val="100000"/>
              </a:schemeClr>
            </a:gs>
            <a:gs pos="100000">
              <a:schemeClr val="accent2">
                <a:hueOff val="906996"/>
                <a:satOff val="2558"/>
                <a:lumOff val="4471"/>
                <a:alphaOff val="0"/>
                <a:lumMod val="99000"/>
                <a:satMod val="120000"/>
                <a:shade val="78000"/>
              </a:schemeClr>
            </a:gs>
          </a:gsLst>
          <a:lin ang="5400000" scaled="0"/>
        </a:gradFill>
        <a:ln w="6350" cap="flat" cmpd="sng" algn="ctr">
          <a:solidFill>
            <a:schemeClr val="accent2">
              <a:hueOff val="906996"/>
              <a:satOff val="2558"/>
              <a:lumOff val="447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0A4547E-2F9D-492B-B7A9-67EA1100D559}">
      <dsp:nvSpPr>
        <dsp:cNvPr id="0" name=""/>
        <dsp:cNvSpPr/>
      </dsp:nvSpPr>
      <dsp:spPr>
        <a:xfrm>
          <a:off x="7059215" y="0"/>
          <a:ext cx="3208734" cy="3364414"/>
        </a:xfrm>
        <a:prstGeom prst="rect">
          <a:avLst/>
        </a:prstGeom>
        <a:solidFill>
          <a:schemeClr val="accent2">
            <a:tint val="40000"/>
            <a:alpha val="90000"/>
            <a:hueOff val="1579417"/>
            <a:satOff val="5099"/>
            <a:lumOff val="1853"/>
            <a:alphaOff val="0"/>
          </a:schemeClr>
        </a:solidFill>
        <a:ln w="6350" cap="flat" cmpd="sng" algn="ctr">
          <a:solidFill>
            <a:schemeClr val="accent2">
              <a:tint val="40000"/>
              <a:alpha val="90000"/>
              <a:hueOff val="1579417"/>
              <a:satOff val="5099"/>
              <a:lumOff val="185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0165" tIns="330200" rIns="250165" bIns="330200" numCol="1" spcCol="1270" anchor="t" anchorCtr="0">
          <a:noAutofit/>
        </a:bodyPr>
        <a:lstStyle/>
        <a:p>
          <a:pPr marL="0" lvl="0" indent="0" algn="l" defTabSz="889000">
            <a:lnSpc>
              <a:spcPct val="90000"/>
            </a:lnSpc>
            <a:spcBef>
              <a:spcPct val="0"/>
            </a:spcBef>
            <a:spcAft>
              <a:spcPct val="35000"/>
            </a:spcAft>
            <a:buNone/>
          </a:pPr>
          <a:r>
            <a:rPr lang="en-US" sz="2000" kern="1200" dirty="0"/>
            <a:t>As our churches reopen, we encourage you to follow and CONSIDER these guidelines.</a:t>
          </a:r>
        </a:p>
      </dsp:txBody>
      <dsp:txXfrm>
        <a:off x="7059215" y="1278477"/>
        <a:ext cx="3208734" cy="2018648"/>
      </dsp:txXfrm>
    </dsp:sp>
    <dsp:sp modelId="{8ECC4A55-05C8-4F47-ABAF-3E72CD9509D1}">
      <dsp:nvSpPr>
        <dsp:cNvPr id="0" name=""/>
        <dsp:cNvSpPr/>
      </dsp:nvSpPr>
      <dsp:spPr>
        <a:xfrm>
          <a:off x="8158920" y="336441"/>
          <a:ext cx="1009324" cy="1009324"/>
        </a:xfrm>
        <a:prstGeom prst="ellipse">
          <a:avLst/>
        </a:prstGeom>
        <a:gradFill rotWithShape="0">
          <a:gsLst>
            <a:gs pos="0">
              <a:schemeClr val="accent2">
                <a:hueOff val="1209328"/>
                <a:satOff val="3411"/>
                <a:lumOff val="5961"/>
                <a:alphaOff val="0"/>
                <a:satMod val="103000"/>
                <a:lumMod val="102000"/>
                <a:tint val="94000"/>
              </a:schemeClr>
            </a:gs>
            <a:gs pos="50000">
              <a:schemeClr val="accent2">
                <a:hueOff val="1209328"/>
                <a:satOff val="3411"/>
                <a:lumOff val="5961"/>
                <a:alphaOff val="0"/>
                <a:satMod val="110000"/>
                <a:lumMod val="100000"/>
                <a:shade val="100000"/>
              </a:schemeClr>
            </a:gs>
            <a:gs pos="100000">
              <a:schemeClr val="accent2">
                <a:hueOff val="1209328"/>
                <a:satOff val="3411"/>
                <a:lumOff val="5961"/>
                <a:alphaOff val="0"/>
                <a:lumMod val="99000"/>
                <a:satMod val="120000"/>
                <a:shade val="78000"/>
              </a:schemeClr>
            </a:gs>
          </a:gsLst>
          <a:lin ang="5400000" scaled="0"/>
        </a:gradFill>
        <a:ln w="6350" cap="flat" cmpd="sng" algn="ctr">
          <a:solidFill>
            <a:schemeClr val="accent2">
              <a:hueOff val="1209328"/>
              <a:satOff val="3411"/>
              <a:lumOff val="596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78691" tIns="12700" rIns="78691"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306732" y="484253"/>
        <a:ext cx="713700" cy="713700"/>
      </dsp:txXfrm>
    </dsp:sp>
    <dsp:sp modelId="{A96C483B-2A93-4555-867B-528E0CC705D9}">
      <dsp:nvSpPr>
        <dsp:cNvPr id="0" name=""/>
        <dsp:cNvSpPr/>
      </dsp:nvSpPr>
      <dsp:spPr>
        <a:xfrm>
          <a:off x="7059215" y="3364342"/>
          <a:ext cx="3208734" cy="72"/>
        </a:xfrm>
        <a:prstGeom prst="rect">
          <a:avLst/>
        </a:prstGeom>
        <a:gradFill rotWithShape="0">
          <a:gsLst>
            <a:gs pos="0">
              <a:schemeClr val="accent2">
                <a:hueOff val="1511660"/>
                <a:satOff val="4264"/>
                <a:lumOff val="7451"/>
                <a:alphaOff val="0"/>
                <a:satMod val="103000"/>
                <a:lumMod val="102000"/>
                <a:tint val="94000"/>
              </a:schemeClr>
            </a:gs>
            <a:gs pos="50000">
              <a:schemeClr val="accent2">
                <a:hueOff val="1511660"/>
                <a:satOff val="4264"/>
                <a:lumOff val="7451"/>
                <a:alphaOff val="0"/>
                <a:satMod val="110000"/>
                <a:lumMod val="100000"/>
                <a:shade val="100000"/>
              </a:schemeClr>
            </a:gs>
            <a:gs pos="100000">
              <a:schemeClr val="accent2">
                <a:hueOff val="1511660"/>
                <a:satOff val="4264"/>
                <a:lumOff val="7451"/>
                <a:alphaOff val="0"/>
                <a:lumMod val="99000"/>
                <a:satMod val="120000"/>
                <a:shade val="78000"/>
              </a:schemeClr>
            </a:gs>
          </a:gsLst>
          <a:lin ang="5400000" scaled="0"/>
        </a:gradFill>
        <a:ln w="6350" cap="flat" cmpd="sng" algn="ctr">
          <a:solidFill>
            <a:schemeClr val="accent2">
              <a:hueOff val="1511660"/>
              <a:satOff val="4264"/>
              <a:lumOff val="745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49CCF-1111-45D8-8665-F089FED9E099}">
      <dsp:nvSpPr>
        <dsp:cNvPr id="0" name=""/>
        <dsp:cNvSpPr/>
      </dsp:nvSpPr>
      <dsp:spPr>
        <a:xfrm>
          <a:off x="0" y="54395"/>
          <a:ext cx="10268712" cy="823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baseline="0" dirty="0"/>
            <a:t>Mask, or a face covering MUST be worn during in person gatherings. You should provide masks for those without one. </a:t>
          </a:r>
          <a:endParaRPr lang="en-US" sz="2200" kern="1200" dirty="0"/>
        </a:p>
      </dsp:txBody>
      <dsp:txXfrm>
        <a:off x="40209" y="94604"/>
        <a:ext cx="10188294" cy="743262"/>
      </dsp:txXfrm>
    </dsp:sp>
    <dsp:sp modelId="{025973EC-A4C6-4E4A-8D14-F2FD1F94EC47}">
      <dsp:nvSpPr>
        <dsp:cNvPr id="0" name=""/>
        <dsp:cNvSpPr/>
      </dsp:nvSpPr>
      <dsp:spPr>
        <a:xfrm>
          <a:off x="0" y="941436"/>
          <a:ext cx="10268712" cy="823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baseline="0" dirty="0"/>
            <a:t>Entry doors should be propped open or have the greeters/ushers hold them open. </a:t>
          </a:r>
          <a:endParaRPr lang="en-US" sz="2200" kern="1200" dirty="0"/>
        </a:p>
      </dsp:txBody>
      <dsp:txXfrm>
        <a:off x="40209" y="981645"/>
        <a:ext cx="10188294" cy="743262"/>
      </dsp:txXfrm>
    </dsp:sp>
    <dsp:sp modelId="{F10797E0-85AB-4B5D-8A08-3DFBEC106BDB}">
      <dsp:nvSpPr>
        <dsp:cNvPr id="0" name=""/>
        <dsp:cNvSpPr/>
      </dsp:nvSpPr>
      <dsp:spPr>
        <a:xfrm>
          <a:off x="0" y="1828476"/>
          <a:ext cx="10268712" cy="823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baseline="0" dirty="0"/>
            <a:t>Train Greeters and Volunteers to answer questions on procedures and policies upon the return to the building.  Train them beforehand if possible. </a:t>
          </a:r>
          <a:endParaRPr lang="en-US" sz="2200" kern="1200" dirty="0"/>
        </a:p>
      </dsp:txBody>
      <dsp:txXfrm>
        <a:off x="40209" y="1868685"/>
        <a:ext cx="10188294" cy="743262"/>
      </dsp:txXfrm>
    </dsp:sp>
    <dsp:sp modelId="{695CC479-B0C7-4EF9-B6C5-37199A48B644}">
      <dsp:nvSpPr>
        <dsp:cNvPr id="0" name=""/>
        <dsp:cNvSpPr/>
      </dsp:nvSpPr>
      <dsp:spPr>
        <a:xfrm>
          <a:off x="0" y="2715516"/>
          <a:ext cx="10268712" cy="823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baseline="0" dirty="0"/>
            <a:t>Will your Church continue to have an online presence? WHAT ABOUT Your bible studies, Sunday school, AND VBS?</a:t>
          </a:r>
          <a:endParaRPr lang="en-US" sz="2200" kern="1200" dirty="0"/>
        </a:p>
      </dsp:txBody>
      <dsp:txXfrm>
        <a:off x="40209" y="2755725"/>
        <a:ext cx="10188294" cy="7432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E6EDF9-9AFB-445A-B19A-3D483EE8B56B}">
      <dsp:nvSpPr>
        <dsp:cNvPr id="0" name=""/>
        <dsp:cNvSpPr/>
      </dsp:nvSpPr>
      <dsp:spPr>
        <a:xfrm>
          <a:off x="0" y="0"/>
          <a:ext cx="3208734" cy="3364414"/>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0165" tIns="330200" rIns="250165" bIns="330200" numCol="1" spcCol="1270" anchor="t" anchorCtr="0">
          <a:noAutofit/>
        </a:bodyPr>
        <a:lstStyle/>
        <a:p>
          <a:pPr marL="0" lvl="0" indent="0" algn="l" defTabSz="889000">
            <a:lnSpc>
              <a:spcPct val="90000"/>
            </a:lnSpc>
            <a:spcBef>
              <a:spcPct val="0"/>
            </a:spcBef>
            <a:spcAft>
              <a:spcPct val="35000"/>
            </a:spcAft>
            <a:buNone/>
          </a:pPr>
          <a:r>
            <a:rPr lang="en-US" sz="2000" kern="1200" baseline="0" dirty="0"/>
            <a:t>If people are from the same household, they can sit together. You should space out other individuals. </a:t>
          </a:r>
          <a:endParaRPr lang="en-US" sz="2000" kern="1200" dirty="0"/>
        </a:p>
      </dsp:txBody>
      <dsp:txXfrm>
        <a:off x="0" y="1278477"/>
        <a:ext cx="3208734" cy="2018648"/>
      </dsp:txXfrm>
    </dsp:sp>
    <dsp:sp modelId="{3A181E66-A110-49BD-99C4-418BFFFEBAE8}">
      <dsp:nvSpPr>
        <dsp:cNvPr id="0" name=""/>
        <dsp:cNvSpPr/>
      </dsp:nvSpPr>
      <dsp:spPr>
        <a:xfrm>
          <a:off x="1099705" y="336441"/>
          <a:ext cx="1009324" cy="1009324"/>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78691" tIns="12700" rIns="78691"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247517" y="484253"/>
        <a:ext cx="713700" cy="713700"/>
      </dsp:txXfrm>
    </dsp:sp>
    <dsp:sp modelId="{6BD2CF7C-0CDA-4B60-B939-C6D1424321FA}">
      <dsp:nvSpPr>
        <dsp:cNvPr id="0" name=""/>
        <dsp:cNvSpPr/>
      </dsp:nvSpPr>
      <dsp:spPr>
        <a:xfrm>
          <a:off x="0" y="3364342"/>
          <a:ext cx="3208734" cy="72"/>
        </a:xfrm>
        <a:prstGeom prst="rect">
          <a:avLst/>
        </a:prstGeom>
        <a:gradFill rotWithShape="0">
          <a:gsLst>
            <a:gs pos="0">
              <a:schemeClr val="accent5">
                <a:hueOff val="303578"/>
                <a:satOff val="64"/>
                <a:lumOff val="-1373"/>
                <a:alphaOff val="0"/>
                <a:satMod val="103000"/>
                <a:lumMod val="102000"/>
                <a:tint val="94000"/>
              </a:schemeClr>
            </a:gs>
            <a:gs pos="50000">
              <a:schemeClr val="accent5">
                <a:hueOff val="303578"/>
                <a:satOff val="64"/>
                <a:lumOff val="-1373"/>
                <a:alphaOff val="0"/>
                <a:satMod val="110000"/>
                <a:lumMod val="100000"/>
                <a:shade val="100000"/>
              </a:schemeClr>
            </a:gs>
            <a:gs pos="100000">
              <a:schemeClr val="accent5">
                <a:hueOff val="303578"/>
                <a:satOff val="64"/>
                <a:lumOff val="-1373"/>
                <a:alphaOff val="0"/>
                <a:lumMod val="99000"/>
                <a:satMod val="120000"/>
                <a:shade val="78000"/>
              </a:schemeClr>
            </a:gs>
          </a:gsLst>
          <a:lin ang="5400000" scaled="0"/>
        </a:gradFill>
        <a:ln w="6350" cap="flat" cmpd="sng" algn="ctr">
          <a:solidFill>
            <a:schemeClr val="accent5">
              <a:hueOff val="303578"/>
              <a:satOff val="64"/>
              <a:lumOff val="-137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D732558-FA83-47CA-95D5-A7EDAEF5012A}">
      <dsp:nvSpPr>
        <dsp:cNvPr id="0" name=""/>
        <dsp:cNvSpPr/>
      </dsp:nvSpPr>
      <dsp:spPr>
        <a:xfrm>
          <a:off x="3556111" y="0"/>
          <a:ext cx="3208734" cy="3364414"/>
        </a:xfrm>
        <a:prstGeom prst="rect">
          <a:avLst/>
        </a:prstGeom>
        <a:solidFill>
          <a:schemeClr val="accent5">
            <a:tint val="40000"/>
            <a:alpha val="90000"/>
            <a:hueOff val="760934"/>
            <a:satOff val="-636"/>
            <a:lumOff val="-867"/>
            <a:alphaOff val="0"/>
          </a:schemeClr>
        </a:solidFill>
        <a:ln w="6350" cap="flat" cmpd="sng" algn="ctr">
          <a:solidFill>
            <a:schemeClr val="accent5">
              <a:tint val="40000"/>
              <a:alpha val="90000"/>
              <a:hueOff val="760934"/>
              <a:satOff val="-636"/>
              <a:lumOff val="-86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0165" tIns="330200" rIns="250165" bIns="330200" numCol="1" spcCol="1270" anchor="t" anchorCtr="0">
          <a:noAutofit/>
        </a:bodyPr>
        <a:lstStyle/>
        <a:p>
          <a:pPr marL="0" lvl="0" indent="0" algn="l" defTabSz="889000">
            <a:lnSpc>
              <a:spcPct val="90000"/>
            </a:lnSpc>
            <a:spcBef>
              <a:spcPct val="0"/>
            </a:spcBef>
            <a:spcAft>
              <a:spcPct val="35000"/>
            </a:spcAft>
            <a:buNone/>
          </a:pPr>
          <a:r>
            <a:rPr lang="en-US" sz="2000" kern="1200" baseline="0" dirty="0"/>
            <a:t>Consider not handing out bulletins, tithe envelopes, or fans.</a:t>
          </a:r>
          <a:endParaRPr lang="en-US" sz="2000" kern="1200" dirty="0">
            <a:solidFill>
              <a:srgbClr val="FF0000"/>
            </a:solidFill>
          </a:endParaRPr>
        </a:p>
      </dsp:txBody>
      <dsp:txXfrm>
        <a:off x="3556111" y="1278477"/>
        <a:ext cx="3208734" cy="2018648"/>
      </dsp:txXfrm>
    </dsp:sp>
    <dsp:sp modelId="{0080CD4E-7FD9-4C17-B152-5D7FD444562D}">
      <dsp:nvSpPr>
        <dsp:cNvPr id="0" name=""/>
        <dsp:cNvSpPr/>
      </dsp:nvSpPr>
      <dsp:spPr>
        <a:xfrm>
          <a:off x="4629312" y="336441"/>
          <a:ext cx="1009324" cy="1009324"/>
        </a:xfrm>
        <a:prstGeom prst="ellipse">
          <a:avLst/>
        </a:prstGeom>
        <a:gradFill rotWithShape="0">
          <a:gsLst>
            <a:gs pos="0">
              <a:schemeClr val="accent5">
                <a:hueOff val="607157"/>
                <a:satOff val="128"/>
                <a:lumOff val="-2745"/>
                <a:alphaOff val="0"/>
                <a:satMod val="103000"/>
                <a:lumMod val="102000"/>
                <a:tint val="94000"/>
              </a:schemeClr>
            </a:gs>
            <a:gs pos="50000">
              <a:schemeClr val="accent5">
                <a:hueOff val="607157"/>
                <a:satOff val="128"/>
                <a:lumOff val="-2745"/>
                <a:alphaOff val="0"/>
                <a:satMod val="110000"/>
                <a:lumMod val="100000"/>
                <a:shade val="100000"/>
              </a:schemeClr>
            </a:gs>
            <a:gs pos="100000">
              <a:schemeClr val="accent5">
                <a:hueOff val="607157"/>
                <a:satOff val="128"/>
                <a:lumOff val="-2745"/>
                <a:alphaOff val="0"/>
                <a:lumMod val="99000"/>
                <a:satMod val="120000"/>
                <a:shade val="78000"/>
              </a:schemeClr>
            </a:gs>
          </a:gsLst>
          <a:lin ang="5400000" scaled="0"/>
        </a:gradFill>
        <a:ln w="6350" cap="flat" cmpd="sng" algn="ctr">
          <a:solidFill>
            <a:schemeClr val="accent5">
              <a:hueOff val="607157"/>
              <a:satOff val="128"/>
              <a:lumOff val="-274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78691" tIns="12700" rIns="78691"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777124" y="484253"/>
        <a:ext cx="713700" cy="713700"/>
      </dsp:txXfrm>
    </dsp:sp>
    <dsp:sp modelId="{BE188ECC-71FA-4BC9-8858-DE4EC06E118B}">
      <dsp:nvSpPr>
        <dsp:cNvPr id="0" name=""/>
        <dsp:cNvSpPr/>
      </dsp:nvSpPr>
      <dsp:spPr>
        <a:xfrm>
          <a:off x="3529607" y="3364342"/>
          <a:ext cx="3208734" cy="72"/>
        </a:xfrm>
        <a:prstGeom prst="rect">
          <a:avLst/>
        </a:prstGeom>
        <a:gradFill rotWithShape="0">
          <a:gsLst>
            <a:gs pos="0">
              <a:schemeClr val="accent5">
                <a:hueOff val="910735"/>
                <a:satOff val="192"/>
                <a:lumOff val="-4118"/>
                <a:alphaOff val="0"/>
                <a:satMod val="103000"/>
                <a:lumMod val="102000"/>
                <a:tint val="94000"/>
              </a:schemeClr>
            </a:gs>
            <a:gs pos="50000">
              <a:schemeClr val="accent5">
                <a:hueOff val="910735"/>
                <a:satOff val="192"/>
                <a:lumOff val="-4118"/>
                <a:alphaOff val="0"/>
                <a:satMod val="110000"/>
                <a:lumMod val="100000"/>
                <a:shade val="100000"/>
              </a:schemeClr>
            </a:gs>
            <a:gs pos="100000">
              <a:schemeClr val="accent5">
                <a:hueOff val="910735"/>
                <a:satOff val="192"/>
                <a:lumOff val="-4118"/>
                <a:alphaOff val="0"/>
                <a:lumMod val="99000"/>
                <a:satMod val="120000"/>
                <a:shade val="78000"/>
              </a:schemeClr>
            </a:gs>
          </a:gsLst>
          <a:lin ang="5400000" scaled="0"/>
        </a:gradFill>
        <a:ln w="6350" cap="flat" cmpd="sng" algn="ctr">
          <a:solidFill>
            <a:schemeClr val="accent5">
              <a:hueOff val="910735"/>
              <a:satOff val="192"/>
              <a:lumOff val="-411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D90FCCA-B22D-4DF4-98C8-BC0A77CBB98B}">
      <dsp:nvSpPr>
        <dsp:cNvPr id="0" name=""/>
        <dsp:cNvSpPr/>
      </dsp:nvSpPr>
      <dsp:spPr>
        <a:xfrm>
          <a:off x="7059215" y="0"/>
          <a:ext cx="3208734" cy="3364414"/>
        </a:xfrm>
        <a:prstGeom prst="rect">
          <a:avLst/>
        </a:prstGeom>
        <a:solidFill>
          <a:schemeClr val="accent5">
            <a:tint val="40000"/>
            <a:alpha val="90000"/>
            <a:hueOff val="1521868"/>
            <a:satOff val="-1272"/>
            <a:lumOff val="-1734"/>
            <a:alphaOff val="0"/>
          </a:schemeClr>
        </a:solidFill>
        <a:ln w="6350" cap="flat" cmpd="sng" algn="ctr">
          <a:solidFill>
            <a:schemeClr val="accent5">
              <a:tint val="40000"/>
              <a:alpha val="90000"/>
              <a:hueOff val="1521868"/>
              <a:satOff val="-1272"/>
              <a:lumOff val="-173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0165" tIns="330200" rIns="250165" bIns="330200" numCol="1" spcCol="1270" anchor="t" anchorCtr="0">
          <a:noAutofit/>
        </a:bodyPr>
        <a:lstStyle/>
        <a:p>
          <a:pPr marL="0" lvl="0" indent="0" algn="l" defTabSz="889000">
            <a:lnSpc>
              <a:spcPct val="90000"/>
            </a:lnSpc>
            <a:spcBef>
              <a:spcPct val="0"/>
            </a:spcBef>
            <a:spcAft>
              <a:spcPct val="35000"/>
            </a:spcAft>
            <a:buNone/>
          </a:pPr>
          <a:r>
            <a:rPr lang="en-US" sz="2000" kern="1200" baseline="0" dirty="0"/>
            <a:t>Small praise teams should be used instead of a large choir.</a:t>
          </a:r>
          <a:endParaRPr lang="en-US" sz="2000" kern="1200" dirty="0"/>
        </a:p>
      </dsp:txBody>
      <dsp:txXfrm>
        <a:off x="7059215" y="1278477"/>
        <a:ext cx="3208734" cy="2018648"/>
      </dsp:txXfrm>
    </dsp:sp>
    <dsp:sp modelId="{68C7D610-4957-4DBD-B1EA-DE1B418EDC00}">
      <dsp:nvSpPr>
        <dsp:cNvPr id="0" name=""/>
        <dsp:cNvSpPr/>
      </dsp:nvSpPr>
      <dsp:spPr>
        <a:xfrm>
          <a:off x="8158920" y="336441"/>
          <a:ext cx="1009324" cy="1009324"/>
        </a:xfrm>
        <a:prstGeom prst="ellipse">
          <a:avLst/>
        </a:prstGeom>
        <a:gradFill rotWithShape="0">
          <a:gsLst>
            <a:gs pos="0">
              <a:schemeClr val="accent5">
                <a:hueOff val="1214313"/>
                <a:satOff val="256"/>
                <a:lumOff val="-5490"/>
                <a:alphaOff val="0"/>
                <a:satMod val="103000"/>
                <a:lumMod val="102000"/>
                <a:tint val="94000"/>
              </a:schemeClr>
            </a:gs>
            <a:gs pos="50000">
              <a:schemeClr val="accent5">
                <a:hueOff val="1214313"/>
                <a:satOff val="256"/>
                <a:lumOff val="-5490"/>
                <a:alphaOff val="0"/>
                <a:satMod val="110000"/>
                <a:lumMod val="100000"/>
                <a:shade val="100000"/>
              </a:schemeClr>
            </a:gs>
            <a:gs pos="100000">
              <a:schemeClr val="accent5">
                <a:hueOff val="1214313"/>
                <a:satOff val="256"/>
                <a:lumOff val="-5490"/>
                <a:alphaOff val="0"/>
                <a:lumMod val="99000"/>
                <a:satMod val="120000"/>
                <a:shade val="78000"/>
              </a:schemeClr>
            </a:gs>
          </a:gsLst>
          <a:lin ang="5400000" scaled="0"/>
        </a:gradFill>
        <a:ln w="6350" cap="flat" cmpd="sng" algn="ctr">
          <a:solidFill>
            <a:schemeClr val="accent5">
              <a:hueOff val="1214313"/>
              <a:satOff val="256"/>
              <a:lumOff val="-549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78691" tIns="12700" rIns="78691"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306732" y="484253"/>
        <a:ext cx="713700" cy="713700"/>
      </dsp:txXfrm>
    </dsp:sp>
    <dsp:sp modelId="{8EF14FE9-4090-49B8-934A-53F9EE520792}">
      <dsp:nvSpPr>
        <dsp:cNvPr id="0" name=""/>
        <dsp:cNvSpPr/>
      </dsp:nvSpPr>
      <dsp:spPr>
        <a:xfrm>
          <a:off x="7059215" y="3364342"/>
          <a:ext cx="3208734" cy="72"/>
        </a:xfrm>
        <a:prstGeom prst="rect">
          <a:avLst/>
        </a:prstGeom>
        <a:gradFill rotWithShape="0">
          <a:gsLst>
            <a:gs pos="0">
              <a:schemeClr val="accent5">
                <a:hueOff val="1517891"/>
                <a:satOff val="320"/>
                <a:lumOff val="-6863"/>
                <a:alphaOff val="0"/>
                <a:satMod val="103000"/>
                <a:lumMod val="102000"/>
                <a:tint val="94000"/>
              </a:schemeClr>
            </a:gs>
            <a:gs pos="50000">
              <a:schemeClr val="accent5">
                <a:hueOff val="1517891"/>
                <a:satOff val="320"/>
                <a:lumOff val="-6863"/>
                <a:alphaOff val="0"/>
                <a:satMod val="110000"/>
                <a:lumMod val="100000"/>
                <a:shade val="100000"/>
              </a:schemeClr>
            </a:gs>
            <a:gs pos="100000">
              <a:schemeClr val="accent5">
                <a:hueOff val="1517891"/>
                <a:satOff val="320"/>
                <a:lumOff val="-6863"/>
                <a:alphaOff val="0"/>
                <a:lumMod val="99000"/>
                <a:satMod val="120000"/>
                <a:shade val="78000"/>
              </a:schemeClr>
            </a:gs>
          </a:gsLst>
          <a:lin ang="5400000" scaled="0"/>
        </a:gradFill>
        <a:ln w="6350" cap="flat" cmpd="sng" algn="ctr">
          <a:solidFill>
            <a:schemeClr val="accent5">
              <a:hueOff val="1517891"/>
              <a:satOff val="320"/>
              <a:lumOff val="-686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CF89B0-7D1B-441F-B0BD-261DCFEA06AA}">
      <dsp:nvSpPr>
        <dsp:cNvPr id="0" name=""/>
        <dsp:cNvSpPr/>
      </dsp:nvSpPr>
      <dsp:spPr>
        <a:xfrm>
          <a:off x="0" y="677"/>
          <a:ext cx="5927575" cy="158650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0B4711-B793-44FE-90B2-E7698775A101}">
      <dsp:nvSpPr>
        <dsp:cNvPr id="0" name=""/>
        <dsp:cNvSpPr/>
      </dsp:nvSpPr>
      <dsp:spPr>
        <a:xfrm>
          <a:off x="479918" y="357642"/>
          <a:ext cx="872579" cy="87257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D68855F-6160-4FF1-BF15-CD5E43A2BCAF}">
      <dsp:nvSpPr>
        <dsp:cNvPr id="0" name=""/>
        <dsp:cNvSpPr/>
      </dsp:nvSpPr>
      <dsp:spPr>
        <a:xfrm>
          <a:off x="1832416" y="677"/>
          <a:ext cx="4095158" cy="1586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905" tIns="167905" rIns="167905" bIns="167905" numCol="1" spcCol="1270" anchor="ctr" anchorCtr="0">
          <a:noAutofit/>
        </a:bodyPr>
        <a:lstStyle/>
        <a:p>
          <a:pPr marL="0" lvl="0" indent="0" algn="l" defTabSz="622300">
            <a:lnSpc>
              <a:spcPct val="90000"/>
            </a:lnSpc>
            <a:spcBef>
              <a:spcPct val="0"/>
            </a:spcBef>
            <a:spcAft>
              <a:spcPct val="35000"/>
            </a:spcAft>
            <a:buNone/>
          </a:pPr>
          <a:r>
            <a:rPr lang="en-US" sz="1400" kern="1200" dirty="0"/>
            <a:t>Do not walk to give offerings, nor pass communion elements. </a:t>
          </a:r>
        </a:p>
      </dsp:txBody>
      <dsp:txXfrm>
        <a:off x="1832416" y="677"/>
        <a:ext cx="4095158" cy="1586507"/>
      </dsp:txXfrm>
    </dsp:sp>
    <dsp:sp modelId="{C2C778F7-A50C-4B2C-8F95-BC5FC90D36EE}">
      <dsp:nvSpPr>
        <dsp:cNvPr id="0" name=""/>
        <dsp:cNvSpPr/>
      </dsp:nvSpPr>
      <dsp:spPr>
        <a:xfrm>
          <a:off x="0" y="1983812"/>
          <a:ext cx="5927575" cy="158650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E43A68-E50C-4507-9A62-2581A8D0BDA3}">
      <dsp:nvSpPr>
        <dsp:cNvPr id="0" name=""/>
        <dsp:cNvSpPr/>
      </dsp:nvSpPr>
      <dsp:spPr>
        <a:xfrm>
          <a:off x="479918" y="2340776"/>
          <a:ext cx="872579" cy="87257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C8D5CE-9338-46F2-9D75-3C3B94F1AA10}">
      <dsp:nvSpPr>
        <dsp:cNvPr id="0" name=""/>
        <dsp:cNvSpPr/>
      </dsp:nvSpPr>
      <dsp:spPr>
        <a:xfrm>
          <a:off x="1832416" y="1983812"/>
          <a:ext cx="4095158" cy="1586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905" tIns="167905" rIns="167905" bIns="167905" numCol="1" spcCol="1270" anchor="ctr" anchorCtr="0">
          <a:noAutofit/>
        </a:bodyPr>
        <a:lstStyle/>
        <a:p>
          <a:pPr marL="0" lvl="0" indent="0" algn="l" defTabSz="622300">
            <a:lnSpc>
              <a:spcPct val="90000"/>
            </a:lnSpc>
            <a:spcBef>
              <a:spcPct val="0"/>
            </a:spcBef>
            <a:spcAft>
              <a:spcPct val="35000"/>
            </a:spcAft>
            <a:buNone/>
          </a:pPr>
          <a:r>
            <a:rPr lang="en-US" sz="1400" kern="1200" dirty="0"/>
            <a:t>When giving offerings either give online or place them in baskets as they exit the building. On communion Sunday, place the elements in the communion holders located on the pews or have them prepackaged in the entrance and allow the worshipper to pick up as they enter. </a:t>
          </a:r>
        </a:p>
      </dsp:txBody>
      <dsp:txXfrm>
        <a:off x="1832416" y="1983812"/>
        <a:ext cx="4095158" cy="1586507"/>
      </dsp:txXfrm>
    </dsp:sp>
    <dsp:sp modelId="{E706B388-8812-4426-84BA-8F79C4369E53}">
      <dsp:nvSpPr>
        <dsp:cNvPr id="0" name=""/>
        <dsp:cNvSpPr/>
      </dsp:nvSpPr>
      <dsp:spPr>
        <a:xfrm>
          <a:off x="0" y="3966947"/>
          <a:ext cx="5927575" cy="158650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BB22D8-D050-4EF5-BBF9-22BAB49510B6}">
      <dsp:nvSpPr>
        <dsp:cNvPr id="0" name=""/>
        <dsp:cNvSpPr/>
      </dsp:nvSpPr>
      <dsp:spPr>
        <a:xfrm>
          <a:off x="479918" y="4323911"/>
          <a:ext cx="872579" cy="87257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84368D-A233-46D1-A723-2362F41CADF4}">
      <dsp:nvSpPr>
        <dsp:cNvPr id="0" name=""/>
        <dsp:cNvSpPr/>
      </dsp:nvSpPr>
      <dsp:spPr>
        <a:xfrm>
          <a:off x="1832416" y="3966947"/>
          <a:ext cx="4095158" cy="1586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905" tIns="167905" rIns="167905" bIns="167905" numCol="1" spcCol="1270" anchor="ctr" anchorCtr="0">
          <a:noAutofit/>
        </a:bodyPr>
        <a:lstStyle/>
        <a:p>
          <a:pPr marL="0" lvl="0" indent="0" algn="l" defTabSz="622300">
            <a:lnSpc>
              <a:spcPct val="90000"/>
            </a:lnSpc>
            <a:spcBef>
              <a:spcPct val="0"/>
            </a:spcBef>
            <a:spcAft>
              <a:spcPct val="35000"/>
            </a:spcAft>
            <a:buNone/>
          </a:pPr>
          <a:r>
            <a:rPr lang="en-US" sz="1400" kern="1200" dirty="0"/>
            <a:t>Dismiss in an orderly matter.</a:t>
          </a:r>
        </a:p>
      </dsp:txBody>
      <dsp:txXfrm>
        <a:off x="1832416" y="3966947"/>
        <a:ext cx="4095158" cy="15865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52FCA-6DA2-4CE6-BF07-912AE2993F8D}">
      <dsp:nvSpPr>
        <dsp:cNvPr id="0" name=""/>
        <dsp:cNvSpPr/>
      </dsp:nvSpPr>
      <dsp:spPr>
        <a:xfrm rot="10800000">
          <a:off x="1183023" y="1629"/>
          <a:ext cx="4309827" cy="615214"/>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293" tIns="110490" rIns="206248"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Cleaning is Key!</a:t>
          </a:r>
        </a:p>
      </dsp:txBody>
      <dsp:txXfrm rot="10800000">
        <a:off x="1336826" y="1629"/>
        <a:ext cx="4156024" cy="615214"/>
      </dsp:txXfrm>
    </dsp:sp>
    <dsp:sp modelId="{E18D4129-E636-4C18-BD4B-B254195A218F}">
      <dsp:nvSpPr>
        <dsp:cNvPr id="0" name=""/>
        <dsp:cNvSpPr/>
      </dsp:nvSpPr>
      <dsp:spPr>
        <a:xfrm>
          <a:off x="594190" y="0"/>
          <a:ext cx="615214" cy="615214"/>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4CE0ADB-F875-46DB-95D0-08B3F260D84F}">
      <dsp:nvSpPr>
        <dsp:cNvPr id="0" name=""/>
        <dsp:cNvSpPr/>
      </dsp:nvSpPr>
      <dsp:spPr>
        <a:xfrm rot="10800000">
          <a:off x="1225197" y="771797"/>
          <a:ext cx="4253594" cy="615214"/>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293" tIns="110490" rIns="206248"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Proper Air Flow!</a:t>
          </a:r>
        </a:p>
      </dsp:txBody>
      <dsp:txXfrm rot="10800000">
        <a:off x="1379000" y="771797"/>
        <a:ext cx="4099791" cy="615214"/>
      </dsp:txXfrm>
    </dsp:sp>
    <dsp:sp modelId="{CCDB8A11-FD1B-4770-8714-6D12FFEC2247}">
      <dsp:nvSpPr>
        <dsp:cNvPr id="0" name=""/>
        <dsp:cNvSpPr/>
      </dsp:nvSpPr>
      <dsp:spPr>
        <a:xfrm>
          <a:off x="594584" y="771797"/>
          <a:ext cx="615214" cy="615214"/>
        </a:xfrm>
        <a:prstGeom prst="ellipse">
          <a:avLst/>
        </a:prstGeom>
        <a:blipFill>
          <a:blip xmlns:r="http://schemas.openxmlformats.org/officeDocument/2006/relationships" r:embed="rId3"/>
          <a:srcRect/>
          <a:stretch>
            <a:fillRect l="-2000" r="-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940B65-1A74-4F25-B9C4-9E449A491637}">
      <dsp:nvSpPr>
        <dsp:cNvPr id="0" name=""/>
        <dsp:cNvSpPr/>
      </dsp:nvSpPr>
      <dsp:spPr>
        <a:xfrm rot="10800000">
          <a:off x="1225197" y="1541965"/>
          <a:ext cx="4253594" cy="615214"/>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293" tIns="110490" rIns="206248"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Social Distance!</a:t>
          </a:r>
        </a:p>
      </dsp:txBody>
      <dsp:txXfrm rot="10800000">
        <a:off x="1379000" y="1541965"/>
        <a:ext cx="4099791" cy="615214"/>
      </dsp:txXfrm>
    </dsp:sp>
    <dsp:sp modelId="{BA9575C3-8ADD-4CA9-8944-56AD3868539F}">
      <dsp:nvSpPr>
        <dsp:cNvPr id="0" name=""/>
        <dsp:cNvSpPr/>
      </dsp:nvSpPr>
      <dsp:spPr>
        <a:xfrm>
          <a:off x="594584" y="1515511"/>
          <a:ext cx="615214" cy="615214"/>
        </a:xfrm>
        <a:prstGeom prst="ellipse">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A21D26-2A7F-4EAD-ABFF-A6E95E92F6AD}">
      <dsp:nvSpPr>
        <dsp:cNvPr id="0" name=""/>
        <dsp:cNvSpPr/>
      </dsp:nvSpPr>
      <dsp:spPr>
        <a:xfrm rot="10800000">
          <a:off x="1197805" y="249"/>
          <a:ext cx="4175749" cy="58407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7562" tIns="106680"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Face Coverings!</a:t>
          </a:r>
        </a:p>
      </dsp:txBody>
      <dsp:txXfrm rot="10800000">
        <a:off x="1343824" y="249"/>
        <a:ext cx="4029730" cy="584076"/>
      </dsp:txXfrm>
    </dsp:sp>
    <dsp:sp modelId="{A668737E-08BC-43A2-868D-FC2A7BC55549}">
      <dsp:nvSpPr>
        <dsp:cNvPr id="0" name=""/>
        <dsp:cNvSpPr/>
      </dsp:nvSpPr>
      <dsp:spPr>
        <a:xfrm>
          <a:off x="545216" y="44867"/>
          <a:ext cx="584076" cy="584076"/>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ADE680-D1D0-46F9-AC1E-42E440A1E1A2}">
      <dsp:nvSpPr>
        <dsp:cNvPr id="0" name=""/>
        <dsp:cNvSpPr/>
      </dsp:nvSpPr>
      <dsp:spPr>
        <a:xfrm rot="10800000">
          <a:off x="1197805" y="730345"/>
          <a:ext cx="4175749" cy="58407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7562" tIns="106680"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No Large Choirs!</a:t>
          </a:r>
        </a:p>
      </dsp:txBody>
      <dsp:txXfrm rot="10800000">
        <a:off x="1343824" y="730345"/>
        <a:ext cx="4029730" cy="584076"/>
      </dsp:txXfrm>
    </dsp:sp>
    <dsp:sp modelId="{606C05BD-747F-4862-B697-1E182BD1698A}">
      <dsp:nvSpPr>
        <dsp:cNvPr id="0" name=""/>
        <dsp:cNvSpPr/>
      </dsp:nvSpPr>
      <dsp:spPr>
        <a:xfrm>
          <a:off x="545216" y="730345"/>
          <a:ext cx="584076" cy="584076"/>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FCD2CB-4C3A-4B46-B853-A531C5744C87}">
      <dsp:nvSpPr>
        <dsp:cNvPr id="0" name=""/>
        <dsp:cNvSpPr/>
      </dsp:nvSpPr>
      <dsp:spPr>
        <a:xfrm rot="10800000">
          <a:off x="1197805" y="1460441"/>
          <a:ext cx="4175749" cy="58407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7562" tIns="106680" rIns="199136"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Brief Worship Services!</a:t>
          </a:r>
        </a:p>
      </dsp:txBody>
      <dsp:txXfrm rot="10800000">
        <a:off x="1343824" y="1460441"/>
        <a:ext cx="4029730" cy="584076"/>
      </dsp:txXfrm>
    </dsp:sp>
    <dsp:sp modelId="{81B7B52A-F4C2-45E5-A61D-4BADED956FD0}">
      <dsp:nvSpPr>
        <dsp:cNvPr id="0" name=""/>
        <dsp:cNvSpPr/>
      </dsp:nvSpPr>
      <dsp:spPr>
        <a:xfrm>
          <a:off x="545216" y="1420958"/>
          <a:ext cx="584076" cy="584076"/>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5/13/2021</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575705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5/13/2021</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218046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5/13/2021</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186479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5/13/2021</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996321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5/13/2021</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87598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5/13/2021</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624079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5/13/2021</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209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5/13/2021</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908752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5/13/2021</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14478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5/13/2021</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76878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5/13/2021</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47158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5/13/2021</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86896267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8">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Solo journey">
            <a:extLst>
              <a:ext uri="{FF2B5EF4-FFF2-40B4-BE49-F238E27FC236}">
                <a16:creationId xmlns:a16="http://schemas.microsoft.com/office/drawing/2014/main" id="{B08066FB-36A7-477E-B0C3-E4E02CA172DB}"/>
              </a:ext>
            </a:extLst>
          </p:cNvPr>
          <p:cNvPicPr>
            <a:picLocks noChangeAspect="1"/>
          </p:cNvPicPr>
          <p:nvPr/>
        </p:nvPicPr>
        <p:blipFill rotWithShape="1">
          <a:blip r:embed="rId2"/>
          <a:srcRect t="16435" b="8565"/>
          <a:stretch/>
        </p:blipFill>
        <p:spPr>
          <a:xfrm>
            <a:off x="13272" y="26514"/>
            <a:ext cx="12191980" cy="6857990"/>
          </a:xfrm>
          <a:prstGeom prst="rect">
            <a:avLst/>
          </a:prstGeom>
        </p:spPr>
      </p:pic>
      <p:sp>
        <p:nvSpPr>
          <p:cNvPr id="36" name="Rectangle 30">
            <a:extLst>
              <a:ext uri="{FF2B5EF4-FFF2-40B4-BE49-F238E27FC236}">
                <a16:creationId xmlns:a16="http://schemas.microsoft.com/office/drawing/2014/main" id="{5816E978-1809-4EE5-9DFC-90ECA301A7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tx1">
                  <a:alpha val="46000"/>
                </a:schemeClr>
              </a:gs>
              <a:gs pos="21000">
                <a:schemeClr val="tx1">
                  <a:alpha val="30000"/>
                </a:schemeClr>
              </a:gs>
              <a:gs pos="0">
                <a:schemeClr val="tx1">
                  <a:alpha val="0"/>
                </a:schemeClr>
              </a:gs>
              <a:gs pos="100000">
                <a:schemeClr val="tx1">
                  <a:alpha val="8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234B763-6D1B-450D-8F8A-279A7A6CC04C}"/>
              </a:ext>
            </a:extLst>
          </p:cNvPr>
          <p:cNvSpPr>
            <a:spLocks noGrp="1"/>
          </p:cNvSpPr>
          <p:nvPr>
            <p:ph type="ctrTitle"/>
          </p:nvPr>
        </p:nvSpPr>
        <p:spPr>
          <a:xfrm>
            <a:off x="960120" y="3681454"/>
            <a:ext cx="10268712" cy="1550896"/>
          </a:xfrm>
        </p:spPr>
        <p:txBody>
          <a:bodyPr anchor="b">
            <a:normAutofit/>
          </a:bodyPr>
          <a:lstStyle/>
          <a:p>
            <a:r>
              <a:rPr lang="en-US" sz="8100" dirty="0">
                <a:solidFill>
                  <a:srgbClr val="FFFFFF"/>
                </a:solidFill>
              </a:rPr>
              <a:t>Roadmap to Re-entry</a:t>
            </a:r>
          </a:p>
        </p:txBody>
      </p:sp>
      <p:sp>
        <p:nvSpPr>
          <p:cNvPr id="3" name="Subtitle 2">
            <a:extLst>
              <a:ext uri="{FF2B5EF4-FFF2-40B4-BE49-F238E27FC236}">
                <a16:creationId xmlns:a16="http://schemas.microsoft.com/office/drawing/2014/main" id="{FCD824CD-0EB9-4ED0-8738-A7360F4E8222}"/>
              </a:ext>
            </a:extLst>
          </p:cNvPr>
          <p:cNvSpPr>
            <a:spLocks noGrp="1"/>
          </p:cNvSpPr>
          <p:nvPr>
            <p:ph type="subTitle" idx="1"/>
          </p:nvPr>
        </p:nvSpPr>
        <p:spPr>
          <a:xfrm>
            <a:off x="960120" y="5406886"/>
            <a:ext cx="10268712" cy="628153"/>
          </a:xfrm>
        </p:spPr>
        <p:txBody>
          <a:bodyPr anchor="t">
            <a:normAutofit/>
          </a:bodyPr>
          <a:lstStyle/>
          <a:p>
            <a:r>
              <a:rPr lang="en-US" dirty="0"/>
              <a:t>Middle District Missionary Baptist Association </a:t>
            </a:r>
          </a:p>
        </p:txBody>
      </p:sp>
    </p:spTree>
    <p:extLst>
      <p:ext uri="{BB962C8B-B14F-4D97-AF65-F5344CB8AC3E}">
        <p14:creationId xmlns:p14="http://schemas.microsoft.com/office/powerpoint/2010/main" val="1157084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24"/>
                                        </p:tgtEl>
                                        <p:attrNameLst>
                                          <p:attrName>style.visibility</p:attrName>
                                        </p:attrNameLst>
                                      </p:cBhvr>
                                      <p:to>
                                        <p:strVal val="visible"/>
                                      </p:to>
                                    </p:set>
                                    <p:animEffect transition="in" filter="fade">
                                      <p:cBhvr>
                                        <p:cTn id="7" dur="700"/>
                                        <p:tgtEl>
                                          <p:spTgt spid="24"/>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45B42B6-26F8-4E25-839B-FB38F13BE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E818B8-4385-452E-8908-CF34C8E607FC}"/>
              </a:ext>
            </a:extLst>
          </p:cNvPr>
          <p:cNvSpPr>
            <a:spLocks noGrp="1"/>
          </p:cNvSpPr>
          <p:nvPr>
            <p:ph type="title"/>
          </p:nvPr>
        </p:nvSpPr>
        <p:spPr>
          <a:xfrm>
            <a:off x="960120" y="317814"/>
            <a:ext cx="10268712" cy="1700784"/>
          </a:xfrm>
        </p:spPr>
        <p:txBody>
          <a:bodyPr>
            <a:normAutofit/>
          </a:bodyPr>
          <a:lstStyle/>
          <a:p>
            <a:r>
              <a:rPr lang="en-US" sz="5600" dirty="0"/>
              <a:t>                        Churches</a:t>
            </a:r>
            <a:br>
              <a:rPr lang="en-US" sz="5600" dirty="0"/>
            </a:br>
            <a:r>
              <a:rPr lang="en-US" sz="5600" dirty="0"/>
              <a:t>     </a:t>
            </a:r>
          </a:p>
        </p:txBody>
      </p:sp>
      <p:graphicFrame>
        <p:nvGraphicFramePr>
          <p:cNvPr id="12" name="Content Placeholder 2">
            <a:extLst>
              <a:ext uri="{FF2B5EF4-FFF2-40B4-BE49-F238E27FC236}">
                <a16:creationId xmlns:a16="http://schemas.microsoft.com/office/drawing/2014/main" id="{3C801701-2A7E-4E17-B198-686F98157815}"/>
              </a:ext>
            </a:extLst>
          </p:cNvPr>
          <p:cNvGraphicFramePr>
            <a:graphicFrameLocks noGrp="1"/>
          </p:cNvGraphicFramePr>
          <p:nvPr>
            <p:ph idx="1"/>
            <p:extLst>
              <p:ext uri="{D42A27DB-BD31-4B8C-83A1-F6EECF244321}">
                <p14:modId xmlns:p14="http://schemas.microsoft.com/office/powerpoint/2010/main" val="1747454917"/>
              </p:ext>
            </p:extLst>
          </p:nvPr>
        </p:nvGraphicFramePr>
        <p:xfrm>
          <a:off x="960438" y="2745545"/>
          <a:ext cx="10267950" cy="3364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835178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9">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447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635333-7D02-4094-93BB-AED00743DF2E}"/>
              </a:ext>
            </a:extLst>
          </p:cNvPr>
          <p:cNvSpPr>
            <a:spLocks noGrp="1"/>
          </p:cNvSpPr>
          <p:nvPr>
            <p:ph type="title"/>
          </p:nvPr>
        </p:nvSpPr>
        <p:spPr>
          <a:xfrm>
            <a:off x="960120" y="643467"/>
            <a:ext cx="4628638" cy="5571066"/>
          </a:xfrm>
        </p:spPr>
        <p:txBody>
          <a:bodyPr>
            <a:normAutofit/>
          </a:bodyPr>
          <a:lstStyle/>
          <a:p>
            <a:r>
              <a:rPr lang="en-US" dirty="0"/>
              <a:t>Prepare the church for Opening</a:t>
            </a:r>
          </a:p>
        </p:txBody>
      </p:sp>
      <p:sp>
        <p:nvSpPr>
          <p:cNvPr id="17" name="Content Placeholder 2">
            <a:extLst>
              <a:ext uri="{FF2B5EF4-FFF2-40B4-BE49-F238E27FC236}">
                <a16:creationId xmlns:a16="http://schemas.microsoft.com/office/drawing/2014/main" id="{098F471C-63E9-4297-83E0-888971E16D62}"/>
              </a:ext>
            </a:extLst>
          </p:cNvPr>
          <p:cNvSpPr>
            <a:spLocks noGrp="1"/>
          </p:cNvSpPr>
          <p:nvPr>
            <p:ph idx="1"/>
          </p:nvPr>
        </p:nvSpPr>
        <p:spPr>
          <a:xfrm>
            <a:off x="6578344" y="1286934"/>
            <a:ext cx="4653536" cy="5571066"/>
          </a:xfrm>
        </p:spPr>
        <p:txBody>
          <a:bodyPr anchor="ctr">
            <a:normAutofit fontScale="25000" lnSpcReduction="20000"/>
          </a:bodyPr>
          <a:lstStyle/>
          <a:p>
            <a:pPr marL="342900" indent="-342900">
              <a:lnSpc>
                <a:spcPct val="91000"/>
              </a:lnSpc>
              <a:spcBef>
                <a:spcPts val="0"/>
              </a:spcBef>
              <a:spcAft>
                <a:spcPts val="1200"/>
              </a:spcAft>
              <a:buFont typeface="Arial" panose="020B0604020202020204" pitchFamily="34" charset="0"/>
              <a:buChar char="•"/>
              <a:tabLst>
                <a:tab pos="457200" algn="l"/>
              </a:tabLst>
            </a:pPr>
            <a:r>
              <a:rPr lang="en-US" sz="6400" dirty="0">
                <a:effectLst/>
                <a:latin typeface="Georgia" panose="02040502050405020303" pitchFamily="18" charset="0"/>
                <a:ea typeface="Times New Roman" panose="02020603050405020304" pitchFamily="18" charset="0"/>
                <a:cs typeface="Times New Roman" panose="02020603050405020304" pitchFamily="18" charset="0"/>
              </a:rPr>
              <a:t>Deep clean the entire church. Have the carpets professionally cleaned, sanitize pews, bathrooms, doorknobs, light switches, all musical equipment, and microphones.</a:t>
            </a:r>
          </a:p>
          <a:p>
            <a:pPr marL="342900" marR="0" lvl="0" indent="-342900">
              <a:lnSpc>
                <a:spcPct val="91000"/>
              </a:lnSpc>
              <a:spcBef>
                <a:spcPts val="0"/>
              </a:spcBef>
              <a:spcAft>
                <a:spcPts val="1200"/>
              </a:spcAft>
              <a:buFont typeface="Arial" panose="020B0604020202020204" pitchFamily="34" charset="0"/>
              <a:buChar char="•"/>
              <a:tabLst>
                <a:tab pos="457200" algn="l"/>
              </a:tabLst>
            </a:pPr>
            <a:r>
              <a:rPr lang="en-US" sz="6400" dirty="0">
                <a:effectLst/>
                <a:latin typeface="Georgia" panose="02040502050405020303" pitchFamily="18" charset="0"/>
                <a:ea typeface="Times New Roman" panose="02020603050405020304" pitchFamily="18" charset="0"/>
                <a:cs typeface="Times New Roman" panose="02020603050405020304" pitchFamily="18" charset="0"/>
              </a:rPr>
              <a:t>Have </a:t>
            </a:r>
            <a:r>
              <a:rPr lang="en-US" sz="6400" dirty="0">
                <a:latin typeface="Georgia" panose="02040502050405020303" pitchFamily="18" charset="0"/>
                <a:ea typeface="Times New Roman" panose="02020603050405020304" pitchFamily="18" charset="0"/>
                <a:cs typeface="Times New Roman" panose="02020603050405020304" pitchFamily="18" charset="0"/>
              </a:rPr>
              <a:t>touchless hand </a:t>
            </a:r>
            <a:r>
              <a:rPr lang="en-US" sz="6400" dirty="0">
                <a:effectLst/>
                <a:latin typeface="Georgia" panose="02040502050405020303" pitchFamily="18" charset="0"/>
                <a:ea typeface="Times New Roman" panose="02020603050405020304" pitchFamily="18" charset="0"/>
                <a:cs typeface="Times New Roman" panose="02020603050405020304" pitchFamily="18" charset="0"/>
              </a:rPr>
              <a:t>sanitizer stations throughout the church.</a:t>
            </a:r>
            <a:endParaRPr lang="en-US" sz="6400" dirty="0">
              <a:effectLst/>
              <a:latin typeface="Georgia" panose="02040502050405020303" pitchFamily="18" charset="0"/>
              <a:ea typeface="Calibri" panose="020F0502020204030204" pitchFamily="34" charset="0"/>
              <a:cs typeface="Times New Roman" panose="02020603050405020304" pitchFamily="18" charset="0"/>
            </a:endParaRPr>
          </a:p>
          <a:p>
            <a:pPr marL="342900" marR="0" lvl="0" indent="-342900">
              <a:lnSpc>
                <a:spcPct val="91000"/>
              </a:lnSpc>
              <a:spcBef>
                <a:spcPts val="0"/>
              </a:spcBef>
              <a:spcAft>
                <a:spcPts val="1200"/>
              </a:spcAft>
              <a:buFont typeface="Arial" panose="020B0604020202020204" pitchFamily="34" charset="0"/>
              <a:buChar char="•"/>
              <a:tabLst>
                <a:tab pos="457200" algn="l"/>
              </a:tabLst>
            </a:pPr>
            <a:r>
              <a:rPr lang="en-US" sz="6400" dirty="0">
                <a:latin typeface="Georgia" panose="02040502050405020303" pitchFamily="18" charset="0"/>
                <a:ea typeface="Times New Roman" panose="02020603050405020304" pitchFamily="18" charset="0"/>
                <a:cs typeface="Times New Roman" panose="02020603050405020304" pitchFamily="18" charset="0"/>
              </a:rPr>
              <a:t>All filters should</a:t>
            </a:r>
            <a:r>
              <a:rPr lang="en-US" sz="6400" dirty="0">
                <a:effectLst/>
                <a:latin typeface="Georgia" panose="02040502050405020303" pitchFamily="18" charset="0"/>
                <a:ea typeface="Times New Roman" panose="02020603050405020304" pitchFamily="18" charset="0"/>
                <a:cs typeface="Times New Roman" panose="02020603050405020304" pitchFamily="18" charset="0"/>
              </a:rPr>
              <a:t> be replaced throughout the building.</a:t>
            </a:r>
          </a:p>
          <a:p>
            <a:pPr marL="342900" marR="0" lvl="0" indent="-342900">
              <a:lnSpc>
                <a:spcPct val="91000"/>
              </a:lnSpc>
              <a:spcBef>
                <a:spcPts val="0"/>
              </a:spcBef>
              <a:spcAft>
                <a:spcPts val="1200"/>
              </a:spcAft>
              <a:buFont typeface="Arial" panose="020B0604020202020204" pitchFamily="34" charset="0"/>
              <a:buChar char="•"/>
              <a:tabLst>
                <a:tab pos="457200" algn="l"/>
              </a:tabLst>
            </a:pPr>
            <a:r>
              <a:rPr lang="en-US" sz="6400" dirty="0">
                <a:effectLst/>
                <a:latin typeface="Georgia" panose="02040502050405020303" pitchFamily="18" charset="0"/>
                <a:ea typeface="Calibri" panose="020F0502020204030204" pitchFamily="34" charset="0"/>
                <a:cs typeface="Times New Roman" panose="02020603050405020304" pitchFamily="18" charset="0"/>
              </a:rPr>
              <a:t>Remove Bibles and Hymnals.</a:t>
            </a:r>
          </a:p>
          <a:p>
            <a:pPr marL="342900" marR="0" lvl="0" indent="-342900">
              <a:lnSpc>
                <a:spcPct val="91000"/>
              </a:lnSpc>
              <a:spcBef>
                <a:spcPts val="0"/>
              </a:spcBef>
              <a:spcAft>
                <a:spcPts val="1200"/>
              </a:spcAft>
              <a:buFont typeface="Arial" panose="020B0604020202020204" pitchFamily="34" charset="0"/>
              <a:buChar char="•"/>
              <a:tabLst>
                <a:tab pos="457200" algn="l"/>
              </a:tabLst>
            </a:pPr>
            <a:r>
              <a:rPr lang="en-US" sz="6400" dirty="0">
                <a:effectLst/>
                <a:latin typeface="Georgia" panose="02040502050405020303" pitchFamily="18" charset="0"/>
                <a:ea typeface="Calibri" panose="020F0502020204030204" pitchFamily="34" charset="0"/>
                <a:cs typeface="Times New Roman" panose="02020603050405020304" pitchFamily="18" charset="0"/>
              </a:rPr>
              <a:t>Decide how members will follow scriptural readings: Wall monitors, personal electronic devices, etc.</a:t>
            </a:r>
          </a:p>
          <a:p>
            <a:pPr marL="342900" indent="-342900">
              <a:lnSpc>
                <a:spcPct val="91000"/>
              </a:lnSpc>
              <a:spcBef>
                <a:spcPts val="0"/>
              </a:spcBef>
              <a:spcAft>
                <a:spcPts val="1200"/>
              </a:spcAft>
              <a:buFont typeface="Arial" panose="020B0604020202020204" pitchFamily="34" charset="0"/>
              <a:buChar char="•"/>
              <a:tabLst>
                <a:tab pos="457200" algn="l"/>
              </a:tabLst>
            </a:pPr>
            <a:r>
              <a:rPr lang="en-US" sz="6400" b="0" dirty="0">
                <a:effectLst/>
                <a:latin typeface="Georgia" panose="02040502050405020303" pitchFamily="18" charset="0"/>
                <a:ea typeface="Times New Roman" panose="02020603050405020304" pitchFamily="18" charset="0"/>
              </a:rPr>
              <a:t>Post signs about not shaking hands and doing non-contact greetings. </a:t>
            </a:r>
          </a:p>
          <a:p>
            <a:pPr marL="342900" indent="-342900">
              <a:lnSpc>
                <a:spcPct val="91000"/>
              </a:lnSpc>
              <a:spcBef>
                <a:spcPts val="0"/>
              </a:spcBef>
              <a:spcAft>
                <a:spcPts val="1200"/>
              </a:spcAft>
              <a:buFont typeface="Arial" panose="020B0604020202020204" pitchFamily="34" charset="0"/>
              <a:buChar char="•"/>
              <a:tabLst>
                <a:tab pos="457200" algn="l"/>
              </a:tabLst>
            </a:pPr>
            <a:r>
              <a:rPr lang="en-US" sz="6400" b="0" dirty="0">
                <a:effectLst/>
                <a:latin typeface="Georgia" panose="02040502050405020303" pitchFamily="18" charset="0"/>
                <a:ea typeface="Times New Roman" panose="02020603050405020304" pitchFamily="18" charset="0"/>
              </a:rPr>
              <a:t>Establish capacity limits.</a:t>
            </a:r>
          </a:p>
          <a:p>
            <a:pPr marL="342900" indent="-342900">
              <a:lnSpc>
                <a:spcPct val="91000"/>
              </a:lnSpc>
              <a:spcBef>
                <a:spcPts val="0"/>
              </a:spcBef>
              <a:spcAft>
                <a:spcPts val="1200"/>
              </a:spcAft>
              <a:buFont typeface="Arial" panose="020B0604020202020204" pitchFamily="34" charset="0"/>
              <a:buChar char="•"/>
              <a:tabLst>
                <a:tab pos="457200" algn="l"/>
              </a:tabLst>
            </a:pPr>
            <a:r>
              <a:rPr lang="en-US" sz="6400" dirty="0">
                <a:latin typeface="Georgia" panose="02040502050405020303" pitchFamily="18" charset="0"/>
              </a:rPr>
              <a:t>Post “No Vacancy” signs outside when capacity is reached.</a:t>
            </a:r>
          </a:p>
          <a:p>
            <a:pPr marL="342900" indent="-342900">
              <a:lnSpc>
                <a:spcPct val="91000"/>
              </a:lnSpc>
              <a:spcBef>
                <a:spcPts val="0"/>
              </a:spcBef>
              <a:spcAft>
                <a:spcPts val="1200"/>
              </a:spcAft>
              <a:buFont typeface="Arial" panose="020B0604020202020204" pitchFamily="34" charset="0"/>
              <a:buChar char="•"/>
              <a:tabLst>
                <a:tab pos="457200" algn="l"/>
              </a:tabLst>
            </a:pPr>
            <a:r>
              <a:rPr lang="en-US" sz="6400" dirty="0">
                <a:latin typeface="Georgia" panose="02040502050405020303" pitchFamily="18" charset="0"/>
              </a:rPr>
              <a:t>Establish what your order of service will be.</a:t>
            </a:r>
          </a:p>
          <a:p>
            <a:pPr marL="342900" indent="-342900">
              <a:lnSpc>
                <a:spcPct val="91000"/>
              </a:lnSpc>
              <a:spcBef>
                <a:spcPts val="0"/>
              </a:spcBef>
              <a:spcAft>
                <a:spcPts val="1200"/>
              </a:spcAft>
              <a:buFont typeface="Arial" panose="020B0604020202020204" pitchFamily="34" charset="0"/>
              <a:buChar char="•"/>
              <a:tabLst>
                <a:tab pos="457200" algn="l"/>
              </a:tabLst>
            </a:pPr>
            <a:r>
              <a:rPr lang="en-US" sz="6400" b="0" dirty="0">
                <a:effectLst/>
                <a:latin typeface="Georgia" panose="02040502050405020303" pitchFamily="18" charset="0"/>
                <a:ea typeface="Times New Roman" panose="02020603050405020304" pitchFamily="18" charset="0"/>
              </a:rPr>
              <a:t>Include worship alternatives: Online worship, conference call worship, etc.</a:t>
            </a:r>
          </a:p>
          <a:p>
            <a:pPr marL="342900" indent="-342900">
              <a:lnSpc>
                <a:spcPct val="91000"/>
              </a:lnSpc>
              <a:spcBef>
                <a:spcPts val="0"/>
              </a:spcBef>
              <a:spcAft>
                <a:spcPts val="1200"/>
              </a:spcAft>
              <a:buFont typeface="Arial" panose="020B0604020202020204" pitchFamily="34" charset="0"/>
              <a:buChar char="•"/>
              <a:tabLst>
                <a:tab pos="457200" algn="l"/>
              </a:tabLst>
            </a:pPr>
            <a:r>
              <a:rPr lang="en-US" sz="6400" dirty="0">
                <a:effectLst/>
                <a:latin typeface="Georgia" panose="02040502050405020303" pitchFamily="18" charset="0"/>
                <a:ea typeface="Times New Roman" panose="02020603050405020304" pitchFamily="18" charset="0"/>
                <a:cs typeface="Times New Roman" panose="02020603050405020304" pitchFamily="18" charset="0"/>
              </a:rPr>
              <a:t>Inform the congregation through email, text</a:t>
            </a:r>
            <a:r>
              <a:rPr lang="en-US" sz="6400" dirty="0">
                <a:latin typeface="Georgia" panose="02040502050405020303" pitchFamily="18" charset="0"/>
                <a:ea typeface="Times New Roman" panose="02020603050405020304" pitchFamily="18" charset="0"/>
                <a:cs typeface="Times New Roman" panose="02020603050405020304" pitchFamily="18" charset="0"/>
              </a:rPr>
              <a:t> </a:t>
            </a:r>
            <a:r>
              <a:rPr lang="en-US" sz="6400" dirty="0">
                <a:effectLst/>
                <a:latin typeface="Georgia" panose="02040502050405020303" pitchFamily="18" charset="0"/>
                <a:ea typeface="Times New Roman" panose="02020603050405020304" pitchFamily="18" charset="0"/>
                <a:cs typeface="Times New Roman" panose="02020603050405020304" pitchFamily="18" charset="0"/>
              </a:rPr>
              <a:t>and social media about how you will prepare the church for their arrival. Also, encourage members if they are sick, then they should stay home and join you online.</a:t>
            </a:r>
          </a:p>
          <a:p>
            <a:pPr>
              <a:lnSpc>
                <a:spcPct val="91000"/>
              </a:lnSpc>
              <a:spcBef>
                <a:spcPts val="0"/>
              </a:spcBef>
              <a:spcAft>
                <a:spcPts val="1200"/>
              </a:spcAft>
              <a:tabLst>
                <a:tab pos="457200" algn="l"/>
              </a:tabLst>
            </a:pPr>
            <a:endParaRPr lang="en-US" sz="7200" dirty="0">
              <a:effectLst/>
              <a:latin typeface="Georgia" panose="02040502050405020303" pitchFamily="18" charset="0"/>
              <a:ea typeface="Times New Roman" panose="02020603050405020304" pitchFamily="18" charset="0"/>
              <a:cs typeface="Times New Roman" panose="02020603050405020304" pitchFamily="18" charset="0"/>
            </a:endParaRPr>
          </a:p>
          <a:p>
            <a:pPr marL="342900" indent="-342900">
              <a:lnSpc>
                <a:spcPct val="91000"/>
              </a:lnSpc>
              <a:spcBef>
                <a:spcPts val="0"/>
              </a:spcBef>
              <a:spcAft>
                <a:spcPts val="1200"/>
              </a:spcAft>
              <a:buFont typeface="Arial" panose="020B0604020202020204" pitchFamily="34" charset="0"/>
              <a:buChar char="•"/>
              <a:tabLst>
                <a:tab pos="457200" algn="l"/>
              </a:tabLst>
            </a:pPr>
            <a:endParaRPr lang="en-US" sz="7200" dirty="0">
              <a:effectLst/>
              <a:latin typeface="Georgia" panose="02040502050405020303" pitchFamily="18" charset="0"/>
              <a:ea typeface="Times New Roman" panose="02020603050405020304" pitchFamily="18" charset="0"/>
              <a:cs typeface="Times New Roman" panose="02020603050405020304" pitchFamily="18" charset="0"/>
            </a:endParaRPr>
          </a:p>
          <a:p>
            <a:pPr>
              <a:lnSpc>
                <a:spcPct val="91000"/>
              </a:lnSpc>
              <a:spcBef>
                <a:spcPts val="0"/>
              </a:spcBef>
              <a:spcAft>
                <a:spcPts val="1200"/>
              </a:spcAft>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91000"/>
              </a:lnSpc>
              <a:spcBef>
                <a:spcPts val="0"/>
              </a:spcBef>
              <a:spcAft>
                <a:spcPts val="1200"/>
              </a:spcAft>
              <a:buFont typeface="Arial" panose="020B0604020202020204" pitchFamily="34" charset="0"/>
              <a:buChar char="•"/>
              <a:tabLst>
                <a:tab pos="457200" algn="l"/>
              </a:tabLst>
            </a:pPr>
            <a:endParaRPr lang="en-US" sz="1800" b="1" dirty="0">
              <a:effectLst/>
              <a:latin typeface="Georgia" panose="02040502050405020303" pitchFamily="18" charset="0"/>
              <a:ea typeface="Calibri" panose="020F0502020204030204" pitchFamily="34" charset="0"/>
            </a:endParaRPr>
          </a:p>
          <a:p>
            <a:pPr marL="342900" indent="-342900">
              <a:lnSpc>
                <a:spcPct val="91000"/>
              </a:lnSpc>
              <a:spcBef>
                <a:spcPts val="0"/>
              </a:spcBef>
              <a:spcAft>
                <a:spcPts val="1200"/>
              </a:spcAft>
              <a:buFont typeface="Arial" panose="020B0604020202020204" pitchFamily="34" charset="0"/>
              <a:buChar char="•"/>
              <a:tabLst>
                <a:tab pos="457200" algn="l"/>
              </a:tabLst>
            </a:pP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p>
            <a:pPr marR="0" lvl="0">
              <a:lnSpc>
                <a:spcPct val="91000"/>
              </a:lnSpc>
              <a:spcBef>
                <a:spcPts val="0"/>
              </a:spcBef>
              <a:spcAft>
                <a:spcPts val="1200"/>
              </a:spcAft>
              <a:tabLst>
                <a:tab pos="457200" algn="l"/>
              </a:tabLst>
            </a:pPr>
            <a:endParaRPr lang="en-US" sz="1800" dirty="0">
              <a:latin typeface="Georgia" panose="02040502050405020303" pitchFamily="18" charset="0"/>
              <a:ea typeface="Times New Roman" panose="02020603050405020304" pitchFamily="18" charset="0"/>
            </a:endParaRPr>
          </a:p>
          <a:p>
            <a:pPr>
              <a:lnSpc>
                <a:spcPct val="91000"/>
              </a:lnSpc>
            </a:pPr>
            <a:endParaRPr lang="en-US" sz="1800" dirty="0"/>
          </a:p>
        </p:txBody>
      </p:sp>
    </p:spTree>
    <p:extLst>
      <p:ext uri="{BB962C8B-B14F-4D97-AF65-F5344CB8AC3E}">
        <p14:creationId xmlns:p14="http://schemas.microsoft.com/office/powerpoint/2010/main" val="1016790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F0A04-17B5-4C37-89F1-3C23F2EE56E5}"/>
              </a:ext>
            </a:extLst>
          </p:cNvPr>
          <p:cNvSpPr>
            <a:spLocks noGrp="1"/>
          </p:cNvSpPr>
          <p:nvPr>
            <p:ph type="title"/>
          </p:nvPr>
        </p:nvSpPr>
        <p:spPr/>
        <p:txBody>
          <a:bodyPr/>
          <a:lstStyle/>
          <a:p>
            <a:r>
              <a:rPr lang="en-US" sz="1800" b="1" cap="all" spc="6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Service Times and Location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5400" dirty="0">
                <a:effectLst/>
                <a:latin typeface="Calibri" panose="020F0502020204030204" pitchFamily="34" charset="0"/>
                <a:ea typeface="Calibri" panose="020F0502020204030204" pitchFamily="34" charset="0"/>
                <a:cs typeface="Times New Roman" panose="02020603050405020304" pitchFamily="18" charset="0"/>
              </a:rPr>
              <a:t>service Times and Location</a:t>
            </a:r>
            <a:endParaRPr lang="en-US" sz="5400" dirty="0"/>
          </a:p>
        </p:txBody>
      </p:sp>
      <p:graphicFrame>
        <p:nvGraphicFramePr>
          <p:cNvPr id="5" name="Content Placeholder 2">
            <a:extLst>
              <a:ext uri="{FF2B5EF4-FFF2-40B4-BE49-F238E27FC236}">
                <a16:creationId xmlns:a16="http://schemas.microsoft.com/office/drawing/2014/main" id="{91C35AB5-2274-4A77-BB04-F048FA7F65E4}"/>
              </a:ext>
            </a:extLst>
          </p:cNvPr>
          <p:cNvGraphicFramePr>
            <a:graphicFrameLocks noGrp="1"/>
          </p:cNvGraphicFramePr>
          <p:nvPr>
            <p:ph idx="1"/>
            <p:extLst>
              <p:ext uri="{D42A27DB-BD31-4B8C-83A1-F6EECF244321}">
                <p14:modId xmlns:p14="http://schemas.microsoft.com/office/powerpoint/2010/main" val="4260237423"/>
              </p:ext>
            </p:extLst>
          </p:nvPr>
        </p:nvGraphicFramePr>
        <p:xfrm>
          <a:off x="960120" y="2587752"/>
          <a:ext cx="10268712" cy="3593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0869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45B42B6-26F8-4E25-839B-FB38F13BE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47984D-2E0B-4623-BC21-BA83B4B21320}"/>
              </a:ext>
            </a:extLst>
          </p:cNvPr>
          <p:cNvSpPr>
            <a:spLocks noGrp="1"/>
          </p:cNvSpPr>
          <p:nvPr>
            <p:ph type="title"/>
          </p:nvPr>
        </p:nvSpPr>
        <p:spPr>
          <a:xfrm>
            <a:off x="960120" y="317814"/>
            <a:ext cx="10268712" cy="1700784"/>
          </a:xfrm>
        </p:spPr>
        <p:txBody>
          <a:bodyPr>
            <a:normAutofit/>
          </a:bodyPr>
          <a:lstStyle/>
          <a:p>
            <a:r>
              <a:rPr lang="en-US" sz="6100" dirty="0">
                <a:effectLst/>
                <a:latin typeface="Calibri" panose="020F0502020204030204" pitchFamily="34" charset="0"/>
                <a:ea typeface="Calibri" panose="020F0502020204030204" pitchFamily="34" charset="0"/>
                <a:cs typeface="Times New Roman" panose="02020603050405020304" pitchFamily="18" charset="0"/>
              </a:rPr>
              <a:t>service Times and Location</a:t>
            </a:r>
            <a:endParaRPr lang="en-US" sz="6100" dirty="0"/>
          </a:p>
        </p:txBody>
      </p:sp>
      <p:graphicFrame>
        <p:nvGraphicFramePr>
          <p:cNvPr id="5" name="Content Placeholder 2">
            <a:extLst>
              <a:ext uri="{FF2B5EF4-FFF2-40B4-BE49-F238E27FC236}">
                <a16:creationId xmlns:a16="http://schemas.microsoft.com/office/drawing/2014/main" id="{3AAD052D-DD97-4792-A86C-876631D48E2F}"/>
              </a:ext>
            </a:extLst>
          </p:cNvPr>
          <p:cNvGraphicFramePr>
            <a:graphicFrameLocks noGrp="1"/>
          </p:cNvGraphicFramePr>
          <p:nvPr>
            <p:ph idx="1"/>
            <p:extLst>
              <p:ext uri="{D42A27DB-BD31-4B8C-83A1-F6EECF244321}">
                <p14:modId xmlns:p14="http://schemas.microsoft.com/office/powerpoint/2010/main" val="2395458278"/>
              </p:ext>
            </p:extLst>
          </p:nvPr>
        </p:nvGraphicFramePr>
        <p:xfrm>
          <a:off x="960438" y="2745545"/>
          <a:ext cx="10267950" cy="3364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8940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34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4877CD-34E4-4A15-92BA-69AB8F5E98FE}"/>
              </a:ext>
            </a:extLst>
          </p:cNvPr>
          <p:cNvSpPr>
            <a:spLocks noGrp="1"/>
          </p:cNvSpPr>
          <p:nvPr>
            <p:ph type="title"/>
          </p:nvPr>
        </p:nvSpPr>
        <p:spPr>
          <a:xfrm>
            <a:off x="960120" y="643467"/>
            <a:ext cx="3212593" cy="5571066"/>
          </a:xfrm>
        </p:spPr>
        <p:txBody>
          <a:bodyPr>
            <a:normAutofit/>
          </a:bodyPr>
          <a:lstStyle/>
          <a:p>
            <a:r>
              <a:rPr lang="en-US" sz="5600"/>
              <a:t>Service times and location</a:t>
            </a:r>
          </a:p>
        </p:txBody>
      </p:sp>
      <p:graphicFrame>
        <p:nvGraphicFramePr>
          <p:cNvPr id="15" name="Content Placeholder 2">
            <a:extLst>
              <a:ext uri="{FF2B5EF4-FFF2-40B4-BE49-F238E27FC236}">
                <a16:creationId xmlns:a16="http://schemas.microsoft.com/office/drawing/2014/main" id="{7A4658CC-6D9F-4A62-8DBC-CB555F15AA4C}"/>
              </a:ext>
            </a:extLst>
          </p:cNvPr>
          <p:cNvGraphicFramePr>
            <a:graphicFrameLocks noGrp="1"/>
          </p:cNvGraphicFramePr>
          <p:nvPr>
            <p:ph idx="1"/>
            <p:extLst>
              <p:ext uri="{D42A27DB-BD31-4B8C-83A1-F6EECF244321}">
                <p14:modId xmlns:p14="http://schemas.microsoft.com/office/powerpoint/2010/main" val="566394733"/>
              </p:ext>
            </p:extLst>
          </p:nvPr>
        </p:nvGraphicFramePr>
        <p:xfrm>
          <a:off x="5300812" y="643466"/>
          <a:ext cx="5927575" cy="5554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566371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415B3-E28F-4C80-9FD5-B21B62AB5EEA}"/>
              </a:ext>
            </a:extLst>
          </p:cNvPr>
          <p:cNvSpPr>
            <a:spLocks noGrp="1"/>
          </p:cNvSpPr>
          <p:nvPr>
            <p:ph type="title"/>
          </p:nvPr>
        </p:nvSpPr>
        <p:spPr>
          <a:xfrm>
            <a:off x="755374" y="317814"/>
            <a:ext cx="10654748" cy="1700784"/>
          </a:xfrm>
        </p:spPr>
        <p:txBody>
          <a:bodyPr>
            <a:normAutofit fontScale="90000"/>
          </a:bodyPr>
          <a:lstStyle/>
          <a:p>
            <a:pPr algn="ctr"/>
            <a:r>
              <a:rPr lang="en-US" dirty="0"/>
              <a:t> no more church </a:t>
            </a:r>
            <a:r>
              <a:rPr lang="en-US"/>
              <a:t>as usual</a:t>
            </a:r>
            <a:br>
              <a:rPr lang="en-US" dirty="0"/>
            </a:br>
            <a:endParaRPr lang="en-US" dirty="0"/>
          </a:p>
        </p:txBody>
      </p:sp>
      <p:sp>
        <p:nvSpPr>
          <p:cNvPr id="3" name="TextBox 2">
            <a:extLst>
              <a:ext uri="{FF2B5EF4-FFF2-40B4-BE49-F238E27FC236}">
                <a16:creationId xmlns:a16="http://schemas.microsoft.com/office/drawing/2014/main" id="{B4CF1BEE-2177-47C7-B7A0-1771BF8EEE73}"/>
              </a:ext>
            </a:extLst>
          </p:cNvPr>
          <p:cNvSpPr txBox="1"/>
          <p:nvPr/>
        </p:nvSpPr>
        <p:spPr>
          <a:xfrm>
            <a:off x="5371547" y="2754534"/>
            <a:ext cx="6396383" cy="7571303"/>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Georgia" panose="02040502050405020303" pitchFamily="18" charset="0"/>
              </a:rPr>
              <a:t>You are encouraged to use these Associational guidelines.</a:t>
            </a:r>
          </a:p>
          <a:p>
            <a:endParaRPr lang="en-US" dirty="0">
              <a:latin typeface="Georgia" panose="02040502050405020303" pitchFamily="18" charset="0"/>
            </a:endParaRPr>
          </a:p>
          <a:p>
            <a:pPr marL="285750" indent="-285750">
              <a:buFont typeface="Arial" panose="020B0604020202020204" pitchFamily="34" charset="0"/>
              <a:buChar char="•"/>
            </a:pPr>
            <a:r>
              <a:rPr lang="en-US" dirty="0">
                <a:latin typeface="Georgia" panose="02040502050405020303" pitchFamily="18" charset="0"/>
              </a:rPr>
              <a:t>These are only considerations, not mandates.</a:t>
            </a:r>
          </a:p>
          <a:p>
            <a:endParaRPr lang="en-US" dirty="0">
              <a:latin typeface="Georgia" panose="02040502050405020303" pitchFamily="18" charset="0"/>
            </a:endParaRPr>
          </a:p>
          <a:p>
            <a:pPr marL="285750" indent="-285750">
              <a:buFont typeface="Arial" panose="020B0604020202020204" pitchFamily="34" charset="0"/>
              <a:buChar char="•"/>
            </a:pPr>
            <a:r>
              <a:rPr lang="en-US" dirty="0">
                <a:latin typeface="Georgia" panose="02040502050405020303" pitchFamily="18" charset="0"/>
              </a:rPr>
              <a:t>Each church must make their own decisions about when and how to reopen.</a:t>
            </a:r>
          </a:p>
          <a:p>
            <a:endParaRPr lang="en-US" dirty="0">
              <a:latin typeface="Georgia" panose="02040502050405020303" pitchFamily="18" charset="0"/>
            </a:endParaRPr>
          </a:p>
          <a:p>
            <a:pPr marL="285750" indent="-285750">
              <a:buFont typeface="Arial" panose="020B0604020202020204" pitchFamily="34" charset="0"/>
              <a:buChar char="•"/>
            </a:pPr>
            <a:r>
              <a:rPr lang="en-US" dirty="0">
                <a:latin typeface="Georgia" panose="02040502050405020303" pitchFamily="18" charset="0"/>
              </a:rPr>
              <a:t>Have a written reentry plan with procedures and policies.</a:t>
            </a:r>
          </a:p>
          <a:p>
            <a:pPr marL="285750" indent="-285750">
              <a:buFont typeface="Arial" panose="020B0604020202020204" pitchFamily="34" charset="0"/>
              <a:buChar char="•"/>
            </a:pPr>
            <a:endParaRPr lang="en-US" dirty="0">
              <a:latin typeface="Georgia" panose="02040502050405020303" pitchFamily="18" charset="0"/>
            </a:endParaRPr>
          </a:p>
          <a:p>
            <a:pPr marL="285750" indent="-285750">
              <a:buFont typeface="Arial" panose="020B0604020202020204" pitchFamily="34" charset="0"/>
              <a:buChar char="•"/>
            </a:pPr>
            <a:r>
              <a:rPr lang="en-US" dirty="0">
                <a:latin typeface="Georgia" panose="02040502050405020303" pitchFamily="18" charset="0"/>
              </a:rPr>
              <a:t>Use disposable microphone covers, sanitizing wipes, etc.</a:t>
            </a:r>
          </a:p>
          <a:p>
            <a:endParaRPr lang="en-US" dirty="0">
              <a:latin typeface="Georgia" panose="02040502050405020303" pitchFamily="18" charset="0"/>
            </a:endParaRPr>
          </a:p>
          <a:p>
            <a:pPr marL="285750" indent="-285750">
              <a:buFont typeface="Arial" panose="020B0604020202020204" pitchFamily="34" charset="0"/>
              <a:buChar char="•"/>
            </a:pPr>
            <a:r>
              <a:rPr lang="en-US" dirty="0">
                <a:latin typeface="Georgia" panose="02040502050405020303" pitchFamily="18" charset="0"/>
              </a:rPr>
              <a:t>Have an additional plan if there is another Covid wave.</a:t>
            </a:r>
          </a:p>
          <a:p>
            <a:pPr marL="285750" indent="-285750">
              <a:buFont typeface="Arial" panose="020B0604020202020204" pitchFamily="34" charset="0"/>
              <a:buChar char="•"/>
            </a:pPr>
            <a:endParaRPr lang="en-US" dirty="0">
              <a:latin typeface="Georgia" panose="02040502050405020303" pitchFamily="18" charset="0"/>
            </a:endParaRPr>
          </a:p>
          <a:p>
            <a:pPr marL="285750" indent="-285750">
              <a:buFont typeface="Arial" panose="020B0604020202020204" pitchFamily="34" charset="0"/>
              <a:buChar char="•"/>
            </a:pPr>
            <a:endParaRPr lang="en-US" dirty="0">
              <a:latin typeface="Georgia" panose="02040502050405020303" pitchFamily="18" charset="0"/>
            </a:endParaRPr>
          </a:p>
          <a:p>
            <a:pPr marL="285750" indent="-285750">
              <a:buFont typeface="Arial" panose="020B0604020202020204" pitchFamily="34" charset="0"/>
              <a:buChar char="•"/>
            </a:pPr>
            <a:endParaRPr lang="en-US" dirty="0">
              <a:latin typeface="Georgia" panose="02040502050405020303" pitchFamily="18" charset="0"/>
            </a:endParaRPr>
          </a:p>
          <a:p>
            <a:pPr marL="285750" indent="-285750">
              <a:buFont typeface="Arial" panose="020B0604020202020204" pitchFamily="34" charset="0"/>
              <a:buChar char="•"/>
            </a:pPr>
            <a:endParaRPr lang="en-US" dirty="0">
              <a:latin typeface="Georgia" panose="02040502050405020303" pitchFamily="18" charset="0"/>
            </a:endParaRPr>
          </a:p>
          <a:p>
            <a:pPr marL="285750" indent="-285750">
              <a:buFont typeface="Arial" panose="020B0604020202020204" pitchFamily="34" charset="0"/>
              <a:buChar char="•"/>
            </a:pPr>
            <a:endParaRPr lang="en-US" dirty="0">
              <a:latin typeface="Georgia" panose="02040502050405020303" pitchFamily="18" charset="0"/>
            </a:endParaRPr>
          </a:p>
          <a:p>
            <a:pPr marL="285750" indent="-285750">
              <a:buFont typeface="Arial" panose="020B0604020202020204" pitchFamily="34" charset="0"/>
              <a:buChar char="•"/>
            </a:pPr>
            <a:endParaRPr lang="en-US" dirty="0">
              <a:latin typeface="Georgia" panose="02040502050405020303" pitchFamily="18" charset="0"/>
            </a:endParaRPr>
          </a:p>
          <a:p>
            <a:pPr marL="285750" indent="-285750">
              <a:buFont typeface="Arial" panose="020B0604020202020204" pitchFamily="34" charset="0"/>
              <a:buChar char="•"/>
            </a:pPr>
            <a:endParaRPr lang="en-US" dirty="0">
              <a:latin typeface="Georgia" panose="02040502050405020303" pitchFamily="18" charset="0"/>
            </a:endParaRPr>
          </a:p>
          <a:p>
            <a:pPr marL="285750" indent="-285750">
              <a:buFont typeface="Arial" panose="020B0604020202020204" pitchFamily="34" charset="0"/>
              <a:buChar char="•"/>
            </a:pPr>
            <a:endParaRPr lang="en-US" dirty="0">
              <a:latin typeface="Georgia" panose="02040502050405020303" pitchFamily="18" charset="0"/>
            </a:endParaRPr>
          </a:p>
          <a:p>
            <a:pPr marL="285750" indent="-285750">
              <a:buFont typeface="Arial" panose="020B0604020202020204" pitchFamily="34" charset="0"/>
              <a:buChar char="•"/>
            </a:pPr>
            <a:endParaRPr lang="en-US" dirty="0">
              <a:latin typeface="Georgia" panose="02040502050405020303" pitchFamily="18" charset="0"/>
            </a:endParaRPr>
          </a:p>
          <a:p>
            <a:endParaRPr lang="en-US" dirty="0">
              <a:latin typeface="Georgia" panose="02040502050405020303" pitchFamily="18" charset="0"/>
            </a:endParaRPr>
          </a:p>
          <a:p>
            <a:pPr marL="285750" indent="-285750">
              <a:buFont typeface="Arial" panose="020B0604020202020204" pitchFamily="34" charset="0"/>
              <a:buChar char="•"/>
            </a:pPr>
            <a:endParaRPr lang="en-US" dirty="0">
              <a:latin typeface="Georgia" panose="02040502050405020303" pitchFamily="18" charset="0"/>
            </a:endParaRPr>
          </a:p>
          <a:p>
            <a:pPr marL="285750" indent="-285750">
              <a:buFont typeface="Arial" panose="020B0604020202020204" pitchFamily="34" charset="0"/>
              <a:buChar char="•"/>
            </a:pPr>
            <a:endParaRPr lang="en-US" dirty="0">
              <a:latin typeface="Georgia" panose="02040502050405020303" pitchFamily="18" charset="0"/>
            </a:endParaRPr>
          </a:p>
          <a:p>
            <a:pPr marL="285750" indent="-285750">
              <a:buFont typeface="Arial" panose="020B0604020202020204" pitchFamily="34" charset="0"/>
              <a:buChar char="•"/>
            </a:pPr>
            <a:endParaRPr lang="en-US" dirty="0">
              <a:latin typeface="Georgia" panose="02040502050405020303" pitchFamily="18" charset="0"/>
            </a:endParaRPr>
          </a:p>
          <a:p>
            <a:pPr marL="285750" indent="-285750">
              <a:buFont typeface="Arial" panose="020B0604020202020204" pitchFamily="34" charset="0"/>
              <a:buChar char="•"/>
            </a:pPr>
            <a:endParaRPr lang="en-US" dirty="0">
              <a:latin typeface="Georgia" panose="02040502050405020303" pitchFamily="18" charset="0"/>
            </a:endParaRPr>
          </a:p>
        </p:txBody>
      </p:sp>
      <p:graphicFrame>
        <p:nvGraphicFramePr>
          <p:cNvPr id="6" name="Diagram 5">
            <a:extLst>
              <a:ext uri="{FF2B5EF4-FFF2-40B4-BE49-F238E27FC236}">
                <a16:creationId xmlns:a16="http://schemas.microsoft.com/office/drawing/2014/main" id="{84AFD138-B443-4166-94A8-7FCB21445952}"/>
              </a:ext>
            </a:extLst>
          </p:cNvPr>
          <p:cNvGraphicFramePr/>
          <p:nvPr>
            <p:extLst>
              <p:ext uri="{D42A27DB-BD31-4B8C-83A1-F6EECF244321}">
                <p14:modId xmlns:p14="http://schemas.microsoft.com/office/powerpoint/2010/main" val="1235383846"/>
              </p:ext>
            </p:extLst>
          </p:nvPr>
        </p:nvGraphicFramePr>
        <p:xfrm>
          <a:off x="-404280" y="2333677"/>
          <a:ext cx="6396383" cy="2158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a:extLst>
              <a:ext uri="{FF2B5EF4-FFF2-40B4-BE49-F238E27FC236}">
                <a16:creationId xmlns:a16="http://schemas.microsoft.com/office/drawing/2014/main" id="{79F96809-20DA-4F08-A660-15C8CCA4AEEC}"/>
              </a:ext>
            </a:extLst>
          </p:cNvPr>
          <p:cNvGraphicFramePr/>
          <p:nvPr>
            <p:extLst>
              <p:ext uri="{D42A27DB-BD31-4B8C-83A1-F6EECF244321}">
                <p14:modId xmlns:p14="http://schemas.microsoft.com/office/powerpoint/2010/main" val="2768352165"/>
              </p:ext>
            </p:extLst>
          </p:nvPr>
        </p:nvGraphicFramePr>
        <p:xfrm>
          <a:off x="-287220" y="4594472"/>
          <a:ext cx="6279323" cy="20447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03833901"/>
      </p:ext>
    </p:extLst>
  </p:cSld>
  <p:clrMapOvr>
    <a:masterClrMapping/>
  </p:clrMapOvr>
</p:sld>
</file>

<file path=ppt/theme/theme1.xml><?xml version="1.0" encoding="utf-8"?>
<a:theme xmlns:a="http://schemas.openxmlformats.org/drawingml/2006/main" name="JuxtaposeVTI">
  <a:themeElements>
    <a:clrScheme name="AnalogousFromLightSeedRightStep">
      <a:dk1>
        <a:srgbClr val="000000"/>
      </a:dk1>
      <a:lt1>
        <a:srgbClr val="FFFFFF"/>
      </a:lt1>
      <a:dk2>
        <a:srgbClr val="242A41"/>
      </a:dk2>
      <a:lt2>
        <a:srgbClr val="E8E2E4"/>
      </a:lt2>
      <a:accent1>
        <a:srgbClr val="80AA9E"/>
      </a:accent1>
      <a:accent2>
        <a:srgbClr val="77A7AE"/>
      </a:accent2>
      <a:accent3>
        <a:srgbClr val="8BA3C0"/>
      </a:accent3>
      <a:accent4>
        <a:srgbClr val="7F81BA"/>
      </a:accent4>
      <a:accent5>
        <a:srgbClr val="A896C6"/>
      </a:accent5>
      <a:accent6>
        <a:srgbClr val="AE7FBA"/>
      </a:accent6>
      <a:hlink>
        <a:srgbClr val="AE697D"/>
      </a:hlink>
      <a:folHlink>
        <a:srgbClr val="7F7F7F"/>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docProps/app.xml><?xml version="1.0" encoding="utf-8"?>
<Properties xmlns="http://schemas.openxmlformats.org/officeDocument/2006/extended-properties" xmlns:vt="http://schemas.openxmlformats.org/officeDocument/2006/docPropsVTypes">
  <TotalTime>473</TotalTime>
  <Words>522</Words>
  <Application>Microsoft Office PowerPoint</Application>
  <PresentationFormat>Widescreen</PresentationFormat>
  <Paragraphs>72</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Franklin Gothic Demi Cond</vt:lpstr>
      <vt:lpstr>Franklin Gothic Medium</vt:lpstr>
      <vt:lpstr>Georgia</vt:lpstr>
      <vt:lpstr>Times New Roman</vt:lpstr>
      <vt:lpstr>Wingdings</vt:lpstr>
      <vt:lpstr>JuxtaposeVTI</vt:lpstr>
      <vt:lpstr>Roadmap to Re-entry</vt:lpstr>
      <vt:lpstr>                        Churches      </vt:lpstr>
      <vt:lpstr>Prepare the church for Opening</vt:lpstr>
      <vt:lpstr>Service Times and Location       service Times and Location</vt:lpstr>
      <vt:lpstr>service Times and Location</vt:lpstr>
      <vt:lpstr>Service times and location</vt:lpstr>
      <vt:lpstr> no more church as usual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Roadmap to Reentry</dc:title>
  <dc:creator>Reginald Wells</dc:creator>
  <cp:lastModifiedBy>Lula Gainez</cp:lastModifiedBy>
  <cp:revision>56</cp:revision>
  <dcterms:created xsi:type="dcterms:W3CDTF">2021-04-20T20:00:08Z</dcterms:created>
  <dcterms:modified xsi:type="dcterms:W3CDTF">2021-05-13T21:32:43Z</dcterms:modified>
</cp:coreProperties>
</file>