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5.jpg" ContentType="image/jpeg"/>
  <Override PartName="/ppt/notesSlides/notesSlide6.xml" ContentType="application/vnd.openxmlformats-officedocument.presentationml.notesSlide+xml"/>
  <Override PartName="/ppt/media/image17.jpg" ContentType="image/jpeg"/>
  <Override PartName="/ppt/media/image18.jpg" ContentType="image/jpeg"/>
  <Override PartName="/ppt/media/image22.jpg" ContentType="image/jpeg"/>
  <Override PartName="/ppt/media/image2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87" r:id="rId2"/>
    <p:sldId id="304" r:id="rId3"/>
    <p:sldId id="289" r:id="rId4"/>
    <p:sldId id="295" r:id="rId5"/>
    <p:sldId id="290" r:id="rId6"/>
    <p:sldId id="298" r:id="rId7"/>
    <p:sldId id="302" r:id="rId8"/>
    <p:sldId id="315" r:id="rId9"/>
    <p:sldId id="314" r:id="rId10"/>
    <p:sldId id="313" r:id="rId11"/>
    <p:sldId id="320" r:id="rId12"/>
    <p:sldId id="307" r:id="rId13"/>
    <p:sldId id="293" r:id="rId14"/>
    <p:sldId id="306" r:id="rId15"/>
    <p:sldId id="305" r:id="rId16"/>
    <p:sldId id="316" r:id="rId17"/>
    <p:sldId id="318" r:id="rId18"/>
    <p:sldId id="309" r:id="rId19"/>
    <p:sldId id="294" r:id="rId20"/>
    <p:sldId id="317" r:id="rId21"/>
    <p:sldId id="292" r:id="rId22"/>
    <p:sldId id="312" r:id="rId23"/>
    <p:sldId id="321" r:id="rId24"/>
    <p:sldId id="31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37E63-5F92-B148-A5E1-77CBCEC825D0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0596C-255F-A740-A1A2-D2BBA433B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33812" indent="-28223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28941" indent="-225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580518" indent="-225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32094" indent="-225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483670" indent="-225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35247" indent="-225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386823" indent="-225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38400" indent="-225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8FD30D0-4DFE-EB43-878A-0F0A6559613E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33812" indent="-28223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28941" indent="-225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580518" indent="-225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32094" indent="-225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483670" indent="-225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35247" indent="-225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386823" indent="-225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38400" indent="-225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1385674-B58F-8842-93DF-E0AFB621CC07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0596C-255F-A740-A1A2-D2BBA433BB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40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C98E34-83B3-644E-9334-BF430403FA0D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33812" indent="-28223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28941" indent="-225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580518" indent="-225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32094" indent="-225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483670" indent="-225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35247" indent="-225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386823" indent="-225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38400" indent="-225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EC6FF9A-D836-9B4A-A309-58AC458B3998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33812" indent="-28223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28941" indent="-225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580518" indent="-225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32094" indent="-22578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483670" indent="-225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35247" indent="-225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386823" indent="-225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38400" indent="-225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BF52FB8-29EA-0F4A-B37C-A4045F329C03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D12E-63BC-1142-A928-B969BEE4BF64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1E73-1797-1548-B561-8EF7FDFE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8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D12E-63BC-1142-A928-B969BEE4BF64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1E73-1797-1548-B561-8EF7FDFE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1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D12E-63BC-1142-A928-B969BEE4BF64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1E73-1797-1548-B561-8EF7FDFE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15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81AB12-3846-354F-AB47-3876B19B34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63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DC58B-3A07-5042-AFE1-7A3A4930B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80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A23CD-67F2-404C-B37B-5E4DE25CE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9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D12E-63BC-1142-A928-B969BEE4BF64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1E73-1797-1548-B561-8EF7FDFE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5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D12E-63BC-1142-A928-B969BEE4BF64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1E73-1797-1548-B561-8EF7FDFE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1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D12E-63BC-1142-A928-B969BEE4BF64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1E73-1797-1548-B561-8EF7FDFE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3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D12E-63BC-1142-A928-B969BEE4BF64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1E73-1797-1548-B561-8EF7FDFE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5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D12E-63BC-1142-A928-B969BEE4BF64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1E73-1797-1548-B561-8EF7FDFE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2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D12E-63BC-1142-A928-B969BEE4BF64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1E73-1797-1548-B561-8EF7FDFE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1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D12E-63BC-1142-A928-B969BEE4BF64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1E73-1797-1548-B561-8EF7FDFE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55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D12E-63BC-1142-A928-B969BEE4BF64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1E73-1797-1548-B561-8EF7FDFE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1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DD12E-63BC-1142-A928-B969BEE4BF64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21E73-1797-1548-B561-8EF7FDFE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2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184"/>
          </a:xfrm>
        </p:spPr>
        <p:txBody>
          <a:bodyPr>
            <a:normAutofit fontScale="90000"/>
          </a:bodyPr>
          <a:lstStyle/>
          <a:p>
            <a:r>
              <a:rPr lang="en-US" dirty="0"/>
              <a:t>The Mid-east Today</a:t>
            </a:r>
          </a:p>
        </p:txBody>
      </p:sp>
      <p:pic>
        <p:nvPicPr>
          <p:cNvPr id="4" name="Content Placeholder 3" descr="Turkey-Map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54" r="-8754"/>
          <a:stretch>
            <a:fillRect/>
          </a:stretch>
        </p:blipFill>
        <p:spPr>
          <a:xfrm>
            <a:off x="-278170" y="1319988"/>
            <a:ext cx="9700339" cy="5334813"/>
          </a:xfrm>
        </p:spPr>
      </p:pic>
    </p:spTree>
    <p:extLst>
      <p:ext uri="{BB962C8B-B14F-4D97-AF65-F5344CB8AC3E}">
        <p14:creationId xmlns:p14="http://schemas.microsoft.com/office/powerpoint/2010/main" val="385870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Slogan: The homeland is indivisible</a:t>
            </a:r>
          </a:p>
        </p:txBody>
      </p:sp>
      <p:pic>
        <p:nvPicPr>
          <p:cNvPr id="7" name="Content Placeholder 6" descr="ne-mutlu-turkum-diye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6197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ehitler-olmez-vatan-bolun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45" b="-12745"/>
          <a:stretch>
            <a:fillRect/>
          </a:stretch>
        </p:blipFill>
        <p:spPr>
          <a:xfrm>
            <a:off x="685800" y="800100"/>
            <a:ext cx="7772400" cy="5486400"/>
          </a:xfrm>
        </p:spPr>
      </p:pic>
    </p:spTree>
    <p:extLst>
      <p:ext uri="{BB962C8B-B14F-4D97-AF65-F5344CB8AC3E}">
        <p14:creationId xmlns:p14="http://schemas.microsoft.com/office/powerpoint/2010/main" val="2941624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The Kurds: An Overview</a:t>
            </a: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32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828800"/>
            <a:ext cx="3314700" cy="47244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3255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050" y="1828800"/>
            <a:ext cx="3660775" cy="46482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Kurdish Area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762000"/>
            <a:ext cx="7162800" cy="5838825"/>
          </a:xfrm>
        </p:spPr>
      </p:pic>
      <p:sp>
        <p:nvSpPr>
          <p:cNvPr id="19458" name="Slide Number Placeholder 1"/>
          <p:cNvSpPr txBox="1">
            <a:spLocks/>
          </p:cNvSpPr>
          <p:nvPr/>
        </p:nvSpPr>
        <p:spPr bwMode="auto">
          <a:xfrm>
            <a:off x="8763000" y="6477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Garamond" charset="0"/>
              </a:rPr>
              <a:t>11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3262"/>
          </a:xfrm>
        </p:spPr>
        <p:txBody>
          <a:bodyPr>
            <a:normAutofit fontScale="90000"/>
          </a:bodyPr>
          <a:lstStyle/>
          <a:p>
            <a:r>
              <a:rPr lang="en-US" dirty="0"/>
              <a:t>Detail – Map of Kurdish Areas</a:t>
            </a:r>
          </a:p>
        </p:txBody>
      </p:sp>
      <p:pic>
        <p:nvPicPr>
          <p:cNvPr id="4" name="Content Placeholder 3" descr="iKurd Map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404" r="-32404"/>
          <a:stretch>
            <a:fillRect/>
          </a:stretch>
        </p:blipFill>
        <p:spPr>
          <a:xfrm>
            <a:off x="-281762" y="977900"/>
            <a:ext cx="9860509" cy="5422900"/>
          </a:xfrm>
        </p:spPr>
      </p:pic>
    </p:spTree>
    <p:extLst>
      <p:ext uri="{BB962C8B-B14F-4D97-AF65-F5344CB8AC3E}">
        <p14:creationId xmlns:p14="http://schemas.microsoft.com/office/powerpoint/2010/main" val="3141144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Kurds-Shii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685800"/>
            <a:ext cx="6400800" cy="5999163"/>
          </a:xfrm>
        </p:spPr>
      </p:pic>
      <p:sp>
        <p:nvSpPr>
          <p:cNvPr id="21506" name="Rectangle 2"/>
          <p:cNvSpPr>
            <a:spLocks noChangeArrowheads="1"/>
          </p:cNvSpPr>
          <p:nvPr/>
        </p:nvSpPr>
        <p:spPr bwMode="gray">
          <a:xfrm>
            <a:off x="398463" y="130175"/>
            <a:ext cx="834548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>
              <a:lnSpc>
                <a:spcPct val="106000"/>
              </a:lnSpc>
            </a:pPr>
            <a:r>
              <a:rPr lang="en-US" sz="2000">
                <a:latin typeface="Garamond" charset="0"/>
                <a:cs typeface="Arial" charset="0"/>
              </a:rPr>
              <a:t>Kurds in the Middle East</a:t>
            </a:r>
          </a:p>
        </p:txBody>
      </p:sp>
      <p:sp>
        <p:nvSpPr>
          <p:cNvPr id="21507" name="Slide Number Placeholder 1"/>
          <p:cNvSpPr txBox="1">
            <a:spLocks/>
          </p:cNvSpPr>
          <p:nvPr/>
        </p:nvSpPr>
        <p:spPr bwMode="auto">
          <a:xfrm>
            <a:off x="8763000" y="6477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Garamond" charset="0"/>
              </a:rPr>
              <a:t>12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Abdullan</a:t>
            </a:r>
            <a:r>
              <a:rPr lang="en-US" sz="2400" dirty="0"/>
              <a:t> </a:t>
            </a:r>
            <a:r>
              <a:rPr lang="en-US" sz="2400" dirty="0" err="1"/>
              <a:t>Öcalan</a:t>
            </a:r>
            <a:br>
              <a:rPr lang="en-US" sz="2400" dirty="0"/>
            </a:br>
            <a:r>
              <a:rPr lang="en-US" sz="2400" dirty="0"/>
              <a:t>Kurdistan Workers Party</a:t>
            </a:r>
          </a:p>
        </p:txBody>
      </p:sp>
      <p:pic>
        <p:nvPicPr>
          <p:cNvPr id="4" name="Content Placeholder 3" descr="Oecalan PK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32" r="-187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6853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KK Montage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67" b="-12567"/>
          <a:stretch>
            <a:fillRect/>
          </a:stretch>
        </p:blipFill>
        <p:spPr>
          <a:xfrm>
            <a:off x="894644" y="1117599"/>
            <a:ext cx="7216422" cy="5293091"/>
          </a:xfrm>
        </p:spPr>
      </p:pic>
      <p:sp>
        <p:nvSpPr>
          <p:cNvPr id="3" name="TextBox 2"/>
          <p:cNvSpPr txBox="1"/>
          <p:nvPr/>
        </p:nvSpPr>
        <p:spPr>
          <a:xfrm>
            <a:off x="894644" y="932933"/>
            <a:ext cx="696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Collage: Headshot of Ocalan, military formation, popular demonstration</a:t>
            </a:r>
          </a:p>
        </p:txBody>
      </p:sp>
    </p:spTree>
    <p:extLst>
      <p:ext uri="{BB962C8B-B14F-4D97-AF65-F5344CB8AC3E}">
        <p14:creationId xmlns:p14="http://schemas.microsoft.com/office/powerpoint/2010/main" val="4078686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Photos:  children; protester waving flag with image of Ocalan</a:t>
            </a:r>
          </a:p>
        </p:txBody>
      </p:sp>
      <p:pic>
        <p:nvPicPr>
          <p:cNvPr id="25602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905000"/>
            <a:ext cx="4114800" cy="2819400"/>
          </a:xfrm>
        </p:spPr>
      </p:pic>
      <p:pic>
        <p:nvPicPr>
          <p:cNvPr id="25604" name="Picture 16" descr="KurdProtes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879600"/>
            <a:ext cx="4343400" cy="290353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Content Placeholder 3" descr="Map - Turkey 2015 Elections Ma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92" r="-8792"/>
          <a:stretch>
            <a:fillRect/>
          </a:stretch>
        </p:blipFill>
        <p:spPr>
          <a:xfrm>
            <a:off x="76200" y="1143000"/>
            <a:ext cx="8820150" cy="4851400"/>
          </a:xfrm>
        </p:spPr>
      </p:pic>
      <p:sp>
        <p:nvSpPr>
          <p:cNvPr id="23554" name="Slide Number Placeholder 1"/>
          <p:cNvSpPr txBox="1">
            <a:spLocks/>
          </p:cNvSpPr>
          <p:nvPr/>
        </p:nvSpPr>
        <p:spPr bwMode="auto">
          <a:xfrm>
            <a:off x="8763000" y="6477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Garamond" charset="0"/>
              </a:rPr>
              <a:t>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1511" y="293511"/>
            <a:ext cx="7236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 showing enclaves of AKP, CHP, MHP, HDP. SAADET in Turkey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4" descr="Ottomanexpansionma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988" y="762000"/>
            <a:ext cx="8153400" cy="5830888"/>
          </a:xfrm>
        </p:spPr>
      </p:pic>
      <p:sp>
        <p:nvSpPr>
          <p:cNvPr id="12290" name="Rectangle 2"/>
          <p:cNvSpPr>
            <a:spLocks noChangeArrowheads="1"/>
          </p:cNvSpPr>
          <p:nvPr/>
        </p:nvSpPr>
        <p:spPr bwMode="gray">
          <a:xfrm>
            <a:off x="398463" y="133350"/>
            <a:ext cx="83454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>
              <a:lnSpc>
                <a:spcPct val="106000"/>
              </a:lnSpc>
            </a:pPr>
            <a:r>
              <a:rPr lang="en-US" sz="2000">
                <a:latin typeface="Garamond" charset="0"/>
                <a:cs typeface="Arial" charset="0"/>
              </a:rPr>
              <a:t>Ottoman Empire: Expansion</a:t>
            </a:r>
          </a:p>
        </p:txBody>
      </p:sp>
      <p:sp>
        <p:nvSpPr>
          <p:cNvPr id="12291" name="Slide Number Placeholder 1"/>
          <p:cNvSpPr txBox="1">
            <a:spLocks/>
          </p:cNvSpPr>
          <p:nvPr/>
        </p:nvSpPr>
        <p:spPr bwMode="auto">
          <a:xfrm>
            <a:off x="8763000" y="6477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Garamond" charset="0"/>
              </a:rPr>
              <a:t>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PKK in Diyarbakir, 2015</a:t>
            </a:r>
          </a:p>
        </p:txBody>
      </p:sp>
      <p:pic>
        <p:nvPicPr>
          <p:cNvPr id="15" name="Content Placeholder 14" descr="PKK ın Su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" r="-1233"/>
          <a:stretch>
            <a:fillRect/>
          </a:stretch>
        </p:blipFill>
        <p:spPr>
          <a:xfrm>
            <a:off x="211841" y="1282700"/>
            <a:ext cx="8806913" cy="4843463"/>
          </a:xfrm>
        </p:spPr>
      </p:pic>
    </p:spTree>
    <p:extLst>
      <p:ext uri="{BB962C8B-B14F-4D97-AF65-F5344CB8AC3E}">
        <p14:creationId xmlns:p14="http://schemas.microsoft.com/office/powerpoint/2010/main" val="3948335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Content Placeholder 2" descr="Ralph Peters' Map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56" b="-2356"/>
          <a:stretch>
            <a:fillRect/>
          </a:stretch>
        </p:blipFill>
        <p:spPr>
          <a:xfrm>
            <a:off x="381000" y="609600"/>
            <a:ext cx="8494713" cy="5995988"/>
          </a:xfrm>
        </p:spPr>
      </p:pic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763000" y="6553200"/>
            <a:ext cx="1905000" cy="457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33476E3-9CDB-1842-957A-AAFEB432193B}" type="slidenum">
              <a:rPr lang="en-US" sz="1600">
                <a:latin typeface="Garamond" charset="0"/>
              </a:rPr>
              <a:pPr/>
              <a:t>21</a:t>
            </a:fld>
            <a:endParaRPr lang="en-US" sz="1600">
              <a:latin typeface="Garamond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Syrian Civil Wr - Russian Airstrikes 20-25 JAN-0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42" r="-28642"/>
          <a:stretch>
            <a:fillRect/>
          </a:stretch>
        </p:blipFill>
        <p:spPr>
          <a:xfrm>
            <a:off x="-651242" y="495300"/>
            <a:ext cx="10784209" cy="5930900"/>
          </a:xfrm>
        </p:spPr>
      </p:pic>
    </p:spTree>
    <p:extLst>
      <p:ext uri="{BB962C8B-B14F-4D97-AF65-F5344CB8AC3E}">
        <p14:creationId xmlns:p14="http://schemas.microsoft.com/office/powerpoint/2010/main" val="1423924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iriianka Spasibo Putinu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3" b="-1923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778933" y="203200"/>
            <a:ext cx="767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Demonstrators with portrait of Putin and sign </a:t>
            </a:r>
          </a:p>
        </p:txBody>
      </p:sp>
    </p:spTree>
    <p:extLst>
      <p:ext uri="{BB962C8B-B14F-4D97-AF65-F5344CB8AC3E}">
        <p14:creationId xmlns:p14="http://schemas.microsoft.com/office/powerpoint/2010/main" val="2627888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urkey-Map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54" r="-8754"/>
          <a:stretch>
            <a:fillRect/>
          </a:stretch>
        </p:blipFill>
        <p:spPr>
          <a:xfrm>
            <a:off x="-406400" y="591854"/>
            <a:ext cx="10063086" cy="5534310"/>
          </a:xfrm>
        </p:spPr>
      </p:pic>
    </p:spTree>
    <p:extLst>
      <p:ext uri="{BB962C8B-B14F-4D97-AF65-F5344CB8AC3E}">
        <p14:creationId xmlns:p14="http://schemas.microsoft.com/office/powerpoint/2010/main" val="235515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Content Placeholder 3" descr="Map - Ottoman Territorial Losses, 1878-1913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09" r="-10609"/>
          <a:stretch>
            <a:fillRect/>
          </a:stretch>
        </p:blipFill>
        <p:spPr>
          <a:xfrm>
            <a:off x="-803275" y="561975"/>
            <a:ext cx="10744200" cy="6018213"/>
          </a:xfrm>
        </p:spPr>
      </p:pic>
      <p:sp>
        <p:nvSpPr>
          <p:cNvPr id="14338" name="Rectangle 2"/>
          <p:cNvSpPr>
            <a:spLocks noChangeArrowheads="1"/>
          </p:cNvSpPr>
          <p:nvPr/>
        </p:nvSpPr>
        <p:spPr bwMode="gray">
          <a:xfrm>
            <a:off x="417513" y="133350"/>
            <a:ext cx="83454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>
              <a:lnSpc>
                <a:spcPct val="106000"/>
              </a:lnSpc>
            </a:pPr>
            <a:r>
              <a:rPr lang="en-US" sz="2000">
                <a:latin typeface="Garamond" charset="0"/>
                <a:cs typeface="Arial" charset="0"/>
              </a:rPr>
              <a:t>Ottoman Territorial Losses, 1878-1913</a:t>
            </a:r>
          </a:p>
        </p:txBody>
      </p:sp>
      <p:sp>
        <p:nvSpPr>
          <p:cNvPr id="14339" name="Slide Number Placeholder 1"/>
          <p:cNvSpPr txBox="1">
            <a:spLocks/>
          </p:cNvSpPr>
          <p:nvPr/>
        </p:nvSpPr>
        <p:spPr bwMode="auto">
          <a:xfrm>
            <a:off x="8763000" y="6477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Garamond" charset="0"/>
              </a:rPr>
              <a:t>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Sykes-Picot-</a:t>
            </a:r>
            <a:r>
              <a:rPr lang="en-US" sz="2800" dirty="0" err="1"/>
              <a:t>Sazonov</a:t>
            </a:r>
            <a:r>
              <a:rPr lang="en-US" sz="2800" dirty="0"/>
              <a:t> </a:t>
            </a:r>
          </a:p>
        </p:txBody>
      </p:sp>
      <p:pic>
        <p:nvPicPr>
          <p:cNvPr id="4" name="Content Placeholder 3" descr="Map3 Partition Plans for Anatoli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>
          <a:xfrm>
            <a:off x="125246" y="1280160"/>
            <a:ext cx="8811532" cy="4846003"/>
          </a:xfrm>
        </p:spPr>
      </p:pic>
    </p:spTree>
    <p:extLst>
      <p:ext uri="{BB962C8B-B14F-4D97-AF65-F5344CB8AC3E}">
        <p14:creationId xmlns:p14="http://schemas.microsoft.com/office/powerpoint/2010/main" val="410572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TreatyofSevres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762000"/>
            <a:ext cx="8229600" cy="5932488"/>
          </a:xfrm>
        </p:spPr>
      </p:pic>
      <p:sp>
        <p:nvSpPr>
          <p:cNvPr id="15362" name="Rectangle 2"/>
          <p:cNvSpPr>
            <a:spLocks noChangeArrowheads="1"/>
          </p:cNvSpPr>
          <p:nvPr/>
        </p:nvSpPr>
        <p:spPr bwMode="gray">
          <a:xfrm>
            <a:off x="398463" y="130175"/>
            <a:ext cx="834548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>
              <a:lnSpc>
                <a:spcPct val="106000"/>
              </a:lnSpc>
            </a:pPr>
            <a:r>
              <a:rPr lang="en-US" sz="2000">
                <a:latin typeface="Garamond" charset="0"/>
                <a:cs typeface="Arial" charset="0"/>
              </a:rPr>
              <a:t>Treaty of S</a:t>
            </a:r>
            <a:r>
              <a:rPr lang="en-US" sz="2000">
                <a:latin typeface="Garamond" charset="0"/>
              </a:rPr>
              <a:t>è</a:t>
            </a:r>
            <a:r>
              <a:rPr lang="en-US" sz="2000">
                <a:latin typeface="Garamond" charset="0"/>
                <a:cs typeface="Arial" charset="0"/>
              </a:rPr>
              <a:t>vres, 1920</a:t>
            </a:r>
          </a:p>
        </p:txBody>
      </p:sp>
      <p:sp>
        <p:nvSpPr>
          <p:cNvPr id="15363" name="Slide Number Placeholder 1"/>
          <p:cNvSpPr txBox="1">
            <a:spLocks/>
          </p:cNvSpPr>
          <p:nvPr/>
        </p:nvSpPr>
        <p:spPr bwMode="auto">
          <a:xfrm>
            <a:off x="8763000" y="6477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latin typeface="Garamond" charset="0"/>
              </a:rPr>
              <a:t>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42974"/>
            <a:ext cx="8229600" cy="474663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Mustafa Kemal Atatürk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16063"/>
            <a:ext cx="3733800" cy="639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Content Placeholder 1" descr="Mustafa Kemal (kalpakli)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78" r="-2087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Mustafa-Kemal.jp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43" r="-224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2391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14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Turkey-Map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54" r="-8754"/>
          <a:stretch>
            <a:fillRect/>
          </a:stretch>
        </p:blipFill>
        <p:spPr>
          <a:xfrm>
            <a:off x="-679450" y="869490"/>
            <a:ext cx="10063086" cy="5534310"/>
          </a:xfrm>
        </p:spPr>
      </p:pic>
    </p:spTree>
    <p:extLst>
      <p:ext uri="{BB962C8B-B14F-4D97-AF65-F5344CB8AC3E}">
        <p14:creationId xmlns:p14="http://schemas.microsoft.com/office/powerpoint/2010/main" val="165844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Slogan: “What joy it is to say I am a Turk”</a:t>
            </a:r>
          </a:p>
        </p:txBody>
      </p:sp>
      <p:pic>
        <p:nvPicPr>
          <p:cNvPr id="4" name="Content Placeholder 3" descr="Ne Mutlu Turkum Dıye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00" r="-10500"/>
          <a:stretch>
            <a:fillRect/>
          </a:stretch>
        </p:blipFill>
        <p:spPr>
          <a:xfrm>
            <a:off x="457200" y="1609725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57890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Slogan with star and crescent on hillside</a:t>
            </a:r>
          </a:p>
        </p:txBody>
      </p:sp>
      <p:pic>
        <p:nvPicPr>
          <p:cNvPr id="4" name="Content Placeholder 3" descr="ne-mutlu-turkum-diyene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51" r="-105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8403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128</Words>
  <Application>Microsoft Office PowerPoint</Application>
  <PresentationFormat>On-screen Show (4:3)</PresentationFormat>
  <Paragraphs>31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ＭＳ Ｐゴシック</vt:lpstr>
      <vt:lpstr>ＭＳ Ｐゴシック</vt:lpstr>
      <vt:lpstr>Arial</vt:lpstr>
      <vt:lpstr>Calibri</vt:lpstr>
      <vt:lpstr>Garamond</vt:lpstr>
      <vt:lpstr>Office Theme</vt:lpstr>
      <vt:lpstr>The Mid-east Today</vt:lpstr>
      <vt:lpstr>PowerPoint Presentation</vt:lpstr>
      <vt:lpstr>PowerPoint Presentation</vt:lpstr>
      <vt:lpstr>Sykes-Picot-Sazonov </vt:lpstr>
      <vt:lpstr>PowerPoint Presentation</vt:lpstr>
      <vt:lpstr>Mustafa Kemal Atatürk</vt:lpstr>
      <vt:lpstr>PowerPoint Presentation</vt:lpstr>
      <vt:lpstr>Slogan: “What joy it is to say I am a Turk”</vt:lpstr>
      <vt:lpstr>Slogan with star and crescent on hillside</vt:lpstr>
      <vt:lpstr>Slogan: The homeland is indivisible</vt:lpstr>
      <vt:lpstr>PowerPoint Presentation</vt:lpstr>
      <vt:lpstr>The Kurds: An Overview</vt:lpstr>
      <vt:lpstr>PowerPoint Presentation</vt:lpstr>
      <vt:lpstr>Detail – Map of Kurdish Areas</vt:lpstr>
      <vt:lpstr>PowerPoint Presentation</vt:lpstr>
      <vt:lpstr>Abdullan Öcalan Kurdistan Workers Party</vt:lpstr>
      <vt:lpstr>PowerPoint Presentation</vt:lpstr>
      <vt:lpstr>Photos:  children; protester waving flag with image of Ocalan</vt:lpstr>
      <vt:lpstr>PowerPoint Presentation</vt:lpstr>
      <vt:lpstr>PKK in Diyarbakir, 2015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Reynolds</dc:creator>
  <cp:lastModifiedBy>Alan Mayers</cp:lastModifiedBy>
  <cp:revision>52</cp:revision>
  <dcterms:created xsi:type="dcterms:W3CDTF">2013-02-12T16:08:09Z</dcterms:created>
  <dcterms:modified xsi:type="dcterms:W3CDTF">2016-03-12T23:22:50Z</dcterms:modified>
</cp:coreProperties>
</file>