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4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6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9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5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6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207F-9F57-6A4D-A550-D68EADC0032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2146-0009-7147-8771-DFF2D0ED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2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8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8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3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8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2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5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5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3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Concordia Publishing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Editor</dc:creator>
  <cp:lastModifiedBy>Senior Editor</cp:lastModifiedBy>
  <cp:revision>1</cp:revision>
  <dcterms:created xsi:type="dcterms:W3CDTF">2012-07-11T17:21:30Z</dcterms:created>
  <dcterms:modified xsi:type="dcterms:W3CDTF">2012-07-11T17:24:24Z</dcterms:modified>
</cp:coreProperties>
</file>