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2" r:id="rId6"/>
    <p:sldId id="263"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95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09C4D-6423-4CC6-A868-7F9315D98A66}" type="datetimeFigureOut">
              <a:rPr lang="en-US" smtClean="0"/>
              <a:t>9/30/2017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DBED7F-FC1B-44D9-8A57-76417C302E2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09C4D-6423-4CC6-A868-7F9315D98A66}" type="datetimeFigureOut">
              <a:rPr lang="en-US" smtClean="0"/>
              <a:t>9/30/2017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DBED7F-FC1B-44D9-8A57-76417C302E2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whatifjustask.com/eep.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9144000" cy="1470025"/>
          </a:xfrm>
        </p:spPr>
        <p:txBody>
          <a:bodyPr>
            <a:noAutofit/>
          </a:bodyPr>
          <a:lstStyle/>
          <a:p>
            <a:pPr algn="l"/>
            <a:r>
              <a:rPr lang="en-US" sz="7200" b="1" i="1" dirty="0" smtClean="0"/>
              <a:t>Explore-Engage-Pursue</a:t>
            </a:r>
            <a:endParaRPr lang="en-US" sz="7200" b="1" i="1" dirty="0"/>
          </a:p>
        </p:txBody>
      </p:sp>
      <p:sp>
        <p:nvSpPr>
          <p:cNvPr id="3" name="Subtitle 2"/>
          <p:cNvSpPr>
            <a:spLocks noGrp="1"/>
          </p:cNvSpPr>
          <p:nvPr>
            <p:ph type="subTitle" idx="1"/>
          </p:nvPr>
        </p:nvSpPr>
        <p:spPr>
          <a:xfrm>
            <a:off x="1371600" y="1524000"/>
            <a:ext cx="6400800" cy="1752600"/>
          </a:xfrm>
        </p:spPr>
        <p:txBody>
          <a:bodyPr>
            <a:normAutofit/>
          </a:bodyPr>
          <a:lstStyle/>
          <a:p>
            <a:r>
              <a:rPr lang="en-US" sz="9600" b="1" dirty="0" smtClean="0">
                <a:solidFill>
                  <a:schemeClr val="accent6">
                    <a:lumMod val="75000"/>
                  </a:schemeClr>
                </a:solidFill>
              </a:rPr>
              <a:t>E.E.P</a:t>
            </a:r>
            <a:endParaRPr lang="en-US" sz="9600" b="1" dirty="0">
              <a:solidFill>
                <a:schemeClr val="accent6">
                  <a:lumMod val="75000"/>
                </a:schemeClr>
              </a:solidFill>
            </a:endParaRPr>
          </a:p>
        </p:txBody>
      </p:sp>
      <p:pic>
        <p:nvPicPr>
          <p:cNvPr id="4" name="Picture 3" descr="Dreams pic for pamphlet cover.png"/>
          <p:cNvPicPr>
            <a:picLocks noChangeAspect="1"/>
          </p:cNvPicPr>
          <p:nvPr/>
        </p:nvPicPr>
        <p:blipFill>
          <a:blip r:embed="rId2"/>
          <a:stretch>
            <a:fillRect/>
          </a:stretch>
        </p:blipFill>
        <p:spPr>
          <a:xfrm>
            <a:off x="2286000" y="2895600"/>
            <a:ext cx="4998720" cy="3749040"/>
          </a:xfrm>
          <a:prstGeom prst="rect">
            <a:avLst/>
          </a:prstGeom>
        </p:spPr>
      </p:pic>
      <p:sp>
        <p:nvSpPr>
          <p:cNvPr id="5" name="TextBox 4"/>
          <p:cNvSpPr txBox="1"/>
          <p:nvPr/>
        </p:nvSpPr>
        <p:spPr>
          <a:xfrm>
            <a:off x="914400" y="1676400"/>
            <a:ext cx="904607" cy="5078313"/>
          </a:xfrm>
          <a:prstGeom prst="rect">
            <a:avLst/>
          </a:prstGeom>
          <a:noFill/>
        </p:spPr>
        <p:txBody>
          <a:bodyPr wrap="square" rtlCol="0">
            <a:spAutoFit/>
          </a:bodyPr>
          <a:lstStyle/>
          <a:p>
            <a:r>
              <a:rPr lang="en-US" sz="5400" b="1" dirty="0" smtClean="0">
                <a:latin typeface="Rockwell Extra Bold" pitchFamily="18" charset="0"/>
              </a:rPr>
              <a:t>DR</a:t>
            </a:r>
          </a:p>
          <a:p>
            <a:r>
              <a:rPr lang="en-US" sz="5400" b="1" dirty="0" smtClean="0">
                <a:latin typeface="Rockwell Extra Bold" pitchFamily="18" charset="0"/>
              </a:rPr>
              <a:t>EAA</a:t>
            </a:r>
            <a:r>
              <a:rPr lang="en-US" sz="5400" b="1" dirty="0">
                <a:latin typeface="Rockwell Extra Bold" pitchFamily="18" charset="0"/>
              </a:rPr>
              <a:t>S</a:t>
            </a:r>
          </a:p>
        </p:txBody>
      </p:sp>
      <p:sp>
        <p:nvSpPr>
          <p:cNvPr id="6" name="TextBox 5"/>
          <p:cNvSpPr txBox="1"/>
          <p:nvPr/>
        </p:nvSpPr>
        <p:spPr>
          <a:xfrm>
            <a:off x="7620000" y="1779687"/>
            <a:ext cx="904607" cy="5078313"/>
          </a:xfrm>
          <a:prstGeom prst="rect">
            <a:avLst/>
          </a:prstGeom>
          <a:noFill/>
        </p:spPr>
        <p:txBody>
          <a:bodyPr wrap="square" rtlCol="0">
            <a:spAutoFit/>
          </a:bodyPr>
          <a:lstStyle/>
          <a:p>
            <a:r>
              <a:rPr lang="en-US" sz="5400" b="1" dirty="0" smtClean="0">
                <a:latin typeface="Rockwell Extra Bold" pitchFamily="18" charset="0"/>
              </a:rPr>
              <a:t>DR</a:t>
            </a:r>
          </a:p>
          <a:p>
            <a:r>
              <a:rPr lang="en-US" sz="5400" b="1" dirty="0" smtClean="0">
                <a:latin typeface="Rockwell Extra Bold" pitchFamily="18" charset="0"/>
              </a:rPr>
              <a:t>EAA</a:t>
            </a:r>
            <a:r>
              <a:rPr lang="en-US" sz="5400" b="1" dirty="0">
                <a:latin typeface="Rockwell Extra Bold" pitchFamily="18" charset="0"/>
              </a:rPr>
              <a: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Dreams</a:t>
            </a:r>
            <a:endParaRPr lang="en-US" b="1" dirty="0"/>
          </a:p>
        </p:txBody>
      </p:sp>
      <p:sp>
        <p:nvSpPr>
          <p:cNvPr id="3" name="Content Placeholder 2"/>
          <p:cNvSpPr>
            <a:spLocks noGrp="1"/>
          </p:cNvSpPr>
          <p:nvPr>
            <p:ph idx="1"/>
          </p:nvPr>
        </p:nvSpPr>
        <p:spPr/>
        <p:txBody>
          <a:bodyPr/>
          <a:lstStyle/>
          <a:p>
            <a:r>
              <a:rPr lang="en-US" b="1" dirty="0"/>
              <a:t>Your Dreams are the Key for Your Life's Journey.  It is the engine that moves and motivates you.  It creates your passion.  Fulfilling your dreams defines your success. We need you to explore, engage and pursue your dreams.  All it takes is for you to A.S.K. </a:t>
            </a:r>
            <a:r>
              <a:rPr lang="en-US" b="1" u="sng" dirty="0"/>
              <a:t>"What IF I followed my Dream?"</a:t>
            </a:r>
            <a:endParaRPr lang="en-US" dirty="0" smtClean="0"/>
          </a:p>
          <a:p>
            <a:endParaRPr lang="en-US" dirty="0"/>
          </a:p>
        </p:txBody>
      </p:sp>
      <p:pic>
        <p:nvPicPr>
          <p:cNvPr id="4" name="Picture 3" descr="Follow Your Dreams.jpg"/>
          <p:cNvPicPr>
            <a:picLocks noChangeAspect="1"/>
          </p:cNvPicPr>
          <p:nvPr/>
        </p:nvPicPr>
        <p:blipFill>
          <a:blip r:embed="rId2"/>
          <a:stretch>
            <a:fillRect/>
          </a:stretch>
        </p:blipFill>
        <p:spPr>
          <a:xfrm>
            <a:off x="0" y="5105400"/>
            <a:ext cx="9144000" cy="17526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E.E.P?</a:t>
            </a:r>
            <a:endParaRPr lang="en-US" b="1" dirty="0"/>
          </a:p>
        </p:txBody>
      </p:sp>
      <p:sp>
        <p:nvSpPr>
          <p:cNvPr id="3" name="Content Placeholder 2"/>
          <p:cNvSpPr>
            <a:spLocks noGrp="1"/>
          </p:cNvSpPr>
          <p:nvPr>
            <p:ph idx="1"/>
          </p:nvPr>
        </p:nvSpPr>
        <p:spPr/>
        <p:txBody>
          <a:bodyPr>
            <a:normAutofit/>
          </a:bodyPr>
          <a:lstStyle/>
          <a:p>
            <a:pPr algn="ctr">
              <a:spcBef>
                <a:spcPts val="0"/>
              </a:spcBef>
              <a:buNone/>
            </a:pPr>
            <a:r>
              <a:rPr lang="en-US" b="1" dirty="0" smtClean="0"/>
              <a:t>E.E.P stands for Exploring, Engaging and</a:t>
            </a:r>
          </a:p>
          <a:p>
            <a:pPr algn="ctr">
              <a:spcBef>
                <a:spcPts val="0"/>
              </a:spcBef>
              <a:buNone/>
            </a:pPr>
            <a:r>
              <a:rPr lang="en-US" b="1" dirty="0" smtClean="0"/>
              <a:t>Pursuing.  We believe when it comes to an individual wanting to follow their dreams that these three elements are key.  It is philosophy that drives one to action.</a:t>
            </a:r>
          </a:p>
          <a:p>
            <a:pPr>
              <a:spcBef>
                <a:spcPts val="0"/>
              </a:spcBef>
              <a:buNone/>
            </a:pPr>
            <a:endParaRPr lang="en-US" sz="3600" dirty="0"/>
          </a:p>
        </p:txBody>
      </p:sp>
      <p:pic>
        <p:nvPicPr>
          <p:cNvPr id="4" name="Picture 3" descr="Slide1.JPG"/>
          <p:cNvPicPr>
            <a:picLocks noChangeAspect="1"/>
          </p:cNvPicPr>
          <p:nvPr/>
        </p:nvPicPr>
        <p:blipFill>
          <a:blip r:embed="rId2"/>
          <a:stretch>
            <a:fillRect/>
          </a:stretch>
        </p:blipFill>
        <p:spPr>
          <a:xfrm>
            <a:off x="762000" y="4191000"/>
            <a:ext cx="7467600" cy="2667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488950"/>
          </a:xfrm>
        </p:spPr>
        <p:txBody>
          <a:bodyPr>
            <a:noAutofit/>
          </a:bodyPr>
          <a:lstStyle/>
          <a:p>
            <a:pPr algn="ctr"/>
            <a:r>
              <a:rPr lang="en-US" sz="4000" b="1" dirty="0" smtClean="0"/>
              <a:t>Exploring</a:t>
            </a:r>
            <a:endParaRPr lang="en-US" sz="4000" b="1"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a:xfrm>
            <a:off x="457200" y="762000"/>
            <a:ext cx="3008313" cy="5364163"/>
          </a:xfrm>
        </p:spPr>
        <p:txBody>
          <a:bodyPr>
            <a:normAutofit/>
          </a:bodyPr>
          <a:lstStyle/>
          <a:p>
            <a:r>
              <a:rPr lang="en-US" sz="2400" b="1" dirty="0" smtClean="0"/>
              <a:t>To explore means to Examine or Evaluate an option or possibility.  You must continue to look at all the things that you can and want to be.  Take the word </a:t>
            </a:r>
            <a:r>
              <a:rPr lang="en-US" sz="2400" b="1" u="sng" dirty="0" smtClean="0">
                <a:solidFill>
                  <a:srgbClr val="FF0000"/>
                </a:solidFill>
              </a:rPr>
              <a:t>can’t</a:t>
            </a:r>
            <a:r>
              <a:rPr lang="en-US" sz="2400" b="1" dirty="0" smtClean="0"/>
              <a:t> out of your vocabulary.  You have the ability to be what you want to be.  But you must explore first.</a:t>
            </a:r>
            <a:endParaRPr lang="en-US" sz="2400" dirty="0" smtClean="0"/>
          </a:p>
          <a:p>
            <a:endParaRPr lang="en-US" dirty="0"/>
          </a:p>
        </p:txBody>
      </p:sp>
      <p:pic>
        <p:nvPicPr>
          <p:cNvPr id="5" name="Picture 4" descr="Explore-Quotes-Explorer-Quote-Travel-Exploration-Exploring.jpg"/>
          <p:cNvPicPr>
            <a:picLocks noChangeAspect="1"/>
          </p:cNvPicPr>
          <p:nvPr/>
        </p:nvPicPr>
        <p:blipFill>
          <a:blip r:embed="rId2"/>
          <a:stretch>
            <a:fillRect/>
          </a:stretch>
        </p:blipFill>
        <p:spPr>
          <a:xfrm>
            <a:off x="3565082" y="304800"/>
            <a:ext cx="5197918" cy="5943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488950"/>
          </a:xfrm>
        </p:spPr>
        <p:txBody>
          <a:bodyPr>
            <a:noAutofit/>
          </a:bodyPr>
          <a:lstStyle/>
          <a:p>
            <a:pPr algn="ctr"/>
            <a:r>
              <a:rPr lang="en-US" sz="4000" b="1" dirty="0" smtClean="0"/>
              <a:t>Engaging</a:t>
            </a:r>
            <a:endParaRPr lang="en-US" sz="4000" b="1"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a:xfrm>
            <a:off x="457200" y="762000"/>
            <a:ext cx="3008313" cy="5364163"/>
          </a:xfrm>
        </p:spPr>
        <p:txBody>
          <a:bodyPr>
            <a:normAutofit fontScale="92500" lnSpcReduction="20000"/>
          </a:bodyPr>
          <a:lstStyle/>
          <a:p>
            <a:r>
              <a:rPr lang="en-US" sz="2400" b="1" dirty="0"/>
              <a:t>To engage means to Participate or Become </a:t>
            </a:r>
            <a:r>
              <a:rPr lang="en-US" sz="2400" b="1" dirty="0" smtClean="0"/>
              <a:t>Involved.  You have to constantly be a part of your dreams.  No one else can dream for you or truly tell you what your desires are.  You must work each day towards your dream by learning, doing and preparing.  Just exploring does not move you forward in your dream, you have to be involved and focused. It is a commitment!!!!</a:t>
            </a:r>
            <a:endParaRPr lang="en-US" sz="2400" dirty="0" smtClean="0"/>
          </a:p>
          <a:p>
            <a:endParaRPr lang="en-US" dirty="0"/>
          </a:p>
        </p:txBody>
      </p:sp>
      <p:pic>
        <p:nvPicPr>
          <p:cNvPr id="5" name="Picture 4" descr="Explore-Quotes-Explorer-Quote-Travel-Exploration-Exploring.jpg"/>
          <p:cNvPicPr>
            <a:picLocks noChangeAspect="1"/>
          </p:cNvPicPr>
          <p:nvPr/>
        </p:nvPicPr>
        <p:blipFill>
          <a:blip r:embed="rId2"/>
          <a:stretch>
            <a:fillRect/>
          </a:stretch>
        </p:blipFill>
        <p:spPr>
          <a:xfrm>
            <a:off x="3565082" y="381000"/>
            <a:ext cx="5197918" cy="57149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488950"/>
          </a:xfrm>
        </p:spPr>
        <p:txBody>
          <a:bodyPr>
            <a:noAutofit/>
          </a:bodyPr>
          <a:lstStyle/>
          <a:p>
            <a:pPr algn="ctr"/>
            <a:r>
              <a:rPr lang="en-US" sz="4000" dirty="0" smtClean="0"/>
              <a:t>Pursuing</a:t>
            </a:r>
            <a:endParaRPr lang="en-US" sz="4000" b="1"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a:xfrm>
            <a:off x="457200" y="762000"/>
            <a:ext cx="3008313" cy="5364163"/>
          </a:xfrm>
        </p:spPr>
        <p:txBody>
          <a:bodyPr>
            <a:noAutofit/>
          </a:bodyPr>
          <a:lstStyle/>
          <a:p>
            <a:r>
              <a:rPr lang="en-US" sz="2400" b="1" dirty="0"/>
              <a:t>To  pursue means to </a:t>
            </a:r>
            <a:r>
              <a:rPr lang="en-US" sz="2400" b="1" dirty="0" smtClean="0"/>
              <a:t>follow.  It is following in a manner that the whole purpose is to capture or get what you are following.  It starts with a mindset that leads to action.  When you are pursing your dreams, you have laid down the ground work by engaging and exploring and now it is time to capture. </a:t>
            </a:r>
            <a:endParaRPr lang="en-US" sz="2400" dirty="0"/>
          </a:p>
        </p:txBody>
      </p:sp>
      <p:pic>
        <p:nvPicPr>
          <p:cNvPr id="5" name="Picture 4" descr="Explore-Quotes-Explorer-Quote-Travel-Exploration-Exploring.jpg"/>
          <p:cNvPicPr>
            <a:picLocks noChangeAspect="1"/>
          </p:cNvPicPr>
          <p:nvPr/>
        </p:nvPicPr>
        <p:blipFill>
          <a:blip r:embed="rId2"/>
          <a:stretch>
            <a:fillRect/>
          </a:stretch>
        </p:blipFill>
        <p:spPr>
          <a:xfrm>
            <a:off x="3565082" y="304800"/>
            <a:ext cx="5197918" cy="58674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 Where do I start?</a:t>
            </a:r>
            <a:endParaRPr lang="en-US" b="1" dirty="0"/>
          </a:p>
        </p:txBody>
      </p:sp>
      <p:sp>
        <p:nvSpPr>
          <p:cNvPr id="3" name="Content Placeholder 2"/>
          <p:cNvSpPr>
            <a:spLocks noGrp="1"/>
          </p:cNvSpPr>
          <p:nvPr>
            <p:ph idx="1"/>
          </p:nvPr>
        </p:nvSpPr>
        <p:spPr/>
        <p:txBody>
          <a:bodyPr>
            <a:normAutofit fontScale="77500" lnSpcReduction="20000"/>
          </a:bodyPr>
          <a:lstStyle/>
          <a:p>
            <a:r>
              <a:rPr lang="en-US" b="1" dirty="0" smtClean="0"/>
              <a:t>We have developed some great tools for you to use to help you get started and all you have to do is download them for you own use (at no cost).  Just follow the links below.</a:t>
            </a:r>
          </a:p>
          <a:p>
            <a:r>
              <a:rPr lang="en-US" b="1" u="sng" dirty="0" smtClean="0">
                <a:solidFill>
                  <a:srgbClr val="00B050"/>
                </a:solidFill>
              </a:rPr>
              <a:t>The Dream Form </a:t>
            </a:r>
            <a:r>
              <a:rPr lang="en-US" b="1" dirty="0" smtClean="0"/>
              <a:t>– This form is designed to help you think about your dream and dig deeper into understanding them . </a:t>
            </a:r>
            <a:r>
              <a:rPr lang="en-US" b="1" dirty="0" smtClean="0">
                <a:hlinkClick r:id="rId2"/>
              </a:rPr>
              <a:t>https://www.whatifjustask.com/eep.html</a:t>
            </a:r>
            <a:endParaRPr lang="en-US" b="1" dirty="0" smtClean="0"/>
          </a:p>
          <a:p>
            <a:r>
              <a:rPr lang="en-US" b="1" u="sng" dirty="0" smtClean="0">
                <a:solidFill>
                  <a:srgbClr val="FF0000"/>
                </a:solidFill>
              </a:rPr>
              <a:t>The A.S.K. Worksheet </a:t>
            </a:r>
            <a:r>
              <a:rPr lang="en-US" b="1" dirty="0" smtClean="0"/>
              <a:t>– This form is designed to help you ask the question what if I dreamed to be a …..  It also helps you seek the answers within yourself and utilize your resources and it helps you to know and believe in your abilities to realize your dream. </a:t>
            </a:r>
            <a:r>
              <a:rPr lang="en-US" b="1" dirty="0" smtClean="0">
                <a:hlinkClick r:id="rId2"/>
              </a:rPr>
              <a:t>https://www.whatifjustask.com/eep.html</a:t>
            </a:r>
            <a:endParaRPr lang="en-US" b="1" dirty="0" smtClean="0"/>
          </a:p>
          <a:p>
            <a:endParaRPr lang="en-US" b="1" dirty="0"/>
          </a:p>
        </p:txBody>
      </p:sp>
      <p:pic>
        <p:nvPicPr>
          <p:cNvPr id="4" name="Picture 3" descr="Slide1.JPG"/>
          <p:cNvPicPr>
            <a:picLocks noChangeAspect="1"/>
          </p:cNvPicPr>
          <p:nvPr/>
        </p:nvPicPr>
        <p:blipFill>
          <a:blip r:embed="rId3" cstate="print"/>
          <a:stretch>
            <a:fillRect/>
          </a:stretch>
        </p:blipFill>
        <p:spPr>
          <a:xfrm>
            <a:off x="152400" y="152400"/>
            <a:ext cx="1828800" cy="13716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ide1.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320</Words>
  <Application>Microsoft Office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Explore-Engage-Pursue</vt:lpstr>
      <vt:lpstr>Dreams</vt:lpstr>
      <vt:lpstr>What is E.E.P?</vt:lpstr>
      <vt:lpstr>Exploring</vt:lpstr>
      <vt:lpstr>Engaging</vt:lpstr>
      <vt:lpstr>Pursuing</vt:lpstr>
      <vt:lpstr>So, Where do I start?</vt:lpstr>
      <vt:lpstr>Slide 8</vt:lpstr>
    </vt:vector>
  </TitlesOfParts>
  <Company>Petal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Explore-Engage-Pursue</dc:title>
  <dc:creator>BROOKS</dc:creator>
  <cp:lastModifiedBy>BROOKS</cp:lastModifiedBy>
  <cp:revision>3</cp:revision>
  <dcterms:created xsi:type="dcterms:W3CDTF">2017-09-30T15:56:47Z</dcterms:created>
  <dcterms:modified xsi:type="dcterms:W3CDTF">2017-09-30T16:58:34Z</dcterms:modified>
</cp:coreProperties>
</file>