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310" y="-91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10052" y="228600"/>
            <a:ext cx="1613868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POLE  BENDING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5 poles set 21 feet apart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First pole is set 21 feet from the start/finish line.  Rest of poles are set 21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feet apart in a straight line with the first pole.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must follow the designated pattern as showed in the diagram.  Weaving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in and out the poles all the way up and all the way back.  Rider may start the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run on either side of the </a:t>
            </a: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first pole.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the rider does not follow the pattern, there is no time.  If the horse or rider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knock a pole down there is a 5 second penalty added to their time.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more than one pole is knocked down  they are disqualified.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July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onut 4"/>
          <p:cNvSpPr/>
          <p:nvPr/>
        </p:nvSpPr>
        <p:spPr>
          <a:xfrm>
            <a:off x="3581400" y="76962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onut 6"/>
          <p:cNvSpPr/>
          <p:nvPr/>
        </p:nvSpPr>
        <p:spPr>
          <a:xfrm>
            <a:off x="3581400" y="67056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3581400" y="57150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3581400" y="48006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3581400" y="38100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144982" y="3574870"/>
            <a:ext cx="973368" cy="4820985"/>
          </a:xfrm>
          <a:custGeom>
            <a:avLst/>
            <a:gdLst>
              <a:gd name="connsiteX0" fmla="*/ 0 w 973368"/>
              <a:gd name="connsiteY0" fmla="*/ 4820985 h 4820985"/>
              <a:gd name="connsiteX1" fmla="*/ 13854 w 973368"/>
              <a:gd name="connsiteY1" fmla="*/ 4557748 h 4820985"/>
              <a:gd name="connsiteX2" fmla="*/ 55418 w 973368"/>
              <a:gd name="connsiteY2" fmla="*/ 4474621 h 4820985"/>
              <a:gd name="connsiteX3" fmla="*/ 83127 w 973368"/>
              <a:gd name="connsiteY3" fmla="*/ 4391494 h 4820985"/>
              <a:gd name="connsiteX4" fmla="*/ 138545 w 973368"/>
              <a:gd name="connsiteY4" fmla="*/ 4308366 h 4820985"/>
              <a:gd name="connsiteX5" fmla="*/ 166254 w 973368"/>
              <a:gd name="connsiteY5" fmla="*/ 4266803 h 4820985"/>
              <a:gd name="connsiteX6" fmla="*/ 207818 w 973368"/>
              <a:gd name="connsiteY6" fmla="*/ 4225239 h 4820985"/>
              <a:gd name="connsiteX7" fmla="*/ 263236 w 973368"/>
              <a:gd name="connsiteY7" fmla="*/ 4169821 h 4820985"/>
              <a:gd name="connsiteX8" fmla="*/ 277091 w 973368"/>
              <a:gd name="connsiteY8" fmla="*/ 4128257 h 4820985"/>
              <a:gd name="connsiteX9" fmla="*/ 304800 w 973368"/>
              <a:gd name="connsiteY9" fmla="*/ 4086694 h 4820985"/>
              <a:gd name="connsiteX10" fmla="*/ 332509 w 973368"/>
              <a:gd name="connsiteY10" fmla="*/ 4031275 h 4820985"/>
              <a:gd name="connsiteX11" fmla="*/ 374073 w 973368"/>
              <a:gd name="connsiteY11" fmla="*/ 4003566 h 4820985"/>
              <a:gd name="connsiteX12" fmla="*/ 401782 w 973368"/>
              <a:gd name="connsiteY12" fmla="*/ 3962003 h 4820985"/>
              <a:gd name="connsiteX13" fmla="*/ 415636 w 973368"/>
              <a:gd name="connsiteY13" fmla="*/ 3920439 h 4820985"/>
              <a:gd name="connsiteX14" fmla="*/ 471054 w 973368"/>
              <a:gd name="connsiteY14" fmla="*/ 3837312 h 4820985"/>
              <a:gd name="connsiteX15" fmla="*/ 512618 w 973368"/>
              <a:gd name="connsiteY15" fmla="*/ 3754185 h 4820985"/>
              <a:gd name="connsiteX16" fmla="*/ 554182 w 973368"/>
              <a:gd name="connsiteY16" fmla="*/ 3740330 h 4820985"/>
              <a:gd name="connsiteX17" fmla="*/ 595745 w 973368"/>
              <a:gd name="connsiteY17" fmla="*/ 3657203 h 4820985"/>
              <a:gd name="connsiteX18" fmla="*/ 623454 w 973368"/>
              <a:gd name="connsiteY18" fmla="*/ 3615639 h 4820985"/>
              <a:gd name="connsiteX19" fmla="*/ 678873 w 973368"/>
              <a:gd name="connsiteY19" fmla="*/ 3504803 h 4820985"/>
              <a:gd name="connsiteX20" fmla="*/ 720436 w 973368"/>
              <a:gd name="connsiteY20" fmla="*/ 3380112 h 4820985"/>
              <a:gd name="connsiteX21" fmla="*/ 734291 w 973368"/>
              <a:gd name="connsiteY21" fmla="*/ 3338548 h 4820985"/>
              <a:gd name="connsiteX22" fmla="*/ 734291 w 973368"/>
              <a:gd name="connsiteY22" fmla="*/ 3103021 h 4820985"/>
              <a:gd name="connsiteX23" fmla="*/ 651163 w 973368"/>
              <a:gd name="connsiteY23" fmla="*/ 3047603 h 4820985"/>
              <a:gd name="connsiteX24" fmla="*/ 609600 w 973368"/>
              <a:gd name="connsiteY24" fmla="*/ 2964475 h 4820985"/>
              <a:gd name="connsiteX25" fmla="*/ 568036 w 973368"/>
              <a:gd name="connsiteY25" fmla="*/ 2936766 h 4820985"/>
              <a:gd name="connsiteX26" fmla="*/ 554182 w 973368"/>
              <a:gd name="connsiteY26" fmla="*/ 2895203 h 4820985"/>
              <a:gd name="connsiteX27" fmla="*/ 526473 w 973368"/>
              <a:gd name="connsiteY27" fmla="*/ 2853639 h 4820985"/>
              <a:gd name="connsiteX28" fmla="*/ 498763 w 973368"/>
              <a:gd name="connsiteY28" fmla="*/ 2798221 h 4820985"/>
              <a:gd name="connsiteX29" fmla="*/ 457200 w 973368"/>
              <a:gd name="connsiteY29" fmla="*/ 2659675 h 4820985"/>
              <a:gd name="connsiteX30" fmla="*/ 443345 w 973368"/>
              <a:gd name="connsiteY30" fmla="*/ 2618112 h 4820985"/>
              <a:gd name="connsiteX31" fmla="*/ 415636 w 973368"/>
              <a:gd name="connsiteY31" fmla="*/ 2576548 h 4820985"/>
              <a:gd name="connsiteX32" fmla="*/ 374073 w 973368"/>
              <a:gd name="connsiteY32" fmla="*/ 2438003 h 4820985"/>
              <a:gd name="connsiteX33" fmla="*/ 346363 w 973368"/>
              <a:gd name="connsiteY33" fmla="*/ 2410294 h 4820985"/>
              <a:gd name="connsiteX34" fmla="*/ 332509 w 973368"/>
              <a:gd name="connsiteY34" fmla="*/ 2368730 h 4820985"/>
              <a:gd name="connsiteX35" fmla="*/ 304800 w 973368"/>
              <a:gd name="connsiteY35" fmla="*/ 2327166 h 4820985"/>
              <a:gd name="connsiteX36" fmla="*/ 290945 w 973368"/>
              <a:gd name="connsiteY36" fmla="*/ 2257894 h 4820985"/>
              <a:gd name="connsiteX37" fmla="*/ 304800 w 973368"/>
              <a:gd name="connsiteY37" fmla="*/ 2147057 h 4820985"/>
              <a:gd name="connsiteX38" fmla="*/ 374073 w 973368"/>
              <a:gd name="connsiteY38" fmla="*/ 2022366 h 4820985"/>
              <a:gd name="connsiteX39" fmla="*/ 401782 w 973368"/>
              <a:gd name="connsiteY39" fmla="*/ 1980803 h 4820985"/>
              <a:gd name="connsiteX40" fmla="*/ 443345 w 973368"/>
              <a:gd name="connsiteY40" fmla="*/ 1925385 h 4820985"/>
              <a:gd name="connsiteX41" fmla="*/ 526473 w 973368"/>
              <a:gd name="connsiteY41" fmla="*/ 1869966 h 4820985"/>
              <a:gd name="connsiteX42" fmla="*/ 554182 w 973368"/>
              <a:gd name="connsiteY42" fmla="*/ 1828403 h 4820985"/>
              <a:gd name="connsiteX43" fmla="*/ 637309 w 973368"/>
              <a:gd name="connsiteY43" fmla="*/ 1745275 h 4820985"/>
              <a:gd name="connsiteX44" fmla="*/ 734291 w 973368"/>
              <a:gd name="connsiteY44" fmla="*/ 1634439 h 4820985"/>
              <a:gd name="connsiteX45" fmla="*/ 775854 w 973368"/>
              <a:gd name="connsiteY45" fmla="*/ 1509748 h 4820985"/>
              <a:gd name="connsiteX46" fmla="*/ 789709 w 973368"/>
              <a:gd name="connsiteY46" fmla="*/ 1468185 h 4820985"/>
              <a:gd name="connsiteX47" fmla="*/ 775854 w 973368"/>
              <a:gd name="connsiteY47" fmla="*/ 1343494 h 4820985"/>
              <a:gd name="connsiteX48" fmla="*/ 748145 w 973368"/>
              <a:gd name="connsiteY48" fmla="*/ 1204948 h 4820985"/>
              <a:gd name="connsiteX49" fmla="*/ 692727 w 973368"/>
              <a:gd name="connsiteY49" fmla="*/ 1135675 h 4820985"/>
              <a:gd name="connsiteX50" fmla="*/ 623454 w 973368"/>
              <a:gd name="connsiteY50" fmla="*/ 1066403 h 4820985"/>
              <a:gd name="connsiteX51" fmla="*/ 554182 w 973368"/>
              <a:gd name="connsiteY51" fmla="*/ 983275 h 4820985"/>
              <a:gd name="connsiteX52" fmla="*/ 484909 w 973368"/>
              <a:gd name="connsiteY52" fmla="*/ 914003 h 4820985"/>
              <a:gd name="connsiteX53" fmla="*/ 429491 w 973368"/>
              <a:gd name="connsiteY53" fmla="*/ 830875 h 4820985"/>
              <a:gd name="connsiteX54" fmla="*/ 415636 w 973368"/>
              <a:gd name="connsiteY54" fmla="*/ 789312 h 4820985"/>
              <a:gd name="connsiteX55" fmla="*/ 374073 w 973368"/>
              <a:gd name="connsiteY55" fmla="*/ 761603 h 4820985"/>
              <a:gd name="connsiteX56" fmla="*/ 318654 w 973368"/>
              <a:gd name="connsiteY56" fmla="*/ 706185 h 4820985"/>
              <a:gd name="connsiteX57" fmla="*/ 304800 w 973368"/>
              <a:gd name="connsiteY57" fmla="*/ 664621 h 4820985"/>
              <a:gd name="connsiteX58" fmla="*/ 249382 w 973368"/>
              <a:gd name="connsiteY58" fmla="*/ 581494 h 4820985"/>
              <a:gd name="connsiteX59" fmla="*/ 235527 w 973368"/>
              <a:gd name="connsiteY59" fmla="*/ 512221 h 4820985"/>
              <a:gd name="connsiteX60" fmla="*/ 221673 w 973368"/>
              <a:gd name="connsiteY60" fmla="*/ 456803 h 4820985"/>
              <a:gd name="connsiteX61" fmla="*/ 235527 w 973368"/>
              <a:gd name="connsiteY61" fmla="*/ 193566 h 4820985"/>
              <a:gd name="connsiteX62" fmla="*/ 249382 w 973368"/>
              <a:gd name="connsiteY62" fmla="*/ 152003 h 4820985"/>
              <a:gd name="connsiteX63" fmla="*/ 346363 w 973368"/>
              <a:gd name="connsiteY63" fmla="*/ 41166 h 4820985"/>
              <a:gd name="connsiteX64" fmla="*/ 471054 w 973368"/>
              <a:gd name="connsiteY64" fmla="*/ 27312 h 4820985"/>
              <a:gd name="connsiteX65" fmla="*/ 665018 w 973368"/>
              <a:gd name="connsiteY65" fmla="*/ 27312 h 4820985"/>
              <a:gd name="connsiteX66" fmla="*/ 748145 w 973368"/>
              <a:gd name="connsiteY66" fmla="*/ 55021 h 4820985"/>
              <a:gd name="connsiteX67" fmla="*/ 831273 w 973368"/>
              <a:gd name="connsiteY67" fmla="*/ 110439 h 4820985"/>
              <a:gd name="connsiteX68" fmla="*/ 872836 w 973368"/>
              <a:gd name="connsiteY68" fmla="*/ 138148 h 4820985"/>
              <a:gd name="connsiteX69" fmla="*/ 886691 w 973368"/>
              <a:gd name="connsiteY69" fmla="*/ 179712 h 4820985"/>
              <a:gd name="connsiteX70" fmla="*/ 914400 w 973368"/>
              <a:gd name="connsiteY70" fmla="*/ 221275 h 4820985"/>
              <a:gd name="connsiteX71" fmla="*/ 872836 w 973368"/>
              <a:gd name="connsiteY71" fmla="*/ 692330 h 4820985"/>
              <a:gd name="connsiteX72" fmla="*/ 858982 w 973368"/>
              <a:gd name="connsiteY72" fmla="*/ 733894 h 4820985"/>
              <a:gd name="connsiteX73" fmla="*/ 831273 w 973368"/>
              <a:gd name="connsiteY73" fmla="*/ 775457 h 4820985"/>
              <a:gd name="connsiteX74" fmla="*/ 775854 w 973368"/>
              <a:gd name="connsiteY74" fmla="*/ 844730 h 4820985"/>
              <a:gd name="connsiteX75" fmla="*/ 720436 w 973368"/>
              <a:gd name="connsiteY75" fmla="*/ 900148 h 4820985"/>
              <a:gd name="connsiteX76" fmla="*/ 637309 w 973368"/>
              <a:gd name="connsiteY76" fmla="*/ 955566 h 4820985"/>
              <a:gd name="connsiteX77" fmla="*/ 581891 w 973368"/>
              <a:gd name="connsiteY77" fmla="*/ 1024839 h 4820985"/>
              <a:gd name="connsiteX78" fmla="*/ 540327 w 973368"/>
              <a:gd name="connsiteY78" fmla="*/ 1052548 h 4820985"/>
              <a:gd name="connsiteX79" fmla="*/ 498763 w 973368"/>
              <a:gd name="connsiteY79" fmla="*/ 1121821 h 4820985"/>
              <a:gd name="connsiteX80" fmla="*/ 471054 w 973368"/>
              <a:gd name="connsiteY80" fmla="*/ 1163385 h 4820985"/>
              <a:gd name="connsiteX81" fmla="*/ 387927 w 973368"/>
              <a:gd name="connsiteY81" fmla="*/ 1218803 h 4820985"/>
              <a:gd name="connsiteX82" fmla="*/ 346363 w 973368"/>
              <a:gd name="connsiteY82" fmla="*/ 1288075 h 4820985"/>
              <a:gd name="connsiteX83" fmla="*/ 332509 w 973368"/>
              <a:gd name="connsiteY83" fmla="*/ 1329639 h 4820985"/>
              <a:gd name="connsiteX84" fmla="*/ 346363 w 973368"/>
              <a:gd name="connsiteY84" fmla="*/ 1482039 h 4820985"/>
              <a:gd name="connsiteX85" fmla="*/ 374073 w 973368"/>
              <a:gd name="connsiteY85" fmla="*/ 1565166 h 4820985"/>
              <a:gd name="connsiteX86" fmla="*/ 401782 w 973368"/>
              <a:gd name="connsiteY86" fmla="*/ 1648294 h 4820985"/>
              <a:gd name="connsiteX87" fmla="*/ 429491 w 973368"/>
              <a:gd name="connsiteY87" fmla="*/ 1689857 h 4820985"/>
              <a:gd name="connsiteX88" fmla="*/ 443345 w 973368"/>
              <a:gd name="connsiteY88" fmla="*/ 1731421 h 4820985"/>
              <a:gd name="connsiteX89" fmla="*/ 484909 w 973368"/>
              <a:gd name="connsiteY89" fmla="*/ 1759130 h 4820985"/>
              <a:gd name="connsiteX90" fmla="*/ 526473 w 973368"/>
              <a:gd name="connsiteY90" fmla="*/ 1800694 h 4820985"/>
              <a:gd name="connsiteX91" fmla="*/ 595745 w 973368"/>
              <a:gd name="connsiteY91" fmla="*/ 1883821 h 4820985"/>
              <a:gd name="connsiteX92" fmla="*/ 637309 w 973368"/>
              <a:gd name="connsiteY92" fmla="*/ 1897675 h 4820985"/>
              <a:gd name="connsiteX93" fmla="*/ 748145 w 973368"/>
              <a:gd name="connsiteY93" fmla="*/ 1994657 h 4820985"/>
              <a:gd name="connsiteX94" fmla="*/ 789709 w 973368"/>
              <a:gd name="connsiteY94" fmla="*/ 2077785 h 4820985"/>
              <a:gd name="connsiteX95" fmla="*/ 803563 w 973368"/>
              <a:gd name="connsiteY95" fmla="*/ 2119348 h 4820985"/>
              <a:gd name="connsiteX96" fmla="*/ 789709 w 973368"/>
              <a:gd name="connsiteY96" fmla="*/ 2562694 h 4820985"/>
              <a:gd name="connsiteX97" fmla="*/ 775854 w 973368"/>
              <a:gd name="connsiteY97" fmla="*/ 2604257 h 4820985"/>
              <a:gd name="connsiteX98" fmla="*/ 734291 w 973368"/>
              <a:gd name="connsiteY98" fmla="*/ 2631966 h 4820985"/>
              <a:gd name="connsiteX99" fmla="*/ 692727 w 973368"/>
              <a:gd name="connsiteY99" fmla="*/ 2715094 h 4820985"/>
              <a:gd name="connsiteX100" fmla="*/ 609600 w 973368"/>
              <a:gd name="connsiteY100" fmla="*/ 2770512 h 4820985"/>
              <a:gd name="connsiteX101" fmla="*/ 554182 w 973368"/>
              <a:gd name="connsiteY101" fmla="*/ 2839785 h 4820985"/>
              <a:gd name="connsiteX102" fmla="*/ 512618 w 973368"/>
              <a:gd name="connsiteY102" fmla="*/ 2867494 h 4820985"/>
              <a:gd name="connsiteX103" fmla="*/ 498763 w 973368"/>
              <a:gd name="connsiteY103" fmla="*/ 2909057 h 4820985"/>
              <a:gd name="connsiteX104" fmla="*/ 415636 w 973368"/>
              <a:gd name="connsiteY104" fmla="*/ 3033748 h 4820985"/>
              <a:gd name="connsiteX105" fmla="*/ 387927 w 973368"/>
              <a:gd name="connsiteY105" fmla="*/ 3075312 h 4820985"/>
              <a:gd name="connsiteX106" fmla="*/ 360218 w 973368"/>
              <a:gd name="connsiteY106" fmla="*/ 3116875 h 4820985"/>
              <a:gd name="connsiteX107" fmla="*/ 346363 w 973368"/>
              <a:gd name="connsiteY107" fmla="*/ 3158439 h 4820985"/>
              <a:gd name="connsiteX108" fmla="*/ 346363 w 973368"/>
              <a:gd name="connsiteY108" fmla="*/ 3504803 h 4820985"/>
              <a:gd name="connsiteX109" fmla="*/ 374073 w 973368"/>
              <a:gd name="connsiteY109" fmla="*/ 3546366 h 4820985"/>
              <a:gd name="connsiteX110" fmla="*/ 415636 w 973368"/>
              <a:gd name="connsiteY110" fmla="*/ 3587930 h 4820985"/>
              <a:gd name="connsiteX111" fmla="*/ 484909 w 973368"/>
              <a:gd name="connsiteY111" fmla="*/ 3657203 h 4820985"/>
              <a:gd name="connsiteX112" fmla="*/ 540327 w 973368"/>
              <a:gd name="connsiteY112" fmla="*/ 3740330 h 4820985"/>
              <a:gd name="connsiteX113" fmla="*/ 623454 w 973368"/>
              <a:gd name="connsiteY113" fmla="*/ 3795748 h 4820985"/>
              <a:gd name="connsiteX114" fmla="*/ 651163 w 973368"/>
              <a:gd name="connsiteY114" fmla="*/ 3837312 h 4820985"/>
              <a:gd name="connsiteX115" fmla="*/ 678873 w 973368"/>
              <a:gd name="connsiteY115" fmla="*/ 3865021 h 4820985"/>
              <a:gd name="connsiteX116" fmla="*/ 734291 w 973368"/>
              <a:gd name="connsiteY116" fmla="*/ 3948148 h 4820985"/>
              <a:gd name="connsiteX117" fmla="*/ 762000 w 973368"/>
              <a:gd name="connsiteY117" fmla="*/ 3989712 h 4820985"/>
              <a:gd name="connsiteX118" fmla="*/ 803563 w 973368"/>
              <a:gd name="connsiteY118" fmla="*/ 4058985 h 4820985"/>
              <a:gd name="connsiteX119" fmla="*/ 817418 w 973368"/>
              <a:gd name="connsiteY119" fmla="*/ 4100548 h 4820985"/>
              <a:gd name="connsiteX120" fmla="*/ 872836 w 973368"/>
              <a:gd name="connsiteY120" fmla="*/ 4183675 h 4820985"/>
              <a:gd name="connsiteX121" fmla="*/ 914400 w 973368"/>
              <a:gd name="connsiteY121" fmla="*/ 4308366 h 4820985"/>
              <a:gd name="connsiteX122" fmla="*/ 928254 w 973368"/>
              <a:gd name="connsiteY122" fmla="*/ 4349930 h 4820985"/>
              <a:gd name="connsiteX123" fmla="*/ 942109 w 973368"/>
              <a:gd name="connsiteY123" fmla="*/ 4419203 h 4820985"/>
              <a:gd name="connsiteX124" fmla="*/ 969818 w 973368"/>
              <a:gd name="connsiteY124" fmla="*/ 4543894 h 4820985"/>
              <a:gd name="connsiteX125" fmla="*/ 969818 w 973368"/>
              <a:gd name="connsiteY125" fmla="*/ 4820985 h 482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</a:cxnLst>
            <a:rect l="l" t="t" r="r" b="b"/>
            <a:pathLst>
              <a:path w="973368" h="4820985">
                <a:moveTo>
                  <a:pt x="0" y="4820985"/>
                </a:moveTo>
                <a:cubicBezTo>
                  <a:pt x="4618" y="4733239"/>
                  <a:pt x="5899" y="4645254"/>
                  <a:pt x="13854" y="4557748"/>
                </a:cubicBezTo>
                <a:cubicBezTo>
                  <a:pt x="18185" y="4510112"/>
                  <a:pt x="36472" y="4517250"/>
                  <a:pt x="55418" y="4474621"/>
                </a:cubicBezTo>
                <a:cubicBezTo>
                  <a:pt x="67280" y="4447931"/>
                  <a:pt x="66926" y="4415796"/>
                  <a:pt x="83127" y="4391494"/>
                </a:cubicBezTo>
                <a:lnTo>
                  <a:pt x="138545" y="4308366"/>
                </a:lnTo>
                <a:cubicBezTo>
                  <a:pt x="147781" y="4294512"/>
                  <a:pt x="154480" y="4278577"/>
                  <a:pt x="166254" y="4266803"/>
                </a:cubicBezTo>
                <a:lnTo>
                  <a:pt x="207818" y="4225239"/>
                </a:lnTo>
                <a:cubicBezTo>
                  <a:pt x="244765" y="4114400"/>
                  <a:pt x="189345" y="4243712"/>
                  <a:pt x="263236" y="4169821"/>
                </a:cubicBezTo>
                <a:cubicBezTo>
                  <a:pt x="273563" y="4159494"/>
                  <a:pt x="270560" y="4141319"/>
                  <a:pt x="277091" y="4128257"/>
                </a:cubicBezTo>
                <a:cubicBezTo>
                  <a:pt x="284538" y="4113364"/>
                  <a:pt x="296539" y="4101151"/>
                  <a:pt x="304800" y="4086694"/>
                </a:cubicBezTo>
                <a:cubicBezTo>
                  <a:pt x="315047" y="4068762"/>
                  <a:pt x="319287" y="4047141"/>
                  <a:pt x="332509" y="4031275"/>
                </a:cubicBezTo>
                <a:cubicBezTo>
                  <a:pt x="343169" y="4018483"/>
                  <a:pt x="360218" y="4012802"/>
                  <a:pt x="374073" y="4003566"/>
                </a:cubicBezTo>
                <a:cubicBezTo>
                  <a:pt x="383309" y="3989712"/>
                  <a:pt x="394336" y="3976896"/>
                  <a:pt x="401782" y="3962003"/>
                </a:cubicBezTo>
                <a:cubicBezTo>
                  <a:pt x="408313" y="3948941"/>
                  <a:pt x="408544" y="3933205"/>
                  <a:pt x="415636" y="3920439"/>
                </a:cubicBezTo>
                <a:cubicBezTo>
                  <a:pt x="431809" y="3891328"/>
                  <a:pt x="460523" y="3868905"/>
                  <a:pt x="471054" y="3837312"/>
                </a:cubicBezTo>
                <a:cubicBezTo>
                  <a:pt x="480181" y="3809932"/>
                  <a:pt x="488202" y="3773717"/>
                  <a:pt x="512618" y="3754185"/>
                </a:cubicBezTo>
                <a:cubicBezTo>
                  <a:pt x="524022" y="3745062"/>
                  <a:pt x="540327" y="3744948"/>
                  <a:pt x="554182" y="3740330"/>
                </a:cubicBezTo>
                <a:cubicBezTo>
                  <a:pt x="633593" y="3621212"/>
                  <a:pt x="538385" y="3771924"/>
                  <a:pt x="595745" y="3657203"/>
                </a:cubicBezTo>
                <a:cubicBezTo>
                  <a:pt x="603192" y="3642310"/>
                  <a:pt x="616691" y="3630855"/>
                  <a:pt x="623454" y="3615639"/>
                </a:cubicBezTo>
                <a:cubicBezTo>
                  <a:pt x="674397" y="3501018"/>
                  <a:pt x="621966" y="3561708"/>
                  <a:pt x="678873" y="3504803"/>
                </a:cubicBezTo>
                <a:lnTo>
                  <a:pt x="720436" y="3380112"/>
                </a:lnTo>
                <a:lnTo>
                  <a:pt x="734291" y="3338548"/>
                </a:lnTo>
                <a:cubicBezTo>
                  <a:pt x="741741" y="3278946"/>
                  <a:pt x="765275" y="3160563"/>
                  <a:pt x="734291" y="3103021"/>
                </a:cubicBezTo>
                <a:cubicBezTo>
                  <a:pt x="718502" y="3073699"/>
                  <a:pt x="651163" y="3047603"/>
                  <a:pt x="651163" y="3047603"/>
                </a:cubicBezTo>
                <a:cubicBezTo>
                  <a:pt x="639895" y="3013798"/>
                  <a:pt x="636458" y="2991333"/>
                  <a:pt x="609600" y="2964475"/>
                </a:cubicBezTo>
                <a:cubicBezTo>
                  <a:pt x="597826" y="2952701"/>
                  <a:pt x="581891" y="2946002"/>
                  <a:pt x="568036" y="2936766"/>
                </a:cubicBezTo>
                <a:cubicBezTo>
                  <a:pt x="563418" y="2922912"/>
                  <a:pt x="560713" y="2908265"/>
                  <a:pt x="554182" y="2895203"/>
                </a:cubicBezTo>
                <a:cubicBezTo>
                  <a:pt x="546735" y="2880310"/>
                  <a:pt x="534734" y="2868096"/>
                  <a:pt x="526473" y="2853639"/>
                </a:cubicBezTo>
                <a:cubicBezTo>
                  <a:pt x="516226" y="2835707"/>
                  <a:pt x="508000" y="2816694"/>
                  <a:pt x="498763" y="2798221"/>
                </a:cubicBezTo>
                <a:cubicBezTo>
                  <a:pt x="477827" y="2714472"/>
                  <a:pt x="490928" y="2760859"/>
                  <a:pt x="457200" y="2659675"/>
                </a:cubicBezTo>
                <a:cubicBezTo>
                  <a:pt x="452582" y="2645821"/>
                  <a:pt x="451446" y="2630263"/>
                  <a:pt x="443345" y="2618112"/>
                </a:cubicBezTo>
                <a:lnTo>
                  <a:pt x="415636" y="2576548"/>
                </a:lnTo>
                <a:cubicBezTo>
                  <a:pt x="409357" y="2551432"/>
                  <a:pt x="385317" y="2449247"/>
                  <a:pt x="374073" y="2438003"/>
                </a:cubicBezTo>
                <a:lnTo>
                  <a:pt x="346363" y="2410294"/>
                </a:lnTo>
                <a:cubicBezTo>
                  <a:pt x="341745" y="2396439"/>
                  <a:pt x="339040" y="2381792"/>
                  <a:pt x="332509" y="2368730"/>
                </a:cubicBezTo>
                <a:cubicBezTo>
                  <a:pt x="325063" y="2353837"/>
                  <a:pt x="310647" y="2342757"/>
                  <a:pt x="304800" y="2327166"/>
                </a:cubicBezTo>
                <a:cubicBezTo>
                  <a:pt x="296532" y="2305117"/>
                  <a:pt x="295563" y="2280985"/>
                  <a:pt x="290945" y="2257894"/>
                </a:cubicBezTo>
                <a:cubicBezTo>
                  <a:pt x="295563" y="2220948"/>
                  <a:pt x="298140" y="2183690"/>
                  <a:pt x="304800" y="2147057"/>
                </a:cubicBezTo>
                <a:cubicBezTo>
                  <a:pt x="313945" y="2096761"/>
                  <a:pt x="345307" y="2065514"/>
                  <a:pt x="374073" y="2022366"/>
                </a:cubicBezTo>
                <a:cubicBezTo>
                  <a:pt x="383309" y="2008512"/>
                  <a:pt x="391792" y="1994124"/>
                  <a:pt x="401782" y="1980803"/>
                </a:cubicBezTo>
                <a:cubicBezTo>
                  <a:pt x="415636" y="1962330"/>
                  <a:pt x="426087" y="1940726"/>
                  <a:pt x="443345" y="1925385"/>
                </a:cubicBezTo>
                <a:cubicBezTo>
                  <a:pt x="468236" y="1903260"/>
                  <a:pt x="526473" y="1869966"/>
                  <a:pt x="526473" y="1869966"/>
                </a:cubicBezTo>
                <a:cubicBezTo>
                  <a:pt x="535709" y="1856112"/>
                  <a:pt x="543120" y="1840848"/>
                  <a:pt x="554182" y="1828403"/>
                </a:cubicBezTo>
                <a:cubicBezTo>
                  <a:pt x="580216" y="1799114"/>
                  <a:pt x="615572" y="1777880"/>
                  <a:pt x="637309" y="1745275"/>
                </a:cubicBezTo>
                <a:cubicBezTo>
                  <a:pt x="701963" y="1648293"/>
                  <a:pt x="665018" y="1680621"/>
                  <a:pt x="734291" y="1634439"/>
                </a:cubicBezTo>
                <a:lnTo>
                  <a:pt x="775854" y="1509748"/>
                </a:lnTo>
                <a:lnTo>
                  <a:pt x="789709" y="1468185"/>
                </a:lnTo>
                <a:cubicBezTo>
                  <a:pt x="785091" y="1426621"/>
                  <a:pt x="781041" y="1384991"/>
                  <a:pt x="775854" y="1343494"/>
                </a:cubicBezTo>
                <a:cubicBezTo>
                  <a:pt x="771599" y="1309451"/>
                  <a:pt x="767110" y="1242879"/>
                  <a:pt x="748145" y="1204948"/>
                </a:cubicBezTo>
                <a:cubicBezTo>
                  <a:pt x="719719" y="1148096"/>
                  <a:pt x="727088" y="1178627"/>
                  <a:pt x="692727" y="1135675"/>
                </a:cubicBezTo>
                <a:cubicBezTo>
                  <a:pt x="639950" y="1069703"/>
                  <a:pt x="694704" y="1113903"/>
                  <a:pt x="623454" y="1066403"/>
                </a:cubicBezTo>
                <a:cubicBezTo>
                  <a:pt x="554661" y="963213"/>
                  <a:pt x="643073" y="1089945"/>
                  <a:pt x="554182" y="983275"/>
                </a:cubicBezTo>
                <a:cubicBezTo>
                  <a:pt x="496457" y="914005"/>
                  <a:pt x="561107" y="964801"/>
                  <a:pt x="484909" y="914003"/>
                </a:cubicBezTo>
                <a:cubicBezTo>
                  <a:pt x="466436" y="886294"/>
                  <a:pt x="440023" y="862468"/>
                  <a:pt x="429491" y="830875"/>
                </a:cubicBezTo>
                <a:cubicBezTo>
                  <a:pt x="424873" y="817021"/>
                  <a:pt x="424759" y="800716"/>
                  <a:pt x="415636" y="789312"/>
                </a:cubicBezTo>
                <a:cubicBezTo>
                  <a:pt x="405234" y="776310"/>
                  <a:pt x="387927" y="770839"/>
                  <a:pt x="374073" y="761603"/>
                </a:cubicBezTo>
                <a:cubicBezTo>
                  <a:pt x="337126" y="650763"/>
                  <a:pt x="392547" y="780078"/>
                  <a:pt x="318654" y="706185"/>
                </a:cubicBezTo>
                <a:cubicBezTo>
                  <a:pt x="308327" y="695858"/>
                  <a:pt x="311892" y="677387"/>
                  <a:pt x="304800" y="664621"/>
                </a:cubicBezTo>
                <a:cubicBezTo>
                  <a:pt x="288627" y="635510"/>
                  <a:pt x="249382" y="581494"/>
                  <a:pt x="249382" y="581494"/>
                </a:cubicBezTo>
                <a:cubicBezTo>
                  <a:pt x="244764" y="558403"/>
                  <a:pt x="240635" y="535209"/>
                  <a:pt x="235527" y="512221"/>
                </a:cubicBezTo>
                <a:cubicBezTo>
                  <a:pt x="231396" y="493633"/>
                  <a:pt x="221673" y="475844"/>
                  <a:pt x="221673" y="456803"/>
                </a:cubicBezTo>
                <a:cubicBezTo>
                  <a:pt x="221673" y="368936"/>
                  <a:pt x="227572" y="281072"/>
                  <a:pt x="235527" y="193566"/>
                </a:cubicBezTo>
                <a:cubicBezTo>
                  <a:pt x="236849" y="179022"/>
                  <a:pt x="242290" y="164769"/>
                  <a:pt x="249382" y="152003"/>
                </a:cubicBezTo>
                <a:cubicBezTo>
                  <a:pt x="264279" y="125189"/>
                  <a:pt x="301969" y="52264"/>
                  <a:pt x="346363" y="41166"/>
                </a:cubicBezTo>
                <a:cubicBezTo>
                  <a:pt x="386934" y="31023"/>
                  <a:pt x="429490" y="31930"/>
                  <a:pt x="471054" y="27312"/>
                </a:cubicBezTo>
                <a:cubicBezTo>
                  <a:pt x="552988" y="0"/>
                  <a:pt x="526092" y="2795"/>
                  <a:pt x="665018" y="27312"/>
                </a:cubicBezTo>
                <a:cubicBezTo>
                  <a:pt x="693781" y="32388"/>
                  <a:pt x="723843" y="38820"/>
                  <a:pt x="748145" y="55021"/>
                </a:cubicBezTo>
                <a:lnTo>
                  <a:pt x="831273" y="110439"/>
                </a:lnTo>
                <a:lnTo>
                  <a:pt x="872836" y="138148"/>
                </a:lnTo>
                <a:cubicBezTo>
                  <a:pt x="877454" y="152003"/>
                  <a:pt x="880160" y="166650"/>
                  <a:pt x="886691" y="179712"/>
                </a:cubicBezTo>
                <a:cubicBezTo>
                  <a:pt x="894138" y="194605"/>
                  <a:pt x="913863" y="204633"/>
                  <a:pt x="914400" y="221275"/>
                </a:cubicBezTo>
                <a:cubicBezTo>
                  <a:pt x="925354" y="560852"/>
                  <a:pt x="935627" y="503954"/>
                  <a:pt x="872836" y="692330"/>
                </a:cubicBezTo>
                <a:cubicBezTo>
                  <a:pt x="868218" y="706185"/>
                  <a:pt x="867083" y="721743"/>
                  <a:pt x="858982" y="733894"/>
                </a:cubicBezTo>
                <a:cubicBezTo>
                  <a:pt x="849746" y="747748"/>
                  <a:pt x="838720" y="760564"/>
                  <a:pt x="831273" y="775457"/>
                </a:cubicBezTo>
                <a:cubicBezTo>
                  <a:pt x="797812" y="842378"/>
                  <a:pt x="845919" y="798020"/>
                  <a:pt x="775854" y="844730"/>
                </a:cubicBezTo>
                <a:cubicBezTo>
                  <a:pt x="749465" y="923900"/>
                  <a:pt x="783772" y="857924"/>
                  <a:pt x="720436" y="900148"/>
                </a:cubicBezTo>
                <a:cubicBezTo>
                  <a:pt x="616656" y="969335"/>
                  <a:pt x="736138" y="922625"/>
                  <a:pt x="637309" y="955566"/>
                </a:cubicBezTo>
                <a:cubicBezTo>
                  <a:pt x="518192" y="1034976"/>
                  <a:pt x="658371" y="929238"/>
                  <a:pt x="581891" y="1024839"/>
                </a:cubicBezTo>
                <a:cubicBezTo>
                  <a:pt x="571489" y="1037841"/>
                  <a:pt x="554182" y="1043312"/>
                  <a:pt x="540327" y="1052548"/>
                </a:cubicBezTo>
                <a:cubicBezTo>
                  <a:pt x="516267" y="1124730"/>
                  <a:pt x="542234" y="1067483"/>
                  <a:pt x="498763" y="1121821"/>
                </a:cubicBezTo>
                <a:cubicBezTo>
                  <a:pt x="488361" y="1134823"/>
                  <a:pt x="483585" y="1152420"/>
                  <a:pt x="471054" y="1163385"/>
                </a:cubicBezTo>
                <a:cubicBezTo>
                  <a:pt x="445992" y="1185315"/>
                  <a:pt x="387927" y="1218803"/>
                  <a:pt x="387927" y="1218803"/>
                </a:cubicBezTo>
                <a:cubicBezTo>
                  <a:pt x="348680" y="1336546"/>
                  <a:pt x="403418" y="1192985"/>
                  <a:pt x="346363" y="1288075"/>
                </a:cubicBezTo>
                <a:cubicBezTo>
                  <a:pt x="338849" y="1300598"/>
                  <a:pt x="337127" y="1315784"/>
                  <a:pt x="332509" y="1329639"/>
                </a:cubicBezTo>
                <a:cubicBezTo>
                  <a:pt x="337127" y="1380439"/>
                  <a:pt x="337498" y="1431806"/>
                  <a:pt x="346363" y="1482039"/>
                </a:cubicBezTo>
                <a:cubicBezTo>
                  <a:pt x="351439" y="1510803"/>
                  <a:pt x="364837" y="1537457"/>
                  <a:pt x="374073" y="1565166"/>
                </a:cubicBezTo>
                <a:cubicBezTo>
                  <a:pt x="374075" y="1565171"/>
                  <a:pt x="401779" y="1648290"/>
                  <a:pt x="401782" y="1648294"/>
                </a:cubicBezTo>
                <a:lnTo>
                  <a:pt x="429491" y="1689857"/>
                </a:lnTo>
                <a:cubicBezTo>
                  <a:pt x="434109" y="1703712"/>
                  <a:pt x="434222" y="1720017"/>
                  <a:pt x="443345" y="1731421"/>
                </a:cubicBezTo>
                <a:cubicBezTo>
                  <a:pt x="453747" y="1744423"/>
                  <a:pt x="472117" y="1748470"/>
                  <a:pt x="484909" y="1759130"/>
                </a:cubicBezTo>
                <a:cubicBezTo>
                  <a:pt x="499961" y="1771673"/>
                  <a:pt x="513930" y="1785642"/>
                  <a:pt x="526473" y="1800694"/>
                </a:cubicBezTo>
                <a:cubicBezTo>
                  <a:pt x="558418" y="1839028"/>
                  <a:pt x="550213" y="1853466"/>
                  <a:pt x="595745" y="1883821"/>
                </a:cubicBezTo>
                <a:cubicBezTo>
                  <a:pt x="607896" y="1891922"/>
                  <a:pt x="623454" y="1893057"/>
                  <a:pt x="637309" y="1897675"/>
                </a:cubicBezTo>
                <a:cubicBezTo>
                  <a:pt x="718356" y="1978722"/>
                  <a:pt x="679411" y="1948834"/>
                  <a:pt x="748145" y="1994657"/>
                </a:cubicBezTo>
                <a:cubicBezTo>
                  <a:pt x="782971" y="2099133"/>
                  <a:pt x="735992" y="1970350"/>
                  <a:pt x="789709" y="2077785"/>
                </a:cubicBezTo>
                <a:cubicBezTo>
                  <a:pt x="796240" y="2090847"/>
                  <a:pt x="798945" y="2105494"/>
                  <a:pt x="803563" y="2119348"/>
                </a:cubicBezTo>
                <a:cubicBezTo>
                  <a:pt x="798945" y="2267130"/>
                  <a:pt x="798144" y="2415081"/>
                  <a:pt x="789709" y="2562694"/>
                </a:cubicBezTo>
                <a:cubicBezTo>
                  <a:pt x="788876" y="2577274"/>
                  <a:pt x="784977" y="2592853"/>
                  <a:pt x="775854" y="2604257"/>
                </a:cubicBezTo>
                <a:cubicBezTo>
                  <a:pt x="765452" y="2617259"/>
                  <a:pt x="748145" y="2622730"/>
                  <a:pt x="734291" y="2631966"/>
                </a:cubicBezTo>
                <a:cubicBezTo>
                  <a:pt x="724408" y="2661613"/>
                  <a:pt x="718004" y="2692977"/>
                  <a:pt x="692727" y="2715094"/>
                </a:cubicBezTo>
                <a:cubicBezTo>
                  <a:pt x="667665" y="2737024"/>
                  <a:pt x="609600" y="2770512"/>
                  <a:pt x="609600" y="2770512"/>
                </a:cubicBezTo>
                <a:cubicBezTo>
                  <a:pt x="589028" y="2801370"/>
                  <a:pt x="582382" y="2817225"/>
                  <a:pt x="554182" y="2839785"/>
                </a:cubicBezTo>
                <a:cubicBezTo>
                  <a:pt x="541180" y="2850187"/>
                  <a:pt x="526473" y="2858258"/>
                  <a:pt x="512618" y="2867494"/>
                </a:cubicBezTo>
                <a:cubicBezTo>
                  <a:pt x="508000" y="2881348"/>
                  <a:pt x="505855" y="2896291"/>
                  <a:pt x="498763" y="2909057"/>
                </a:cubicBezTo>
                <a:cubicBezTo>
                  <a:pt x="498754" y="2909074"/>
                  <a:pt x="429496" y="3012958"/>
                  <a:pt x="415636" y="3033748"/>
                </a:cubicBezTo>
                <a:lnTo>
                  <a:pt x="387927" y="3075312"/>
                </a:lnTo>
                <a:cubicBezTo>
                  <a:pt x="378691" y="3089166"/>
                  <a:pt x="365484" y="3101079"/>
                  <a:pt x="360218" y="3116875"/>
                </a:cubicBezTo>
                <a:lnTo>
                  <a:pt x="346363" y="3158439"/>
                </a:lnTo>
                <a:cubicBezTo>
                  <a:pt x="331972" y="3302356"/>
                  <a:pt x="319892" y="3345978"/>
                  <a:pt x="346363" y="3504803"/>
                </a:cubicBezTo>
                <a:cubicBezTo>
                  <a:pt x="349100" y="3521228"/>
                  <a:pt x="363413" y="3533574"/>
                  <a:pt x="374073" y="3546366"/>
                </a:cubicBezTo>
                <a:cubicBezTo>
                  <a:pt x="386616" y="3561418"/>
                  <a:pt x="403093" y="3572878"/>
                  <a:pt x="415636" y="3587930"/>
                </a:cubicBezTo>
                <a:cubicBezTo>
                  <a:pt x="473362" y="3657202"/>
                  <a:pt x="408710" y="3606404"/>
                  <a:pt x="484909" y="3657203"/>
                </a:cubicBezTo>
                <a:cubicBezTo>
                  <a:pt x="503382" y="3684912"/>
                  <a:pt x="512618" y="3721857"/>
                  <a:pt x="540327" y="3740330"/>
                </a:cubicBezTo>
                <a:lnTo>
                  <a:pt x="623454" y="3795748"/>
                </a:lnTo>
                <a:cubicBezTo>
                  <a:pt x="632690" y="3809603"/>
                  <a:pt x="640761" y="3824310"/>
                  <a:pt x="651163" y="3837312"/>
                </a:cubicBezTo>
                <a:cubicBezTo>
                  <a:pt x="659323" y="3847512"/>
                  <a:pt x="671036" y="3854571"/>
                  <a:pt x="678873" y="3865021"/>
                </a:cubicBezTo>
                <a:cubicBezTo>
                  <a:pt x="698854" y="3891663"/>
                  <a:pt x="715818" y="3920439"/>
                  <a:pt x="734291" y="3948148"/>
                </a:cubicBezTo>
                <a:lnTo>
                  <a:pt x="762000" y="3989712"/>
                </a:lnTo>
                <a:cubicBezTo>
                  <a:pt x="801244" y="4107445"/>
                  <a:pt x="746513" y="3963901"/>
                  <a:pt x="803563" y="4058985"/>
                </a:cubicBezTo>
                <a:cubicBezTo>
                  <a:pt x="811077" y="4071508"/>
                  <a:pt x="810326" y="4087782"/>
                  <a:pt x="817418" y="4100548"/>
                </a:cubicBezTo>
                <a:cubicBezTo>
                  <a:pt x="833591" y="4129659"/>
                  <a:pt x="862305" y="4152082"/>
                  <a:pt x="872836" y="4183675"/>
                </a:cubicBezTo>
                <a:lnTo>
                  <a:pt x="914400" y="4308366"/>
                </a:lnTo>
                <a:cubicBezTo>
                  <a:pt x="919018" y="4322221"/>
                  <a:pt x="925390" y="4335610"/>
                  <a:pt x="928254" y="4349930"/>
                </a:cubicBezTo>
                <a:cubicBezTo>
                  <a:pt x="932872" y="4373021"/>
                  <a:pt x="936398" y="4396358"/>
                  <a:pt x="942109" y="4419203"/>
                </a:cubicBezTo>
                <a:cubicBezTo>
                  <a:pt x="958197" y="4483555"/>
                  <a:pt x="966352" y="4453788"/>
                  <a:pt x="969818" y="4543894"/>
                </a:cubicBezTo>
                <a:cubicBezTo>
                  <a:pt x="973368" y="4636189"/>
                  <a:pt x="969818" y="4728621"/>
                  <a:pt x="969818" y="482098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3" idx="124"/>
            <a:endCxn id="13" idx="120"/>
          </p:cNvCxnSpPr>
          <p:nvPr/>
        </p:nvCxnSpPr>
        <p:spPr>
          <a:xfrm flipH="1" flipV="1">
            <a:off x="4017818" y="7758544"/>
            <a:ext cx="96982" cy="3602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3" idx="108"/>
            <a:endCxn id="13" idx="107"/>
          </p:cNvCxnSpPr>
          <p:nvPr/>
        </p:nvCxnSpPr>
        <p:spPr>
          <a:xfrm flipV="1">
            <a:off x="3491345" y="6733308"/>
            <a:ext cx="0" cy="346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3" idx="96"/>
            <a:endCxn id="13" idx="95"/>
          </p:cNvCxnSpPr>
          <p:nvPr/>
        </p:nvCxnSpPr>
        <p:spPr>
          <a:xfrm flipV="1">
            <a:off x="3934691" y="5694219"/>
            <a:ext cx="13854" cy="4433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88"/>
            <a:endCxn id="13" idx="85"/>
          </p:cNvCxnSpPr>
          <p:nvPr/>
        </p:nvCxnSpPr>
        <p:spPr>
          <a:xfrm flipH="1" flipV="1">
            <a:off x="3519055" y="5140036"/>
            <a:ext cx="69272" cy="1662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3" idx="77"/>
            <a:endCxn id="13" idx="74"/>
          </p:cNvCxnSpPr>
          <p:nvPr/>
        </p:nvCxnSpPr>
        <p:spPr>
          <a:xfrm flipV="1">
            <a:off x="3726873" y="4419600"/>
            <a:ext cx="193963" cy="1801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3" idx="67"/>
            <a:endCxn id="13" idx="65"/>
          </p:cNvCxnSpPr>
          <p:nvPr/>
        </p:nvCxnSpPr>
        <p:spPr>
          <a:xfrm flipH="1" flipV="1">
            <a:off x="3810000" y="3602182"/>
            <a:ext cx="166255" cy="831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61"/>
            <a:endCxn id="13" idx="60"/>
          </p:cNvCxnSpPr>
          <p:nvPr/>
        </p:nvCxnSpPr>
        <p:spPr>
          <a:xfrm flipH="1">
            <a:off x="3366655" y="3768436"/>
            <a:ext cx="13854" cy="2632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3" idx="48"/>
            <a:endCxn id="13" idx="46"/>
          </p:cNvCxnSpPr>
          <p:nvPr/>
        </p:nvCxnSpPr>
        <p:spPr>
          <a:xfrm>
            <a:off x="3893127" y="4779818"/>
            <a:ext cx="41564" cy="2632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3" idx="40"/>
            <a:endCxn id="13" idx="37"/>
          </p:cNvCxnSpPr>
          <p:nvPr/>
        </p:nvCxnSpPr>
        <p:spPr>
          <a:xfrm flipH="1">
            <a:off x="3449782" y="5500255"/>
            <a:ext cx="138545" cy="2216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3" idx="28"/>
            <a:endCxn id="13" idx="23"/>
          </p:cNvCxnSpPr>
          <p:nvPr/>
        </p:nvCxnSpPr>
        <p:spPr>
          <a:xfrm>
            <a:off x="3643745" y="6373090"/>
            <a:ext cx="152400" cy="249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3" idx="19"/>
            <a:endCxn id="13" idx="4"/>
          </p:cNvCxnSpPr>
          <p:nvPr/>
        </p:nvCxnSpPr>
        <p:spPr>
          <a:xfrm flipH="1">
            <a:off x="3283527" y="7079672"/>
            <a:ext cx="540328" cy="803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13" idx="125"/>
          </p:cNvCxnSpPr>
          <p:nvPr/>
        </p:nvCxnSpPr>
        <p:spPr>
          <a:xfrm flipV="1">
            <a:off x="4114800" y="8395855"/>
            <a:ext cx="0" cy="3671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3" idx="0"/>
          </p:cNvCxnSpPr>
          <p:nvPr/>
        </p:nvCxnSpPr>
        <p:spPr>
          <a:xfrm flipH="1">
            <a:off x="3124200" y="8395855"/>
            <a:ext cx="20782" cy="3671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Isosceles Triangle 55"/>
          <p:cNvSpPr/>
          <p:nvPr/>
        </p:nvSpPr>
        <p:spPr>
          <a:xfrm>
            <a:off x="4343400" y="876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2667000" y="876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140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27</cp:revision>
  <dcterms:created xsi:type="dcterms:W3CDTF">2020-02-07T21:22:20Z</dcterms:created>
  <dcterms:modified xsi:type="dcterms:W3CDTF">2020-07-07T16:20:39Z</dcterms:modified>
</cp:coreProperties>
</file>