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53"/>
  </p:notesMasterIdLst>
  <p:sldIdLst>
    <p:sldId id="375" r:id="rId2"/>
    <p:sldId id="265" r:id="rId3"/>
    <p:sldId id="291" r:id="rId4"/>
    <p:sldId id="298" r:id="rId5"/>
    <p:sldId id="299" r:id="rId6"/>
    <p:sldId id="292" r:id="rId7"/>
    <p:sldId id="316" r:id="rId8"/>
    <p:sldId id="295" r:id="rId9"/>
    <p:sldId id="293" r:id="rId10"/>
    <p:sldId id="294" r:id="rId11"/>
    <p:sldId id="373" r:id="rId12"/>
    <p:sldId id="359" r:id="rId13"/>
    <p:sldId id="301" r:id="rId14"/>
    <p:sldId id="305" r:id="rId15"/>
    <p:sldId id="303" r:id="rId16"/>
    <p:sldId id="355" r:id="rId17"/>
    <p:sldId id="361" r:id="rId18"/>
    <p:sldId id="362" r:id="rId19"/>
    <p:sldId id="296" r:id="rId20"/>
    <p:sldId id="307" r:id="rId21"/>
    <p:sldId id="363" r:id="rId22"/>
    <p:sldId id="374" r:id="rId23"/>
    <p:sldId id="365" r:id="rId24"/>
    <p:sldId id="272" r:id="rId25"/>
    <p:sldId id="310" r:id="rId26"/>
    <p:sldId id="366" r:id="rId27"/>
    <p:sldId id="312" r:id="rId28"/>
    <p:sldId id="311" r:id="rId29"/>
    <p:sldId id="273" r:id="rId30"/>
    <p:sldId id="274" r:id="rId31"/>
    <p:sldId id="275" r:id="rId32"/>
    <p:sldId id="276" r:id="rId33"/>
    <p:sldId id="328" r:id="rId34"/>
    <p:sldId id="336" r:id="rId35"/>
    <p:sldId id="337" r:id="rId36"/>
    <p:sldId id="342" r:id="rId37"/>
    <p:sldId id="338" r:id="rId38"/>
    <p:sldId id="339" r:id="rId39"/>
    <p:sldId id="340" r:id="rId40"/>
    <p:sldId id="341" r:id="rId41"/>
    <p:sldId id="278" r:id="rId42"/>
    <p:sldId id="279" r:id="rId43"/>
    <p:sldId id="280" r:id="rId44"/>
    <p:sldId id="281" r:id="rId45"/>
    <p:sldId id="282" r:id="rId46"/>
    <p:sldId id="283" r:id="rId47"/>
    <p:sldId id="284" r:id="rId48"/>
    <p:sldId id="367" r:id="rId49"/>
    <p:sldId id="321" r:id="rId50"/>
    <p:sldId id="351" r:id="rId51"/>
    <p:sldId id="35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79" autoAdjust="0"/>
  </p:normalViewPr>
  <p:slideViewPr>
    <p:cSldViewPr>
      <p:cViewPr varScale="1">
        <p:scale>
          <a:sx n="152" d="100"/>
          <a:sy n="152" d="100"/>
        </p:scale>
        <p:origin x="2060" y="10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34-41C5-9B72-BB0D2316E33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634-41C5-9B72-BB0D2316E33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634-41C5-9B72-BB0D2316E33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634-41C5-9B72-BB0D2316E33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634-41C5-9B72-BB0D2316E33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634-41C5-9B72-BB0D2316E338}"/>
              </c:ext>
            </c:extLst>
          </c:dPt>
          <c:cat>
            <c:strRef>
              <c:f>Sheet1!$A$2:$A$7</c:f>
              <c:strCache>
                <c:ptCount val="6"/>
                <c:pt idx="0">
                  <c:v>Vehicular</c:v>
                </c:pt>
                <c:pt idx="1">
                  <c:v>Falls</c:v>
                </c:pt>
                <c:pt idx="2">
                  <c:v>Violence</c:v>
                </c:pt>
                <c:pt idx="3">
                  <c:v>Sports</c:v>
                </c:pt>
                <c:pt idx="4">
                  <c:v>Med/Surg</c:v>
                </c:pt>
                <c:pt idx="5">
                  <c:v>Other</c:v>
                </c:pt>
              </c:strCache>
            </c:strRef>
          </c:cat>
          <c:val>
            <c:numRef>
              <c:f>Sheet1!$B$2:$B$7</c:f>
              <c:numCache>
                <c:formatCode>General</c:formatCode>
                <c:ptCount val="6"/>
                <c:pt idx="0">
                  <c:v>38</c:v>
                </c:pt>
                <c:pt idx="1">
                  <c:v>30</c:v>
                </c:pt>
                <c:pt idx="2">
                  <c:v>14</c:v>
                </c:pt>
                <c:pt idx="3">
                  <c:v>9</c:v>
                </c:pt>
                <c:pt idx="4">
                  <c:v>5</c:v>
                </c:pt>
                <c:pt idx="5">
                  <c:v>4</c:v>
                </c:pt>
              </c:numCache>
            </c:numRef>
          </c:val>
          <c:extLst>
            <c:ext xmlns:c16="http://schemas.microsoft.com/office/drawing/2014/chart" uri="{C3380CC4-5D6E-409C-BE32-E72D297353CC}">
              <c16:uniqueId val="{00000000-F6C8-454D-B7B3-B29667630AB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7C3516-0A32-42F8-A15F-AE9D11A0E9B0}" type="datetimeFigureOut">
              <a:rPr lang="en-US" smtClean="0"/>
              <a:t>8/20/2020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ECCBF-F10F-4C6E-B69A-2905AA4D3720}" type="slidenum">
              <a:rPr lang="en-US" smtClean="0"/>
              <a:t>‹#›</a:t>
            </a:fld>
            <a:endParaRPr lang="en-US"/>
          </a:p>
        </p:txBody>
      </p:sp>
    </p:spTree>
    <p:extLst>
      <p:ext uri="{BB962C8B-B14F-4D97-AF65-F5344CB8AC3E}">
        <p14:creationId xmlns:p14="http://schemas.microsoft.com/office/powerpoint/2010/main" val="74582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Direct costs are what patients and insurance companies pay for treating fall-related injuries. These costs include fees for hospital and nursing home care, doctors and other professional services, rehabilitation, community-based services, use of medical equipment, prescription drugs, changes made to the home, and insurance processing.</a:t>
            </a:r>
          </a:p>
          <a:p>
            <a:endParaRPr lang="en-US" dirty="0"/>
          </a:p>
        </p:txBody>
      </p:sp>
      <p:sp>
        <p:nvSpPr>
          <p:cNvPr id="4" name="Slide Number Placeholder 3"/>
          <p:cNvSpPr>
            <a:spLocks noGrp="1"/>
          </p:cNvSpPr>
          <p:nvPr>
            <p:ph type="sldNum" sz="quarter" idx="10"/>
          </p:nvPr>
        </p:nvSpPr>
        <p:spPr/>
        <p:txBody>
          <a:bodyPr/>
          <a:lstStyle/>
          <a:p>
            <a:fld id="{57DECCBF-F10F-4C6E-B69A-2905AA4D3720}" type="slidenum">
              <a:rPr lang="en-US" smtClean="0"/>
              <a:t>24</a:t>
            </a:fld>
            <a:endParaRPr lang="en-US"/>
          </a:p>
        </p:txBody>
      </p:sp>
    </p:spTree>
    <p:extLst>
      <p:ext uri="{BB962C8B-B14F-4D97-AF65-F5344CB8AC3E}">
        <p14:creationId xmlns:p14="http://schemas.microsoft.com/office/powerpoint/2010/main" val="402511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FB1B969-6F56-44C6-A16B-631BC4C4F1EC}" type="slidenum">
              <a:rPr lang="en-US" altLang="en-US">
                <a:solidFill>
                  <a:prstClr val="black"/>
                </a:solidFill>
                <a:latin typeface="Times New Roman" pitchFamily="18" charset="0"/>
              </a:rPr>
              <a:pPr/>
              <a:t>32</a:t>
            </a:fld>
            <a:endParaRPr lang="en-US" altLang="en-US">
              <a:solidFill>
                <a:prstClr val="black"/>
              </a:solidFill>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Medication use has also been examined with the following results.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 name="Subtitle 2"/>
          <p:cNvSpPr>
            <a:spLocks noGrp="1"/>
          </p:cNvSpPr>
          <p:nvPr>
            <p:ph type="subTitle" idx="1"/>
          </p:nvPr>
        </p:nvSpPr>
        <p:spPr>
          <a:xfrm>
            <a:off x="762000" y="4333876"/>
            <a:ext cx="6762750" cy="1655762"/>
          </a:xfrm>
        </p:spPr>
        <p:txBody>
          <a:bodyPr lIns="0" tIns="36000" rIns="0" bIns="0"/>
          <a:lstStyle>
            <a:lvl1pPr marL="0" indent="0" algn="l">
              <a:buNone/>
              <a:defRPr sz="2400" b="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672860" y="1364473"/>
            <a:ext cx="6851890" cy="293296"/>
          </a:xfrm>
        </p:spPr>
        <p:txBody>
          <a:bodyPr/>
          <a:lstStyle>
            <a:lvl1pPr algn="l">
              <a:defRPr sz="1000">
                <a:solidFill>
                  <a:schemeClr val="bg1"/>
                </a:solidFill>
                <a:latin typeface="+mj-lt"/>
              </a:defRPr>
            </a:lvl1pPr>
          </a:lstStyle>
          <a:p>
            <a:r>
              <a:rPr lang="en-GB" smtClean="0"/>
              <a:t>SCHOOL OF -MEDICINE</a:t>
            </a:r>
            <a:endParaRPr lang="en-GB"/>
          </a:p>
        </p:txBody>
      </p:sp>
      <p:sp>
        <p:nvSpPr>
          <p:cNvPr id="2" name="Title 1"/>
          <p:cNvSpPr>
            <a:spLocks noGrp="1"/>
          </p:cNvSpPr>
          <p:nvPr>
            <p:ph type="ctrTitle" hasCustomPrompt="1"/>
          </p:nvPr>
        </p:nvSpPr>
        <p:spPr>
          <a:xfrm>
            <a:off x="762000" y="2526131"/>
            <a:ext cx="6762750" cy="1715669"/>
          </a:xfrm>
        </p:spPr>
        <p:txBody>
          <a:bodyPr lIns="0" tIns="36000" rIns="0" bIns="0" anchor="b"/>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Intro Slide</a:t>
            </a:r>
          </a:p>
        </p:txBody>
      </p:sp>
      <p:pic>
        <p:nvPicPr>
          <p:cNvPr id="8"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928012"/>
            <a:ext cx="4734560" cy="416812"/>
          </a:xfrm>
          <a:prstGeom prst="rect">
            <a:avLst/>
          </a:prstGeom>
        </p:spPr>
      </p:pic>
    </p:spTree>
    <p:extLst>
      <p:ext uri="{BB962C8B-B14F-4D97-AF65-F5344CB8AC3E}">
        <p14:creationId xmlns:p14="http://schemas.microsoft.com/office/powerpoint/2010/main" val="129784468"/>
      </p:ext>
    </p:extLst>
  </p:cSld>
  <p:clrMapOvr>
    <a:masterClrMapping/>
  </p:clrMapOvr>
  <p:extLst mod="1">
    <p:ext uri="{DCECCB84-F9BA-43D5-87BE-67443E8EF086}">
      <p15:sldGuideLst xmlns:p15="http://schemas.microsoft.com/office/powerpoint/2012/main">
        <p15:guide id="1" orient="horz" pos="587">
          <p15:clr>
            <a:srgbClr val="FBAE40"/>
          </p15:clr>
        </p15:guide>
        <p15:guide id="2" pos="478">
          <p15:clr>
            <a:srgbClr val="FBAE40"/>
          </p15:clr>
        </p15:guide>
        <p15:guide id="3" orient="horz" pos="984">
          <p15:clr>
            <a:srgbClr val="FBAE40"/>
          </p15:clr>
        </p15:guide>
        <p15:guide id="4" orient="horz" pos="2543">
          <p15:clr>
            <a:srgbClr val="FBAE40"/>
          </p15:clr>
        </p15:guide>
        <p15:guide id="5" orient="horz" pos="2728">
          <p15:clr>
            <a:srgbClr val="FBAE40"/>
          </p15:clr>
        </p15:guide>
        <p15:guide id="6" pos="47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Text - Four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402270" y="1645670"/>
            <a:ext cx="1862999" cy="4736080"/>
          </a:xfrm>
        </p:spPr>
        <p:txBody>
          <a:bodyPr/>
          <a:lstStyle>
            <a:lvl1pPr marL="0" indent="0">
              <a:lnSpc>
                <a:spcPct val="100000"/>
              </a:lnSpc>
              <a:buNone/>
              <a:defRPr sz="2400">
                <a:latin typeface="+mj-lt"/>
                <a:ea typeface="Proxima Nova Rg" panose="02000506030000020004" pitchFamily="50" charset="0"/>
                <a:cs typeface="Proxima Nova Rg" panose="02000506030000020004" pitchFamily="50" charset="0"/>
              </a:defRPr>
            </a:lvl1pPr>
            <a:lvl2pPr marL="342900" indent="0">
              <a:lnSpc>
                <a:spcPct val="100000"/>
              </a:lnSpc>
              <a:buNone/>
              <a:defRPr sz="2000">
                <a:latin typeface="+mj-lt"/>
                <a:ea typeface="Proxima Nova Rg" panose="02000506030000020004" pitchFamily="50" charset="0"/>
                <a:cs typeface="Proxima Nova Rg" panose="02000506030000020004" pitchFamily="50" charset="0"/>
              </a:defRPr>
            </a:lvl2pPr>
            <a:lvl3pPr marL="685800" indent="0">
              <a:lnSpc>
                <a:spcPct val="100000"/>
              </a:lnSpc>
              <a:buNone/>
              <a:defRPr sz="1800">
                <a:latin typeface="+mj-lt"/>
                <a:ea typeface="Proxima Nova Rg" panose="02000506030000020004" pitchFamily="50" charset="0"/>
                <a:cs typeface="Proxima Nova Rg" panose="02000506030000020004" pitchFamily="50" charset="0"/>
              </a:defRPr>
            </a:lvl3pPr>
            <a:lvl4pPr marL="1028700" indent="0">
              <a:lnSpc>
                <a:spcPct val="100000"/>
              </a:lnSpc>
              <a:buNone/>
              <a:defRPr sz="1600">
                <a:latin typeface="+mj-lt"/>
                <a:ea typeface="Proxima Nova Rg" panose="02000506030000020004" pitchFamily="50" charset="0"/>
                <a:cs typeface="Proxima Nova Rg" panose="02000506030000020004" pitchFamily="50" charset="0"/>
              </a:defRPr>
            </a:lvl4pPr>
            <a:lvl5pPr marL="1371600" indent="0">
              <a:lnSpc>
                <a:spcPct val="100000"/>
              </a:lnSpc>
              <a:buNone/>
              <a:defRPr>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0"/>
            <a:ext cx="7977348"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Title and Text – Four Columns</a:t>
            </a:r>
          </a:p>
        </p:txBody>
      </p:sp>
      <p:sp>
        <p:nvSpPr>
          <p:cNvPr id="22" name="Content Placeholder 2">
            <a:extLst>
              <a:ext uri="{FF2B5EF4-FFF2-40B4-BE49-F238E27FC236}">
                <a16:creationId xmlns:a16="http://schemas.microsoft.com/office/drawing/2014/main" id="{4CBCAFCE-8EC7-084D-BB9A-53CC57977D66}"/>
              </a:ext>
            </a:extLst>
          </p:cNvPr>
          <p:cNvSpPr>
            <a:spLocks noGrp="1"/>
          </p:cNvSpPr>
          <p:nvPr>
            <p:ph idx="14"/>
          </p:nvPr>
        </p:nvSpPr>
        <p:spPr>
          <a:xfrm>
            <a:off x="2562225" y="1645670"/>
            <a:ext cx="1862999" cy="4736080"/>
          </a:xfrm>
        </p:spPr>
        <p:txBody>
          <a:bodyPr/>
          <a:lstStyle>
            <a:lvl1pPr marL="0" indent="0">
              <a:lnSpc>
                <a:spcPct val="100000"/>
              </a:lnSpc>
              <a:buNone/>
              <a:defRPr sz="2400">
                <a:latin typeface="+mj-lt"/>
                <a:ea typeface="Proxima Nova Rg" panose="02000506030000020004" pitchFamily="50" charset="0"/>
                <a:cs typeface="Proxima Nova Rg" panose="02000506030000020004" pitchFamily="50" charset="0"/>
              </a:defRPr>
            </a:lvl1pPr>
            <a:lvl2pPr marL="342900" indent="0">
              <a:lnSpc>
                <a:spcPct val="100000"/>
              </a:lnSpc>
              <a:buNone/>
              <a:defRPr sz="2000">
                <a:latin typeface="+mj-lt"/>
                <a:ea typeface="Proxima Nova Rg" panose="02000506030000020004" pitchFamily="50" charset="0"/>
                <a:cs typeface="Proxima Nova Rg" panose="02000506030000020004" pitchFamily="50" charset="0"/>
              </a:defRPr>
            </a:lvl2pPr>
            <a:lvl3pPr marL="685800" indent="0">
              <a:lnSpc>
                <a:spcPct val="100000"/>
              </a:lnSpc>
              <a:buNone/>
              <a:defRPr sz="1800">
                <a:latin typeface="+mj-lt"/>
                <a:ea typeface="Proxima Nova Rg" panose="02000506030000020004" pitchFamily="50" charset="0"/>
                <a:cs typeface="Proxima Nova Rg" panose="02000506030000020004" pitchFamily="50" charset="0"/>
              </a:defRPr>
            </a:lvl3pPr>
            <a:lvl4pPr marL="1028700" indent="0">
              <a:lnSpc>
                <a:spcPct val="100000"/>
              </a:lnSpc>
              <a:buNone/>
              <a:defRPr sz="1600">
                <a:latin typeface="+mj-lt"/>
                <a:ea typeface="Proxima Nova Rg" panose="02000506030000020004" pitchFamily="50" charset="0"/>
                <a:cs typeface="Proxima Nova Rg" panose="02000506030000020004" pitchFamily="50" charset="0"/>
              </a:defRPr>
            </a:lvl4pPr>
            <a:lvl5pPr marL="1371600" indent="0">
              <a:lnSpc>
                <a:spcPct val="100000"/>
              </a:lnSpc>
              <a:buNone/>
              <a:defRPr>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Content Placeholder 2">
            <a:extLst>
              <a:ext uri="{FF2B5EF4-FFF2-40B4-BE49-F238E27FC236}">
                <a16:creationId xmlns:a16="http://schemas.microsoft.com/office/drawing/2014/main" id="{4CBCAFCE-8EC7-084D-BB9A-53CC57977D66}"/>
              </a:ext>
            </a:extLst>
          </p:cNvPr>
          <p:cNvSpPr>
            <a:spLocks noGrp="1"/>
          </p:cNvSpPr>
          <p:nvPr>
            <p:ph idx="15"/>
          </p:nvPr>
        </p:nvSpPr>
        <p:spPr>
          <a:xfrm>
            <a:off x="4719638" y="1645670"/>
            <a:ext cx="1862999" cy="4736080"/>
          </a:xfrm>
        </p:spPr>
        <p:txBody>
          <a:bodyPr/>
          <a:lstStyle>
            <a:lvl1pPr marL="0" indent="0">
              <a:lnSpc>
                <a:spcPct val="100000"/>
              </a:lnSpc>
              <a:buNone/>
              <a:defRPr sz="2400">
                <a:latin typeface="+mj-lt"/>
                <a:ea typeface="Proxima Nova Rg" panose="02000506030000020004" pitchFamily="50" charset="0"/>
                <a:cs typeface="Proxima Nova Rg" panose="02000506030000020004" pitchFamily="50" charset="0"/>
              </a:defRPr>
            </a:lvl1pPr>
            <a:lvl2pPr marL="342900" indent="0">
              <a:lnSpc>
                <a:spcPct val="100000"/>
              </a:lnSpc>
              <a:buNone/>
              <a:defRPr sz="2000">
                <a:latin typeface="+mj-lt"/>
                <a:ea typeface="Proxima Nova Rg" panose="02000506030000020004" pitchFamily="50" charset="0"/>
                <a:cs typeface="Proxima Nova Rg" panose="02000506030000020004" pitchFamily="50" charset="0"/>
              </a:defRPr>
            </a:lvl2pPr>
            <a:lvl3pPr marL="685800" indent="0">
              <a:lnSpc>
                <a:spcPct val="100000"/>
              </a:lnSpc>
              <a:buNone/>
              <a:defRPr sz="1800">
                <a:latin typeface="+mj-lt"/>
                <a:ea typeface="Proxima Nova Rg" panose="02000506030000020004" pitchFamily="50" charset="0"/>
                <a:cs typeface="Proxima Nova Rg" panose="02000506030000020004" pitchFamily="50" charset="0"/>
              </a:defRPr>
            </a:lvl3pPr>
            <a:lvl4pPr marL="1028700" indent="0">
              <a:lnSpc>
                <a:spcPct val="100000"/>
              </a:lnSpc>
              <a:buNone/>
              <a:defRPr sz="1600">
                <a:latin typeface="+mj-lt"/>
                <a:ea typeface="Proxima Nova Rg" panose="02000506030000020004" pitchFamily="50" charset="0"/>
                <a:cs typeface="Proxima Nova Rg" panose="02000506030000020004" pitchFamily="50" charset="0"/>
              </a:defRPr>
            </a:lvl4pPr>
            <a:lvl5pPr marL="1371600" indent="0">
              <a:lnSpc>
                <a:spcPct val="100000"/>
              </a:lnSpc>
              <a:buNone/>
              <a:defRPr>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Content Placeholder 2">
            <a:extLst>
              <a:ext uri="{FF2B5EF4-FFF2-40B4-BE49-F238E27FC236}">
                <a16:creationId xmlns:a16="http://schemas.microsoft.com/office/drawing/2014/main" id="{4CBCAFCE-8EC7-084D-BB9A-53CC57977D66}"/>
              </a:ext>
            </a:extLst>
          </p:cNvPr>
          <p:cNvSpPr>
            <a:spLocks noGrp="1"/>
          </p:cNvSpPr>
          <p:nvPr>
            <p:ph idx="16"/>
          </p:nvPr>
        </p:nvSpPr>
        <p:spPr>
          <a:xfrm>
            <a:off x="6875856" y="1645670"/>
            <a:ext cx="1862999" cy="4736080"/>
          </a:xfrm>
        </p:spPr>
        <p:txBody>
          <a:bodyPr/>
          <a:lstStyle>
            <a:lvl1pPr marL="0" indent="0">
              <a:lnSpc>
                <a:spcPct val="100000"/>
              </a:lnSpc>
              <a:buNone/>
              <a:defRPr sz="2400">
                <a:latin typeface="+mj-lt"/>
                <a:ea typeface="Proxima Nova Rg" panose="02000506030000020004" pitchFamily="50" charset="0"/>
                <a:cs typeface="Proxima Nova Rg" panose="02000506030000020004" pitchFamily="50" charset="0"/>
              </a:defRPr>
            </a:lvl1pPr>
            <a:lvl2pPr marL="342900" indent="0">
              <a:lnSpc>
                <a:spcPct val="100000"/>
              </a:lnSpc>
              <a:buNone/>
              <a:defRPr sz="2000">
                <a:latin typeface="+mj-lt"/>
                <a:ea typeface="Proxima Nova Rg" panose="02000506030000020004" pitchFamily="50" charset="0"/>
                <a:cs typeface="Proxima Nova Rg" panose="02000506030000020004" pitchFamily="50" charset="0"/>
              </a:defRPr>
            </a:lvl2pPr>
            <a:lvl3pPr marL="685800" indent="0">
              <a:lnSpc>
                <a:spcPct val="100000"/>
              </a:lnSpc>
              <a:buNone/>
              <a:defRPr sz="1800">
                <a:latin typeface="+mj-lt"/>
                <a:ea typeface="Proxima Nova Rg" panose="02000506030000020004" pitchFamily="50" charset="0"/>
                <a:cs typeface="Proxima Nova Rg" panose="02000506030000020004" pitchFamily="50" charset="0"/>
              </a:defRPr>
            </a:lvl3pPr>
            <a:lvl4pPr marL="1028700" indent="0">
              <a:lnSpc>
                <a:spcPct val="100000"/>
              </a:lnSpc>
              <a:buNone/>
              <a:defRPr sz="1600">
                <a:latin typeface="+mj-lt"/>
                <a:ea typeface="Proxima Nova Rg" panose="02000506030000020004" pitchFamily="50" charset="0"/>
                <a:cs typeface="Proxima Nova Rg" panose="02000506030000020004" pitchFamily="50" charset="0"/>
              </a:defRPr>
            </a:lvl4pPr>
            <a:lvl5pPr marL="1371600" indent="0">
              <a:lnSpc>
                <a:spcPct val="100000"/>
              </a:lnSpc>
              <a:buNone/>
              <a:defRPr>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5"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6" name="Straight Connector 25">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TextBox 26">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8"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1088600362"/>
      </p:ext>
    </p:extLst>
  </p:cSld>
  <p:clrMapOvr>
    <a:masterClrMapping/>
  </p:clrMapOvr>
  <p:extLst mod="1">
    <p:ext uri="{DCECCB84-F9BA-43D5-87BE-67443E8EF086}">
      <p15:sldGuideLst xmlns:p15="http://schemas.microsoft.com/office/powerpoint/2012/main">
        <p15:guide id="2" pos="2789">
          <p15:clr>
            <a:srgbClr val="FBAE40"/>
          </p15:clr>
        </p15:guide>
        <p15:guide id="3" orient="horz" pos="4252">
          <p15:clr>
            <a:srgbClr val="FBAE40"/>
          </p15:clr>
        </p15:guide>
        <p15:guide id="4" orient="horz" pos="4020">
          <p15:clr>
            <a:srgbClr val="FBAE40"/>
          </p15:clr>
        </p15:guide>
        <p15:guide id="5" orient="horz" pos="1032">
          <p15:clr>
            <a:srgbClr val="FBAE40"/>
          </p15:clr>
        </p15:guide>
        <p15:guide id="6" orient="horz" pos="432">
          <p15:clr>
            <a:srgbClr val="FBAE40"/>
          </p15:clr>
        </p15:guide>
        <p15:guide id="7" pos="254">
          <p15:clr>
            <a:srgbClr val="FBAE40"/>
          </p15:clr>
        </p15:guide>
        <p15:guide id="8" pos="1430">
          <p15:clr>
            <a:srgbClr val="FBAE40"/>
          </p15:clr>
        </p15:guide>
        <p15:guide id="9" pos="1614">
          <p15:clr>
            <a:srgbClr val="FBAE40"/>
          </p15:clr>
        </p15:guide>
        <p15:guide id="10" pos="2973">
          <p15:clr>
            <a:srgbClr val="FBAE40"/>
          </p15:clr>
        </p15:guide>
        <p15:guide id="11" pos="4148">
          <p15:clr>
            <a:srgbClr val="FBAE40"/>
          </p15:clr>
        </p15:guide>
        <p15:guide id="12" pos="4333">
          <p15:clr>
            <a:srgbClr val="FBAE40"/>
          </p15:clr>
        </p15:guide>
        <p15:guide id="13" pos="5369">
          <p15:clr>
            <a:srgbClr val="FBAE40"/>
          </p15:clr>
        </p15:guide>
        <p15:guide id="14" pos="5508">
          <p15:clr>
            <a:srgbClr val="FBAE40"/>
          </p15:clr>
        </p15:guide>
        <p15:guide id="15" pos="527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with 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402271" y="1645669"/>
            <a:ext cx="3734832" cy="4735611"/>
          </a:xfrm>
        </p:spPr>
        <p:txBody>
          <a:bodyPr>
            <a:normAutofit/>
          </a:bodyPr>
          <a:lstStyle>
            <a:lvl1pPr marL="342900" indent="-342900">
              <a:lnSpc>
                <a:spcPct val="100000"/>
              </a:lnSpc>
              <a:buClr>
                <a:schemeClr val="accent1"/>
              </a:buClr>
              <a:buFont typeface="Arial" panose="020B0604020202020204" pitchFamily="34" charset="0"/>
              <a:buChar char="•"/>
              <a:defRPr sz="2000">
                <a:latin typeface="+mj-lt"/>
                <a:ea typeface="Proxima Nova Rg" panose="02000506030000020004" pitchFamily="50" charset="0"/>
                <a:cs typeface="Proxima Nova Rg" panose="02000506030000020004" pitchFamily="50" charset="0"/>
              </a:defRPr>
            </a:lvl1pPr>
            <a:lvl2pPr marL="685800" indent="-342900">
              <a:lnSpc>
                <a:spcPct val="100000"/>
              </a:lnSpc>
              <a:buClr>
                <a:schemeClr val="accent1"/>
              </a:buClr>
              <a:buFont typeface="Arial" panose="020B0604020202020204" pitchFamily="34" charset="0"/>
              <a:buChar char="•"/>
              <a:defRPr sz="2000">
                <a:latin typeface="+mj-lt"/>
                <a:ea typeface="Proxima Nova Rg" panose="02000506030000020004" pitchFamily="50" charset="0"/>
                <a:cs typeface="Proxima Nova Rg" panose="02000506030000020004" pitchFamily="50" charset="0"/>
              </a:defRPr>
            </a:lvl2pPr>
            <a:lvl3pPr marL="971550" indent="-285750">
              <a:lnSpc>
                <a:spcPct val="100000"/>
              </a:lnSpc>
              <a:buClr>
                <a:schemeClr val="accent1"/>
              </a:buClr>
              <a:buFont typeface="Arial" panose="020B0604020202020204" pitchFamily="34" charset="0"/>
              <a:buChar char="•"/>
              <a:defRPr sz="1800">
                <a:latin typeface="+mj-lt"/>
                <a:ea typeface="Proxima Nova Rg" panose="02000506030000020004" pitchFamily="50" charset="0"/>
                <a:cs typeface="Proxima Nova Rg" panose="02000506030000020004" pitchFamily="50" charset="0"/>
              </a:defRPr>
            </a:lvl3pPr>
            <a:lvl4pPr marL="1314450" indent="-285750">
              <a:lnSpc>
                <a:spcPct val="100000"/>
              </a:lnSpc>
              <a:buClr>
                <a:schemeClr val="accent1"/>
              </a:buClr>
              <a:buFont typeface="Arial" panose="020B0604020202020204" pitchFamily="34" charset="0"/>
              <a:buChar char="•"/>
              <a:defRPr sz="1600">
                <a:latin typeface="+mj-lt"/>
                <a:ea typeface="Proxima Nova Rg" panose="02000506030000020004" pitchFamily="50" charset="0"/>
                <a:cs typeface="Proxima Nova Rg" panose="02000506030000020004" pitchFamily="50" charset="0"/>
              </a:defRPr>
            </a:lvl4pPr>
            <a:lvl5pPr marL="1657350" indent="-285750">
              <a:lnSpc>
                <a:spcPct val="100000"/>
              </a:lnSpc>
              <a:buClr>
                <a:schemeClr val="accent1"/>
              </a:buClr>
              <a:buFont typeface="Arial" panose="020B0604020202020204" pitchFamily="34" charset="0"/>
              <a:buChar char="•"/>
              <a:defRPr sz="16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0"/>
            <a:ext cx="3734832" cy="768545"/>
          </a:xfrm>
          <a:prstGeom prst="rect">
            <a:avLst/>
          </a:prstGeom>
        </p:spPr>
        <p:txBody>
          <a:bodyPr vert="horz" lIns="0" tIns="0" rIns="0" bIns="0" rtlCol="0" anchor="ctr">
            <a:noAutofit/>
          </a:bodyPr>
          <a:lstStyle>
            <a:lvl1pPr>
              <a:defRPr sz="28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with Picture right</a:t>
            </a:r>
          </a:p>
        </p:txBody>
      </p:sp>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4572000" y="1"/>
            <a:ext cx="4572000" cy="6466113"/>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20"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1" name="Straight Connector 20">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15"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2248410569"/>
      </p:ext>
    </p:extLst>
  </p:cSld>
  <p:clrMapOvr>
    <a:masterClrMapping/>
  </p:clrMapOvr>
  <p:extLst mod="1">
    <p:ext uri="{DCECCB84-F9BA-43D5-87BE-67443E8EF086}">
      <p15:sldGuideLst xmlns:p15="http://schemas.microsoft.com/office/powerpoint/2012/main">
        <p15:guide id="1" pos="2880">
          <p15:clr>
            <a:srgbClr val="FBAE40"/>
          </p15:clr>
        </p15:guide>
        <p15:guide id="2" orient="horz" pos="432">
          <p15:clr>
            <a:srgbClr val="FBAE40"/>
          </p15:clr>
        </p15:guide>
        <p15:guide id="3" orient="horz" pos="1033">
          <p15:clr>
            <a:srgbClr val="FBAE40"/>
          </p15:clr>
        </p15:guide>
        <p15:guide id="5" pos="254">
          <p15:clr>
            <a:srgbClr val="FBAE40"/>
          </p15:clr>
        </p15:guide>
        <p15:guide id="6" pos="2605">
          <p15:clr>
            <a:srgbClr val="FBAE40"/>
          </p15:clr>
        </p15:guide>
        <p15:guide id="7" pos="5369">
          <p15:clr>
            <a:srgbClr val="FBAE40"/>
          </p15:clr>
        </p15:guide>
        <p15:guide id="8" orient="horz" pos="42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with Picture Left">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0" y="-1"/>
            <a:ext cx="4572000" cy="6481884"/>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4926031" y="1652489"/>
            <a:ext cx="3734832" cy="4735611"/>
          </a:xfrm>
        </p:spPr>
        <p:txBody>
          <a:bodyPr>
            <a:normAutofit/>
          </a:bodyPr>
          <a:lstStyle>
            <a:lvl1pPr marL="342900" indent="-342900">
              <a:lnSpc>
                <a:spcPct val="100000"/>
              </a:lnSpc>
              <a:buFont typeface="Arial" panose="020B0604020202020204" pitchFamily="34" charset="0"/>
              <a:buChar char="•"/>
              <a:defRPr sz="2000">
                <a:latin typeface="+mj-lt"/>
                <a:ea typeface="Proxima Nova Rg" panose="02000506030000020004" pitchFamily="50" charset="0"/>
                <a:cs typeface="Proxima Nova Rg" panose="02000506030000020004" pitchFamily="50" charset="0"/>
              </a:defRPr>
            </a:lvl1pPr>
            <a:lvl2pPr marL="685800" indent="-342900">
              <a:lnSpc>
                <a:spcPct val="100000"/>
              </a:lnSpc>
              <a:buFont typeface="Arial" panose="020B0604020202020204" pitchFamily="34" charset="0"/>
              <a:buChar char="•"/>
              <a:defRPr sz="2000">
                <a:latin typeface="+mj-lt"/>
                <a:ea typeface="Proxima Nova Rg" panose="02000506030000020004" pitchFamily="50" charset="0"/>
                <a:cs typeface="Proxima Nova Rg" panose="02000506030000020004" pitchFamily="50" charset="0"/>
              </a:defRPr>
            </a:lvl2pPr>
            <a:lvl3pPr marL="971550" indent="-285750">
              <a:lnSpc>
                <a:spcPct val="100000"/>
              </a:lnSpc>
              <a:buFont typeface="Arial" panose="020B0604020202020204" pitchFamily="34" charset="0"/>
              <a:buChar char="•"/>
              <a:defRPr sz="1800">
                <a:latin typeface="+mj-lt"/>
                <a:ea typeface="Proxima Nova Rg" panose="02000506030000020004" pitchFamily="50" charset="0"/>
                <a:cs typeface="Proxima Nova Rg" panose="02000506030000020004" pitchFamily="50" charset="0"/>
              </a:defRPr>
            </a:lvl3pPr>
            <a:lvl4pPr marL="1314450" indent="-285750">
              <a:lnSpc>
                <a:spcPct val="100000"/>
              </a:lnSpc>
              <a:buFont typeface="Arial" panose="020B0604020202020204" pitchFamily="34" charset="0"/>
              <a:buChar char="•"/>
              <a:defRPr sz="1600">
                <a:latin typeface="+mj-lt"/>
                <a:ea typeface="Proxima Nova Rg" panose="02000506030000020004" pitchFamily="50" charset="0"/>
                <a:cs typeface="Proxima Nova Rg" panose="02000506030000020004" pitchFamily="50" charset="0"/>
              </a:defRPr>
            </a:lvl4pPr>
            <a:lvl5pPr marL="1657350" indent="-285750">
              <a:lnSpc>
                <a:spcPct val="100000"/>
              </a:lnSpc>
              <a:buFont typeface="Arial" panose="020B0604020202020204" pitchFamily="34" charset="0"/>
              <a:buChar char="•"/>
              <a:defRPr sz="16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926031" y="476720"/>
            <a:ext cx="3458028" cy="768545"/>
          </a:xfrm>
          <a:prstGeom prst="rect">
            <a:avLst/>
          </a:prstGeom>
        </p:spPr>
        <p:txBody>
          <a:bodyPr vert="horz" lIns="0" tIns="0" rIns="0" bIns="0" rtlCol="0" anchor="ctr">
            <a:normAutofit/>
          </a:bodyPr>
          <a:lstStyle>
            <a:lvl1pPr>
              <a:defRPr sz="28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with Picture Left</a:t>
            </a:r>
          </a:p>
        </p:txBody>
      </p:sp>
      <p:sp>
        <p:nvSpPr>
          <p:cNvPr id="20"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1" name="Straight Connector 20">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15"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338950112"/>
      </p:ext>
    </p:extLst>
  </p:cSld>
  <p:clrMapOvr>
    <a:masterClrMapping/>
  </p:clrMapOvr>
  <p:extLst mod="1">
    <p:ext uri="{DCECCB84-F9BA-43D5-87BE-67443E8EF086}">
      <p15:sldGuideLst xmlns:p15="http://schemas.microsoft.com/office/powerpoint/2012/main">
        <p15:guide id="1" orient="horz" pos="432">
          <p15:clr>
            <a:srgbClr val="FBAE40"/>
          </p15:clr>
        </p15:guide>
        <p15:guide id="2" pos="2880">
          <p15:clr>
            <a:srgbClr val="FBAE40"/>
          </p15:clr>
        </p15:guide>
        <p15:guide id="3" orient="horz" pos="1033">
          <p15:clr>
            <a:srgbClr val="FBAE40"/>
          </p15:clr>
        </p15:guide>
        <p15:guide id="4" pos="5369">
          <p15:clr>
            <a:srgbClr val="FBAE40"/>
          </p15:clr>
        </p15:guide>
        <p15:guide id="5" pos="5457">
          <p15:clr>
            <a:srgbClr val="FBAE40"/>
          </p15:clr>
        </p15:guide>
        <p15:guide id="6" pos="3101">
          <p15:clr>
            <a:srgbClr val="FBAE40"/>
          </p15:clr>
        </p15:guide>
        <p15:guide id="7" orient="horz" pos="4024">
          <p15:clr>
            <a:srgbClr val="FBAE40"/>
          </p15:clr>
        </p15:guide>
        <p15:guide id="8" orient="horz" pos="4252">
          <p15:clr>
            <a:srgbClr val="FBAE40"/>
          </p15:clr>
        </p15:guide>
        <p15:guide id="9" pos="254">
          <p15:clr>
            <a:srgbClr val="FBAE40"/>
          </p15:clr>
        </p15:guide>
        <p15:guide id="10" pos="527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with Picture Horizont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402271" y="1645670"/>
            <a:ext cx="8339450" cy="1580751"/>
          </a:xfrm>
        </p:spPr>
        <p:txBody>
          <a:bodyPr/>
          <a:lstStyle>
            <a:lvl1pPr marL="0" indent="0">
              <a:lnSpc>
                <a:spcPct val="100000"/>
              </a:lnSpc>
              <a:buNone/>
              <a:defRPr>
                <a:latin typeface="+mj-lt"/>
                <a:ea typeface="Proxima Nova Rg" panose="02000506030000020004" pitchFamily="50" charset="0"/>
                <a:cs typeface="Proxima Nova Rg" panose="02000506030000020004" pitchFamily="50" charset="0"/>
              </a:defRPr>
            </a:lvl1pPr>
            <a:lvl2pPr marL="342900" indent="0">
              <a:lnSpc>
                <a:spcPct val="100000"/>
              </a:lnSpc>
              <a:buNone/>
              <a:defRPr/>
            </a:lvl2pPr>
            <a:lvl3pPr marL="685800" indent="0">
              <a:lnSpc>
                <a:spcPct val="100000"/>
              </a:lnSpc>
              <a:buNone/>
              <a:defRPr/>
            </a:lvl3pPr>
            <a:lvl4pPr marL="1028700" indent="0">
              <a:lnSpc>
                <a:spcPct val="100000"/>
              </a:lnSpc>
              <a:buNone/>
              <a:defRPr/>
            </a:lvl4pPr>
            <a:lvl5pPr marL="1371600" indent="0">
              <a:lnSpc>
                <a:spcPct val="100000"/>
              </a:lnSpc>
              <a:buNone/>
              <a:defRPr/>
            </a:lvl5pPr>
          </a:lstStyle>
          <a:p>
            <a:pPr lvl="0"/>
            <a:r>
              <a:rPr lang="en-US" dirty="0"/>
              <a:t>Click to edit Master text styles</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0" y="476720"/>
            <a:ext cx="7977349"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with Picture Horizontal</a:t>
            </a:r>
          </a:p>
        </p:txBody>
      </p:sp>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0" y="3429001"/>
            <a:ext cx="9144000" cy="3037113"/>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20"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1" name="Straight Connector 20">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15"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3700206450"/>
      </p:ext>
    </p:extLst>
  </p:cSld>
  <p:clrMapOvr>
    <a:masterClrMapping/>
  </p:clrMapOvr>
  <p:extLst mod="1">
    <p:ext uri="{DCECCB84-F9BA-43D5-87BE-67443E8EF086}">
      <p15:sldGuideLst xmlns:p15="http://schemas.microsoft.com/office/powerpoint/2012/main">
        <p15:guide id="1" pos="254">
          <p15:clr>
            <a:srgbClr val="FBAE40"/>
          </p15:clr>
        </p15:guide>
        <p15:guide id="2" orient="horz" pos="2160">
          <p15:clr>
            <a:srgbClr val="FBAE40"/>
          </p15:clr>
        </p15:guide>
        <p15:guide id="3" pos="5369">
          <p15:clr>
            <a:srgbClr val="FBAE40"/>
          </p15:clr>
        </p15:guide>
        <p15:guide id="4" pos="5508">
          <p15:clr>
            <a:srgbClr val="FBAE40"/>
          </p15:clr>
        </p15:guide>
        <p15:guide id="5" pos="5279">
          <p15:clr>
            <a:srgbClr val="FBAE40"/>
          </p15:clr>
        </p15:guide>
        <p15:guide id="6" orient="horz" pos="1033">
          <p15:clr>
            <a:srgbClr val="FBAE40"/>
          </p15:clr>
        </p15:guide>
        <p15:guide id="7" orient="horz" pos="432">
          <p15:clr>
            <a:srgbClr val="FBAE40"/>
          </p15:clr>
        </p15:guide>
        <p15:guide id="8" orient="horz" pos="2033">
          <p15:clr>
            <a:srgbClr val="FBAE40"/>
          </p15:clr>
        </p15:guide>
        <p15:guide id="9" orient="horz" pos="42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DCCF1-D258-304E-92F9-EAA5549B6A52}"/>
              </a:ext>
            </a:extLst>
          </p:cNvPr>
          <p:cNvSpPr/>
          <p:nvPr userDrawn="1"/>
        </p:nvSpPr>
        <p:spPr>
          <a:xfrm>
            <a:off x="0" y="0"/>
            <a:ext cx="9144000" cy="6858000"/>
          </a:xfrm>
          <a:prstGeom prst="rect">
            <a:avLst/>
          </a:prstGeom>
          <a:solidFill>
            <a:srgbClr val="70B2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12" name="Subtitle 2"/>
          <p:cNvSpPr>
            <a:spLocks noGrp="1"/>
          </p:cNvSpPr>
          <p:nvPr>
            <p:ph type="subTitle" idx="1"/>
          </p:nvPr>
        </p:nvSpPr>
        <p:spPr>
          <a:xfrm>
            <a:off x="762000" y="4333876"/>
            <a:ext cx="6762750"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Footer Placeholder 4"/>
          <p:cNvSpPr>
            <a:spLocks noGrp="1"/>
          </p:cNvSpPr>
          <p:nvPr>
            <p:ph type="ftr" sz="quarter" idx="11"/>
          </p:nvPr>
        </p:nvSpPr>
        <p:spPr>
          <a:xfrm>
            <a:off x="672860" y="1364473"/>
            <a:ext cx="6851890" cy="293296"/>
          </a:xfrm>
        </p:spPr>
        <p:txBody>
          <a:bodyPr/>
          <a:lstStyle>
            <a:lvl1pPr algn="l">
              <a:defRPr sz="1000">
                <a:solidFill>
                  <a:schemeClr val="bg1"/>
                </a:solidFill>
                <a:latin typeface="+mj-lt"/>
              </a:defRPr>
            </a:lvl1pPr>
          </a:lstStyle>
          <a:p>
            <a:r>
              <a:rPr lang="en-GB" smtClean="0"/>
              <a:t>SCHOOL OF -MEDICINE</a:t>
            </a:r>
            <a:endParaRPr lang="en-GB"/>
          </a:p>
        </p:txBody>
      </p:sp>
      <p:sp>
        <p:nvSpPr>
          <p:cNvPr id="14" name="Title 1"/>
          <p:cNvSpPr>
            <a:spLocks noGrp="1"/>
          </p:cNvSpPr>
          <p:nvPr>
            <p:ph type="ctrTitle" hasCustomPrompt="1"/>
          </p:nvPr>
        </p:nvSpPr>
        <p:spPr>
          <a:xfrm>
            <a:off x="762000" y="2526131"/>
            <a:ext cx="6762750" cy="1715669"/>
          </a:xfrm>
        </p:spPr>
        <p:txBody>
          <a:bodyPr lIns="0" tIns="36000" rIns="0" bIns="0" anchor="b"/>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Section Divider</a:t>
            </a:r>
          </a:p>
        </p:txBody>
      </p:sp>
      <p:pic>
        <p:nvPicPr>
          <p:cNvPr id="15"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928012"/>
            <a:ext cx="4734560" cy="416812"/>
          </a:xfrm>
          <a:prstGeom prst="rect">
            <a:avLst/>
          </a:prstGeom>
        </p:spPr>
      </p:pic>
    </p:spTree>
    <p:extLst>
      <p:ext uri="{BB962C8B-B14F-4D97-AF65-F5344CB8AC3E}">
        <p14:creationId xmlns:p14="http://schemas.microsoft.com/office/powerpoint/2010/main" val="1946883708"/>
      </p:ext>
    </p:extLst>
  </p:cSld>
  <p:clrMapOvr>
    <a:masterClrMapping/>
  </p:clrMapOvr>
  <p:extLst mod="1">
    <p:ext uri="{DCECCB84-F9BA-43D5-87BE-67443E8EF086}">
      <p15:sldGuideLst xmlns:p15="http://schemas.microsoft.com/office/powerpoint/2012/main">
        <p15:guide id="1" pos="478">
          <p15:clr>
            <a:srgbClr val="FBAE40"/>
          </p15:clr>
        </p15:guide>
        <p15:guide id="2" orient="horz" pos="991">
          <p15:clr>
            <a:srgbClr val="FBAE40"/>
          </p15:clr>
        </p15:guide>
        <p15:guide id="3" orient="horz" pos="584">
          <p15:clr>
            <a:srgbClr val="FBAE40"/>
          </p15:clr>
        </p15:guide>
        <p15:guide id="4" orient="horz" pos="2550">
          <p15:clr>
            <a:srgbClr val="FBAE40"/>
          </p15:clr>
        </p15:guide>
        <p15:guide id="5" orient="horz" pos="2744">
          <p15:clr>
            <a:srgbClr val="FBAE40"/>
          </p15:clr>
        </p15:guide>
        <p15:guide id="6" pos="47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 - Monogr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rgbClr val="70B2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Subtitle 2"/>
          <p:cNvSpPr>
            <a:spLocks noGrp="1"/>
          </p:cNvSpPr>
          <p:nvPr>
            <p:ph type="subTitle" idx="1"/>
          </p:nvPr>
        </p:nvSpPr>
        <p:spPr>
          <a:xfrm>
            <a:off x="762000" y="4333876"/>
            <a:ext cx="6762578"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928012"/>
            <a:ext cx="4734560" cy="416812"/>
          </a:xfrm>
          <a:prstGeom prst="rect">
            <a:avLst/>
          </a:prstGeom>
        </p:spPr>
      </p:pic>
      <p:pic>
        <p:nvPicPr>
          <p:cNvPr id="16" name="Graphic 10">
            <a:extLst>
              <a:ext uri="{FF2B5EF4-FFF2-40B4-BE49-F238E27FC236}">
                <a16:creationId xmlns:a16="http://schemas.microsoft.com/office/drawing/2014/main" id="{1E09CFCF-5ADD-B247-A896-6E6979ED526C}"/>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t="10680" r="5495" b="15282"/>
          <a:stretch/>
        </p:blipFill>
        <p:spPr>
          <a:xfrm>
            <a:off x="2662227" y="0"/>
            <a:ext cx="8753856" cy="6858000"/>
          </a:xfrm>
          <a:prstGeom prst="rect">
            <a:avLst/>
          </a:prstGeom>
        </p:spPr>
      </p:pic>
      <p:sp>
        <p:nvSpPr>
          <p:cNvPr id="17" name="Title 21"/>
          <p:cNvSpPr>
            <a:spLocks noGrp="1"/>
          </p:cNvSpPr>
          <p:nvPr>
            <p:ph type="title" hasCustomPrompt="1"/>
          </p:nvPr>
        </p:nvSpPr>
        <p:spPr>
          <a:xfrm>
            <a:off x="758824" y="2553420"/>
            <a:ext cx="6765925" cy="1687212"/>
          </a:xfrm>
        </p:spPr>
        <p:txBody>
          <a:bodyPr lIns="0" tIns="0" rIns="0" bIns="0"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Section Divider - Monogram</a:t>
            </a:r>
          </a:p>
        </p:txBody>
      </p:sp>
      <p:sp>
        <p:nvSpPr>
          <p:cNvPr id="18" name="Footer Placeholder 4"/>
          <p:cNvSpPr>
            <a:spLocks noGrp="1"/>
          </p:cNvSpPr>
          <p:nvPr>
            <p:ph type="ftr" sz="quarter" idx="11"/>
          </p:nvPr>
        </p:nvSpPr>
        <p:spPr>
          <a:xfrm>
            <a:off x="672860" y="1364473"/>
            <a:ext cx="6856545" cy="293296"/>
          </a:xfrm>
        </p:spPr>
        <p:txBody>
          <a:bodyPr/>
          <a:lstStyle>
            <a:lvl1pPr algn="l">
              <a:defRPr sz="1000">
                <a:solidFill>
                  <a:schemeClr val="bg1"/>
                </a:solidFill>
                <a:latin typeface="+mj-lt"/>
              </a:defRPr>
            </a:lvl1pPr>
          </a:lstStyle>
          <a:p>
            <a:r>
              <a:rPr lang="en-GB" smtClean="0"/>
              <a:t>SCHOOL OF -MEDICINE</a:t>
            </a:r>
            <a:endParaRPr lang="en-GB"/>
          </a:p>
        </p:txBody>
      </p:sp>
    </p:spTree>
    <p:extLst>
      <p:ext uri="{BB962C8B-B14F-4D97-AF65-F5344CB8AC3E}">
        <p14:creationId xmlns:p14="http://schemas.microsoft.com/office/powerpoint/2010/main" val="318563808"/>
      </p:ext>
    </p:extLst>
  </p:cSld>
  <p:clrMapOvr>
    <a:masterClrMapping/>
  </p:clrMapOvr>
  <p:extLst mod="1">
    <p:ext uri="{DCECCB84-F9BA-43D5-87BE-67443E8EF086}">
      <p15:sldGuideLst xmlns:p15="http://schemas.microsoft.com/office/powerpoint/2012/main">
        <p15:guide id="1" pos="478">
          <p15:clr>
            <a:srgbClr val="FBAE40"/>
          </p15:clr>
        </p15:guide>
        <p15:guide id="2" orient="horz" pos="584">
          <p15:clr>
            <a:srgbClr val="FBAE40"/>
          </p15:clr>
        </p15:guide>
        <p15:guide id="3" orient="horz" pos="991">
          <p15:clr>
            <a:srgbClr val="FBAE40"/>
          </p15:clr>
        </p15:guide>
        <p15:guide id="4" orient="horz" pos="2550">
          <p15:clr>
            <a:srgbClr val="FBAE40"/>
          </p15:clr>
        </p15:guide>
        <p15:guide id="5" orient="horz" pos="2744">
          <p15:clr>
            <a:srgbClr val="FBAE40"/>
          </p15:clr>
        </p15:guide>
        <p15:guide id="6" pos="47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Divider - Picture Backgroun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D71B4D-8ED0-0B45-92CD-A27082105A38}"/>
              </a:ext>
            </a:extLst>
          </p:cNvPr>
          <p:cNvSpPr txBox="1"/>
          <p:nvPr userDrawn="1"/>
        </p:nvSpPr>
        <p:spPr>
          <a:xfrm>
            <a:off x="-2" y="-426745"/>
            <a:ext cx="9144002" cy="253916"/>
          </a:xfrm>
          <a:prstGeom prst="rect">
            <a:avLst/>
          </a:prstGeom>
          <a:solidFill>
            <a:schemeClr val="bg1"/>
          </a:solidFill>
        </p:spPr>
        <p:txBody>
          <a:bodyPr wrap="square" rtlCol="0">
            <a:spAutoFit/>
          </a:bodyPr>
          <a:lstStyle/>
          <a:p>
            <a:pPr algn="ctr"/>
            <a:r>
              <a:rPr lang="pl-PL" sz="1050" dirty="0">
                <a:solidFill>
                  <a:schemeClr val="accent2"/>
                </a:solidFill>
                <a:latin typeface="+mj-lt"/>
              </a:rPr>
              <a:t>To insert a background image, right-click on the slide – select FORMAT BACKGROUND &gt; Picture or texture fill</a:t>
            </a:r>
            <a:endParaRPr lang="bg-BG" sz="1050" dirty="0">
              <a:solidFill>
                <a:schemeClr val="accent2"/>
              </a:solidFill>
              <a:latin typeface="+mj-lt"/>
            </a:endParaRPr>
          </a:p>
        </p:txBody>
      </p:sp>
      <p:sp>
        <p:nvSpPr>
          <p:cNvPr id="8" name="Rectangle 7">
            <a:extLst>
              <a:ext uri="{FF2B5EF4-FFF2-40B4-BE49-F238E27FC236}">
                <a16:creationId xmlns:a16="http://schemas.microsoft.com/office/drawing/2014/main" id="{E5DF7E55-8B87-B44B-840B-893B5558C820}"/>
              </a:ext>
            </a:extLst>
          </p:cNvPr>
          <p:cNvSpPr/>
          <p:nvPr userDrawn="1"/>
        </p:nvSpPr>
        <p:spPr>
          <a:xfrm>
            <a:off x="0" y="0"/>
            <a:ext cx="9144000" cy="6858000"/>
          </a:xfrm>
          <a:prstGeom prst="rect">
            <a:avLst/>
          </a:prstGeom>
          <a:solidFill>
            <a:srgbClr val="70B207">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Subtitle 2"/>
          <p:cNvSpPr>
            <a:spLocks noGrp="1"/>
          </p:cNvSpPr>
          <p:nvPr>
            <p:ph type="subTitle" idx="1"/>
          </p:nvPr>
        </p:nvSpPr>
        <p:spPr>
          <a:xfrm>
            <a:off x="762000" y="4333876"/>
            <a:ext cx="6762750"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928012"/>
            <a:ext cx="4734560" cy="416812"/>
          </a:xfrm>
          <a:prstGeom prst="rect">
            <a:avLst/>
          </a:prstGeom>
        </p:spPr>
      </p:pic>
      <p:sp>
        <p:nvSpPr>
          <p:cNvPr id="16" name="Title 1"/>
          <p:cNvSpPr>
            <a:spLocks noGrp="1"/>
          </p:cNvSpPr>
          <p:nvPr>
            <p:ph type="ctrTitle" hasCustomPrompt="1"/>
          </p:nvPr>
        </p:nvSpPr>
        <p:spPr>
          <a:xfrm>
            <a:off x="762000" y="1830599"/>
            <a:ext cx="6762750" cy="2411202"/>
          </a:xfrm>
        </p:spPr>
        <p:txBody>
          <a:bodyPr lIns="0" tIns="36000" rIns="0" bIns="0" anchor="b"/>
          <a:lstStyle>
            <a:lvl1pPr marL="0" marR="0" indent="0" algn="l" defTabSz="914400" rtl="0" eaLnBrk="1" fontAlgn="auto" latinLnBrk="0" hangingPunct="1">
              <a:lnSpc>
                <a:spcPct val="80000"/>
              </a:lnSpc>
              <a:spcBef>
                <a:spcPct val="0"/>
              </a:spcBef>
              <a:spcAft>
                <a:spcPts val="0"/>
              </a:spcAft>
              <a:buClrTx/>
              <a:buSzTx/>
              <a:buFontTx/>
              <a:buNone/>
              <a:tabLst/>
              <a:defRPr sz="6000" b="1" baseline="0">
                <a:solidFill>
                  <a:schemeClr val="bg1"/>
                </a:solidFill>
                <a:latin typeface="+mj-lt"/>
                <a:ea typeface="Proxima Nova Rg" panose="02000506030000020004" pitchFamily="50" charset="0"/>
                <a:cs typeface="Proxima Nova Rg" panose="02000506030000020004" pitchFamily="50" charset="0"/>
              </a:defRPr>
            </a:lvl1pPr>
          </a:lstStyle>
          <a:p>
            <a:r>
              <a:rPr lang="en-US" dirty="0"/>
              <a:t>Section Divider – Picture Background</a:t>
            </a:r>
          </a:p>
        </p:txBody>
      </p:sp>
      <p:sp>
        <p:nvSpPr>
          <p:cNvPr id="17" name="Footer Placeholder 4"/>
          <p:cNvSpPr>
            <a:spLocks noGrp="1"/>
          </p:cNvSpPr>
          <p:nvPr>
            <p:ph type="ftr" sz="quarter" idx="11"/>
          </p:nvPr>
        </p:nvSpPr>
        <p:spPr>
          <a:xfrm>
            <a:off x="672860" y="1364473"/>
            <a:ext cx="6851890" cy="293296"/>
          </a:xfrm>
        </p:spPr>
        <p:txBody>
          <a:bodyPr/>
          <a:lstStyle>
            <a:lvl1pPr algn="l">
              <a:defRPr sz="1000">
                <a:solidFill>
                  <a:schemeClr val="bg1"/>
                </a:solidFill>
                <a:latin typeface="+mj-lt"/>
              </a:defRPr>
            </a:lvl1pPr>
          </a:lstStyle>
          <a:p>
            <a:r>
              <a:rPr lang="en-GB" smtClean="0"/>
              <a:t>SCHOOL OF -MEDICINE</a:t>
            </a:r>
            <a:endParaRPr lang="en-GB"/>
          </a:p>
        </p:txBody>
      </p:sp>
    </p:spTree>
    <p:extLst>
      <p:ext uri="{BB962C8B-B14F-4D97-AF65-F5344CB8AC3E}">
        <p14:creationId xmlns:p14="http://schemas.microsoft.com/office/powerpoint/2010/main" val="3021294089"/>
      </p:ext>
    </p:extLst>
  </p:cSld>
  <p:clrMapOvr>
    <a:masterClrMapping/>
  </p:clrMapOvr>
  <p:extLst mod="1">
    <p:ext uri="{DCECCB84-F9BA-43D5-87BE-67443E8EF086}">
      <p15:sldGuideLst xmlns:p15="http://schemas.microsoft.com/office/powerpoint/2012/main">
        <p15:guide id="1" orient="horz" pos="991">
          <p15:clr>
            <a:srgbClr val="FBAE40"/>
          </p15:clr>
        </p15:guide>
        <p15:guide id="2" pos="478">
          <p15:clr>
            <a:srgbClr val="FBAE40"/>
          </p15:clr>
        </p15:guide>
        <p15:guide id="3" pos="4738">
          <p15:clr>
            <a:srgbClr val="FBAE40"/>
          </p15:clr>
        </p15:guide>
        <p15:guide id="4" orient="horz" pos="2550">
          <p15:clr>
            <a:srgbClr val="FBAE40"/>
          </p15:clr>
        </p15:guide>
        <p15:guide id="5" orient="horz" pos="275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eet the Bos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0" y="476720"/>
            <a:ext cx="7031992"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Meet the Boss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402271" y="1976911"/>
            <a:ext cx="2701733" cy="3635695"/>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3274946" y="2506679"/>
            <a:ext cx="4159316" cy="339026"/>
          </a:xfrm>
        </p:spPr>
        <p:txBody>
          <a:bodyPr lIns="0" tIns="0" rIns="0" bIns="0" anchor="ctr">
            <a:normAutofit/>
          </a:bodyPr>
          <a:lstStyle>
            <a:lvl1pPr marL="0" indent="0" algn="l">
              <a:buNone/>
              <a:defRPr sz="2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3274946" y="2904792"/>
            <a:ext cx="4159316" cy="285436"/>
          </a:xfrm>
        </p:spPr>
        <p:txBody>
          <a:bodyPr lIns="0" tIns="0" rIns="0" bIns="0" anchor="ctr">
            <a:normAutofit/>
          </a:bodyPr>
          <a:lstStyle>
            <a:lvl1pPr marL="0" indent="0" algn="l">
              <a:buNone/>
              <a:defRPr sz="135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3274946" y="3350677"/>
            <a:ext cx="4159316" cy="2261928"/>
          </a:xfrm>
        </p:spPr>
        <p:txBody>
          <a:bodyPr lIns="0" tIns="0" rIns="0" bIns="0" anchor="t">
            <a:normAutofit/>
          </a:bodyPr>
          <a:lstStyle>
            <a:lvl1pPr marL="0" indent="0" algn="l">
              <a:buNone/>
              <a:defRPr sz="14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3274947" y="2385080"/>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6" name="Straight Connector 15">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Box 20">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2"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1347027078"/>
      </p:ext>
    </p:extLst>
  </p:cSld>
  <p:clrMapOvr>
    <a:masterClrMapping/>
  </p:clrMapOvr>
  <p:extLst mod="1">
    <p:ext uri="{DCECCB84-F9BA-43D5-87BE-67443E8EF086}">
      <p15:sldGuideLst xmlns:p15="http://schemas.microsoft.com/office/powerpoint/2012/main">
        <p15:guide id="1" orient="horz" pos="1245">
          <p15:clr>
            <a:srgbClr val="FBAE40"/>
          </p15:clr>
        </p15:guide>
        <p15:guide id="2" pos="4683">
          <p15:clr>
            <a:srgbClr val="FBAE40"/>
          </p15:clr>
        </p15:guide>
        <p15:guide id="3" orient="horz" pos="1499">
          <p15:clr>
            <a:srgbClr val="FBAE40"/>
          </p15:clr>
        </p15:guide>
        <p15:guide id="4" orient="horz" pos="440">
          <p15:clr>
            <a:srgbClr val="FBAE40"/>
          </p15:clr>
        </p15:guide>
        <p15:guide id="5" pos="254">
          <p15:clr>
            <a:srgbClr val="FBAE40"/>
          </p15:clr>
        </p15:guide>
        <p15:guide id="6" orient="horz" pos="4252">
          <p15:clr>
            <a:srgbClr val="FBAE40"/>
          </p15:clr>
        </p15:guide>
        <p15:guide id="7" orient="horz" pos="3532">
          <p15:clr>
            <a:srgbClr val="FBAE40"/>
          </p15:clr>
        </p15:guide>
        <p15:guide id="8" pos="5369">
          <p15:clr>
            <a:srgbClr val="FBAE40"/>
          </p15:clr>
        </p15:guide>
        <p15:guide id="9" orient="horz" pos="1576">
          <p15:clr>
            <a:srgbClr val="FBAE40"/>
          </p15:clr>
        </p15:guide>
        <p15:guide id="10" pos="205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eet the Team - 2 Profile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0"/>
            <a:ext cx="7723808"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Meet the Team - 2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1952271" y="1861259"/>
            <a:ext cx="1413272" cy="1901825"/>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1017921" y="4099995"/>
            <a:ext cx="3281972" cy="339026"/>
          </a:xfrm>
        </p:spPr>
        <p:txBody>
          <a:bodyPr anchor="ctr">
            <a:noAutofit/>
          </a:bodyPr>
          <a:lstStyle>
            <a:lvl1pPr marL="0" indent="0" algn="ctr">
              <a:buNone/>
              <a:defRPr sz="2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1017921" y="4498108"/>
            <a:ext cx="3281972" cy="285436"/>
          </a:xfrm>
        </p:spPr>
        <p:txBody>
          <a:bodyPr anchor="ctr">
            <a:normAutofit/>
          </a:bodyPr>
          <a:lstStyle>
            <a:lvl1pPr marL="0" indent="0" algn="ctr">
              <a:buNone/>
              <a:defRPr sz="135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1017921" y="4943994"/>
            <a:ext cx="3281972" cy="1102201"/>
          </a:xfrm>
        </p:spPr>
        <p:txBody>
          <a:bodyPr lIns="0" tIns="0" rIns="0" bIns="0" anchor="t">
            <a:normAutofit/>
          </a:bodyPr>
          <a:lstStyle>
            <a:lvl1pPr marL="0" indent="0" algn="ctr">
              <a:buNone/>
              <a:defRPr sz="14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2282280" y="3978396"/>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5AE08200-0919-354A-B310-E1D281B2890B}"/>
              </a:ext>
            </a:extLst>
          </p:cNvPr>
          <p:cNvSpPr>
            <a:spLocks noGrp="1"/>
          </p:cNvSpPr>
          <p:nvPr>
            <p:ph type="pic" sz="quarter" idx="17"/>
          </p:nvPr>
        </p:nvSpPr>
        <p:spPr>
          <a:xfrm>
            <a:off x="5778457" y="1861259"/>
            <a:ext cx="1413272" cy="1901825"/>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35" name="Text Placeholder 7">
            <a:extLst>
              <a:ext uri="{FF2B5EF4-FFF2-40B4-BE49-F238E27FC236}">
                <a16:creationId xmlns:a16="http://schemas.microsoft.com/office/drawing/2014/main" id="{1B2B4F39-16C6-E841-B350-5DC46939C55E}"/>
              </a:ext>
            </a:extLst>
          </p:cNvPr>
          <p:cNvSpPr>
            <a:spLocks noGrp="1"/>
          </p:cNvSpPr>
          <p:nvPr>
            <p:ph type="body" sz="quarter" idx="18" hasCustomPrompt="1"/>
          </p:nvPr>
        </p:nvSpPr>
        <p:spPr>
          <a:xfrm>
            <a:off x="4844107" y="4099995"/>
            <a:ext cx="3281972" cy="339026"/>
          </a:xfrm>
        </p:spPr>
        <p:txBody>
          <a:bodyPr anchor="ctr">
            <a:noAutofit/>
          </a:bodyPr>
          <a:lstStyle>
            <a:lvl1pPr marL="0" indent="0" algn="ctr">
              <a:buNone/>
              <a:defRPr sz="2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36" name="Text Placeholder 7">
            <a:extLst>
              <a:ext uri="{FF2B5EF4-FFF2-40B4-BE49-F238E27FC236}">
                <a16:creationId xmlns:a16="http://schemas.microsoft.com/office/drawing/2014/main" id="{0C973AA0-7B20-DF40-86C2-6C2E1095A8D0}"/>
              </a:ext>
            </a:extLst>
          </p:cNvPr>
          <p:cNvSpPr>
            <a:spLocks noGrp="1"/>
          </p:cNvSpPr>
          <p:nvPr>
            <p:ph type="body" sz="quarter" idx="19" hasCustomPrompt="1"/>
          </p:nvPr>
        </p:nvSpPr>
        <p:spPr>
          <a:xfrm>
            <a:off x="4844107" y="4498108"/>
            <a:ext cx="3281972" cy="285436"/>
          </a:xfrm>
        </p:spPr>
        <p:txBody>
          <a:bodyPr anchor="ctr">
            <a:normAutofit/>
          </a:bodyPr>
          <a:lstStyle>
            <a:lvl1pPr marL="0" indent="0" algn="ctr">
              <a:buNone/>
              <a:defRPr sz="135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37" name="Text Placeholder 7">
            <a:extLst>
              <a:ext uri="{FF2B5EF4-FFF2-40B4-BE49-F238E27FC236}">
                <a16:creationId xmlns:a16="http://schemas.microsoft.com/office/drawing/2014/main" id="{DD3C700E-8DCB-8A43-AE2A-44BE7DEF778D}"/>
              </a:ext>
            </a:extLst>
          </p:cNvPr>
          <p:cNvSpPr>
            <a:spLocks noGrp="1"/>
          </p:cNvSpPr>
          <p:nvPr>
            <p:ph type="body" sz="quarter" idx="20" hasCustomPrompt="1"/>
          </p:nvPr>
        </p:nvSpPr>
        <p:spPr>
          <a:xfrm>
            <a:off x="4844107" y="4943994"/>
            <a:ext cx="3281972" cy="1102201"/>
          </a:xfrm>
        </p:spPr>
        <p:txBody>
          <a:bodyPr lIns="0" tIns="0" rIns="0" bIns="0" anchor="t">
            <a:normAutofit/>
          </a:bodyPr>
          <a:lstStyle>
            <a:lvl1pPr marL="0" indent="0" algn="ctr">
              <a:buNone/>
              <a:defRPr sz="14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38" name="Straight Connector 37">
            <a:extLst>
              <a:ext uri="{FF2B5EF4-FFF2-40B4-BE49-F238E27FC236}">
                <a16:creationId xmlns:a16="http://schemas.microsoft.com/office/drawing/2014/main" id="{23FD2488-DB5A-8246-9846-57E401E9BA55}"/>
              </a:ext>
            </a:extLst>
          </p:cNvPr>
          <p:cNvCxnSpPr>
            <a:cxnSpLocks/>
          </p:cNvCxnSpPr>
          <p:nvPr userDrawn="1"/>
        </p:nvCxnSpPr>
        <p:spPr>
          <a:xfrm flipH="1">
            <a:off x="6108465" y="3978396"/>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1" name="Straight Connector 20">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TextBox 25">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7"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1358369706"/>
      </p:ext>
    </p:extLst>
  </p:cSld>
  <p:clrMapOvr>
    <a:masterClrMapping/>
  </p:clrMapOvr>
  <p:extLst mod="1">
    <p:ext uri="{DCECCB84-F9BA-43D5-87BE-67443E8EF086}">
      <p15:sldGuideLst xmlns:p15="http://schemas.microsoft.com/office/powerpoint/2012/main">
        <p15:guide id="1" pos="2880">
          <p15:clr>
            <a:srgbClr val="FBAE40"/>
          </p15:clr>
        </p15:guide>
        <p15:guide id="2" orient="horz" pos="1169">
          <p15:clr>
            <a:srgbClr val="FBAE40"/>
          </p15:clr>
        </p15:guide>
        <p15:guide id="3" orient="horz" pos="4252">
          <p15:clr>
            <a:srgbClr val="FBAE40"/>
          </p15:clr>
        </p15:guide>
        <p15:guide id="4" orient="horz" pos="3812">
          <p15:clr>
            <a:srgbClr val="FBAE40"/>
          </p15:clr>
        </p15:guide>
        <p15:guide id="5" pos="642">
          <p15:clr>
            <a:srgbClr val="FBAE40"/>
          </p15:clr>
        </p15:guide>
        <p15:guide id="6" pos="5120">
          <p15:clr>
            <a:srgbClr val="FBAE40"/>
          </p15:clr>
        </p15:guide>
        <p15:guide id="7" pos="2706">
          <p15:clr>
            <a:srgbClr val="FBAE40"/>
          </p15:clr>
        </p15:guide>
        <p15:guide id="8" pos="3050">
          <p15:clr>
            <a:srgbClr val="FBAE40"/>
          </p15:clr>
        </p15:guide>
        <p15:guide id="9" orient="horz" pos="432">
          <p15:clr>
            <a:srgbClr val="FBAE40"/>
          </p15:clr>
        </p15:guide>
        <p15:guide id="10" pos="5369">
          <p15:clr>
            <a:srgbClr val="FBAE40"/>
          </p15:clr>
        </p15:guide>
        <p15:guide id="11" orient="horz" pos="2507">
          <p15:clr>
            <a:srgbClr val="FBAE40"/>
          </p15:clr>
        </p15:guide>
        <p15:guide id="12" orient="horz" pos="25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eet the Team - 3 Profile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0"/>
            <a:ext cx="7957679"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Meet the Team - 3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1206769" y="1861259"/>
            <a:ext cx="1413272" cy="1901825"/>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816103" y="4099995"/>
            <a:ext cx="2194607" cy="339026"/>
          </a:xfrm>
        </p:spPr>
        <p:txBody>
          <a:bodyPr anchor="ctr">
            <a:noAutofit/>
          </a:bodyPr>
          <a:lstStyle>
            <a:lvl1pPr marL="0" indent="0" algn="ctr">
              <a:buNone/>
              <a:defRPr sz="2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816103" y="4498108"/>
            <a:ext cx="2194607" cy="285436"/>
          </a:xfrm>
        </p:spPr>
        <p:txBody>
          <a:bodyPr anchor="ctr">
            <a:normAutofit/>
          </a:bodyPr>
          <a:lstStyle>
            <a:lvl1pPr marL="0" indent="0" algn="ctr">
              <a:buNone/>
              <a:defRPr sz="135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816103" y="4943994"/>
            <a:ext cx="2194607" cy="1102201"/>
          </a:xfrm>
        </p:spPr>
        <p:txBody>
          <a:bodyPr lIns="0" tIns="0" rIns="0" bIns="0" anchor="t">
            <a:normAutofit/>
          </a:bodyPr>
          <a:lstStyle>
            <a:lvl1pPr marL="0" indent="0" algn="ctr">
              <a:buNone/>
              <a:defRPr sz="14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1536778" y="3978396"/>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B018D83C-D9C2-164A-BAA0-1693A29FDDB0}"/>
              </a:ext>
            </a:extLst>
          </p:cNvPr>
          <p:cNvSpPr>
            <a:spLocks noGrp="1"/>
          </p:cNvSpPr>
          <p:nvPr>
            <p:ph type="pic" sz="quarter" idx="17"/>
          </p:nvPr>
        </p:nvSpPr>
        <p:spPr>
          <a:xfrm>
            <a:off x="3874531" y="1861259"/>
            <a:ext cx="1413272" cy="1901825"/>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20" name="Text Placeholder 7">
            <a:extLst>
              <a:ext uri="{FF2B5EF4-FFF2-40B4-BE49-F238E27FC236}">
                <a16:creationId xmlns:a16="http://schemas.microsoft.com/office/drawing/2014/main" id="{D45E3436-75BA-6C4F-A3AD-0512FCA25B59}"/>
              </a:ext>
            </a:extLst>
          </p:cNvPr>
          <p:cNvSpPr>
            <a:spLocks noGrp="1"/>
          </p:cNvSpPr>
          <p:nvPr>
            <p:ph type="body" sz="quarter" idx="18" hasCustomPrompt="1"/>
          </p:nvPr>
        </p:nvSpPr>
        <p:spPr>
          <a:xfrm>
            <a:off x="3483865" y="4099995"/>
            <a:ext cx="2194607" cy="339026"/>
          </a:xfrm>
        </p:spPr>
        <p:txBody>
          <a:bodyPr anchor="ctr">
            <a:noAutofit/>
          </a:bodyPr>
          <a:lstStyle>
            <a:lvl1pPr marL="0" indent="0" algn="ctr">
              <a:buNone/>
              <a:defRPr sz="2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21" name="Text Placeholder 7">
            <a:extLst>
              <a:ext uri="{FF2B5EF4-FFF2-40B4-BE49-F238E27FC236}">
                <a16:creationId xmlns:a16="http://schemas.microsoft.com/office/drawing/2014/main" id="{26D1318F-1B29-794A-A5C4-2F2878439965}"/>
              </a:ext>
            </a:extLst>
          </p:cNvPr>
          <p:cNvSpPr>
            <a:spLocks noGrp="1"/>
          </p:cNvSpPr>
          <p:nvPr>
            <p:ph type="body" sz="quarter" idx="19" hasCustomPrompt="1"/>
          </p:nvPr>
        </p:nvSpPr>
        <p:spPr>
          <a:xfrm>
            <a:off x="3483865" y="4498108"/>
            <a:ext cx="2194607" cy="285436"/>
          </a:xfrm>
        </p:spPr>
        <p:txBody>
          <a:bodyPr anchor="ctr">
            <a:normAutofit/>
          </a:bodyPr>
          <a:lstStyle>
            <a:lvl1pPr marL="0" indent="0" algn="ctr">
              <a:buNone/>
              <a:defRPr sz="135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22" name="Text Placeholder 7">
            <a:extLst>
              <a:ext uri="{FF2B5EF4-FFF2-40B4-BE49-F238E27FC236}">
                <a16:creationId xmlns:a16="http://schemas.microsoft.com/office/drawing/2014/main" id="{BAB2693E-0F42-5943-9CDE-F764D6F16B36}"/>
              </a:ext>
            </a:extLst>
          </p:cNvPr>
          <p:cNvSpPr>
            <a:spLocks noGrp="1"/>
          </p:cNvSpPr>
          <p:nvPr>
            <p:ph type="body" sz="quarter" idx="20" hasCustomPrompt="1"/>
          </p:nvPr>
        </p:nvSpPr>
        <p:spPr>
          <a:xfrm>
            <a:off x="3483865" y="4943994"/>
            <a:ext cx="2194607" cy="1102201"/>
          </a:xfrm>
        </p:spPr>
        <p:txBody>
          <a:bodyPr lIns="0" tIns="0" rIns="0" bIns="0" anchor="t">
            <a:normAutofit/>
          </a:bodyPr>
          <a:lstStyle>
            <a:lvl1pPr marL="0" indent="0" algn="ctr">
              <a:buNone/>
              <a:defRPr sz="14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23" name="Straight Connector 22">
            <a:extLst>
              <a:ext uri="{FF2B5EF4-FFF2-40B4-BE49-F238E27FC236}">
                <a16:creationId xmlns:a16="http://schemas.microsoft.com/office/drawing/2014/main" id="{F3F0BD70-16B4-3E45-A3A1-01D7F662B1EF}"/>
              </a:ext>
            </a:extLst>
          </p:cNvPr>
          <p:cNvCxnSpPr>
            <a:cxnSpLocks/>
          </p:cNvCxnSpPr>
          <p:nvPr userDrawn="1"/>
        </p:nvCxnSpPr>
        <p:spPr>
          <a:xfrm flipH="1">
            <a:off x="4204540" y="3978396"/>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3726E9E4-6602-B84C-B4B2-0A06C5C093CA}"/>
              </a:ext>
            </a:extLst>
          </p:cNvPr>
          <p:cNvSpPr>
            <a:spLocks noGrp="1"/>
          </p:cNvSpPr>
          <p:nvPr>
            <p:ph type="pic" sz="quarter" idx="21"/>
          </p:nvPr>
        </p:nvSpPr>
        <p:spPr>
          <a:xfrm>
            <a:off x="6556009" y="1861259"/>
            <a:ext cx="1413272" cy="1901825"/>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25" name="Text Placeholder 7">
            <a:extLst>
              <a:ext uri="{FF2B5EF4-FFF2-40B4-BE49-F238E27FC236}">
                <a16:creationId xmlns:a16="http://schemas.microsoft.com/office/drawing/2014/main" id="{4F66B470-33A4-8C40-A0C1-FE0405F739B3}"/>
              </a:ext>
            </a:extLst>
          </p:cNvPr>
          <p:cNvSpPr>
            <a:spLocks noGrp="1"/>
          </p:cNvSpPr>
          <p:nvPr>
            <p:ph type="body" sz="quarter" idx="22" hasCustomPrompt="1"/>
          </p:nvPr>
        </p:nvSpPr>
        <p:spPr>
          <a:xfrm>
            <a:off x="6165343" y="4099995"/>
            <a:ext cx="2194607" cy="339026"/>
          </a:xfrm>
        </p:spPr>
        <p:txBody>
          <a:bodyPr anchor="ctr">
            <a:noAutofit/>
          </a:bodyPr>
          <a:lstStyle>
            <a:lvl1pPr marL="0" indent="0" algn="ctr">
              <a:buNone/>
              <a:defRPr sz="2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26" name="Text Placeholder 7">
            <a:extLst>
              <a:ext uri="{FF2B5EF4-FFF2-40B4-BE49-F238E27FC236}">
                <a16:creationId xmlns:a16="http://schemas.microsoft.com/office/drawing/2014/main" id="{3A41CD59-4E6B-FA4F-B0A1-887D84986399}"/>
              </a:ext>
            </a:extLst>
          </p:cNvPr>
          <p:cNvSpPr>
            <a:spLocks noGrp="1"/>
          </p:cNvSpPr>
          <p:nvPr>
            <p:ph type="body" sz="quarter" idx="23" hasCustomPrompt="1"/>
          </p:nvPr>
        </p:nvSpPr>
        <p:spPr>
          <a:xfrm>
            <a:off x="6165343" y="4498108"/>
            <a:ext cx="2194607" cy="285436"/>
          </a:xfrm>
        </p:spPr>
        <p:txBody>
          <a:bodyPr anchor="ctr">
            <a:normAutofit/>
          </a:bodyPr>
          <a:lstStyle>
            <a:lvl1pPr marL="0" indent="0" algn="ctr">
              <a:buNone/>
              <a:defRPr sz="135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27" name="Text Placeholder 7">
            <a:extLst>
              <a:ext uri="{FF2B5EF4-FFF2-40B4-BE49-F238E27FC236}">
                <a16:creationId xmlns:a16="http://schemas.microsoft.com/office/drawing/2014/main" id="{63735AA2-BC8E-9945-91B9-5618B63B5042}"/>
              </a:ext>
            </a:extLst>
          </p:cNvPr>
          <p:cNvSpPr>
            <a:spLocks noGrp="1"/>
          </p:cNvSpPr>
          <p:nvPr>
            <p:ph type="body" sz="quarter" idx="24" hasCustomPrompt="1"/>
          </p:nvPr>
        </p:nvSpPr>
        <p:spPr>
          <a:xfrm>
            <a:off x="6165343" y="4943994"/>
            <a:ext cx="2194607" cy="1102201"/>
          </a:xfrm>
        </p:spPr>
        <p:txBody>
          <a:bodyPr lIns="0" tIns="0" rIns="0" bIns="0" anchor="t">
            <a:normAutofit/>
          </a:bodyPr>
          <a:lstStyle>
            <a:lvl1pPr marL="0" indent="0" algn="ctr">
              <a:buNone/>
              <a:defRPr sz="14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28" name="Straight Connector 27">
            <a:extLst>
              <a:ext uri="{FF2B5EF4-FFF2-40B4-BE49-F238E27FC236}">
                <a16:creationId xmlns:a16="http://schemas.microsoft.com/office/drawing/2014/main" id="{0F468785-BF21-9F4B-8797-82A8D19E9623}"/>
              </a:ext>
            </a:extLst>
          </p:cNvPr>
          <p:cNvCxnSpPr>
            <a:cxnSpLocks/>
          </p:cNvCxnSpPr>
          <p:nvPr userDrawn="1"/>
        </p:nvCxnSpPr>
        <p:spPr>
          <a:xfrm flipH="1">
            <a:off x="6886018" y="3978396"/>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34"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36" name="Straight Connector 35">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TextBox 29">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1"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506665414"/>
      </p:ext>
    </p:extLst>
  </p:cSld>
  <p:clrMapOvr>
    <a:masterClrMapping/>
  </p:clrMapOvr>
  <p:extLst mod="1">
    <p:ext uri="{DCECCB84-F9BA-43D5-87BE-67443E8EF086}">
      <p15:sldGuideLst xmlns:p15="http://schemas.microsoft.com/office/powerpoint/2012/main">
        <p15:guide id="1" pos="2880">
          <p15:clr>
            <a:srgbClr val="FBAE40"/>
          </p15:clr>
        </p15:guide>
        <p15:guide id="2" orient="horz" pos="1169">
          <p15:clr>
            <a:srgbClr val="FBAE40"/>
          </p15:clr>
        </p15:guide>
        <p15:guide id="3" pos="254">
          <p15:clr>
            <a:srgbClr val="FBAE40"/>
          </p15:clr>
        </p15:guide>
        <p15:guide id="4" orient="horz" pos="4252">
          <p15:clr>
            <a:srgbClr val="FBAE40"/>
          </p15:clr>
        </p15:guide>
        <p15:guide id="5" orient="horz" pos="2507">
          <p15:clr>
            <a:srgbClr val="FBAE40"/>
          </p15:clr>
        </p15:guide>
        <p15:guide id="6" orient="horz" pos="2584">
          <p15:clr>
            <a:srgbClr val="FBAE40"/>
          </p15:clr>
        </p15:guide>
        <p15:guide id="7" pos="5267">
          <p15:clr>
            <a:srgbClr val="FBAE40"/>
          </p15:clr>
        </p15:guide>
        <p15:guide id="8" pos="5369">
          <p15:clr>
            <a:srgbClr val="FBAE40"/>
          </p15:clr>
        </p15:guide>
        <p15:guide id="9" pos="3882">
          <p15:clr>
            <a:srgbClr val="FBAE40"/>
          </p15:clr>
        </p15:guide>
        <p15:guide id="10" pos="515">
          <p15:clr>
            <a:srgbClr val="FBAE40"/>
          </p15:clr>
        </p15:guide>
        <p15:guide id="11" pos="1900">
          <p15:clr>
            <a:srgbClr val="FBAE40"/>
          </p15:clr>
        </p15:guide>
        <p15:guide id="12" pos="1201">
          <p15:clr>
            <a:srgbClr val="FBAE40"/>
          </p15:clr>
        </p15:guide>
        <p15:guide id="13" pos="4581">
          <p15:clr>
            <a:srgbClr val="FBAE40"/>
          </p15:clr>
        </p15:guide>
        <p15:guide id="14" orient="horz" pos="432">
          <p15:clr>
            <a:srgbClr val="FBAE40"/>
          </p15:clr>
        </p15:guide>
        <p15:guide id="15" orient="horz" pos="38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 Waterm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Subtitle 2"/>
          <p:cNvSpPr>
            <a:spLocks noGrp="1"/>
          </p:cNvSpPr>
          <p:nvPr>
            <p:ph type="subTitle" idx="1"/>
          </p:nvPr>
        </p:nvSpPr>
        <p:spPr>
          <a:xfrm>
            <a:off x="762000" y="4333876"/>
            <a:ext cx="6762578"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928012"/>
            <a:ext cx="4734560" cy="416812"/>
          </a:xfrm>
          <a:prstGeom prst="rect">
            <a:avLst/>
          </a:prstGeom>
        </p:spPr>
      </p:pic>
      <p:pic>
        <p:nvPicPr>
          <p:cNvPr id="17" name="Graphic 10">
            <a:extLst>
              <a:ext uri="{FF2B5EF4-FFF2-40B4-BE49-F238E27FC236}">
                <a16:creationId xmlns:a16="http://schemas.microsoft.com/office/drawing/2014/main" id="{1E09CFCF-5ADD-B247-A896-6E6979ED526C}"/>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t="10680" r="5495" b="15282"/>
          <a:stretch/>
        </p:blipFill>
        <p:spPr>
          <a:xfrm>
            <a:off x="2662227" y="0"/>
            <a:ext cx="8753856" cy="6858000"/>
          </a:xfrm>
          <a:prstGeom prst="rect">
            <a:avLst/>
          </a:prstGeom>
        </p:spPr>
      </p:pic>
      <p:sp>
        <p:nvSpPr>
          <p:cNvPr id="22" name="Title 21"/>
          <p:cNvSpPr>
            <a:spLocks noGrp="1"/>
          </p:cNvSpPr>
          <p:nvPr>
            <p:ph type="title" hasCustomPrompt="1"/>
          </p:nvPr>
        </p:nvSpPr>
        <p:spPr>
          <a:xfrm>
            <a:off x="758824" y="2553420"/>
            <a:ext cx="6765925" cy="1687212"/>
          </a:xfrm>
        </p:spPr>
        <p:txBody>
          <a:bodyPr lIns="0" tIns="0" rIns="0" bIns="0"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Intro Slide - Monogram</a:t>
            </a:r>
          </a:p>
        </p:txBody>
      </p:sp>
      <p:sp>
        <p:nvSpPr>
          <p:cNvPr id="23" name="Footer Placeholder 4"/>
          <p:cNvSpPr>
            <a:spLocks noGrp="1"/>
          </p:cNvSpPr>
          <p:nvPr>
            <p:ph type="ftr" sz="quarter" idx="11"/>
          </p:nvPr>
        </p:nvSpPr>
        <p:spPr>
          <a:xfrm>
            <a:off x="672860" y="1364473"/>
            <a:ext cx="6856545" cy="293296"/>
          </a:xfrm>
        </p:spPr>
        <p:txBody>
          <a:bodyPr/>
          <a:lstStyle>
            <a:lvl1pPr algn="l">
              <a:defRPr sz="1000">
                <a:solidFill>
                  <a:schemeClr val="bg1"/>
                </a:solidFill>
                <a:latin typeface="+mj-lt"/>
              </a:defRPr>
            </a:lvl1pPr>
          </a:lstStyle>
          <a:p>
            <a:r>
              <a:rPr lang="en-GB" smtClean="0"/>
              <a:t>SCHOOL OF -MEDICINE</a:t>
            </a:r>
            <a:endParaRPr lang="en-GB"/>
          </a:p>
        </p:txBody>
      </p:sp>
    </p:spTree>
    <p:extLst>
      <p:ext uri="{BB962C8B-B14F-4D97-AF65-F5344CB8AC3E}">
        <p14:creationId xmlns:p14="http://schemas.microsoft.com/office/powerpoint/2010/main" val="3077146895"/>
      </p:ext>
    </p:extLst>
  </p:cSld>
  <p:clrMapOvr>
    <a:masterClrMapping/>
  </p:clrMapOvr>
  <p:extLst mod="1">
    <p:ext uri="{DCECCB84-F9BA-43D5-87BE-67443E8EF086}">
      <p15:sldGuideLst xmlns:p15="http://schemas.microsoft.com/office/powerpoint/2012/main">
        <p15:guide id="1" pos="478">
          <p15:clr>
            <a:srgbClr val="FBAE40"/>
          </p15:clr>
        </p15:guide>
        <p15:guide id="2" orient="horz" pos="2543">
          <p15:clr>
            <a:srgbClr val="FBAE40"/>
          </p15:clr>
        </p15:guide>
        <p15:guide id="3" orient="horz" pos="587">
          <p15:clr>
            <a:srgbClr val="FBAE40"/>
          </p15:clr>
        </p15:guide>
        <p15:guide id="4" orient="horz" pos="978">
          <p15:clr>
            <a:srgbClr val="FBAE40"/>
          </p15:clr>
        </p15:guide>
        <p15:guide id="5" orient="horz" pos="2728">
          <p15:clr>
            <a:srgbClr val="FBAE40"/>
          </p15:clr>
        </p15:guide>
        <p15:guide id="6" pos="47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eet the Team - 5 Profile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0" y="476720"/>
            <a:ext cx="7977349"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Meet the Team - 5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403622" y="1808075"/>
            <a:ext cx="1376991" cy="1711253"/>
          </a:xfrm>
        </p:spPr>
        <p:txBody>
          <a:bodyPr anchor="b">
            <a:no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403622" y="3856239"/>
            <a:ext cx="1376991" cy="339026"/>
          </a:xfrm>
        </p:spPr>
        <p:txBody>
          <a:bodyPr anchor="ctr">
            <a:normAutofit/>
          </a:bodyPr>
          <a:lstStyle>
            <a:lvl1pPr marL="0" indent="0" algn="ctr">
              <a:buNone/>
              <a:defRPr sz="1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403622" y="4254352"/>
            <a:ext cx="1376991" cy="285436"/>
          </a:xfrm>
        </p:spPr>
        <p:txBody>
          <a:bodyPr anchor="ctr">
            <a:normAutofit/>
          </a:bodyPr>
          <a:lstStyle>
            <a:lvl1pPr marL="0" indent="0" algn="ctr">
              <a:buNone/>
              <a:defRPr sz="120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403622" y="4700238"/>
            <a:ext cx="1376991" cy="1566749"/>
          </a:xfrm>
        </p:spPr>
        <p:txBody>
          <a:bodyPr lIns="0" tIns="0" rIns="0" bIns="0" anchor="t">
            <a:normAutofit/>
          </a:bodyPr>
          <a:lstStyle>
            <a:lvl1pPr marL="0" indent="0" algn="ctr">
              <a:buNone/>
              <a:defRPr sz="12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userDrawn="1"/>
        </p:nvCxnSpPr>
        <p:spPr>
          <a:xfrm flipH="1">
            <a:off x="715491" y="3734640"/>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54" name="Picture Placeholder 3">
            <a:extLst>
              <a:ext uri="{FF2B5EF4-FFF2-40B4-BE49-F238E27FC236}">
                <a16:creationId xmlns:a16="http://schemas.microsoft.com/office/drawing/2014/main" id="{EF1A0F53-E7C2-F847-BBBD-4A9805F308FC}"/>
              </a:ext>
            </a:extLst>
          </p:cNvPr>
          <p:cNvSpPr>
            <a:spLocks noGrp="1"/>
          </p:cNvSpPr>
          <p:nvPr>
            <p:ph type="pic" sz="quarter" idx="17"/>
          </p:nvPr>
        </p:nvSpPr>
        <p:spPr>
          <a:xfrm>
            <a:off x="2144456" y="1808075"/>
            <a:ext cx="1376991" cy="1711253"/>
          </a:xfrm>
        </p:spPr>
        <p:txBody>
          <a:bodyPr anchor="b">
            <a:no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55" name="Text Placeholder 7">
            <a:extLst>
              <a:ext uri="{FF2B5EF4-FFF2-40B4-BE49-F238E27FC236}">
                <a16:creationId xmlns:a16="http://schemas.microsoft.com/office/drawing/2014/main" id="{7B481680-9ED9-5F4B-9DBC-8AFFDE9DEE4C}"/>
              </a:ext>
            </a:extLst>
          </p:cNvPr>
          <p:cNvSpPr>
            <a:spLocks noGrp="1"/>
          </p:cNvSpPr>
          <p:nvPr>
            <p:ph type="body" sz="quarter" idx="18" hasCustomPrompt="1"/>
          </p:nvPr>
        </p:nvSpPr>
        <p:spPr>
          <a:xfrm>
            <a:off x="2143563" y="3856239"/>
            <a:ext cx="1376991" cy="339026"/>
          </a:xfrm>
        </p:spPr>
        <p:txBody>
          <a:bodyPr anchor="ctr">
            <a:normAutofit/>
          </a:bodyPr>
          <a:lstStyle>
            <a:lvl1pPr marL="0" indent="0" algn="ctr">
              <a:buNone/>
              <a:defRPr sz="1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56" name="Text Placeholder 7">
            <a:extLst>
              <a:ext uri="{FF2B5EF4-FFF2-40B4-BE49-F238E27FC236}">
                <a16:creationId xmlns:a16="http://schemas.microsoft.com/office/drawing/2014/main" id="{E5F11699-2468-D548-80EB-F0189B19DF35}"/>
              </a:ext>
            </a:extLst>
          </p:cNvPr>
          <p:cNvSpPr>
            <a:spLocks noGrp="1"/>
          </p:cNvSpPr>
          <p:nvPr>
            <p:ph type="body" sz="quarter" idx="19" hasCustomPrompt="1"/>
          </p:nvPr>
        </p:nvSpPr>
        <p:spPr>
          <a:xfrm>
            <a:off x="2143563" y="4254352"/>
            <a:ext cx="1376991" cy="285436"/>
          </a:xfrm>
        </p:spPr>
        <p:txBody>
          <a:bodyPr anchor="ctr">
            <a:normAutofit/>
          </a:bodyPr>
          <a:lstStyle>
            <a:lvl1pPr marL="0" indent="0" algn="ctr">
              <a:buNone/>
              <a:defRPr sz="120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57" name="Text Placeholder 7">
            <a:extLst>
              <a:ext uri="{FF2B5EF4-FFF2-40B4-BE49-F238E27FC236}">
                <a16:creationId xmlns:a16="http://schemas.microsoft.com/office/drawing/2014/main" id="{6C57E762-522E-DD40-9331-80B0111F9C6B}"/>
              </a:ext>
            </a:extLst>
          </p:cNvPr>
          <p:cNvSpPr>
            <a:spLocks noGrp="1"/>
          </p:cNvSpPr>
          <p:nvPr>
            <p:ph type="body" sz="quarter" idx="20" hasCustomPrompt="1"/>
          </p:nvPr>
        </p:nvSpPr>
        <p:spPr>
          <a:xfrm>
            <a:off x="2143563" y="4700238"/>
            <a:ext cx="1376991" cy="1566749"/>
          </a:xfrm>
        </p:spPr>
        <p:txBody>
          <a:bodyPr lIns="0" tIns="0" rIns="0" bIns="0" anchor="t">
            <a:normAutofit/>
          </a:bodyPr>
          <a:lstStyle>
            <a:lvl1pPr marL="0" indent="0" algn="ctr">
              <a:buNone/>
              <a:defRPr sz="12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58" name="Straight Connector 57">
            <a:extLst>
              <a:ext uri="{FF2B5EF4-FFF2-40B4-BE49-F238E27FC236}">
                <a16:creationId xmlns:a16="http://schemas.microsoft.com/office/drawing/2014/main" id="{CAE1DE42-CB13-524B-A1A4-0658DBEB2E95}"/>
              </a:ext>
            </a:extLst>
          </p:cNvPr>
          <p:cNvCxnSpPr>
            <a:cxnSpLocks/>
          </p:cNvCxnSpPr>
          <p:nvPr userDrawn="1"/>
        </p:nvCxnSpPr>
        <p:spPr>
          <a:xfrm flipH="1">
            <a:off x="2455431" y="3734640"/>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59" name="Picture Placeholder 3">
            <a:extLst>
              <a:ext uri="{FF2B5EF4-FFF2-40B4-BE49-F238E27FC236}">
                <a16:creationId xmlns:a16="http://schemas.microsoft.com/office/drawing/2014/main" id="{B8145BBC-2BA8-0E41-A2B1-D82CE406F98B}"/>
              </a:ext>
            </a:extLst>
          </p:cNvPr>
          <p:cNvSpPr>
            <a:spLocks noGrp="1"/>
          </p:cNvSpPr>
          <p:nvPr>
            <p:ph type="pic" sz="quarter" idx="21"/>
          </p:nvPr>
        </p:nvSpPr>
        <p:spPr>
          <a:xfrm>
            <a:off x="3885290" y="1808075"/>
            <a:ext cx="1376991" cy="1711253"/>
          </a:xfrm>
        </p:spPr>
        <p:txBody>
          <a:bodyPr anchor="b">
            <a:no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60" name="Text Placeholder 7">
            <a:extLst>
              <a:ext uri="{FF2B5EF4-FFF2-40B4-BE49-F238E27FC236}">
                <a16:creationId xmlns:a16="http://schemas.microsoft.com/office/drawing/2014/main" id="{1D174840-C8B7-DB4F-9862-1CC77E60405F}"/>
              </a:ext>
            </a:extLst>
          </p:cNvPr>
          <p:cNvSpPr>
            <a:spLocks noGrp="1"/>
          </p:cNvSpPr>
          <p:nvPr>
            <p:ph type="body" sz="quarter" idx="22" hasCustomPrompt="1"/>
          </p:nvPr>
        </p:nvSpPr>
        <p:spPr>
          <a:xfrm>
            <a:off x="3883504" y="3856239"/>
            <a:ext cx="1376991" cy="339026"/>
          </a:xfrm>
        </p:spPr>
        <p:txBody>
          <a:bodyPr anchor="ctr">
            <a:normAutofit/>
          </a:bodyPr>
          <a:lstStyle>
            <a:lvl1pPr marL="0" indent="0" algn="ctr">
              <a:buNone/>
              <a:defRPr sz="1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61" name="Text Placeholder 7">
            <a:extLst>
              <a:ext uri="{FF2B5EF4-FFF2-40B4-BE49-F238E27FC236}">
                <a16:creationId xmlns:a16="http://schemas.microsoft.com/office/drawing/2014/main" id="{294F2042-0B27-4741-B017-1BD06113BECC}"/>
              </a:ext>
            </a:extLst>
          </p:cNvPr>
          <p:cNvSpPr>
            <a:spLocks noGrp="1"/>
          </p:cNvSpPr>
          <p:nvPr>
            <p:ph type="body" sz="quarter" idx="23" hasCustomPrompt="1"/>
          </p:nvPr>
        </p:nvSpPr>
        <p:spPr>
          <a:xfrm>
            <a:off x="3883504" y="4254352"/>
            <a:ext cx="1376991" cy="285436"/>
          </a:xfrm>
        </p:spPr>
        <p:txBody>
          <a:bodyPr anchor="ctr">
            <a:normAutofit/>
          </a:bodyPr>
          <a:lstStyle>
            <a:lvl1pPr marL="0" indent="0" algn="ctr">
              <a:buNone/>
              <a:defRPr sz="120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62" name="Text Placeholder 7">
            <a:extLst>
              <a:ext uri="{FF2B5EF4-FFF2-40B4-BE49-F238E27FC236}">
                <a16:creationId xmlns:a16="http://schemas.microsoft.com/office/drawing/2014/main" id="{28094B37-C635-4F4B-BD71-46406B02D18A}"/>
              </a:ext>
            </a:extLst>
          </p:cNvPr>
          <p:cNvSpPr>
            <a:spLocks noGrp="1"/>
          </p:cNvSpPr>
          <p:nvPr>
            <p:ph type="body" sz="quarter" idx="24" hasCustomPrompt="1"/>
          </p:nvPr>
        </p:nvSpPr>
        <p:spPr>
          <a:xfrm>
            <a:off x="3883504" y="4700238"/>
            <a:ext cx="1376991" cy="1566749"/>
          </a:xfrm>
        </p:spPr>
        <p:txBody>
          <a:bodyPr lIns="0" tIns="0" rIns="0" bIns="0" anchor="t">
            <a:normAutofit/>
          </a:bodyPr>
          <a:lstStyle>
            <a:lvl1pPr marL="0" indent="0" algn="ctr">
              <a:buNone/>
              <a:defRPr sz="12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63" name="Straight Connector 62">
            <a:extLst>
              <a:ext uri="{FF2B5EF4-FFF2-40B4-BE49-F238E27FC236}">
                <a16:creationId xmlns:a16="http://schemas.microsoft.com/office/drawing/2014/main" id="{84C8C11F-1C92-F24A-B4AC-D6EBEBE6E53A}"/>
              </a:ext>
            </a:extLst>
          </p:cNvPr>
          <p:cNvCxnSpPr>
            <a:cxnSpLocks/>
          </p:cNvCxnSpPr>
          <p:nvPr userDrawn="1"/>
        </p:nvCxnSpPr>
        <p:spPr>
          <a:xfrm flipH="1">
            <a:off x="4195372" y="3734640"/>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64" name="Picture Placeholder 3">
            <a:extLst>
              <a:ext uri="{FF2B5EF4-FFF2-40B4-BE49-F238E27FC236}">
                <a16:creationId xmlns:a16="http://schemas.microsoft.com/office/drawing/2014/main" id="{148B1993-955A-F849-AEC7-F4BB70CC8724}"/>
              </a:ext>
            </a:extLst>
          </p:cNvPr>
          <p:cNvSpPr>
            <a:spLocks noGrp="1"/>
          </p:cNvSpPr>
          <p:nvPr>
            <p:ph type="pic" sz="quarter" idx="25"/>
          </p:nvPr>
        </p:nvSpPr>
        <p:spPr>
          <a:xfrm>
            <a:off x="5626124" y="1808075"/>
            <a:ext cx="1376991" cy="1711253"/>
          </a:xfrm>
        </p:spPr>
        <p:txBody>
          <a:bodyPr anchor="b">
            <a:no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65" name="Text Placeholder 7">
            <a:extLst>
              <a:ext uri="{FF2B5EF4-FFF2-40B4-BE49-F238E27FC236}">
                <a16:creationId xmlns:a16="http://schemas.microsoft.com/office/drawing/2014/main" id="{B7D55A6B-6006-B24D-B3C4-C24F1578043D}"/>
              </a:ext>
            </a:extLst>
          </p:cNvPr>
          <p:cNvSpPr>
            <a:spLocks noGrp="1"/>
          </p:cNvSpPr>
          <p:nvPr>
            <p:ph type="body" sz="quarter" idx="26" hasCustomPrompt="1"/>
          </p:nvPr>
        </p:nvSpPr>
        <p:spPr>
          <a:xfrm>
            <a:off x="5626124" y="3856239"/>
            <a:ext cx="1376991" cy="339026"/>
          </a:xfrm>
        </p:spPr>
        <p:txBody>
          <a:bodyPr anchor="ctr">
            <a:normAutofit/>
          </a:bodyPr>
          <a:lstStyle>
            <a:lvl1pPr marL="0" indent="0" algn="ctr">
              <a:buNone/>
              <a:defRPr sz="1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66" name="Text Placeholder 7">
            <a:extLst>
              <a:ext uri="{FF2B5EF4-FFF2-40B4-BE49-F238E27FC236}">
                <a16:creationId xmlns:a16="http://schemas.microsoft.com/office/drawing/2014/main" id="{7DD43118-8AE4-3840-B0F7-3D4A9DAA1191}"/>
              </a:ext>
            </a:extLst>
          </p:cNvPr>
          <p:cNvSpPr>
            <a:spLocks noGrp="1"/>
          </p:cNvSpPr>
          <p:nvPr>
            <p:ph type="body" sz="quarter" idx="27" hasCustomPrompt="1"/>
          </p:nvPr>
        </p:nvSpPr>
        <p:spPr>
          <a:xfrm>
            <a:off x="5626124" y="4254352"/>
            <a:ext cx="1376991" cy="285436"/>
          </a:xfrm>
        </p:spPr>
        <p:txBody>
          <a:bodyPr anchor="ctr">
            <a:normAutofit/>
          </a:bodyPr>
          <a:lstStyle>
            <a:lvl1pPr marL="0" indent="0" algn="ctr">
              <a:buNone/>
              <a:defRPr sz="120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67" name="Text Placeholder 7">
            <a:extLst>
              <a:ext uri="{FF2B5EF4-FFF2-40B4-BE49-F238E27FC236}">
                <a16:creationId xmlns:a16="http://schemas.microsoft.com/office/drawing/2014/main" id="{9527BE04-9D0E-4B4D-AD97-C40E3D8F8AC3}"/>
              </a:ext>
            </a:extLst>
          </p:cNvPr>
          <p:cNvSpPr>
            <a:spLocks noGrp="1"/>
          </p:cNvSpPr>
          <p:nvPr>
            <p:ph type="body" sz="quarter" idx="28" hasCustomPrompt="1"/>
          </p:nvPr>
        </p:nvSpPr>
        <p:spPr>
          <a:xfrm>
            <a:off x="5626124" y="4700238"/>
            <a:ext cx="1376991" cy="1566749"/>
          </a:xfrm>
        </p:spPr>
        <p:txBody>
          <a:bodyPr lIns="0" tIns="0" rIns="0" bIns="0" anchor="t">
            <a:normAutofit/>
          </a:bodyPr>
          <a:lstStyle>
            <a:lvl1pPr marL="0" indent="0" algn="ctr">
              <a:buNone/>
              <a:defRPr sz="12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68" name="Straight Connector 67">
            <a:extLst>
              <a:ext uri="{FF2B5EF4-FFF2-40B4-BE49-F238E27FC236}">
                <a16:creationId xmlns:a16="http://schemas.microsoft.com/office/drawing/2014/main" id="{5FF92F2D-F465-0F46-948D-809D7102C224}"/>
              </a:ext>
            </a:extLst>
          </p:cNvPr>
          <p:cNvCxnSpPr>
            <a:cxnSpLocks/>
          </p:cNvCxnSpPr>
          <p:nvPr userDrawn="1"/>
        </p:nvCxnSpPr>
        <p:spPr>
          <a:xfrm flipH="1">
            <a:off x="5937993" y="3734640"/>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69" name="Picture Placeholder 3">
            <a:extLst>
              <a:ext uri="{FF2B5EF4-FFF2-40B4-BE49-F238E27FC236}">
                <a16:creationId xmlns:a16="http://schemas.microsoft.com/office/drawing/2014/main" id="{34E4767E-3447-1F41-A340-7C55E6A9F659}"/>
              </a:ext>
            </a:extLst>
          </p:cNvPr>
          <p:cNvSpPr>
            <a:spLocks noGrp="1"/>
          </p:cNvSpPr>
          <p:nvPr>
            <p:ph type="pic" sz="quarter" idx="29"/>
          </p:nvPr>
        </p:nvSpPr>
        <p:spPr>
          <a:xfrm>
            <a:off x="7366959" y="1808075"/>
            <a:ext cx="1376991" cy="1711253"/>
          </a:xfrm>
        </p:spPr>
        <p:txBody>
          <a:bodyPr anchor="b">
            <a:no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r>
              <a:rPr lang="en-US" dirty="0"/>
              <a:t>Picture</a:t>
            </a:r>
          </a:p>
        </p:txBody>
      </p:sp>
      <p:sp>
        <p:nvSpPr>
          <p:cNvPr id="70" name="Text Placeholder 7">
            <a:extLst>
              <a:ext uri="{FF2B5EF4-FFF2-40B4-BE49-F238E27FC236}">
                <a16:creationId xmlns:a16="http://schemas.microsoft.com/office/drawing/2014/main" id="{9D338BB9-4D26-4F44-970D-8600E8FF6382}"/>
              </a:ext>
            </a:extLst>
          </p:cNvPr>
          <p:cNvSpPr>
            <a:spLocks noGrp="1"/>
          </p:cNvSpPr>
          <p:nvPr>
            <p:ph type="body" sz="quarter" idx="30" hasCustomPrompt="1"/>
          </p:nvPr>
        </p:nvSpPr>
        <p:spPr>
          <a:xfrm>
            <a:off x="7366959" y="3856239"/>
            <a:ext cx="1376991" cy="339026"/>
          </a:xfrm>
        </p:spPr>
        <p:txBody>
          <a:bodyPr anchor="ctr">
            <a:normAutofit/>
          </a:bodyPr>
          <a:lstStyle>
            <a:lvl1pPr marL="0" indent="0" algn="ctr">
              <a:buNone/>
              <a:defRPr sz="1400" b="1">
                <a:solidFill>
                  <a:srgbClr val="00624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p>
        </p:txBody>
      </p:sp>
      <p:sp>
        <p:nvSpPr>
          <p:cNvPr id="71" name="Text Placeholder 7">
            <a:extLst>
              <a:ext uri="{FF2B5EF4-FFF2-40B4-BE49-F238E27FC236}">
                <a16:creationId xmlns:a16="http://schemas.microsoft.com/office/drawing/2014/main" id="{6330753E-E042-CF45-95CF-2F97180FD9D4}"/>
              </a:ext>
            </a:extLst>
          </p:cNvPr>
          <p:cNvSpPr>
            <a:spLocks noGrp="1"/>
          </p:cNvSpPr>
          <p:nvPr>
            <p:ph type="body" sz="quarter" idx="31" hasCustomPrompt="1"/>
          </p:nvPr>
        </p:nvSpPr>
        <p:spPr>
          <a:xfrm>
            <a:off x="7366959" y="4254352"/>
            <a:ext cx="1376991" cy="285436"/>
          </a:xfrm>
        </p:spPr>
        <p:txBody>
          <a:bodyPr anchor="ctr">
            <a:normAutofit/>
          </a:bodyPr>
          <a:lstStyle>
            <a:lvl1pPr marL="0" indent="0" algn="ctr">
              <a:buNone/>
              <a:defRPr sz="1200" b="1">
                <a:solidFill>
                  <a:srgbClr val="70B207"/>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Title</a:t>
            </a:r>
          </a:p>
        </p:txBody>
      </p:sp>
      <p:sp>
        <p:nvSpPr>
          <p:cNvPr id="72" name="Text Placeholder 7">
            <a:extLst>
              <a:ext uri="{FF2B5EF4-FFF2-40B4-BE49-F238E27FC236}">
                <a16:creationId xmlns:a16="http://schemas.microsoft.com/office/drawing/2014/main" id="{C2CD3CD8-8E82-4B42-A04F-CF2FC38CF99D}"/>
              </a:ext>
            </a:extLst>
          </p:cNvPr>
          <p:cNvSpPr>
            <a:spLocks noGrp="1"/>
          </p:cNvSpPr>
          <p:nvPr>
            <p:ph type="body" sz="quarter" idx="32" hasCustomPrompt="1"/>
          </p:nvPr>
        </p:nvSpPr>
        <p:spPr>
          <a:xfrm>
            <a:off x="7366959" y="4700238"/>
            <a:ext cx="1376991" cy="1566749"/>
          </a:xfrm>
        </p:spPr>
        <p:txBody>
          <a:bodyPr lIns="0" tIns="0" rIns="0" bIns="0" anchor="t">
            <a:normAutofit/>
          </a:bodyPr>
          <a:lstStyle>
            <a:lvl1pPr marL="0" indent="0" algn="ctr">
              <a:buNone/>
              <a:defRPr sz="1200" b="0">
                <a:solidFill>
                  <a:schemeClr val="tx1"/>
                </a:solidFill>
                <a:latin typeface="+mj-lt"/>
                <a:ea typeface="Proxima Nova Rg" panose="02000506030000020004" pitchFamily="50" charset="0"/>
                <a:cs typeface="Proxima Nova Rg" panose="02000506030000020004" pitchFamily="50"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Description</a:t>
            </a:r>
          </a:p>
        </p:txBody>
      </p:sp>
      <p:cxnSp>
        <p:nvCxnSpPr>
          <p:cNvPr id="73" name="Straight Connector 72">
            <a:extLst>
              <a:ext uri="{FF2B5EF4-FFF2-40B4-BE49-F238E27FC236}">
                <a16:creationId xmlns:a16="http://schemas.microsoft.com/office/drawing/2014/main" id="{7520B97F-95CE-E54A-B092-ED9F885DD00B}"/>
              </a:ext>
            </a:extLst>
          </p:cNvPr>
          <p:cNvCxnSpPr>
            <a:cxnSpLocks/>
          </p:cNvCxnSpPr>
          <p:nvPr userDrawn="1"/>
        </p:nvCxnSpPr>
        <p:spPr>
          <a:xfrm flipH="1">
            <a:off x="7678827" y="3734640"/>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37"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38" name="Straight Connector 37">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TextBox 34">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6"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43" name="Picture 4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1330937781"/>
      </p:ext>
    </p:extLst>
  </p:cSld>
  <p:clrMapOvr>
    <a:masterClrMapping/>
  </p:clrMapOvr>
  <p:extLst mod="1">
    <p:ext uri="{DCECCB84-F9BA-43D5-87BE-67443E8EF086}">
      <p15:sldGuideLst xmlns:p15="http://schemas.microsoft.com/office/powerpoint/2012/main">
        <p15:guide id="1" pos="2880">
          <p15:clr>
            <a:srgbClr val="FBAE40"/>
          </p15:clr>
        </p15:guide>
        <p15:guide id="2" orient="horz" pos="2355">
          <p15:clr>
            <a:srgbClr val="FBAE40"/>
          </p15:clr>
        </p15:guide>
        <p15:guide id="3" orient="horz" pos="2431">
          <p15:clr>
            <a:srgbClr val="FBAE40"/>
          </p15:clr>
        </p15:guide>
        <p15:guide id="4" orient="horz" pos="3947">
          <p15:clr>
            <a:srgbClr val="FBAE40"/>
          </p15:clr>
        </p15:guide>
        <p15:guide id="5" orient="horz" pos="4252">
          <p15:clr>
            <a:srgbClr val="FBAE40"/>
          </p15:clr>
        </p15:guide>
        <p15:guide id="6" orient="horz" pos="1135">
          <p15:clr>
            <a:srgbClr val="FBAE40"/>
          </p15:clr>
        </p15:guide>
        <p15:guide id="7" pos="254">
          <p15:clr>
            <a:srgbClr val="FBAE40"/>
          </p15:clr>
        </p15:guide>
        <p15:guide id="8" pos="5508">
          <p15:clr>
            <a:srgbClr val="FBAE40"/>
          </p15:clr>
        </p15:guide>
        <p15:guide id="9" pos="5369">
          <p15:clr>
            <a:srgbClr val="FBAE40"/>
          </p15:clr>
        </p15:guide>
        <p15:guide id="10" pos="4638">
          <p15:clr>
            <a:srgbClr val="FBAE40"/>
          </p15:clr>
        </p15:guide>
        <p15:guide id="11" pos="1124">
          <p15:clr>
            <a:srgbClr val="FBAE40"/>
          </p15:clr>
        </p15:guide>
        <p15:guide id="12" pos="1353">
          <p15:clr>
            <a:srgbClr val="FBAE40"/>
          </p15:clr>
        </p15:guide>
        <p15:guide id="13" pos="2217">
          <p15:clr>
            <a:srgbClr val="FBAE40"/>
          </p15:clr>
        </p15:guide>
        <p15:guide id="14" pos="2446">
          <p15:clr>
            <a:srgbClr val="FBAE40"/>
          </p15:clr>
        </p15:guide>
        <p15:guide id="15" pos="3317">
          <p15:clr>
            <a:srgbClr val="FBAE40"/>
          </p15:clr>
        </p15:guide>
        <p15:guide id="16" pos="3545">
          <p15:clr>
            <a:srgbClr val="FBAE40"/>
          </p15:clr>
        </p15:guide>
        <p15:guide id="17" pos="4409">
          <p15:clr>
            <a:srgbClr val="FBAE40"/>
          </p15:clr>
        </p15:guide>
        <p15:guide id="18" pos="5279">
          <p15:clr>
            <a:srgbClr val="FBAE40"/>
          </p15:clr>
        </p15:guide>
        <p15:guide id="19" orient="horz" pos="4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Table – Option 1">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0"/>
            <a:ext cx="7977348"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and Table – Option 1</a:t>
            </a:r>
          </a:p>
        </p:txBody>
      </p:sp>
      <p:sp>
        <p:nvSpPr>
          <p:cNvPr id="3"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402270" y="1640541"/>
            <a:ext cx="5173339" cy="4360208"/>
          </a:xfrm>
        </p:spPr>
        <p:txBody>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endParaRPr lang="en-US" dirty="0"/>
          </a:p>
          <a:p>
            <a:endParaRPr lang="en-US" dirty="0"/>
          </a:p>
          <a:p>
            <a:r>
              <a:rPr lang="en-US" dirty="0"/>
              <a:t>Table</a:t>
            </a:r>
          </a:p>
        </p:txBody>
      </p:sp>
      <p:sp>
        <p:nvSpPr>
          <p:cNvPr id="11"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5826814" y="1645670"/>
            <a:ext cx="2900498" cy="4351338"/>
          </a:xfrm>
        </p:spPr>
        <p:txBody>
          <a:bodyPr>
            <a:norm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5" name="Straight Connector 14">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Box 19">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1" name="Footer Placeholder 1"/>
          <p:cNvSpPr>
            <a:spLocks noGrp="1"/>
          </p:cNvSpPr>
          <p:nvPr>
            <p:ph type="ftr" sz="quarter" idx="14"/>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791320667"/>
      </p:ext>
    </p:extLst>
  </p:cSld>
  <p:clrMapOvr>
    <a:masterClrMapping/>
  </p:clrMapOvr>
  <p:extLst mod="1">
    <p:ext uri="{DCECCB84-F9BA-43D5-87BE-67443E8EF086}">
      <p15:sldGuideLst xmlns:p15="http://schemas.microsoft.com/office/powerpoint/2012/main">
        <p15:guide id="1" orient="horz" pos="3780">
          <p15:clr>
            <a:srgbClr val="FBAE40"/>
          </p15:clr>
        </p15:guide>
        <p15:guide id="2" orient="horz" pos="1033">
          <p15:clr>
            <a:srgbClr val="FBAE40"/>
          </p15:clr>
        </p15:guide>
        <p15:guide id="3" orient="horz" pos="4252">
          <p15:clr>
            <a:srgbClr val="FBAE40"/>
          </p15:clr>
        </p15:guide>
        <p15:guide id="4" pos="254">
          <p15:clr>
            <a:srgbClr val="FBAE40"/>
          </p15:clr>
        </p15:guide>
        <p15:guide id="5" pos="5369">
          <p15:clr>
            <a:srgbClr val="FBAE40"/>
          </p15:clr>
        </p15:guide>
        <p15:guide id="6" pos="5508">
          <p15:clr>
            <a:srgbClr val="FBAE40"/>
          </p15:clr>
        </p15:guide>
        <p15:guide id="7" pos="5279">
          <p15:clr>
            <a:srgbClr val="FBAE40"/>
          </p15:clr>
        </p15:guide>
        <p15:guide id="8" pos="3513">
          <p15:clr>
            <a:srgbClr val="FBAE40"/>
          </p15:clr>
        </p15:guide>
        <p15:guide id="9" pos="3678">
          <p15:clr>
            <a:srgbClr val="FBAE40"/>
          </p15:clr>
        </p15:guide>
        <p15:guide id="10" orient="horz" pos="43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Table - Option 2">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0"/>
            <a:ext cx="7977348"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and Table – Option 2</a:t>
            </a:r>
          </a:p>
        </p:txBody>
      </p:sp>
      <p:sp>
        <p:nvSpPr>
          <p:cNvPr id="3"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3565556" y="1645670"/>
            <a:ext cx="5151578" cy="4351336"/>
          </a:xfrm>
        </p:spPr>
        <p:txBody>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endParaRPr lang="en-US" dirty="0"/>
          </a:p>
          <a:p>
            <a:endParaRPr lang="en-US" dirty="0"/>
          </a:p>
          <a:p>
            <a:r>
              <a:rPr lang="en-US" dirty="0"/>
              <a:t>Table</a:t>
            </a:r>
          </a:p>
        </p:txBody>
      </p:sp>
      <p:sp>
        <p:nvSpPr>
          <p:cNvPr id="11"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4" name="Straight Connector 13">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398327" y="1639888"/>
            <a:ext cx="2900498" cy="4351338"/>
          </a:xfrm>
        </p:spPr>
        <p:txBody>
          <a:bodyPr>
            <a:norm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Box 18">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1" name="Footer Placeholder 1"/>
          <p:cNvSpPr>
            <a:spLocks noGrp="1"/>
          </p:cNvSpPr>
          <p:nvPr>
            <p:ph type="ftr" sz="quarter" idx="14"/>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2465968359"/>
      </p:ext>
    </p:extLst>
  </p:cSld>
  <p:clrMapOvr>
    <a:masterClrMapping/>
  </p:clrMapOvr>
  <p:extLst mod="1">
    <p:ext uri="{DCECCB84-F9BA-43D5-87BE-67443E8EF086}">
      <p15:sldGuideLst xmlns:p15="http://schemas.microsoft.com/office/powerpoint/2012/main">
        <p15:guide id="1" orient="horz" pos="1033">
          <p15:clr>
            <a:srgbClr val="FBAE40"/>
          </p15:clr>
        </p15:guide>
        <p15:guide id="2" pos="5369">
          <p15:clr>
            <a:srgbClr val="FBAE40"/>
          </p15:clr>
        </p15:guide>
        <p15:guide id="3" orient="horz" pos="4252">
          <p15:clr>
            <a:srgbClr val="FBAE40"/>
          </p15:clr>
        </p15:guide>
        <p15:guide id="4" orient="horz" pos="432">
          <p15:clr>
            <a:srgbClr val="FBAE40"/>
          </p15:clr>
        </p15:guide>
        <p15:guide id="5" orient="horz" pos="3778">
          <p15:clr>
            <a:srgbClr val="FBAE40"/>
          </p15:clr>
        </p15:guide>
        <p15:guide id="6" pos="254">
          <p15:clr>
            <a:srgbClr val="FBAE40"/>
          </p15:clr>
        </p15:guide>
        <p15:guide id="7" pos="2078">
          <p15:clr>
            <a:srgbClr val="FBAE40"/>
          </p15:clr>
        </p15:guide>
        <p15:guide id="8" pos="2249">
          <p15:clr>
            <a:srgbClr val="FBAE40"/>
          </p15:clr>
        </p15:guide>
        <p15:guide id="9" pos="5279">
          <p15:clr>
            <a:srgbClr val="FBAE40"/>
          </p15:clr>
        </p15:guide>
        <p15:guide id="10" pos="548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and Table – Option 3">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0"/>
            <a:ext cx="7977348"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Text and Table – Option 3</a:t>
            </a:r>
          </a:p>
        </p:txBody>
      </p:sp>
      <p:sp>
        <p:nvSpPr>
          <p:cNvPr id="16" name="Table Placeholder 2">
            <a:extLst>
              <a:ext uri="{FF2B5EF4-FFF2-40B4-BE49-F238E27FC236}">
                <a16:creationId xmlns:a16="http://schemas.microsoft.com/office/drawing/2014/main" id="{6BF1EF8E-DA0B-704D-8521-ABAD7DBCCC90}"/>
              </a:ext>
            </a:extLst>
          </p:cNvPr>
          <p:cNvSpPr>
            <a:spLocks noGrp="1"/>
          </p:cNvSpPr>
          <p:nvPr>
            <p:ph type="tbl" sz="quarter" idx="16"/>
          </p:nvPr>
        </p:nvSpPr>
        <p:spPr>
          <a:xfrm>
            <a:off x="3582382" y="1645669"/>
            <a:ext cx="2908346" cy="4351337"/>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endParaRPr lang="en-US" dirty="0"/>
          </a:p>
          <a:p>
            <a:endParaRPr lang="en-US" dirty="0"/>
          </a:p>
          <a:p>
            <a:r>
              <a:rPr lang="en-US" dirty="0"/>
              <a:t>Table</a:t>
            </a:r>
          </a:p>
        </p:txBody>
      </p:sp>
      <p:sp>
        <p:nvSpPr>
          <p:cNvPr id="17"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399436" y="1645669"/>
            <a:ext cx="2908346" cy="4351337"/>
          </a:xfrm>
        </p:spPr>
        <p:txBody>
          <a:bodyPr>
            <a:normAutofit/>
          </a:bodyPr>
          <a:lstStyle>
            <a:lvl1pPr marL="0" indent="0" algn="ctr">
              <a:buNone/>
              <a:defRPr sz="2400">
                <a:latin typeface="+mj-lt"/>
                <a:ea typeface="Proxima Nova Rg" panose="02000506030000020004" pitchFamily="50" charset="0"/>
                <a:cs typeface="Proxima Nova Rg" panose="02000506030000020004" pitchFamily="50" charset="0"/>
              </a:defRPr>
            </a:lvl1pPr>
          </a:lstStyle>
          <a:p>
            <a:endParaRPr lang="en-US" dirty="0"/>
          </a:p>
          <a:p>
            <a:endParaRPr lang="en-US" dirty="0"/>
          </a:p>
          <a:p>
            <a:endParaRPr lang="en-US" dirty="0"/>
          </a:p>
          <a:p>
            <a:endParaRPr lang="en-US" dirty="0"/>
          </a:p>
          <a:p>
            <a:endParaRPr lang="en-US" dirty="0"/>
          </a:p>
          <a:p>
            <a:r>
              <a:rPr lang="en-US" dirty="0"/>
              <a:t>Table</a:t>
            </a:r>
          </a:p>
        </p:txBody>
      </p:sp>
      <p:sp>
        <p:nvSpPr>
          <p:cNvPr id="13"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5" name="Straight Connector 14">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6765328" y="1639888"/>
            <a:ext cx="1978622" cy="4351338"/>
          </a:xfrm>
        </p:spPr>
        <p:txBody>
          <a:bodyPr>
            <a:norm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Proxima Nova" charset="0"/>
                <a:ea typeface="Proxima Nova" charset="0"/>
                <a:cs typeface="Proxima Nova" charset="0"/>
              </a:defRPr>
            </a:lvl4pPr>
            <a:lvl5pPr>
              <a:lnSpc>
                <a:spcPct val="100000"/>
              </a:lnSpc>
              <a:buClr>
                <a:srgbClr val="006241"/>
              </a:buClr>
              <a:defRPr sz="16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p:txBody>
      </p:sp>
      <p:sp>
        <p:nvSpPr>
          <p:cNvPr id="14" name="Rectangle 13">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Box 22">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4" name="Footer Placeholder 1"/>
          <p:cNvSpPr>
            <a:spLocks noGrp="1"/>
          </p:cNvSpPr>
          <p:nvPr>
            <p:ph type="ftr" sz="quarter" idx="17"/>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591619438"/>
      </p:ext>
    </p:extLst>
  </p:cSld>
  <p:clrMapOvr>
    <a:masterClrMapping/>
  </p:clrMapOvr>
  <p:extLst mod="1">
    <p:ext uri="{DCECCB84-F9BA-43D5-87BE-67443E8EF086}">
      <p15:sldGuideLst xmlns:p15="http://schemas.microsoft.com/office/powerpoint/2012/main">
        <p15:guide id="1" pos="254">
          <p15:clr>
            <a:srgbClr val="FBAE40"/>
          </p15:clr>
        </p15:guide>
        <p15:guide id="2" orient="horz" pos="4252">
          <p15:clr>
            <a:srgbClr val="FBAE40"/>
          </p15:clr>
        </p15:guide>
        <p15:guide id="3" orient="horz" pos="432">
          <p15:clr>
            <a:srgbClr val="FBAE40"/>
          </p15:clr>
        </p15:guide>
        <p15:guide id="4" orient="horz" pos="3778">
          <p15:clr>
            <a:srgbClr val="FBAE40"/>
          </p15:clr>
        </p15:guide>
        <p15:guide id="5" orient="horz" pos="1033">
          <p15:clr>
            <a:srgbClr val="FBAE40"/>
          </p15:clr>
        </p15:guide>
        <p15:guide id="6" pos="5369">
          <p15:clr>
            <a:srgbClr val="FBAE40"/>
          </p15:clr>
        </p15:guide>
        <p15:guide id="7" pos="5279">
          <p15:clr>
            <a:srgbClr val="FBAE40"/>
          </p15:clr>
        </p15:guide>
        <p15:guide id="8" pos="5508">
          <p15:clr>
            <a:srgbClr val="FBAE40"/>
          </p15:clr>
        </p15:guide>
        <p15:guide id="9" pos="2084">
          <p15:clr>
            <a:srgbClr val="FBAE40"/>
          </p15:clr>
        </p15:guide>
        <p15:guide id="10" pos="2261">
          <p15:clr>
            <a:srgbClr val="FBAE40"/>
          </p15:clr>
        </p15:guide>
        <p15:guide id="11" pos="4091">
          <p15:clr>
            <a:srgbClr val="FBAE40"/>
          </p15:clr>
        </p15:guide>
        <p15:guide id="12" pos="426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hart with Text – Option 1">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B5C999E9-9675-E748-9B2F-5EC3E280027C}"/>
              </a:ext>
            </a:extLst>
          </p:cNvPr>
          <p:cNvSpPr>
            <a:spLocks noGrp="1"/>
          </p:cNvSpPr>
          <p:nvPr>
            <p:ph type="chart" sz="quarter" idx="14"/>
          </p:nvPr>
        </p:nvSpPr>
        <p:spPr>
          <a:xfrm>
            <a:off x="399435" y="1645670"/>
            <a:ext cx="5176174" cy="4351337"/>
          </a:xfrm>
        </p:spPr>
        <p:txBody>
          <a:bodyPr>
            <a:normAutofit/>
          </a:bodyPr>
          <a:lstStyle>
            <a:lvl1pPr>
              <a:buClr>
                <a:srgbClr val="006241"/>
              </a:buClr>
              <a:defRPr sz="2400">
                <a:latin typeface="+mj-lt"/>
                <a:ea typeface="Proxima Nova Rg" panose="02000506030000020004" pitchFamily="50" charset="0"/>
                <a:cs typeface="Proxima Nova Rg" panose="02000506030000020004" pitchFamily="50" charset="0"/>
              </a:defRPr>
            </a:lvl1pPr>
          </a:lstStyle>
          <a:p>
            <a:endParaRPr lang="en-US" dirty="0"/>
          </a:p>
        </p:txBody>
      </p:sp>
      <p:sp>
        <p:nvSpPr>
          <p:cNvPr id="14"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399435" y="474009"/>
            <a:ext cx="7980184"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Chart with Text – Option 1</a:t>
            </a:r>
          </a:p>
        </p:txBody>
      </p:sp>
      <p:sp>
        <p:nvSpPr>
          <p:cNvPr id="12"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3" name="Straight Connector 12">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5833887" y="1639888"/>
            <a:ext cx="2900498" cy="4351338"/>
          </a:xfrm>
        </p:spPr>
        <p:txBody>
          <a:bodyPr>
            <a:norm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Box 19">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1"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2873230029"/>
      </p:ext>
    </p:extLst>
  </p:cSld>
  <p:clrMapOvr>
    <a:masterClrMapping/>
  </p:clrMapOvr>
  <p:extLst mod="1">
    <p:ext uri="{DCECCB84-F9BA-43D5-87BE-67443E8EF086}">
      <p15:sldGuideLst xmlns:p15="http://schemas.microsoft.com/office/powerpoint/2012/main">
        <p15:guide id="1" pos="5369">
          <p15:clr>
            <a:srgbClr val="FBAE40"/>
          </p15:clr>
        </p15:guide>
        <p15:guide id="2" orient="horz" pos="4252">
          <p15:clr>
            <a:srgbClr val="FBAE40"/>
          </p15:clr>
        </p15:guide>
        <p15:guide id="3" pos="254">
          <p15:clr>
            <a:srgbClr val="FBAE40"/>
          </p15:clr>
        </p15:guide>
        <p15:guide id="4" orient="horz" pos="432">
          <p15:clr>
            <a:srgbClr val="FBAE40"/>
          </p15:clr>
        </p15:guide>
        <p15:guide id="5" pos="5279">
          <p15:clr>
            <a:srgbClr val="FBAE40"/>
          </p15:clr>
        </p15:guide>
        <p15:guide id="6" pos="5508">
          <p15:clr>
            <a:srgbClr val="FBAE40"/>
          </p15:clr>
        </p15:guide>
        <p15:guide id="7" pos="3513">
          <p15:clr>
            <a:srgbClr val="FBAE40"/>
          </p15:clr>
        </p15:guide>
        <p15:guide id="8" pos="3678">
          <p15:clr>
            <a:srgbClr val="FBAE40"/>
          </p15:clr>
        </p15:guide>
        <p15:guide id="9" orient="horz" pos="1033">
          <p15:clr>
            <a:srgbClr val="FBAE40"/>
          </p15:clr>
        </p15:guide>
        <p15:guide id="10" orient="horz" pos="377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hart with Text – Option 2">
    <p:spTree>
      <p:nvGrpSpPr>
        <p:cNvPr id="1" name=""/>
        <p:cNvGrpSpPr/>
        <p:nvPr/>
      </p:nvGrpSpPr>
      <p:grpSpPr>
        <a:xfrm>
          <a:off x="0" y="0"/>
          <a:ext cx="0" cy="0"/>
          <a:chOff x="0" y="0"/>
          <a:chExt cx="0" cy="0"/>
        </a:xfrm>
      </p:grpSpPr>
      <p:sp>
        <p:nvSpPr>
          <p:cNvPr id="11" name="Chart Placeholder 3">
            <a:extLst>
              <a:ext uri="{FF2B5EF4-FFF2-40B4-BE49-F238E27FC236}">
                <a16:creationId xmlns:a16="http://schemas.microsoft.com/office/drawing/2014/main" id="{96E531A0-92C3-364A-A62C-092C6DA655C8}"/>
              </a:ext>
            </a:extLst>
          </p:cNvPr>
          <p:cNvSpPr>
            <a:spLocks noGrp="1"/>
          </p:cNvSpPr>
          <p:nvPr>
            <p:ph type="chart" sz="quarter" idx="14"/>
          </p:nvPr>
        </p:nvSpPr>
        <p:spPr>
          <a:xfrm>
            <a:off x="3565556" y="1645670"/>
            <a:ext cx="5176174" cy="4351337"/>
          </a:xfrm>
        </p:spPr>
        <p:txBody>
          <a:bodyPr>
            <a:normAutofit/>
          </a:bodyPr>
          <a:lstStyle>
            <a:lvl1pPr>
              <a:buClr>
                <a:srgbClr val="006241"/>
              </a:buClr>
              <a:defRPr sz="2400">
                <a:latin typeface="+mj-lt"/>
                <a:ea typeface="Proxima Nova Rg" panose="02000506030000020004" pitchFamily="50" charset="0"/>
                <a:cs typeface="Proxima Nova Rg" panose="02000506030000020004" pitchFamily="50" charset="0"/>
              </a:defRPr>
            </a:lvl1pPr>
          </a:lstStyle>
          <a:p>
            <a:endParaRPr lang="en-US" dirty="0"/>
          </a:p>
        </p:txBody>
      </p:sp>
      <p:sp>
        <p:nvSpPr>
          <p:cNvPr id="15"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399435" y="474009"/>
            <a:ext cx="7980184"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Chart with Text – Option 2</a:t>
            </a:r>
          </a:p>
        </p:txBody>
      </p:sp>
      <p:sp>
        <p:nvSpPr>
          <p:cNvPr id="12"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3" name="Straight Connector 12">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398327" y="1639888"/>
            <a:ext cx="2900498" cy="4351338"/>
          </a:xfrm>
        </p:spPr>
        <p:txBody>
          <a:bodyPr>
            <a:norm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Box 20">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2"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734681292"/>
      </p:ext>
    </p:extLst>
  </p:cSld>
  <p:clrMapOvr>
    <a:masterClrMapping/>
  </p:clrMapOvr>
  <p:extLst mod="1">
    <p:ext uri="{DCECCB84-F9BA-43D5-87BE-67443E8EF086}">
      <p15:sldGuideLst xmlns:p15="http://schemas.microsoft.com/office/powerpoint/2012/main">
        <p15:guide id="1" pos="254">
          <p15:clr>
            <a:srgbClr val="FBAE40"/>
          </p15:clr>
        </p15:guide>
        <p15:guide id="2" orient="horz" pos="4252">
          <p15:clr>
            <a:srgbClr val="FBAE40"/>
          </p15:clr>
        </p15:guide>
        <p15:guide id="3" pos="5279">
          <p15:clr>
            <a:srgbClr val="FBAE40"/>
          </p15:clr>
        </p15:guide>
        <p15:guide id="4" pos="5369">
          <p15:clr>
            <a:srgbClr val="FBAE40"/>
          </p15:clr>
        </p15:guide>
        <p15:guide id="5" pos="5508">
          <p15:clr>
            <a:srgbClr val="FBAE40"/>
          </p15:clr>
        </p15:guide>
        <p15:guide id="6" orient="horz" pos="3778">
          <p15:clr>
            <a:srgbClr val="FBAE40"/>
          </p15:clr>
        </p15:guide>
        <p15:guide id="7" orient="horz" pos="1033">
          <p15:clr>
            <a:srgbClr val="FBAE40"/>
          </p15:clr>
        </p15:guide>
        <p15:guide id="8" orient="horz" pos="432">
          <p15:clr>
            <a:srgbClr val="FBAE40"/>
          </p15:clr>
        </p15:guide>
        <p15:guide id="9" pos="2078">
          <p15:clr>
            <a:srgbClr val="FBAE40"/>
          </p15:clr>
        </p15:guide>
        <p15:guide id="10" pos="224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hart with Text – Option 3">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B5C999E9-9675-E748-9B2F-5EC3E280027C}"/>
              </a:ext>
            </a:extLst>
          </p:cNvPr>
          <p:cNvSpPr>
            <a:spLocks noGrp="1"/>
          </p:cNvSpPr>
          <p:nvPr>
            <p:ph type="chart" sz="quarter" idx="14"/>
          </p:nvPr>
        </p:nvSpPr>
        <p:spPr>
          <a:xfrm>
            <a:off x="399435" y="1645670"/>
            <a:ext cx="2908347" cy="4351337"/>
          </a:xfrm>
        </p:spPr>
        <p:txBody>
          <a:bodyPr>
            <a:normAutofit/>
          </a:bodyPr>
          <a:lstStyle>
            <a:lvl1pPr>
              <a:buClr>
                <a:srgbClr val="006241"/>
              </a:buClr>
              <a:defRPr sz="2400">
                <a:latin typeface="+mj-lt"/>
                <a:ea typeface="Proxima Nova Rg" panose="02000506030000020004" pitchFamily="50" charset="0"/>
                <a:cs typeface="Proxima Nova Rg" panose="02000506030000020004" pitchFamily="50" charset="0"/>
              </a:defRPr>
            </a:lvl1pPr>
          </a:lstStyle>
          <a:p>
            <a:endParaRPr lang="en-US" dirty="0"/>
          </a:p>
        </p:txBody>
      </p:sp>
      <p:sp>
        <p:nvSpPr>
          <p:cNvPr id="10" name="Chart Placeholder 3">
            <a:extLst>
              <a:ext uri="{FF2B5EF4-FFF2-40B4-BE49-F238E27FC236}">
                <a16:creationId xmlns:a16="http://schemas.microsoft.com/office/drawing/2014/main" id="{374F2BC2-8C3A-6249-AB96-BD5ED2EEC092}"/>
              </a:ext>
            </a:extLst>
          </p:cNvPr>
          <p:cNvSpPr>
            <a:spLocks noGrp="1"/>
          </p:cNvSpPr>
          <p:nvPr>
            <p:ph type="chart" sz="quarter" idx="15"/>
          </p:nvPr>
        </p:nvSpPr>
        <p:spPr>
          <a:xfrm>
            <a:off x="3582381" y="1645670"/>
            <a:ext cx="2908347" cy="4351337"/>
          </a:xfrm>
        </p:spPr>
        <p:txBody>
          <a:bodyPr>
            <a:normAutofit/>
          </a:bodyPr>
          <a:lstStyle>
            <a:lvl1pPr>
              <a:buClr>
                <a:srgbClr val="006241"/>
              </a:buClr>
              <a:defRPr sz="2400">
                <a:latin typeface="+mj-lt"/>
                <a:ea typeface="Proxima Nova Rg" panose="02000506030000020004" pitchFamily="50" charset="0"/>
                <a:cs typeface="Proxima Nova Rg" panose="02000506030000020004" pitchFamily="50" charset="0"/>
              </a:defRPr>
            </a:lvl1pPr>
          </a:lstStyle>
          <a:p>
            <a:endParaRPr lang="en-US" dirty="0"/>
          </a:p>
        </p:txBody>
      </p:sp>
      <p:sp>
        <p:nvSpPr>
          <p:cNvPr id="14"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399435" y="474009"/>
            <a:ext cx="7980184"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Chart with Text – Option 3</a:t>
            </a:r>
          </a:p>
        </p:txBody>
      </p:sp>
      <p:sp>
        <p:nvSpPr>
          <p:cNvPr id="12"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5" name="Straight Connector 14">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6765328" y="1639888"/>
            <a:ext cx="1978622" cy="4351338"/>
          </a:xfrm>
        </p:spPr>
        <p:txBody>
          <a:bodyPr>
            <a:norm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Proxima Nova" charset="0"/>
                <a:ea typeface="Proxima Nova" charset="0"/>
                <a:cs typeface="Proxima Nova" charset="0"/>
              </a:defRPr>
            </a:lvl4pPr>
            <a:lvl5pPr>
              <a:lnSpc>
                <a:spcPct val="100000"/>
              </a:lnSpc>
              <a:buClr>
                <a:srgbClr val="006241"/>
              </a:buClr>
              <a:defRPr sz="16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p:txBody>
      </p:sp>
      <p:sp>
        <p:nvSpPr>
          <p:cNvPr id="13" name="Rectangle 12">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Box 20">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2"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3236776111"/>
      </p:ext>
    </p:extLst>
  </p:cSld>
  <p:clrMapOvr>
    <a:masterClrMapping/>
  </p:clrMapOvr>
  <p:extLst mod="1">
    <p:ext uri="{DCECCB84-F9BA-43D5-87BE-67443E8EF086}">
      <p15:sldGuideLst xmlns:p15="http://schemas.microsoft.com/office/powerpoint/2012/main">
        <p15:guide id="1" pos="254">
          <p15:clr>
            <a:srgbClr val="FBAE40"/>
          </p15:clr>
        </p15:guide>
        <p15:guide id="2" orient="horz" pos="4252">
          <p15:clr>
            <a:srgbClr val="FBAE40"/>
          </p15:clr>
        </p15:guide>
        <p15:guide id="3" pos="5369">
          <p15:clr>
            <a:srgbClr val="FBAE40"/>
          </p15:clr>
        </p15:guide>
        <p15:guide id="4" pos="5279">
          <p15:clr>
            <a:srgbClr val="FBAE40"/>
          </p15:clr>
        </p15:guide>
        <p15:guide id="5" pos="5508">
          <p15:clr>
            <a:srgbClr val="FBAE40"/>
          </p15:clr>
        </p15:guide>
        <p15:guide id="6" orient="horz" pos="3778">
          <p15:clr>
            <a:srgbClr val="FBAE40"/>
          </p15:clr>
        </p15:guide>
        <p15:guide id="7" orient="horz" pos="1033">
          <p15:clr>
            <a:srgbClr val="FBAE40"/>
          </p15:clr>
        </p15:guide>
        <p15:guide id="8" orient="horz" pos="432">
          <p15:clr>
            <a:srgbClr val="FBAE40"/>
          </p15:clr>
        </p15:guide>
        <p15:guide id="9" pos="2084">
          <p15:clr>
            <a:srgbClr val="FBAE40"/>
          </p15:clr>
        </p15:guide>
        <p15:guide id="10" pos="2255">
          <p15:clr>
            <a:srgbClr val="FBAE40"/>
          </p15:clr>
        </p15:guide>
        <p15:guide id="11" pos="4091">
          <p15:clr>
            <a:srgbClr val="FBAE40"/>
          </p15:clr>
        </p15:guide>
        <p15:guide id="12" pos="426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WOT Analysi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0"/>
            <a:ext cx="7977348"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SWOT Analysis</a:t>
            </a:r>
          </a:p>
        </p:txBody>
      </p:sp>
      <p:sp>
        <p:nvSpPr>
          <p:cNvPr id="22" name="Text Placeholder 2">
            <a:extLst>
              <a:ext uri="{FF2B5EF4-FFF2-40B4-BE49-F238E27FC236}">
                <a16:creationId xmlns:a16="http://schemas.microsoft.com/office/drawing/2014/main" id="{3B89F8E2-B64D-AC49-A8DD-AF613312CED2}"/>
              </a:ext>
            </a:extLst>
          </p:cNvPr>
          <p:cNvSpPr>
            <a:spLocks noGrp="1"/>
          </p:cNvSpPr>
          <p:nvPr>
            <p:ph type="body" sz="quarter" idx="14"/>
          </p:nvPr>
        </p:nvSpPr>
        <p:spPr>
          <a:xfrm>
            <a:off x="418445" y="2873929"/>
            <a:ext cx="1768698" cy="3123646"/>
          </a:xfrm>
        </p:spPr>
        <p:txBody>
          <a:bodyP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3" name="Text Placeholder 2">
            <a:extLst>
              <a:ext uri="{FF2B5EF4-FFF2-40B4-BE49-F238E27FC236}">
                <a16:creationId xmlns:a16="http://schemas.microsoft.com/office/drawing/2014/main" id="{06178C06-CDE8-6B4D-AE79-44B6A32FB8EE}"/>
              </a:ext>
            </a:extLst>
          </p:cNvPr>
          <p:cNvSpPr>
            <a:spLocks noGrp="1"/>
          </p:cNvSpPr>
          <p:nvPr>
            <p:ph type="body" sz="quarter" idx="15"/>
          </p:nvPr>
        </p:nvSpPr>
        <p:spPr>
          <a:xfrm>
            <a:off x="2603305" y="2873929"/>
            <a:ext cx="1768700" cy="3123646"/>
          </a:xfrm>
        </p:spPr>
        <p:txBody>
          <a:bodyP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4" name="Text Placeholder 2">
            <a:extLst>
              <a:ext uri="{FF2B5EF4-FFF2-40B4-BE49-F238E27FC236}">
                <a16:creationId xmlns:a16="http://schemas.microsoft.com/office/drawing/2014/main" id="{B91553AF-8C1F-B344-9898-52841A7BB9AA}"/>
              </a:ext>
            </a:extLst>
          </p:cNvPr>
          <p:cNvSpPr>
            <a:spLocks noGrp="1"/>
          </p:cNvSpPr>
          <p:nvPr>
            <p:ph type="body" sz="quarter" idx="16"/>
          </p:nvPr>
        </p:nvSpPr>
        <p:spPr>
          <a:xfrm>
            <a:off x="4788166" y="2873929"/>
            <a:ext cx="1768700" cy="3123646"/>
          </a:xfrm>
        </p:spPr>
        <p:txBody>
          <a:bodyP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5" name="Text Placeholder 2">
            <a:extLst>
              <a:ext uri="{FF2B5EF4-FFF2-40B4-BE49-F238E27FC236}">
                <a16:creationId xmlns:a16="http://schemas.microsoft.com/office/drawing/2014/main" id="{ACDFF35E-9476-0E4E-93EF-E59390DAF589}"/>
              </a:ext>
            </a:extLst>
          </p:cNvPr>
          <p:cNvSpPr>
            <a:spLocks noGrp="1"/>
          </p:cNvSpPr>
          <p:nvPr>
            <p:ph type="body" sz="quarter" idx="17"/>
          </p:nvPr>
        </p:nvSpPr>
        <p:spPr>
          <a:xfrm>
            <a:off x="6973028" y="2878138"/>
            <a:ext cx="1768702" cy="3119437"/>
          </a:xfrm>
        </p:spPr>
        <p:txBody>
          <a:bodyP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6" name="Text Placeholder 2">
            <a:extLst>
              <a:ext uri="{FF2B5EF4-FFF2-40B4-BE49-F238E27FC236}">
                <a16:creationId xmlns:a16="http://schemas.microsoft.com/office/drawing/2014/main" id="{86601CF6-624C-4A4E-B63C-0AB8AD4B0D8B}"/>
              </a:ext>
            </a:extLst>
          </p:cNvPr>
          <p:cNvSpPr>
            <a:spLocks noGrp="1"/>
          </p:cNvSpPr>
          <p:nvPr>
            <p:ph type="body" sz="quarter" idx="18"/>
          </p:nvPr>
        </p:nvSpPr>
        <p:spPr>
          <a:xfrm>
            <a:off x="418445" y="1985741"/>
            <a:ext cx="1768701" cy="614904"/>
          </a:xfrm>
        </p:spPr>
        <p:txBody>
          <a:bodyPr>
            <a:noAutofit/>
          </a:bodyPr>
          <a:lstStyle>
            <a:lvl1pPr marL="0" indent="0" algn="l">
              <a:buNone/>
              <a:defRPr sz="2000" b="1" i="0">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27" name="Text Placeholder 2">
            <a:extLst>
              <a:ext uri="{FF2B5EF4-FFF2-40B4-BE49-F238E27FC236}">
                <a16:creationId xmlns:a16="http://schemas.microsoft.com/office/drawing/2014/main" id="{C6B470C7-D692-C244-8ADA-5E6292A32A41}"/>
              </a:ext>
            </a:extLst>
          </p:cNvPr>
          <p:cNvSpPr>
            <a:spLocks noGrp="1"/>
          </p:cNvSpPr>
          <p:nvPr>
            <p:ph type="body" sz="quarter" idx="19"/>
          </p:nvPr>
        </p:nvSpPr>
        <p:spPr>
          <a:xfrm>
            <a:off x="2599064" y="1985741"/>
            <a:ext cx="1768701" cy="614904"/>
          </a:xfrm>
        </p:spPr>
        <p:txBody>
          <a:bodyPr>
            <a:noAutofit/>
          </a:bodyPr>
          <a:lstStyle>
            <a:lvl1pPr marL="0" indent="0" algn="l">
              <a:buNone/>
              <a:defRPr sz="2000" b="1" i="0">
                <a:solidFill>
                  <a:srgbClr val="70B207"/>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28" name="Text Placeholder 2">
            <a:extLst>
              <a:ext uri="{FF2B5EF4-FFF2-40B4-BE49-F238E27FC236}">
                <a16:creationId xmlns:a16="http://schemas.microsoft.com/office/drawing/2014/main" id="{1F46D524-4125-844F-9646-96AC9FC2EEED}"/>
              </a:ext>
            </a:extLst>
          </p:cNvPr>
          <p:cNvSpPr>
            <a:spLocks noGrp="1"/>
          </p:cNvSpPr>
          <p:nvPr>
            <p:ph type="body" sz="quarter" idx="20"/>
          </p:nvPr>
        </p:nvSpPr>
        <p:spPr>
          <a:xfrm>
            <a:off x="4779682" y="1990853"/>
            <a:ext cx="1768701" cy="604710"/>
          </a:xfrm>
        </p:spPr>
        <p:txBody>
          <a:bodyPr>
            <a:noAutofit/>
          </a:bodyPr>
          <a:lstStyle>
            <a:lvl1pPr marL="0" indent="0" algn="l">
              <a:buNone/>
              <a:defRPr sz="2000" b="1" i="0">
                <a:solidFill>
                  <a:schemeClr val="accent4"/>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34" name="Text Placeholder 2">
            <a:extLst>
              <a:ext uri="{FF2B5EF4-FFF2-40B4-BE49-F238E27FC236}">
                <a16:creationId xmlns:a16="http://schemas.microsoft.com/office/drawing/2014/main" id="{369B9DF6-3D13-AC41-AF63-DFE23883004C}"/>
              </a:ext>
            </a:extLst>
          </p:cNvPr>
          <p:cNvSpPr>
            <a:spLocks noGrp="1"/>
          </p:cNvSpPr>
          <p:nvPr>
            <p:ph type="body" sz="quarter" idx="21"/>
          </p:nvPr>
        </p:nvSpPr>
        <p:spPr>
          <a:xfrm>
            <a:off x="6960299" y="1988619"/>
            <a:ext cx="1783651" cy="606944"/>
          </a:xfrm>
        </p:spPr>
        <p:txBody>
          <a:bodyPr>
            <a:noAutofit/>
          </a:bodyPr>
          <a:lstStyle>
            <a:lvl1pPr marL="0" indent="0" algn="l">
              <a:buNone/>
              <a:defRPr sz="2000" b="1" i="0">
                <a:solidFill>
                  <a:srgbClr val="AA9667"/>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cxnSp>
        <p:nvCxnSpPr>
          <p:cNvPr id="35" name="Straight Connector 34">
            <a:extLst>
              <a:ext uri="{FF2B5EF4-FFF2-40B4-BE49-F238E27FC236}">
                <a16:creationId xmlns:a16="http://schemas.microsoft.com/office/drawing/2014/main" id="{064D14FE-F0EC-9E45-8211-8AECE22E1CC0}"/>
              </a:ext>
            </a:extLst>
          </p:cNvPr>
          <p:cNvCxnSpPr>
            <a:cxnSpLocks/>
          </p:cNvCxnSpPr>
          <p:nvPr userDrawn="1"/>
        </p:nvCxnSpPr>
        <p:spPr>
          <a:xfrm>
            <a:off x="2401069" y="1985741"/>
            <a:ext cx="0" cy="4011834"/>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1CF75A2-1D3C-6246-B540-552A648A25F4}"/>
              </a:ext>
            </a:extLst>
          </p:cNvPr>
          <p:cNvCxnSpPr>
            <a:cxnSpLocks/>
          </p:cNvCxnSpPr>
          <p:nvPr userDrawn="1"/>
        </p:nvCxnSpPr>
        <p:spPr>
          <a:xfrm>
            <a:off x="4572000" y="1985741"/>
            <a:ext cx="6724" cy="4011834"/>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07EAF87-CC91-2A47-8A15-27762B512FBF}"/>
              </a:ext>
            </a:extLst>
          </p:cNvPr>
          <p:cNvCxnSpPr>
            <a:cxnSpLocks/>
          </p:cNvCxnSpPr>
          <p:nvPr userDrawn="1"/>
        </p:nvCxnSpPr>
        <p:spPr>
          <a:xfrm>
            <a:off x="6753918" y="1985741"/>
            <a:ext cx="0" cy="4011834"/>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38" name="Straight Connector 37">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28">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0"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2272951637"/>
      </p:ext>
    </p:extLst>
  </p:cSld>
  <p:clrMapOvr>
    <a:masterClrMapping/>
  </p:clrMapOvr>
  <p:extLst mod="1">
    <p:ext uri="{DCECCB84-F9BA-43D5-87BE-67443E8EF086}">
      <p15:sldGuideLst xmlns:p15="http://schemas.microsoft.com/office/powerpoint/2012/main">
        <p15:guide id="1" pos="3011">
          <p15:clr>
            <a:srgbClr val="FBAE40"/>
          </p15:clr>
        </p15:guide>
        <p15:guide id="2" orient="horz" pos="1813">
          <p15:clr>
            <a:srgbClr val="FBAE40"/>
          </p15:clr>
        </p15:guide>
        <p15:guide id="3" pos="254">
          <p15:clr>
            <a:srgbClr val="FBAE40"/>
          </p15:clr>
        </p15:guide>
        <p15:guide id="4" pos="5369">
          <p15:clr>
            <a:srgbClr val="FBAE40"/>
          </p15:clr>
        </p15:guide>
        <p15:guide id="5" pos="5279">
          <p15:clr>
            <a:srgbClr val="FBAE40"/>
          </p15:clr>
        </p15:guide>
        <p15:guide id="6" pos="5508">
          <p15:clr>
            <a:srgbClr val="FBAE40"/>
          </p15:clr>
        </p15:guide>
        <p15:guide id="7" orient="horz" pos="432">
          <p15:clr>
            <a:srgbClr val="FBAE40"/>
          </p15:clr>
        </p15:guide>
        <p15:guide id="9" orient="horz" pos="3778">
          <p15:clr>
            <a:srgbClr val="FBAE40"/>
          </p15:clr>
        </p15:guide>
        <p15:guide id="10" orient="horz" pos="1635">
          <p15:clr>
            <a:srgbClr val="FBAE40"/>
          </p15:clr>
        </p15:guide>
        <p15:guide id="11" orient="horz" pos="1254">
          <p15:clr>
            <a:srgbClr val="FBAE40"/>
          </p15:clr>
        </p15:guide>
        <p15:guide id="12" orient="horz" pos="4252">
          <p15:clr>
            <a:srgbClr val="FBAE40"/>
          </p15:clr>
        </p15:guide>
        <p15:guide id="13" pos="1379">
          <p15:clr>
            <a:srgbClr val="FBAE40"/>
          </p15:clr>
        </p15:guide>
        <p15:guide id="14" pos="1639">
          <p15:clr>
            <a:srgbClr val="FBAE40"/>
          </p15:clr>
        </p15:guide>
        <p15:guide id="15" pos="2751">
          <p15:clr>
            <a:srgbClr val="FBAE40"/>
          </p15:clr>
        </p15:guide>
        <p15:guide id="16" pos="4130">
          <p15:clr>
            <a:srgbClr val="FBAE40"/>
          </p15:clr>
        </p15:guide>
        <p15:guide id="17" pos="438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EST Analysis">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0"/>
            <a:ext cx="6944792"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PEST Analysis</a:t>
            </a:r>
          </a:p>
        </p:txBody>
      </p:sp>
      <p:sp>
        <p:nvSpPr>
          <p:cNvPr id="22" name="Text Placeholder 2">
            <a:extLst>
              <a:ext uri="{FF2B5EF4-FFF2-40B4-BE49-F238E27FC236}">
                <a16:creationId xmlns:a16="http://schemas.microsoft.com/office/drawing/2014/main" id="{3B89F8E2-B64D-AC49-A8DD-AF613312CED2}"/>
              </a:ext>
            </a:extLst>
          </p:cNvPr>
          <p:cNvSpPr>
            <a:spLocks noGrp="1"/>
          </p:cNvSpPr>
          <p:nvPr>
            <p:ph type="body" sz="quarter" idx="14"/>
          </p:nvPr>
        </p:nvSpPr>
        <p:spPr>
          <a:xfrm>
            <a:off x="2496064" y="1882464"/>
            <a:ext cx="6245665" cy="768544"/>
          </a:xfrm>
        </p:spPr>
        <p:txBody>
          <a:bodyPr anchor="ct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6" name="Text Placeholder 2">
            <a:extLst>
              <a:ext uri="{FF2B5EF4-FFF2-40B4-BE49-F238E27FC236}">
                <a16:creationId xmlns:a16="http://schemas.microsoft.com/office/drawing/2014/main" id="{86601CF6-624C-4A4E-B63C-0AB8AD4B0D8B}"/>
              </a:ext>
            </a:extLst>
          </p:cNvPr>
          <p:cNvSpPr>
            <a:spLocks noGrp="1"/>
          </p:cNvSpPr>
          <p:nvPr>
            <p:ph type="body" sz="quarter" idx="18"/>
          </p:nvPr>
        </p:nvSpPr>
        <p:spPr>
          <a:xfrm>
            <a:off x="418445" y="1887424"/>
            <a:ext cx="1824306" cy="768545"/>
          </a:xfrm>
        </p:spPr>
        <p:txBody>
          <a:bodyPr anchor="ctr">
            <a:noAutofit/>
          </a:bodyPr>
          <a:lstStyle>
            <a:lvl1pPr marL="0" indent="0" algn="l">
              <a:buNone/>
              <a:defRPr sz="2200" b="1" i="0">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27" name="Text Placeholder 2">
            <a:extLst>
              <a:ext uri="{FF2B5EF4-FFF2-40B4-BE49-F238E27FC236}">
                <a16:creationId xmlns:a16="http://schemas.microsoft.com/office/drawing/2014/main" id="{C6B470C7-D692-C244-8ADA-5E6292A32A41}"/>
              </a:ext>
            </a:extLst>
          </p:cNvPr>
          <p:cNvSpPr>
            <a:spLocks noGrp="1"/>
          </p:cNvSpPr>
          <p:nvPr>
            <p:ph type="body" sz="quarter" idx="19"/>
          </p:nvPr>
        </p:nvSpPr>
        <p:spPr>
          <a:xfrm>
            <a:off x="418445" y="3031842"/>
            <a:ext cx="1824306" cy="768545"/>
          </a:xfrm>
        </p:spPr>
        <p:txBody>
          <a:bodyPr anchor="ctr">
            <a:noAutofit/>
          </a:bodyPr>
          <a:lstStyle>
            <a:lvl1pPr marL="0" indent="0" algn="l">
              <a:buNone/>
              <a:defRPr sz="2200" b="1" i="0">
                <a:solidFill>
                  <a:srgbClr val="70B207"/>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28" name="Text Placeholder 2">
            <a:extLst>
              <a:ext uri="{FF2B5EF4-FFF2-40B4-BE49-F238E27FC236}">
                <a16:creationId xmlns:a16="http://schemas.microsoft.com/office/drawing/2014/main" id="{1F46D524-4125-844F-9646-96AC9FC2EEED}"/>
              </a:ext>
            </a:extLst>
          </p:cNvPr>
          <p:cNvSpPr>
            <a:spLocks noGrp="1"/>
          </p:cNvSpPr>
          <p:nvPr>
            <p:ph type="body" sz="quarter" idx="20"/>
          </p:nvPr>
        </p:nvSpPr>
        <p:spPr>
          <a:xfrm>
            <a:off x="418445" y="4176260"/>
            <a:ext cx="1824306" cy="768545"/>
          </a:xfrm>
        </p:spPr>
        <p:txBody>
          <a:bodyPr anchor="ctr">
            <a:noAutofit/>
          </a:bodyPr>
          <a:lstStyle>
            <a:lvl1pPr marL="0" indent="0" algn="l">
              <a:buNone/>
              <a:defRPr sz="2200" b="1" i="0">
                <a:solidFill>
                  <a:schemeClr val="accent4"/>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sp>
        <p:nvSpPr>
          <p:cNvPr id="34" name="Text Placeholder 2">
            <a:extLst>
              <a:ext uri="{FF2B5EF4-FFF2-40B4-BE49-F238E27FC236}">
                <a16:creationId xmlns:a16="http://schemas.microsoft.com/office/drawing/2014/main" id="{369B9DF6-3D13-AC41-AF63-DFE23883004C}"/>
              </a:ext>
            </a:extLst>
          </p:cNvPr>
          <p:cNvSpPr>
            <a:spLocks noGrp="1"/>
          </p:cNvSpPr>
          <p:nvPr>
            <p:ph type="body" sz="quarter" idx="21"/>
          </p:nvPr>
        </p:nvSpPr>
        <p:spPr>
          <a:xfrm>
            <a:off x="402270" y="5320679"/>
            <a:ext cx="1824306" cy="768545"/>
          </a:xfrm>
        </p:spPr>
        <p:txBody>
          <a:bodyPr anchor="ctr">
            <a:noAutofit/>
          </a:bodyPr>
          <a:lstStyle>
            <a:lvl1pPr marL="0" indent="0" algn="l">
              <a:buNone/>
              <a:defRPr sz="2200" b="1" i="0">
                <a:solidFill>
                  <a:srgbClr val="AA9667"/>
                </a:solidFill>
                <a:latin typeface="+mj-lt"/>
                <a:ea typeface="Proxima Nova Rg" panose="02000506030000020004" pitchFamily="50" charset="0"/>
                <a:cs typeface="Proxima Nova Rg" panose="02000506030000020004" pitchFamily="50" charset="0"/>
              </a:defRPr>
            </a:lvl1pPr>
          </a:lstStyle>
          <a:p>
            <a:pPr lvl="0"/>
            <a:r>
              <a:rPr lang="en-US" dirty="0"/>
              <a:t>Click to edit </a:t>
            </a:r>
          </a:p>
        </p:txBody>
      </p:sp>
      <p:cxnSp>
        <p:nvCxnSpPr>
          <p:cNvPr id="35" name="Straight Connector 34">
            <a:extLst>
              <a:ext uri="{FF2B5EF4-FFF2-40B4-BE49-F238E27FC236}">
                <a16:creationId xmlns:a16="http://schemas.microsoft.com/office/drawing/2014/main" id="{064D14FE-F0EC-9E45-8211-8AECE22E1CC0}"/>
              </a:ext>
            </a:extLst>
          </p:cNvPr>
          <p:cNvCxnSpPr>
            <a:cxnSpLocks/>
          </p:cNvCxnSpPr>
          <p:nvPr userDrawn="1"/>
        </p:nvCxnSpPr>
        <p:spPr>
          <a:xfrm flipH="1">
            <a:off x="418445" y="2847664"/>
            <a:ext cx="8323284" cy="0"/>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E01AE01-0A53-D74B-8BE4-E6490CE5C583}"/>
              </a:ext>
            </a:extLst>
          </p:cNvPr>
          <p:cNvCxnSpPr>
            <a:cxnSpLocks/>
          </p:cNvCxnSpPr>
          <p:nvPr userDrawn="1"/>
        </p:nvCxnSpPr>
        <p:spPr>
          <a:xfrm flipH="1">
            <a:off x="418445" y="3999957"/>
            <a:ext cx="8323284" cy="0"/>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A5501F-60A1-6745-A84A-F8EC2892729A}"/>
              </a:ext>
            </a:extLst>
          </p:cNvPr>
          <p:cNvCxnSpPr>
            <a:cxnSpLocks/>
          </p:cNvCxnSpPr>
          <p:nvPr userDrawn="1"/>
        </p:nvCxnSpPr>
        <p:spPr>
          <a:xfrm flipH="1">
            <a:off x="418445" y="5137381"/>
            <a:ext cx="8323284" cy="0"/>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C3455D8F-754F-F744-9774-4115CF132E8A}"/>
              </a:ext>
            </a:extLst>
          </p:cNvPr>
          <p:cNvSpPr>
            <a:spLocks noGrp="1"/>
          </p:cNvSpPr>
          <p:nvPr>
            <p:ph type="body" sz="quarter" idx="22"/>
          </p:nvPr>
        </p:nvSpPr>
        <p:spPr>
          <a:xfrm>
            <a:off x="2496064" y="3034757"/>
            <a:ext cx="6245665" cy="768544"/>
          </a:xfrm>
        </p:spPr>
        <p:txBody>
          <a:bodyPr anchor="ct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40" name="Text Placeholder 2">
            <a:extLst>
              <a:ext uri="{FF2B5EF4-FFF2-40B4-BE49-F238E27FC236}">
                <a16:creationId xmlns:a16="http://schemas.microsoft.com/office/drawing/2014/main" id="{2C42B7F4-16A0-EB4B-9A61-205EEA8D87DF}"/>
              </a:ext>
            </a:extLst>
          </p:cNvPr>
          <p:cNvSpPr>
            <a:spLocks noGrp="1"/>
          </p:cNvSpPr>
          <p:nvPr>
            <p:ph type="body" sz="quarter" idx="23"/>
          </p:nvPr>
        </p:nvSpPr>
        <p:spPr>
          <a:xfrm>
            <a:off x="2496064" y="4179906"/>
            <a:ext cx="6245665" cy="768544"/>
          </a:xfrm>
        </p:spPr>
        <p:txBody>
          <a:bodyPr anchor="ct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41" name="Text Placeholder 2">
            <a:extLst>
              <a:ext uri="{FF2B5EF4-FFF2-40B4-BE49-F238E27FC236}">
                <a16:creationId xmlns:a16="http://schemas.microsoft.com/office/drawing/2014/main" id="{B5CE8B1B-51DA-AE48-ADBD-6D16542AE6C7}"/>
              </a:ext>
            </a:extLst>
          </p:cNvPr>
          <p:cNvSpPr>
            <a:spLocks noGrp="1"/>
          </p:cNvSpPr>
          <p:nvPr>
            <p:ph type="body" sz="quarter" idx="24"/>
          </p:nvPr>
        </p:nvSpPr>
        <p:spPr>
          <a:xfrm>
            <a:off x="2496064" y="5329959"/>
            <a:ext cx="6245665" cy="768544"/>
          </a:xfrm>
        </p:spPr>
        <p:txBody>
          <a:bodyPr anchor="ctr">
            <a:normAutofit/>
          </a:bodyPr>
          <a:lstStyle>
            <a:lvl1pPr marL="0" indent="0" algn="l">
              <a:buNone/>
              <a:defRPr sz="1600">
                <a:latin typeface="+mj-lt"/>
                <a:ea typeface="Proxima Nova Rg" panose="02000506030000020004" pitchFamily="50" charset="0"/>
                <a:cs typeface="Proxima Nova Rg" panose="02000506030000020004" pitchFamily="50" charset="0"/>
              </a:defRPr>
            </a:lvl1pPr>
          </a:lstStyle>
          <a:p>
            <a:pPr lvl="0"/>
            <a:r>
              <a:rPr lang="en-US" dirty="0"/>
              <a:t>Click to edit Master text styles</a:t>
            </a:r>
          </a:p>
        </p:txBody>
      </p:sp>
      <p:sp>
        <p:nvSpPr>
          <p:cNvPr id="23"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4" name="Straight Connector 23">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28">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0"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3302762930"/>
      </p:ext>
    </p:extLst>
  </p:cSld>
  <p:clrMapOvr>
    <a:masterClrMapping/>
  </p:clrMapOvr>
  <p:extLst mod="1">
    <p:ext uri="{DCECCB84-F9BA-43D5-87BE-67443E8EF086}">
      <p15:sldGuideLst xmlns:p15="http://schemas.microsoft.com/office/powerpoint/2012/main">
        <p15:guide id="1" pos="5279">
          <p15:clr>
            <a:srgbClr val="FBAE40"/>
          </p15:clr>
        </p15:guide>
        <p15:guide id="2" orient="horz" pos="3837">
          <p15:clr>
            <a:srgbClr val="FBAE40"/>
          </p15:clr>
        </p15:guide>
        <p15:guide id="3" pos="5369">
          <p15:clr>
            <a:srgbClr val="FBAE40"/>
          </p15:clr>
        </p15:guide>
        <p15:guide id="4" pos="254">
          <p15:clr>
            <a:srgbClr val="FBAE40"/>
          </p15:clr>
        </p15:guide>
        <p15:guide id="5" pos="1410">
          <p15:clr>
            <a:srgbClr val="FBAE40"/>
          </p15:clr>
        </p15:guide>
        <p15:guide id="6" pos="1569">
          <p15:clr>
            <a:srgbClr val="FBAE40"/>
          </p15:clr>
        </p15:guide>
        <p15:guide id="7" pos="5508">
          <p15:clr>
            <a:srgbClr val="FBAE40"/>
          </p15:clr>
        </p15:guide>
        <p15:guide id="8" orient="horz" pos="3354">
          <p15:clr>
            <a:srgbClr val="FBAE40"/>
          </p15:clr>
        </p15:guide>
        <p15:guide id="9" orient="horz" pos="3117">
          <p15:clr>
            <a:srgbClr val="FBAE40"/>
          </p15:clr>
        </p15:guide>
        <p15:guide id="10" orient="horz" pos="2634">
          <p15:clr>
            <a:srgbClr val="FBAE40"/>
          </p15:clr>
        </p15:guide>
        <p15:guide id="11" orient="horz" pos="2397">
          <p15:clr>
            <a:srgbClr val="FBAE40"/>
          </p15:clr>
        </p15:guide>
        <p15:guide id="12" orient="horz" pos="1906">
          <p15:clr>
            <a:srgbClr val="FBAE40"/>
          </p15:clr>
        </p15:guide>
        <p15:guide id="13" orient="horz" pos="1677">
          <p15:clr>
            <a:srgbClr val="FBAE40"/>
          </p15:clr>
        </p15:guide>
        <p15:guide id="14" orient="horz" pos="1186">
          <p15:clr>
            <a:srgbClr val="FBAE40"/>
          </p15:clr>
        </p15:guide>
        <p15:guide id="15" orient="horz" pos="432">
          <p15:clr>
            <a:srgbClr val="FBAE40"/>
          </p15:clr>
        </p15:guide>
        <p15:guide id="16" orient="horz" pos="425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Gantt Chart">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766186C-701A-BC45-AC88-392EAFC5BB8F}"/>
              </a:ext>
            </a:extLst>
          </p:cNvPr>
          <p:cNvGraphicFramePr>
            <a:graphicFrameLocks noGrp="1"/>
          </p:cNvGraphicFramePr>
          <p:nvPr userDrawn="1">
            <p:extLst/>
          </p:nvPr>
        </p:nvGraphicFramePr>
        <p:xfrm>
          <a:off x="613318" y="1531933"/>
          <a:ext cx="8128417" cy="4669762"/>
        </p:xfrm>
        <a:graphic>
          <a:graphicData uri="http://schemas.openxmlformats.org/drawingml/2006/table">
            <a:tbl>
              <a:tblPr>
                <a:tableStyleId>{5C22544A-7EE6-4342-B048-85BDC9FD1C3A}</a:tableStyleId>
              </a:tblPr>
              <a:tblGrid>
                <a:gridCol w="776329">
                  <a:extLst>
                    <a:ext uri="{9D8B030D-6E8A-4147-A177-3AD203B41FA5}">
                      <a16:colId xmlns:a16="http://schemas.microsoft.com/office/drawing/2014/main" val="598104309"/>
                    </a:ext>
                  </a:extLst>
                </a:gridCol>
                <a:gridCol w="612674">
                  <a:extLst>
                    <a:ext uri="{9D8B030D-6E8A-4147-A177-3AD203B41FA5}">
                      <a16:colId xmlns:a16="http://schemas.microsoft.com/office/drawing/2014/main" val="4168066833"/>
                    </a:ext>
                  </a:extLst>
                </a:gridCol>
                <a:gridCol w="612674">
                  <a:extLst>
                    <a:ext uri="{9D8B030D-6E8A-4147-A177-3AD203B41FA5}">
                      <a16:colId xmlns:a16="http://schemas.microsoft.com/office/drawing/2014/main" val="1004100599"/>
                    </a:ext>
                  </a:extLst>
                </a:gridCol>
                <a:gridCol w="612674">
                  <a:extLst>
                    <a:ext uri="{9D8B030D-6E8A-4147-A177-3AD203B41FA5}">
                      <a16:colId xmlns:a16="http://schemas.microsoft.com/office/drawing/2014/main" val="2411855810"/>
                    </a:ext>
                  </a:extLst>
                </a:gridCol>
                <a:gridCol w="612674">
                  <a:extLst>
                    <a:ext uri="{9D8B030D-6E8A-4147-A177-3AD203B41FA5}">
                      <a16:colId xmlns:a16="http://schemas.microsoft.com/office/drawing/2014/main" val="1635482544"/>
                    </a:ext>
                  </a:extLst>
                </a:gridCol>
                <a:gridCol w="612674">
                  <a:extLst>
                    <a:ext uri="{9D8B030D-6E8A-4147-A177-3AD203B41FA5}">
                      <a16:colId xmlns:a16="http://schemas.microsoft.com/office/drawing/2014/main" val="1339005217"/>
                    </a:ext>
                  </a:extLst>
                </a:gridCol>
                <a:gridCol w="612674">
                  <a:extLst>
                    <a:ext uri="{9D8B030D-6E8A-4147-A177-3AD203B41FA5}">
                      <a16:colId xmlns:a16="http://schemas.microsoft.com/office/drawing/2014/main" val="1040595637"/>
                    </a:ext>
                  </a:extLst>
                </a:gridCol>
                <a:gridCol w="612674">
                  <a:extLst>
                    <a:ext uri="{9D8B030D-6E8A-4147-A177-3AD203B41FA5}">
                      <a16:colId xmlns:a16="http://schemas.microsoft.com/office/drawing/2014/main" val="1495738028"/>
                    </a:ext>
                  </a:extLst>
                </a:gridCol>
                <a:gridCol w="612674">
                  <a:extLst>
                    <a:ext uri="{9D8B030D-6E8A-4147-A177-3AD203B41FA5}">
                      <a16:colId xmlns:a16="http://schemas.microsoft.com/office/drawing/2014/main" val="2839960209"/>
                    </a:ext>
                  </a:extLst>
                </a:gridCol>
                <a:gridCol w="612674">
                  <a:extLst>
                    <a:ext uri="{9D8B030D-6E8A-4147-A177-3AD203B41FA5}">
                      <a16:colId xmlns:a16="http://schemas.microsoft.com/office/drawing/2014/main" val="3918524498"/>
                    </a:ext>
                  </a:extLst>
                </a:gridCol>
                <a:gridCol w="612674">
                  <a:extLst>
                    <a:ext uri="{9D8B030D-6E8A-4147-A177-3AD203B41FA5}">
                      <a16:colId xmlns:a16="http://schemas.microsoft.com/office/drawing/2014/main" val="3569936324"/>
                    </a:ext>
                  </a:extLst>
                </a:gridCol>
                <a:gridCol w="612674">
                  <a:extLst>
                    <a:ext uri="{9D8B030D-6E8A-4147-A177-3AD203B41FA5}">
                      <a16:colId xmlns:a16="http://schemas.microsoft.com/office/drawing/2014/main" val="2110722687"/>
                    </a:ext>
                  </a:extLst>
                </a:gridCol>
                <a:gridCol w="612674">
                  <a:extLst>
                    <a:ext uri="{9D8B030D-6E8A-4147-A177-3AD203B41FA5}">
                      <a16:colId xmlns:a16="http://schemas.microsoft.com/office/drawing/2014/main" val="2450500902"/>
                    </a:ext>
                  </a:extLst>
                </a:gridCol>
              </a:tblGrid>
              <a:tr h="618332">
                <a:tc>
                  <a:txBody>
                    <a:bodyPr/>
                    <a:lstStyle/>
                    <a:p>
                      <a:endParaRPr lang="en-US" sz="1400" dirty="0">
                        <a:latin typeface="Proxima Nova Rg" panose="02000506030000020004" pitchFamily="50" charset="0"/>
                      </a:endParaRPr>
                    </a:p>
                  </a:txBody>
                  <a:tcPr marL="68580" marR="68580"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Jan</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Feb</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Mar</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Apr</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May</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Jun</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Jul</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Aug</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Sep</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Oct</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Nov</a:t>
                      </a:r>
                    </a:p>
                  </a:txBody>
                  <a:tcPr marL="68580" marR="685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Dec</a:t>
                      </a:r>
                    </a:p>
                  </a:txBody>
                  <a:tcPr marL="68580" marR="68580">
                    <a:lnL w="12700" cap="flat" cmpd="sng" algn="ctr">
                      <a:solidFill>
                        <a:schemeClr val="bg1">
                          <a:lumMod val="9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971151"/>
                  </a:ext>
                </a:extLst>
              </a:tr>
              <a:tr h="4051430">
                <a:tc>
                  <a:txBody>
                    <a:bodyPr/>
                    <a:lstStyle/>
                    <a:p>
                      <a:endParaRPr lang="en-US" sz="1400" dirty="0">
                        <a:latin typeface="Proxima Nova Rg" panose="02000506030000020004" pitchFamily="50" charset="0"/>
                      </a:endParaRPr>
                    </a:p>
                  </a:txBody>
                  <a:tcPr marL="68580" marR="68580"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marL="68580" marR="68580" anchor="ctr">
                    <a:lnL w="12700" cap="flat" cmpd="sng" algn="ctr">
                      <a:solidFill>
                        <a:schemeClr val="bg1">
                          <a:lumMod val="9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5524781"/>
                  </a:ext>
                </a:extLst>
              </a:tr>
            </a:tbl>
          </a:graphicData>
        </a:graphic>
      </p:graphicFrame>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0" y="495867"/>
            <a:ext cx="7978540" cy="768545"/>
          </a:xfrm>
          <a:prstGeom prst="rect">
            <a:avLst/>
          </a:prstGeom>
        </p:spPr>
        <p:txBody>
          <a:bodyPr vert="horz" lIns="0" tIns="0" rIns="0" bIns="0" rtlCol="0" anchor="ctr">
            <a:normAutofit/>
          </a:bodyPr>
          <a:lstStyle>
            <a:lvl1pPr>
              <a:defRPr sz="3600" b="1">
                <a:solidFill>
                  <a:schemeClr val="accent1"/>
                </a:solidFill>
                <a:latin typeface="+mj-lt"/>
                <a:ea typeface="Proxima Nova Rg" panose="02000506030000020004" pitchFamily="50" charset="0"/>
                <a:cs typeface="Proxima Nova Rg" panose="02000506030000020004" pitchFamily="50" charset="0"/>
              </a:defRPr>
            </a:lvl1pPr>
          </a:lstStyle>
          <a:p>
            <a:r>
              <a:rPr lang="en-US" dirty="0"/>
              <a:t>Gantt Chart</a:t>
            </a:r>
          </a:p>
        </p:txBody>
      </p:sp>
      <p:sp>
        <p:nvSpPr>
          <p:cNvPr id="21" name="Text Placeholder 2">
            <a:extLst>
              <a:ext uri="{FF2B5EF4-FFF2-40B4-BE49-F238E27FC236}">
                <a16:creationId xmlns:a16="http://schemas.microsoft.com/office/drawing/2014/main" id="{E1884DB4-8724-2444-AC73-01BDA7C1B25F}"/>
              </a:ext>
            </a:extLst>
          </p:cNvPr>
          <p:cNvSpPr>
            <a:spLocks noGrp="1"/>
          </p:cNvSpPr>
          <p:nvPr>
            <p:ph type="body" sz="quarter" idx="14" hasCustomPrompt="1"/>
          </p:nvPr>
        </p:nvSpPr>
        <p:spPr>
          <a:xfrm>
            <a:off x="402269" y="2009908"/>
            <a:ext cx="5334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38" name="Text Placeholder 2">
            <a:extLst>
              <a:ext uri="{FF2B5EF4-FFF2-40B4-BE49-F238E27FC236}">
                <a16:creationId xmlns:a16="http://schemas.microsoft.com/office/drawing/2014/main" id="{AD305F03-5586-5E4F-81F2-236A9DB36ADD}"/>
              </a:ext>
            </a:extLst>
          </p:cNvPr>
          <p:cNvSpPr>
            <a:spLocks noGrp="1"/>
          </p:cNvSpPr>
          <p:nvPr>
            <p:ph type="body" sz="quarter" idx="26"/>
          </p:nvPr>
        </p:nvSpPr>
        <p:spPr>
          <a:xfrm>
            <a:off x="1561171" y="3057176"/>
            <a:ext cx="2932771"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44" name="Text Placeholder 2">
            <a:extLst>
              <a:ext uri="{FF2B5EF4-FFF2-40B4-BE49-F238E27FC236}">
                <a16:creationId xmlns:a16="http://schemas.microsoft.com/office/drawing/2014/main" id="{F4DB0538-1629-4B42-A56E-318B4C79521D}"/>
              </a:ext>
            </a:extLst>
          </p:cNvPr>
          <p:cNvSpPr>
            <a:spLocks noGrp="1"/>
          </p:cNvSpPr>
          <p:nvPr>
            <p:ph type="body" sz="quarter" idx="27" hasCustomPrompt="1"/>
          </p:nvPr>
        </p:nvSpPr>
        <p:spPr>
          <a:xfrm>
            <a:off x="402269" y="2531360"/>
            <a:ext cx="5334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45" name="Text Placeholder 2">
            <a:extLst>
              <a:ext uri="{FF2B5EF4-FFF2-40B4-BE49-F238E27FC236}">
                <a16:creationId xmlns:a16="http://schemas.microsoft.com/office/drawing/2014/main" id="{075659CF-3622-2743-851F-8923DB01AF3E}"/>
              </a:ext>
            </a:extLst>
          </p:cNvPr>
          <p:cNvSpPr>
            <a:spLocks noGrp="1"/>
          </p:cNvSpPr>
          <p:nvPr>
            <p:ph type="body" sz="quarter" idx="28"/>
          </p:nvPr>
        </p:nvSpPr>
        <p:spPr>
          <a:xfrm>
            <a:off x="3891776" y="3579402"/>
            <a:ext cx="2241395"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46" name="Text Placeholder 2">
            <a:extLst>
              <a:ext uri="{FF2B5EF4-FFF2-40B4-BE49-F238E27FC236}">
                <a16:creationId xmlns:a16="http://schemas.microsoft.com/office/drawing/2014/main" id="{4B7ABE6A-4FF3-9543-84D7-72D8B9B04EEE}"/>
              </a:ext>
            </a:extLst>
          </p:cNvPr>
          <p:cNvSpPr>
            <a:spLocks noGrp="1"/>
          </p:cNvSpPr>
          <p:nvPr>
            <p:ph type="body" sz="quarter" idx="29" hasCustomPrompt="1"/>
          </p:nvPr>
        </p:nvSpPr>
        <p:spPr>
          <a:xfrm>
            <a:off x="402269" y="3052812"/>
            <a:ext cx="5334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47" name="Text Placeholder 2">
            <a:extLst>
              <a:ext uri="{FF2B5EF4-FFF2-40B4-BE49-F238E27FC236}">
                <a16:creationId xmlns:a16="http://schemas.microsoft.com/office/drawing/2014/main" id="{FCE93C9B-BDFA-DA48-9722-93E7AC19B47D}"/>
              </a:ext>
            </a:extLst>
          </p:cNvPr>
          <p:cNvSpPr>
            <a:spLocks noGrp="1"/>
          </p:cNvSpPr>
          <p:nvPr>
            <p:ph type="body" sz="quarter" idx="30"/>
          </p:nvPr>
        </p:nvSpPr>
        <p:spPr>
          <a:xfrm>
            <a:off x="2445022" y="4107363"/>
            <a:ext cx="5277198"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48" name="Text Placeholder 2">
            <a:extLst>
              <a:ext uri="{FF2B5EF4-FFF2-40B4-BE49-F238E27FC236}">
                <a16:creationId xmlns:a16="http://schemas.microsoft.com/office/drawing/2014/main" id="{87FE31FF-EFEA-774A-B412-A17BCCF56511}"/>
              </a:ext>
            </a:extLst>
          </p:cNvPr>
          <p:cNvSpPr>
            <a:spLocks noGrp="1"/>
          </p:cNvSpPr>
          <p:nvPr>
            <p:ph type="body" sz="quarter" idx="31" hasCustomPrompt="1"/>
          </p:nvPr>
        </p:nvSpPr>
        <p:spPr>
          <a:xfrm>
            <a:off x="402269" y="3574264"/>
            <a:ext cx="5334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49" name="Text Placeholder 2">
            <a:extLst>
              <a:ext uri="{FF2B5EF4-FFF2-40B4-BE49-F238E27FC236}">
                <a16:creationId xmlns:a16="http://schemas.microsoft.com/office/drawing/2014/main" id="{C06182F5-CA73-9548-8C9E-778C0D79C293}"/>
              </a:ext>
            </a:extLst>
          </p:cNvPr>
          <p:cNvSpPr>
            <a:spLocks noGrp="1"/>
          </p:cNvSpPr>
          <p:nvPr>
            <p:ph type="body" sz="quarter" idx="32"/>
          </p:nvPr>
        </p:nvSpPr>
        <p:spPr>
          <a:xfrm>
            <a:off x="4666785" y="4617168"/>
            <a:ext cx="3624147"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50" name="Text Placeholder 2">
            <a:extLst>
              <a:ext uri="{FF2B5EF4-FFF2-40B4-BE49-F238E27FC236}">
                <a16:creationId xmlns:a16="http://schemas.microsoft.com/office/drawing/2014/main" id="{4DE7B252-5204-C54B-B2AB-728EAAD28795}"/>
              </a:ext>
            </a:extLst>
          </p:cNvPr>
          <p:cNvSpPr>
            <a:spLocks noGrp="1"/>
          </p:cNvSpPr>
          <p:nvPr>
            <p:ph type="body" sz="quarter" idx="33" hasCustomPrompt="1"/>
          </p:nvPr>
        </p:nvSpPr>
        <p:spPr>
          <a:xfrm>
            <a:off x="402269" y="4095716"/>
            <a:ext cx="5334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51" name="Text Placeholder 2">
            <a:extLst>
              <a:ext uri="{FF2B5EF4-FFF2-40B4-BE49-F238E27FC236}">
                <a16:creationId xmlns:a16="http://schemas.microsoft.com/office/drawing/2014/main" id="{36352348-FB9A-0C4E-AC97-1B51444891A4}"/>
              </a:ext>
            </a:extLst>
          </p:cNvPr>
          <p:cNvSpPr>
            <a:spLocks noGrp="1"/>
          </p:cNvSpPr>
          <p:nvPr>
            <p:ph type="body" sz="quarter" idx="34"/>
          </p:nvPr>
        </p:nvSpPr>
        <p:spPr>
          <a:xfrm>
            <a:off x="1561171" y="5138620"/>
            <a:ext cx="3999724"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52" name="Text Placeholder 2">
            <a:extLst>
              <a:ext uri="{FF2B5EF4-FFF2-40B4-BE49-F238E27FC236}">
                <a16:creationId xmlns:a16="http://schemas.microsoft.com/office/drawing/2014/main" id="{68E1BFD4-3A5E-8641-9D2F-00409E3793B6}"/>
              </a:ext>
            </a:extLst>
          </p:cNvPr>
          <p:cNvSpPr>
            <a:spLocks noGrp="1"/>
          </p:cNvSpPr>
          <p:nvPr>
            <p:ph type="body" sz="quarter" idx="35" hasCustomPrompt="1"/>
          </p:nvPr>
        </p:nvSpPr>
        <p:spPr>
          <a:xfrm>
            <a:off x="402269" y="5660073"/>
            <a:ext cx="5334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53" name="Text Placeholder 2">
            <a:extLst>
              <a:ext uri="{FF2B5EF4-FFF2-40B4-BE49-F238E27FC236}">
                <a16:creationId xmlns:a16="http://schemas.microsoft.com/office/drawing/2014/main" id="{E6AA6E42-ABF6-0042-B39E-9D863B855B56}"/>
              </a:ext>
            </a:extLst>
          </p:cNvPr>
          <p:cNvSpPr>
            <a:spLocks noGrp="1"/>
          </p:cNvSpPr>
          <p:nvPr>
            <p:ph type="body" sz="quarter" idx="36"/>
          </p:nvPr>
        </p:nvSpPr>
        <p:spPr>
          <a:xfrm>
            <a:off x="3451303" y="5660073"/>
            <a:ext cx="4839628"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54" name="Text Placeholder 2">
            <a:extLst>
              <a:ext uri="{FF2B5EF4-FFF2-40B4-BE49-F238E27FC236}">
                <a16:creationId xmlns:a16="http://schemas.microsoft.com/office/drawing/2014/main" id="{2A47D090-BD26-A34F-A587-274164E5624A}"/>
              </a:ext>
            </a:extLst>
          </p:cNvPr>
          <p:cNvSpPr>
            <a:spLocks noGrp="1"/>
          </p:cNvSpPr>
          <p:nvPr>
            <p:ph type="body" sz="quarter" idx="37" hasCustomPrompt="1"/>
          </p:nvPr>
        </p:nvSpPr>
        <p:spPr>
          <a:xfrm>
            <a:off x="402269" y="4617168"/>
            <a:ext cx="5334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55" name="Text Placeholder 2">
            <a:extLst>
              <a:ext uri="{FF2B5EF4-FFF2-40B4-BE49-F238E27FC236}">
                <a16:creationId xmlns:a16="http://schemas.microsoft.com/office/drawing/2014/main" id="{6E947712-F350-C94B-A96E-F9EF11B0DCAD}"/>
              </a:ext>
            </a:extLst>
          </p:cNvPr>
          <p:cNvSpPr>
            <a:spLocks noGrp="1"/>
          </p:cNvSpPr>
          <p:nvPr>
            <p:ph type="body" sz="quarter" idx="38" hasCustomPrompt="1"/>
          </p:nvPr>
        </p:nvSpPr>
        <p:spPr>
          <a:xfrm>
            <a:off x="402269" y="5138620"/>
            <a:ext cx="533400" cy="256734"/>
          </a:xfrm>
        </p:spPr>
        <p:txBody>
          <a:bodyPr anchor="ctr">
            <a:normAutofit/>
          </a:bodyPr>
          <a:lstStyle>
            <a:lvl1pPr marL="0" indent="0" algn="l">
              <a:buNone/>
              <a:defRPr sz="1200" b="1">
                <a:solidFill>
                  <a:srgbClr val="006241"/>
                </a:solidFill>
                <a:latin typeface="+mj-lt"/>
                <a:ea typeface="Proxima Nova Rg" panose="02000506030000020004" pitchFamily="50" charset="0"/>
                <a:cs typeface="Proxima Nova Rg" panose="02000506030000020004" pitchFamily="50" charset="0"/>
              </a:defRPr>
            </a:lvl1pPr>
          </a:lstStyle>
          <a:p>
            <a:pPr lvl="0"/>
            <a:r>
              <a:rPr lang="en-US" dirty="0"/>
              <a:t>Task </a:t>
            </a:r>
          </a:p>
        </p:txBody>
      </p:sp>
      <p:sp>
        <p:nvSpPr>
          <p:cNvPr id="56" name="Text Placeholder 2">
            <a:extLst>
              <a:ext uri="{FF2B5EF4-FFF2-40B4-BE49-F238E27FC236}">
                <a16:creationId xmlns:a16="http://schemas.microsoft.com/office/drawing/2014/main" id="{55B41E2F-B664-B64E-A6F2-0F2A19DCC055}"/>
              </a:ext>
            </a:extLst>
          </p:cNvPr>
          <p:cNvSpPr>
            <a:spLocks noGrp="1"/>
          </p:cNvSpPr>
          <p:nvPr>
            <p:ph type="body" sz="quarter" idx="39"/>
          </p:nvPr>
        </p:nvSpPr>
        <p:spPr>
          <a:xfrm>
            <a:off x="2564780" y="2544220"/>
            <a:ext cx="4243040"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57" name="Text Placeholder 2">
            <a:extLst>
              <a:ext uri="{FF2B5EF4-FFF2-40B4-BE49-F238E27FC236}">
                <a16:creationId xmlns:a16="http://schemas.microsoft.com/office/drawing/2014/main" id="{E61344E7-7C91-2348-832A-A007EEA0A355}"/>
              </a:ext>
            </a:extLst>
          </p:cNvPr>
          <p:cNvSpPr>
            <a:spLocks noGrp="1"/>
          </p:cNvSpPr>
          <p:nvPr>
            <p:ph type="body" sz="quarter" idx="40"/>
          </p:nvPr>
        </p:nvSpPr>
        <p:spPr>
          <a:xfrm>
            <a:off x="1401269" y="2016694"/>
            <a:ext cx="3207970" cy="256734"/>
          </a:xfrm>
          <a:solidFill>
            <a:srgbClr val="006241"/>
          </a:solidFill>
        </p:spPr>
        <p:txBody>
          <a:bodyPr anchor="ctr">
            <a:normAutofit/>
          </a:bodyPr>
          <a:lstStyle>
            <a:lvl1pPr marL="0" indent="0" algn="ctr">
              <a:buNone/>
              <a:defRPr sz="1050">
                <a:solidFill>
                  <a:schemeClr val="bg1"/>
                </a:solidFill>
                <a:latin typeface="+mj-lt"/>
                <a:ea typeface="Proxima Nova Rg" panose="02000506030000020004" pitchFamily="50" charset="0"/>
                <a:cs typeface="Proxima Nova Rg" panose="02000506030000020004" pitchFamily="50" charset="0"/>
              </a:defRPr>
            </a:lvl1pPr>
          </a:lstStyle>
          <a:p>
            <a:pPr lvl="0"/>
            <a:endParaRPr lang="en-US" dirty="0"/>
          </a:p>
        </p:txBody>
      </p:sp>
      <p:sp>
        <p:nvSpPr>
          <p:cNvPr id="27"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8" name="Straight Connector 27">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28">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0"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3930822926"/>
      </p:ext>
    </p:extLst>
  </p:cSld>
  <p:clrMapOvr>
    <a:masterClrMapping/>
  </p:clrMapOvr>
  <p:extLst mod="1">
    <p:ext uri="{DCECCB84-F9BA-43D5-87BE-67443E8EF086}">
      <p15:sldGuideLst xmlns:p15="http://schemas.microsoft.com/office/powerpoint/2012/main">
        <p15:guide id="1" pos="254">
          <p15:clr>
            <a:srgbClr val="FBAE40"/>
          </p15:clr>
        </p15:guide>
        <p15:guide id="2" orient="horz" pos="4252">
          <p15:clr>
            <a:srgbClr val="FBAE40"/>
          </p15:clr>
        </p15:guide>
        <p15:guide id="3" pos="5369">
          <p15:clr>
            <a:srgbClr val="FBAE40"/>
          </p15:clr>
        </p15:guide>
        <p15:guide id="4" pos="5279">
          <p15:clr>
            <a:srgbClr val="FBAE40"/>
          </p15:clr>
        </p15:guide>
        <p15:guide id="5" pos="5508">
          <p15:clr>
            <a:srgbClr val="FBAE40"/>
          </p15:clr>
        </p15:guide>
        <p15:guide id="6" orient="horz" pos="3905">
          <p15:clr>
            <a:srgbClr val="FBAE40"/>
          </p15:clr>
        </p15:guide>
        <p15:guide id="7" orient="horz" pos="966">
          <p15:clr>
            <a:srgbClr val="FBAE40"/>
          </p15:clr>
        </p15:guide>
        <p15:guide id="8" pos="591">
          <p15:clr>
            <a:srgbClr val="FBAE40"/>
          </p15:clr>
        </p15:guide>
        <p15:guide id="9" orient="horz" pos="4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 Picture Backgro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DF7E55-8B87-B44B-840B-893B5558C820}"/>
              </a:ext>
            </a:extLst>
          </p:cNvPr>
          <p:cNvSpPr/>
          <p:nvPr userDrawn="1"/>
        </p:nvSpPr>
        <p:spPr>
          <a:xfrm>
            <a:off x="0" y="0"/>
            <a:ext cx="9144000" cy="6858000"/>
          </a:xfrm>
          <a:prstGeom prst="rect">
            <a:avLst/>
          </a:prstGeom>
          <a:solidFill>
            <a:srgbClr val="00624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Subtitle 2"/>
          <p:cNvSpPr>
            <a:spLocks noGrp="1"/>
          </p:cNvSpPr>
          <p:nvPr>
            <p:ph type="subTitle" idx="1"/>
          </p:nvPr>
        </p:nvSpPr>
        <p:spPr>
          <a:xfrm>
            <a:off x="762000" y="4333876"/>
            <a:ext cx="6762750"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928012"/>
            <a:ext cx="4734560" cy="416812"/>
          </a:xfrm>
          <a:prstGeom prst="rect">
            <a:avLst/>
          </a:prstGeom>
        </p:spPr>
      </p:pic>
      <p:sp>
        <p:nvSpPr>
          <p:cNvPr id="13" name="Title 1"/>
          <p:cNvSpPr>
            <a:spLocks noGrp="1"/>
          </p:cNvSpPr>
          <p:nvPr>
            <p:ph type="ctrTitle" hasCustomPrompt="1"/>
          </p:nvPr>
        </p:nvSpPr>
        <p:spPr>
          <a:xfrm>
            <a:off x="762000" y="2526131"/>
            <a:ext cx="6762750" cy="1715669"/>
          </a:xfrm>
        </p:spPr>
        <p:txBody>
          <a:bodyPr lIns="0" tIns="36000" rIns="0" bIns="0" anchor="b"/>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Intro Slide - Picture Background</a:t>
            </a:r>
          </a:p>
        </p:txBody>
      </p:sp>
      <p:sp>
        <p:nvSpPr>
          <p:cNvPr id="14" name="Footer Placeholder 4"/>
          <p:cNvSpPr>
            <a:spLocks noGrp="1"/>
          </p:cNvSpPr>
          <p:nvPr>
            <p:ph type="ftr" sz="quarter" idx="11"/>
          </p:nvPr>
        </p:nvSpPr>
        <p:spPr>
          <a:xfrm>
            <a:off x="672860" y="1364473"/>
            <a:ext cx="6851890" cy="293296"/>
          </a:xfrm>
        </p:spPr>
        <p:txBody>
          <a:bodyPr/>
          <a:lstStyle>
            <a:lvl1pPr algn="l">
              <a:defRPr sz="1000">
                <a:solidFill>
                  <a:schemeClr val="bg1"/>
                </a:solidFill>
                <a:latin typeface="+mj-lt"/>
              </a:defRPr>
            </a:lvl1pPr>
          </a:lstStyle>
          <a:p>
            <a:r>
              <a:rPr lang="en-GB" smtClean="0"/>
              <a:t>SCHOOL OF -MEDICINE</a:t>
            </a:r>
            <a:endParaRPr lang="en-GB"/>
          </a:p>
        </p:txBody>
      </p:sp>
      <p:sp>
        <p:nvSpPr>
          <p:cNvPr id="7" name="TextBox 8">
            <a:extLst>
              <a:ext uri="{FF2B5EF4-FFF2-40B4-BE49-F238E27FC236}">
                <a16:creationId xmlns:a16="http://schemas.microsoft.com/office/drawing/2014/main" id="{66A155A1-BB74-485E-B0B8-298D911F17BF}"/>
              </a:ext>
            </a:extLst>
          </p:cNvPr>
          <p:cNvSpPr txBox="1"/>
          <p:nvPr userDrawn="1"/>
        </p:nvSpPr>
        <p:spPr>
          <a:xfrm>
            <a:off x="-2" y="-426745"/>
            <a:ext cx="9144002" cy="253916"/>
          </a:xfrm>
          <a:prstGeom prst="rect">
            <a:avLst/>
          </a:prstGeom>
          <a:solidFill>
            <a:schemeClr val="bg1"/>
          </a:solidFill>
        </p:spPr>
        <p:txBody>
          <a:bodyPr wrap="square" rtlCol="0">
            <a:spAutoFit/>
          </a:bodyPr>
          <a:lstStyle/>
          <a:p>
            <a:pPr algn="ctr"/>
            <a:r>
              <a:rPr lang="pl-PL" sz="1050" dirty="0">
                <a:solidFill>
                  <a:schemeClr val="accent2"/>
                </a:solidFill>
                <a:latin typeface="+mj-lt"/>
              </a:rPr>
              <a:t>To insert a background image, right-click on the slide – select FORMAT BACKGROUND &gt; Picture or texture fill</a:t>
            </a:r>
            <a:endParaRPr lang="bg-BG" sz="1050" dirty="0">
              <a:solidFill>
                <a:schemeClr val="accent2"/>
              </a:solidFill>
              <a:latin typeface="+mj-lt"/>
            </a:endParaRPr>
          </a:p>
        </p:txBody>
      </p:sp>
    </p:spTree>
    <p:extLst>
      <p:ext uri="{BB962C8B-B14F-4D97-AF65-F5344CB8AC3E}">
        <p14:creationId xmlns:p14="http://schemas.microsoft.com/office/powerpoint/2010/main" val="3255336277"/>
      </p:ext>
    </p:extLst>
  </p:cSld>
  <p:clrMapOvr>
    <a:masterClrMapping/>
  </p:clrMapOvr>
  <p:extLst mod="1">
    <p:ext uri="{DCECCB84-F9BA-43D5-87BE-67443E8EF086}">
      <p15:sldGuideLst xmlns:p15="http://schemas.microsoft.com/office/powerpoint/2012/main">
        <p15:guide id="1" pos="478">
          <p15:clr>
            <a:srgbClr val="FBAE40"/>
          </p15:clr>
        </p15:guide>
        <p15:guide id="2" orient="horz" pos="587">
          <p15:clr>
            <a:srgbClr val="FBAE40"/>
          </p15:clr>
        </p15:guide>
        <p15:guide id="3" pos="4740">
          <p15:clr>
            <a:srgbClr val="FBAE40"/>
          </p15:clr>
        </p15:guide>
        <p15:guide id="4" orient="horz" pos="978">
          <p15:clr>
            <a:srgbClr val="FBAE40"/>
          </p15:clr>
        </p15:guide>
        <p15:guide id="5" orient="horz" pos="2543">
          <p15:clr>
            <a:srgbClr val="FBAE40"/>
          </p15:clr>
        </p15:guide>
        <p15:guide id="6" orient="horz" pos="272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2270" y="476720"/>
            <a:ext cx="7977349" cy="768545"/>
          </a:xfrm>
        </p:spPr>
        <p:txBody>
          <a:bodyPr>
            <a:normAutofit/>
          </a:bodyPr>
          <a:lstStyle>
            <a:lvl1pPr>
              <a:defRPr sz="3600" b="1">
                <a:solidFill>
                  <a:schemeClr val="accent1"/>
                </a:solidFill>
                <a:latin typeface="+mj-lt"/>
                <a:ea typeface="Proxima Nova Rg" panose="02000506030000020004" pitchFamily="50" charset="0"/>
                <a:cs typeface="Proxima Nova Rg" panose="02000506030000020004" pitchFamily="50" charset="0"/>
              </a:defRPr>
            </a:lvl1pPr>
          </a:lstStyle>
          <a:p>
            <a:r>
              <a:rPr lang="en-US" dirty="0"/>
              <a:t>Click to edit Master title style</a:t>
            </a:r>
            <a:endParaRPr lang="en-GB" dirty="0"/>
          </a:p>
        </p:txBody>
      </p:sp>
      <p:sp>
        <p:nvSpPr>
          <p:cNvPr id="5"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6" name="Straight Connector 5">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864050"/>
      </p:ext>
    </p:extLst>
  </p:cSld>
  <p:clrMapOvr>
    <a:masterClrMapping/>
  </p:clrMapOvr>
  <p:extLst>
    <p:ext uri="{DCECCB84-F9BA-43D5-87BE-67443E8EF086}">
      <p15:sldGuideLst xmlns:p15="http://schemas.microsoft.com/office/powerpoint/2012/main">
        <p15:guide id="1" pos="254">
          <p15:clr>
            <a:srgbClr val="FBAE40"/>
          </p15:clr>
        </p15:guide>
        <p15:guide id="2" orient="horz" pos="432">
          <p15:clr>
            <a:srgbClr val="FBAE40"/>
          </p15:clr>
        </p15:guide>
        <p15:guide id="3" pos="5369">
          <p15:clr>
            <a:srgbClr val="FBAE40"/>
          </p15:clr>
        </p15:guide>
        <p15:guide id="4" pos="5279">
          <p15:clr>
            <a:srgbClr val="FBAE40"/>
          </p15:clr>
        </p15:guide>
        <p15:guide id="5" pos="550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acts - Separate">
    <p:spTree>
      <p:nvGrpSpPr>
        <p:cNvPr id="1" name=""/>
        <p:cNvGrpSpPr/>
        <p:nvPr/>
      </p:nvGrpSpPr>
      <p:grpSpPr>
        <a:xfrm>
          <a:off x="0" y="0"/>
          <a:ext cx="0" cy="0"/>
          <a:chOff x="0" y="0"/>
          <a:chExt cx="0" cy="0"/>
        </a:xfrm>
      </p:grpSpPr>
      <p:sp>
        <p:nvSpPr>
          <p:cNvPr id="41" name="Text Placeholder 12"/>
          <p:cNvSpPr>
            <a:spLocks noGrp="1"/>
          </p:cNvSpPr>
          <p:nvPr>
            <p:ph type="body" sz="quarter" idx="21"/>
          </p:nvPr>
        </p:nvSpPr>
        <p:spPr>
          <a:xfrm>
            <a:off x="401571" y="5841108"/>
            <a:ext cx="2565699" cy="173930"/>
          </a:xfrm>
          <a:solidFill>
            <a:schemeClr val="accent5"/>
          </a:solidFill>
        </p:spPr>
        <p:txBody>
          <a:bodyPr lIns="396000" rIns="396000" anchor="ctr">
            <a:noAutofit/>
          </a:bodyPr>
          <a:lstStyle>
            <a:lvl1pPr marL="0" indent="0">
              <a:buNone/>
              <a:defRPr sz="825" b="1">
                <a:solidFill>
                  <a:schemeClr val="accent5"/>
                </a:solidFill>
                <a:latin typeface="+mj-lt"/>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endParaRPr lang="en-GB"/>
          </a:p>
        </p:txBody>
      </p:sp>
      <p:sp>
        <p:nvSpPr>
          <p:cNvPr id="2" name="Title 1"/>
          <p:cNvSpPr>
            <a:spLocks noGrp="1"/>
          </p:cNvSpPr>
          <p:nvPr>
            <p:ph type="title"/>
          </p:nvPr>
        </p:nvSpPr>
        <p:spPr>
          <a:xfrm>
            <a:off x="402270" y="476720"/>
            <a:ext cx="7977349" cy="768545"/>
          </a:xfrm>
        </p:spPr>
        <p:txBody>
          <a:bodyPr>
            <a:normAutofit/>
          </a:bodyPr>
          <a:lstStyle>
            <a:lvl1pPr>
              <a:defRPr sz="3600" b="1">
                <a:solidFill>
                  <a:schemeClr val="accent1"/>
                </a:solidFill>
                <a:latin typeface="+mj-lt"/>
              </a:defRPr>
            </a:lvl1pPr>
          </a:lstStyle>
          <a:p>
            <a:r>
              <a:rPr lang="en-US"/>
              <a:t>Click to edit Master title style</a:t>
            </a:r>
            <a:endParaRPr lang="en-GB"/>
          </a:p>
        </p:txBody>
      </p:sp>
      <p:sp>
        <p:nvSpPr>
          <p:cNvPr id="25" name="Text Placeholder 24"/>
          <p:cNvSpPr>
            <a:spLocks noGrp="1"/>
          </p:cNvSpPr>
          <p:nvPr>
            <p:ph type="body" sz="quarter" idx="13"/>
          </p:nvPr>
        </p:nvSpPr>
        <p:spPr>
          <a:xfrm>
            <a:off x="401571" y="2442410"/>
            <a:ext cx="2565699" cy="3420000"/>
          </a:xfrm>
          <a:solidFill>
            <a:srgbClr val="006241"/>
          </a:solidFill>
          <a:ln>
            <a:noFill/>
          </a:ln>
        </p:spPr>
        <p:txBody>
          <a:bodyPr lIns="396000" tIns="360000" rIns="396000">
            <a:normAutofit/>
          </a:bodyPr>
          <a:lstStyle>
            <a:lvl1pPr marL="0" indent="0">
              <a:buNone/>
              <a:defRPr sz="1350">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13" name="Text Placeholder 12"/>
          <p:cNvSpPr>
            <a:spLocks noGrp="1"/>
          </p:cNvSpPr>
          <p:nvPr>
            <p:ph type="body" sz="quarter" idx="16"/>
          </p:nvPr>
        </p:nvSpPr>
        <p:spPr>
          <a:xfrm>
            <a:off x="401571" y="1652337"/>
            <a:ext cx="2565699" cy="790074"/>
          </a:xfrm>
          <a:solidFill>
            <a:srgbClr val="70B207"/>
          </a:solidFill>
        </p:spPr>
        <p:txBody>
          <a:bodyPr lIns="396000" rIns="396000" anchor="ctr">
            <a:noAutofit/>
          </a:bodyPr>
          <a:lstStyle>
            <a:lvl1pPr marL="0" indent="0">
              <a:buNone/>
              <a:defRPr sz="1350" b="1">
                <a:solidFill>
                  <a:schemeClr val="bg1"/>
                </a:solidFill>
                <a:latin typeface="+mj-lt"/>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r>
              <a:rPr lang="en-US"/>
              <a:t>Click to edit Master text styles</a:t>
            </a:r>
            <a:endParaRPr lang="en-GB"/>
          </a:p>
        </p:txBody>
      </p:sp>
      <p:sp>
        <p:nvSpPr>
          <p:cNvPr id="37" name="Text Placeholder 12"/>
          <p:cNvSpPr>
            <a:spLocks noGrp="1"/>
          </p:cNvSpPr>
          <p:nvPr>
            <p:ph type="body" sz="quarter" idx="17"/>
          </p:nvPr>
        </p:nvSpPr>
        <p:spPr>
          <a:xfrm>
            <a:off x="3292022" y="1652337"/>
            <a:ext cx="2565699" cy="790074"/>
          </a:xfrm>
          <a:solidFill>
            <a:srgbClr val="70B207"/>
          </a:solidFill>
        </p:spPr>
        <p:txBody>
          <a:bodyPr lIns="396000" rIns="396000" anchor="ctr">
            <a:noAutofit/>
          </a:bodyPr>
          <a:lstStyle>
            <a:lvl1pPr marL="0" indent="0">
              <a:buNone/>
              <a:defRPr sz="1350" b="1">
                <a:solidFill>
                  <a:schemeClr val="bg1"/>
                </a:solidFill>
                <a:latin typeface="+mj-lt"/>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r>
              <a:rPr lang="en-US"/>
              <a:t>Click to edit Master text styles</a:t>
            </a:r>
            <a:endParaRPr lang="en-GB"/>
          </a:p>
        </p:txBody>
      </p:sp>
      <p:sp>
        <p:nvSpPr>
          <p:cNvPr id="38" name="Text Placeholder 12"/>
          <p:cNvSpPr>
            <a:spLocks noGrp="1"/>
          </p:cNvSpPr>
          <p:nvPr>
            <p:ph type="body" sz="quarter" idx="18"/>
          </p:nvPr>
        </p:nvSpPr>
        <p:spPr>
          <a:xfrm>
            <a:off x="6178950" y="1652337"/>
            <a:ext cx="2565699" cy="790074"/>
          </a:xfrm>
          <a:solidFill>
            <a:srgbClr val="70B207"/>
          </a:solidFill>
        </p:spPr>
        <p:txBody>
          <a:bodyPr lIns="396000" rIns="396000" anchor="ctr">
            <a:noAutofit/>
          </a:bodyPr>
          <a:lstStyle>
            <a:lvl1pPr marL="0" indent="0">
              <a:buNone/>
              <a:defRPr sz="1350" b="1">
                <a:solidFill>
                  <a:schemeClr val="bg1"/>
                </a:solidFill>
                <a:latin typeface="+mj-lt"/>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r>
              <a:rPr lang="en-US"/>
              <a:t>Click to edit Master text styles</a:t>
            </a:r>
            <a:endParaRPr lang="en-GB"/>
          </a:p>
        </p:txBody>
      </p:sp>
      <p:sp>
        <p:nvSpPr>
          <p:cNvPr id="42" name="Text Placeholder 12"/>
          <p:cNvSpPr>
            <a:spLocks noGrp="1"/>
          </p:cNvSpPr>
          <p:nvPr>
            <p:ph type="body" sz="quarter" idx="22"/>
          </p:nvPr>
        </p:nvSpPr>
        <p:spPr>
          <a:xfrm>
            <a:off x="3292022" y="5841108"/>
            <a:ext cx="2565699" cy="173930"/>
          </a:xfrm>
          <a:solidFill>
            <a:schemeClr val="accent5"/>
          </a:solidFill>
        </p:spPr>
        <p:txBody>
          <a:bodyPr lIns="396000" rIns="396000" anchor="ctr">
            <a:noAutofit/>
          </a:bodyPr>
          <a:lstStyle>
            <a:lvl1pPr marL="0" indent="0">
              <a:buNone/>
              <a:defRPr sz="825" b="1">
                <a:solidFill>
                  <a:schemeClr val="accent5"/>
                </a:solidFill>
                <a:latin typeface="+mj-lt"/>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endParaRPr lang="en-GB"/>
          </a:p>
        </p:txBody>
      </p:sp>
      <p:sp>
        <p:nvSpPr>
          <p:cNvPr id="43" name="Text Placeholder 12"/>
          <p:cNvSpPr>
            <a:spLocks noGrp="1"/>
          </p:cNvSpPr>
          <p:nvPr>
            <p:ph type="body" sz="quarter" idx="23"/>
          </p:nvPr>
        </p:nvSpPr>
        <p:spPr>
          <a:xfrm>
            <a:off x="6178950" y="5841108"/>
            <a:ext cx="2565699" cy="173930"/>
          </a:xfrm>
          <a:solidFill>
            <a:schemeClr val="accent5"/>
          </a:solidFill>
        </p:spPr>
        <p:txBody>
          <a:bodyPr lIns="396000" rIns="396000" anchor="ctr">
            <a:noAutofit/>
          </a:bodyPr>
          <a:lstStyle>
            <a:lvl1pPr marL="0" indent="0">
              <a:buNone/>
              <a:defRPr sz="825" b="1">
                <a:solidFill>
                  <a:schemeClr val="accent5"/>
                </a:solidFill>
                <a:latin typeface="+mj-lt"/>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endParaRPr lang="en-GB"/>
          </a:p>
        </p:txBody>
      </p:sp>
      <p:sp>
        <p:nvSpPr>
          <p:cNvPr id="44" name="Text Placeholder 24"/>
          <p:cNvSpPr>
            <a:spLocks noGrp="1"/>
          </p:cNvSpPr>
          <p:nvPr>
            <p:ph type="body" sz="quarter" idx="24"/>
          </p:nvPr>
        </p:nvSpPr>
        <p:spPr>
          <a:xfrm>
            <a:off x="3292022" y="2442411"/>
            <a:ext cx="2565699" cy="3420000"/>
          </a:xfrm>
          <a:solidFill>
            <a:srgbClr val="006241"/>
          </a:solidFill>
        </p:spPr>
        <p:txBody>
          <a:bodyPr lIns="396000" tIns="360000" rIns="396000">
            <a:normAutofit/>
          </a:bodyPr>
          <a:lstStyle>
            <a:lvl1pPr marL="0" indent="0">
              <a:buNone/>
              <a:defRPr sz="1350">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45" name="Text Placeholder 24"/>
          <p:cNvSpPr>
            <a:spLocks noGrp="1"/>
          </p:cNvSpPr>
          <p:nvPr>
            <p:ph type="body" sz="quarter" idx="25"/>
          </p:nvPr>
        </p:nvSpPr>
        <p:spPr>
          <a:xfrm>
            <a:off x="6178950" y="2442411"/>
            <a:ext cx="2565699" cy="3420000"/>
          </a:xfrm>
          <a:solidFill>
            <a:srgbClr val="006241"/>
          </a:solidFill>
        </p:spPr>
        <p:txBody>
          <a:bodyPr lIns="396000" tIns="360000" rIns="396000">
            <a:normAutofit/>
          </a:bodyPr>
          <a:lstStyle>
            <a:lvl1pPr marL="0" indent="0">
              <a:buNone/>
              <a:defRPr sz="1350">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18"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0" name="Straight Connector 19">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TextBox 25">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7"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985716401"/>
      </p:ext>
    </p:extLst>
  </p:cSld>
  <p:clrMapOvr>
    <a:masterClrMapping/>
  </p:clrMapOvr>
  <p:extLst mod="1">
    <p:ext uri="{DCECCB84-F9BA-43D5-87BE-67443E8EF086}">
      <p15:sldGuideLst xmlns:p15="http://schemas.microsoft.com/office/powerpoint/2012/main">
        <p15:guide id="1" orient="horz" pos="1042">
          <p15:clr>
            <a:srgbClr val="FBAE40"/>
          </p15:clr>
        </p15:guide>
        <p15:guide id="2" pos="254">
          <p15:clr>
            <a:srgbClr val="FBAE40"/>
          </p15:clr>
        </p15:guide>
        <p15:guide id="3" orient="horz" pos="3789">
          <p15:clr>
            <a:srgbClr val="FBAE40"/>
          </p15:clr>
        </p15:guide>
        <p15:guide id="4" pos="5369">
          <p15:clr>
            <a:srgbClr val="FBAE40"/>
          </p15:clr>
        </p15:guide>
        <p15:guide id="5" pos="5279">
          <p15:clr>
            <a:srgbClr val="FBAE40"/>
          </p15:clr>
        </p15:guide>
        <p15:guide id="6" pos="5508">
          <p15:clr>
            <a:srgbClr val="FBAE40"/>
          </p15:clr>
        </p15:guide>
        <p15:guide id="7" orient="horz" pos="432">
          <p15:clr>
            <a:srgbClr val="FBAE40"/>
          </p15:clr>
        </p15:guide>
        <p15:guide id="8" pos="1868">
          <p15:clr>
            <a:srgbClr val="FBAE40"/>
          </p15:clr>
        </p15:guide>
        <p15:guide id="9" pos="2071">
          <p15:clr>
            <a:srgbClr val="FBAE40"/>
          </p15:clr>
        </p15:guide>
        <p15:guide id="10" pos="3691">
          <p15:clr>
            <a:srgbClr val="FBAE40"/>
          </p15:clr>
        </p15:guide>
        <p15:guide id="11" pos="3894">
          <p15:clr>
            <a:srgbClr val="FBAE40"/>
          </p15:clr>
        </p15:guide>
        <p15:guide id="12" orient="horz" pos="425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Facts - 4 Related">
    <p:spTree>
      <p:nvGrpSpPr>
        <p:cNvPr id="1" name=""/>
        <p:cNvGrpSpPr/>
        <p:nvPr/>
      </p:nvGrpSpPr>
      <p:grpSpPr>
        <a:xfrm>
          <a:off x="0" y="0"/>
          <a:ext cx="0" cy="0"/>
          <a:chOff x="0" y="0"/>
          <a:chExt cx="0" cy="0"/>
        </a:xfrm>
      </p:grpSpPr>
      <p:grpSp>
        <p:nvGrpSpPr>
          <p:cNvPr id="3" name="Group 2"/>
          <p:cNvGrpSpPr/>
          <p:nvPr userDrawn="1"/>
        </p:nvGrpSpPr>
        <p:grpSpPr>
          <a:xfrm>
            <a:off x="407194" y="1665288"/>
            <a:ext cx="4223737" cy="2052000"/>
            <a:chOff x="542925" y="1665288"/>
            <a:chExt cx="5758291" cy="2170112"/>
          </a:xfrm>
        </p:grpSpPr>
        <p:sp>
          <p:nvSpPr>
            <p:cNvPr id="4" name="Rectangle 3"/>
            <p:cNvSpPr/>
            <p:nvPr/>
          </p:nvSpPr>
          <p:spPr>
            <a:xfrm>
              <a:off x="542925" y="1665288"/>
              <a:ext cx="5553075" cy="2170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j-lt"/>
              </a:endParaRPr>
            </a:p>
          </p:txBody>
        </p:sp>
        <p:sp>
          <p:nvSpPr>
            <p:cNvPr id="5" name="Triangle 4"/>
            <p:cNvSpPr/>
            <p:nvPr/>
          </p:nvSpPr>
          <p:spPr>
            <a:xfrm rot="5400000">
              <a:off x="6059966" y="1923372"/>
              <a:ext cx="266505" cy="21599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j-lt"/>
              </a:endParaRPr>
            </a:p>
          </p:txBody>
        </p:sp>
      </p:grpSp>
      <p:grpSp>
        <p:nvGrpSpPr>
          <p:cNvPr id="6" name="Group 5"/>
          <p:cNvGrpSpPr/>
          <p:nvPr userDrawn="1"/>
        </p:nvGrpSpPr>
        <p:grpSpPr>
          <a:xfrm>
            <a:off x="4670740" y="1665288"/>
            <a:ext cx="4073210" cy="2247806"/>
            <a:chOff x="6227654" y="1665288"/>
            <a:chExt cx="5430946" cy="2369060"/>
          </a:xfrm>
        </p:grpSpPr>
        <p:sp>
          <p:nvSpPr>
            <p:cNvPr id="7" name="Rectangle 6"/>
            <p:cNvSpPr/>
            <p:nvPr/>
          </p:nvSpPr>
          <p:spPr>
            <a:xfrm>
              <a:off x="6227654" y="1665288"/>
              <a:ext cx="5430946" cy="2170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j-lt"/>
              </a:endParaRPr>
            </a:p>
          </p:txBody>
        </p:sp>
        <p:sp>
          <p:nvSpPr>
            <p:cNvPr id="8" name="Triangle 7"/>
            <p:cNvSpPr/>
            <p:nvPr/>
          </p:nvSpPr>
          <p:spPr>
            <a:xfrm rot="10800000">
              <a:off x="11157494" y="3818354"/>
              <a:ext cx="250553" cy="2159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j-lt"/>
              </a:endParaRPr>
            </a:p>
          </p:txBody>
        </p:sp>
      </p:grpSp>
      <p:grpSp>
        <p:nvGrpSpPr>
          <p:cNvPr id="9" name="Group 8"/>
          <p:cNvGrpSpPr/>
          <p:nvPr userDrawn="1"/>
        </p:nvGrpSpPr>
        <p:grpSpPr>
          <a:xfrm rot="10800000">
            <a:off x="407194" y="3749587"/>
            <a:ext cx="4073210" cy="2287958"/>
            <a:chOff x="6227654" y="1665288"/>
            <a:chExt cx="5430946" cy="2369060"/>
          </a:xfrm>
          <a:solidFill>
            <a:schemeClr val="accent5"/>
          </a:solidFill>
        </p:grpSpPr>
        <p:sp>
          <p:nvSpPr>
            <p:cNvPr id="10" name="Rectangle 9"/>
            <p:cNvSpPr/>
            <p:nvPr/>
          </p:nvSpPr>
          <p:spPr>
            <a:xfrm>
              <a:off x="6227654" y="1665288"/>
              <a:ext cx="5430946" cy="2170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j-lt"/>
              </a:endParaRPr>
            </a:p>
          </p:txBody>
        </p:sp>
        <p:sp>
          <p:nvSpPr>
            <p:cNvPr id="11" name="Triangle 10"/>
            <p:cNvSpPr/>
            <p:nvPr/>
          </p:nvSpPr>
          <p:spPr>
            <a:xfrm rot="10800000">
              <a:off x="11157494" y="3818354"/>
              <a:ext cx="250553" cy="21599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j-lt"/>
              </a:endParaRPr>
            </a:p>
          </p:txBody>
        </p:sp>
      </p:grpSp>
      <p:grpSp>
        <p:nvGrpSpPr>
          <p:cNvPr id="12" name="Group 11"/>
          <p:cNvGrpSpPr/>
          <p:nvPr userDrawn="1"/>
        </p:nvGrpSpPr>
        <p:grpSpPr>
          <a:xfrm rot="10800000">
            <a:off x="4523221" y="3939989"/>
            <a:ext cx="4220729" cy="2097557"/>
            <a:chOff x="542925" y="1665288"/>
            <a:chExt cx="5754191" cy="2170112"/>
          </a:xfrm>
          <a:solidFill>
            <a:schemeClr val="accent2"/>
          </a:solidFill>
        </p:grpSpPr>
        <p:sp>
          <p:nvSpPr>
            <p:cNvPr id="13" name="Rectangle 12"/>
            <p:cNvSpPr/>
            <p:nvPr/>
          </p:nvSpPr>
          <p:spPr>
            <a:xfrm>
              <a:off x="542925" y="1665288"/>
              <a:ext cx="5553075" cy="2170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j-lt"/>
              </a:endParaRPr>
            </a:p>
          </p:txBody>
        </p:sp>
        <p:sp>
          <p:nvSpPr>
            <p:cNvPr id="14" name="Triangle 13"/>
            <p:cNvSpPr/>
            <p:nvPr/>
          </p:nvSpPr>
          <p:spPr>
            <a:xfrm rot="5400000">
              <a:off x="6055866" y="1923370"/>
              <a:ext cx="266505" cy="21599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j-lt"/>
              </a:endParaRPr>
            </a:p>
          </p:txBody>
        </p:sp>
      </p:grpSp>
      <p:sp>
        <p:nvSpPr>
          <p:cNvPr id="15" name="Title 1"/>
          <p:cNvSpPr>
            <a:spLocks noGrp="1"/>
          </p:cNvSpPr>
          <p:nvPr>
            <p:ph type="title"/>
          </p:nvPr>
        </p:nvSpPr>
        <p:spPr>
          <a:xfrm>
            <a:off x="402270" y="476720"/>
            <a:ext cx="7977349" cy="768545"/>
          </a:xfrm>
        </p:spPr>
        <p:txBody>
          <a:bodyPr/>
          <a:lstStyle>
            <a:lvl1pPr>
              <a:defRPr sz="3600" b="1">
                <a:solidFill>
                  <a:schemeClr val="accent1"/>
                </a:solidFill>
                <a:latin typeface="+mj-lt"/>
              </a:defRPr>
            </a:lvl1pPr>
          </a:lstStyle>
          <a:p>
            <a:r>
              <a:rPr lang="en-US" dirty="0"/>
              <a:t>Click to edit Master title style</a:t>
            </a:r>
            <a:endParaRPr lang="en-GB" dirty="0"/>
          </a:p>
        </p:txBody>
      </p:sp>
      <p:sp>
        <p:nvSpPr>
          <p:cNvPr id="16" name="Text Placeholder 24"/>
          <p:cNvSpPr>
            <a:spLocks noGrp="1"/>
          </p:cNvSpPr>
          <p:nvPr>
            <p:ph type="body" sz="quarter" idx="13"/>
          </p:nvPr>
        </p:nvSpPr>
        <p:spPr>
          <a:xfrm>
            <a:off x="736710" y="2024621"/>
            <a:ext cx="3414176"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dirty="0"/>
              <a:t>Click to edit Master text styles</a:t>
            </a:r>
            <a:endParaRPr lang="en-GB" dirty="0"/>
          </a:p>
        </p:txBody>
      </p:sp>
      <p:sp>
        <p:nvSpPr>
          <p:cNvPr id="17" name="Text Placeholder 24"/>
          <p:cNvSpPr>
            <a:spLocks noGrp="1"/>
          </p:cNvSpPr>
          <p:nvPr>
            <p:ph type="body" sz="quarter" idx="14"/>
          </p:nvPr>
        </p:nvSpPr>
        <p:spPr>
          <a:xfrm>
            <a:off x="5000257" y="2024621"/>
            <a:ext cx="3414176"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18" name="Text Placeholder 24"/>
          <p:cNvSpPr>
            <a:spLocks noGrp="1"/>
          </p:cNvSpPr>
          <p:nvPr>
            <p:ph type="body" sz="quarter" idx="15"/>
          </p:nvPr>
        </p:nvSpPr>
        <p:spPr>
          <a:xfrm>
            <a:off x="736710" y="4344878"/>
            <a:ext cx="3414176"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19" name="Text Placeholder 24"/>
          <p:cNvSpPr>
            <a:spLocks noGrp="1"/>
          </p:cNvSpPr>
          <p:nvPr>
            <p:ph type="body" sz="quarter" idx="16"/>
          </p:nvPr>
        </p:nvSpPr>
        <p:spPr>
          <a:xfrm>
            <a:off x="5000257" y="4344878"/>
            <a:ext cx="3414176"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26"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8" name="Straight Connector 27">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TextBox 26">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3"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34" name="Picture 3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479947389"/>
      </p:ext>
    </p:extLst>
  </p:cSld>
  <p:clrMapOvr>
    <a:masterClrMapping/>
  </p:clrMapOvr>
  <p:extLst mod="1">
    <p:ext uri="{DCECCB84-F9BA-43D5-87BE-67443E8EF086}">
      <p15:sldGuideLst xmlns:p15="http://schemas.microsoft.com/office/powerpoint/2012/main">
        <p15:guide id="1" pos="254">
          <p15:clr>
            <a:srgbClr val="FBAE40"/>
          </p15:clr>
        </p15:guide>
        <p15:guide id="2" orient="horz" pos="4252">
          <p15:clr>
            <a:srgbClr val="FBAE40"/>
          </p15:clr>
        </p15:guide>
        <p15:guide id="3" orient="horz" pos="3803">
          <p15:clr>
            <a:srgbClr val="FBAE40"/>
          </p15:clr>
        </p15:guide>
        <p15:guide id="4" orient="horz" pos="1050">
          <p15:clr>
            <a:srgbClr val="FBAE40"/>
          </p15:clr>
        </p15:guide>
        <p15:guide id="5" pos="2814">
          <p15:clr>
            <a:srgbClr val="FBAE40"/>
          </p15:clr>
        </p15:guide>
        <p15:guide id="6" pos="2942">
          <p15:clr>
            <a:srgbClr val="FBAE40"/>
          </p15:clr>
        </p15:guide>
        <p15:guide id="7" orient="horz" pos="2482">
          <p15:clr>
            <a:srgbClr val="FBAE40"/>
          </p15:clr>
        </p15:guide>
        <p15:guide id="8" orient="horz" pos="2338">
          <p15:clr>
            <a:srgbClr val="FBAE40"/>
          </p15:clr>
        </p15:guide>
        <p15:guide id="9" orient="horz" pos="432">
          <p15:clr>
            <a:srgbClr val="FBAE40"/>
          </p15:clr>
        </p15:guide>
        <p15:guide id="10" pos="5508">
          <p15:clr>
            <a:srgbClr val="FBAE40"/>
          </p15:clr>
        </p15:guide>
        <p15:guide id="11" pos="5369">
          <p15:clr>
            <a:srgbClr val="FBAE40"/>
          </p15:clr>
        </p15:guide>
        <p15:guide id="12" pos="527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Facts - 3 Related">
    <p:spTree>
      <p:nvGrpSpPr>
        <p:cNvPr id="1" name=""/>
        <p:cNvGrpSpPr/>
        <p:nvPr/>
      </p:nvGrpSpPr>
      <p:grpSpPr>
        <a:xfrm>
          <a:off x="0" y="0"/>
          <a:ext cx="0" cy="0"/>
          <a:chOff x="0" y="0"/>
          <a:chExt cx="0" cy="0"/>
        </a:xfrm>
      </p:grpSpPr>
      <p:grpSp>
        <p:nvGrpSpPr>
          <p:cNvPr id="3" name="Group 2"/>
          <p:cNvGrpSpPr/>
          <p:nvPr userDrawn="1"/>
        </p:nvGrpSpPr>
        <p:grpSpPr>
          <a:xfrm>
            <a:off x="407194" y="1665288"/>
            <a:ext cx="4223737" cy="2052000"/>
            <a:chOff x="542925" y="1665288"/>
            <a:chExt cx="5758291" cy="2170112"/>
          </a:xfrm>
        </p:grpSpPr>
        <p:sp>
          <p:nvSpPr>
            <p:cNvPr id="4" name="Rectangle 3"/>
            <p:cNvSpPr/>
            <p:nvPr/>
          </p:nvSpPr>
          <p:spPr>
            <a:xfrm>
              <a:off x="542925" y="1665288"/>
              <a:ext cx="5553075" cy="2170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j-lt"/>
              </a:endParaRPr>
            </a:p>
          </p:txBody>
        </p:sp>
        <p:sp>
          <p:nvSpPr>
            <p:cNvPr id="27" name="Triangle 26"/>
            <p:cNvSpPr/>
            <p:nvPr userDrawn="1"/>
          </p:nvSpPr>
          <p:spPr>
            <a:xfrm rot="5400000">
              <a:off x="6059966" y="3318348"/>
              <a:ext cx="266505" cy="21599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j-lt"/>
              </a:endParaRPr>
            </a:p>
          </p:txBody>
        </p:sp>
      </p:grpSp>
      <p:grpSp>
        <p:nvGrpSpPr>
          <p:cNvPr id="6" name="Group 5"/>
          <p:cNvGrpSpPr/>
          <p:nvPr userDrawn="1"/>
        </p:nvGrpSpPr>
        <p:grpSpPr>
          <a:xfrm>
            <a:off x="4670740" y="1665288"/>
            <a:ext cx="4073210" cy="2247806"/>
            <a:chOff x="6227654" y="1665288"/>
            <a:chExt cx="5430946" cy="2369060"/>
          </a:xfrm>
        </p:grpSpPr>
        <p:sp>
          <p:nvSpPr>
            <p:cNvPr id="7" name="Rectangle 6"/>
            <p:cNvSpPr/>
            <p:nvPr/>
          </p:nvSpPr>
          <p:spPr>
            <a:xfrm>
              <a:off x="6227654" y="1665288"/>
              <a:ext cx="5430946" cy="2170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j-lt"/>
              </a:endParaRPr>
            </a:p>
          </p:txBody>
        </p:sp>
        <p:sp>
          <p:nvSpPr>
            <p:cNvPr id="8" name="Triangle 7"/>
            <p:cNvSpPr/>
            <p:nvPr/>
          </p:nvSpPr>
          <p:spPr>
            <a:xfrm rot="10800000">
              <a:off x="6481437" y="3818354"/>
              <a:ext cx="250553" cy="2159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j-lt"/>
              </a:endParaRPr>
            </a:p>
          </p:txBody>
        </p:sp>
      </p:grpSp>
      <p:sp>
        <p:nvSpPr>
          <p:cNvPr id="13" name="Rectangle 12"/>
          <p:cNvSpPr/>
          <p:nvPr/>
        </p:nvSpPr>
        <p:spPr>
          <a:xfrm rot="10800000">
            <a:off x="2598771" y="3985545"/>
            <a:ext cx="4073210" cy="20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j-lt"/>
            </a:endParaRPr>
          </a:p>
        </p:txBody>
      </p:sp>
      <p:sp>
        <p:nvSpPr>
          <p:cNvPr id="15" name="Title 1"/>
          <p:cNvSpPr>
            <a:spLocks noGrp="1"/>
          </p:cNvSpPr>
          <p:nvPr userDrawn="1">
            <p:ph type="title"/>
          </p:nvPr>
        </p:nvSpPr>
        <p:spPr>
          <a:xfrm>
            <a:off x="402270" y="476720"/>
            <a:ext cx="7977349" cy="768545"/>
          </a:xfrm>
        </p:spPr>
        <p:txBody>
          <a:bodyPr>
            <a:normAutofit/>
          </a:bodyPr>
          <a:lstStyle>
            <a:lvl1pPr>
              <a:defRPr sz="3600" b="1">
                <a:solidFill>
                  <a:schemeClr val="accent1"/>
                </a:solidFill>
                <a:latin typeface="+mj-lt"/>
              </a:defRPr>
            </a:lvl1pPr>
          </a:lstStyle>
          <a:p>
            <a:r>
              <a:rPr lang="en-US"/>
              <a:t>Click to edit Master title style</a:t>
            </a:r>
            <a:endParaRPr lang="en-GB"/>
          </a:p>
        </p:txBody>
      </p:sp>
      <p:sp>
        <p:nvSpPr>
          <p:cNvPr id="16" name="Text Placeholder 24"/>
          <p:cNvSpPr>
            <a:spLocks noGrp="1"/>
          </p:cNvSpPr>
          <p:nvPr userDrawn="1">
            <p:ph type="body" sz="quarter" idx="13"/>
          </p:nvPr>
        </p:nvSpPr>
        <p:spPr>
          <a:xfrm>
            <a:off x="736710" y="2024621"/>
            <a:ext cx="3414176"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dirty="0"/>
              <a:t>Click to edit Master text styles</a:t>
            </a:r>
            <a:endParaRPr lang="en-GB" dirty="0"/>
          </a:p>
        </p:txBody>
      </p:sp>
      <p:sp>
        <p:nvSpPr>
          <p:cNvPr id="17" name="Text Placeholder 24"/>
          <p:cNvSpPr>
            <a:spLocks noGrp="1"/>
          </p:cNvSpPr>
          <p:nvPr userDrawn="1">
            <p:ph type="body" sz="quarter" idx="14"/>
          </p:nvPr>
        </p:nvSpPr>
        <p:spPr>
          <a:xfrm>
            <a:off x="5000257" y="2024621"/>
            <a:ext cx="3414176"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19" name="Text Placeholder 24"/>
          <p:cNvSpPr>
            <a:spLocks noGrp="1"/>
          </p:cNvSpPr>
          <p:nvPr userDrawn="1">
            <p:ph type="body" sz="quarter" idx="16"/>
          </p:nvPr>
        </p:nvSpPr>
        <p:spPr>
          <a:xfrm>
            <a:off x="2928288" y="4344878"/>
            <a:ext cx="3414176" cy="1333334"/>
          </a:xfrm>
        </p:spPr>
        <p:txBody>
          <a:bodyPr anchor="ctr">
            <a:normAutofit/>
          </a:bodyPr>
          <a:lstStyle>
            <a:lvl1pPr marL="0" indent="0">
              <a:buNone/>
              <a:defRPr sz="135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28" name="Triangle 27"/>
          <p:cNvSpPr/>
          <p:nvPr userDrawn="1"/>
        </p:nvSpPr>
        <p:spPr>
          <a:xfrm>
            <a:off x="4094498" y="3779737"/>
            <a:ext cx="189000" cy="2112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j-lt"/>
            </a:endParaRPr>
          </a:p>
        </p:txBody>
      </p:sp>
      <p:sp>
        <p:nvSpPr>
          <p:cNvPr id="14" name="Slide Number Placeholder 5">
            <a:extLst>
              <a:ext uri="{FF2B5EF4-FFF2-40B4-BE49-F238E27FC236}">
                <a16:creationId xmlns:a16="http://schemas.microsoft.com/office/drawing/2014/main" id="{50E3D7A6-8AF8-4589-93D3-FC00F3294A9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8" name="Straight Connector 27">
            <a:extLst>
              <a:ext uri="{FF2B5EF4-FFF2-40B4-BE49-F238E27FC236}">
                <a16:creationId xmlns:a16="http://schemas.microsoft.com/office/drawing/2014/main" id="{FFDC0C92-8485-415C-B97E-B328795A4CB4}"/>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extBox 24">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6"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2073332206"/>
      </p:ext>
    </p:extLst>
  </p:cSld>
  <p:clrMapOvr>
    <a:masterClrMapping/>
  </p:clrMapOvr>
  <p:extLst mod="1">
    <p:ext uri="{DCECCB84-F9BA-43D5-87BE-67443E8EF086}">
      <p15:sldGuideLst xmlns:p15="http://schemas.microsoft.com/office/powerpoint/2012/main">
        <p15:guide id="1" pos="254">
          <p15:clr>
            <a:srgbClr val="FBAE40"/>
          </p15:clr>
        </p15:guide>
        <p15:guide id="2" orient="horz" pos="4252">
          <p15:clr>
            <a:srgbClr val="FBAE40"/>
          </p15:clr>
        </p15:guide>
        <p15:guide id="3" orient="horz" pos="3795">
          <p15:clr>
            <a:srgbClr val="FBAE40"/>
          </p15:clr>
        </p15:guide>
        <p15:guide id="4" orient="horz" pos="2507">
          <p15:clr>
            <a:srgbClr val="FBAE40"/>
          </p15:clr>
        </p15:guide>
        <p15:guide id="5" orient="horz" pos="2338">
          <p15:clr>
            <a:srgbClr val="FBAE40"/>
          </p15:clr>
        </p15:guide>
        <p15:guide id="6" orient="horz" pos="1050">
          <p15:clr>
            <a:srgbClr val="FBAE40"/>
          </p15:clr>
        </p15:guide>
        <p15:guide id="7" pos="2814">
          <p15:clr>
            <a:srgbClr val="FBAE40"/>
          </p15:clr>
        </p15:guide>
        <p15:guide id="8" pos="2942">
          <p15:clr>
            <a:srgbClr val="FBAE40"/>
          </p15:clr>
        </p15:guide>
        <p15:guide id="9" pos="5369">
          <p15:clr>
            <a:srgbClr val="FBAE40"/>
          </p15:clr>
        </p15:guide>
        <p15:guide id="10" pos="5279">
          <p15:clr>
            <a:srgbClr val="FBAE40"/>
          </p15:clr>
        </p15:guide>
        <p15:guide id="11" pos="5508">
          <p15:clr>
            <a:srgbClr val="FBAE40"/>
          </p15:clr>
        </p15:guide>
        <p15:guide id="12" orient="horz" pos="43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Facts - 1 Important + 2 Minor">
    <p:spTree>
      <p:nvGrpSpPr>
        <p:cNvPr id="1" name=""/>
        <p:cNvGrpSpPr/>
        <p:nvPr/>
      </p:nvGrpSpPr>
      <p:grpSpPr>
        <a:xfrm>
          <a:off x="0" y="0"/>
          <a:ext cx="0" cy="0"/>
          <a:chOff x="0" y="0"/>
          <a:chExt cx="0" cy="0"/>
        </a:xfrm>
      </p:grpSpPr>
      <p:sp>
        <p:nvSpPr>
          <p:cNvPr id="2" name="Title 1"/>
          <p:cNvSpPr>
            <a:spLocks noGrp="1"/>
          </p:cNvSpPr>
          <p:nvPr>
            <p:ph type="title"/>
          </p:nvPr>
        </p:nvSpPr>
        <p:spPr>
          <a:xfrm>
            <a:off x="402270" y="476720"/>
            <a:ext cx="7977349" cy="768545"/>
          </a:xfrm>
        </p:spPr>
        <p:txBody>
          <a:bodyPr>
            <a:normAutofit/>
          </a:bodyPr>
          <a:lstStyle>
            <a:lvl1pPr>
              <a:defRPr sz="3600" b="1">
                <a:solidFill>
                  <a:schemeClr val="accent1"/>
                </a:solidFill>
                <a:latin typeface="+mj-lt"/>
              </a:defRPr>
            </a:lvl1pPr>
          </a:lstStyle>
          <a:p>
            <a:r>
              <a:rPr lang="en-US"/>
              <a:t>Click to edit Master title style</a:t>
            </a:r>
            <a:endParaRPr lang="en-GB"/>
          </a:p>
        </p:txBody>
      </p:sp>
      <p:sp>
        <p:nvSpPr>
          <p:cNvPr id="4" name="Text Placeholder 24"/>
          <p:cNvSpPr>
            <a:spLocks noGrp="1"/>
          </p:cNvSpPr>
          <p:nvPr>
            <p:ph type="body" sz="quarter" idx="13"/>
          </p:nvPr>
        </p:nvSpPr>
        <p:spPr>
          <a:xfrm>
            <a:off x="401571" y="1652338"/>
            <a:ext cx="4170429" cy="4362700"/>
          </a:xfrm>
          <a:solidFill>
            <a:schemeClr val="accent1"/>
          </a:solidFill>
          <a:ln>
            <a:noFill/>
          </a:ln>
        </p:spPr>
        <p:txBody>
          <a:bodyPr lIns="396000" tIns="360000" rIns="396000">
            <a:normAutofit/>
          </a:bodyPr>
          <a:lstStyle>
            <a:lvl1pPr marL="0" indent="0">
              <a:buNone/>
              <a:defRPr sz="1800" b="1">
                <a:solidFill>
                  <a:schemeClr val="bg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dirty="0"/>
              <a:t>Click to edit Master text styles</a:t>
            </a:r>
            <a:endParaRPr lang="en-GB" dirty="0"/>
          </a:p>
        </p:txBody>
      </p:sp>
      <p:sp>
        <p:nvSpPr>
          <p:cNvPr id="6" name="Text Placeholder 24"/>
          <p:cNvSpPr>
            <a:spLocks noGrp="1"/>
          </p:cNvSpPr>
          <p:nvPr>
            <p:ph type="body" sz="quarter" idx="22"/>
          </p:nvPr>
        </p:nvSpPr>
        <p:spPr>
          <a:xfrm>
            <a:off x="4827671" y="1652338"/>
            <a:ext cx="3913271" cy="2089484"/>
          </a:xfrm>
          <a:solidFill>
            <a:schemeClr val="accent2">
              <a:lumMod val="20000"/>
              <a:lumOff val="80000"/>
            </a:schemeClr>
          </a:solidFill>
          <a:ln>
            <a:noFill/>
          </a:ln>
        </p:spPr>
        <p:txBody>
          <a:bodyPr lIns="396000" tIns="360000" rIns="396000">
            <a:normAutofit/>
          </a:bodyPr>
          <a:lstStyle>
            <a:lvl1pPr marL="0" indent="0">
              <a:buNone/>
              <a:defRPr sz="1350">
                <a:solidFill>
                  <a:schemeClr val="accent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7" name="Text Placeholder 24"/>
          <p:cNvSpPr>
            <a:spLocks noGrp="1"/>
          </p:cNvSpPr>
          <p:nvPr>
            <p:ph type="body" sz="quarter" idx="23"/>
          </p:nvPr>
        </p:nvSpPr>
        <p:spPr>
          <a:xfrm>
            <a:off x="4827671" y="3925554"/>
            <a:ext cx="3913271" cy="2089484"/>
          </a:xfrm>
          <a:solidFill>
            <a:schemeClr val="accent5">
              <a:lumMod val="40000"/>
              <a:lumOff val="60000"/>
            </a:schemeClr>
          </a:solidFill>
          <a:ln>
            <a:noFill/>
          </a:ln>
        </p:spPr>
        <p:txBody>
          <a:bodyPr lIns="396000" tIns="360000" rIns="396000">
            <a:normAutofit/>
          </a:bodyPr>
          <a:lstStyle>
            <a:lvl1pPr marL="0" indent="0">
              <a:buNone/>
              <a:defRPr sz="1350">
                <a:solidFill>
                  <a:schemeClr val="accent1"/>
                </a:solidFill>
                <a:latin typeface="+mj-lt"/>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endParaRPr lang="en-GB"/>
          </a:p>
        </p:txBody>
      </p:sp>
      <p:sp>
        <p:nvSpPr>
          <p:cNvPr id="13"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5" name="Straight Connector 14">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9841B22E-CC3E-4590-985A-07B79DE1A01E}"/>
              </a:ext>
            </a:extLst>
          </p:cNvPr>
          <p:cNvSpPr>
            <a:spLocks noGrp="1"/>
          </p:cNvSpPr>
          <p:nvPr>
            <p:ph type="body" sz="quarter" idx="21"/>
          </p:nvPr>
        </p:nvSpPr>
        <p:spPr>
          <a:xfrm>
            <a:off x="399600" y="5885727"/>
            <a:ext cx="4172400" cy="173930"/>
          </a:xfrm>
          <a:solidFill>
            <a:schemeClr val="accent5"/>
          </a:solidFill>
        </p:spPr>
        <p:txBody>
          <a:bodyPr lIns="396000" rIns="396000" anchor="ctr">
            <a:noAutofit/>
          </a:bodyPr>
          <a:lstStyle>
            <a:lvl1pPr marL="0" indent="0">
              <a:buNone/>
              <a:defRPr sz="1100" b="1">
                <a:solidFill>
                  <a:schemeClr val="accent5"/>
                </a:solidFill>
                <a:latin typeface="+mj-lt"/>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endParaRPr lang="en-GB" dirty="0"/>
          </a:p>
        </p:txBody>
      </p:sp>
      <p:sp>
        <p:nvSpPr>
          <p:cNvPr id="14" name="Rectangle 13">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Box 19">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1"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3964776077"/>
      </p:ext>
    </p:extLst>
  </p:cSld>
  <p:clrMapOvr>
    <a:masterClrMapping/>
  </p:clrMapOvr>
  <p:extLst mod="1">
    <p:ext uri="{DCECCB84-F9BA-43D5-87BE-67443E8EF086}">
      <p15:sldGuideLst xmlns:p15="http://schemas.microsoft.com/office/powerpoint/2012/main">
        <p15:guide id="1" orient="horz" pos="4252">
          <p15:clr>
            <a:srgbClr val="FBAE40"/>
          </p15:clr>
        </p15:guide>
        <p15:guide id="2" pos="254">
          <p15:clr>
            <a:srgbClr val="FBAE40"/>
          </p15:clr>
        </p15:guide>
        <p15:guide id="3" pos="2878">
          <p15:clr>
            <a:srgbClr val="FBAE40"/>
          </p15:clr>
        </p15:guide>
        <p15:guide id="4" pos="3043">
          <p15:clr>
            <a:srgbClr val="FBAE40"/>
          </p15:clr>
        </p15:guide>
        <p15:guide id="5" pos="5508">
          <p15:clr>
            <a:srgbClr val="FBAE40"/>
          </p15:clr>
        </p15:guide>
        <p15:guide id="6" pos="5369">
          <p15:clr>
            <a:srgbClr val="FBAE40"/>
          </p15:clr>
        </p15:guide>
        <p15:guide id="7" pos="5279">
          <p15:clr>
            <a:srgbClr val="FBAE40"/>
          </p15:clr>
        </p15:guide>
        <p15:guide id="8" orient="horz" pos="3786">
          <p15:clr>
            <a:srgbClr val="FBAE40"/>
          </p15:clr>
        </p15:guide>
        <p15:guide id="9" orient="horz" pos="1042">
          <p15:clr>
            <a:srgbClr val="FBAE40"/>
          </p15:clr>
        </p15:guide>
        <p15:guide id="10" orient="horz" pos="2355">
          <p15:clr>
            <a:srgbClr val="FBAE40"/>
          </p15:clr>
        </p15:guide>
        <p15:guide id="11" orient="horz" pos="2473">
          <p15:clr>
            <a:srgbClr val="FBAE40"/>
          </p15:clr>
        </p15:guide>
        <p15:guide id="12" orient="horz" pos="43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Facts - 1 Important + 2 Related">
    <p:spTree>
      <p:nvGrpSpPr>
        <p:cNvPr id="1" name=""/>
        <p:cNvGrpSpPr/>
        <p:nvPr/>
      </p:nvGrpSpPr>
      <p:grpSpPr>
        <a:xfrm>
          <a:off x="0" y="0"/>
          <a:ext cx="0" cy="0"/>
          <a:chOff x="0" y="0"/>
          <a:chExt cx="0" cy="0"/>
        </a:xfrm>
      </p:grpSpPr>
      <p:cxnSp>
        <p:nvCxnSpPr>
          <p:cNvPr id="25" name="Straight Connector 24"/>
          <p:cNvCxnSpPr/>
          <p:nvPr userDrawn="1"/>
        </p:nvCxnSpPr>
        <p:spPr>
          <a:xfrm>
            <a:off x="3474119" y="4832685"/>
            <a:ext cx="2794334"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02270" y="476720"/>
            <a:ext cx="7977349" cy="768545"/>
          </a:xfrm>
        </p:spPr>
        <p:txBody>
          <a:bodyPr>
            <a:normAutofit/>
          </a:bodyPr>
          <a:lstStyle>
            <a:lvl1pPr>
              <a:defRPr sz="3600" b="1">
                <a:solidFill>
                  <a:schemeClr val="accent1"/>
                </a:solidFill>
                <a:latin typeface="+mj-lt"/>
              </a:defRPr>
            </a:lvl1pPr>
          </a:lstStyle>
          <a:p>
            <a:r>
              <a:rPr lang="en-US"/>
              <a:t>Click to edit Master title style</a:t>
            </a:r>
            <a:endParaRPr lang="en-GB"/>
          </a:p>
        </p:txBody>
      </p:sp>
      <p:sp>
        <p:nvSpPr>
          <p:cNvPr id="4" name="Text Placeholder 3"/>
          <p:cNvSpPr>
            <a:spLocks noGrp="1"/>
          </p:cNvSpPr>
          <p:nvPr>
            <p:ph type="body" sz="quarter" idx="10"/>
          </p:nvPr>
        </p:nvSpPr>
        <p:spPr>
          <a:xfrm>
            <a:off x="402270" y="2110681"/>
            <a:ext cx="3600000" cy="3600000"/>
          </a:xfrm>
          <a:prstGeom prst="ellipse">
            <a:avLst/>
          </a:prstGeom>
          <a:solidFill>
            <a:schemeClr val="accent1"/>
          </a:solidFill>
          <a:effectLst>
            <a:softEdge rad="0"/>
          </a:effectLst>
        </p:spPr>
        <p:txBody>
          <a:bodyPr anchor="ctr">
            <a:noAutofit/>
          </a:bodyPr>
          <a:lstStyle>
            <a:lvl1pPr marL="0" indent="0" algn="ctr">
              <a:buNone/>
              <a:defRPr sz="2000" b="1">
                <a:solidFill>
                  <a:schemeClr val="bg1"/>
                </a:solidFill>
                <a:latin typeface="+mj-lt"/>
              </a:defRPr>
            </a:lvl1pPr>
            <a:lvl2pPr marL="342900" indent="0" algn="ctr">
              <a:buNone/>
              <a:defRPr b="1">
                <a:solidFill>
                  <a:schemeClr val="bg1"/>
                </a:solidFill>
              </a:defRPr>
            </a:lvl2pPr>
            <a:lvl3pPr marL="685800" indent="0" algn="ctr">
              <a:buNone/>
              <a:defRPr b="1">
                <a:solidFill>
                  <a:schemeClr val="bg1"/>
                </a:solidFill>
              </a:defRPr>
            </a:lvl3pPr>
            <a:lvl4pPr marL="1028700" indent="0" algn="ctr">
              <a:buNone/>
              <a:defRPr b="1">
                <a:solidFill>
                  <a:schemeClr val="bg1"/>
                </a:solidFill>
              </a:defRPr>
            </a:lvl4pPr>
            <a:lvl5pPr marL="1371600" indent="0" algn="ctr">
              <a:buNone/>
              <a:defRPr b="1">
                <a:solidFill>
                  <a:schemeClr val="bg1"/>
                </a:solidFill>
              </a:defRPr>
            </a:lvl5pPr>
          </a:lstStyle>
          <a:p>
            <a:pPr lvl="0"/>
            <a:r>
              <a:rPr lang="en-US" dirty="0"/>
              <a:t>Click to edit Master text styles</a:t>
            </a:r>
          </a:p>
        </p:txBody>
      </p:sp>
      <p:sp>
        <p:nvSpPr>
          <p:cNvPr id="21" name="Text Placeholder 20"/>
          <p:cNvSpPr>
            <a:spLocks noGrp="1"/>
          </p:cNvSpPr>
          <p:nvPr>
            <p:ph type="body" sz="quarter" idx="11"/>
          </p:nvPr>
        </p:nvSpPr>
        <p:spPr>
          <a:xfrm>
            <a:off x="4254068" y="1652337"/>
            <a:ext cx="2520000" cy="2520000"/>
          </a:xfrm>
          <a:prstGeom prst="ellipse">
            <a:avLst/>
          </a:prstGeom>
          <a:solidFill>
            <a:schemeClr val="accent2">
              <a:lumMod val="20000"/>
              <a:lumOff val="80000"/>
            </a:schemeClr>
          </a:solidFill>
        </p:spPr>
        <p:txBody>
          <a:bodyPr anchor="ctr">
            <a:noAutofit/>
          </a:bodyPr>
          <a:lstStyle>
            <a:lvl1pPr marL="0" indent="0" algn="ctr">
              <a:buNone/>
              <a:defRPr sz="1400">
                <a:solidFill>
                  <a:schemeClr val="accent1"/>
                </a:solidFill>
                <a:latin typeface="+mj-lt"/>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stStyle>
          <a:p>
            <a:pPr lvl="0"/>
            <a:r>
              <a:rPr lang="en-US" dirty="0"/>
              <a:t>Click to edit Master text styles</a:t>
            </a:r>
            <a:endParaRPr lang="en-GB" dirty="0"/>
          </a:p>
        </p:txBody>
      </p:sp>
      <p:sp>
        <p:nvSpPr>
          <p:cNvPr id="22" name="Text Placeholder 20"/>
          <p:cNvSpPr>
            <a:spLocks noGrp="1"/>
          </p:cNvSpPr>
          <p:nvPr>
            <p:ph type="body" sz="quarter" idx="12"/>
          </p:nvPr>
        </p:nvSpPr>
        <p:spPr>
          <a:xfrm>
            <a:off x="6255446" y="3549992"/>
            <a:ext cx="2520000" cy="2520000"/>
          </a:xfrm>
          <a:prstGeom prst="ellipse">
            <a:avLst/>
          </a:prstGeom>
          <a:solidFill>
            <a:schemeClr val="accent2">
              <a:lumMod val="20000"/>
              <a:lumOff val="80000"/>
            </a:schemeClr>
          </a:solidFill>
        </p:spPr>
        <p:txBody>
          <a:bodyPr anchor="ctr">
            <a:noAutofit/>
          </a:bodyPr>
          <a:lstStyle>
            <a:lvl1pPr marL="0" indent="0" algn="ctr">
              <a:buNone/>
              <a:defRPr sz="1400">
                <a:solidFill>
                  <a:schemeClr val="accent1"/>
                </a:solidFill>
                <a:latin typeface="+mj-lt"/>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stStyle>
          <a:p>
            <a:pPr lvl="0"/>
            <a:r>
              <a:rPr lang="en-US"/>
              <a:t>Click to edit Master text styles</a:t>
            </a:r>
            <a:endParaRPr lang="en-GB"/>
          </a:p>
        </p:txBody>
      </p:sp>
      <p:cxnSp>
        <p:nvCxnSpPr>
          <p:cNvPr id="24" name="Straight Connector 23"/>
          <p:cNvCxnSpPr/>
          <p:nvPr userDrawn="1"/>
        </p:nvCxnSpPr>
        <p:spPr>
          <a:xfrm>
            <a:off x="3474119" y="2851484"/>
            <a:ext cx="77995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6" name="Straight Connector 15">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extBox 22">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6" name="Footer Placeholder 1"/>
          <p:cNvSpPr>
            <a:spLocks noGrp="1"/>
          </p:cNvSpPr>
          <p:nvPr>
            <p:ph type="ftr" sz="quarter" idx="13"/>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2845889180"/>
      </p:ext>
    </p:extLst>
  </p:cSld>
  <p:clrMapOvr>
    <a:masterClrMapping/>
  </p:clrMapOvr>
  <p:extLst mod="1">
    <p:ext uri="{DCECCB84-F9BA-43D5-87BE-67443E8EF086}">
      <p15:sldGuideLst xmlns:p15="http://schemas.microsoft.com/office/powerpoint/2012/main">
        <p15:guide id="1" orient="horz" pos="3786">
          <p15:clr>
            <a:srgbClr val="FBAE40"/>
          </p15:clr>
        </p15:guide>
        <p15:guide id="2" pos="254">
          <p15:clr>
            <a:srgbClr val="FBAE40"/>
          </p15:clr>
        </p15:guide>
        <p15:guide id="3" orient="horz" pos="1042">
          <p15:clr>
            <a:srgbClr val="FBAE40"/>
          </p15:clr>
        </p15:guide>
        <p15:guide id="4" pos="2312">
          <p15:clr>
            <a:srgbClr val="FBAE40"/>
          </p15:clr>
        </p15:guide>
        <p15:guide id="5" pos="5369">
          <p15:clr>
            <a:srgbClr val="FBAE40"/>
          </p15:clr>
        </p15:guide>
        <p15:guide id="6" pos="5508">
          <p15:clr>
            <a:srgbClr val="FBAE40"/>
          </p15:clr>
        </p15:guide>
        <p15:guide id="7" pos="5279">
          <p15:clr>
            <a:srgbClr val="FBAE40"/>
          </p15:clr>
        </p15:guide>
        <p15:guide id="8" orient="horz" pos="4252">
          <p15:clr>
            <a:srgbClr val="FBAE40"/>
          </p15:clr>
        </p15:guide>
        <p15:guide id="9" orient="horz" pos="43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UAB Fac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pic>
        <p:nvPicPr>
          <p:cNvPr id="13" name="Graphic 10">
            <a:extLst>
              <a:ext uri="{FF2B5EF4-FFF2-40B4-BE49-F238E27FC236}">
                <a16:creationId xmlns:a16="http://schemas.microsoft.com/office/drawing/2014/main" id="{B8875D2C-4EA2-4925-8688-7EF800790A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t="10680" r="5495" b="15282"/>
          <a:stretch/>
        </p:blipFill>
        <p:spPr>
          <a:xfrm>
            <a:off x="2662227" y="0"/>
            <a:ext cx="8753856" cy="6858000"/>
          </a:xfrm>
          <a:prstGeom prst="rect">
            <a:avLst/>
          </a:prstGeom>
        </p:spPr>
      </p:pic>
      <p:sp>
        <p:nvSpPr>
          <p:cNvPr id="4" name="Rectangle 3">
            <a:extLst>
              <a:ext uri="{FF2B5EF4-FFF2-40B4-BE49-F238E27FC236}">
                <a16:creationId xmlns:a16="http://schemas.microsoft.com/office/drawing/2014/main" id="{30EFEBCC-0D5B-EB4B-83EF-3BC2B129F595}"/>
              </a:ext>
            </a:extLst>
          </p:cNvPr>
          <p:cNvSpPr/>
          <p:nvPr userDrawn="1"/>
        </p:nvSpPr>
        <p:spPr>
          <a:xfrm>
            <a:off x="571500" y="1781994"/>
            <a:ext cx="7942456" cy="4111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3"/>
              </a:solidFill>
              <a:latin typeface="+mj-lt"/>
            </a:endParaRPr>
          </a:p>
        </p:txBody>
      </p:sp>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928339" y="2196775"/>
            <a:ext cx="7228778" cy="3281521"/>
          </a:xfrm>
        </p:spPr>
        <p:txBody>
          <a:bodyPr anchor="ctr">
            <a:normAutofit/>
          </a:bodyPr>
          <a:lstStyle>
            <a:lvl1pPr marL="0" indent="0" algn="l">
              <a:buNone/>
              <a:defRPr sz="2700" b="1">
                <a:solidFill>
                  <a:schemeClr val="accent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UAB Fact - 1</a:t>
            </a:r>
          </a:p>
        </p:txBody>
      </p:sp>
      <p:pic>
        <p:nvPicPr>
          <p:cNvPr id="8" name="Graphic 8">
            <a:extLst>
              <a:ext uri="{FF2B5EF4-FFF2-40B4-BE49-F238E27FC236}">
                <a16:creationId xmlns:a16="http://schemas.microsoft.com/office/drawing/2014/main" id="{6A79829C-5A5E-4118-9C77-3E41B88C4E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576" y="928012"/>
            <a:ext cx="4734560" cy="416812"/>
          </a:xfrm>
          <a:prstGeom prst="rect">
            <a:avLst/>
          </a:prstGeom>
        </p:spPr>
      </p:pic>
      <p:sp>
        <p:nvSpPr>
          <p:cNvPr id="9" name="Footer Placeholder 4">
            <a:extLst>
              <a:ext uri="{FF2B5EF4-FFF2-40B4-BE49-F238E27FC236}">
                <a16:creationId xmlns:a16="http://schemas.microsoft.com/office/drawing/2014/main" id="{CF9EC9A0-A0AA-4D41-A33F-0FFBDF23E716}"/>
              </a:ext>
            </a:extLst>
          </p:cNvPr>
          <p:cNvSpPr>
            <a:spLocks noGrp="1"/>
          </p:cNvSpPr>
          <p:nvPr>
            <p:ph type="ftr" sz="quarter" idx="11"/>
          </p:nvPr>
        </p:nvSpPr>
        <p:spPr>
          <a:xfrm>
            <a:off x="495436" y="1364473"/>
            <a:ext cx="6856545" cy="293296"/>
          </a:xfrm>
        </p:spPr>
        <p:txBody>
          <a:bodyPr/>
          <a:lstStyle>
            <a:lvl1pPr algn="l">
              <a:defRPr sz="1000">
                <a:solidFill>
                  <a:schemeClr val="bg1"/>
                </a:solidFill>
                <a:latin typeface="+mj-lt"/>
              </a:defRPr>
            </a:lvl1pPr>
          </a:lstStyle>
          <a:p>
            <a:r>
              <a:rPr lang="en-GB" smtClean="0"/>
              <a:t>SCHOOL OF -MEDICINE</a:t>
            </a:r>
            <a:endParaRPr lang="en-GB" dirty="0"/>
          </a:p>
        </p:txBody>
      </p:sp>
    </p:spTree>
    <p:extLst>
      <p:ext uri="{BB962C8B-B14F-4D97-AF65-F5344CB8AC3E}">
        <p14:creationId xmlns:p14="http://schemas.microsoft.com/office/powerpoint/2010/main" val="1253459392"/>
      </p:ext>
    </p:extLst>
  </p:cSld>
  <p:clrMapOvr>
    <a:masterClrMapping/>
  </p:clrMapOvr>
  <p:extLst mod="1">
    <p:ext uri="{DCECCB84-F9BA-43D5-87BE-67443E8EF086}">
      <p15:sldGuideLst xmlns:p15="http://schemas.microsoft.com/office/powerpoint/2012/main">
        <p15:guide id="1" pos="362">
          <p15:clr>
            <a:srgbClr val="FBAE40"/>
          </p15:clr>
        </p15:guide>
        <p15:guide id="2" orient="horz" pos="3710">
          <p15:clr>
            <a:srgbClr val="FBAE40"/>
          </p15:clr>
        </p15:guide>
        <p15:guide id="3" pos="5356">
          <p15:clr>
            <a:srgbClr val="FBAE40"/>
          </p15:clr>
        </p15:guide>
        <p15:guide id="4" orient="horz" pos="584">
          <p15:clr>
            <a:srgbClr val="FBAE40"/>
          </p15:clr>
        </p15:guide>
        <p15:guide id="5" orient="horz" pos="99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UAB Fact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575073" y="2256918"/>
            <a:ext cx="7987902" cy="3571454"/>
          </a:xfrm>
        </p:spPr>
        <p:txBody>
          <a:bodyPr anchor="t">
            <a:normAutofit/>
          </a:bodyPr>
          <a:lstStyle>
            <a:lvl1pPr marL="0" indent="0" algn="l">
              <a:buNone/>
              <a:defRPr sz="2700" b="1">
                <a:solidFill>
                  <a:schemeClr val="accent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UAB Fact - 2</a:t>
            </a:r>
          </a:p>
        </p:txBody>
      </p:sp>
      <p:pic>
        <p:nvPicPr>
          <p:cNvPr id="5" name="Graphic 10">
            <a:extLst>
              <a:ext uri="{FF2B5EF4-FFF2-40B4-BE49-F238E27FC236}">
                <a16:creationId xmlns:a16="http://schemas.microsoft.com/office/drawing/2014/main" id="{46D5A173-9511-4C17-90E5-91E20FC1F3D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t="10680" r="5495" b="15282"/>
          <a:stretch/>
        </p:blipFill>
        <p:spPr>
          <a:xfrm>
            <a:off x="2578607" y="0"/>
            <a:ext cx="8753856" cy="6858000"/>
          </a:xfrm>
          <a:prstGeom prst="rect">
            <a:avLst/>
          </a:prstGeom>
        </p:spPr>
      </p:pic>
    </p:spTree>
    <p:extLst>
      <p:ext uri="{BB962C8B-B14F-4D97-AF65-F5344CB8AC3E}">
        <p14:creationId xmlns:p14="http://schemas.microsoft.com/office/powerpoint/2010/main" val="1252326009"/>
      </p:ext>
    </p:extLst>
  </p:cSld>
  <p:clrMapOvr>
    <a:masterClrMapping/>
  </p:clrMapOvr>
  <p:extLst>
    <p:ext uri="{DCECCB84-F9BA-43D5-87BE-67443E8EF086}">
      <p15:sldGuideLst xmlns:p15="http://schemas.microsoft.com/office/powerpoint/2012/main">
        <p15:guide id="1" pos="362">
          <p15:clr>
            <a:srgbClr val="FBAE40"/>
          </p15:clr>
        </p15:guide>
        <p15:guide id="2" orient="horz" pos="1423">
          <p15:clr>
            <a:srgbClr val="FBAE40"/>
          </p15:clr>
        </p15:guide>
        <p15:guide id="3" pos="5394">
          <p15:clr>
            <a:srgbClr val="FBAE40"/>
          </p15:clr>
        </p15:guide>
        <p15:guide id="4" orient="horz" pos="366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UAB Fact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8FE5E2-583D-3440-B3E2-B7A6D31591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878" t="17398" b="1437"/>
          <a:stretch/>
        </p:blipFill>
        <p:spPr>
          <a:xfrm>
            <a:off x="0" y="0"/>
            <a:ext cx="9144000" cy="6858000"/>
          </a:xfrm>
          <a:prstGeom prst="rect">
            <a:avLst/>
          </a:prstGeom>
        </p:spPr>
      </p:pic>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575072" y="1573213"/>
            <a:ext cx="7938884" cy="4303712"/>
          </a:xfrm>
          <a:solidFill>
            <a:schemeClr val="accent1">
              <a:alpha val="85000"/>
            </a:schemeClr>
          </a:solidFill>
        </p:spPr>
        <p:txBody>
          <a:bodyPr lIns="468000" tIns="468000" rIns="468000" bIns="468000" anchor="ctr">
            <a:normAutofit/>
          </a:bodyPr>
          <a:lstStyle>
            <a:lvl1pPr marL="0" indent="0" algn="l">
              <a:buNone/>
              <a:defRPr sz="2700" b="1">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UAB Fact  - 3</a:t>
            </a:r>
          </a:p>
        </p:txBody>
      </p:sp>
    </p:spTree>
    <p:extLst>
      <p:ext uri="{BB962C8B-B14F-4D97-AF65-F5344CB8AC3E}">
        <p14:creationId xmlns:p14="http://schemas.microsoft.com/office/powerpoint/2010/main" val="3856240252"/>
      </p:ext>
    </p:extLst>
  </p:cSld>
  <p:clrMapOvr>
    <a:masterClrMapping/>
  </p:clrMapOvr>
  <p:extLst>
    <p:ext uri="{DCECCB84-F9BA-43D5-87BE-67443E8EF086}">
      <p15:sldGuideLst xmlns:p15="http://schemas.microsoft.com/office/powerpoint/2012/main">
        <p15:guide id="1" orient="horz" pos="3702">
          <p15:clr>
            <a:srgbClr val="FBAE40"/>
          </p15:clr>
        </p15:guide>
        <p15:guide id="2" pos="362">
          <p15:clr>
            <a:srgbClr val="FBAE40"/>
          </p15:clr>
        </p15:guide>
        <p15:guide id="3" pos="5356">
          <p15:clr>
            <a:srgbClr val="FBAE40"/>
          </p15:clr>
        </p15:guide>
        <p15:guide id="4" orient="horz" pos="99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Quote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ubtitle 2">
            <a:extLst>
              <a:ext uri="{FF2B5EF4-FFF2-40B4-BE49-F238E27FC236}">
                <a16:creationId xmlns:a16="http://schemas.microsoft.com/office/drawing/2014/main" id="{E13A2D67-91F3-2946-BCCD-7D3373EEB483}"/>
              </a:ext>
            </a:extLst>
          </p:cNvPr>
          <p:cNvSpPr txBox="1">
            <a:spLocks/>
          </p:cNvSpPr>
          <p:nvPr userDrawn="1"/>
        </p:nvSpPr>
        <p:spPr>
          <a:xfrm>
            <a:off x="7960659" y="4013429"/>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dirty="0">
                <a:latin typeface="+mn-lt"/>
              </a:rPr>
              <a:t>”</a:t>
            </a:r>
          </a:p>
        </p:txBody>
      </p:sp>
      <p:sp>
        <p:nvSpPr>
          <p:cNvPr id="10" name="Subtitle 2">
            <a:extLst>
              <a:ext uri="{FF2B5EF4-FFF2-40B4-BE49-F238E27FC236}">
                <a16:creationId xmlns:a16="http://schemas.microsoft.com/office/drawing/2014/main" id="{33F74712-47DD-D445-BB61-E4279010D2FD}"/>
              </a:ext>
            </a:extLst>
          </p:cNvPr>
          <p:cNvSpPr txBox="1">
            <a:spLocks/>
          </p:cNvSpPr>
          <p:nvPr userDrawn="1"/>
        </p:nvSpPr>
        <p:spPr>
          <a:xfrm>
            <a:off x="657217" y="1889032"/>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dirty="0">
                <a:latin typeface="+mn-lt"/>
              </a:rPr>
              <a:t>“</a:t>
            </a:r>
          </a:p>
        </p:txBody>
      </p:sp>
      <p:sp>
        <p:nvSpPr>
          <p:cNvPr id="5"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143001" y="4834373"/>
            <a:ext cx="6858000" cy="544513"/>
          </a:xfrm>
        </p:spPr>
        <p:txBody>
          <a:bodyPr/>
          <a:lstStyle>
            <a:lvl1pPr marL="0" indent="0" algn="ctr">
              <a:buNone/>
              <a:defRPr b="1">
                <a:solidFill>
                  <a:schemeClr val="accent3"/>
                </a:solidFill>
                <a:latin typeface="+mn-lt"/>
              </a:defRPr>
            </a:lvl1pPr>
          </a:lstStyle>
          <a:p>
            <a:pPr lvl="0"/>
            <a:r>
              <a:rPr lang="en-US" dirty="0"/>
              <a:t>Author</a:t>
            </a:r>
          </a:p>
        </p:txBody>
      </p:sp>
      <p:sp>
        <p:nvSpPr>
          <p:cNvPr id="8" name="Title 1">
            <a:extLst>
              <a:ext uri="{FF2B5EF4-FFF2-40B4-BE49-F238E27FC236}">
                <a16:creationId xmlns:a16="http://schemas.microsoft.com/office/drawing/2014/main" id="{EA7D64EC-DA4C-BA4D-87B3-681A69F4563D}"/>
              </a:ext>
            </a:extLst>
          </p:cNvPr>
          <p:cNvSpPr>
            <a:spLocks noGrp="1"/>
          </p:cNvSpPr>
          <p:nvPr>
            <p:ph type="ctrTitle" hasCustomPrompt="1"/>
          </p:nvPr>
        </p:nvSpPr>
        <p:spPr>
          <a:xfrm>
            <a:off x="1139429" y="2355273"/>
            <a:ext cx="6858000" cy="1854262"/>
          </a:xfrm>
        </p:spPr>
        <p:txBody>
          <a:bodyPr anchor="ctr"/>
          <a:lstStyle>
            <a:lvl1pPr algn="ctr">
              <a:defRPr sz="4500" b="1">
                <a:solidFill>
                  <a:schemeClr val="bg1"/>
                </a:solidFill>
                <a:latin typeface="+mn-lt"/>
              </a:defRPr>
            </a:lvl1pPr>
          </a:lstStyle>
          <a:p>
            <a:r>
              <a:rPr lang="en-US" dirty="0"/>
              <a:t>Quote – Option 1</a:t>
            </a:r>
          </a:p>
        </p:txBody>
      </p:sp>
    </p:spTree>
    <p:extLst>
      <p:ext uri="{BB962C8B-B14F-4D97-AF65-F5344CB8AC3E}">
        <p14:creationId xmlns:p14="http://schemas.microsoft.com/office/powerpoint/2010/main" val="1150369344"/>
      </p:ext>
    </p:extLst>
  </p:cSld>
  <p:clrMapOvr>
    <a:masterClrMapping/>
  </p:clrMapOvr>
  <p:extLst>
    <p:ext uri="{DCECCB84-F9BA-43D5-87BE-67443E8EF086}">
      <p15:sldGuideLst xmlns:p15="http://schemas.microsoft.com/office/powerpoint/2012/main">
        <p15:guide id="1" pos="2880">
          <p15:clr>
            <a:srgbClr val="FBAE40"/>
          </p15:clr>
        </p15:guide>
        <p15:guide id="2" orient="horz" pos="1482">
          <p15:clr>
            <a:srgbClr val="FBAE40"/>
          </p15:clr>
        </p15:guide>
        <p15:guide id="3" orient="horz" pos="2651">
          <p15:clr>
            <a:srgbClr val="FBAE40"/>
          </p15:clr>
        </p15:guide>
        <p15:guide id="4" pos="718">
          <p15:clr>
            <a:srgbClr val="FBAE40"/>
          </p15:clr>
        </p15:guide>
        <p15:guide id="5" pos="5038">
          <p15:clr>
            <a:srgbClr val="FBAE40"/>
          </p15:clr>
        </p15:guide>
        <p15:guide id="6" orient="horz" pos="304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tro Slide - Gradient Picture Backgroun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27C0CC0-C774-0848-A11D-83E3655401BB}"/>
              </a:ext>
            </a:extLst>
          </p:cNvPr>
          <p:cNvSpPr/>
          <p:nvPr userDrawn="1"/>
        </p:nvSpPr>
        <p:spPr>
          <a:xfrm>
            <a:off x="0" y="0"/>
            <a:ext cx="9144000" cy="6858000"/>
          </a:xfrm>
          <a:prstGeom prst="rect">
            <a:avLst/>
          </a:prstGeom>
          <a:gradFill>
            <a:gsLst>
              <a:gs pos="70000">
                <a:srgbClr val="328A5E">
                  <a:alpha val="78000"/>
                </a:srgbClr>
              </a:gs>
              <a:gs pos="36000">
                <a:srgbClr val="006241"/>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TextBox 8">
            <a:extLst>
              <a:ext uri="{FF2B5EF4-FFF2-40B4-BE49-F238E27FC236}">
                <a16:creationId xmlns:a16="http://schemas.microsoft.com/office/drawing/2014/main" id="{1B7E0110-86FC-B542-B54F-1133FA61432F}"/>
              </a:ext>
            </a:extLst>
          </p:cNvPr>
          <p:cNvSpPr txBox="1"/>
          <p:nvPr userDrawn="1"/>
        </p:nvSpPr>
        <p:spPr>
          <a:xfrm>
            <a:off x="-2" y="-426745"/>
            <a:ext cx="9144002" cy="253916"/>
          </a:xfrm>
          <a:prstGeom prst="rect">
            <a:avLst/>
          </a:prstGeom>
          <a:solidFill>
            <a:schemeClr val="bg1"/>
          </a:solidFill>
        </p:spPr>
        <p:txBody>
          <a:bodyPr wrap="square" rtlCol="0">
            <a:spAutoFit/>
          </a:bodyPr>
          <a:lstStyle/>
          <a:p>
            <a:pPr algn="ctr"/>
            <a:r>
              <a:rPr lang="pl-PL" sz="1050" dirty="0">
                <a:solidFill>
                  <a:schemeClr val="accent2"/>
                </a:solidFill>
                <a:latin typeface="+mj-lt"/>
              </a:rPr>
              <a:t>To insert a background image, right-click on the slide – select FORMAT BACKGROUND &gt; Picture or texture fill</a:t>
            </a:r>
            <a:endParaRPr lang="bg-BG" sz="1050" dirty="0">
              <a:solidFill>
                <a:schemeClr val="accent2"/>
              </a:solidFill>
              <a:latin typeface="+mj-lt"/>
            </a:endParaRPr>
          </a:p>
        </p:txBody>
      </p:sp>
      <p:pic>
        <p:nvPicPr>
          <p:cNvPr id="10"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928012"/>
            <a:ext cx="4734560" cy="416812"/>
          </a:xfrm>
          <a:prstGeom prst="rect">
            <a:avLst/>
          </a:prstGeom>
        </p:spPr>
      </p:pic>
      <p:sp>
        <p:nvSpPr>
          <p:cNvPr id="13" name="Footer Placeholder 4"/>
          <p:cNvSpPr>
            <a:spLocks noGrp="1"/>
          </p:cNvSpPr>
          <p:nvPr>
            <p:ph type="ftr" sz="quarter" idx="11"/>
          </p:nvPr>
        </p:nvSpPr>
        <p:spPr>
          <a:xfrm>
            <a:off x="672860" y="1364473"/>
            <a:ext cx="6856720" cy="293296"/>
          </a:xfrm>
        </p:spPr>
        <p:txBody>
          <a:bodyPr/>
          <a:lstStyle>
            <a:lvl1pPr algn="l">
              <a:defRPr sz="1000">
                <a:solidFill>
                  <a:schemeClr val="bg1"/>
                </a:solidFill>
                <a:latin typeface="+mj-lt"/>
              </a:defRPr>
            </a:lvl1pPr>
          </a:lstStyle>
          <a:p>
            <a:r>
              <a:rPr lang="en-GB" smtClean="0"/>
              <a:t>SCHOOL OF -MEDICINE</a:t>
            </a:r>
            <a:endParaRPr lang="en-GB"/>
          </a:p>
        </p:txBody>
      </p:sp>
      <p:sp>
        <p:nvSpPr>
          <p:cNvPr id="14" name="Subtitle 2"/>
          <p:cNvSpPr>
            <a:spLocks noGrp="1"/>
          </p:cNvSpPr>
          <p:nvPr>
            <p:ph type="subTitle" idx="1"/>
          </p:nvPr>
        </p:nvSpPr>
        <p:spPr>
          <a:xfrm>
            <a:off x="762000" y="4333876"/>
            <a:ext cx="6762750"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Title 1"/>
          <p:cNvSpPr>
            <a:spLocks noGrp="1"/>
          </p:cNvSpPr>
          <p:nvPr>
            <p:ph type="ctrTitle" hasCustomPrompt="1"/>
          </p:nvPr>
        </p:nvSpPr>
        <p:spPr>
          <a:xfrm>
            <a:off x="762000" y="1830599"/>
            <a:ext cx="6762750" cy="2411202"/>
          </a:xfrm>
        </p:spPr>
        <p:txBody>
          <a:bodyPr lIns="0" tIns="36000" rIns="0" bIns="0" anchor="b"/>
          <a:lstStyle>
            <a:lvl1pPr marL="0" marR="0" indent="0" algn="l" defTabSz="914400" rtl="0" eaLnBrk="1" fontAlgn="auto" latinLnBrk="0" hangingPunct="1">
              <a:lnSpc>
                <a:spcPct val="8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Intro Slide – Gradient Picture Background</a:t>
            </a:r>
          </a:p>
        </p:txBody>
      </p:sp>
    </p:spTree>
    <p:extLst>
      <p:ext uri="{BB962C8B-B14F-4D97-AF65-F5344CB8AC3E}">
        <p14:creationId xmlns:p14="http://schemas.microsoft.com/office/powerpoint/2010/main" val="1518429199"/>
      </p:ext>
    </p:extLst>
  </p:cSld>
  <p:clrMapOvr>
    <a:masterClrMapping/>
  </p:clrMapOvr>
  <p:extLst mod="1">
    <p:ext uri="{DCECCB84-F9BA-43D5-87BE-67443E8EF086}">
      <p15:sldGuideLst xmlns:p15="http://schemas.microsoft.com/office/powerpoint/2012/main">
        <p15:guide id="1" pos="478">
          <p15:clr>
            <a:srgbClr val="FBAE40"/>
          </p15:clr>
        </p15:guide>
        <p15:guide id="2" orient="horz" pos="2546">
          <p15:clr>
            <a:srgbClr val="FBAE40"/>
          </p15:clr>
        </p15:guide>
        <p15:guide id="3" pos="4740">
          <p15:clr>
            <a:srgbClr val="FBAE40"/>
          </p15:clr>
        </p15:guide>
        <p15:guide id="4" orient="horz" pos="584">
          <p15:clr>
            <a:srgbClr val="FBAE40"/>
          </p15:clr>
        </p15:guide>
        <p15:guide id="5" orient="horz" pos="978">
          <p15:clr>
            <a:srgbClr val="FBAE40"/>
          </p15:clr>
        </p15:guide>
        <p15:guide id="6" orient="horz" pos="272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Quote – Option 1 - Mono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Graphic 10">
            <a:extLst>
              <a:ext uri="{FF2B5EF4-FFF2-40B4-BE49-F238E27FC236}">
                <a16:creationId xmlns:a16="http://schemas.microsoft.com/office/drawing/2014/main" id="{4057A37B-D6CE-4B27-BD27-4F6ABCD40F0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t="10680" r="5495" b="15282"/>
          <a:stretch/>
        </p:blipFill>
        <p:spPr>
          <a:xfrm>
            <a:off x="2662227" y="0"/>
            <a:ext cx="8753856" cy="6858000"/>
          </a:xfrm>
          <a:prstGeom prst="rect">
            <a:avLst/>
          </a:prstGeom>
        </p:spPr>
      </p:pic>
      <p:sp>
        <p:nvSpPr>
          <p:cNvPr id="14" name="Subtitle 2">
            <a:extLst>
              <a:ext uri="{FF2B5EF4-FFF2-40B4-BE49-F238E27FC236}">
                <a16:creationId xmlns:a16="http://schemas.microsoft.com/office/drawing/2014/main" id="{E13A2D67-91F3-2946-BCCD-7D3373EEB483}"/>
              </a:ext>
            </a:extLst>
          </p:cNvPr>
          <p:cNvSpPr txBox="1">
            <a:spLocks/>
          </p:cNvSpPr>
          <p:nvPr userDrawn="1"/>
        </p:nvSpPr>
        <p:spPr>
          <a:xfrm>
            <a:off x="7960659" y="4013429"/>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dirty="0">
                <a:latin typeface="+mn-lt"/>
              </a:rPr>
              <a:t>”</a:t>
            </a:r>
          </a:p>
        </p:txBody>
      </p:sp>
      <p:sp>
        <p:nvSpPr>
          <p:cNvPr id="16"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143001" y="4834373"/>
            <a:ext cx="6858000" cy="544513"/>
          </a:xfrm>
        </p:spPr>
        <p:txBody>
          <a:bodyPr/>
          <a:lstStyle>
            <a:lvl1pPr marL="0" indent="0" algn="ctr">
              <a:buNone/>
              <a:defRPr b="1">
                <a:solidFill>
                  <a:schemeClr val="accent3"/>
                </a:solidFill>
                <a:latin typeface="+mn-lt"/>
              </a:defRPr>
            </a:lvl1pPr>
          </a:lstStyle>
          <a:p>
            <a:pPr lvl="0"/>
            <a:r>
              <a:rPr lang="en-US" dirty="0"/>
              <a:t>Author</a:t>
            </a:r>
          </a:p>
        </p:txBody>
      </p:sp>
      <p:sp>
        <p:nvSpPr>
          <p:cNvPr id="10" name="Title 1">
            <a:extLst>
              <a:ext uri="{FF2B5EF4-FFF2-40B4-BE49-F238E27FC236}">
                <a16:creationId xmlns:a16="http://schemas.microsoft.com/office/drawing/2014/main" id="{10CFEA6F-993C-48F5-BABF-D2AE4C3AD388}"/>
              </a:ext>
            </a:extLst>
          </p:cNvPr>
          <p:cNvSpPr>
            <a:spLocks noGrp="1"/>
          </p:cNvSpPr>
          <p:nvPr>
            <p:ph type="ctrTitle" hasCustomPrompt="1"/>
          </p:nvPr>
        </p:nvSpPr>
        <p:spPr>
          <a:xfrm>
            <a:off x="1139429" y="2355273"/>
            <a:ext cx="6858000" cy="1854262"/>
          </a:xfrm>
        </p:spPr>
        <p:txBody>
          <a:bodyPr anchor="ctr"/>
          <a:lstStyle>
            <a:lvl1pPr algn="ctr">
              <a:defRPr sz="4500" b="1">
                <a:solidFill>
                  <a:schemeClr val="bg1"/>
                </a:solidFill>
                <a:latin typeface="+mn-lt"/>
              </a:defRPr>
            </a:lvl1pPr>
          </a:lstStyle>
          <a:p>
            <a:r>
              <a:rPr lang="en-US" dirty="0"/>
              <a:t>Quote – Option 1 Monogram</a:t>
            </a:r>
          </a:p>
        </p:txBody>
      </p:sp>
      <p:sp>
        <p:nvSpPr>
          <p:cNvPr id="9" name="Subtitle 2">
            <a:extLst>
              <a:ext uri="{FF2B5EF4-FFF2-40B4-BE49-F238E27FC236}">
                <a16:creationId xmlns:a16="http://schemas.microsoft.com/office/drawing/2014/main" id="{E65E39DA-6AE9-4451-8CA3-95DDB8E4FA3C}"/>
              </a:ext>
            </a:extLst>
          </p:cNvPr>
          <p:cNvSpPr txBox="1">
            <a:spLocks/>
          </p:cNvSpPr>
          <p:nvPr userDrawn="1"/>
        </p:nvSpPr>
        <p:spPr>
          <a:xfrm>
            <a:off x="657217" y="1889032"/>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dirty="0">
                <a:latin typeface="+mn-lt"/>
              </a:rPr>
              <a:t>“</a:t>
            </a:r>
          </a:p>
        </p:txBody>
      </p:sp>
    </p:spTree>
    <p:extLst>
      <p:ext uri="{BB962C8B-B14F-4D97-AF65-F5344CB8AC3E}">
        <p14:creationId xmlns:p14="http://schemas.microsoft.com/office/powerpoint/2010/main" val="1239668833"/>
      </p:ext>
    </p:extLst>
  </p:cSld>
  <p:clrMapOvr>
    <a:masterClrMapping/>
  </p:clrMapOvr>
  <p:extLst>
    <p:ext uri="{DCECCB84-F9BA-43D5-87BE-67443E8EF086}">
      <p15:sldGuideLst xmlns:p15="http://schemas.microsoft.com/office/powerpoint/2012/main">
        <p15:guide id="1" orient="horz" pos="1474">
          <p15:clr>
            <a:srgbClr val="FBAE40"/>
          </p15:clr>
        </p15:guide>
        <p15:guide id="2" pos="718">
          <p15:clr>
            <a:srgbClr val="FBAE40"/>
          </p15:clr>
        </p15:guide>
        <p15:guide id="3" pos="5045">
          <p15:clr>
            <a:srgbClr val="FBAE40"/>
          </p15:clr>
        </p15:guide>
        <p15:guide id="4" pos="2880">
          <p15:clr>
            <a:srgbClr val="FBAE40"/>
          </p15:clr>
        </p15:guide>
        <p15:guide id="5" orient="horz" pos="2651">
          <p15:clr>
            <a:srgbClr val="FBAE40"/>
          </p15:clr>
        </p15:guide>
        <p15:guide id="6" orient="horz" pos="304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Quote – Option 1 - Picture 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205B58-DB7E-8244-8533-249ABF49D5AE}"/>
              </a:ext>
            </a:extLst>
          </p:cNvPr>
          <p:cNvSpPr/>
          <p:nvPr userDrawn="1"/>
        </p:nvSpPr>
        <p:spPr>
          <a:xfrm>
            <a:off x="0" y="0"/>
            <a:ext cx="9144000" cy="6858000"/>
          </a:xfrm>
          <a:prstGeom prst="rect">
            <a:avLst/>
          </a:prstGeom>
          <a:solidFill>
            <a:srgbClr val="00624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11" name="TextBox 10">
            <a:extLst>
              <a:ext uri="{FF2B5EF4-FFF2-40B4-BE49-F238E27FC236}">
                <a16:creationId xmlns:a16="http://schemas.microsoft.com/office/drawing/2014/main" id="{36FC2C5F-A5E4-3C43-ABB2-297B20BE2613}"/>
              </a:ext>
            </a:extLst>
          </p:cNvPr>
          <p:cNvSpPr txBox="1"/>
          <p:nvPr userDrawn="1"/>
        </p:nvSpPr>
        <p:spPr>
          <a:xfrm>
            <a:off x="-2" y="-426745"/>
            <a:ext cx="9144002" cy="253916"/>
          </a:xfrm>
          <a:prstGeom prst="rect">
            <a:avLst/>
          </a:prstGeom>
          <a:solidFill>
            <a:schemeClr val="bg1"/>
          </a:solidFill>
        </p:spPr>
        <p:txBody>
          <a:bodyPr wrap="square" rtlCol="0">
            <a:spAutoFit/>
          </a:bodyPr>
          <a:lstStyle/>
          <a:p>
            <a:pPr algn="ctr"/>
            <a:r>
              <a:rPr lang="pl-PL" sz="1050" dirty="0">
                <a:solidFill>
                  <a:schemeClr val="accent2"/>
                </a:solidFill>
                <a:latin typeface="+mj-lt"/>
              </a:rPr>
              <a:t>To insert a background image, right-click on the slide – select FORMAT BACKGROUND &gt; Picture or texture fill</a:t>
            </a:r>
            <a:endParaRPr lang="bg-BG" sz="1050" dirty="0">
              <a:solidFill>
                <a:schemeClr val="accent2"/>
              </a:solidFill>
              <a:latin typeface="+mj-lt"/>
            </a:endParaRPr>
          </a:p>
        </p:txBody>
      </p:sp>
      <p:sp>
        <p:nvSpPr>
          <p:cNvPr id="15" name="Subtitle 2">
            <a:extLst>
              <a:ext uri="{FF2B5EF4-FFF2-40B4-BE49-F238E27FC236}">
                <a16:creationId xmlns:a16="http://schemas.microsoft.com/office/drawing/2014/main" id="{E13A2D67-91F3-2946-BCCD-7D3373EEB483}"/>
              </a:ext>
            </a:extLst>
          </p:cNvPr>
          <p:cNvSpPr txBox="1">
            <a:spLocks/>
          </p:cNvSpPr>
          <p:nvPr userDrawn="1"/>
        </p:nvSpPr>
        <p:spPr>
          <a:xfrm>
            <a:off x="7960659" y="4013429"/>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dirty="0">
                <a:latin typeface="+mj-lt"/>
              </a:rPr>
              <a:t>”</a:t>
            </a:r>
          </a:p>
        </p:txBody>
      </p:sp>
      <p:sp>
        <p:nvSpPr>
          <p:cNvPr id="17"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143001" y="4834373"/>
            <a:ext cx="6858000" cy="544513"/>
          </a:xfrm>
        </p:spPr>
        <p:txBody>
          <a:bodyPr/>
          <a:lstStyle>
            <a:lvl1pPr marL="0" indent="0" algn="ctr">
              <a:buNone/>
              <a:defRPr b="1">
                <a:solidFill>
                  <a:schemeClr val="accent3"/>
                </a:solidFill>
                <a:latin typeface="+mj-lt"/>
              </a:defRPr>
            </a:lvl1pPr>
          </a:lstStyle>
          <a:p>
            <a:pPr lvl="0"/>
            <a:r>
              <a:rPr lang="en-US" dirty="0"/>
              <a:t>Author</a:t>
            </a:r>
          </a:p>
        </p:txBody>
      </p:sp>
      <p:sp>
        <p:nvSpPr>
          <p:cNvPr id="8" name="Title 1">
            <a:extLst>
              <a:ext uri="{FF2B5EF4-FFF2-40B4-BE49-F238E27FC236}">
                <a16:creationId xmlns:a16="http://schemas.microsoft.com/office/drawing/2014/main" id="{C92F1E1E-9164-4ECD-A2F5-BF1183861FD4}"/>
              </a:ext>
            </a:extLst>
          </p:cNvPr>
          <p:cNvSpPr>
            <a:spLocks noGrp="1"/>
          </p:cNvSpPr>
          <p:nvPr>
            <p:ph type="ctrTitle" hasCustomPrompt="1"/>
          </p:nvPr>
        </p:nvSpPr>
        <p:spPr>
          <a:xfrm>
            <a:off x="1139429" y="2355273"/>
            <a:ext cx="6858000" cy="1854262"/>
          </a:xfrm>
        </p:spPr>
        <p:txBody>
          <a:bodyPr anchor="ctr"/>
          <a:lstStyle>
            <a:lvl1pPr algn="ctr">
              <a:defRPr sz="4500" b="1">
                <a:solidFill>
                  <a:schemeClr val="bg1"/>
                </a:solidFill>
                <a:latin typeface="+mj-lt"/>
              </a:defRPr>
            </a:lvl1pPr>
          </a:lstStyle>
          <a:p>
            <a:r>
              <a:rPr lang="en-US" dirty="0"/>
              <a:t>Quote – Option 1 </a:t>
            </a:r>
            <a:br>
              <a:rPr lang="en-US" dirty="0"/>
            </a:br>
            <a:r>
              <a:rPr lang="en-US" dirty="0"/>
              <a:t>Picture Background</a:t>
            </a:r>
          </a:p>
        </p:txBody>
      </p:sp>
      <p:sp>
        <p:nvSpPr>
          <p:cNvPr id="10" name="Subtitle 2">
            <a:extLst>
              <a:ext uri="{FF2B5EF4-FFF2-40B4-BE49-F238E27FC236}">
                <a16:creationId xmlns:a16="http://schemas.microsoft.com/office/drawing/2014/main" id="{DA40E474-3DEF-47AF-ACB3-3054C5ED3130}"/>
              </a:ext>
            </a:extLst>
          </p:cNvPr>
          <p:cNvSpPr txBox="1">
            <a:spLocks/>
          </p:cNvSpPr>
          <p:nvPr userDrawn="1"/>
        </p:nvSpPr>
        <p:spPr>
          <a:xfrm>
            <a:off x="657217" y="1889032"/>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dirty="0">
                <a:latin typeface="+mj-lt"/>
              </a:rPr>
              <a:t>“</a:t>
            </a:r>
          </a:p>
        </p:txBody>
      </p:sp>
    </p:spTree>
    <p:extLst>
      <p:ext uri="{BB962C8B-B14F-4D97-AF65-F5344CB8AC3E}">
        <p14:creationId xmlns:p14="http://schemas.microsoft.com/office/powerpoint/2010/main" val="3049453353"/>
      </p:ext>
    </p:extLst>
  </p:cSld>
  <p:clrMapOvr>
    <a:masterClrMapping/>
  </p:clrMapOvr>
  <p:extLst>
    <p:ext uri="{DCECCB84-F9BA-43D5-87BE-67443E8EF086}">
      <p15:sldGuideLst xmlns:p15="http://schemas.microsoft.com/office/powerpoint/2012/main">
        <p15:guide id="1" pos="5045">
          <p15:clr>
            <a:srgbClr val="FBAE40"/>
          </p15:clr>
        </p15:guide>
        <p15:guide id="2" orient="horz" pos="2651">
          <p15:clr>
            <a:srgbClr val="FBAE40"/>
          </p15:clr>
        </p15:guide>
        <p15:guide id="3" orient="horz" pos="3049">
          <p15:clr>
            <a:srgbClr val="FBAE40"/>
          </p15:clr>
        </p15:guide>
        <p15:guide id="4" orient="horz" pos="1474">
          <p15:clr>
            <a:srgbClr val="FBAE40"/>
          </p15:clr>
        </p15:guide>
        <p15:guide id="5" pos="712">
          <p15:clr>
            <a:srgbClr val="FBAE40"/>
          </p15:clr>
        </p15:guide>
        <p15:guide id="6"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Quote –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btitle 2">
            <a:extLst>
              <a:ext uri="{FF2B5EF4-FFF2-40B4-BE49-F238E27FC236}">
                <a16:creationId xmlns:a16="http://schemas.microsoft.com/office/drawing/2014/main" id="{E13A2D67-91F3-2946-BCCD-7D3373EEB483}"/>
              </a:ext>
            </a:extLst>
          </p:cNvPr>
          <p:cNvSpPr txBox="1">
            <a:spLocks/>
          </p:cNvSpPr>
          <p:nvPr userDrawn="1"/>
        </p:nvSpPr>
        <p:spPr>
          <a:xfrm>
            <a:off x="7960659" y="4013429"/>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dirty="0">
                <a:solidFill>
                  <a:schemeClr val="bg1"/>
                </a:solidFill>
                <a:latin typeface="+mn-lt"/>
              </a:rPr>
              <a:t>”</a:t>
            </a:r>
          </a:p>
        </p:txBody>
      </p:sp>
      <p:sp>
        <p:nvSpPr>
          <p:cNvPr id="12"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143000" y="4825906"/>
            <a:ext cx="6858000" cy="544513"/>
          </a:xfrm>
        </p:spPr>
        <p:txBody>
          <a:bodyPr/>
          <a:lstStyle>
            <a:lvl1pPr marL="0" indent="0" algn="ctr">
              <a:buFont typeface="Arial" charset="0"/>
              <a:buNone/>
              <a:defRPr b="1">
                <a:solidFill>
                  <a:schemeClr val="accent2"/>
                </a:solidFill>
                <a:latin typeface="+mn-lt"/>
              </a:defRPr>
            </a:lvl1pPr>
          </a:lstStyle>
          <a:p>
            <a:pPr lvl="0"/>
            <a:r>
              <a:rPr lang="en-US" dirty="0"/>
              <a:t>Author</a:t>
            </a:r>
          </a:p>
        </p:txBody>
      </p:sp>
      <p:sp>
        <p:nvSpPr>
          <p:cNvPr id="10" name="Title 1">
            <a:extLst>
              <a:ext uri="{FF2B5EF4-FFF2-40B4-BE49-F238E27FC236}">
                <a16:creationId xmlns:a16="http://schemas.microsoft.com/office/drawing/2014/main" id="{1903D931-FCAA-4277-9747-EAD0E46B91A8}"/>
              </a:ext>
            </a:extLst>
          </p:cNvPr>
          <p:cNvSpPr>
            <a:spLocks noGrp="1"/>
          </p:cNvSpPr>
          <p:nvPr>
            <p:ph type="ctrTitle" hasCustomPrompt="1"/>
          </p:nvPr>
        </p:nvSpPr>
        <p:spPr>
          <a:xfrm>
            <a:off x="1139429" y="2355273"/>
            <a:ext cx="6858000" cy="1854262"/>
          </a:xfrm>
        </p:spPr>
        <p:txBody>
          <a:bodyPr anchor="ctr"/>
          <a:lstStyle>
            <a:lvl1pPr algn="ctr">
              <a:defRPr sz="4500" b="1">
                <a:solidFill>
                  <a:schemeClr val="bg1"/>
                </a:solidFill>
                <a:latin typeface="+mn-lt"/>
              </a:defRPr>
            </a:lvl1pPr>
          </a:lstStyle>
          <a:p>
            <a:r>
              <a:rPr lang="en-US" dirty="0"/>
              <a:t>Quote – Option 2</a:t>
            </a:r>
          </a:p>
        </p:txBody>
      </p:sp>
      <p:sp>
        <p:nvSpPr>
          <p:cNvPr id="9" name="Subtitle 2">
            <a:extLst>
              <a:ext uri="{FF2B5EF4-FFF2-40B4-BE49-F238E27FC236}">
                <a16:creationId xmlns:a16="http://schemas.microsoft.com/office/drawing/2014/main" id="{BF9F2A02-CD60-4A05-8E07-2B3EC67CC57A}"/>
              </a:ext>
            </a:extLst>
          </p:cNvPr>
          <p:cNvSpPr txBox="1">
            <a:spLocks/>
          </p:cNvSpPr>
          <p:nvPr userDrawn="1"/>
        </p:nvSpPr>
        <p:spPr>
          <a:xfrm>
            <a:off x="657217" y="1889032"/>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dirty="0">
                <a:solidFill>
                  <a:schemeClr val="bg1"/>
                </a:solidFill>
                <a:latin typeface="+mn-lt"/>
              </a:rPr>
              <a:t>“</a:t>
            </a:r>
          </a:p>
        </p:txBody>
      </p:sp>
    </p:spTree>
    <p:extLst>
      <p:ext uri="{BB962C8B-B14F-4D97-AF65-F5344CB8AC3E}">
        <p14:creationId xmlns:p14="http://schemas.microsoft.com/office/powerpoint/2010/main" val="3993243406"/>
      </p:ext>
    </p:extLst>
  </p:cSld>
  <p:clrMapOvr>
    <a:masterClrMapping/>
  </p:clrMapOvr>
  <p:extLst>
    <p:ext uri="{DCECCB84-F9BA-43D5-87BE-67443E8EF086}">
      <p15:sldGuideLst xmlns:p15="http://schemas.microsoft.com/office/powerpoint/2012/main">
        <p15:guide id="1" pos="5038">
          <p15:clr>
            <a:srgbClr val="FBAE40"/>
          </p15:clr>
        </p15:guide>
        <p15:guide id="2" orient="horz" pos="3041">
          <p15:clr>
            <a:srgbClr val="FBAE40"/>
          </p15:clr>
        </p15:guide>
        <p15:guide id="3" pos="718">
          <p15:clr>
            <a:srgbClr val="FBAE40"/>
          </p15:clr>
        </p15:guide>
        <p15:guide id="4" orient="horz" pos="2651">
          <p15:clr>
            <a:srgbClr val="FBAE40"/>
          </p15:clr>
        </p15:guide>
        <p15:guide id="5" orient="horz" pos="148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Quote – Option 2 - Monogr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Graphic 10">
            <a:extLst>
              <a:ext uri="{FF2B5EF4-FFF2-40B4-BE49-F238E27FC236}">
                <a16:creationId xmlns:a16="http://schemas.microsoft.com/office/drawing/2014/main" id="{ABD985B1-EAFD-4927-BB45-39E8D95C9E7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t="10680" r="5495" b="15282"/>
          <a:stretch/>
        </p:blipFill>
        <p:spPr>
          <a:xfrm>
            <a:off x="2662227" y="0"/>
            <a:ext cx="8753856" cy="6858000"/>
          </a:xfrm>
          <a:prstGeom prst="rect">
            <a:avLst/>
          </a:prstGeom>
        </p:spPr>
      </p:pic>
      <p:sp>
        <p:nvSpPr>
          <p:cNvPr id="11" name="Subtitle 2">
            <a:extLst>
              <a:ext uri="{FF2B5EF4-FFF2-40B4-BE49-F238E27FC236}">
                <a16:creationId xmlns:a16="http://schemas.microsoft.com/office/drawing/2014/main" id="{E13A2D67-91F3-2946-BCCD-7D3373EEB483}"/>
              </a:ext>
            </a:extLst>
          </p:cNvPr>
          <p:cNvSpPr txBox="1">
            <a:spLocks/>
          </p:cNvSpPr>
          <p:nvPr userDrawn="1"/>
        </p:nvSpPr>
        <p:spPr>
          <a:xfrm>
            <a:off x="7960659" y="4013429"/>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dirty="0">
                <a:solidFill>
                  <a:schemeClr val="bg1"/>
                </a:solidFill>
                <a:latin typeface="+mn-lt"/>
              </a:rPr>
              <a:t>”</a:t>
            </a:r>
          </a:p>
        </p:txBody>
      </p:sp>
      <p:sp>
        <p:nvSpPr>
          <p:cNvPr id="13"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143000" y="4825906"/>
            <a:ext cx="6858000" cy="544513"/>
          </a:xfrm>
        </p:spPr>
        <p:txBody>
          <a:bodyPr/>
          <a:lstStyle>
            <a:lvl1pPr marL="0" indent="0" algn="ctr">
              <a:buFont typeface="Arial" charset="0"/>
              <a:buNone/>
              <a:defRPr b="1">
                <a:solidFill>
                  <a:schemeClr val="accent2"/>
                </a:solidFill>
                <a:latin typeface="+mn-lt"/>
              </a:defRPr>
            </a:lvl1pPr>
          </a:lstStyle>
          <a:p>
            <a:pPr lvl="0"/>
            <a:r>
              <a:rPr lang="en-US" dirty="0"/>
              <a:t>Author</a:t>
            </a:r>
          </a:p>
        </p:txBody>
      </p:sp>
      <p:sp>
        <p:nvSpPr>
          <p:cNvPr id="10" name="Title 1">
            <a:extLst>
              <a:ext uri="{FF2B5EF4-FFF2-40B4-BE49-F238E27FC236}">
                <a16:creationId xmlns:a16="http://schemas.microsoft.com/office/drawing/2014/main" id="{30154A64-3E18-4B3A-9175-6FA1501DBECA}"/>
              </a:ext>
            </a:extLst>
          </p:cNvPr>
          <p:cNvSpPr>
            <a:spLocks noGrp="1"/>
          </p:cNvSpPr>
          <p:nvPr>
            <p:ph type="ctrTitle" hasCustomPrompt="1"/>
          </p:nvPr>
        </p:nvSpPr>
        <p:spPr>
          <a:xfrm>
            <a:off x="1139429" y="2355273"/>
            <a:ext cx="6858000" cy="1854262"/>
          </a:xfrm>
        </p:spPr>
        <p:txBody>
          <a:bodyPr anchor="ctr"/>
          <a:lstStyle>
            <a:lvl1pPr algn="ctr">
              <a:defRPr sz="4500" b="1">
                <a:solidFill>
                  <a:schemeClr val="bg1"/>
                </a:solidFill>
                <a:latin typeface="+mn-lt"/>
              </a:defRPr>
            </a:lvl1pPr>
          </a:lstStyle>
          <a:p>
            <a:r>
              <a:rPr lang="en-US" dirty="0"/>
              <a:t>Quote – Option 2 Monogram</a:t>
            </a:r>
          </a:p>
        </p:txBody>
      </p:sp>
      <p:sp>
        <p:nvSpPr>
          <p:cNvPr id="9" name="Subtitle 2">
            <a:extLst>
              <a:ext uri="{FF2B5EF4-FFF2-40B4-BE49-F238E27FC236}">
                <a16:creationId xmlns:a16="http://schemas.microsoft.com/office/drawing/2014/main" id="{C3645415-5443-4908-814A-4B85296D5553}"/>
              </a:ext>
            </a:extLst>
          </p:cNvPr>
          <p:cNvSpPr txBox="1">
            <a:spLocks/>
          </p:cNvSpPr>
          <p:nvPr userDrawn="1"/>
        </p:nvSpPr>
        <p:spPr>
          <a:xfrm>
            <a:off x="657217" y="1889032"/>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dirty="0">
                <a:solidFill>
                  <a:schemeClr val="bg1"/>
                </a:solidFill>
                <a:latin typeface="+mn-lt"/>
              </a:rPr>
              <a:t>“</a:t>
            </a:r>
          </a:p>
        </p:txBody>
      </p:sp>
    </p:spTree>
    <p:extLst>
      <p:ext uri="{BB962C8B-B14F-4D97-AF65-F5344CB8AC3E}">
        <p14:creationId xmlns:p14="http://schemas.microsoft.com/office/powerpoint/2010/main" val="2671674903"/>
      </p:ext>
    </p:extLst>
  </p:cSld>
  <p:clrMapOvr>
    <a:masterClrMapping/>
  </p:clrMapOvr>
  <p:extLst>
    <p:ext uri="{DCECCB84-F9BA-43D5-87BE-67443E8EF086}">
      <p15:sldGuideLst xmlns:p15="http://schemas.microsoft.com/office/powerpoint/2012/main">
        <p15:guide id="1" pos="5038">
          <p15:clr>
            <a:srgbClr val="FBAE40"/>
          </p15:clr>
        </p15:guide>
        <p15:guide id="2" orient="horz" pos="1474">
          <p15:clr>
            <a:srgbClr val="FBAE40"/>
          </p15:clr>
        </p15:guide>
        <p15:guide id="3" orient="horz" pos="2651">
          <p15:clr>
            <a:srgbClr val="FBAE40"/>
          </p15:clr>
        </p15:guide>
        <p15:guide id="4" pos="712">
          <p15:clr>
            <a:srgbClr val="FBAE40"/>
          </p15:clr>
        </p15:guide>
        <p15:guide id="5" orient="horz" pos="304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Quote – Option 2 - Picture Backgrou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CF17A1-ED95-1C42-BBA5-445814959C5B}"/>
              </a:ext>
            </a:extLst>
          </p:cNvPr>
          <p:cNvSpPr/>
          <p:nvPr userDrawn="1"/>
        </p:nvSpPr>
        <p:spPr>
          <a:xfrm>
            <a:off x="-2" y="0"/>
            <a:ext cx="9144000" cy="6858000"/>
          </a:xfrm>
          <a:prstGeom prst="rect">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12" name="TextBox 11">
            <a:extLst>
              <a:ext uri="{FF2B5EF4-FFF2-40B4-BE49-F238E27FC236}">
                <a16:creationId xmlns:a16="http://schemas.microsoft.com/office/drawing/2014/main" id="{1E5C3496-6102-5741-9EDB-99E97DA03433}"/>
              </a:ext>
            </a:extLst>
          </p:cNvPr>
          <p:cNvSpPr txBox="1"/>
          <p:nvPr userDrawn="1"/>
        </p:nvSpPr>
        <p:spPr>
          <a:xfrm>
            <a:off x="-2" y="-426745"/>
            <a:ext cx="9144002" cy="253916"/>
          </a:xfrm>
          <a:prstGeom prst="rect">
            <a:avLst/>
          </a:prstGeom>
          <a:solidFill>
            <a:schemeClr val="bg1"/>
          </a:solidFill>
        </p:spPr>
        <p:txBody>
          <a:bodyPr wrap="square" rtlCol="0">
            <a:spAutoFit/>
          </a:bodyPr>
          <a:lstStyle/>
          <a:p>
            <a:pPr algn="ctr"/>
            <a:r>
              <a:rPr lang="pl-PL" sz="1050" dirty="0">
                <a:solidFill>
                  <a:schemeClr val="accent2"/>
                </a:solidFill>
                <a:latin typeface="+mj-lt"/>
              </a:rPr>
              <a:t>To insert a background image, right-click on the slide – select FORMAT BACKGROUND &gt; Picture or texture fill</a:t>
            </a:r>
            <a:endParaRPr lang="bg-BG" sz="1050" dirty="0">
              <a:solidFill>
                <a:schemeClr val="accent2"/>
              </a:solidFill>
              <a:latin typeface="+mj-lt"/>
            </a:endParaRPr>
          </a:p>
        </p:txBody>
      </p:sp>
      <p:sp>
        <p:nvSpPr>
          <p:cNvPr id="13" name="Subtitle 2">
            <a:extLst>
              <a:ext uri="{FF2B5EF4-FFF2-40B4-BE49-F238E27FC236}">
                <a16:creationId xmlns:a16="http://schemas.microsoft.com/office/drawing/2014/main" id="{E13A2D67-91F3-2946-BCCD-7D3373EEB483}"/>
              </a:ext>
            </a:extLst>
          </p:cNvPr>
          <p:cNvSpPr txBox="1">
            <a:spLocks/>
          </p:cNvSpPr>
          <p:nvPr userDrawn="1"/>
        </p:nvSpPr>
        <p:spPr>
          <a:xfrm>
            <a:off x="7960659" y="4013429"/>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625" dirty="0">
                <a:solidFill>
                  <a:schemeClr val="bg1"/>
                </a:solidFill>
                <a:latin typeface="+mj-lt"/>
              </a:rPr>
              <a:t>”</a:t>
            </a:r>
          </a:p>
        </p:txBody>
      </p:sp>
      <p:sp>
        <p:nvSpPr>
          <p:cNvPr id="15"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143000" y="4825906"/>
            <a:ext cx="6858000" cy="544513"/>
          </a:xfrm>
        </p:spPr>
        <p:txBody>
          <a:bodyPr/>
          <a:lstStyle>
            <a:lvl1pPr marL="0" indent="0" algn="ctr">
              <a:buFont typeface="Arial" charset="0"/>
              <a:buNone/>
              <a:defRPr b="1">
                <a:solidFill>
                  <a:schemeClr val="accent2"/>
                </a:solidFill>
                <a:latin typeface="+mj-lt"/>
              </a:defRPr>
            </a:lvl1pPr>
          </a:lstStyle>
          <a:p>
            <a:pPr lvl="0"/>
            <a:r>
              <a:rPr lang="en-US" dirty="0"/>
              <a:t>Author</a:t>
            </a:r>
          </a:p>
        </p:txBody>
      </p:sp>
      <p:sp>
        <p:nvSpPr>
          <p:cNvPr id="8" name="Title 1">
            <a:extLst>
              <a:ext uri="{FF2B5EF4-FFF2-40B4-BE49-F238E27FC236}">
                <a16:creationId xmlns:a16="http://schemas.microsoft.com/office/drawing/2014/main" id="{93C43EA4-87C9-4342-86BE-4322339295CF}"/>
              </a:ext>
            </a:extLst>
          </p:cNvPr>
          <p:cNvSpPr>
            <a:spLocks noGrp="1"/>
          </p:cNvSpPr>
          <p:nvPr>
            <p:ph type="ctrTitle" hasCustomPrompt="1"/>
          </p:nvPr>
        </p:nvSpPr>
        <p:spPr>
          <a:xfrm>
            <a:off x="1139429" y="2355273"/>
            <a:ext cx="6858000" cy="1854262"/>
          </a:xfrm>
        </p:spPr>
        <p:txBody>
          <a:bodyPr anchor="ctr"/>
          <a:lstStyle>
            <a:lvl1pPr algn="ctr">
              <a:defRPr sz="4500" b="1">
                <a:solidFill>
                  <a:schemeClr val="bg1"/>
                </a:solidFill>
                <a:latin typeface="+mj-lt"/>
              </a:defRPr>
            </a:lvl1pPr>
          </a:lstStyle>
          <a:p>
            <a:r>
              <a:rPr lang="en-US" dirty="0"/>
              <a:t>Quote – Option 2 </a:t>
            </a:r>
            <a:br>
              <a:rPr lang="en-US" dirty="0"/>
            </a:br>
            <a:r>
              <a:rPr lang="en-US" dirty="0"/>
              <a:t>Picture Background</a:t>
            </a:r>
          </a:p>
        </p:txBody>
      </p:sp>
      <p:sp>
        <p:nvSpPr>
          <p:cNvPr id="9" name="Subtitle 2">
            <a:extLst>
              <a:ext uri="{FF2B5EF4-FFF2-40B4-BE49-F238E27FC236}">
                <a16:creationId xmlns:a16="http://schemas.microsoft.com/office/drawing/2014/main" id="{3CA2A05F-4A0A-415F-BFA7-7791EAE63FB4}"/>
              </a:ext>
            </a:extLst>
          </p:cNvPr>
          <p:cNvSpPr txBox="1">
            <a:spLocks/>
          </p:cNvSpPr>
          <p:nvPr userDrawn="1"/>
        </p:nvSpPr>
        <p:spPr>
          <a:xfrm>
            <a:off x="657217" y="1889032"/>
            <a:ext cx="532638"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8625" dirty="0">
                <a:solidFill>
                  <a:schemeClr val="bg1"/>
                </a:solidFill>
                <a:latin typeface="+mj-lt"/>
              </a:rPr>
              <a:t>“</a:t>
            </a:r>
          </a:p>
        </p:txBody>
      </p:sp>
    </p:spTree>
    <p:extLst>
      <p:ext uri="{BB962C8B-B14F-4D97-AF65-F5344CB8AC3E}">
        <p14:creationId xmlns:p14="http://schemas.microsoft.com/office/powerpoint/2010/main" val="1920133992"/>
      </p:ext>
    </p:extLst>
  </p:cSld>
  <p:clrMapOvr>
    <a:masterClrMapping/>
  </p:clrMapOvr>
  <p:extLst>
    <p:ext uri="{DCECCB84-F9BA-43D5-87BE-67443E8EF086}">
      <p15:sldGuideLst xmlns:p15="http://schemas.microsoft.com/office/powerpoint/2012/main">
        <p15:guide id="1" pos="718">
          <p15:clr>
            <a:srgbClr val="FBAE40"/>
          </p15:clr>
        </p15:guide>
        <p15:guide id="2" orient="horz" pos="2651">
          <p15:clr>
            <a:srgbClr val="FBAE40"/>
          </p15:clr>
        </p15:guide>
        <p15:guide id="3" pos="5038">
          <p15:clr>
            <a:srgbClr val="FBAE40"/>
          </p15:clr>
        </p15:guide>
        <p15:guide id="4" orient="horz" pos="1474">
          <p15:clr>
            <a:srgbClr val="FBAE40"/>
          </p15:clr>
        </p15:guide>
        <p15:guide id="5" orient="horz" pos="304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toryboard – 4 Pictures">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402271" y="1762739"/>
            <a:ext cx="3269798" cy="4308464"/>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402271" y="476720"/>
            <a:ext cx="7977348" cy="768545"/>
          </a:xfrm>
          <a:prstGeom prst="rect">
            <a:avLst/>
          </a:prstGeom>
        </p:spPr>
        <p:txBody>
          <a:bodyPr vert="horz" lIns="0" tIns="0" rIns="0" bIns="0" rtlCol="0" anchor="ctr">
            <a:normAutofit/>
          </a:bodyPr>
          <a:lstStyle>
            <a:lvl1pPr>
              <a:defRPr sz="3600" b="1">
                <a:solidFill>
                  <a:schemeClr val="accent1"/>
                </a:solidFill>
                <a:latin typeface="+mj-lt"/>
              </a:defRPr>
            </a:lvl1pPr>
          </a:lstStyle>
          <a:p>
            <a:r>
              <a:rPr lang="en-US" dirty="0"/>
              <a:t>Storyboard – 4 Pictures</a:t>
            </a:r>
          </a:p>
        </p:txBody>
      </p:sp>
      <p:sp>
        <p:nvSpPr>
          <p:cNvPr id="15" name="Picture Placeholder 3">
            <a:extLst>
              <a:ext uri="{FF2B5EF4-FFF2-40B4-BE49-F238E27FC236}">
                <a16:creationId xmlns:a16="http://schemas.microsoft.com/office/drawing/2014/main" id="{CC77B04A-66B3-FE4F-8CF2-1B1B16B9343D}"/>
              </a:ext>
            </a:extLst>
          </p:cNvPr>
          <p:cNvSpPr>
            <a:spLocks noGrp="1"/>
          </p:cNvSpPr>
          <p:nvPr>
            <p:ph type="pic" sz="quarter" idx="15"/>
          </p:nvPr>
        </p:nvSpPr>
        <p:spPr>
          <a:xfrm>
            <a:off x="6458676" y="1762739"/>
            <a:ext cx="2283056" cy="4308464"/>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6" name="Picture Placeholder 3">
            <a:extLst>
              <a:ext uri="{FF2B5EF4-FFF2-40B4-BE49-F238E27FC236}">
                <a16:creationId xmlns:a16="http://schemas.microsoft.com/office/drawing/2014/main" id="{21F1406A-D302-0942-B0F0-9C31FDC0B232}"/>
              </a:ext>
            </a:extLst>
          </p:cNvPr>
          <p:cNvSpPr>
            <a:spLocks noGrp="1"/>
          </p:cNvSpPr>
          <p:nvPr>
            <p:ph type="pic" sz="quarter" idx="16"/>
          </p:nvPr>
        </p:nvSpPr>
        <p:spPr>
          <a:xfrm>
            <a:off x="3923844" y="1762740"/>
            <a:ext cx="2283056"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7" name="Picture Placeholder 3">
            <a:extLst>
              <a:ext uri="{FF2B5EF4-FFF2-40B4-BE49-F238E27FC236}">
                <a16:creationId xmlns:a16="http://schemas.microsoft.com/office/drawing/2014/main" id="{F68787C0-3F5F-944B-AD05-6E8E612FC45B}"/>
              </a:ext>
            </a:extLst>
          </p:cNvPr>
          <p:cNvSpPr>
            <a:spLocks noGrp="1"/>
          </p:cNvSpPr>
          <p:nvPr>
            <p:ph type="pic" sz="quarter" idx="17"/>
          </p:nvPr>
        </p:nvSpPr>
        <p:spPr>
          <a:xfrm>
            <a:off x="3923844" y="4055999"/>
            <a:ext cx="2283056"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9"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1" name="Straight Connector 20">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Box 19">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6"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580983969"/>
      </p:ext>
    </p:extLst>
  </p:cSld>
  <p:clrMapOvr>
    <a:masterClrMapping/>
  </p:clrMapOvr>
  <p:extLst mod="1">
    <p:ext uri="{DCECCB84-F9BA-43D5-87BE-67443E8EF086}">
      <p15:sldGuideLst xmlns:p15="http://schemas.microsoft.com/office/powerpoint/2012/main">
        <p15:guide id="1" pos="254">
          <p15:clr>
            <a:srgbClr val="FBAE40"/>
          </p15:clr>
        </p15:guide>
        <p15:guide id="2" orient="horz" pos="3820">
          <p15:clr>
            <a:srgbClr val="FBAE40"/>
          </p15:clr>
        </p15:guide>
        <p15:guide id="3" pos="5279">
          <p15:clr>
            <a:srgbClr val="FBAE40"/>
          </p15:clr>
        </p15:guide>
        <p15:guide id="4" pos="5369">
          <p15:clr>
            <a:srgbClr val="FBAE40"/>
          </p15:clr>
        </p15:guide>
        <p15:guide id="5" pos="5508">
          <p15:clr>
            <a:srgbClr val="FBAE40"/>
          </p15:clr>
        </p15:guide>
        <p15:guide id="6" orient="horz" pos="1110">
          <p15:clr>
            <a:srgbClr val="FBAE40"/>
          </p15:clr>
        </p15:guide>
        <p15:guide id="7" orient="horz" pos="4252">
          <p15:clr>
            <a:srgbClr val="FBAE40"/>
          </p15:clr>
        </p15:guide>
        <p15:guide id="8" pos="2312">
          <p15:clr>
            <a:srgbClr val="FBAE40"/>
          </p15:clr>
        </p15:guide>
        <p15:guide id="9" pos="2471">
          <p15:clr>
            <a:srgbClr val="FBAE40"/>
          </p15:clr>
        </p15:guide>
        <p15:guide id="10" pos="3907">
          <p15:clr>
            <a:srgbClr val="FBAE40"/>
          </p15:clr>
        </p15:guide>
        <p15:guide id="11" pos="4066">
          <p15:clr>
            <a:srgbClr val="FBAE40"/>
          </p15:clr>
        </p15:guide>
        <p15:guide id="12" orient="horz" pos="2558">
          <p15:clr>
            <a:srgbClr val="FBAE40"/>
          </p15:clr>
        </p15:guide>
        <p15:guide id="13" orient="horz" pos="2380">
          <p15:clr>
            <a:srgbClr val="FBAE40"/>
          </p15:clr>
        </p15:guide>
        <p15:guide id="14" orient="horz" pos="43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toryboard – 6 Pictures">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402271" y="1762739"/>
            <a:ext cx="1811388" cy="4308464"/>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402271" y="476720"/>
            <a:ext cx="7977348" cy="768545"/>
          </a:xfrm>
          <a:prstGeom prst="rect">
            <a:avLst/>
          </a:prstGeom>
        </p:spPr>
        <p:txBody>
          <a:bodyPr vert="horz" lIns="0" tIns="0" rIns="0" bIns="0" rtlCol="0" anchor="ctr">
            <a:normAutofit/>
          </a:bodyPr>
          <a:lstStyle>
            <a:lvl1pPr>
              <a:defRPr sz="3600" b="1">
                <a:solidFill>
                  <a:schemeClr val="accent1"/>
                </a:solidFill>
                <a:latin typeface="+mj-lt"/>
              </a:defRPr>
            </a:lvl1pPr>
          </a:lstStyle>
          <a:p>
            <a:r>
              <a:rPr lang="en-US" dirty="0"/>
              <a:t>Storyboard – 6 Pictures</a:t>
            </a:r>
          </a:p>
        </p:txBody>
      </p:sp>
      <p:sp>
        <p:nvSpPr>
          <p:cNvPr id="16" name="Picture Placeholder 3">
            <a:extLst>
              <a:ext uri="{FF2B5EF4-FFF2-40B4-BE49-F238E27FC236}">
                <a16:creationId xmlns:a16="http://schemas.microsoft.com/office/drawing/2014/main" id="{21F1406A-D302-0942-B0F0-9C31FDC0B232}"/>
              </a:ext>
            </a:extLst>
          </p:cNvPr>
          <p:cNvSpPr>
            <a:spLocks noGrp="1"/>
          </p:cNvSpPr>
          <p:nvPr>
            <p:ph type="pic" sz="quarter" idx="16"/>
          </p:nvPr>
        </p:nvSpPr>
        <p:spPr>
          <a:xfrm>
            <a:off x="2472667" y="1762740"/>
            <a:ext cx="1970564"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7" name="Picture Placeholder 3">
            <a:extLst>
              <a:ext uri="{FF2B5EF4-FFF2-40B4-BE49-F238E27FC236}">
                <a16:creationId xmlns:a16="http://schemas.microsoft.com/office/drawing/2014/main" id="{F68787C0-3F5F-944B-AD05-6E8E612FC45B}"/>
              </a:ext>
            </a:extLst>
          </p:cNvPr>
          <p:cNvSpPr>
            <a:spLocks noGrp="1"/>
          </p:cNvSpPr>
          <p:nvPr>
            <p:ph type="pic" sz="quarter" idx="17"/>
          </p:nvPr>
        </p:nvSpPr>
        <p:spPr>
          <a:xfrm>
            <a:off x="2472667" y="4055999"/>
            <a:ext cx="1970564"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20" name="Picture Placeholder 3">
            <a:extLst>
              <a:ext uri="{FF2B5EF4-FFF2-40B4-BE49-F238E27FC236}">
                <a16:creationId xmlns:a16="http://schemas.microsoft.com/office/drawing/2014/main" id="{54898284-5773-2C46-A187-25145849B57B}"/>
              </a:ext>
            </a:extLst>
          </p:cNvPr>
          <p:cNvSpPr>
            <a:spLocks noGrp="1"/>
          </p:cNvSpPr>
          <p:nvPr>
            <p:ph type="pic" sz="quarter" idx="18"/>
          </p:nvPr>
        </p:nvSpPr>
        <p:spPr>
          <a:xfrm>
            <a:off x="4700769" y="1762740"/>
            <a:ext cx="1970564"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21" name="Picture Placeholder 3">
            <a:extLst>
              <a:ext uri="{FF2B5EF4-FFF2-40B4-BE49-F238E27FC236}">
                <a16:creationId xmlns:a16="http://schemas.microsoft.com/office/drawing/2014/main" id="{861B7A5A-FF1D-0348-9380-8CE01CFD5651}"/>
              </a:ext>
            </a:extLst>
          </p:cNvPr>
          <p:cNvSpPr>
            <a:spLocks noGrp="1"/>
          </p:cNvSpPr>
          <p:nvPr>
            <p:ph type="pic" sz="quarter" idx="19"/>
          </p:nvPr>
        </p:nvSpPr>
        <p:spPr>
          <a:xfrm>
            <a:off x="4700769" y="4055999"/>
            <a:ext cx="1970564"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22" name="Picture Placeholder 3">
            <a:extLst>
              <a:ext uri="{FF2B5EF4-FFF2-40B4-BE49-F238E27FC236}">
                <a16:creationId xmlns:a16="http://schemas.microsoft.com/office/drawing/2014/main" id="{522D17D8-E5FE-8342-ACA9-789AE4B3C597}"/>
              </a:ext>
            </a:extLst>
          </p:cNvPr>
          <p:cNvSpPr>
            <a:spLocks noGrp="1"/>
          </p:cNvSpPr>
          <p:nvPr>
            <p:ph type="pic" sz="quarter" idx="20"/>
          </p:nvPr>
        </p:nvSpPr>
        <p:spPr>
          <a:xfrm>
            <a:off x="6930341" y="1762739"/>
            <a:ext cx="1811388" cy="4308464"/>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5"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3" name="Straight Connector 22">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Box 27">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9"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3740000720"/>
      </p:ext>
    </p:extLst>
  </p:cSld>
  <p:clrMapOvr>
    <a:masterClrMapping/>
  </p:clrMapOvr>
  <p:extLst mod="1">
    <p:ext uri="{DCECCB84-F9BA-43D5-87BE-67443E8EF086}">
      <p15:sldGuideLst xmlns:p15="http://schemas.microsoft.com/office/powerpoint/2012/main">
        <p15:guide id="1" orient="horz" pos="2380">
          <p15:clr>
            <a:srgbClr val="FBAE40"/>
          </p15:clr>
        </p15:guide>
        <p15:guide id="2" pos="254">
          <p15:clr>
            <a:srgbClr val="FBAE40"/>
          </p15:clr>
        </p15:guide>
        <p15:guide id="3" orient="horz" pos="2558">
          <p15:clr>
            <a:srgbClr val="FBAE40"/>
          </p15:clr>
        </p15:guide>
        <p15:guide id="4" pos="1391">
          <p15:clr>
            <a:srgbClr val="FBAE40"/>
          </p15:clr>
        </p15:guide>
        <p15:guide id="5" pos="1556">
          <p15:clr>
            <a:srgbClr val="FBAE40"/>
          </p15:clr>
        </p15:guide>
        <p15:guide id="6" pos="2802">
          <p15:clr>
            <a:srgbClr val="FBAE40"/>
          </p15:clr>
        </p15:guide>
        <p15:guide id="7" pos="2960">
          <p15:clr>
            <a:srgbClr val="FBAE40"/>
          </p15:clr>
        </p15:guide>
        <p15:guide id="8" pos="4199">
          <p15:clr>
            <a:srgbClr val="FBAE40"/>
          </p15:clr>
        </p15:guide>
        <p15:guide id="9" pos="4364">
          <p15:clr>
            <a:srgbClr val="FBAE40"/>
          </p15:clr>
        </p15:guide>
        <p15:guide id="10" pos="5508">
          <p15:clr>
            <a:srgbClr val="FBAE40"/>
          </p15:clr>
        </p15:guide>
        <p15:guide id="11" pos="5369">
          <p15:clr>
            <a:srgbClr val="FBAE40"/>
          </p15:clr>
        </p15:guide>
        <p15:guide id="12" pos="5279">
          <p15:clr>
            <a:srgbClr val="FBAE40"/>
          </p15:clr>
        </p15:guide>
        <p15:guide id="13" orient="horz" pos="3820">
          <p15:clr>
            <a:srgbClr val="FBAE40"/>
          </p15:clr>
        </p15:guide>
        <p15:guide id="14" orient="horz" pos="4252">
          <p15:clr>
            <a:srgbClr val="FBAE40"/>
          </p15:clr>
        </p15:guide>
        <p15:guide id="15" orient="horz" pos="1110">
          <p15:clr>
            <a:srgbClr val="FBAE40"/>
          </p15:clr>
        </p15:guide>
        <p15:guide id="16" orient="horz" pos="43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toryboard – 8 Picture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402271" y="476720"/>
            <a:ext cx="7978539" cy="768545"/>
          </a:xfrm>
          <a:prstGeom prst="rect">
            <a:avLst/>
          </a:prstGeom>
        </p:spPr>
        <p:txBody>
          <a:bodyPr vert="horz" lIns="0" tIns="0" rIns="0" bIns="0" rtlCol="0" anchor="ctr">
            <a:normAutofit/>
          </a:bodyPr>
          <a:lstStyle>
            <a:lvl1pPr>
              <a:defRPr sz="3600" b="1">
                <a:solidFill>
                  <a:schemeClr val="accent1"/>
                </a:solidFill>
                <a:latin typeface="+mj-lt"/>
              </a:defRPr>
            </a:lvl1pPr>
          </a:lstStyle>
          <a:p>
            <a:r>
              <a:rPr lang="en-US" dirty="0"/>
              <a:t>Storyboard – 8 Pictures</a:t>
            </a:r>
          </a:p>
        </p:txBody>
      </p:sp>
      <p:sp>
        <p:nvSpPr>
          <p:cNvPr id="20" name="Picture Placeholder 3">
            <a:extLst>
              <a:ext uri="{FF2B5EF4-FFF2-40B4-BE49-F238E27FC236}">
                <a16:creationId xmlns:a16="http://schemas.microsoft.com/office/drawing/2014/main" id="{54898284-5773-2C46-A187-25145849B57B}"/>
              </a:ext>
            </a:extLst>
          </p:cNvPr>
          <p:cNvSpPr>
            <a:spLocks noGrp="1"/>
          </p:cNvSpPr>
          <p:nvPr>
            <p:ph type="pic" sz="quarter" idx="18"/>
          </p:nvPr>
        </p:nvSpPr>
        <p:spPr>
          <a:xfrm>
            <a:off x="4648201" y="1768792"/>
            <a:ext cx="1970564"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23" name="Picture Placeholder 3">
            <a:extLst>
              <a:ext uri="{FF2B5EF4-FFF2-40B4-BE49-F238E27FC236}">
                <a16:creationId xmlns:a16="http://schemas.microsoft.com/office/drawing/2014/main" id="{01563D09-47DF-B74D-8437-7B3126127A38}"/>
              </a:ext>
            </a:extLst>
          </p:cNvPr>
          <p:cNvSpPr>
            <a:spLocks noGrp="1"/>
          </p:cNvSpPr>
          <p:nvPr>
            <p:ph type="pic" sz="quarter" idx="21"/>
          </p:nvPr>
        </p:nvSpPr>
        <p:spPr>
          <a:xfrm>
            <a:off x="6771166" y="1768792"/>
            <a:ext cx="1970564"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25" name="Picture Placeholder 3">
            <a:extLst>
              <a:ext uri="{FF2B5EF4-FFF2-40B4-BE49-F238E27FC236}">
                <a16:creationId xmlns:a16="http://schemas.microsoft.com/office/drawing/2014/main" id="{D5C94E7E-765E-4E48-9104-69D3DA709408}"/>
              </a:ext>
            </a:extLst>
          </p:cNvPr>
          <p:cNvSpPr>
            <a:spLocks noGrp="1"/>
          </p:cNvSpPr>
          <p:nvPr>
            <p:ph type="pic" sz="quarter" idx="23"/>
          </p:nvPr>
        </p:nvSpPr>
        <p:spPr>
          <a:xfrm>
            <a:off x="4647271" y="4049046"/>
            <a:ext cx="1970564"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27" name="Picture Placeholder 3">
            <a:extLst>
              <a:ext uri="{FF2B5EF4-FFF2-40B4-BE49-F238E27FC236}">
                <a16:creationId xmlns:a16="http://schemas.microsoft.com/office/drawing/2014/main" id="{EF87835B-E9A2-5C42-95A4-DE8731A8ADB6}"/>
              </a:ext>
            </a:extLst>
          </p:cNvPr>
          <p:cNvSpPr>
            <a:spLocks noGrp="1"/>
          </p:cNvSpPr>
          <p:nvPr>
            <p:ph type="pic" sz="quarter" idx="25"/>
          </p:nvPr>
        </p:nvSpPr>
        <p:spPr>
          <a:xfrm>
            <a:off x="6771166" y="4049046"/>
            <a:ext cx="1970564"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33" name="Picture Placeholder 3">
            <a:extLst>
              <a:ext uri="{FF2B5EF4-FFF2-40B4-BE49-F238E27FC236}">
                <a16:creationId xmlns:a16="http://schemas.microsoft.com/office/drawing/2014/main" id="{54898284-5773-2C46-A187-25145849B57B}"/>
              </a:ext>
            </a:extLst>
          </p:cNvPr>
          <p:cNvSpPr>
            <a:spLocks noGrp="1"/>
          </p:cNvSpPr>
          <p:nvPr>
            <p:ph type="pic" sz="quarter" idx="26"/>
          </p:nvPr>
        </p:nvSpPr>
        <p:spPr>
          <a:xfrm>
            <a:off x="2527477" y="1768792"/>
            <a:ext cx="1970564"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34" name="Picture Placeholder 3">
            <a:extLst>
              <a:ext uri="{FF2B5EF4-FFF2-40B4-BE49-F238E27FC236}">
                <a16:creationId xmlns:a16="http://schemas.microsoft.com/office/drawing/2014/main" id="{D5C94E7E-765E-4E48-9104-69D3DA709408}"/>
              </a:ext>
            </a:extLst>
          </p:cNvPr>
          <p:cNvSpPr>
            <a:spLocks noGrp="1"/>
          </p:cNvSpPr>
          <p:nvPr>
            <p:ph type="pic" sz="quarter" idx="27"/>
          </p:nvPr>
        </p:nvSpPr>
        <p:spPr>
          <a:xfrm>
            <a:off x="2523376" y="4049046"/>
            <a:ext cx="1970564"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35" name="Picture Placeholder 3">
            <a:extLst>
              <a:ext uri="{FF2B5EF4-FFF2-40B4-BE49-F238E27FC236}">
                <a16:creationId xmlns:a16="http://schemas.microsoft.com/office/drawing/2014/main" id="{54898284-5773-2C46-A187-25145849B57B}"/>
              </a:ext>
            </a:extLst>
          </p:cNvPr>
          <p:cNvSpPr>
            <a:spLocks noGrp="1"/>
          </p:cNvSpPr>
          <p:nvPr>
            <p:ph type="pic" sz="quarter" idx="28"/>
          </p:nvPr>
        </p:nvSpPr>
        <p:spPr>
          <a:xfrm>
            <a:off x="399481" y="1768792"/>
            <a:ext cx="1970564"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36" name="Picture Placeholder 3">
            <a:extLst>
              <a:ext uri="{FF2B5EF4-FFF2-40B4-BE49-F238E27FC236}">
                <a16:creationId xmlns:a16="http://schemas.microsoft.com/office/drawing/2014/main" id="{D5C94E7E-765E-4E48-9104-69D3DA709408}"/>
              </a:ext>
            </a:extLst>
          </p:cNvPr>
          <p:cNvSpPr>
            <a:spLocks noGrp="1"/>
          </p:cNvSpPr>
          <p:nvPr>
            <p:ph type="pic" sz="quarter" idx="29"/>
          </p:nvPr>
        </p:nvSpPr>
        <p:spPr>
          <a:xfrm>
            <a:off x="399481" y="4049046"/>
            <a:ext cx="1970564" cy="2015205"/>
          </a:xfrm>
        </p:spPr>
        <p:txBody>
          <a:bodyPr/>
          <a:lstStyle>
            <a:lvl1pPr marL="0" indent="0" algn="ctr">
              <a:buNone/>
              <a:defRPr>
                <a:latin typeface="+mj-lt"/>
              </a:defRPr>
            </a:lvl1pPr>
          </a:lstStyle>
          <a:p>
            <a:endParaRPr lang="en-US" dirty="0"/>
          </a:p>
          <a:p>
            <a:endParaRPr lang="en-US" dirty="0"/>
          </a:p>
          <a:p>
            <a:endParaRPr lang="en-US" dirty="0"/>
          </a:p>
          <a:p>
            <a:r>
              <a:rPr lang="en-US" dirty="0"/>
              <a:t>Picture</a:t>
            </a:r>
          </a:p>
        </p:txBody>
      </p:sp>
      <p:sp>
        <p:nvSpPr>
          <p:cNvPr id="17"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19" name="Straight Connector 18">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Box 27">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9"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4181468551"/>
      </p:ext>
    </p:extLst>
  </p:cSld>
  <p:clrMapOvr>
    <a:masterClrMapping/>
  </p:clrMapOvr>
  <p:extLst mod="1">
    <p:ext uri="{DCECCB84-F9BA-43D5-87BE-67443E8EF086}">
      <p15:sldGuideLst xmlns:p15="http://schemas.microsoft.com/office/powerpoint/2012/main">
        <p15:guide id="1" pos="254">
          <p15:clr>
            <a:srgbClr val="FBAE40"/>
          </p15:clr>
        </p15:guide>
        <p15:guide id="2" orient="horz" pos="2380">
          <p15:clr>
            <a:srgbClr val="FBAE40"/>
          </p15:clr>
        </p15:guide>
        <p15:guide id="3" orient="horz" pos="1110">
          <p15:clr>
            <a:srgbClr val="FBAE40"/>
          </p15:clr>
        </p15:guide>
        <p15:guide id="4" orient="horz" pos="3820">
          <p15:clr>
            <a:srgbClr val="FBAE40"/>
          </p15:clr>
        </p15:guide>
        <p15:guide id="5" pos="1493">
          <p15:clr>
            <a:srgbClr val="FBAE40"/>
          </p15:clr>
        </p15:guide>
        <p15:guide id="6" pos="1589">
          <p15:clr>
            <a:srgbClr val="FBAE40"/>
          </p15:clr>
        </p15:guide>
        <p15:guide id="7" pos="2834">
          <p15:clr>
            <a:srgbClr val="FBAE40"/>
          </p15:clr>
        </p15:guide>
        <p15:guide id="8" pos="2929">
          <p15:clr>
            <a:srgbClr val="FBAE40"/>
          </p15:clr>
        </p15:guide>
        <p15:guide id="11" orient="horz" pos="2550">
          <p15:clr>
            <a:srgbClr val="FBAE40"/>
          </p15:clr>
        </p15:guide>
        <p15:guide id="12" pos="5369">
          <p15:clr>
            <a:srgbClr val="FBAE40"/>
          </p15:clr>
        </p15:guide>
        <p15:guide id="13" pos="5508">
          <p15:clr>
            <a:srgbClr val="FBAE40"/>
          </p15:clr>
        </p15:guide>
        <p15:guide id="14" pos="5279">
          <p15:clr>
            <a:srgbClr val="FBAE40"/>
          </p15:clr>
        </p15:guide>
        <p15:guide id="15" orient="horz" pos="4252">
          <p15:clr>
            <a:srgbClr val="FBAE40"/>
          </p15:clr>
        </p15:guide>
        <p15:guide id="16" orient="horz" pos="43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ntact us - Option 1">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402271" y="476720"/>
            <a:ext cx="7977348" cy="768545"/>
          </a:xfrm>
          <a:prstGeom prst="rect">
            <a:avLst/>
          </a:prstGeom>
        </p:spPr>
        <p:txBody>
          <a:bodyPr vert="horz" lIns="0" tIns="0" rIns="0" bIns="0" rtlCol="0" anchor="ctr">
            <a:normAutofit/>
          </a:bodyPr>
          <a:lstStyle>
            <a:lvl1pPr>
              <a:defRPr sz="3600" b="1">
                <a:solidFill>
                  <a:schemeClr val="accent1"/>
                </a:solidFill>
                <a:latin typeface="+mj-lt"/>
              </a:defRPr>
            </a:lvl1pPr>
          </a:lstStyle>
          <a:p>
            <a:r>
              <a:rPr lang="en-US" dirty="0"/>
              <a:t>Contact us - Option 1</a:t>
            </a:r>
          </a:p>
        </p:txBody>
      </p:sp>
      <p:sp>
        <p:nvSpPr>
          <p:cNvPr id="17" name="Google Shape;1039;p98">
            <a:extLst>
              <a:ext uri="{FF2B5EF4-FFF2-40B4-BE49-F238E27FC236}">
                <a16:creationId xmlns:a16="http://schemas.microsoft.com/office/drawing/2014/main" id="{7CBA5E02-1A72-AA4C-BA0B-45590218EFC5}"/>
              </a:ext>
            </a:extLst>
          </p:cNvPr>
          <p:cNvSpPr/>
          <p:nvPr userDrawn="1"/>
        </p:nvSpPr>
        <p:spPr>
          <a:xfrm>
            <a:off x="589982" y="2728763"/>
            <a:ext cx="224796" cy="299807"/>
          </a:xfrm>
          <a:custGeom>
            <a:avLst/>
            <a:gdLst/>
            <a:ahLst/>
            <a:cxnLst/>
            <a:rect l="l" t="t" r="r" b="b"/>
            <a:pathLst>
              <a:path w="379" h="380" extrusionOk="0">
                <a:moveTo>
                  <a:pt x="362" y="283"/>
                </a:moveTo>
                <a:lnTo>
                  <a:pt x="314" y="245"/>
                </a:lnTo>
                <a:cubicBezTo>
                  <a:pt x="304" y="236"/>
                  <a:pt x="288" y="236"/>
                  <a:pt x="277" y="244"/>
                </a:cubicBezTo>
                <a:lnTo>
                  <a:pt x="237" y="274"/>
                </a:lnTo>
                <a:cubicBezTo>
                  <a:pt x="232" y="278"/>
                  <a:pt x="225" y="277"/>
                  <a:pt x="220" y="272"/>
                </a:cubicBezTo>
                <a:lnTo>
                  <a:pt x="160" y="218"/>
                </a:lnTo>
                <a:lnTo>
                  <a:pt x="105" y="157"/>
                </a:lnTo>
                <a:cubicBezTo>
                  <a:pt x="100" y="152"/>
                  <a:pt x="100" y="146"/>
                  <a:pt x="103" y="141"/>
                </a:cubicBezTo>
                <a:lnTo>
                  <a:pt x="133" y="100"/>
                </a:lnTo>
                <a:cubicBezTo>
                  <a:pt x="142" y="89"/>
                  <a:pt x="141" y="74"/>
                  <a:pt x="132" y="63"/>
                </a:cubicBezTo>
                <a:lnTo>
                  <a:pt x="94" y="15"/>
                </a:lnTo>
                <a:cubicBezTo>
                  <a:pt x="82" y="1"/>
                  <a:pt x="61" y="0"/>
                  <a:pt x="48" y="13"/>
                </a:cubicBezTo>
                <a:lnTo>
                  <a:pt x="9" y="53"/>
                </a:lnTo>
                <a:cubicBezTo>
                  <a:pt x="3" y="60"/>
                  <a:pt x="0" y="69"/>
                  <a:pt x="0" y="78"/>
                </a:cubicBezTo>
                <a:cubicBezTo>
                  <a:pt x="4" y="157"/>
                  <a:pt x="40" y="233"/>
                  <a:pt x="93" y="285"/>
                </a:cubicBezTo>
                <a:cubicBezTo>
                  <a:pt x="146" y="338"/>
                  <a:pt x="221" y="374"/>
                  <a:pt x="300" y="378"/>
                </a:cubicBezTo>
                <a:cubicBezTo>
                  <a:pt x="309" y="379"/>
                  <a:pt x="318" y="375"/>
                  <a:pt x="324" y="369"/>
                </a:cubicBezTo>
                <a:lnTo>
                  <a:pt x="364" y="328"/>
                </a:lnTo>
                <a:cubicBezTo>
                  <a:pt x="378" y="316"/>
                  <a:pt x="377" y="294"/>
                  <a:pt x="362" y="283"/>
                </a:cubicBezTo>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350">
              <a:solidFill>
                <a:srgbClr val="000000"/>
              </a:solidFill>
              <a:latin typeface="+mj-lt"/>
              <a:ea typeface="Calibri"/>
              <a:cs typeface="Calibri"/>
              <a:sym typeface="Calibri"/>
            </a:endParaRPr>
          </a:p>
        </p:txBody>
      </p:sp>
      <p:sp>
        <p:nvSpPr>
          <p:cNvPr id="18" name="Google Shape;1063;p98">
            <a:extLst>
              <a:ext uri="{FF2B5EF4-FFF2-40B4-BE49-F238E27FC236}">
                <a16:creationId xmlns:a16="http://schemas.microsoft.com/office/drawing/2014/main" id="{0D69BA64-6551-1D47-B29B-DCBD8A41F41D}"/>
              </a:ext>
            </a:extLst>
          </p:cNvPr>
          <p:cNvSpPr/>
          <p:nvPr userDrawn="1"/>
        </p:nvSpPr>
        <p:spPr>
          <a:xfrm>
            <a:off x="589981" y="4137364"/>
            <a:ext cx="224795" cy="230084"/>
          </a:xfrm>
          <a:custGeom>
            <a:avLst/>
            <a:gdLst/>
            <a:ahLst/>
            <a:cxnLst/>
            <a:rect l="l" t="t" r="r" b="b"/>
            <a:pathLst>
              <a:path w="380" h="289" extrusionOk="0">
                <a:moveTo>
                  <a:pt x="183" y="180"/>
                </a:moveTo>
                <a:cubicBezTo>
                  <a:pt x="188" y="184"/>
                  <a:pt x="195" y="184"/>
                  <a:pt x="199" y="180"/>
                </a:cubicBezTo>
                <a:lnTo>
                  <a:pt x="375" y="16"/>
                </a:lnTo>
                <a:cubicBezTo>
                  <a:pt x="379" y="10"/>
                  <a:pt x="378" y="0"/>
                  <a:pt x="366" y="0"/>
                </a:cubicBezTo>
                <a:lnTo>
                  <a:pt x="17" y="1"/>
                </a:lnTo>
                <a:cubicBezTo>
                  <a:pt x="8" y="1"/>
                  <a:pt x="0" y="9"/>
                  <a:pt x="7" y="17"/>
                </a:cubicBezTo>
                <a:lnTo>
                  <a:pt x="183" y="180"/>
                </a:lnTo>
                <a:close/>
                <a:moveTo>
                  <a:pt x="378" y="80"/>
                </a:moveTo>
                <a:cubicBezTo>
                  <a:pt x="378" y="72"/>
                  <a:pt x="369" y="68"/>
                  <a:pt x="363" y="73"/>
                </a:cubicBezTo>
                <a:lnTo>
                  <a:pt x="225" y="200"/>
                </a:lnTo>
                <a:cubicBezTo>
                  <a:pt x="216" y="209"/>
                  <a:pt x="204" y="213"/>
                  <a:pt x="191" y="213"/>
                </a:cubicBezTo>
                <a:cubicBezTo>
                  <a:pt x="179" y="213"/>
                  <a:pt x="167" y="209"/>
                  <a:pt x="158" y="201"/>
                </a:cubicBezTo>
                <a:lnTo>
                  <a:pt x="21" y="73"/>
                </a:lnTo>
                <a:cubicBezTo>
                  <a:pt x="15" y="68"/>
                  <a:pt x="5" y="72"/>
                  <a:pt x="5" y="80"/>
                </a:cubicBezTo>
                <a:cubicBezTo>
                  <a:pt x="5" y="115"/>
                  <a:pt x="5" y="210"/>
                  <a:pt x="5" y="257"/>
                </a:cubicBezTo>
                <a:cubicBezTo>
                  <a:pt x="5" y="274"/>
                  <a:pt x="19" y="288"/>
                  <a:pt x="36" y="288"/>
                </a:cubicBezTo>
                <a:lnTo>
                  <a:pt x="347" y="288"/>
                </a:lnTo>
                <a:cubicBezTo>
                  <a:pt x="364" y="288"/>
                  <a:pt x="378" y="274"/>
                  <a:pt x="378" y="257"/>
                </a:cubicBezTo>
                <a:lnTo>
                  <a:pt x="378" y="80"/>
                </a:lnTo>
                <a:close/>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350">
              <a:solidFill>
                <a:srgbClr val="000000"/>
              </a:solidFill>
              <a:latin typeface="+mj-lt"/>
              <a:ea typeface="Calibri"/>
              <a:cs typeface="Calibri"/>
              <a:sym typeface="Calibri"/>
            </a:endParaRPr>
          </a:p>
        </p:txBody>
      </p:sp>
      <p:sp>
        <p:nvSpPr>
          <p:cNvPr id="21" name="Google Shape;1234;p98">
            <a:extLst>
              <a:ext uri="{FF2B5EF4-FFF2-40B4-BE49-F238E27FC236}">
                <a16:creationId xmlns:a16="http://schemas.microsoft.com/office/drawing/2014/main" id="{1489A2A8-96C8-D24A-BA34-22BF5BDD01D1}"/>
              </a:ext>
            </a:extLst>
          </p:cNvPr>
          <p:cNvSpPr/>
          <p:nvPr userDrawn="1"/>
        </p:nvSpPr>
        <p:spPr>
          <a:xfrm>
            <a:off x="589981" y="4747608"/>
            <a:ext cx="222184" cy="296322"/>
          </a:xfrm>
          <a:custGeom>
            <a:avLst/>
            <a:gdLst/>
            <a:ahLst/>
            <a:cxnLst/>
            <a:rect l="l" t="t" r="r" b="b"/>
            <a:pathLst>
              <a:path w="375" h="375" extrusionOk="0">
                <a:moveTo>
                  <a:pt x="187" y="0"/>
                </a:moveTo>
                <a:cubicBezTo>
                  <a:pt x="84" y="0"/>
                  <a:pt x="0" y="83"/>
                  <a:pt x="0" y="187"/>
                </a:cubicBezTo>
                <a:cubicBezTo>
                  <a:pt x="0" y="290"/>
                  <a:pt x="84" y="374"/>
                  <a:pt x="187" y="374"/>
                </a:cubicBezTo>
                <a:cubicBezTo>
                  <a:pt x="291" y="374"/>
                  <a:pt x="374" y="290"/>
                  <a:pt x="374" y="187"/>
                </a:cubicBezTo>
                <a:cubicBezTo>
                  <a:pt x="374" y="83"/>
                  <a:pt x="291" y="0"/>
                  <a:pt x="187" y="0"/>
                </a:cubicBezTo>
                <a:close/>
                <a:moveTo>
                  <a:pt x="211" y="267"/>
                </a:moveTo>
                <a:cubicBezTo>
                  <a:pt x="199" y="279"/>
                  <a:pt x="195" y="301"/>
                  <a:pt x="190" y="317"/>
                </a:cubicBezTo>
                <a:cubicBezTo>
                  <a:pt x="190" y="320"/>
                  <a:pt x="187" y="323"/>
                  <a:pt x="184" y="325"/>
                </a:cubicBezTo>
                <a:lnTo>
                  <a:pt x="176" y="328"/>
                </a:lnTo>
                <a:cubicBezTo>
                  <a:pt x="172" y="331"/>
                  <a:pt x="166" y="330"/>
                  <a:pt x="162" y="326"/>
                </a:cubicBezTo>
                <a:cubicBezTo>
                  <a:pt x="155" y="319"/>
                  <a:pt x="148" y="308"/>
                  <a:pt x="148" y="297"/>
                </a:cubicBezTo>
                <a:cubicBezTo>
                  <a:pt x="148" y="279"/>
                  <a:pt x="117" y="285"/>
                  <a:pt x="117" y="247"/>
                </a:cubicBezTo>
                <a:cubicBezTo>
                  <a:pt x="117" y="217"/>
                  <a:pt x="78" y="199"/>
                  <a:pt x="50" y="212"/>
                </a:cubicBezTo>
                <a:cubicBezTo>
                  <a:pt x="48" y="213"/>
                  <a:pt x="46" y="215"/>
                  <a:pt x="43" y="215"/>
                </a:cubicBezTo>
                <a:cubicBezTo>
                  <a:pt x="39" y="216"/>
                  <a:pt x="34" y="213"/>
                  <a:pt x="33" y="209"/>
                </a:cubicBezTo>
                <a:cubicBezTo>
                  <a:pt x="32" y="202"/>
                  <a:pt x="32" y="194"/>
                  <a:pt x="32" y="187"/>
                </a:cubicBezTo>
                <a:cubicBezTo>
                  <a:pt x="32" y="149"/>
                  <a:pt x="45" y="115"/>
                  <a:pt x="67" y="89"/>
                </a:cubicBezTo>
                <a:cubicBezTo>
                  <a:pt x="67" y="88"/>
                  <a:pt x="67" y="88"/>
                  <a:pt x="68" y="88"/>
                </a:cubicBezTo>
                <a:cubicBezTo>
                  <a:pt x="87" y="66"/>
                  <a:pt x="111" y="49"/>
                  <a:pt x="139" y="40"/>
                </a:cubicBezTo>
                <a:cubicBezTo>
                  <a:pt x="146" y="37"/>
                  <a:pt x="152" y="45"/>
                  <a:pt x="148" y="51"/>
                </a:cubicBezTo>
                <a:cubicBezTo>
                  <a:pt x="145" y="56"/>
                  <a:pt x="144" y="61"/>
                  <a:pt x="144" y="64"/>
                </a:cubicBezTo>
                <a:cubicBezTo>
                  <a:pt x="144" y="81"/>
                  <a:pt x="129" y="91"/>
                  <a:pt x="122" y="89"/>
                </a:cubicBezTo>
                <a:cubicBezTo>
                  <a:pt x="116" y="86"/>
                  <a:pt x="99" y="97"/>
                  <a:pt x="114" y="105"/>
                </a:cubicBezTo>
                <a:lnTo>
                  <a:pt x="123" y="109"/>
                </a:lnTo>
                <a:lnTo>
                  <a:pt x="124" y="110"/>
                </a:lnTo>
                <a:lnTo>
                  <a:pt x="127" y="111"/>
                </a:lnTo>
                <a:cubicBezTo>
                  <a:pt x="155" y="128"/>
                  <a:pt x="149" y="141"/>
                  <a:pt x="137" y="161"/>
                </a:cubicBezTo>
                <a:cubicBezTo>
                  <a:pt x="124" y="183"/>
                  <a:pt x="119" y="161"/>
                  <a:pt x="100" y="155"/>
                </a:cubicBezTo>
                <a:cubicBezTo>
                  <a:pt x="81" y="149"/>
                  <a:pt x="63" y="160"/>
                  <a:pt x="69" y="173"/>
                </a:cubicBezTo>
                <a:cubicBezTo>
                  <a:pt x="75" y="185"/>
                  <a:pt x="94" y="173"/>
                  <a:pt x="106" y="186"/>
                </a:cubicBezTo>
                <a:cubicBezTo>
                  <a:pt x="119" y="198"/>
                  <a:pt x="119" y="217"/>
                  <a:pt x="156" y="205"/>
                </a:cubicBezTo>
                <a:cubicBezTo>
                  <a:pt x="194" y="192"/>
                  <a:pt x="200" y="198"/>
                  <a:pt x="212" y="211"/>
                </a:cubicBezTo>
                <a:cubicBezTo>
                  <a:pt x="223" y="223"/>
                  <a:pt x="229" y="248"/>
                  <a:pt x="211" y="267"/>
                </a:cubicBezTo>
                <a:close/>
                <a:moveTo>
                  <a:pt x="310" y="265"/>
                </a:moveTo>
                <a:cubicBezTo>
                  <a:pt x="295" y="248"/>
                  <a:pt x="310" y="209"/>
                  <a:pt x="292" y="186"/>
                </a:cubicBezTo>
                <a:cubicBezTo>
                  <a:pt x="272" y="162"/>
                  <a:pt x="247" y="187"/>
                  <a:pt x="223" y="149"/>
                </a:cubicBezTo>
                <a:cubicBezTo>
                  <a:pt x="201" y="112"/>
                  <a:pt x="229" y="82"/>
                  <a:pt x="259" y="71"/>
                </a:cubicBezTo>
                <a:cubicBezTo>
                  <a:pt x="267" y="68"/>
                  <a:pt x="275" y="68"/>
                  <a:pt x="284" y="68"/>
                </a:cubicBezTo>
                <a:cubicBezTo>
                  <a:pt x="285" y="68"/>
                  <a:pt x="288" y="68"/>
                  <a:pt x="289" y="70"/>
                </a:cubicBezTo>
                <a:cubicBezTo>
                  <a:pt x="322" y="98"/>
                  <a:pt x="343" y="140"/>
                  <a:pt x="343" y="187"/>
                </a:cubicBezTo>
                <a:cubicBezTo>
                  <a:pt x="343" y="215"/>
                  <a:pt x="335" y="241"/>
                  <a:pt x="323" y="264"/>
                </a:cubicBezTo>
                <a:cubicBezTo>
                  <a:pt x="320" y="268"/>
                  <a:pt x="313" y="269"/>
                  <a:pt x="310" y="265"/>
                </a:cubicBezTo>
                <a:close/>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350">
              <a:solidFill>
                <a:srgbClr val="000000"/>
              </a:solidFill>
              <a:latin typeface="+mj-lt"/>
              <a:ea typeface="Calibri"/>
              <a:cs typeface="Calibri"/>
              <a:sym typeface="Calibri"/>
            </a:endParaRPr>
          </a:p>
        </p:txBody>
      </p:sp>
      <p:sp>
        <p:nvSpPr>
          <p:cNvPr id="22" name="Google Shape;1349;p98">
            <a:extLst>
              <a:ext uri="{FF2B5EF4-FFF2-40B4-BE49-F238E27FC236}">
                <a16:creationId xmlns:a16="http://schemas.microsoft.com/office/drawing/2014/main" id="{3B508AE4-6F9D-4D49-ADD2-92996C3D9AB7}"/>
              </a:ext>
            </a:extLst>
          </p:cNvPr>
          <p:cNvSpPr/>
          <p:nvPr userDrawn="1"/>
        </p:nvSpPr>
        <p:spPr>
          <a:xfrm>
            <a:off x="600694" y="3401689"/>
            <a:ext cx="198656" cy="362557"/>
          </a:xfrm>
          <a:custGeom>
            <a:avLst/>
            <a:gdLst/>
            <a:ahLst/>
            <a:cxnLst/>
            <a:rect l="l" t="t" r="r" b="b"/>
            <a:pathLst>
              <a:path w="335" h="460" extrusionOk="0">
                <a:moveTo>
                  <a:pt x="167" y="0"/>
                </a:moveTo>
                <a:cubicBezTo>
                  <a:pt x="74" y="0"/>
                  <a:pt x="0" y="76"/>
                  <a:pt x="0" y="169"/>
                </a:cubicBezTo>
                <a:cubicBezTo>
                  <a:pt x="0" y="306"/>
                  <a:pt x="167" y="459"/>
                  <a:pt x="167" y="459"/>
                </a:cubicBezTo>
                <a:cubicBezTo>
                  <a:pt x="167" y="459"/>
                  <a:pt x="334" y="299"/>
                  <a:pt x="334" y="169"/>
                </a:cubicBezTo>
                <a:cubicBezTo>
                  <a:pt x="334" y="76"/>
                  <a:pt x="260" y="0"/>
                  <a:pt x="167" y="0"/>
                </a:cubicBezTo>
                <a:close/>
                <a:moveTo>
                  <a:pt x="167" y="242"/>
                </a:moveTo>
                <a:cubicBezTo>
                  <a:pt x="138" y="242"/>
                  <a:pt x="112" y="225"/>
                  <a:pt x="100" y="197"/>
                </a:cubicBezTo>
                <a:cubicBezTo>
                  <a:pt x="88" y="170"/>
                  <a:pt x="95" y="139"/>
                  <a:pt x="115" y="119"/>
                </a:cubicBezTo>
                <a:cubicBezTo>
                  <a:pt x="136" y="98"/>
                  <a:pt x="167" y="91"/>
                  <a:pt x="194" y="102"/>
                </a:cubicBezTo>
                <a:cubicBezTo>
                  <a:pt x="221" y="113"/>
                  <a:pt x="239" y="140"/>
                  <a:pt x="239" y="169"/>
                </a:cubicBezTo>
                <a:cubicBezTo>
                  <a:pt x="239" y="208"/>
                  <a:pt x="207" y="241"/>
                  <a:pt x="167" y="242"/>
                </a:cubicBezTo>
                <a:close/>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350">
              <a:solidFill>
                <a:srgbClr val="000000"/>
              </a:solidFill>
              <a:latin typeface="+mj-lt"/>
              <a:ea typeface="Calibri"/>
              <a:cs typeface="Calibri"/>
              <a:sym typeface="Calibri"/>
            </a:endParaRPr>
          </a:p>
        </p:txBody>
      </p:sp>
      <p:sp>
        <p:nvSpPr>
          <p:cNvPr id="28" name="Text Placeholder 2">
            <a:extLst>
              <a:ext uri="{FF2B5EF4-FFF2-40B4-BE49-F238E27FC236}">
                <a16:creationId xmlns:a16="http://schemas.microsoft.com/office/drawing/2014/main" id="{BDE932EE-54AD-DF4F-8330-463839436778}"/>
              </a:ext>
            </a:extLst>
          </p:cNvPr>
          <p:cNvSpPr>
            <a:spLocks noGrp="1"/>
          </p:cNvSpPr>
          <p:nvPr>
            <p:ph type="body" sz="quarter" idx="14" hasCustomPrompt="1"/>
          </p:nvPr>
        </p:nvSpPr>
        <p:spPr>
          <a:xfrm>
            <a:off x="972867" y="2654243"/>
            <a:ext cx="7406752" cy="448844"/>
          </a:xfrm>
        </p:spPr>
        <p:txBody>
          <a:bodyPr anchor="ctr"/>
          <a:lstStyle>
            <a:lvl1pPr marL="0" indent="0" algn="l">
              <a:buNone/>
              <a:defRPr sz="2400" b="1">
                <a:solidFill>
                  <a:schemeClr val="accent1"/>
                </a:solidFill>
                <a:latin typeface="+mj-lt"/>
                <a:ea typeface="Proxima Nova Rg" panose="02000506030000020004" pitchFamily="50" charset="0"/>
                <a:cs typeface="Proxima Nova Rg" panose="02000506030000020004" pitchFamily="50" charset="0"/>
              </a:defRPr>
            </a:lvl1pPr>
          </a:lstStyle>
          <a:p>
            <a:pPr lvl="0"/>
            <a:r>
              <a:rPr lang="en-US" dirty="0"/>
              <a:t>Phone</a:t>
            </a:r>
          </a:p>
        </p:txBody>
      </p:sp>
      <p:sp>
        <p:nvSpPr>
          <p:cNvPr id="29" name="Text Placeholder 2">
            <a:extLst>
              <a:ext uri="{FF2B5EF4-FFF2-40B4-BE49-F238E27FC236}">
                <a16:creationId xmlns:a16="http://schemas.microsoft.com/office/drawing/2014/main" id="{84945B78-FF50-A04E-A571-C6082B17CF0D}"/>
              </a:ext>
            </a:extLst>
          </p:cNvPr>
          <p:cNvSpPr>
            <a:spLocks noGrp="1"/>
          </p:cNvSpPr>
          <p:nvPr>
            <p:ph type="body" sz="quarter" idx="15" hasCustomPrompt="1"/>
          </p:nvPr>
        </p:nvSpPr>
        <p:spPr>
          <a:xfrm>
            <a:off x="972867" y="3379173"/>
            <a:ext cx="7406752" cy="448844"/>
          </a:xfrm>
        </p:spPr>
        <p:txBody>
          <a:bodyPr anchor="ctr">
            <a:normAutofit/>
          </a:bodyPr>
          <a:lstStyle>
            <a:lvl1pPr marL="0" indent="0" algn="l">
              <a:buNone/>
              <a:defRPr sz="2400" b="1">
                <a:solidFill>
                  <a:schemeClr val="accent1"/>
                </a:solidFill>
                <a:latin typeface="+mj-lt"/>
                <a:ea typeface="Proxima Nova Rg" panose="02000506030000020004" pitchFamily="50" charset="0"/>
                <a:cs typeface="Proxima Nova Rg" panose="02000506030000020004" pitchFamily="50" charset="0"/>
              </a:defRPr>
            </a:lvl1pPr>
          </a:lstStyle>
          <a:p>
            <a:pPr lvl="0"/>
            <a:r>
              <a:rPr lang="en-US" dirty="0"/>
              <a:t>Address</a:t>
            </a:r>
          </a:p>
        </p:txBody>
      </p:sp>
      <p:sp>
        <p:nvSpPr>
          <p:cNvPr id="30" name="Text Placeholder 2">
            <a:extLst>
              <a:ext uri="{FF2B5EF4-FFF2-40B4-BE49-F238E27FC236}">
                <a16:creationId xmlns:a16="http://schemas.microsoft.com/office/drawing/2014/main" id="{7F42F73A-EB54-2646-969C-8808E8523DC8}"/>
              </a:ext>
            </a:extLst>
          </p:cNvPr>
          <p:cNvSpPr>
            <a:spLocks noGrp="1"/>
          </p:cNvSpPr>
          <p:nvPr>
            <p:ph type="body" sz="quarter" idx="16" hasCustomPrompt="1"/>
          </p:nvPr>
        </p:nvSpPr>
        <p:spPr>
          <a:xfrm>
            <a:off x="972867" y="4021724"/>
            <a:ext cx="7406752" cy="448844"/>
          </a:xfrm>
        </p:spPr>
        <p:txBody>
          <a:bodyPr anchor="ctr"/>
          <a:lstStyle>
            <a:lvl1pPr marL="0" indent="0" algn="l">
              <a:buNone/>
              <a:defRPr sz="2400" b="1">
                <a:solidFill>
                  <a:schemeClr val="accent1"/>
                </a:solidFill>
                <a:latin typeface="+mj-lt"/>
                <a:ea typeface="Proxima Nova Rg" panose="02000506030000020004" pitchFamily="50" charset="0"/>
                <a:cs typeface="Proxima Nova Rg" panose="02000506030000020004" pitchFamily="50" charset="0"/>
              </a:defRPr>
            </a:lvl1pPr>
          </a:lstStyle>
          <a:p>
            <a:pPr lvl="0"/>
            <a:r>
              <a:rPr lang="en-US" dirty="0"/>
              <a:t>Email</a:t>
            </a:r>
          </a:p>
        </p:txBody>
      </p:sp>
      <p:sp>
        <p:nvSpPr>
          <p:cNvPr id="31" name="Text Placeholder 2">
            <a:extLst>
              <a:ext uri="{FF2B5EF4-FFF2-40B4-BE49-F238E27FC236}">
                <a16:creationId xmlns:a16="http://schemas.microsoft.com/office/drawing/2014/main" id="{1DC73DA6-C635-B24C-88FB-DB6782AC6746}"/>
              </a:ext>
            </a:extLst>
          </p:cNvPr>
          <p:cNvSpPr>
            <a:spLocks noGrp="1"/>
          </p:cNvSpPr>
          <p:nvPr>
            <p:ph type="body" sz="quarter" idx="17" hasCustomPrompt="1"/>
          </p:nvPr>
        </p:nvSpPr>
        <p:spPr>
          <a:xfrm>
            <a:off x="972867" y="4680751"/>
            <a:ext cx="7406752" cy="448844"/>
          </a:xfrm>
        </p:spPr>
        <p:txBody>
          <a:bodyPr anchor="ctr">
            <a:normAutofit/>
          </a:bodyPr>
          <a:lstStyle>
            <a:lvl1pPr marL="0" indent="0" algn="l">
              <a:buNone/>
              <a:defRPr sz="2400" b="1">
                <a:solidFill>
                  <a:schemeClr val="accent1"/>
                </a:solidFill>
                <a:latin typeface="+mj-lt"/>
                <a:ea typeface="Proxima Nova Rg" panose="02000506030000020004" pitchFamily="50" charset="0"/>
                <a:cs typeface="Proxima Nova Rg" panose="02000506030000020004" pitchFamily="50" charset="0"/>
              </a:defRPr>
            </a:lvl1pPr>
          </a:lstStyle>
          <a:p>
            <a:pPr lvl="0"/>
            <a:r>
              <a:rPr lang="en-US" dirty="0"/>
              <a:t>Website</a:t>
            </a:r>
          </a:p>
        </p:txBody>
      </p:sp>
      <p:cxnSp>
        <p:nvCxnSpPr>
          <p:cNvPr id="32" name="Straight Connector 31">
            <a:extLst>
              <a:ext uri="{FF2B5EF4-FFF2-40B4-BE49-F238E27FC236}">
                <a16:creationId xmlns:a16="http://schemas.microsoft.com/office/drawing/2014/main" id="{A4720F46-54CD-0D4B-AFF9-B62A23F84781}"/>
              </a:ext>
            </a:extLst>
          </p:cNvPr>
          <p:cNvCxnSpPr>
            <a:cxnSpLocks/>
          </p:cNvCxnSpPr>
          <p:nvPr userDrawn="1"/>
        </p:nvCxnSpPr>
        <p:spPr>
          <a:xfrm>
            <a:off x="402270" y="2520068"/>
            <a:ext cx="0" cy="268330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3" name="Straight Connector 22">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TextBox 32">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4"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3327088263"/>
      </p:ext>
    </p:extLst>
  </p:cSld>
  <p:clrMapOvr>
    <a:masterClrMapping/>
  </p:clrMapOvr>
  <p:extLst mod="1">
    <p:ext uri="{DCECCB84-F9BA-43D5-87BE-67443E8EF086}">
      <p15:sldGuideLst xmlns:p15="http://schemas.microsoft.com/office/powerpoint/2012/main">
        <p15:guide id="1" pos="254">
          <p15:clr>
            <a:srgbClr val="FBAE40"/>
          </p15:clr>
        </p15:guide>
        <p15:guide id="2" orient="horz" pos="1669">
          <p15:clr>
            <a:srgbClr val="FBAE40"/>
          </p15:clr>
        </p15:guide>
        <p15:guide id="3" pos="610">
          <p15:clr>
            <a:srgbClr val="FBAE40"/>
          </p15:clr>
        </p15:guide>
        <p15:guide id="4" orient="horz" pos="3227">
          <p15:clr>
            <a:srgbClr val="FBAE40"/>
          </p15:clr>
        </p15:guide>
        <p15:guide id="5" orient="horz" pos="2948">
          <p15:clr>
            <a:srgbClr val="FBAE40"/>
          </p15:clr>
        </p15:guide>
        <p15:guide id="6" orient="horz" pos="2812">
          <p15:clr>
            <a:srgbClr val="FBAE40"/>
          </p15:clr>
        </p15:guide>
        <p15:guide id="7" orient="horz" pos="2533">
          <p15:clr>
            <a:srgbClr val="FBAE40"/>
          </p15:clr>
        </p15:guide>
        <p15:guide id="8" orient="horz" pos="2414">
          <p15:clr>
            <a:srgbClr val="FBAE40"/>
          </p15:clr>
        </p15:guide>
        <p15:guide id="9" orient="horz" pos="2126">
          <p15:clr>
            <a:srgbClr val="FBAE40"/>
          </p15:clr>
        </p15:guide>
        <p15:guide id="10" orient="horz" pos="1957">
          <p15:clr>
            <a:srgbClr val="FBAE40"/>
          </p15:clr>
        </p15:guide>
        <p15:guide id="11" pos="432">
          <p15:clr>
            <a:srgbClr val="FBAE40"/>
          </p15:clr>
        </p15:guide>
        <p15:guide id="12" pos="5369">
          <p15:clr>
            <a:srgbClr val="FBAE40"/>
          </p15:clr>
        </p15:guide>
        <p15:guide id="13" pos="5279">
          <p15:clr>
            <a:srgbClr val="FBAE40"/>
          </p15:clr>
        </p15:guide>
        <p15:guide id="14" pos="5508">
          <p15:clr>
            <a:srgbClr val="FBAE40"/>
          </p15:clr>
        </p15:guide>
        <p15:guide id="15" orient="horz" pos="425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act us - Option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E4FFE8F-3952-B543-A65E-25E368EC850D}"/>
              </a:ext>
            </a:extLst>
          </p:cNvPr>
          <p:cNvSpPr/>
          <p:nvPr userDrawn="1"/>
        </p:nvSpPr>
        <p:spPr>
          <a:xfrm>
            <a:off x="0" y="0"/>
            <a:ext cx="9144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402271" y="476720"/>
            <a:ext cx="7977348" cy="768545"/>
          </a:xfrm>
          <a:prstGeom prst="rect">
            <a:avLst/>
          </a:prstGeom>
        </p:spPr>
        <p:txBody>
          <a:bodyPr vert="horz" lIns="0" tIns="0" rIns="0" bIns="0" rtlCol="0" anchor="ctr">
            <a:normAutofit/>
          </a:bodyPr>
          <a:lstStyle>
            <a:lvl1pPr>
              <a:defRPr sz="3600" b="1">
                <a:solidFill>
                  <a:schemeClr val="bg1"/>
                </a:solidFill>
                <a:latin typeface="+mj-lt"/>
              </a:defRPr>
            </a:lvl1pPr>
          </a:lstStyle>
          <a:p>
            <a:r>
              <a:rPr lang="en-US" dirty="0"/>
              <a:t>Contact us - Option 2</a:t>
            </a:r>
          </a:p>
        </p:txBody>
      </p:sp>
      <p:sp>
        <p:nvSpPr>
          <p:cNvPr id="17" name="Google Shape;1039;p98">
            <a:extLst>
              <a:ext uri="{FF2B5EF4-FFF2-40B4-BE49-F238E27FC236}">
                <a16:creationId xmlns:a16="http://schemas.microsoft.com/office/drawing/2014/main" id="{7CBA5E02-1A72-AA4C-BA0B-45590218EFC5}"/>
              </a:ext>
            </a:extLst>
          </p:cNvPr>
          <p:cNvSpPr/>
          <p:nvPr userDrawn="1"/>
        </p:nvSpPr>
        <p:spPr>
          <a:xfrm>
            <a:off x="589982" y="2728763"/>
            <a:ext cx="224796" cy="299807"/>
          </a:xfrm>
          <a:custGeom>
            <a:avLst/>
            <a:gdLst/>
            <a:ahLst/>
            <a:cxnLst/>
            <a:rect l="l" t="t" r="r" b="b"/>
            <a:pathLst>
              <a:path w="379" h="380" extrusionOk="0">
                <a:moveTo>
                  <a:pt x="362" y="283"/>
                </a:moveTo>
                <a:lnTo>
                  <a:pt x="314" y="245"/>
                </a:lnTo>
                <a:cubicBezTo>
                  <a:pt x="304" y="236"/>
                  <a:pt x="288" y="236"/>
                  <a:pt x="277" y="244"/>
                </a:cubicBezTo>
                <a:lnTo>
                  <a:pt x="237" y="274"/>
                </a:lnTo>
                <a:cubicBezTo>
                  <a:pt x="232" y="278"/>
                  <a:pt x="225" y="277"/>
                  <a:pt x="220" y="272"/>
                </a:cubicBezTo>
                <a:lnTo>
                  <a:pt x="160" y="218"/>
                </a:lnTo>
                <a:lnTo>
                  <a:pt x="105" y="157"/>
                </a:lnTo>
                <a:cubicBezTo>
                  <a:pt x="100" y="152"/>
                  <a:pt x="100" y="146"/>
                  <a:pt x="103" y="141"/>
                </a:cubicBezTo>
                <a:lnTo>
                  <a:pt x="133" y="100"/>
                </a:lnTo>
                <a:cubicBezTo>
                  <a:pt x="142" y="89"/>
                  <a:pt x="141" y="74"/>
                  <a:pt x="132" y="63"/>
                </a:cubicBezTo>
                <a:lnTo>
                  <a:pt x="94" y="15"/>
                </a:lnTo>
                <a:cubicBezTo>
                  <a:pt x="82" y="1"/>
                  <a:pt x="61" y="0"/>
                  <a:pt x="48" y="13"/>
                </a:cubicBezTo>
                <a:lnTo>
                  <a:pt x="9" y="53"/>
                </a:lnTo>
                <a:cubicBezTo>
                  <a:pt x="3" y="60"/>
                  <a:pt x="0" y="69"/>
                  <a:pt x="0" y="78"/>
                </a:cubicBezTo>
                <a:cubicBezTo>
                  <a:pt x="4" y="157"/>
                  <a:pt x="40" y="233"/>
                  <a:pt x="93" y="285"/>
                </a:cubicBezTo>
                <a:cubicBezTo>
                  <a:pt x="146" y="338"/>
                  <a:pt x="221" y="374"/>
                  <a:pt x="300" y="378"/>
                </a:cubicBezTo>
                <a:cubicBezTo>
                  <a:pt x="309" y="379"/>
                  <a:pt x="318" y="375"/>
                  <a:pt x="324" y="369"/>
                </a:cubicBezTo>
                <a:lnTo>
                  <a:pt x="364" y="328"/>
                </a:lnTo>
                <a:cubicBezTo>
                  <a:pt x="378" y="316"/>
                  <a:pt x="377" y="294"/>
                  <a:pt x="362" y="283"/>
                </a:cubicBezTo>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400" b="1">
              <a:solidFill>
                <a:srgbClr val="000000"/>
              </a:solidFill>
              <a:latin typeface="+mj-lt"/>
              <a:ea typeface="Calibri"/>
              <a:cs typeface="Calibri"/>
              <a:sym typeface="Calibri"/>
            </a:endParaRPr>
          </a:p>
        </p:txBody>
      </p:sp>
      <p:sp>
        <p:nvSpPr>
          <p:cNvPr id="18" name="Google Shape;1063;p98">
            <a:extLst>
              <a:ext uri="{FF2B5EF4-FFF2-40B4-BE49-F238E27FC236}">
                <a16:creationId xmlns:a16="http://schemas.microsoft.com/office/drawing/2014/main" id="{0D69BA64-6551-1D47-B29B-DCBD8A41F41D}"/>
              </a:ext>
            </a:extLst>
          </p:cNvPr>
          <p:cNvSpPr/>
          <p:nvPr userDrawn="1"/>
        </p:nvSpPr>
        <p:spPr>
          <a:xfrm>
            <a:off x="589981" y="4137364"/>
            <a:ext cx="224795" cy="230084"/>
          </a:xfrm>
          <a:custGeom>
            <a:avLst/>
            <a:gdLst/>
            <a:ahLst/>
            <a:cxnLst/>
            <a:rect l="l" t="t" r="r" b="b"/>
            <a:pathLst>
              <a:path w="380" h="289" extrusionOk="0">
                <a:moveTo>
                  <a:pt x="183" y="180"/>
                </a:moveTo>
                <a:cubicBezTo>
                  <a:pt x="188" y="184"/>
                  <a:pt x="195" y="184"/>
                  <a:pt x="199" y="180"/>
                </a:cubicBezTo>
                <a:lnTo>
                  <a:pt x="375" y="16"/>
                </a:lnTo>
                <a:cubicBezTo>
                  <a:pt x="379" y="10"/>
                  <a:pt x="378" y="0"/>
                  <a:pt x="366" y="0"/>
                </a:cubicBezTo>
                <a:lnTo>
                  <a:pt x="17" y="1"/>
                </a:lnTo>
                <a:cubicBezTo>
                  <a:pt x="8" y="1"/>
                  <a:pt x="0" y="9"/>
                  <a:pt x="7" y="17"/>
                </a:cubicBezTo>
                <a:lnTo>
                  <a:pt x="183" y="180"/>
                </a:lnTo>
                <a:close/>
                <a:moveTo>
                  <a:pt x="378" y="80"/>
                </a:moveTo>
                <a:cubicBezTo>
                  <a:pt x="378" y="72"/>
                  <a:pt x="369" y="68"/>
                  <a:pt x="363" y="73"/>
                </a:cubicBezTo>
                <a:lnTo>
                  <a:pt x="225" y="200"/>
                </a:lnTo>
                <a:cubicBezTo>
                  <a:pt x="216" y="209"/>
                  <a:pt x="204" y="213"/>
                  <a:pt x="191" y="213"/>
                </a:cubicBezTo>
                <a:cubicBezTo>
                  <a:pt x="179" y="213"/>
                  <a:pt x="167" y="209"/>
                  <a:pt x="158" y="201"/>
                </a:cubicBezTo>
                <a:lnTo>
                  <a:pt x="21" y="73"/>
                </a:lnTo>
                <a:cubicBezTo>
                  <a:pt x="15" y="68"/>
                  <a:pt x="5" y="72"/>
                  <a:pt x="5" y="80"/>
                </a:cubicBezTo>
                <a:cubicBezTo>
                  <a:pt x="5" y="115"/>
                  <a:pt x="5" y="210"/>
                  <a:pt x="5" y="257"/>
                </a:cubicBezTo>
                <a:cubicBezTo>
                  <a:pt x="5" y="274"/>
                  <a:pt x="19" y="288"/>
                  <a:pt x="36" y="288"/>
                </a:cubicBezTo>
                <a:lnTo>
                  <a:pt x="347" y="288"/>
                </a:lnTo>
                <a:cubicBezTo>
                  <a:pt x="364" y="288"/>
                  <a:pt x="378" y="274"/>
                  <a:pt x="378" y="257"/>
                </a:cubicBezTo>
                <a:lnTo>
                  <a:pt x="378" y="80"/>
                </a:lnTo>
                <a:close/>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400" b="1">
              <a:solidFill>
                <a:srgbClr val="000000"/>
              </a:solidFill>
              <a:latin typeface="+mj-lt"/>
              <a:ea typeface="Calibri"/>
              <a:cs typeface="Calibri"/>
              <a:sym typeface="Calibri"/>
            </a:endParaRPr>
          </a:p>
        </p:txBody>
      </p:sp>
      <p:sp>
        <p:nvSpPr>
          <p:cNvPr id="21" name="Google Shape;1234;p98">
            <a:extLst>
              <a:ext uri="{FF2B5EF4-FFF2-40B4-BE49-F238E27FC236}">
                <a16:creationId xmlns:a16="http://schemas.microsoft.com/office/drawing/2014/main" id="{1489A2A8-96C8-D24A-BA34-22BF5BDD01D1}"/>
              </a:ext>
            </a:extLst>
          </p:cNvPr>
          <p:cNvSpPr/>
          <p:nvPr userDrawn="1"/>
        </p:nvSpPr>
        <p:spPr>
          <a:xfrm>
            <a:off x="589981" y="4747608"/>
            <a:ext cx="222184" cy="296322"/>
          </a:xfrm>
          <a:custGeom>
            <a:avLst/>
            <a:gdLst/>
            <a:ahLst/>
            <a:cxnLst/>
            <a:rect l="l" t="t" r="r" b="b"/>
            <a:pathLst>
              <a:path w="375" h="375" extrusionOk="0">
                <a:moveTo>
                  <a:pt x="187" y="0"/>
                </a:moveTo>
                <a:cubicBezTo>
                  <a:pt x="84" y="0"/>
                  <a:pt x="0" y="83"/>
                  <a:pt x="0" y="187"/>
                </a:cubicBezTo>
                <a:cubicBezTo>
                  <a:pt x="0" y="290"/>
                  <a:pt x="84" y="374"/>
                  <a:pt x="187" y="374"/>
                </a:cubicBezTo>
                <a:cubicBezTo>
                  <a:pt x="291" y="374"/>
                  <a:pt x="374" y="290"/>
                  <a:pt x="374" y="187"/>
                </a:cubicBezTo>
                <a:cubicBezTo>
                  <a:pt x="374" y="83"/>
                  <a:pt x="291" y="0"/>
                  <a:pt x="187" y="0"/>
                </a:cubicBezTo>
                <a:close/>
                <a:moveTo>
                  <a:pt x="211" y="267"/>
                </a:moveTo>
                <a:cubicBezTo>
                  <a:pt x="199" y="279"/>
                  <a:pt x="195" y="301"/>
                  <a:pt x="190" y="317"/>
                </a:cubicBezTo>
                <a:cubicBezTo>
                  <a:pt x="190" y="320"/>
                  <a:pt x="187" y="323"/>
                  <a:pt x="184" y="325"/>
                </a:cubicBezTo>
                <a:lnTo>
                  <a:pt x="176" y="328"/>
                </a:lnTo>
                <a:cubicBezTo>
                  <a:pt x="172" y="331"/>
                  <a:pt x="166" y="330"/>
                  <a:pt x="162" y="326"/>
                </a:cubicBezTo>
                <a:cubicBezTo>
                  <a:pt x="155" y="319"/>
                  <a:pt x="148" y="308"/>
                  <a:pt x="148" y="297"/>
                </a:cubicBezTo>
                <a:cubicBezTo>
                  <a:pt x="148" y="279"/>
                  <a:pt x="117" y="285"/>
                  <a:pt x="117" y="247"/>
                </a:cubicBezTo>
                <a:cubicBezTo>
                  <a:pt x="117" y="217"/>
                  <a:pt x="78" y="199"/>
                  <a:pt x="50" y="212"/>
                </a:cubicBezTo>
                <a:cubicBezTo>
                  <a:pt x="48" y="213"/>
                  <a:pt x="46" y="215"/>
                  <a:pt x="43" y="215"/>
                </a:cubicBezTo>
                <a:cubicBezTo>
                  <a:pt x="39" y="216"/>
                  <a:pt x="34" y="213"/>
                  <a:pt x="33" y="209"/>
                </a:cubicBezTo>
                <a:cubicBezTo>
                  <a:pt x="32" y="202"/>
                  <a:pt x="32" y="194"/>
                  <a:pt x="32" y="187"/>
                </a:cubicBezTo>
                <a:cubicBezTo>
                  <a:pt x="32" y="149"/>
                  <a:pt x="45" y="115"/>
                  <a:pt x="67" y="89"/>
                </a:cubicBezTo>
                <a:cubicBezTo>
                  <a:pt x="67" y="88"/>
                  <a:pt x="67" y="88"/>
                  <a:pt x="68" y="88"/>
                </a:cubicBezTo>
                <a:cubicBezTo>
                  <a:pt x="87" y="66"/>
                  <a:pt x="111" y="49"/>
                  <a:pt x="139" y="40"/>
                </a:cubicBezTo>
                <a:cubicBezTo>
                  <a:pt x="146" y="37"/>
                  <a:pt x="152" y="45"/>
                  <a:pt x="148" y="51"/>
                </a:cubicBezTo>
                <a:cubicBezTo>
                  <a:pt x="145" y="56"/>
                  <a:pt x="144" y="61"/>
                  <a:pt x="144" y="64"/>
                </a:cubicBezTo>
                <a:cubicBezTo>
                  <a:pt x="144" y="81"/>
                  <a:pt x="129" y="91"/>
                  <a:pt x="122" y="89"/>
                </a:cubicBezTo>
                <a:cubicBezTo>
                  <a:pt x="116" y="86"/>
                  <a:pt x="99" y="97"/>
                  <a:pt x="114" y="105"/>
                </a:cubicBezTo>
                <a:lnTo>
                  <a:pt x="123" y="109"/>
                </a:lnTo>
                <a:lnTo>
                  <a:pt x="124" y="110"/>
                </a:lnTo>
                <a:lnTo>
                  <a:pt x="127" y="111"/>
                </a:lnTo>
                <a:cubicBezTo>
                  <a:pt x="155" y="128"/>
                  <a:pt x="149" y="141"/>
                  <a:pt x="137" y="161"/>
                </a:cubicBezTo>
                <a:cubicBezTo>
                  <a:pt x="124" y="183"/>
                  <a:pt x="119" y="161"/>
                  <a:pt x="100" y="155"/>
                </a:cubicBezTo>
                <a:cubicBezTo>
                  <a:pt x="81" y="149"/>
                  <a:pt x="63" y="160"/>
                  <a:pt x="69" y="173"/>
                </a:cubicBezTo>
                <a:cubicBezTo>
                  <a:pt x="75" y="185"/>
                  <a:pt x="94" y="173"/>
                  <a:pt x="106" y="186"/>
                </a:cubicBezTo>
                <a:cubicBezTo>
                  <a:pt x="119" y="198"/>
                  <a:pt x="119" y="217"/>
                  <a:pt x="156" y="205"/>
                </a:cubicBezTo>
                <a:cubicBezTo>
                  <a:pt x="194" y="192"/>
                  <a:pt x="200" y="198"/>
                  <a:pt x="212" y="211"/>
                </a:cubicBezTo>
                <a:cubicBezTo>
                  <a:pt x="223" y="223"/>
                  <a:pt x="229" y="248"/>
                  <a:pt x="211" y="267"/>
                </a:cubicBezTo>
                <a:close/>
                <a:moveTo>
                  <a:pt x="310" y="265"/>
                </a:moveTo>
                <a:cubicBezTo>
                  <a:pt x="295" y="248"/>
                  <a:pt x="310" y="209"/>
                  <a:pt x="292" y="186"/>
                </a:cubicBezTo>
                <a:cubicBezTo>
                  <a:pt x="272" y="162"/>
                  <a:pt x="247" y="187"/>
                  <a:pt x="223" y="149"/>
                </a:cubicBezTo>
                <a:cubicBezTo>
                  <a:pt x="201" y="112"/>
                  <a:pt x="229" y="82"/>
                  <a:pt x="259" y="71"/>
                </a:cubicBezTo>
                <a:cubicBezTo>
                  <a:pt x="267" y="68"/>
                  <a:pt x="275" y="68"/>
                  <a:pt x="284" y="68"/>
                </a:cubicBezTo>
                <a:cubicBezTo>
                  <a:pt x="285" y="68"/>
                  <a:pt x="288" y="68"/>
                  <a:pt x="289" y="70"/>
                </a:cubicBezTo>
                <a:cubicBezTo>
                  <a:pt x="322" y="98"/>
                  <a:pt x="343" y="140"/>
                  <a:pt x="343" y="187"/>
                </a:cubicBezTo>
                <a:cubicBezTo>
                  <a:pt x="343" y="215"/>
                  <a:pt x="335" y="241"/>
                  <a:pt x="323" y="264"/>
                </a:cubicBezTo>
                <a:cubicBezTo>
                  <a:pt x="320" y="268"/>
                  <a:pt x="313" y="269"/>
                  <a:pt x="310" y="265"/>
                </a:cubicBezTo>
                <a:close/>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400" b="1">
              <a:solidFill>
                <a:srgbClr val="000000"/>
              </a:solidFill>
              <a:latin typeface="+mj-lt"/>
              <a:ea typeface="Calibri"/>
              <a:cs typeface="Calibri"/>
              <a:sym typeface="Calibri"/>
            </a:endParaRPr>
          </a:p>
        </p:txBody>
      </p:sp>
      <p:sp>
        <p:nvSpPr>
          <p:cNvPr id="22" name="Google Shape;1349;p98">
            <a:extLst>
              <a:ext uri="{FF2B5EF4-FFF2-40B4-BE49-F238E27FC236}">
                <a16:creationId xmlns:a16="http://schemas.microsoft.com/office/drawing/2014/main" id="{3B508AE4-6F9D-4D49-ADD2-92996C3D9AB7}"/>
              </a:ext>
            </a:extLst>
          </p:cNvPr>
          <p:cNvSpPr/>
          <p:nvPr userDrawn="1"/>
        </p:nvSpPr>
        <p:spPr>
          <a:xfrm>
            <a:off x="600694" y="3401689"/>
            <a:ext cx="198656" cy="362557"/>
          </a:xfrm>
          <a:custGeom>
            <a:avLst/>
            <a:gdLst/>
            <a:ahLst/>
            <a:cxnLst/>
            <a:rect l="l" t="t" r="r" b="b"/>
            <a:pathLst>
              <a:path w="335" h="460" extrusionOk="0">
                <a:moveTo>
                  <a:pt x="167" y="0"/>
                </a:moveTo>
                <a:cubicBezTo>
                  <a:pt x="74" y="0"/>
                  <a:pt x="0" y="76"/>
                  <a:pt x="0" y="169"/>
                </a:cubicBezTo>
                <a:cubicBezTo>
                  <a:pt x="0" y="306"/>
                  <a:pt x="167" y="459"/>
                  <a:pt x="167" y="459"/>
                </a:cubicBezTo>
                <a:cubicBezTo>
                  <a:pt x="167" y="459"/>
                  <a:pt x="334" y="299"/>
                  <a:pt x="334" y="169"/>
                </a:cubicBezTo>
                <a:cubicBezTo>
                  <a:pt x="334" y="76"/>
                  <a:pt x="260" y="0"/>
                  <a:pt x="167" y="0"/>
                </a:cubicBezTo>
                <a:close/>
                <a:moveTo>
                  <a:pt x="167" y="242"/>
                </a:moveTo>
                <a:cubicBezTo>
                  <a:pt x="138" y="242"/>
                  <a:pt x="112" y="225"/>
                  <a:pt x="100" y="197"/>
                </a:cubicBezTo>
                <a:cubicBezTo>
                  <a:pt x="88" y="170"/>
                  <a:pt x="95" y="139"/>
                  <a:pt x="115" y="119"/>
                </a:cubicBezTo>
                <a:cubicBezTo>
                  <a:pt x="136" y="98"/>
                  <a:pt x="167" y="91"/>
                  <a:pt x="194" y="102"/>
                </a:cubicBezTo>
                <a:cubicBezTo>
                  <a:pt x="221" y="113"/>
                  <a:pt x="239" y="140"/>
                  <a:pt x="239" y="169"/>
                </a:cubicBezTo>
                <a:cubicBezTo>
                  <a:pt x="239" y="208"/>
                  <a:pt x="207" y="241"/>
                  <a:pt x="167" y="242"/>
                </a:cubicBezTo>
                <a:close/>
              </a:path>
            </a:pathLst>
          </a:custGeom>
          <a:solidFill>
            <a:schemeClr val="accent3"/>
          </a:solid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400" b="1">
              <a:solidFill>
                <a:srgbClr val="000000"/>
              </a:solidFill>
              <a:latin typeface="+mj-lt"/>
              <a:ea typeface="Calibri"/>
              <a:cs typeface="Calibri"/>
              <a:sym typeface="Calibri"/>
            </a:endParaRPr>
          </a:p>
        </p:txBody>
      </p:sp>
      <p:sp>
        <p:nvSpPr>
          <p:cNvPr id="28" name="Text Placeholder 2">
            <a:extLst>
              <a:ext uri="{FF2B5EF4-FFF2-40B4-BE49-F238E27FC236}">
                <a16:creationId xmlns:a16="http://schemas.microsoft.com/office/drawing/2014/main" id="{BDE932EE-54AD-DF4F-8330-463839436778}"/>
              </a:ext>
            </a:extLst>
          </p:cNvPr>
          <p:cNvSpPr>
            <a:spLocks noGrp="1"/>
          </p:cNvSpPr>
          <p:nvPr>
            <p:ph type="body" sz="quarter" idx="14" hasCustomPrompt="1"/>
          </p:nvPr>
        </p:nvSpPr>
        <p:spPr>
          <a:xfrm>
            <a:off x="972867" y="2654243"/>
            <a:ext cx="7406752" cy="448844"/>
          </a:xfrm>
        </p:spPr>
        <p:txBody>
          <a:bodyPr anchor="ctr">
            <a:normAutofit/>
          </a:bodyPr>
          <a:lstStyle>
            <a:lvl1pPr marL="0" indent="0" algn="l">
              <a:buNone/>
              <a:defRPr sz="2400" b="1">
                <a:solidFill>
                  <a:schemeClr val="bg1"/>
                </a:solidFill>
                <a:latin typeface="+mj-lt"/>
                <a:ea typeface="Proxima Nova Rg" panose="02000506030000020004" pitchFamily="50" charset="0"/>
                <a:cs typeface="Proxima Nova Rg" panose="02000506030000020004" pitchFamily="50" charset="0"/>
              </a:defRPr>
            </a:lvl1pPr>
          </a:lstStyle>
          <a:p>
            <a:pPr lvl="0"/>
            <a:r>
              <a:rPr lang="en-US" dirty="0"/>
              <a:t>Phone</a:t>
            </a:r>
          </a:p>
        </p:txBody>
      </p:sp>
      <p:sp>
        <p:nvSpPr>
          <p:cNvPr id="29" name="Text Placeholder 2">
            <a:extLst>
              <a:ext uri="{FF2B5EF4-FFF2-40B4-BE49-F238E27FC236}">
                <a16:creationId xmlns:a16="http://schemas.microsoft.com/office/drawing/2014/main" id="{84945B78-FF50-A04E-A571-C6082B17CF0D}"/>
              </a:ext>
            </a:extLst>
          </p:cNvPr>
          <p:cNvSpPr>
            <a:spLocks noGrp="1"/>
          </p:cNvSpPr>
          <p:nvPr>
            <p:ph type="body" sz="quarter" idx="15" hasCustomPrompt="1"/>
          </p:nvPr>
        </p:nvSpPr>
        <p:spPr>
          <a:xfrm>
            <a:off x="972867" y="3379173"/>
            <a:ext cx="7406752" cy="448844"/>
          </a:xfrm>
        </p:spPr>
        <p:txBody>
          <a:bodyPr anchor="ctr">
            <a:normAutofit/>
          </a:bodyPr>
          <a:lstStyle>
            <a:lvl1pPr marL="0" indent="0" algn="l">
              <a:buNone/>
              <a:defRPr sz="2400" b="1">
                <a:solidFill>
                  <a:schemeClr val="bg1"/>
                </a:solidFill>
                <a:latin typeface="+mj-lt"/>
                <a:ea typeface="Proxima Nova Rg" panose="02000506030000020004" pitchFamily="50" charset="0"/>
                <a:cs typeface="Proxima Nova Rg" panose="02000506030000020004" pitchFamily="50" charset="0"/>
              </a:defRPr>
            </a:lvl1pPr>
          </a:lstStyle>
          <a:p>
            <a:pPr lvl="0"/>
            <a:r>
              <a:rPr lang="en-US" dirty="0"/>
              <a:t>Address</a:t>
            </a:r>
          </a:p>
        </p:txBody>
      </p:sp>
      <p:sp>
        <p:nvSpPr>
          <p:cNvPr id="30" name="Text Placeholder 2">
            <a:extLst>
              <a:ext uri="{FF2B5EF4-FFF2-40B4-BE49-F238E27FC236}">
                <a16:creationId xmlns:a16="http://schemas.microsoft.com/office/drawing/2014/main" id="{7F42F73A-EB54-2646-969C-8808E8523DC8}"/>
              </a:ext>
            </a:extLst>
          </p:cNvPr>
          <p:cNvSpPr>
            <a:spLocks noGrp="1"/>
          </p:cNvSpPr>
          <p:nvPr>
            <p:ph type="body" sz="quarter" idx="16" hasCustomPrompt="1"/>
          </p:nvPr>
        </p:nvSpPr>
        <p:spPr>
          <a:xfrm>
            <a:off x="972867" y="4021724"/>
            <a:ext cx="7406752" cy="448844"/>
          </a:xfrm>
        </p:spPr>
        <p:txBody>
          <a:bodyPr anchor="ctr">
            <a:normAutofit/>
          </a:bodyPr>
          <a:lstStyle>
            <a:lvl1pPr marL="0" indent="0" algn="l">
              <a:buNone/>
              <a:defRPr sz="2400" b="1">
                <a:solidFill>
                  <a:schemeClr val="bg1"/>
                </a:solidFill>
                <a:latin typeface="+mj-lt"/>
                <a:ea typeface="Proxima Nova Rg" panose="02000506030000020004" pitchFamily="50" charset="0"/>
                <a:cs typeface="Proxima Nova Rg" panose="02000506030000020004" pitchFamily="50" charset="0"/>
              </a:defRPr>
            </a:lvl1pPr>
          </a:lstStyle>
          <a:p>
            <a:pPr lvl="0"/>
            <a:r>
              <a:rPr lang="en-US" dirty="0"/>
              <a:t>Email</a:t>
            </a:r>
          </a:p>
        </p:txBody>
      </p:sp>
      <p:sp>
        <p:nvSpPr>
          <p:cNvPr id="31" name="Text Placeholder 2">
            <a:extLst>
              <a:ext uri="{FF2B5EF4-FFF2-40B4-BE49-F238E27FC236}">
                <a16:creationId xmlns:a16="http://schemas.microsoft.com/office/drawing/2014/main" id="{1DC73DA6-C635-B24C-88FB-DB6782AC6746}"/>
              </a:ext>
            </a:extLst>
          </p:cNvPr>
          <p:cNvSpPr>
            <a:spLocks noGrp="1"/>
          </p:cNvSpPr>
          <p:nvPr>
            <p:ph type="body" sz="quarter" idx="17" hasCustomPrompt="1"/>
          </p:nvPr>
        </p:nvSpPr>
        <p:spPr>
          <a:xfrm>
            <a:off x="972867" y="4680751"/>
            <a:ext cx="7406752" cy="448844"/>
          </a:xfrm>
        </p:spPr>
        <p:txBody>
          <a:bodyPr anchor="ctr">
            <a:normAutofit/>
          </a:bodyPr>
          <a:lstStyle>
            <a:lvl1pPr marL="0" indent="0" algn="l">
              <a:buNone/>
              <a:defRPr sz="2400" b="1">
                <a:solidFill>
                  <a:schemeClr val="bg1"/>
                </a:solidFill>
                <a:latin typeface="+mj-lt"/>
                <a:ea typeface="Proxima Nova Rg" panose="02000506030000020004" pitchFamily="50" charset="0"/>
                <a:cs typeface="Proxima Nova Rg" panose="02000506030000020004" pitchFamily="50" charset="0"/>
              </a:defRPr>
            </a:lvl1pPr>
          </a:lstStyle>
          <a:p>
            <a:pPr lvl="0"/>
            <a:r>
              <a:rPr lang="en-US" dirty="0"/>
              <a:t>Website</a:t>
            </a:r>
          </a:p>
        </p:txBody>
      </p:sp>
      <p:cxnSp>
        <p:nvCxnSpPr>
          <p:cNvPr id="32" name="Straight Connector 31">
            <a:extLst>
              <a:ext uri="{FF2B5EF4-FFF2-40B4-BE49-F238E27FC236}">
                <a16:creationId xmlns:a16="http://schemas.microsoft.com/office/drawing/2014/main" id="{A4720F46-54CD-0D4B-AFF9-B62A23F84781}"/>
              </a:ext>
            </a:extLst>
          </p:cNvPr>
          <p:cNvCxnSpPr>
            <a:cxnSpLocks/>
          </p:cNvCxnSpPr>
          <p:nvPr userDrawn="1"/>
        </p:nvCxnSpPr>
        <p:spPr>
          <a:xfrm>
            <a:off x="402270" y="2520068"/>
            <a:ext cx="0" cy="26833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5"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3513707882"/>
      </p:ext>
    </p:extLst>
  </p:cSld>
  <p:clrMapOvr>
    <a:masterClrMapping/>
  </p:clrMapOvr>
  <p:extLst mod="1">
    <p:ext uri="{DCECCB84-F9BA-43D5-87BE-67443E8EF086}">
      <p15:sldGuideLst xmlns:p15="http://schemas.microsoft.com/office/powerpoint/2012/main">
        <p15:guide id="1" orient="horz" pos="2414">
          <p15:clr>
            <a:srgbClr val="FBAE40"/>
          </p15:clr>
        </p15:guide>
        <p15:guide id="2" pos="254">
          <p15:clr>
            <a:srgbClr val="FBAE40"/>
          </p15:clr>
        </p15:guide>
        <p15:guide id="3" orient="horz" pos="1669">
          <p15:clr>
            <a:srgbClr val="FBAE40"/>
          </p15:clr>
        </p15:guide>
        <p15:guide id="4" orient="horz" pos="1957">
          <p15:clr>
            <a:srgbClr val="FBAE40"/>
          </p15:clr>
        </p15:guide>
        <p15:guide id="5" orient="horz" pos="2126">
          <p15:clr>
            <a:srgbClr val="FBAE40"/>
          </p15:clr>
        </p15:guide>
        <p15:guide id="6" orient="horz" pos="2533">
          <p15:clr>
            <a:srgbClr val="FBAE40"/>
          </p15:clr>
        </p15:guide>
        <p15:guide id="7" orient="horz" pos="2812">
          <p15:clr>
            <a:srgbClr val="FBAE40"/>
          </p15:clr>
        </p15:guide>
        <p15:guide id="8" orient="horz" pos="2948">
          <p15:clr>
            <a:srgbClr val="FBAE40"/>
          </p15:clr>
        </p15:guide>
        <p15:guide id="9" orient="horz" pos="3227">
          <p15:clr>
            <a:srgbClr val="FBAE40"/>
          </p15:clr>
        </p15:guide>
        <p15:guide id="10" pos="438">
          <p15:clr>
            <a:srgbClr val="FBAE40"/>
          </p15:clr>
        </p15:guide>
        <p15:guide id="11" pos="610">
          <p15:clr>
            <a:srgbClr val="FBAE40"/>
          </p15:clr>
        </p15:guide>
        <p15:guide id="12" pos="5279">
          <p15:clr>
            <a:srgbClr val="FBAE40"/>
          </p15:clr>
        </p15:guide>
        <p15:guide id="13" orient="horz" pos="440">
          <p15:clr>
            <a:srgbClr val="FBAE40"/>
          </p15:clr>
        </p15:guide>
        <p15:guide id="14" orient="horz" pos="42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tro Slide - Gradi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F7E55-8B87-B44B-840B-893B5558C820}"/>
              </a:ext>
            </a:extLst>
          </p:cNvPr>
          <p:cNvSpPr/>
          <p:nvPr userDrawn="1"/>
        </p:nvSpPr>
        <p:spPr>
          <a:xfrm>
            <a:off x="0" y="0"/>
            <a:ext cx="9144000" cy="6858000"/>
          </a:xfrm>
          <a:prstGeom prst="rect">
            <a:avLst/>
          </a:prstGeom>
          <a:gradFill>
            <a:gsLst>
              <a:gs pos="100000">
                <a:srgbClr val="70B207"/>
              </a:gs>
              <a:gs pos="29000">
                <a:srgbClr val="006241"/>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11" name="Rectangle 10">
            <a:extLst>
              <a:ext uri="{FF2B5EF4-FFF2-40B4-BE49-F238E27FC236}">
                <a16:creationId xmlns:a16="http://schemas.microsoft.com/office/drawing/2014/main" id="{CE2175C7-9CB8-2448-9B05-69F01779E8F9}"/>
              </a:ext>
            </a:extLst>
          </p:cNvPr>
          <p:cNvSpPr/>
          <p:nvPr userDrawn="1"/>
        </p:nvSpPr>
        <p:spPr>
          <a:xfrm>
            <a:off x="0" y="6588678"/>
            <a:ext cx="9144000" cy="269322"/>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pic>
        <p:nvPicPr>
          <p:cNvPr id="9" name="Graphic 8">
            <a:extLst>
              <a:ext uri="{FF2B5EF4-FFF2-40B4-BE49-F238E27FC236}">
                <a16:creationId xmlns:a16="http://schemas.microsoft.com/office/drawing/2014/main" id="{F7849BD5-9C11-5D44-854F-7027C6FBA9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928012"/>
            <a:ext cx="4734560" cy="416812"/>
          </a:xfrm>
          <a:prstGeom prst="rect">
            <a:avLst/>
          </a:prstGeom>
        </p:spPr>
      </p:pic>
      <p:sp>
        <p:nvSpPr>
          <p:cNvPr id="10" name="Footer Placeholder 4"/>
          <p:cNvSpPr>
            <a:spLocks noGrp="1"/>
          </p:cNvSpPr>
          <p:nvPr>
            <p:ph type="ftr" sz="quarter" idx="11"/>
          </p:nvPr>
        </p:nvSpPr>
        <p:spPr>
          <a:xfrm>
            <a:off x="672860" y="1364473"/>
            <a:ext cx="6856720" cy="293296"/>
          </a:xfrm>
        </p:spPr>
        <p:txBody>
          <a:bodyPr/>
          <a:lstStyle>
            <a:lvl1pPr algn="l">
              <a:defRPr sz="1000">
                <a:solidFill>
                  <a:schemeClr val="bg1"/>
                </a:solidFill>
                <a:latin typeface="+mj-lt"/>
              </a:defRPr>
            </a:lvl1pPr>
          </a:lstStyle>
          <a:p>
            <a:r>
              <a:rPr lang="en-GB" smtClean="0"/>
              <a:t>SCHOOL OF -MEDICINE</a:t>
            </a:r>
            <a:endParaRPr lang="en-GB"/>
          </a:p>
        </p:txBody>
      </p:sp>
      <p:sp>
        <p:nvSpPr>
          <p:cNvPr id="14" name="Subtitle 2"/>
          <p:cNvSpPr>
            <a:spLocks noGrp="1"/>
          </p:cNvSpPr>
          <p:nvPr>
            <p:ph type="subTitle" idx="1"/>
          </p:nvPr>
        </p:nvSpPr>
        <p:spPr>
          <a:xfrm>
            <a:off x="762000" y="4333876"/>
            <a:ext cx="6762750" cy="1655762"/>
          </a:xfrm>
        </p:spPr>
        <p:txBody>
          <a:bodyPr lIns="0" tIns="36000" rIns="0" bIns="0"/>
          <a:lstStyle>
            <a:lvl1pPr marL="0" indent="0" algn="l">
              <a:buNone/>
              <a:defRPr sz="2400">
                <a:solidFill>
                  <a:schemeClr val="bg1"/>
                </a:solidFill>
                <a:latin typeface="+mj-lt"/>
                <a:ea typeface="Proxima Nova Rg" panose="02000506030000020004" pitchFamily="50" charset="0"/>
                <a:cs typeface="Proxima Nova Rg"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Title 1"/>
          <p:cNvSpPr>
            <a:spLocks noGrp="1"/>
          </p:cNvSpPr>
          <p:nvPr>
            <p:ph type="ctrTitle" hasCustomPrompt="1"/>
          </p:nvPr>
        </p:nvSpPr>
        <p:spPr>
          <a:xfrm>
            <a:off x="762000" y="2526131"/>
            <a:ext cx="6762750" cy="1715669"/>
          </a:xfrm>
        </p:spPr>
        <p:txBody>
          <a:bodyPr lIns="0" tIns="36000" rIns="0" bIns="0" anchor="b"/>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latin typeface="+mj-lt"/>
                <a:ea typeface="Proxima Nova Rg" panose="02000506030000020004" pitchFamily="50" charset="0"/>
                <a:cs typeface="Proxima Nova Rg" panose="02000506030000020004" pitchFamily="50" charset="0"/>
              </a:defRPr>
            </a:lvl1pPr>
          </a:lstStyle>
          <a:p>
            <a:r>
              <a:rPr lang="en-US" dirty="0"/>
              <a:t>Intro Slide - Gradient</a:t>
            </a:r>
          </a:p>
        </p:txBody>
      </p:sp>
    </p:spTree>
    <p:extLst>
      <p:ext uri="{BB962C8B-B14F-4D97-AF65-F5344CB8AC3E}">
        <p14:creationId xmlns:p14="http://schemas.microsoft.com/office/powerpoint/2010/main" val="3174126887"/>
      </p:ext>
    </p:extLst>
  </p:cSld>
  <p:clrMapOvr>
    <a:masterClrMapping/>
  </p:clrMapOvr>
  <p:extLst mod="1">
    <p:ext uri="{DCECCB84-F9BA-43D5-87BE-67443E8EF086}">
      <p15:sldGuideLst xmlns:p15="http://schemas.microsoft.com/office/powerpoint/2012/main">
        <p15:guide id="1" pos="478">
          <p15:clr>
            <a:srgbClr val="FBAE40"/>
          </p15:clr>
        </p15:guide>
        <p15:guide id="3" orient="horz" pos="584">
          <p15:clr>
            <a:srgbClr val="FBAE40"/>
          </p15:clr>
        </p15:guide>
        <p15:guide id="4" orient="horz" pos="978">
          <p15:clr>
            <a:srgbClr val="FBAE40"/>
          </p15:clr>
        </p15:guide>
        <p15:guide id="5" orient="horz" pos="2550">
          <p15:clr>
            <a:srgbClr val="FBAE40"/>
          </p15:clr>
        </p15:guide>
        <p15:guide id="6" orient="horz" pos="2728">
          <p15:clr>
            <a:srgbClr val="FBAE40"/>
          </p15:clr>
        </p15:guide>
        <p15:guide id="7" pos="47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hank you -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571500" y="1876586"/>
            <a:ext cx="6858000" cy="2387600"/>
          </a:xfrm>
        </p:spPr>
        <p:txBody>
          <a:bodyPr anchor="b">
            <a:normAutofit/>
          </a:bodyPr>
          <a:lstStyle>
            <a:lvl1pPr algn="l">
              <a:defRPr sz="6000" b="1">
                <a:solidFill>
                  <a:schemeClr val="bg1"/>
                </a:solidFill>
                <a:latin typeface="+mj-lt"/>
              </a:defRPr>
            </a:lvl1pPr>
          </a:lstStyle>
          <a:p>
            <a:r>
              <a:rPr lang="en-US" dirty="0"/>
              <a:t>Thank you!</a:t>
            </a:r>
          </a:p>
        </p:txBody>
      </p:sp>
      <p:pic>
        <p:nvPicPr>
          <p:cNvPr id="8" name="Graphic 8">
            <a:extLst>
              <a:ext uri="{FF2B5EF4-FFF2-40B4-BE49-F238E27FC236}">
                <a16:creationId xmlns:a16="http://schemas.microsoft.com/office/drawing/2014/main" id="{5AA08003-45F5-44E5-9CB3-AEF061C5A2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576" y="928012"/>
            <a:ext cx="4734560" cy="416812"/>
          </a:xfrm>
          <a:prstGeom prst="rect">
            <a:avLst/>
          </a:prstGeom>
        </p:spPr>
      </p:pic>
      <p:sp>
        <p:nvSpPr>
          <p:cNvPr id="9" name="Footer Placeholder 4">
            <a:extLst>
              <a:ext uri="{FF2B5EF4-FFF2-40B4-BE49-F238E27FC236}">
                <a16:creationId xmlns:a16="http://schemas.microsoft.com/office/drawing/2014/main" id="{57A69B81-CEB2-49A6-BFE5-C583B976B2B9}"/>
              </a:ext>
            </a:extLst>
          </p:cNvPr>
          <p:cNvSpPr>
            <a:spLocks noGrp="1"/>
          </p:cNvSpPr>
          <p:nvPr>
            <p:ph type="ftr" sz="quarter" idx="11"/>
          </p:nvPr>
        </p:nvSpPr>
        <p:spPr>
          <a:xfrm>
            <a:off x="495436" y="1364473"/>
            <a:ext cx="6856545" cy="293296"/>
          </a:xfrm>
        </p:spPr>
        <p:txBody>
          <a:bodyPr/>
          <a:lstStyle>
            <a:lvl1pPr algn="l">
              <a:defRPr sz="1000">
                <a:solidFill>
                  <a:schemeClr val="bg1"/>
                </a:solidFill>
                <a:latin typeface="+mj-lt"/>
              </a:defRPr>
            </a:lvl1pPr>
          </a:lstStyle>
          <a:p>
            <a:r>
              <a:rPr lang="en-GB" smtClean="0"/>
              <a:t>SCHOOL OF -MEDICINE</a:t>
            </a:r>
            <a:endParaRPr lang="en-GB" dirty="0"/>
          </a:p>
        </p:txBody>
      </p:sp>
      <p:pic>
        <p:nvPicPr>
          <p:cNvPr id="13" name="Graphic 10">
            <a:extLst>
              <a:ext uri="{FF2B5EF4-FFF2-40B4-BE49-F238E27FC236}">
                <a16:creationId xmlns:a16="http://schemas.microsoft.com/office/drawing/2014/main" id="{C1E0CC92-FEF5-415B-8C2E-E06D3625074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t="10680" r="5495" b="15282"/>
          <a:stretch/>
        </p:blipFill>
        <p:spPr>
          <a:xfrm>
            <a:off x="2662227" y="0"/>
            <a:ext cx="8753856" cy="6858000"/>
          </a:xfrm>
          <a:prstGeom prst="rect">
            <a:avLst/>
          </a:prstGeom>
        </p:spPr>
      </p:pic>
    </p:spTree>
    <p:extLst>
      <p:ext uri="{BB962C8B-B14F-4D97-AF65-F5344CB8AC3E}">
        <p14:creationId xmlns:p14="http://schemas.microsoft.com/office/powerpoint/2010/main" val="264344233"/>
      </p:ext>
    </p:extLst>
  </p:cSld>
  <p:clrMapOvr>
    <a:masterClrMapping/>
  </p:clrMapOvr>
  <p:extLst mod="1">
    <p:ext uri="{DCECCB84-F9BA-43D5-87BE-67443E8EF086}">
      <p15:sldGuideLst xmlns:p15="http://schemas.microsoft.com/office/powerpoint/2012/main">
        <p15:guide id="1" pos="362">
          <p15:clr>
            <a:srgbClr val="FBAE40"/>
          </p15:clr>
        </p15:guide>
        <p15:guide id="2" orient="horz" pos="2550">
          <p15:clr>
            <a:srgbClr val="FBAE40"/>
          </p15:clr>
        </p15:guide>
        <p15:guide id="3" orient="horz" pos="991">
          <p15:clr>
            <a:srgbClr val="FBAE40"/>
          </p15:clr>
        </p15:guide>
        <p15:guide id="4" orient="horz" pos="584">
          <p15:clr>
            <a:srgbClr val="FBAE40"/>
          </p15:clr>
        </p15:guide>
        <p15:guide id="5" pos="468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hank you -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AC4C4F-1474-1448-99C2-BB9A3407849C}"/>
              </a:ext>
            </a:extLst>
          </p:cNvPr>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pic>
        <p:nvPicPr>
          <p:cNvPr id="13" name="Graphic 10">
            <a:extLst>
              <a:ext uri="{FF2B5EF4-FFF2-40B4-BE49-F238E27FC236}">
                <a16:creationId xmlns:a16="http://schemas.microsoft.com/office/drawing/2014/main" id="{34ED47A7-D6B2-4F14-8B73-2D87D14D79B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t="10680" r="5495" b="15282"/>
          <a:stretch/>
        </p:blipFill>
        <p:spPr>
          <a:xfrm>
            <a:off x="2662227" y="0"/>
            <a:ext cx="8753856" cy="6858000"/>
          </a:xfrm>
          <a:prstGeom prst="rect">
            <a:avLst/>
          </a:prstGeom>
        </p:spPr>
      </p:pic>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571500" y="1876586"/>
            <a:ext cx="6858000" cy="2387600"/>
          </a:xfrm>
        </p:spPr>
        <p:txBody>
          <a:bodyPr anchor="b">
            <a:normAutofit/>
          </a:bodyPr>
          <a:lstStyle>
            <a:lvl1pPr algn="l">
              <a:defRPr sz="6000" b="1">
                <a:solidFill>
                  <a:schemeClr val="bg1"/>
                </a:solidFill>
                <a:latin typeface="+mj-lt"/>
              </a:defRPr>
            </a:lvl1pPr>
          </a:lstStyle>
          <a:p>
            <a:r>
              <a:rPr lang="en-US" dirty="0"/>
              <a:t>Thank you!</a:t>
            </a:r>
          </a:p>
        </p:txBody>
      </p:sp>
      <p:pic>
        <p:nvPicPr>
          <p:cNvPr id="9" name="Graphic 8">
            <a:extLst>
              <a:ext uri="{FF2B5EF4-FFF2-40B4-BE49-F238E27FC236}">
                <a16:creationId xmlns:a16="http://schemas.microsoft.com/office/drawing/2014/main" id="{D5CC4DB7-E18C-4210-8760-C8AC01E35B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576" y="928012"/>
            <a:ext cx="4734560" cy="416812"/>
          </a:xfrm>
          <a:prstGeom prst="rect">
            <a:avLst/>
          </a:prstGeom>
        </p:spPr>
      </p:pic>
      <p:sp>
        <p:nvSpPr>
          <p:cNvPr id="12" name="Footer Placeholder 4">
            <a:extLst>
              <a:ext uri="{FF2B5EF4-FFF2-40B4-BE49-F238E27FC236}">
                <a16:creationId xmlns:a16="http://schemas.microsoft.com/office/drawing/2014/main" id="{D6DBF773-D735-4C37-AABF-D7525952C6B9}"/>
              </a:ext>
            </a:extLst>
          </p:cNvPr>
          <p:cNvSpPr>
            <a:spLocks noGrp="1"/>
          </p:cNvSpPr>
          <p:nvPr>
            <p:ph type="ftr" sz="quarter" idx="11"/>
          </p:nvPr>
        </p:nvSpPr>
        <p:spPr>
          <a:xfrm>
            <a:off x="495436" y="1364473"/>
            <a:ext cx="6856545" cy="293296"/>
          </a:xfrm>
        </p:spPr>
        <p:txBody>
          <a:bodyPr/>
          <a:lstStyle>
            <a:lvl1pPr algn="l">
              <a:defRPr sz="1000">
                <a:solidFill>
                  <a:schemeClr val="bg1"/>
                </a:solidFill>
                <a:latin typeface="+mj-lt"/>
              </a:defRPr>
            </a:lvl1pPr>
          </a:lstStyle>
          <a:p>
            <a:r>
              <a:rPr lang="en-GB" smtClean="0"/>
              <a:t>SCHOOL OF -MEDICINE</a:t>
            </a:r>
            <a:endParaRPr lang="en-GB" dirty="0"/>
          </a:p>
        </p:txBody>
      </p:sp>
    </p:spTree>
    <p:extLst>
      <p:ext uri="{BB962C8B-B14F-4D97-AF65-F5344CB8AC3E}">
        <p14:creationId xmlns:p14="http://schemas.microsoft.com/office/powerpoint/2010/main" val="1512247953"/>
      </p:ext>
    </p:extLst>
  </p:cSld>
  <p:clrMapOvr>
    <a:masterClrMapping/>
  </p:clrMapOvr>
  <p:extLst mod="1">
    <p:ext uri="{DCECCB84-F9BA-43D5-87BE-67443E8EF086}">
      <p15:sldGuideLst xmlns:p15="http://schemas.microsoft.com/office/powerpoint/2012/main">
        <p15:guide id="1" pos="362">
          <p15:clr>
            <a:srgbClr val="FBAE40"/>
          </p15:clr>
        </p15:guide>
        <p15:guide id="3" orient="horz" pos="584">
          <p15:clr>
            <a:srgbClr val="FBAE40"/>
          </p15:clr>
        </p15:guide>
        <p15:guide id="4" orient="horz" pos="991">
          <p15:clr>
            <a:srgbClr val="FBAE40"/>
          </p15:clr>
        </p15:guide>
        <p15:guide id="5" orient="horz" pos="2558">
          <p15:clr>
            <a:srgbClr val="FBAE40"/>
          </p15:clr>
        </p15:guide>
        <p15:guide id="6" pos="468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40168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fontAlgn="base">
              <a:spcBef>
                <a:spcPct val="0"/>
              </a:spcBef>
              <a:spcAft>
                <a:spcPct val="0"/>
              </a:spcAft>
              <a:defRPr/>
            </a:pPr>
            <a:endParaRPr lang="en-US">
              <a:solidFill>
                <a:prstClr val="black"/>
              </a:solidFill>
            </a:endParaRPr>
          </a:p>
        </p:txBody>
      </p:sp>
      <p:sp>
        <p:nvSpPr>
          <p:cNvPr id="3" name="Footer Placeholder 2"/>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fontAlgn="base">
              <a:spcBef>
                <a:spcPct val="0"/>
              </a:spcBef>
              <a:spcAft>
                <a:spcPct val="0"/>
              </a:spcAft>
              <a:defRPr/>
            </a:pPr>
            <a:r>
              <a:rPr lang="en-US" smtClean="0">
                <a:solidFill>
                  <a:prstClr val="black"/>
                </a:solidFill>
              </a:rPr>
              <a:t>SCHOOL OF -MEDICINE</a:t>
            </a:r>
            <a:endParaRPr lang="en-US">
              <a:solidFill>
                <a:prstClr val="black"/>
              </a:solidFill>
            </a:endParaRPr>
          </a:p>
        </p:txBody>
      </p:sp>
      <p:sp>
        <p:nvSpPr>
          <p:cNvPr id="4" name="Slide Number Placeholder 3"/>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defRPr>
            </a:lvl1pPr>
          </a:lstStyle>
          <a:p>
            <a:pPr fontAlgn="base">
              <a:spcBef>
                <a:spcPct val="0"/>
              </a:spcBef>
              <a:spcAft>
                <a:spcPct val="0"/>
              </a:spcAft>
              <a:defRPr/>
            </a:pPr>
            <a:fld id="{814E8101-6CD8-479B-8CD3-2EA5F7E8BE7D}" type="slidenum">
              <a:rPr lang="en-US">
                <a:solidFill>
                  <a:prstClr val="black"/>
                </a:solidFill>
              </a:rPr>
              <a:pPr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24826722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1292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Garamond" pitchFamily="18" charset="0"/>
            </a:endParaRPr>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a:defRPr/>
            </a:lvl1pPr>
          </a:lstStyle>
          <a:p>
            <a:pPr eaLnBrk="0" fontAlgn="base" hangingPunct="0">
              <a:spcBef>
                <a:spcPct val="0"/>
              </a:spcBef>
              <a:spcAft>
                <a:spcPct val="0"/>
              </a:spcAft>
              <a:defRPr/>
            </a:pPr>
            <a:fld id="{7FA7AD6C-DB1D-4566-B3A7-AA0C7B66E2D5}" type="slidenum">
              <a:rPr lang="en-US">
                <a:solidFill>
                  <a:prstClr val="black"/>
                </a:solidFill>
                <a:latin typeface="Garamond" pitchFamily="18" charset="0"/>
              </a:rPr>
              <a:pPr eaLnBrk="0" fontAlgn="base" hangingPunct="0">
                <a:spcBef>
                  <a:spcPct val="0"/>
                </a:spcBef>
                <a:spcAft>
                  <a:spcPct val="0"/>
                </a:spcAft>
                <a:defRPr/>
              </a:pPr>
              <a:t>‹#›</a:t>
            </a:fld>
            <a:endParaRPr lang="en-US">
              <a:solidFill>
                <a:prstClr val="black"/>
              </a:solidFill>
              <a:latin typeface="Garamond" pitchFamily="18" charset="0"/>
            </a:endParaRPr>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a:lvl1pPr>
          </a:lstStyle>
          <a:p>
            <a:pPr eaLnBrk="0" fontAlgn="base" hangingPunct="0">
              <a:spcBef>
                <a:spcPct val="0"/>
              </a:spcBef>
              <a:spcAft>
                <a:spcPct val="0"/>
              </a:spcAft>
              <a:defRPr/>
            </a:pPr>
            <a:r>
              <a:rPr lang="en-US" smtClean="0">
                <a:solidFill>
                  <a:prstClr val="black"/>
                </a:solidFill>
                <a:latin typeface="Garamond" pitchFamily="18" charset="0"/>
              </a:rPr>
              <a:t>SCHOOL OF -MEDICINE</a:t>
            </a:r>
            <a:endParaRPr lang="en-US">
              <a:solidFill>
                <a:prstClr val="black"/>
              </a:solidFill>
              <a:latin typeface="Garamond" pitchFamily="18" charset="0"/>
            </a:endParaRPr>
          </a:p>
        </p:txBody>
      </p:sp>
    </p:spTree>
    <p:extLst>
      <p:ext uri="{BB962C8B-B14F-4D97-AF65-F5344CB8AC3E}">
        <p14:creationId xmlns:p14="http://schemas.microsoft.com/office/powerpoint/2010/main" val="30183163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a:defRPr/>
            </a:lvl1pPr>
          </a:lstStyle>
          <a:p>
            <a:pPr eaLnBrk="0" fontAlgn="base" hangingPunct="0">
              <a:spcBef>
                <a:spcPct val="0"/>
              </a:spcBef>
              <a:spcAft>
                <a:spcPct val="0"/>
              </a:spcAft>
              <a:defRPr/>
            </a:pPr>
            <a:endParaRPr lang="en-US">
              <a:solidFill>
                <a:prstClr val="black"/>
              </a:solidFill>
              <a:latin typeface="Garamond" pitchFamily="18" charset="0"/>
            </a:endParaRPr>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a:defRPr/>
            </a:lvl1pPr>
          </a:lstStyle>
          <a:p>
            <a:pPr eaLnBrk="0" fontAlgn="base" hangingPunct="0">
              <a:spcBef>
                <a:spcPct val="0"/>
              </a:spcBef>
              <a:spcAft>
                <a:spcPct val="0"/>
              </a:spcAft>
              <a:defRPr/>
            </a:pPr>
            <a:fld id="{C2625114-F3D0-4BE2-A875-A3EEE6175758}" type="slidenum">
              <a:rPr lang="en-US">
                <a:solidFill>
                  <a:prstClr val="black"/>
                </a:solidFill>
                <a:latin typeface="Garamond" pitchFamily="18" charset="0"/>
              </a:rPr>
              <a:pPr eaLnBrk="0" fontAlgn="base" hangingPunct="0">
                <a:spcBef>
                  <a:spcPct val="0"/>
                </a:spcBef>
                <a:spcAft>
                  <a:spcPct val="0"/>
                </a:spcAft>
                <a:defRPr/>
              </a:pPr>
              <a:t>‹#›</a:t>
            </a:fld>
            <a:endParaRPr lang="en-US">
              <a:solidFill>
                <a:prstClr val="black"/>
              </a:solidFill>
              <a:latin typeface="Garamond" pitchFamily="18" charset="0"/>
            </a:endParaRPr>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a:lvl1pPr>
          </a:lstStyle>
          <a:p>
            <a:pPr eaLnBrk="0" fontAlgn="base" hangingPunct="0">
              <a:spcBef>
                <a:spcPct val="0"/>
              </a:spcBef>
              <a:spcAft>
                <a:spcPct val="0"/>
              </a:spcAft>
              <a:defRPr/>
            </a:pPr>
            <a:r>
              <a:rPr lang="en-US" smtClean="0">
                <a:solidFill>
                  <a:prstClr val="black"/>
                </a:solidFill>
                <a:latin typeface="Garamond" pitchFamily="18" charset="0"/>
              </a:rPr>
              <a:t>SCHOOL OF -MEDICINE</a:t>
            </a:r>
            <a:endParaRPr lang="en-US">
              <a:solidFill>
                <a:prstClr val="black"/>
              </a:solidFill>
              <a:latin typeface="Garamond" pitchFamily="18" charset="0"/>
            </a:endParaRPr>
          </a:p>
        </p:txBody>
      </p:sp>
    </p:spTree>
    <p:extLst>
      <p:ext uri="{BB962C8B-B14F-4D97-AF65-F5344CB8AC3E}">
        <p14:creationId xmlns:p14="http://schemas.microsoft.com/office/powerpoint/2010/main" val="2446448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5" descr="PP template web related.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219200"/>
            <a:ext cx="5257800" cy="1295400"/>
          </a:xfrm>
        </p:spPr>
        <p:txBody>
          <a:bodyPr>
            <a:normAutofit/>
          </a:bodyPr>
          <a:lstStyle>
            <a:lvl1pPr algn="l">
              <a:defRPr sz="3200" b="1">
                <a:solidFill>
                  <a:schemeClr val="accent3">
                    <a:lumMod val="40000"/>
                    <a:lumOff val="60000"/>
                  </a:schemeClr>
                </a:solidFill>
                <a:latin typeface="+mj-lt"/>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524000" y="3886200"/>
            <a:ext cx="5257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529485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39010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4243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7C0CC0-C774-0848-A11D-83E3655401BB}"/>
              </a:ext>
            </a:extLst>
          </p:cNvPr>
          <p:cNvSpPr/>
          <p:nvPr userDrawn="1"/>
        </p:nvSpPr>
        <p:spPr>
          <a:xfrm>
            <a:off x="0" y="0"/>
            <a:ext cx="9144000" cy="6858000"/>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762000" y="1893768"/>
            <a:ext cx="7158038" cy="3930960"/>
          </a:xfrm>
        </p:spPr>
        <p:txBody>
          <a:bodyPr/>
          <a:lstStyle>
            <a:lvl1pPr marL="342900" indent="-342900">
              <a:lnSpc>
                <a:spcPct val="100000"/>
              </a:lnSpc>
              <a:buClr>
                <a:srgbClr val="70B207"/>
              </a:buClr>
              <a:buFont typeface="+mj-lt"/>
              <a:buAutoNum type="arabicPeriod"/>
              <a:defRPr sz="2400" b="1">
                <a:solidFill>
                  <a:schemeClr val="bg1"/>
                </a:solidFill>
                <a:latin typeface="+mj-lt"/>
                <a:ea typeface="Proxima Nova Rg" panose="02000506030000020004" pitchFamily="50" charset="0"/>
                <a:cs typeface="Proxima Nova Rg" panose="02000506030000020004" pitchFamily="50" charset="0"/>
              </a:defRPr>
            </a:lvl1pPr>
            <a:lvl2pPr marL="685800" indent="-342900">
              <a:lnSpc>
                <a:spcPct val="100000"/>
              </a:lnSpc>
              <a:buClr>
                <a:srgbClr val="70B207"/>
              </a:buClr>
              <a:buFont typeface="+mj-lt"/>
              <a:buAutoNum type="arabicPeriod"/>
              <a:defRPr sz="2000" b="1">
                <a:solidFill>
                  <a:schemeClr val="bg1"/>
                </a:solidFill>
                <a:latin typeface="+mj-lt"/>
                <a:ea typeface="Proxima Nova Rg" panose="02000506030000020004" pitchFamily="50" charset="0"/>
                <a:cs typeface="Proxima Nova Rg" panose="02000506030000020004" pitchFamily="50" charset="0"/>
              </a:defRPr>
            </a:lvl2pPr>
            <a:lvl3pPr marL="942975" indent="-257175">
              <a:lnSpc>
                <a:spcPct val="100000"/>
              </a:lnSpc>
              <a:buClr>
                <a:srgbClr val="70B207"/>
              </a:buClr>
              <a:buFont typeface="+mj-lt"/>
              <a:buAutoNum type="arabicPeriod"/>
              <a:defRPr sz="1800" b="1">
                <a:solidFill>
                  <a:schemeClr val="bg1"/>
                </a:solidFill>
                <a:latin typeface="+mj-lt"/>
                <a:ea typeface="Proxima Nova Rg" panose="02000506030000020004" pitchFamily="50" charset="0"/>
                <a:cs typeface="Proxima Nova Rg" panose="02000506030000020004" pitchFamily="50" charset="0"/>
              </a:defRPr>
            </a:lvl3pPr>
            <a:lvl4pPr marL="1285875" indent="-257175">
              <a:lnSpc>
                <a:spcPct val="100000"/>
              </a:lnSpc>
              <a:buClr>
                <a:srgbClr val="70B207"/>
              </a:buClr>
              <a:buFont typeface="+mj-lt"/>
              <a:buAutoNum type="arabicPeriod"/>
              <a:defRPr sz="1600" b="1">
                <a:solidFill>
                  <a:schemeClr val="bg1"/>
                </a:solidFill>
                <a:latin typeface="+mj-lt"/>
                <a:ea typeface="Proxima Nova Rg" panose="02000506030000020004" pitchFamily="50" charset="0"/>
                <a:cs typeface="Proxima Nova Rg" panose="02000506030000020004" pitchFamily="50" charset="0"/>
              </a:defRPr>
            </a:lvl4pPr>
            <a:lvl5pPr marL="1628775" indent="-257175">
              <a:lnSpc>
                <a:spcPct val="100000"/>
              </a:lnSpc>
              <a:buClr>
                <a:srgbClr val="70B207"/>
              </a:buClr>
              <a:buFont typeface="+mj-lt"/>
              <a:buAutoNum type="arabicPeriod"/>
              <a:defRPr sz="1600" b="1">
                <a:solidFill>
                  <a:schemeClr val="bg1"/>
                </a:solidFill>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761999" y="927101"/>
            <a:ext cx="7158038" cy="450031"/>
          </a:xfrm>
          <a:prstGeom prst="rect">
            <a:avLst/>
          </a:prstGeom>
        </p:spPr>
        <p:txBody>
          <a:bodyPr vert="horz" lIns="0" tIns="0" rIns="0" bIns="0" rtlCol="0" anchor="t" anchorCtr="0">
            <a:normAutofit/>
          </a:bodyPr>
          <a:lstStyle>
            <a:lvl1pPr>
              <a:defRPr sz="3600" b="1">
                <a:solidFill>
                  <a:schemeClr val="bg1"/>
                </a:solidFill>
                <a:latin typeface="+mj-lt"/>
                <a:ea typeface="Proxima Nova Rg" panose="02000506030000020004" pitchFamily="50" charset="0"/>
                <a:cs typeface="Proxima Nova Rg" panose="02000506030000020004" pitchFamily="50" charset="0"/>
              </a:defRPr>
            </a:lvl1pPr>
          </a:lstStyle>
          <a:p>
            <a:r>
              <a:rPr lang="en-US" dirty="0"/>
              <a:t>Table of contents</a:t>
            </a:r>
          </a:p>
        </p:txBody>
      </p:sp>
      <p:cxnSp>
        <p:nvCxnSpPr>
          <p:cNvPr id="7" name="Straight Connector 6">
            <a:extLst>
              <a:ext uri="{FF2B5EF4-FFF2-40B4-BE49-F238E27FC236}">
                <a16:creationId xmlns:a16="http://schemas.microsoft.com/office/drawing/2014/main" id="{BF06E5B7-9C36-8C48-82D2-06CDA969C61C}"/>
              </a:ext>
            </a:extLst>
          </p:cNvPr>
          <p:cNvCxnSpPr>
            <a:cxnSpLocks/>
          </p:cNvCxnSpPr>
          <p:nvPr userDrawn="1"/>
        </p:nvCxnSpPr>
        <p:spPr>
          <a:xfrm flipH="1">
            <a:off x="762000" y="1596096"/>
            <a:ext cx="753256" cy="0"/>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a:xfrm>
            <a:off x="3140016" y="5976240"/>
            <a:ext cx="4748390" cy="365123"/>
          </a:xfrm>
        </p:spPr>
        <p:txBody>
          <a:bodyPr lIns="0" tIns="0" rIns="0" bIns="0" anchor="b"/>
          <a:lstStyle>
            <a:lvl1pPr algn="l">
              <a:defRPr sz="1000">
                <a:solidFill>
                  <a:schemeClr val="bg1"/>
                </a:solidFill>
                <a:latin typeface="+mj-lt"/>
              </a:defRPr>
            </a:lvl1pPr>
          </a:lstStyle>
          <a:p>
            <a:r>
              <a:rPr lang="en-GB" smtClean="0"/>
              <a:t>SCHOOL OF -MEDICINE</a:t>
            </a:r>
            <a:endParaRPr lang="en-GB" dirty="0"/>
          </a:p>
        </p:txBody>
      </p:sp>
      <p:pic>
        <p:nvPicPr>
          <p:cNvPr id="13" name="Graphic 7">
            <a:extLst>
              <a:ext uri="{FF2B5EF4-FFF2-40B4-BE49-F238E27FC236}">
                <a16:creationId xmlns:a16="http://schemas.microsoft.com/office/drawing/2014/main" id="{88AB329A-D2E1-4246-AA52-3B7FD857F18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28044" y="6090619"/>
            <a:ext cx="2256695" cy="250744"/>
          </a:xfrm>
          <a:prstGeom prst="rect">
            <a:avLst/>
          </a:prstGeom>
        </p:spPr>
      </p:pic>
    </p:spTree>
    <p:extLst>
      <p:ext uri="{BB962C8B-B14F-4D97-AF65-F5344CB8AC3E}">
        <p14:creationId xmlns:p14="http://schemas.microsoft.com/office/powerpoint/2010/main" val="3267298963"/>
      </p:ext>
    </p:extLst>
  </p:cSld>
  <p:clrMapOvr>
    <a:masterClrMapping/>
  </p:clrMapOvr>
  <p:extLst mod="1">
    <p:ext uri="{DCECCB84-F9BA-43D5-87BE-67443E8EF086}">
      <p15:sldGuideLst xmlns:p15="http://schemas.microsoft.com/office/powerpoint/2012/main">
        <p15:guide id="1" pos="467">
          <p15:clr>
            <a:srgbClr val="FBAE40"/>
          </p15:clr>
        </p15:guide>
        <p15:guide id="2" orient="horz" pos="915">
          <p15:clr>
            <a:srgbClr val="FBAE40"/>
          </p15:clr>
        </p15:guide>
        <p15:guide id="3" orient="horz" pos="1194">
          <p15:clr>
            <a:srgbClr val="FBAE40"/>
          </p15:clr>
        </p15:guide>
        <p15:guide id="4" orient="horz" pos="3973">
          <p15:clr>
            <a:srgbClr val="FBAE40"/>
          </p15:clr>
        </p15:guide>
        <p15:guide id="5" pos="4989">
          <p15:clr>
            <a:srgbClr val="FBAE40"/>
          </p15:clr>
        </p15:guide>
        <p15:guide id="6" orient="horz" pos="5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xecutive Summar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759943" y="2730355"/>
            <a:ext cx="3466067" cy="3077488"/>
          </a:xfrm>
        </p:spPr>
        <p:txBody>
          <a:bodyPr>
            <a:normAutofit/>
          </a:bodyPr>
          <a:lstStyle>
            <a:lvl1pPr>
              <a:lnSpc>
                <a:spcPct val="100000"/>
              </a:lnSpc>
              <a:buClr>
                <a:srgbClr val="006241"/>
              </a:buClr>
              <a:defRPr sz="2400" b="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b="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b="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b="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b="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0" y="476720"/>
            <a:ext cx="7978540"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Executive Summary</a:t>
            </a:r>
          </a:p>
        </p:txBody>
      </p:sp>
      <p:sp>
        <p:nvSpPr>
          <p:cNvPr id="7"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8" name="Straight Connector 7">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11" name="Text Placeholder 2">
            <a:extLst>
              <a:ext uri="{FF2B5EF4-FFF2-40B4-BE49-F238E27FC236}">
                <a16:creationId xmlns:a16="http://schemas.microsoft.com/office/drawing/2014/main" id="{FCF1CCBC-343B-CD4F-BF3E-3463406E4A60}"/>
              </a:ext>
            </a:extLst>
          </p:cNvPr>
          <p:cNvSpPr>
            <a:spLocks noGrp="1"/>
          </p:cNvSpPr>
          <p:nvPr>
            <p:ph type="body" sz="quarter" idx="14" hasCustomPrompt="1"/>
          </p:nvPr>
        </p:nvSpPr>
        <p:spPr>
          <a:xfrm>
            <a:off x="759943" y="2174380"/>
            <a:ext cx="3466065" cy="435426"/>
          </a:xfrm>
        </p:spPr>
        <p:txBody>
          <a:bodyPr/>
          <a:lstStyle>
            <a:lvl1pPr marL="0" indent="0" algn="l">
              <a:buNone/>
              <a:defRPr b="1">
                <a:solidFill>
                  <a:srgbClr val="70B207"/>
                </a:solidFill>
                <a:latin typeface="+mj-lt"/>
                <a:ea typeface="Proxima Nova Rg" panose="02000506030000020004" pitchFamily="50" charset="0"/>
                <a:cs typeface="Proxima Nova Rg" panose="02000506030000020004" pitchFamily="50" charset="0"/>
              </a:defRPr>
            </a:lvl1pPr>
          </a:lstStyle>
          <a:p>
            <a:pPr lvl="0"/>
            <a:r>
              <a:rPr lang="en-US" dirty="0"/>
              <a:t>Introduction</a:t>
            </a:r>
          </a:p>
        </p:txBody>
      </p:sp>
      <p:cxnSp>
        <p:nvCxnSpPr>
          <p:cNvPr id="13" name="Straight Connector 12">
            <a:extLst>
              <a:ext uri="{FF2B5EF4-FFF2-40B4-BE49-F238E27FC236}">
                <a16:creationId xmlns:a16="http://schemas.microsoft.com/office/drawing/2014/main" id="{2F53A1AF-5960-D84C-9B0A-309532AD9D0A}"/>
              </a:ext>
            </a:extLst>
          </p:cNvPr>
          <p:cNvCxnSpPr>
            <a:cxnSpLocks/>
          </p:cNvCxnSpPr>
          <p:nvPr userDrawn="1"/>
        </p:nvCxnSpPr>
        <p:spPr>
          <a:xfrm>
            <a:off x="4572000" y="2222627"/>
            <a:ext cx="0" cy="3585217"/>
          </a:xfrm>
          <a:prstGeom prst="line">
            <a:avLst/>
          </a:prstGeom>
          <a:ln w="12700">
            <a:solidFill>
              <a:srgbClr val="00624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7479F181-696D-A344-9BE8-D865710349BC}"/>
              </a:ext>
            </a:extLst>
          </p:cNvPr>
          <p:cNvSpPr>
            <a:spLocks noGrp="1"/>
          </p:cNvSpPr>
          <p:nvPr>
            <p:ph type="body" sz="quarter" idx="16" hasCustomPrompt="1"/>
          </p:nvPr>
        </p:nvSpPr>
        <p:spPr>
          <a:xfrm>
            <a:off x="4917991" y="2174380"/>
            <a:ext cx="3466065" cy="435426"/>
          </a:xfrm>
        </p:spPr>
        <p:txBody>
          <a:bodyPr/>
          <a:lstStyle>
            <a:lvl1pPr marL="0" indent="0" algn="l">
              <a:buNone/>
              <a:defRPr b="1">
                <a:solidFill>
                  <a:srgbClr val="70B207"/>
                </a:solidFill>
                <a:latin typeface="+mj-lt"/>
                <a:ea typeface="Proxima Nova Rg" panose="02000506030000020004" pitchFamily="50" charset="0"/>
                <a:cs typeface="Proxima Nova Rg" panose="02000506030000020004" pitchFamily="50" charset="0"/>
              </a:defRPr>
            </a:lvl1pPr>
          </a:lstStyle>
          <a:p>
            <a:pPr lvl="0"/>
            <a:r>
              <a:rPr lang="en-US" dirty="0"/>
              <a:t>Objectives</a:t>
            </a:r>
          </a:p>
        </p:txBody>
      </p:sp>
      <p:sp>
        <p:nvSpPr>
          <p:cNvPr id="16"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sp>
        <p:nvSpPr>
          <p:cNvPr id="17" name="Content Placeholder 2">
            <a:extLst>
              <a:ext uri="{FF2B5EF4-FFF2-40B4-BE49-F238E27FC236}">
                <a16:creationId xmlns:a16="http://schemas.microsoft.com/office/drawing/2014/main" id="{4CBCAFCE-8EC7-084D-BB9A-53CC57977D66}"/>
              </a:ext>
            </a:extLst>
          </p:cNvPr>
          <p:cNvSpPr>
            <a:spLocks noGrp="1"/>
          </p:cNvSpPr>
          <p:nvPr>
            <p:ph idx="17"/>
          </p:nvPr>
        </p:nvSpPr>
        <p:spPr>
          <a:xfrm>
            <a:off x="4914346" y="2730355"/>
            <a:ext cx="3466067" cy="3077488"/>
          </a:xfrm>
        </p:spPr>
        <p:txBody>
          <a:bodyPr>
            <a:normAutofit/>
          </a:bodyPr>
          <a:lstStyle>
            <a:lvl1pPr>
              <a:lnSpc>
                <a:spcPct val="100000"/>
              </a:lnSpc>
              <a:buClr>
                <a:srgbClr val="006241"/>
              </a:buClr>
              <a:defRPr sz="2400" b="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b="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b="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b="0">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b="0">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3309708463"/>
      </p:ext>
    </p:extLst>
  </p:cSld>
  <p:clrMapOvr>
    <a:masterClrMapping/>
  </p:clrMapOvr>
  <p:extLst mod="1">
    <p:ext uri="{DCECCB84-F9BA-43D5-87BE-67443E8EF086}">
      <p15:sldGuideLst xmlns:p15="http://schemas.microsoft.com/office/powerpoint/2012/main">
        <p15:guide id="1" orient="horz" pos="1720">
          <p15:clr>
            <a:srgbClr val="FBAE40"/>
          </p15:clr>
        </p15:guide>
        <p15:guide id="2" pos="254">
          <p15:clr>
            <a:srgbClr val="FBAE40"/>
          </p15:clr>
        </p15:guide>
        <p15:guide id="4" pos="2878">
          <p15:clr>
            <a:srgbClr val="FBAE40"/>
          </p15:clr>
        </p15:guide>
        <p15:guide id="5" pos="5369">
          <p15:clr>
            <a:srgbClr val="FBAE40"/>
          </p15:clr>
        </p15:guide>
        <p15:guide id="6" pos="5419">
          <p15:clr>
            <a:srgbClr val="FBAE40"/>
          </p15:clr>
        </p15:guide>
        <p15:guide id="7" orient="horz" pos="4252">
          <p15:clr>
            <a:srgbClr val="FBAE40"/>
          </p15:clr>
        </p15:guide>
        <p15:guide id="8" orient="horz" pos="1372">
          <p15:clr>
            <a:srgbClr val="FBAE40"/>
          </p15:clr>
        </p15:guide>
        <p15:guide id="9" pos="476">
          <p15:clr>
            <a:srgbClr val="FBAE40"/>
          </p15:clr>
        </p15:guide>
        <p15:guide id="10" pos="2662">
          <p15:clr>
            <a:srgbClr val="FBAE40"/>
          </p15:clr>
        </p15:guide>
        <p15:guide id="11" pos="3101">
          <p15:clr>
            <a:srgbClr val="FBAE40"/>
          </p15:clr>
        </p15:guide>
        <p15:guide id="12" pos="5279">
          <p15:clr>
            <a:srgbClr val="FBAE40"/>
          </p15:clr>
        </p15:guide>
        <p15:guide id="13" orient="horz" pos="3659">
          <p15:clr>
            <a:srgbClr val="FBAE40"/>
          </p15:clr>
        </p15:guide>
        <p15:guide id="14" orient="horz" pos="4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Text - 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402271" y="1647106"/>
            <a:ext cx="3979992" cy="4351338"/>
          </a:xfrm>
        </p:spPr>
        <p:txBody>
          <a:bodyPr>
            <a:normAutofit/>
          </a:bodyPr>
          <a:lstStyle>
            <a:lvl1pPr>
              <a:lnSpc>
                <a:spcPct val="100000"/>
              </a:lnSpc>
              <a:buClr>
                <a:srgbClr val="006241"/>
              </a:buClr>
              <a:defRPr sz="2400" b="0">
                <a:solidFill>
                  <a:schemeClr val="tx1"/>
                </a:solidFill>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b="0">
                <a:solidFill>
                  <a:schemeClr val="tx1"/>
                </a:solidFill>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b="0">
                <a:solidFill>
                  <a:schemeClr val="tx1"/>
                </a:solidFill>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b="0">
                <a:solidFill>
                  <a:schemeClr val="tx1"/>
                </a:solidFill>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b="0">
                <a:solidFill>
                  <a:schemeClr val="tx1"/>
                </a:solidFill>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2271" y="476720"/>
            <a:ext cx="7977348"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Title and Text – Two Columns</a:t>
            </a:r>
          </a:p>
        </p:txBody>
      </p:sp>
      <p:sp>
        <p:nvSpPr>
          <p:cNvPr id="25" name="Content Placeholder 2">
            <a:extLst>
              <a:ext uri="{FF2B5EF4-FFF2-40B4-BE49-F238E27FC236}">
                <a16:creationId xmlns:a16="http://schemas.microsoft.com/office/drawing/2014/main" id="{4CBCAFCE-8EC7-084D-BB9A-53CC57977D66}"/>
              </a:ext>
            </a:extLst>
          </p:cNvPr>
          <p:cNvSpPr>
            <a:spLocks noGrp="1"/>
          </p:cNvSpPr>
          <p:nvPr>
            <p:ph idx="11"/>
          </p:nvPr>
        </p:nvSpPr>
        <p:spPr>
          <a:xfrm>
            <a:off x="4760913" y="1647106"/>
            <a:ext cx="3983037" cy="4351338"/>
          </a:xfrm>
        </p:spPr>
        <p:txBody>
          <a:bodyPr>
            <a:normAutofit/>
          </a:bodyPr>
          <a:lstStyle>
            <a:lvl1pPr>
              <a:lnSpc>
                <a:spcPct val="100000"/>
              </a:lnSpc>
              <a:buClr>
                <a:srgbClr val="006241"/>
              </a:buClr>
              <a:defRPr sz="2400" b="0">
                <a:solidFill>
                  <a:schemeClr val="tx1"/>
                </a:solidFill>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b="0">
                <a:solidFill>
                  <a:schemeClr val="tx1"/>
                </a:solidFill>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b="0">
                <a:solidFill>
                  <a:schemeClr val="tx1"/>
                </a:solidFill>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b="0">
                <a:solidFill>
                  <a:schemeClr val="tx1"/>
                </a:solidFill>
                <a:latin typeface="+mj-lt"/>
                <a:ea typeface="Proxima Nova Rg" panose="02000506030000020004" pitchFamily="50" charset="0"/>
                <a:cs typeface="Proxima Nova Rg" panose="02000506030000020004" pitchFamily="50" charset="0"/>
              </a:defRPr>
            </a:lvl4pPr>
            <a:lvl5pPr>
              <a:lnSpc>
                <a:spcPct val="100000"/>
              </a:lnSpc>
              <a:buClr>
                <a:srgbClr val="006241"/>
              </a:buClr>
              <a:defRPr sz="1600" b="0">
                <a:solidFill>
                  <a:schemeClr val="tx1"/>
                </a:solidFill>
                <a:latin typeface="+mj-lt"/>
                <a:ea typeface="Proxima Nova Rg" panose="02000506030000020004" pitchFamily="50" charset="0"/>
                <a:cs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7" name="Straight Connector 26">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TextBox 29">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31"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4250675805"/>
      </p:ext>
    </p:extLst>
  </p:cSld>
  <p:clrMapOvr>
    <a:masterClrMapping/>
  </p:clrMapOvr>
  <p:extLst mod="1">
    <p:ext uri="{DCECCB84-F9BA-43D5-87BE-67443E8EF086}">
      <p15:sldGuideLst xmlns:p15="http://schemas.microsoft.com/office/powerpoint/2012/main">
        <p15:guide id="1" orient="horz" pos="4249">
          <p15:clr>
            <a:srgbClr val="FBAE40"/>
          </p15:clr>
        </p15:guide>
        <p15:guide id="2" pos="254">
          <p15:clr>
            <a:srgbClr val="FBAE40"/>
          </p15:clr>
        </p15:guide>
        <p15:guide id="3" orient="horz" pos="3778">
          <p15:clr>
            <a:srgbClr val="FBAE40"/>
          </p15:clr>
        </p15:guide>
        <p15:guide id="4" orient="horz" pos="1033">
          <p15:clr>
            <a:srgbClr val="FBAE40"/>
          </p15:clr>
        </p15:guide>
        <p15:guide id="5" orient="horz" pos="432">
          <p15:clr>
            <a:srgbClr val="FBAE40"/>
          </p15:clr>
        </p15:guide>
        <p15:guide id="6" pos="5508">
          <p15:clr>
            <a:srgbClr val="FBAE40"/>
          </p15:clr>
        </p15:guide>
        <p15:guide id="7" pos="2764">
          <p15:clr>
            <a:srgbClr val="FBAE40"/>
          </p15:clr>
        </p15:guide>
        <p15:guide id="8" pos="2999">
          <p15:clr>
            <a:srgbClr val="FBAE40"/>
          </p15:clr>
        </p15:guide>
        <p15:guide id="9" pos="5369">
          <p15:clr>
            <a:srgbClr val="FBAE40"/>
          </p15:clr>
        </p15:guide>
        <p15:guide id="10" pos="527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Text - 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403225" y="1645669"/>
            <a:ext cx="2464337" cy="4735611"/>
          </a:xfrm>
        </p:spPr>
        <p:txBody>
          <a:bodyPr>
            <a:no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defRPr sz="16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403225" y="476720"/>
            <a:ext cx="7977348" cy="768545"/>
          </a:xfrm>
          <a:prstGeom prst="rect">
            <a:avLst/>
          </a:prstGeom>
        </p:spPr>
        <p:txBody>
          <a:bodyPr vert="horz" lIns="0" tIns="0" rIns="0" bIns="0" rtlCol="0" anchor="ctr">
            <a:normAutofit/>
          </a:bodyPr>
          <a:lstStyle>
            <a:lvl1pPr>
              <a:defRPr sz="3600" b="1">
                <a:solidFill>
                  <a:srgbClr val="006241"/>
                </a:solidFill>
                <a:latin typeface="+mj-lt"/>
                <a:ea typeface="Proxima Nova Rg" panose="02000506030000020004" pitchFamily="50" charset="0"/>
                <a:cs typeface="Proxima Nova Rg" panose="02000506030000020004" pitchFamily="50" charset="0"/>
              </a:defRPr>
            </a:lvl1pPr>
          </a:lstStyle>
          <a:p>
            <a:r>
              <a:rPr lang="en-US" dirty="0"/>
              <a:t>Title and Text – Three Columns</a:t>
            </a:r>
          </a:p>
        </p:txBody>
      </p:sp>
      <p:sp>
        <p:nvSpPr>
          <p:cNvPr id="23" name="Content Placeholder 2">
            <a:extLst>
              <a:ext uri="{FF2B5EF4-FFF2-40B4-BE49-F238E27FC236}">
                <a16:creationId xmlns:a16="http://schemas.microsoft.com/office/drawing/2014/main" id="{4CBCAFCE-8EC7-084D-BB9A-53CC57977D66}"/>
              </a:ext>
            </a:extLst>
          </p:cNvPr>
          <p:cNvSpPr>
            <a:spLocks noGrp="1"/>
          </p:cNvSpPr>
          <p:nvPr>
            <p:ph idx="13"/>
          </p:nvPr>
        </p:nvSpPr>
        <p:spPr>
          <a:xfrm>
            <a:off x="3338513" y="1645669"/>
            <a:ext cx="2464337" cy="4735611"/>
          </a:xfrm>
        </p:spPr>
        <p:txBody>
          <a:bodyPr>
            <a:no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defRPr sz="16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Content Placeholder 2">
            <a:extLst>
              <a:ext uri="{FF2B5EF4-FFF2-40B4-BE49-F238E27FC236}">
                <a16:creationId xmlns:a16="http://schemas.microsoft.com/office/drawing/2014/main" id="{4CBCAFCE-8EC7-084D-BB9A-53CC57977D66}"/>
              </a:ext>
            </a:extLst>
          </p:cNvPr>
          <p:cNvSpPr>
            <a:spLocks noGrp="1"/>
          </p:cNvSpPr>
          <p:nvPr>
            <p:ph idx="14"/>
          </p:nvPr>
        </p:nvSpPr>
        <p:spPr>
          <a:xfrm>
            <a:off x="6279613" y="1645669"/>
            <a:ext cx="2464337" cy="4735611"/>
          </a:xfrm>
        </p:spPr>
        <p:txBody>
          <a:bodyPr>
            <a:noAutofit/>
          </a:bodyPr>
          <a:lstStyle>
            <a:lvl1pPr>
              <a:lnSpc>
                <a:spcPct val="100000"/>
              </a:lnSpc>
              <a:buClr>
                <a:srgbClr val="006241"/>
              </a:buClr>
              <a:defRPr sz="2400">
                <a:latin typeface="+mj-lt"/>
                <a:ea typeface="Proxima Nova Rg" panose="02000506030000020004" pitchFamily="50" charset="0"/>
                <a:cs typeface="Proxima Nova Rg" panose="02000506030000020004" pitchFamily="50" charset="0"/>
              </a:defRPr>
            </a:lvl1pPr>
            <a:lvl2pPr>
              <a:lnSpc>
                <a:spcPct val="100000"/>
              </a:lnSpc>
              <a:buClr>
                <a:srgbClr val="006241"/>
              </a:buClr>
              <a:defRPr sz="2000">
                <a:latin typeface="+mj-lt"/>
                <a:ea typeface="Proxima Nova Rg" panose="02000506030000020004" pitchFamily="50" charset="0"/>
                <a:cs typeface="Proxima Nova Rg" panose="02000506030000020004" pitchFamily="50" charset="0"/>
              </a:defRPr>
            </a:lvl2pPr>
            <a:lvl3pPr>
              <a:lnSpc>
                <a:spcPct val="100000"/>
              </a:lnSpc>
              <a:buClr>
                <a:srgbClr val="006241"/>
              </a:buClr>
              <a:defRPr sz="1800">
                <a:latin typeface="+mj-lt"/>
                <a:ea typeface="Proxima Nova Rg" panose="02000506030000020004" pitchFamily="50" charset="0"/>
                <a:cs typeface="Proxima Nova Rg" panose="02000506030000020004" pitchFamily="50" charset="0"/>
              </a:defRPr>
            </a:lvl3pPr>
            <a:lvl4pPr>
              <a:lnSpc>
                <a:spcPct val="100000"/>
              </a:lnSpc>
              <a:buClr>
                <a:srgbClr val="006241"/>
              </a:buClr>
              <a:defRPr sz="1600">
                <a:latin typeface="+mj-lt"/>
                <a:ea typeface="Proxima Nova Rg" panose="02000506030000020004" pitchFamily="50" charset="0"/>
                <a:cs typeface="Proxima Nova Rg" panose="02000506030000020004" pitchFamily="50" charset="0"/>
              </a:defRPr>
            </a:lvl4pPr>
            <a:lvl5pPr>
              <a:lnSpc>
                <a:spcPct val="100000"/>
              </a:lnSpc>
              <a:defRPr sz="1600">
                <a:latin typeface="Proxima Nova" charset="0"/>
                <a:ea typeface="Proxima Nova" charset="0"/>
                <a:cs typeface="Proxima Nov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5" name="Slide Number Placeholder 5">
            <a:extLst>
              <a:ext uri="{FF2B5EF4-FFF2-40B4-BE49-F238E27FC236}">
                <a16:creationId xmlns:a16="http://schemas.microsoft.com/office/drawing/2014/main" id="{232C1565-79B8-074A-A1EC-EB2AEDA7B0A2}"/>
              </a:ext>
            </a:extLst>
          </p:cNvPr>
          <p:cNvSpPr>
            <a:spLocks noGrp="1"/>
          </p:cNvSpPr>
          <p:nvPr>
            <p:ph type="sldNum" sz="quarter" idx="4"/>
          </p:nvPr>
        </p:nvSpPr>
        <p:spPr>
          <a:xfrm>
            <a:off x="8603084" y="570004"/>
            <a:ext cx="228098" cy="365125"/>
          </a:xfrm>
          <a:prstGeom prst="rect">
            <a:avLst/>
          </a:prstGeom>
        </p:spPr>
        <p:txBody>
          <a:bodyPr vert="horz" lIns="0" tIns="45720" rIns="0" bIns="45720" rtlCol="0" anchor="ctr"/>
          <a:lstStyle>
            <a:lvl1pPr algn="l">
              <a:defRPr sz="750" b="0" i="0">
                <a:solidFill>
                  <a:schemeClr val="bg1">
                    <a:lumMod val="50000"/>
                  </a:schemeClr>
                </a:solidFill>
                <a:latin typeface="+mj-lt"/>
                <a:ea typeface="Proxima Nova Rg" panose="02000506030000020004" pitchFamily="50" charset="0"/>
                <a:cs typeface="Proxima Nova Rg" panose="02000506030000020004" pitchFamily="50" charset="0"/>
              </a:defRPr>
            </a:lvl1pPr>
          </a:lstStyle>
          <a:p>
            <a:fld id="{54797FC3-DC33-DA47-95F6-F7EB925D69E8}" type="slidenum">
              <a:rPr lang="en-US" smtClean="0"/>
              <a:pPr/>
              <a:t>‹#›</a:t>
            </a:fld>
            <a:endParaRPr lang="en-US" dirty="0"/>
          </a:p>
        </p:txBody>
      </p:sp>
      <p:cxnSp>
        <p:nvCxnSpPr>
          <p:cNvPr id="26" name="Straight Connector 25">
            <a:extLst>
              <a:ext uri="{FF2B5EF4-FFF2-40B4-BE49-F238E27FC236}">
                <a16:creationId xmlns:a16="http://schemas.microsoft.com/office/drawing/2014/main" id="{EC3CF229-07A4-0A48-B37A-224A953F232A}"/>
              </a:ext>
            </a:extLst>
          </p:cNvPr>
          <p:cNvCxnSpPr>
            <a:cxnSpLocks/>
          </p:cNvCxnSpPr>
          <p:nvPr userDrawn="1"/>
        </p:nvCxnSpPr>
        <p:spPr>
          <a:xfrm>
            <a:off x="8518760" y="625959"/>
            <a:ext cx="0" cy="232322"/>
          </a:xfrm>
          <a:prstGeom prst="line">
            <a:avLst/>
          </a:prstGeom>
          <a:ln w="12700">
            <a:solidFill>
              <a:srgbClr val="70B207"/>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E2175C7-9CB8-2448-9B05-69F01779E8F9}"/>
              </a:ext>
            </a:extLst>
          </p:cNvPr>
          <p:cNvSpPr/>
          <p:nvPr userDrawn="1"/>
        </p:nvSpPr>
        <p:spPr>
          <a:xfrm>
            <a:off x="0" y="6466114"/>
            <a:ext cx="9144000" cy="391886"/>
          </a:xfrm>
          <a:prstGeom prst="rect">
            <a:avLst/>
          </a:prstGeom>
          <a:solidFill>
            <a:srgbClr val="006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TextBox 21">
            <a:extLst>
              <a:ext uri="{FF2B5EF4-FFF2-40B4-BE49-F238E27FC236}">
                <a16:creationId xmlns:a16="http://schemas.microsoft.com/office/drawing/2014/main" id="{19663B76-15CB-434D-8715-085FAB65AA38}"/>
              </a:ext>
            </a:extLst>
          </p:cNvPr>
          <p:cNvSpPr txBox="1"/>
          <p:nvPr userDrawn="1"/>
        </p:nvSpPr>
        <p:spPr>
          <a:xfrm>
            <a:off x="7912977" y="6679132"/>
            <a:ext cx="828753" cy="80791"/>
          </a:xfrm>
          <a:prstGeom prst="rect">
            <a:avLst/>
          </a:prstGeom>
          <a:noFill/>
        </p:spPr>
        <p:txBody>
          <a:bodyPr wrap="none" lIns="0" tIns="0" rIns="0" bIns="0" rtlCol="0">
            <a:spAutoFit/>
          </a:bodyPr>
          <a:lstStyle/>
          <a:p>
            <a:pPr algn="r"/>
            <a:r>
              <a:rPr lang="en-US" sz="525" dirty="0">
                <a:solidFill>
                  <a:schemeClr val="bg1"/>
                </a:solidFill>
                <a:latin typeface="+mj-lt"/>
                <a:cs typeface="Arial" panose="020B0604020202020204" pitchFamily="34" charset="0"/>
              </a:rPr>
              <a:t>© UAB. All Rights Reserved.</a:t>
            </a:r>
          </a:p>
        </p:txBody>
      </p:sp>
      <p:sp>
        <p:nvSpPr>
          <p:cNvPr id="27" name="Footer Placeholder 1"/>
          <p:cNvSpPr>
            <a:spLocks noGrp="1"/>
          </p:cNvSpPr>
          <p:nvPr>
            <p:ph type="ftr" sz="quarter" idx="10"/>
          </p:nvPr>
        </p:nvSpPr>
        <p:spPr>
          <a:xfrm>
            <a:off x="2508250" y="6555804"/>
            <a:ext cx="4148992" cy="196529"/>
          </a:xfrm>
        </p:spPr>
        <p:txBody>
          <a:bodyPr lIns="0" tIns="0" rIns="0" bIns="0" anchor="b"/>
          <a:lstStyle>
            <a:lvl1pPr algn="ctr">
              <a:defRPr sz="750">
                <a:solidFill>
                  <a:schemeClr val="bg1"/>
                </a:solidFill>
                <a:latin typeface="+mj-lt"/>
              </a:defRPr>
            </a:lvl1pPr>
          </a:lstStyle>
          <a:p>
            <a:r>
              <a:rPr lang="en-GB" smtClean="0"/>
              <a:t>SCHOOL OF -MEDICINE</a:t>
            </a:r>
            <a:endParaRPr lang="en-GB"/>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225" y="6593267"/>
            <a:ext cx="1763517" cy="153349"/>
          </a:xfrm>
          <a:prstGeom prst="rect">
            <a:avLst/>
          </a:prstGeom>
        </p:spPr>
      </p:pic>
    </p:spTree>
    <p:extLst>
      <p:ext uri="{BB962C8B-B14F-4D97-AF65-F5344CB8AC3E}">
        <p14:creationId xmlns:p14="http://schemas.microsoft.com/office/powerpoint/2010/main" val="3878807695"/>
      </p:ext>
    </p:extLst>
  </p:cSld>
  <p:clrMapOvr>
    <a:masterClrMapping/>
  </p:clrMapOvr>
  <p:extLst mod="1">
    <p:ext uri="{DCECCB84-F9BA-43D5-87BE-67443E8EF086}">
      <p15:sldGuideLst xmlns:p15="http://schemas.microsoft.com/office/powerpoint/2012/main">
        <p15:guide id="1" pos="254">
          <p15:clr>
            <a:srgbClr val="FBAE40"/>
          </p15:clr>
        </p15:guide>
        <p15:guide id="2" orient="horz" pos="4020">
          <p15:clr>
            <a:srgbClr val="FBAE40"/>
          </p15:clr>
        </p15:guide>
        <p15:guide id="3" orient="horz" pos="1033">
          <p15:clr>
            <a:srgbClr val="FBAE40"/>
          </p15:clr>
        </p15:guide>
        <p15:guide id="4" orient="horz" pos="432">
          <p15:clr>
            <a:srgbClr val="FBAE40"/>
          </p15:clr>
        </p15:guide>
        <p15:guide id="5" pos="5508">
          <p15:clr>
            <a:srgbClr val="FBAE40"/>
          </p15:clr>
        </p15:guide>
        <p15:guide id="6" pos="5369">
          <p15:clr>
            <a:srgbClr val="FBAE40"/>
          </p15:clr>
        </p15:guide>
        <p15:guide id="7" pos="1805">
          <p15:clr>
            <a:srgbClr val="FBAE40"/>
          </p15:clr>
        </p15:guide>
        <p15:guide id="8" pos="2103">
          <p15:clr>
            <a:srgbClr val="FBAE40"/>
          </p15:clr>
        </p15:guide>
        <p15:guide id="9" pos="3659">
          <p15:clr>
            <a:srgbClr val="FBAE40"/>
          </p15:clr>
        </p15:guide>
        <p15:guide id="10" pos="3952">
          <p15:clr>
            <a:srgbClr val="FBAE40"/>
          </p15:clr>
        </p15:guide>
        <p15:guide id="11" orient="horz" pos="4252">
          <p15:clr>
            <a:srgbClr val="FBAE40"/>
          </p15:clr>
        </p15:guide>
        <p15:guide id="12" pos="527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Proxima Nova Rg" panose="02000506030000020004" pitchFamily="50" charset="0"/>
                <a:ea typeface="Proxima Nova Rg" panose="02000506030000020004" pitchFamily="50" charset="0"/>
                <a:cs typeface="Proxima Nova Rg" panose="02000506030000020004" pitchFamily="50" charset="0"/>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Proxima Nova Rg" panose="02000506030000020004" pitchFamily="50" charset="0"/>
                <a:ea typeface="Proxima Nova Rg" panose="02000506030000020004" pitchFamily="50" charset="0"/>
                <a:cs typeface="Proxima Nova Rg" panose="02000506030000020004" pitchFamily="50" charset="0"/>
              </a:defRPr>
            </a:lvl1pPr>
          </a:lstStyle>
          <a:p>
            <a:r>
              <a:rPr lang="en-GB" smtClean="0"/>
              <a:t>SCHOOL OF -MEDICINE</a:t>
            </a: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Proxima Nova Rg" panose="02000506030000020004" pitchFamily="50" charset="0"/>
                <a:ea typeface="Proxima Nova Rg" panose="02000506030000020004" pitchFamily="50" charset="0"/>
                <a:cs typeface="Proxima Nova Rg" panose="02000506030000020004" pitchFamily="50"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6503509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35" r:id="rId43"/>
    <p:sldLayoutId id="2147483736" r:id="rId44"/>
    <p:sldLayoutId id="2147483737" r:id="rId45"/>
    <p:sldLayoutId id="2147483738" r:id="rId46"/>
    <p:sldLayoutId id="2147483739" r:id="rId47"/>
    <p:sldLayoutId id="2147483740" r:id="rId48"/>
    <p:sldLayoutId id="2147483741" r:id="rId49"/>
    <p:sldLayoutId id="2147483742" r:id="rId50"/>
    <p:sldLayoutId id="2147483743" r:id="rId51"/>
    <p:sldLayoutId id="2147483744" r:id="rId52"/>
    <p:sldLayoutId id="2147483745" r:id="rId53"/>
    <p:sldLayoutId id="2147483746" r:id="rId54"/>
    <p:sldLayoutId id="2147483747" r:id="rId55"/>
    <p:sldLayoutId id="2147483749" r:id="rId56"/>
    <p:sldLayoutId id="2147483661" r:id="rId57"/>
    <p:sldLayoutId id="2147483664" r:id="rId58"/>
    <p:sldLayoutId id="2147483665" r:id="rId59"/>
  </p:sldLayoutIdLst>
  <p:hf sldNum="0" hdr="0" dt="0"/>
  <p:txStyles>
    <p:titleStyle>
      <a:lvl1pPr algn="l" defTabSz="914400" rtl="0" eaLnBrk="1" latinLnBrk="0" hangingPunct="1">
        <a:lnSpc>
          <a:spcPct val="90000"/>
        </a:lnSpc>
        <a:spcBef>
          <a:spcPct val="0"/>
        </a:spcBef>
        <a:buNone/>
        <a:defRPr sz="4400" b="1" kern="1200">
          <a:solidFill>
            <a:srgbClr val="006241"/>
          </a:solidFill>
          <a:latin typeface="Proxima Nova Rg" panose="02000506030000020004" pitchFamily="50" charset="0"/>
          <a:ea typeface="Proxima Nova Rg" panose="02000506030000020004" pitchFamily="50" charset="0"/>
          <a:cs typeface="Proxima Nova Rg" panose="02000506030000020004" pitchFamily="50"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Proxima Nova Rg" panose="02000506030000020004" pitchFamily="50" charset="0"/>
          <a:ea typeface="Proxima Nova Rg" panose="02000506030000020004" pitchFamily="50" charset="0"/>
          <a:cs typeface="Proxima Nova Rg" panose="02000506030000020004" pitchFamily="50"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Proxima Nova Rg" panose="02000506030000020004" pitchFamily="50" charset="0"/>
          <a:ea typeface="Proxima Nova Rg" panose="02000506030000020004" pitchFamily="50" charset="0"/>
          <a:cs typeface="Proxima Nova Rg" panose="02000506030000020004" pitchFamily="50"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Proxima Nova Rg" panose="02000506030000020004" pitchFamily="50" charset="0"/>
          <a:ea typeface="Proxima Nova Rg" panose="02000506030000020004" pitchFamily="50" charset="0"/>
          <a:cs typeface="Proxima Nova Rg" panose="02000506030000020004" pitchFamily="50"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Proxima Nova Rg" panose="02000506030000020004" pitchFamily="50" charset="0"/>
          <a:ea typeface="Proxima Nova Rg" panose="02000506030000020004" pitchFamily="50" charset="0"/>
          <a:cs typeface="Proxima Nova Rg" panose="02000506030000020004" pitchFamily="50"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Proxima Nova Rg" panose="02000506030000020004" pitchFamily="50" charset="0"/>
          <a:ea typeface="Proxima Nova Rg" panose="02000506030000020004" pitchFamily="50" charset="0"/>
          <a:cs typeface="Proxima Nova Rg" panose="02000506030000020004"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5.xml"/><Relationship Id="rId1" Type="http://schemas.openxmlformats.org/officeDocument/2006/relationships/vmlDrawing" Target="../drawings/vmlDrawing1.v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8" Type="http://schemas.openxmlformats.org/officeDocument/2006/relationships/hyperlink" Target="http://www.hiprotector.com/kphw.html" TargetMode="External"/><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hyperlink" Target="http://www.hiprotector.com/kphm.html" TargetMode="External"/><Relationship Id="rId17" Type="http://schemas.openxmlformats.org/officeDocument/2006/relationships/image" Target="../media/image28.png"/><Relationship Id="rId2" Type="http://schemas.openxmlformats.org/officeDocument/2006/relationships/hyperlink" Target="http://www.hiprotector.com/safehipw.html" TargetMode="External"/><Relationship Id="rId16" Type="http://schemas.openxmlformats.org/officeDocument/2006/relationships/hyperlink" Target="http://www.hiprotector.com/mkit.html" TargetMode="External"/><Relationship Id="rId1" Type="http://schemas.openxmlformats.org/officeDocument/2006/relationships/slideLayout" Target="../slideLayouts/slideLayout53.xml"/><Relationship Id="rId6" Type="http://schemas.openxmlformats.org/officeDocument/2006/relationships/hyperlink" Target="http://www.hiprotector.com/safehipm.html" TargetMode="External"/><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hyperlink" Target="http://www.hiprotector.com/curamedica.html" TargetMode="External"/><Relationship Id="rId4" Type="http://schemas.openxmlformats.org/officeDocument/2006/relationships/hyperlink" Target="http://www.hiprotector.com/hipguard.html" TargetMode="External"/><Relationship Id="rId9" Type="http://schemas.openxmlformats.org/officeDocument/2006/relationships/image" Target="../media/image24.png"/><Relationship Id="rId14" Type="http://schemas.openxmlformats.org/officeDocument/2006/relationships/hyperlink" Target="http://www.hiprotector.com/wkit.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52.xml"/><Relationship Id="rId4" Type="http://schemas.openxmlformats.org/officeDocument/2006/relationships/image" Target="../media/image3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78F069-963C-F84D-87CA-6CF29C56BEB9}"/>
              </a:ext>
            </a:extLst>
          </p:cNvPr>
          <p:cNvSpPr>
            <a:spLocks noGrp="1"/>
          </p:cNvSpPr>
          <p:nvPr>
            <p:ph type="subTitle" idx="1"/>
          </p:nvPr>
        </p:nvSpPr>
        <p:spPr>
          <a:xfrm>
            <a:off x="762000" y="4038600"/>
            <a:ext cx="7543800" cy="1951038"/>
          </a:xfrm>
        </p:spPr>
        <p:txBody>
          <a:bodyPr>
            <a:normAutofit fontScale="77500" lnSpcReduction="20000"/>
          </a:bodyPr>
          <a:lstStyle/>
          <a:p>
            <a:r>
              <a:rPr lang="en-US" dirty="0"/>
              <a:t>Cynthia J. Brown, M.D., MSPH, FACP</a:t>
            </a:r>
          </a:p>
          <a:p>
            <a:r>
              <a:rPr lang="en-US" dirty="0"/>
              <a:t>Vice‐Chair for Faculty and Staff Development</a:t>
            </a:r>
            <a:r>
              <a:rPr lang="en-US" dirty="0" smtClean="0"/>
              <a:t>, Department </a:t>
            </a:r>
            <a:r>
              <a:rPr lang="en-US" dirty="0"/>
              <a:t>of Medicine</a:t>
            </a:r>
          </a:p>
          <a:p>
            <a:r>
              <a:rPr lang="en-US" dirty="0"/>
              <a:t>Professor and Director, Division of Gerontology, Geriatrics, and Palliative Care</a:t>
            </a:r>
          </a:p>
          <a:p>
            <a:r>
              <a:rPr lang="en-US" dirty="0" smtClean="0"/>
              <a:t>Integrative Center for Aging Research</a:t>
            </a:r>
            <a:endParaRPr lang="en-US" dirty="0"/>
          </a:p>
          <a:p>
            <a:r>
              <a:rPr lang="en-US" dirty="0"/>
              <a:t>University of Alabama at Birmingham</a:t>
            </a:r>
            <a:endParaRPr lang="en-US" dirty="0">
              <a:solidFill>
                <a:schemeClr val="bg1"/>
              </a:solidFill>
            </a:endParaRPr>
          </a:p>
        </p:txBody>
      </p:sp>
      <p:sp>
        <p:nvSpPr>
          <p:cNvPr id="2" name="Title 1">
            <a:extLst>
              <a:ext uri="{FF2B5EF4-FFF2-40B4-BE49-F238E27FC236}">
                <a16:creationId xmlns:a16="http://schemas.microsoft.com/office/drawing/2014/main" id="{3573F87C-4136-0C4E-9D80-20B66480ADFB}"/>
              </a:ext>
            </a:extLst>
          </p:cNvPr>
          <p:cNvSpPr>
            <a:spLocks noGrp="1"/>
          </p:cNvSpPr>
          <p:nvPr>
            <p:ph type="title"/>
          </p:nvPr>
        </p:nvSpPr>
        <p:spPr>
          <a:xfrm>
            <a:off x="718169" y="2152216"/>
            <a:ext cx="7587631" cy="1687212"/>
          </a:xfrm>
        </p:spPr>
        <p:txBody>
          <a:bodyPr>
            <a:normAutofit/>
          </a:bodyPr>
          <a:lstStyle/>
          <a:p>
            <a:r>
              <a:rPr lang="en-US" dirty="0" smtClean="0"/>
              <a:t>Updates in Fall Prevention</a:t>
            </a:r>
            <a:endParaRPr lang="en-US" dirty="0"/>
          </a:p>
        </p:txBody>
      </p:sp>
      <p:sp>
        <p:nvSpPr>
          <p:cNvPr id="4" name="Footer Placeholder 3"/>
          <p:cNvSpPr>
            <a:spLocks noGrp="1"/>
          </p:cNvSpPr>
          <p:nvPr>
            <p:ph type="ftr" sz="quarter" idx="11"/>
          </p:nvPr>
        </p:nvSpPr>
        <p:spPr/>
        <p:txBody>
          <a:bodyPr/>
          <a:lstStyle/>
          <a:p>
            <a:r>
              <a:rPr lang="en-GB" dirty="0" smtClean="0"/>
              <a:t>SCHOOL OF MEDICINE</a:t>
            </a:r>
            <a:endParaRPr lang="en-GB" dirty="0"/>
          </a:p>
        </p:txBody>
      </p:sp>
    </p:spTree>
    <p:extLst>
      <p:ext uri="{BB962C8B-B14F-4D97-AF65-F5344CB8AC3E}">
        <p14:creationId xmlns:p14="http://schemas.microsoft.com/office/powerpoint/2010/main" val="4090905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533400" y="1600200"/>
            <a:ext cx="7696200" cy="4267200"/>
          </a:xfrm>
        </p:spPr>
        <p:txBody>
          <a:bodyPr/>
          <a:lstStyle/>
          <a:p>
            <a:pPr eaLnBrk="1" hangingPunct="1"/>
            <a:r>
              <a:rPr lang="en-US" altLang="en-US" dirty="0" smtClean="0">
                <a:latin typeface="Microsoft Sans Serif" pitchFamily="34" charset="0"/>
                <a:cs typeface="Microsoft Sans Serif" pitchFamily="34" charset="0"/>
              </a:rPr>
              <a:t>In next 17 seconds, an older adult will be treated in hospital ED for fall related injuries. </a:t>
            </a:r>
          </a:p>
          <a:p>
            <a:pPr eaLnBrk="1" hangingPunct="1"/>
            <a:r>
              <a:rPr lang="en-US" altLang="en-US" dirty="0" smtClean="0">
                <a:latin typeface="Microsoft Sans Serif" pitchFamily="34" charset="0"/>
              </a:rPr>
              <a:t>10-15% of falls result in injury requiring medical attention</a:t>
            </a:r>
          </a:p>
          <a:p>
            <a:pPr eaLnBrk="1" hangingPunct="1"/>
            <a:r>
              <a:rPr lang="en-US" altLang="en-US" dirty="0" smtClean="0">
                <a:latin typeface="Microsoft Sans Serif" pitchFamily="34" charset="0"/>
              </a:rPr>
              <a:t>Leading </a:t>
            </a:r>
            <a:r>
              <a:rPr lang="en-US" altLang="en-US" dirty="0">
                <a:latin typeface="Microsoft Sans Serif" pitchFamily="34" charset="0"/>
              </a:rPr>
              <a:t>cause of injury-related visits to </a:t>
            </a:r>
            <a:r>
              <a:rPr lang="en-US" altLang="en-US" dirty="0" smtClean="0">
                <a:latin typeface="Microsoft Sans Serif" pitchFamily="34" charset="0"/>
              </a:rPr>
              <a:t>EDs </a:t>
            </a:r>
            <a:r>
              <a:rPr lang="en-US" altLang="en-US" dirty="0">
                <a:latin typeface="Microsoft Sans Serif" pitchFamily="34" charset="0"/>
              </a:rPr>
              <a:t>in US</a:t>
            </a:r>
          </a:p>
          <a:p>
            <a:pPr eaLnBrk="1" hangingPunct="1"/>
            <a:r>
              <a:rPr lang="en-US" altLang="en-US" dirty="0">
                <a:latin typeface="Microsoft Sans Serif" pitchFamily="34" charset="0"/>
                <a:cs typeface="Microsoft Sans Serif" pitchFamily="34" charset="0"/>
              </a:rPr>
              <a:t>In </a:t>
            </a:r>
            <a:r>
              <a:rPr lang="en-US" altLang="en-US" dirty="0" smtClean="0">
                <a:latin typeface="Microsoft Sans Serif" pitchFamily="34" charset="0"/>
                <a:cs typeface="Microsoft Sans Serif" pitchFamily="34" charset="0"/>
              </a:rPr>
              <a:t>2011, 2.4 </a:t>
            </a:r>
            <a:r>
              <a:rPr lang="en-US" altLang="en-US" dirty="0">
                <a:latin typeface="Microsoft Sans Serif" pitchFamily="34" charset="0"/>
                <a:cs typeface="Microsoft Sans Serif" pitchFamily="34" charset="0"/>
              </a:rPr>
              <a:t>million nonfatal fall injuries treated in emergency departments.</a:t>
            </a:r>
            <a:endParaRPr lang="en-US" altLang="en-US" dirty="0">
              <a:latin typeface="Microsoft Sans Serif" pitchFamily="34" charset="0"/>
            </a:endParaRPr>
          </a:p>
          <a:p>
            <a:pPr eaLnBrk="1" hangingPunct="1"/>
            <a:endParaRPr lang="en-US" altLang="en-US" dirty="0" smtClean="0">
              <a:latin typeface="Microsoft Sans Serif" pitchFamily="34" charset="0"/>
            </a:endParaRPr>
          </a:p>
        </p:txBody>
      </p:sp>
      <p:sp>
        <p:nvSpPr>
          <p:cNvPr id="12291" name="Rectangle 2"/>
          <p:cNvSpPr>
            <a:spLocks noGrp="1" noRot="1" noChangeArrowheads="1"/>
          </p:cNvSpPr>
          <p:nvPr>
            <p:ph type="title"/>
          </p:nvPr>
        </p:nvSpPr>
        <p:spPr>
          <a:ln/>
        </p:spPr>
        <p:txBody>
          <a:bodyPr/>
          <a:lstStyle/>
          <a:p>
            <a:pPr eaLnBrk="1" hangingPunct="1"/>
            <a:r>
              <a:rPr lang="en-US" altLang="en-US" smtClean="0">
                <a:latin typeface="Microsoft Sans Serif" pitchFamily="34" charset="0"/>
              </a:rPr>
              <a:t>Falls Morbidity: Community</a:t>
            </a:r>
          </a:p>
        </p:txBody>
      </p:sp>
    </p:spTree>
    <p:extLst>
      <p:ext uri="{BB962C8B-B14F-4D97-AF65-F5344CB8AC3E}">
        <p14:creationId xmlns:p14="http://schemas.microsoft.com/office/powerpoint/2010/main" val="516464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419100" y="365126"/>
            <a:ext cx="8305800" cy="5994874"/>
          </a:xfrm>
          <a:prstGeom prst="rect">
            <a:avLst/>
          </a:prstGeom>
        </p:spPr>
      </p:pic>
      <p:sp>
        <p:nvSpPr>
          <p:cNvPr id="11" name="TextBox 10"/>
          <p:cNvSpPr txBox="1"/>
          <p:nvPr/>
        </p:nvSpPr>
        <p:spPr>
          <a:xfrm>
            <a:off x="7740650" y="436005"/>
            <a:ext cx="1447800" cy="369332"/>
          </a:xfrm>
          <a:prstGeom prst="rect">
            <a:avLst/>
          </a:prstGeom>
          <a:noFill/>
        </p:spPr>
        <p:txBody>
          <a:bodyPr wrap="square" rtlCol="0">
            <a:spAutoFit/>
          </a:bodyPr>
          <a:lstStyle/>
          <a:p>
            <a:r>
              <a:rPr lang="en-US" dirty="0" smtClean="0"/>
              <a:t>~ </a:t>
            </a:r>
            <a:r>
              <a:rPr lang="en-US" dirty="0"/>
              <a:t>3</a:t>
            </a:r>
            <a:r>
              <a:rPr lang="en-US" dirty="0" smtClean="0"/>
              <a:t> million</a:t>
            </a:r>
            <a:endParaRPr lang="en-US" dirty="0"/>
          </a:p>
        </p:txBody>
      </p:sp>
      <p:cxnSp>
        <p:nvCxnSpPr>
          <p:cNvPr id="10" name="Straight Arrow Connector 9"/>
          <p:cNvCxnSpPr/>
          <p:nvPr/>
        </p:nvCxnSpPr>
        <p:spPr>
          <a:xfrm flipH="1">
            <a:off x="7772400" y="754135"/>
            <a:ext cx="342900" cy="3609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7086600" y="1139812"/>
            <a:ext cx="990600" cy="533400"/>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85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2057400"/>
            <a:ext cx="4038600" cy="4068763"/>
          </a:xfrm>
        </p:spPr>
        <p:txBody>
          <a:bodyPr/>
          <a:lstStyle/>
          <a:p>
            <a:r>
              <a:rPr lang="en-US" dirty="0"/>
              <a:t>A</a:t>
            </a:r>
            <a:r>
              <a:rPr lang="en-US" dirty="0" smtClean="0"/>
              <a:t>verage </a:t>
            </a:r>
            <a:r>
              <a:rPr lang="en-US" dirty="0"/>
              <a:t>age at injury has moved from 29 years in </a:t>
            </a:r>
            <a:r>
              <a:rPr lang="en-US" dirty="0" smtClean="0"/>
              <a:t>1970's </a:t>
            </a:r>
            <a:r>
              <a:rPr lang="en-US" dirty="0"/>
              <a:t>to 42 years in 2015</a:t>
            </a:r>
            <a:r>
              <a:rPr lang="en-US" dirty="0" smtClean="0"/>
              <a:t>.</a:t>
            </a:r>
          </a:p>
          <a:p>
            <a:r>
              <a:rPr lang="en-US" dirty="0" smtClean="0"/>
              <a:t>Distribution </a:t>
            </a:r>
            <a:r>
              <a:rPr lang="en-US" dirty="0"/>
              <a:t>of </a:t>
            </a:r>
            <a:r>
              <a:rPr lang="en-US" dirty="0" smtClean="0"/>
              <a:t>causes </a:t>
            </a:r>
            <a:r>
              <a:rPr lang="en-US" dirty="0"/>
              <a:t>of SCI have changed drastically since 2010.</a:t>
            </a:r>
          </a:p>
          <a:p>
            <a:pPr marL="0" indent="0">
              <a:buNone/>
            </a:pPr>
            <a:endParaRPr lang="en-US" dirty="0"/>
          </a:p>
          <a:p>
            <a:endParaRPr lang="en-US" dirty="0"/>
          </a:p>
        </p:txBody>
      </p:sp>
      <p:sp>
        <p:nvSpPr>
          <p:cNvPr id="7" name="Content Placeholder 6"/>
          <p:cNvSpPr>
            <a:spLocks noGrp="1"/>
          </p:cNvSpPr>
          <p:nvPr>
            <p:ph sz="half" idx="2"/>
          </p:nvPr>
        </p:nvSpPr>
        <p:spPr/>
        <p:txBody>
          <a:bodyPr/>
          <a:lstStyle/>
          <a:p>
            <a:endParaRPr lang="en-US"/>
          </a:p>
        </p:txBody>
      </p:sp>
      <p:sp>
        <p:nvSpPr>
          <p:cNvPr id="3" name="Title 2"/>
          <p:cNvSpPr>
            <a:spLocks noGrp="1"/>
          </p:cNvSpPr>
          <p:nvPr>
            <p:ph type="title"/>
          </p:nvPr>
        </p:nvSpPr>
        <p:spPr/>
        <p:txBody>
          <a:bodyPr/>
          <a:lstStyle/>
          <a:p>
            <a:r>
              <a:rPr lang="en-US" dirty="0" smtClean="0"/>
              <a:t>Injuries Associated with Falls:</a:t>
            </a:r>
            <a:br>
              <a:rPr lang="en-US" dirty="0" smtClean="0"/>
            </a:br>
            <a:r>
              <a:rPr lang="en-US" dirty="0" smtClean="0"/>
              <a:t>Spinal Cord Injury</a:t>
            </a:r>
            <a:endParaRPr lang="en-US" dirty="0"/>
          </a:p>
        </p:txBody>
      </p:sp>
      <p:graphicFrame>
        <p:nvGraphicFramePr>
          <p:cNvPr id="6" name="Chart 5"/>
          <p:cNvGraphicFramePr/>
          <p:nvPr>
            <p:extLst>
              <p:ext uri="{D42A27DB-BD31-4B8C-83A1-F6EECF244321}">
                <p14:modId xmlns:p14="http://schemas.microsoft.com/office/powerpoint/2010/main" val="4201029661"/>
              </p:ext>
            </p:extLst>
          </p:nvPr>
        </p:nvGraphicFramePr>
        <p:xfrm>
          <a:off x="2971800" y="1905000"/>
          <a:ext cx="68199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2062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00200"/>
            <a:ext cx="8001000" cy="4267200"/>
          </a:xfrm>
        </p:spPr>
        <p:txBody>
          <a:bodyPr/>
          <a:lstStyle/>
          <a:p>
            <a:r>
              <a:rPr lang="en-US" dirty="0" smtClean="0"/>
              <a:t>Traumatic spinal </a:t>
            </a:r>
            <a:r>
              <a:rPr lang="en-US" dirty="0"/>
              <a:t>cord injury after age 65 </a:t>
            </a:r>
            <a:r>
              <a:rPr lang="en-US" dirty="0" smtClean="0"/>
              <a:t>most </a:t>
            </a:r>
            <a:r>
              <a:rPr lang="en-US" dirty="0"/>
              <a:t>often caused by a </a:t>
            </a:r>
            <a:r>
              <a:rPr lang="en-US" dirty="0" smtClean="0"/>
              <a:t>fall (41.5%).</a:t>
            </a:r>
          </a:p>
          <a:p>
            <a:r>
              <a:rPr lang="en-US" dirty="0"/>
              <a:t>I</a:t>
            </a:r>
            <a:r>
              <a:rPr lang="en-US" dirty="0" smtClean="0"/>
              <a:t>ncidence much higher than previously shown.</a:t>
            </a:r>
          </a:p>
        </p:txBody>
      </p:sp>
      <p:sp>
        <p:nvSpPr>
          <p:cNvPr id="3" name="Title 2"/>
          <p:cNvSpPr>
            <a:spLocks noGrp="1"/>
          </p:cNvSpPr>
          <p:nvPr>
            <p:ph type="title"/>
          </p:nvPr>
        </p:nvSpPr>
        <p:spPr/>
        <p:txBody>
          <a:bodyPr/>
          <a:lstStyle/>
          <a:p>
            <a:r>
              <a:rPr lang="en-US" dirty="0" smtClean="0"/>
              <a:t>Injuries Associated with Falls: </a:t>
            </a:r>
            <a:br>
              <a:rPr lang="en-US" dirty="0" smtClean="0"/>
            </a:br>
            <a:r>
              <a:rPr lang="en-US" dirty="0" smtClean="0"/>
              <a:t>Spinal Cord Injury (SCI)</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124200"/>
            <a:ext cx="5238980" cy="327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77000" y="5410200"/>
            <a:ext cx="2286000" cy="923330"/>
          </a:xfrm>
          <a:prstGeom prst="rect">
            <a:avLst/>
          </a:prstGeom>
          <a:noFill/>
        </p:spPr>
        <p:txBody>
          <a:bodyPr wrap="square" rtlCol="0">
            <a:spAutoFit/>
          </a:bodyPr>
          <a:lstStyle/>
          <a:p>
            <a:r>
              <a:rPr lang="en-US" dirty="0" err="1" smtClean="0"/>
              <a:t>Selvarajah</a:t>
            </a:r>
            <a:r>
              <a:rPr lang="en-US" dirty="0" smtClean="0"/>
              <a:t> S, et al. J </a:t>
            </a:r>
            <a:r>
              <a:rPr lang="en-US" dirty="0" err="1" smtClean="0"/>
              <a:t>Neurotrauma</a:t>
            </a:r>
            <a:r>
              <a:rPr lang="en-US" dirty="0"/>
              <a:t> </a:t>
            </a:r>
            <a:r>
              <a:rPr lang="en-US" dirty="0" smtClean="0"/>
              <a:t>2014;31:228–238 </a:t>
            </a:r>
            <a:endParaRPr lang="en-US" dirty="0"/>
          </a:p>
        </p:txBody>
      </p:sp>
    </p:spTree>
    <p:extLst>
      <p:ext uri="{BB962C8B-B14F-4D97-AF65-F5344CB8AC3E}">
        <p14:creationId xmlns:p14="http://schemas.microsoft.com/office/powerpoint/2010/main" val="3879232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209800"/>
            <a:ext cx="7620000" cy="3657600"/>
          </a:xfrm>
        </p:spPr>
        <p:txBody>
          <a:bodyPr/>
          <a:lstStyle/>
          <a:p>
            <a:pPr marL="0" indent="0">
              <a:buNone/>
            </a:pPr>
            <a:r>
              <a:rPr lang="en-US" dirty="0" smtClean="0"/>
              <a:t>Older adults have higher adjusted odds of adverse outcomes:</a:t>
            </a:r>
          </a:p>
          <a:p>
            <a:r>
              <a:rPr lang="en-US" dirty="0"/>
              <a:t>M</a:t>
            </a:r>
            <a:r>
              <a:rPr lang="en-US" dirty="0" smtClean="0"/>
              <a:t>ortality </a:t>
            </a:r>
            <a:r>
              <a:rPr lang="en-US" dirty="0"/>
              <a:t>in </a:t>
            </a:r>
            <a:r>
              <a:rPr lang="en-US" dirty="0" smtClean="0"/>
              <a:t>ED (AOR </a:t>
            </a:r>
            <a:r>
              <a:rPr lang="en-US" dirty="0"/>
              <a:t>= 4.4; 95% </a:t>
            </a:r>
            <a:r>
              <a:rPr lang="en-US" dirty="0" smtClean="0"/>
              <a:t>CI: </a:t>
            </a:r>
            <a:r>
              <a:rPr lang="en-US" dirty="0"/>
              <a:t>1.1–16.6), </a:t>
            </a:r>
          </a:p>
          <a:p>
            <a:r>
              <a:rPr lang="en-US" dirty="0"/>
              <a:t>M</a:t>
            </a:r>
            <a:r>
              <a:rPr lang="en-US" dirty="0" smtClean="0"/>
              <a:t>ortality </a:t>
            </a:r>
            <a:r>
              <a:rPr lang="en-US" dirty="0"/>
              <a:t>during hospitalization (AOR = 5.9; 95% </a:t>
            </a:r>
            <a:r>
              <a:rPr lang="en-US" dirty="0" smtClean="0"/>
              <a:t>CI:4.7–7.4)</a:t>
            </a:r>
          </a:p>
          <a:p>
            <a:r>
              <a:rPr lang="en-US" dirty="0" smtClean="0"/>
              <a:t>Discharged </a:t>
            </a:r>
            <a:r>
              <a:rPr lang="en-US" dirty="0"/>
              <a:t>to chronic care (AOR = 3.7; 95% CI: 3.0–4.5). </a:t>
            </a:r>
            <a:endParaRPr lang="en-US" dirty="0" smtClean="0"/>
          </a:p>
        </p:txBody>
      </p:sp>
      <p:sp>
        <p:nvSpPr>
          <p:cNvPr id="3" name="Title 2"/>
          <p:cNvSpPr>
            <a:spLocks noGrp="1"/>
          </p:cNvSpPr>
          <p:nvPr>
            <p:ph type="title"/>
          </p:nvPr>
        </p:nvSpPr>
        <p:spPr/>
        <p:txBody>
          <a:bodyPr/>
          <a:lstStyle/>
          <a:p>
            <a:r>
              <a:rPr lang="en-US" dirty="0"/>
              <a:t>Injuries Associated with Falls: </a:t>
            </a:r>
            <a:br>
              <a:rPr lang="en-US" dirty="0"/>
            </a:br>
            <a:r>
              <a:rPr lang="en-US" dirty="0"/>
              <a:t>Spinal Cord Injury (SCI)</a:t>
            </a:r>
          </a:p>
        </p:txBody>
      </p:sp>
    </p:spTree>
    <p:extLst>
      <p:ext uri="{BB962C8B-B14F-4D97-AF65-F5344CB8AC3E}">
        <p14:creationId xmlns:p14="http://schemas.microsoft.com/office/powerpoint/2010/main" val="4167089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981199"/>
            <a:ext cx="7886700" cy="4195763"/>
          </a:xfrm>
        </p:spPr>
        <p:txBody>
          <a:bodyPr/>
          <a:lstStyle/>
          <a:p>
            <a:r>
              <a:rPr lang="en-US" dirty="0"/>
              <a:t>Falls </a:t>
            </a:r>
            <a:r>
              <a:rPr lang="en-US" dirty="0" smtClean="0"/>
              <a:t>leading </a:t>
            </a:r>
            <a:r>
              <a:rPr lang="en-US" dirty="0"/>
              <a:t>cause of TBI </a:t>
            </a:r>
            <a:r>
              <a:rPr lang="en-US" dirty="0" smtClean="0"/>
              <a:t>(40%) </a:t>
            </a:r>
            <a:r>
              <a:rPr lang="en-US" dirty="0"/>
              <a:t>in </a:t>
            </a:r>
            <a:r>
              <a:rPr lang="en-US" dirty="0" smtClean="0"/>
              <a:t>US </a:t>
            </a:r>
          </a:p>
          <a:p>
            <a:r>
              <a:rPr lang="en-US" dirty="0" smtClean="0"/>
              <a:t>Falls </a:t>
            </a:r>
            <a:r>
              <a:rPr lang="en-US" dirty="0"/>
              <a:t>cause </a:t>
            </a:r>
            <a:r>
              <a:rPr lang="en-US" dirty="0" smtClean="0"/>
              <a:t>81</a:t>
            </a:r>
            <a:r>
              <a:rPr lang="en-US" dirty="0"/>
              <a:t>% of all TBIs among adults aged 65 years and older. </a:t>
            </a:r>
            <a:endParaRPr lang="en-US" dirty="0" smtClean="0"/>
          </a:p>
          <a:p>
            <a:r>
              <a:rPr lang="en-US" dirty="0" smtClean="0"/>
              <a:t>Highest rates of TBI-related hospitalization and death seen in adults ≥ 75 years</a:t>
            </a:r>
          </a:p>
          <a:p>
            <a:pPr lvl="1"/>
            <a:r>
              <a:rPr lang="en-US" dirty="0" smtClean="0"/>
              <a:t>Hospitalization:      339 per 100,000</a:t>
            </a:r>
          </a:p>
          <a:p>
            <a:pPr lvl="1"/>
            <a:r>
              <a:rPr lang="en-US" dirty="0" smtClean="0"/>
              <a:t>Death:                        57 per 100,000</a:t>
            </a:r>
          </a:p>
          <a:p>
            <a:r>
              <a:rPr lang="en-US" dirty="0" smtClean="0"/>
              <a:t>In </a:t>
            </a:r>
            <a:r>
              <a:rPr lang="en-US" dirty="0"/>
              <a:t>every age group, TBI rates are higher for males than for </a:t>
            </a:r>
            <a:r>
              <a:rPr lang="en-US" dirty="0" smtClean="0"/>
              <a:t>females</a:t>
            </a:r>
            <a:endParaRPr lang="en-US" dirty="0"/>
          </a:p>
          <a:p>
            <a:endParaRPr lang="en-US" dirty="0"/>
          </a:p>
        </p:txBody>
      </p:sp>
      <p:sp>
        <p:nvSpPr>
          <p:cNvPr id="3" name="Title 2"/>
          <p:cNvSpPr>
            <a:spLocks noGrp="1"/>
          </p:cNvSpPr>
          <p:nvPr>
            <p:ph type="title"/>
          </p:nvPr>
        </p:nvSpPr>
        <p:spPr/>
        <p:txBody>
          <a:bodyPr/>
          <a:lstStyle/>
          <a:p>
            <a:r>
              <a:rPr lang="en-US" dirty="0" smtClean="0"/>
              <a:t>Injuries Associated with Falls: </a:t>
            </a:r>
            <a:br>
              <a:rPr lang="en-US" dirty="0" smtClean="0"/>
            </a:br>
            <a:r>
              <a:rPr lang="en-US" dirty="0" smtClean="0"/>
              <a:t>Traumatic Brain Injury (TBI)</a:t>
            </a:r>
            <a:endParaRPr lang="en-US" dirty="0"/>
          </a:p>
        </p:txBody>
      </p:sp>
    </p:spTree>
    <p:extLst>
      <p:ext uri="{BB962C8B-B14F-4D97-AF65-F5344CB8AC3E}">
        <p14:creationId xmlns:p14="http://schemas.microsoft.com/office/powerpoint/2010/main" val="1271330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609600"/>
            <a:ext cx="5397500" cy="5397500"/>
          </a:xfrm>
        </p:spPr>
      </p:pic>
      <p:sp>
        <p:nvSpPr>
          <p:cNvPr id="3" name="Title 2"/>
          <p:cNvSpPr>
            <a:spLocks noGrp="1"/>
          </p:cNvSpPr>
          <p:nvPr>
            <p:ph type="title"/>
          </p:nvPr>
        </p:nvSpPr>
        <p:spPr/>
        <p:txBody>
          <a:bodyPr/>
          <a:lstStyle/>
          <a:p>
            <a:endParaRPr lang="en-US"/>
          </a:p>
        </p:txBody>
      </p:sp>
      <p:sp>
        <p:nvSpPr>
          <p:cNvPr id="5" name="TextBox 4"/>
          <p:cNvSpPr txBox="1"/>
          <p:nvPr/>
        </p:nvSpPr>
        <p:spPr>
          <a:xfrm>
            <a:off x="0" y="6355834"/>
            <a:ext cx="6235700" cy="369332"/>
          </a:xfrm>
          <a:prstGeom prst="rect">
            <a:avLst/>
          </a:prstGeom>
          <a:noFill/>
        </p:spPr>
        <p:txBody>
          <a:bodyPr wrap="square" rtlCol="0">
            <a:spAutoFit/>
          </a:bodyPr>
          <a:lstStyle/>
          <a:p>
            <a:r>
              <a:rPr lang="en-US" dirty="0"/>
              <a:t>http://www.cdc.gov/traumaticbraininjury/get_the_facts.html</a:t>
            </a:r>
          </a:p>
        </p:txBody>
      </p:sp>
    </p:spTree>
    <p:extLst>
      <p:ext uri="{BB962C8B-B14F-4D97-AF65-F5344CB8AC3E}">
        <p14:creationId xmlns:p14="http://schemas.microsoft.com/office/powerpoint/2010/main" val="1120233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data in this graph is contained in the table belo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371600"/>
            <a:ext cx="5417128" cy="5181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TBI Related ED Visits</a:t>
            </a:r>
            <a:endParaRPr lang="en-US" dirty="0"/>
          </a:p>
        </p:txBody>
      </p:sp>
      <p:sp>
        <p:nvSpPr>
          <p:cNvPr id="4" name="TextBox 3"/>
          <p:cNvSpPr txBox="1"/>
          <p:nvPr/>
        </p:nvSpPr>
        <p:spPr>
          <a:xfrm>
            <a:off x="1676400" y="6477000"/>
            <a:ext cx="6477000" cy="338554"/>
          </a:xfrm>
          <a:prstGeom prst="rect">
            <a:avLst/>
          </a:prstGeom>
          <a:noFill/>
        </p:spPr>
        <p:txBody>
          <a:bodyPr wrap="square" rtlCol="0">
            <a:spAutoFit/>
          </a:bodyPr>
          <a:lstStyle/>
          <a:p>
            <a:r>
              <a:rPr lang="en-US" sz="1600" dirty="0"/>
              <a:t>http://www.cdc.gov/traumaticbraininjury/data/dist_ed.html</a:t>
            </a:r>
          </a:p>
        </p:txBody>
      </p:sp>
    </p:spTree>
    <p:extLst>
      <p:ext uri="{BB962C8B-B14F-4D97-AF65-F5344CB8AC3E}">
        <p14:creationId xmlns:p14="http://schemas.microsoft.com/office/powerpoint/2010/main" val="3967394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data in this graph is contained in the table belo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143000"/>
            <a:ext cx="5973858" cy="519466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28650" y="365127"/>
            <a:ext cx="7981950" cy="930273"/>
          </a:xfrm>
        </p:spPr>
        <p:txBody>
          <a:bodyPr>
            <a:normAutofit fontScale="90000"/>
          </a:bodyPr>
          <a:lstStyle/>
          <a:p>
            <a:r>
              <a:rPr lang="en-US" dirty="0" smtClean="0"/>
              <a:t>TBI-Related Deaths by Age Group</a:t>
            </a:r>
            <a:endParaRPr lang="en-US" dirty="0"/>
          </a:p>
        </p:txBody>
      </p:sp>
      <p:sp>
        <p:nvSpPr>
          <p:cNvPr id="4" name="TextBox 3"/>
          <p:cNvSpPr txBox="1"/>
          <p:nvPr/>
        </p:nvSpPr>
        <p:spPr>
          <a:xfrm>
            <a:off x="304800" y="6477000"/>
            <a:ext cx="5867400" cy="307777"/>
          </a:xfrm>
          <a:prstGeom prst="rect">
            <a:avLst/>
          </a:prstGeom>
          <a:noFill/>
        </p:spPr>
        <p:txBody>
          <a:bodyPr wrap="square" rtlCol="0">
            <a:spAutoFit/>
          </a:bodyPr>
          <a:lstStyle/>
          <a:p>
            <a:r>
              <a:rPr lang="en-US" sz="1400" dirty="0"/>
              <a:t>http://www.cdc.gov/traumaticbraininjury/data/rates_deaths_byage.html</a:t>
            </a:r>
          </a:p>
        </p:txBody>
      </p:sp>
    </p:spTree>
    <p:extLst>
      <p:ext uri="{BB962C8B-B14F-4D97-AF65-F5344CB8AC3E}">
        <p14:creationId xmlns:p14="http://schemas.microsoft.com/office/powerpoint/2010/main" val="4158359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828800"/>
            <a:ext cx="7772400" cy="4191000"/>
          </a:xfrm>
        </p:spPr>
        <p:txBody>
          <a:bodyPr>
            <a:normAutofit fontScale="92500" lnSpcReduction="10000"/>
          </a:bodyPr>
          <a:lstStyle/>
          <a:p>
            <a:r>
              <a:rPr lang="en-US" sz="2700" dirty="0" smtClean="0"/>
              <a:t>In </a:t>
            </a:r>
            <a:r>
              <a:rPr lang="en-US" sz="2700" dirty="0"/>
              <a:t>2010, </a:t>
            </a:r>
            <a:r>
              <a:rPr lang="en-US" sz="2700" dirty="0" smtClean="0"/>
              <a:t>258,000 </a:t>
            </a:r>
            <a:r>
              <a:rPr lang="en-US" sz="2700" dirty="0"/>
              <a:t>hospital admissions </a:t>
            </a:r>
            <a:r>
              <a:rPr lang="en-US" sz="2700" dirty="0" smtClean="0"/>
              <a:t>among older adults. </a:t>
            </a:r>
          </a:p>
          <a:p>
            <a:r>
              <a:rPr lang="en-US" sz="2700" dirty="0" smtClean="0"/>
              <a:t>By </a:t>
            </a:r>
            <a:r>
              <a:rPr lang="en-US" sz="2700" dirty="0"/>
              <a:t>2030, </a:t>
            </a:r>
            <a:r>
              <a:rPr lang="en-US" sz="2700" dirty="0" smtClean="0"/>
              <a:t>projected </a:t>
            </a:r>
            <a:r>
              <a:rPr lang="en-US" sz="2700" dirty="0"/>
              <a:t>to reach 289,000, </a:t>
            </a:r>
            <a:r>
              <a:rPr lang="en-US" sz="2700" dirty="0" smtClean="0"/>
              <a:t>a 12% increase.</a:t>
            </a:r>
            <a:endParaRPr lang="en-US" sz="2700" dirty="0"/>
          </a:p>
          <a:p>
            <a:r>
              <a:rPr lang="en-US" sz="2700" dirty="0" smtClean="0"/>
              <a:t>More </a:t>
            </a:r>
            <a:r>
              <a:rPr lang="en-US" sz="2700" dirty="0"/>
              <a:t>than 95% </a:t>
            </a:r>
            <a:r>
              <a:rPr lang="en-US" sz="2700" dirty="0" smtClean="0"/>
              <a:t>caused </a:t>
            </a:r>
            <a:r>
              <a:rPr lang="en-US" sz="2700" dirty="0"/>
              <a:t>by </a:t>
            </a:r>
            <a:r>
              <a:rPr lang="en-US" sz="2700" dirty="0" smtClean="0"/>
              <a:t>falling, </a:t>
            </a:r>
            <a:r>
              <a:rPr lang="en-US" sz="2700" dirty="0"/>
              <a:t>most often by falling sideways onto the hip</a:t>
            </a:r>
            <a:r>
              <a:rPr lang="en-US" sz="2700" dirty="0" smtClean="0"/>
              <a:t>.</a:t>
            </a:r>
            <a:endParaRPr lang="en-US" sz="2700" dirty="0"/>
          </a:p>
          <a:p>
            <a:r>
              <a:rPr lang="en-US" sz="2700" dirty="0" smtClean="0"/>
              <a:t>Women </a:t>
            </a:r>
            <a:r>
              <a:rPr lang="en-US" sz="2700" dirty="0"/>
              <a:t>sustain three-quarters of all hip fractures</a:t>
            </a:r>
            <a:r>
              <a:rPr lang="en-US" sz="2700" dirty="0" smtClean="0"/>
              <a:t>.</a:t>
            </a:r>
            <a:endParaRPr lang="en-US" sz="2700" dirty="0"/>
          </a:p>
          <a:p>
            <a:r>
              <a:rPr lang="en-US" sz="2700" dirty="0"/>
              <a:t>White women are more likely to sustain hip fractures than are African-American or Asian </a:t>
            </a:r>
            <a:r>
              <a:rPr lang="en-US" sz="2700" dirty="0" smtClean="0"/>
              <a:t>women.</a:t>
            </a:r>
            <a:endParaRPr lang="en-US" sz="2700" dirty="0"/>
          </a:p>
          <a:p>
            <a:r>
              <a:rPr lang="en-US" sz="2700" dirty="0" smtClean="0"/>
              <a:t>People ≥ 85 are </a:t>
            </a:r>
            <a:r>
              <a:rPr lang="en-US" sz="2700" dirty="0"/>
              <a:t>10 to 15 times more likely to sustain hip fractures than are those aged 60 to </a:t>
            </a:r>
            <a:r>
              <a:rPr lang="en-US" sz="2700" dirty="0" smtClean="0"/>
              <a:t>65.</a:t>
            </a:r>
            <a:endParaRPr lang="en-US" sz="2700" dirty="0"/>
          </a:p>
          <a:p>
            <a:pPr marL="0" indent="0">
              <a:buNone/>
            </a:pPr>
            <a:endParaRPr lang="en-US" dirty="0" smtClean="0"/>
          </a:p>
        </p:txBody>
      </p:sp>
      <p:sp>
        <p:nvSpPr>
          <p:cNvPr id="3" name="Title 2"/>
          <p:cNvSpPr>
            <a:spLocks noGrp="1"/>
          </p:cNvSpPr>
          <p:nvPr>
            <p:ph type="title"/>
          </p:nvPr>
        </p:nvSpPr>
        <p:spPr>
          <a:xfrm>
            <a:off x="628650" y="365126"/>
            <a:ext cx="8058150" cy="1325563"/>
          </a:xfrm>
        </p:spPr>
        <p:txBody>
          <a:bodyPr>
            <a:normAutofit/>
          </a:bodyPr>
          <a:lstStyle/>
          <a:p>
            <a:r>
              <a:rPr lang="en-US" sz="4000" dirty="0" smtClean="0"/>
              <a:t>Injuries Associated with Falls: </a:t>
            </a:r>
            <a:br>
              <a:rPr lang="en-US" sz="4000" dirty="0" smtClean="0"/>
            </a:br>
            <a:r>
              <a:rPr lang="en-US" sz="4000" dirty="0" smtClean="0"/>
              <a:t>Hip Fracture</a:t>
            </a:r>
            <a:endParaRPr lang="en-US" sz="4000" dirty="0"/>
          </a:p>
        </p:txBody>
      </p:sp>
    </p:spTree>
    <p:extLst>
      <p:ext uri="{BB962C8B-B14F-4D97-AF65-F5344CB8AC3E}">
        <p14:creationId xmlns:p14="http://schemas.microsoft.com/office/powerpoint/2010/main" val="1874373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7467600" cy="4648200"/>
          </a:xfrm>
        </p:spPr>
        <p:txBody>
          <a:bodyPr/>
          <a:lstStyle/>
          <a:p>
            <a:pPr marL="0" indent="0">
              <a:buNone/>
            </a:pPr>
            <a:r>
              <a:rPr lang="en-US" dirty="0" smtClean="0"/>
              <a:t>After completion of this lecture, the participant will be able to:</a:t>
            </a:r>
          </a:p>
          <a:p>
            <a:r>
              <a:rPr lang="en-US" dirty="0" smtClean="0"/>
              <a:t>Describe the scope of the problem of falls among older adults </a:t>
            </a:r>
          </a:p>
          <a:p>
            <a:r>
              <a:rPr lang="en-US" dirty="0" smtClean="0"/>
              <a:t>State </a:t>
            </a:r>
            <a:r>
              <a:rPr lang="en-US" dirty="0"/>
              <a:t>risk factors that contribute to trauma in older adults that </a:t>
            </a:r>
            <a:r>
              <a:rPr lang="en-US" dirty="0" smtClean="0"/>
              <a:t>fall</a:t>
            </a:r>
          </a:p>
          <a:p>
            <a:r>
              <a:rPr lang="en-US" dirty="0" smtClean="0"/>
              <a:t>Analyze </a:t>
            </a:r>
            <a:r>
              <a:rPr lang="en-US" dirty="0" smtClean="0"/>
              <a:t>available evidence regarding fall prevention </a:t>
            </a:r>
            <a:r>
              <a:rPr lang="en-US" dirty="0" smtClean="0"/>
              <a:t>methods</a:t>
            </a:r>
            <a:endParaRPr lang="en-US" dirty="0" smtClean="0"/>
          </a:p>
        </p:txBody>
      </p:sp>
      <p:sp>
        <p:nvSpPr>
          <p:cNvPr id="2" name="Title 1"/>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3459199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057399"/>
            <a:ext cx="7886700" cy="4119563"/>
          </a:xfrm>
        </p:spPr>
        <p:txBody>
          <a:bodyPr/>
          <a:lstStyle/>
          <a:p>
            <a:r>
              <a:rPr lang="en-US" dirty="0"/>
              <a:t> </a:t>
            </a:r>
            <a:r>
              <a:rPr lang="en-US" dirty="0" smtClean="0"/>
              <a:t>One </a:t>
            </a:r>
            <a:r>
              <a:rPr lang="en-US" dirty="0"/>
              <a:t>in three adults who lived independently before hip fracture remains in a nursing home for at least a year after injury. </a:t>
            </a:r>
            <a:endParaRPr lang="en-US" dirty="0" smtClean="0"/>
          </a:p>
          <a:p>
            <a:r>
              <a:rPr lang="en-US" dirty="0" smtClean="0"/>
              <a:t>A </a:t>
            </a:r>
            <a:r>
              <a:rPr lang="en-US" dirty="0"/>
              <a:t>large proportion of fall deaths due to complications following a hip </a:t>
            </a:r>
            <a:r>
              <a:rPr lang="en-US" dirty="0" smtClean="0"/>
              <a:t>fracture; 20</a:t>
            </a:r>
            <a:r>
              <a:rPr lang="en-US" dirty="0"/>
              <a:t>% die within a year of </a:t>
            </a:r>
            <a:r>
              <a:rPr lang="en-US" dirty="0" smtClean="0"/>
              <a:t>injury</a:t>
            </a:r>
            <a:endParaRPr lang="en-US" dirty="0"/>
          </a:p>
          <a:p>
            <a:endParaRPr lang="en-US" dirty="0"/>
          </a:p>
        </p:txBody>
      </p:sp>
      <p:sp>
        <p:nvSpPr>
          <p:cNvPr id="3" name="Title 2"/>
          <p:cNvSpPr>
            <a:spLocks noGrp="1"/>
          </p:cNvSpPr>
          <p:nvPr>
            <p:ph type="title"/>
          </p:nvPr>
        </p:nvSpPr>
        <p:spPr/>
        <p:txBody>
          <a:bodyPr/>
          <a:lstStyle/>
          <a:p>
            <a:r>
              <a:rPr lang="en-US" dirty="0"/>
              <a:t>Injuries Associated with Falls: </a:t>
            </a:r>
            <a:br>
              <a:rPr lang="en-US" dirty="0"/>
            </a:br>
            <a:r>
              <a:rPr lang="en-US" dirty="0"/>
              <a:t>Hip Fracture</a:t>
            </a:r>
          </a:p>
        </p:txBody>
      </p:sp>
    </p:spTree>
    <p:extLst>
      <p:ext uri="{BB962C8B-B14F-4D97-AF65-F5344CB8AC3E}">
        <p14:creationId xmlns:p14="http://schemas.microsoft.com/office/powerpoint/2010/main" val="1327750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hip fracture rates by count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152" y="365126"/>
            <a:ext cx="7946590" cy="573087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280612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482132" y="457200"/>
            <a:ext cx="8033218" cy="5867400"/>
          </a:xfrm>
          <a:prstGeom prst="rect">
            <a:avLst/>
          </a:prstGeom>
        </p:spPr>
      </p:pic>
      <p:sp>
        <p:nvSpPr>
          <p:cNvPr id="5" name="Oval 4"/>
          <p:cNvSpPr/>
          <p:nvPr/>
        </p:nvSpPr>
        <p:spPr>
          <a:xfrm>
            <a:off x="6934200" y="1163704"/>
            <a:ext cx="838200" cy="533400"/>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45185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figure is a line chart showing that during 2000-2013, age-adjusted death rates from unintentional falls increased steadily for both men and women aged ≥65 years, with consistently higher rates observed among men. During this period, death rates from falls increased from 38.2 per 100,000 population in 2000 to 67.9 in 2013 among men and from 24.6 to 49.1 among wom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3616"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762000" y="914399"/>
            <a:ext cx="8140700" cy="397877"/>
          </a:xfrm>
        </p:spPr>
        <p:txBody>
          <a:bodyPr>
            <a:normAutofit fontScale="90000"/>
          </a:bodyPr>
          <a:lstStyle/>
          <a:p>
            <a:r>
              <a:rPr lang="en-US" b="0" dirty="0"/>
              <a:t>Death </a:t>
            </a:r>
            <a:r>
              <a:rPr lang="en-US" b="0" dirty="0" smtClean="0"/>
              <a:t>Rates from </a:t>
            </a:r>
            <a:r>
              <a:rPr lang="en-US" b="0" dirty="0"/>
              <a:t>Unintentional </a:t>
            </a:r>
            <a:r>
              <a:rPr lang="en-US" b="0" dirty="0" smtClean="0"/>
              <a:t>Falls </a:t>
            </a:r>
            <a:r>
              <a:rPr lang="en-US" b="0" dirty="0" smtClean="0"/>
              <a:t>Among </a:t>
            </a:r>
            <a:r>
              <a:rPr lang="en-US" b="0" dirty="0" smtClean="0"/>
              <a:t>Older Adults</a:t>
            </a:r>
            <a:r>
              <a:rPr lang="en-US" b="0" dirty="0"/>
              <a:t/>
            </a:r>
            <a:br>
              <a:rPr lang="en-US" b="0" dirty="0"/>
            </a:br>
            <a:endParaRPr lang="en-US" dirty="0"/>
          </a:p>
        </p:txBody>
      </p:sp>
      <p:sp>
        <p:nvSpPr>
          <p:cNvPr id="4" name="TextBox 3"/>
          <p:cNvSpPr txBox="1"/>
          <p:nvPr/>
        </p:nvSpPr>
        <p:spPr>
          <a:xfrm>
            <a:off x="298174" y="6383923"/>
            <a:ext cx="6106491" cy="338554"/>
          </a:xfrm>
          <a:prstGeom prst="rect">
            <a:avLst/>
          </a:prstGeom>
          <a:noFill/>
        </p:spPr>
        <p:txBody>
          <a:bodyPr wrap="square" rtlCol="0">
            <a:spAutoFit/>
          </a:bodyPr>
          <a:lstStyle/>
          <a:p>
            <a:r>
              <a:rPr lang="en-US" sz="1600" dirty="0"/>
              <a:t>http://www.cdc.gov/mmwr/preview/mmwrhtml/mm6416a12.htm</a:t>
            </a:r>
          </a:p>
        </p:txBody>
      </p:sp>
    </p:spTree>
    <p:extLst>
      <p:ext uri="{BB962C8B-B14F-4D97-AF65-F5344CB8AC3E}">
        <p14:creationId xmlns:p14="http://schemas.microsoft.com/office/powerpoint/2010/main" val="2280131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685800" y="1600200"/>
            <a:ext cx="7924800" cy="4572000"/>
          </a:xfrm>
        </p:spPr>
        <p:txBody>
          <a:bodyPr/>
          <a:lstStyle/>
          <a:p>
            <a:pPr eaLnBrk="1" hangingPunct="1"/>
            <a:r>
              <a:rPr lang="en-US" altLang="en-US" dirty="0" smtClean="0">
                <a:latin typeface="Microsoft Sans Serif" pitchFamily="34" charset="0"/>
                <a:cs typeface="Microsoft Sans Serif" pitchFamily="34" charset="0"/>
              </a:rPr>
              <a:t>Direct medical costs: </a:t>
            </a:r>
            <a:r>
              <a:rPr lang="en-US" altLang="en-US" b="1" dirty="0" smtClean="0">
                <a:latin typeface="Microsoft Sans Serif" pitchFamily="34" charset="0"/>
                <a:cs typeface="Microsoft Sans Serif" pitchFamily="34" charset="0"/>
              </a:rPr>
              <a:t>$34 billion </a:t>
            </a:r>
            <a:r>
              <a:rPr lang="en-US" altLang="en-US" dirty="0" smtClean="0">
                <a:latin typeface="Microsoft Sans Serif" pitchFamily="34" charset="0"/>
                <a:cs typeface="Microsoft Sans Serif" pitchFamily="34" charset="0"/>
              </a:rPr>
              <a:t>(2013) with about 78% being reimbursed by Medicare</a:t>
            </a:r>
          </a:p>
          <a:p>
            <a:pPr eaLnBrk="1" hangingPunct="1"/>
            <a:r>
              <a:rPr lang="en-US" dirty="0" smtClean="0">
                <a:latin typeface="Microsoft Sans Serif" panose="020B0604020202020204" pitchFamily="34" charset="0"/>
                <a:cs typeface="Microsoft Sans Serif" panose="020B0604020202020204" pitchFamily="34" charset="0"/>
              </a:rPr>
              <a:t>Breakdown of direct medical costs:</a:t>
            </a:r>
          </a:p>
          <a:p>
            <a:pPr lvl="1" eaLnBrk="1" hangingPunct="1"/>
            <a:r>
              <a:rPr lang="en-US" sz="2600" dirty="0" smtClean="0">
                <a:latin typeface="Microsoft Sans Serif" panose="020B0604020202020204" pitchFamily="34" charset="0"/>
                <a:cs typeface="Microsoft Sans Serif" panose="020B0604020202020204" pitchFamily="34" charset="0"/>
              </a:rPr>
              <a:t>Inpatient hospitalizations: 65%</a:t>
            </a:r>
          </a:p>
          <a:p>
            <a:pPr lvl="1" eaLnBrk="1" hangingPunct="1"/>
            <a:r>
              <a:rPr lang="en-US" sz="2600" dirty="0" smtClean="0">
                <a:latin typeface="Microsoft Sans Serif" panose="020B0604020202020204" pitchFamily="34" charset="0"/>
                <a:cs typeface="Microsoft Sans Serif" panose="020B0604020202020204" pitchFamily="34" charset="0"/>
              </a:rPr>
              <a:t>Medical office visits: 10%</a:t>
            </a:r>
          </a:p>
          <a:p>
            <a:pPr lvl="1" eaLnBrk="1" hangingPunct="1"/>
            <a:r>
              <a:rPr lang="en-US" sz="2600" dirty="0" smtClean="0">
                <a:latin typeface="Microsoft Sans Serif" panose="020B0604020202020204" pitchFamily="34" charset="0"/>
                <a:cs typeface="Microsoft Sans Serif" panose="020B0604020202020204" pitchFamily="34" charset="0"/>
              </a:rPr>
              <a:t>Home health care: 10%</a:t>
            </a:r>
          </a:p>
          <a:p>
            <a:pPr lvl="1" eaLnBrk="1" hangingPunct="1"/>
            <a:r>
              <a:rPr lang="en-US" sz="2600" dirty="0">
                <a:latin typeface="Microsoft Sans Serif" panose="020B0604020202020204" pitchFamily="34" charset="0"/>
                <a:cs typeface="Microsoft Sans Serif" panose="020B0604020202020204" pitchFamily="34" charset="0"/>
              </a:rPr>
              <a:t>Hospital outpatient visits: 8%</a:t>
            </a:r>
          </a:p>
          <a:p>
            <a:pPr lvl="1" eaLnBrk="1" hangingPunct="1"/>
            <a:r>
              <a:rPr lang="en-US" sz="2600" dirty="0" smtClean="0">
                <a:latin typeface="Microsoft Sans Serif" panose="020B0604020202020204" pitchFamily="34" charset="0"/>
                <a:cs typeface="Microsoft Sans Serif" panose="020B0604020202020204" pitchFamily="34" charset="0"/>
              </a:rPr>
              <a:t>Emergency room visits: 7%</a:t>
            </a:r>
          </a:p>
          <a:p>
            <a:pPr lvl="1" eaLnBrk="1" hangingPunct="1"/>
            <a:r>
              <a:rPr lang="en-US" sz="2600" dirty="0" smtClean="0">
                <a:latin typeface="Microsoft Sans Serif" panose="020B0604020202020204" pitchFamily="34" charset="0"/>
                <a:cs typeface="Microsoft Sans Serif" panose="020B0604020202020204" pitchFamily="34" charset="0"/>
              </a:rPr>
              <a:t>Prescription drugs: 1%</a:t>
            </a:r>
            <a:endParaRPr lang="en-US" altLang="en-US" sz="2600" dirty="0" smtClean="0"/>
          </a:p>
        </p:txBody>
      </p:sp>
      <p:sp>
        <p:nvSpPr>
          <p:cNvPr id="14339" name="Rectangle 2"/>
          <p:cNvSpPr>
            <a:spLocks noGrp="1" noRot="1" noChangeArrowheads="1"/>
          </p:cNvSpPr>
          <p:nvPr>
            <p:ph type="title"/>
          </p:nvPr>
        </p:nvSpPr>
        <p:spPr>
          <a:ln/>
        </p:spPr>
        <p:txBody>
          <a:bodyPr/>
          <a:lstStyle/>
          <a:p>
            <a:pPr eaLnBrk="1" hangingPunct="1"/>
            <a:r>
              <a:rPr lang="en-US" altLang="en-US" dirty="0" smtClean="0">
                <a:latin typeface="Microsoft Sans Serif" pitchFamily="34" charset="0"/>
              </a:rPr>
              <a:t>Falls Cost: Community</a:t>
            </a:r>
          </a:p>
        </p:txBody>
      </p:sp>
    </p:spTree>
    <p:extLst>
      <p:ext uri="{BB962C8B-B14F-4D97-AF65-F5344CB8AC3E}">
        <p14:creationId xmlns:p14="http://schemas.microsoft.com/office/powerpoint/2010/main" val="3682925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4182" y="1542891"/>
            <a:ext cx="8082618" cy="4351338"/>
          </a:xfrm>
        </p:spPr>
        <p:txBody>
          <a:bodyPr>
            <a:normAutofit fontScale="92500"/>
          </a:bodyPr>
          <a:lstStyle/>
          <a:p>
            <a:r>
              <a:rPr lang="en-US" dirty="0" smtClean="0">
                <a:latin typeface="Microsoft Sans Serif" panose="020B0604020202020204" pitchFamily="34" charset="0"/>
                <a:cs typeface="Microsoft Sans Serif" panose="020B0604020202020204" pitchFamily="34" charset="0"/>
              </a:rPr>
              <a:t>Among </a:t>
            </a:r>
            <a:r>
              <a:rPr lang="en-US" dirty="0">
                <a:latin typeface="Microsoft Sans Serif" panose="020B0604020202020204" pitchFamily="34" charset="0"/>
                <a:cs typeface="Microsoft Sans Serif" panose="020B0604020202020204" pitchFamily="34" charset="0"/>
              </a:rPr>
              <a:t>community-dwelling older adults, fall-related injury one of 20 most expensive medical conditions</a:t>
            </a:r>
            <a:r>
              <a:rPr lang="en-US" dirty="0" smtClean="0">
                <a:latin typeface="Microsoft Sans Serif" panose="020B0604020202020204" pitchFamily="34" charset="0"/>
                <a:cs typeface="Microsoft Sans Serif" panose="020B0604020202020204" pitchFamily="34" charset="0"/>
              </a:rPr>
              <a:t>.</a:t>
            </a:r>
          </a:p>
          <a:p>
            <a:endParaRPr lang="en-US" dirty="0" smtClean="0">
              <a:latin typeface="Microsoft Sans Serif" panose="020B0604020202020204" pitchFamily="34" charset="0"/>
              <a:cs typeface="Microsoft Sans Serif" panose="020B0604020202020204" pitchFamily="34" charset="0"/>
            </a:endParaRPr>
          </a:p>
          <a:p>
            <a:endParaRPr lang="en-US" dirty="0">
              <a:latin typeface="Microsoft Sans Serif" panose="020B0604020202020204" pitchFamily="34" charset="0"/>
              <a:cs typeface="Microsoft Sans Serif" panose="020B0604020202020204" pitchFamily="34" charset="0"/>
            </a:endParaRPr>
          </a:p>
          <a:p>
            <a:endParaRPr lang="en-US" sz="1200" dirty="0" smtClean="0">
              <a:latin typeface="Microsoft Sans Serif" panose="020B0604020202020204" pitchFamily="34" charset="0"/>
              <a:cs typeface="Microsoft Sans Serif" panose="020B0604020202020204" pitchFamily="34" charset="0"/>
            </a:endParaRPr>
          </a:p>
          <a:p>
            <a:endParaRPr lang="en-US" dirty="0" smtClean="0">
              <a:latin typeface="Microsoft Sans Serif" panose="020B0604020202020204" pitchFamily="34" charset="0"/>
              <a:cs typeface="Microsoft Sans Serif" panose="020B0604020202020204" pitchFamily="34" charset="0"/>
            </a:endParaRPr>
          </a:p>
          <a:p>
            <a:r>
              <a:rPr lang="en-US" dirty="0" smtClean="0">
                <a:latin typeface="Microsoft Sans Serif" panose="020B0604020202020204" pitchFamily="34" charset="0"/>
                <a:cs typeface="Microsoft Sans Serif" panose="020B0604020202020204" pitchFamily="34" charset="0"/>
              </a:rPr>
              <a:t>On </a:t>
            </a:r>
            <a:r>
              <a:rPr lang="en-US" dirty="0">
                <a:latin typeface="Microsoft Sans Serif" panose="020B0604020202020204" pitchFamily="34" charset="0"/>
                <a:cs typeface="Microsoft Sans Serif" panose="020B0604020202020204" pitchFamily="34" charset="0"/>
              </a:rPr>
              <a:t>average, </a:t>
            </a:r>
            <a:r>
              <a:rPr lang="en-US" dirty="0" smtClean="0">
                <a:latin typeface="Microsoft Sans Serif" panose="020B0604020202020204" pitchFamily="34" charset="0"/>
                <a:cs typeface="Microsoft Sans Serif" panose="020B0604020202020204" pitchFamily="34" charset="0"/>
              </a:rPr>
              <a:t>hospitalization </a:t>
            </a:r>
            <a:r>
              <a:rPr lang="en-US" dirty="0">
                <a:latin typeface="Microsoft Sans Serif" panose="020B0604020202020204" pitchFamily="34" charset="0"/>
                <a:cs typeface="Microsoft Sans Serif" panose="020B0604020202020204" pitchFamily="34" charset="0"/>
              </a:rPr>
              <a:t>cost </a:t>
            </a:r>
            <a:r>
              <a:rPr lang="en-US" dirty="0" smtClean="0">
                <a:latin typeface="Microsoft Sans Serif" panose="020B0604020202020204" pitchFamily="34" charset="0"/>
                <a:cs typeface="Microsoft Sans Serif" panose="020B0604020202020204" pitchFamily="34" charset="0"/>
              </a:rPr>
              <a:t>for fall injury </a:t>
            </a:r>
            <a:r>
              <a:rPr lang="en-US" dirty="0" smtClean="0">
                <a:latin typeface="Microsoft Sans Serif" panose="020B0604020202020204" pitchFamily="34" charset="0"/>
                <a:cs typeface="Microsoft Sans Serif" panose="020B0604020202020204" pitchFamily="34" charset="0"/>
              </a:rPr>
              <a:t>$30,000.</a:t>
            </a:r>
            <a:endParaRPr lang="en-US" dirty="0">
              <a:latin typeface="Microsoft Sans Serif" panose="020B0604020202020204" pitchFamily="34" charset="0"/>
              <a:cs typeface="Microsoft Sans Serif" panose="020B0604020202020204" pitchFamily="34" charset="0"/>
            </a:endParaRPr>
          </a:p>
          <a:p>
            <a:r>
              <a:rPr lang="en-US" dirty="0" smtClean="0">
                <a:latin typeface="Microsoft Sans Serif" panose="020B0604020202020204" pitchFamily="34" charset="0"/>
                <a:cs typeface="Microsoft Sans Serif" panose="020B0604020202020204" pitchFamily="34" charset="0"/>
              </a:rPr>
              <a:t>Total </a:t>
            </a:r>
            <a:r>
              <a:rPr lang="en-US" dirty="0">
                <a:latin typeface="Microsoft Sans Serif" panose="020B0604020202020204" pitchFamily="34" charset="0"/>
                <a:cs typeface="Microsoft Sans Serif" panose="020B0604020202020204" pitchFamily="34" charset="0"/>
              </a:rPr>
              <a:t>cost increased with age and </a:t>
            </a:r>
            <a:r>
              <a:rPr lang="en-US" dirty="0" smtClean="0">
                <a:latin typeface="Microsoft Sans Serif" panose="020B0604020202020204" pitchFamily="34" charset="0"/>
                <a:cs typeface="Microsoft Sans Serif" panose="020B0604020202020204" pitchFamily="34" charset="0"/>
              </a:rPr>
              <a:t>higher </a:t>
            </a:r>
            <a:r>
              <a:rPr lang="en-US" dirty="0">
                <a:latin typeface="Microsoft Sans Serif" panose="020B0604020202020204" pitchFamily="34" charset="0"/>
                <a:cs typeface="Microsoft Sans Serif" panose="020B0604020202020204" pitchFamily="34" charset="0"/>
              </a:rPr>
              <a:t>among </a:t>
            </a:r>
            <a:r>
              <a:rPr lang="en-US" dirty="0" smtClean="0">
                <a:latin typeface="Microsoft Sans Serif" panose="020B0604020202020204" pitchFamily="34" charset="0"/>
                <a:cs typeface="Microsoft Sans Serif" panose="020B0604020202020204" pitchFamily="34" charset="0"/>
              </a:rPr>
              <a:t>women.</a:t>
            </a:r>
            <a:endParaRPr lang="en-US" dirty="0">
              <a:latin typeface="Microsoft Sans Serif" panose="020B0604020202020204" pitchFamily="34" charset="0"/>
              <a:cs typeface="Microsoft Sans Serif" panose="020B0604020202020204" pitchFamily="34" charset="0"/>
            </a:endParaRPr>
          </a:p>
        </p:txBody>
      </p:sp>
      <p:sp>
        <p:nvSpPr>
          <p:cNvPr id="3" name="Title 2"/>
          <p:cNvSpPr>
            <a:spLocks noGrp="1"/>
          </p:cNvSpPr>
          <p:nvPr>
            <p:ph type="title"/>
          </p:nvPr>
        </p:nvSpPr>
        <p:spPr/>
        <p:txBody>
          <a:bodyPr/>
          <a:lstStyle/>
          <a:p>
            <a:r>
              <a:rPr lang="en-US" altLang="en-US" dirty="0">
                <a:latin typeface="Microsoft Sans Serif" pitchFamily="34" charset="0"/>
              </a:rPr>
              <a:t>Falls Cost: Community</a:t>
            </a:r>
            <a:endParaRPr lang="en-US" dirty="0"/>
          </a:p>
        </p:txBody>
      </p:sp>
      <p:sp>
        <p:nvSpPr>
          <p:cNvPr id="4" name="TextBox 3"/>
          <p:cNvSpPr txBox="1"/>
          <p:nvPr/>
        </p:nvSpPr>
        <p:spPr>
          <a:xfrm>
            <a:off x="381000" y="6205625"/>
            <a:ext cx="8229600" cy="584775"/>
          </a:xfrm>
          <a:prstGeom prst="rect">
            <a:avLst/>
          </a:prstGeom>
          <a:noFill/>
        </p:spPr>
        <p:txBody>
          <a:bodyPr wrap="square" rtlCol="0">
            <a:spAutoFit/>
          </a:bodyPr>
          <a:lstStyle/>
          <a:p>
            <a:r>
              <a:rPr lang="en-US" sz="1600" dirty="0"/>
              <a:t>Burns EB, Stevens JA, Lee RL. The direct costs of fatal and non-fatal falls among older adults—United States. J Safety Res 2016:58.</a:t>
            </a:r>
          </a:p>
        </p:txBody>
      </p:sp>
      <p:graphicFrame>
        <p:nvGraphicFramePr>
          <p:cNvPr id="5" name="Table 4"/>
          <p:cNvGraphicFramePr>
            <a:graphicFrameLocks noGrp="1"/>
          </p:cNvGraphicFramePr>
          <p:nvPr>
            <p:extLst>
              <p:ext uri="{D42A27DB-BD31-4B8C-83A1-F6EECF244321}">
                <p14:modId xmlns:p14="http://schemas.microsoft.com/office/powerpoint/2010/main" val="1093234656"/>
              </p:ext>
            </p:extLst>
          </p:nvPr>
        </p:nvGraphicFramePr>
        <p:xfrm>
          <a:off x="914400" y="2590800"/>
          <a:ext cx="7162800" cy="1493520"/>
        </p:xfrm>
        <a:graphic>
          <a:graphicData uri="http://schemas.openxmlformats.org/drawingml/2006/table">
            <a:tbl>
              <a:tblPr firstRow="1" bandRow="1">
                <a:tableStyleId>{0505E3EF-67EA-436B-97B2-0124C06EBD24}</a:tableStyleId>
              </a:tblPr>
              <a:tblGrid>
                <a:gridCol w="2387600">
                  <a:extLst>
                    <a:ext uri="{9D8B030D-6E8A-4147-A177-3AD203B41FA5}">
                      <a16:colId xmlns:a16="http://schemas.microsoft.com/office/drawing/2014/main" val="4112066586"/>
                    </a:ext>
                  </a:extLst>
                </a:gridCol>
                <a:gridCol w="2387600">
                  <a:extLst>
                    <a:ext uri="{9D8B030D-6E8A-4147-A177-3AD203B41FA5}">
                      <a16:colId xmlns:a16="http://schemas.microsoft.com/office/drawing/2014/main" val="2041187361"/>
                    </a:ext>
                  </a:extLst>
                </a:gridCol>
                <a:gridCol w="2387600">
                  <a:extLst>
                    <a:ext uri="{9D8B030D-6E8A-4147-A177-3AD203B41FA5}">
                      <a16:colId xmlns:a16="http://schemas.microsoft.com/office/drawing/2014/main" val="3460699115"/>
                    </a:ext>
                  </a:extLst>
                </a:gridCol>
              </a:tblGrid>
              <a:tr h="370840">
                <a:tc>
                  <a:txBody>
                    <a:bodyPr/>
                    <a:lstStyle/>
                    <a:p>
                      <a:r>
                        <a:rPr lang="en-US" sz="2000" dirty="0" smtClean="0"/>
                        <a:t>Direct Medical Costs</a:t>
                      </a:r>
                      <a:endParaRPr lang="en-US" sz="2000" dirty="0"/>
                    </a:p>
                  </a:txBody>
                  <a:tcPr/>
                </a:tc>
                <a:tc>
                  <a:txBody>
                    <a:bodyPr/>
                    <a:lstStyle/>
                    <a:p>
                      <a:pPr algn="ctr"/>
                      <a:r>
                        <a:rPr lang="en-US" sz="2000" dirty="0" smtClean="0"/>
                        <a:t>2012</a:t>
                      </a:r>
                      <a:endParaRPr lang="en-US" sz="2000" dirty="0"/>
                    </a:p>
                  </a:txBody>
                  <a:tcPr/>
                </a:tc>
                <a:tc>
                  <a:txBody>
                    <a:bodyPr/>
                    <a:lstStyle/>
                    <a:p>
                      <a:pPr algn="ctr"/>
                      <a:r>
                        <a:rPr lang="en-US" sz="2000" dirty="0" smtClean="0"/>
                        <a:t>2015</a:t>
                      </a:r>
                      <a:endParaRPr lang="en-US" sz="2000" dirty="0"/>
                    </a:p>
                  </a:txBody>
                  <a:tcPr/>
                </a:tc>
                <a:extLst>
                  <a:ext uri="{0D108BD9-81ED-4DB2-BD59-A6C34878D82A}">
                    <a16:rowId xmlns:a16="http://schemas.microsoft.com/office/drawing/2014/main" val="235409833"/>
                  </a:ext>
                </a:extLst>
              </a:tr>
              <a:tr h="370840">
                <a:tc>
                  <a:txBody>
                    <a:bodyPr/>
                    <a:lstStyle/>
                    <a:p>
                      <a:r>
                        <a:rPr lang="en-US" sz="2000" dirty="0" smtClean="0"/>
                        <a:t>Fatal Injuries</a:t>
                      </a:r>
                      <a:endParaRPr lang="en-US" sz="2000" dirty="0"/>
                    </a:p>
                  </a:txBody>
                  <a:tcPr/>
                </a:tc>
                <a:tc>
                  <a:txBody>
                    <a:bodyPr/>
                    <a:lstStyle/>
                    <a:p>
                      <a:pPr algn="ctr"/>
                      <a:r>
                        <a:rPr lang="en-US" sz="2000" dirty="0" smtClean="0"/>
                        <a:t>$616.5 million</a:t>
                      </a:r>
                      <a:endParaRPr lang="en-US" sz="2000" dirty="0"/>
                    </a:p>
                  </a:txBody>
                  <a:tcPr/>
                </a:tc>
                <a:tc>
                  <a:txBody>
                    <a:bodyPr/>
                    <a:lstStyle/>
                    <a:p>
                      <a:pPr algn="ctr"/>
                      <a:r>
                        <a:rPr lang="en-US" sz="2000" dirty="0" smtClean="0"/>
                        <a:t>$637.5 million</a:t>
                      </a:r>
                      <a:endParaRPr lang="en-US" sz="2000" dirty="0"/>
                    </a:p>
                  </a:txBody>
                  <a:tcPr/>
                </a:tc>
                <a:extLst>
                  <a:ext uri="{0D108BD9-81ED-4DB2-BD59-A6C34878D82A}">
                    <a16:rowId xmlns:a16="http://schemas.microsoft.com/office/drawing/2014/main" val="2023346759"/>
                  </a:ext>
                </a:extLst>
              </a:tr>
              <a:tr h="370840">
                <a:tc>
                  <a:txBody>
                    <a:bodyPr/>
                    <a:lstStyle/>
                    <a:p>
                      <a:r>
                        <a:rPr lang="en-US" sz="2000" dirty="0" smtClean="0"/>
                        <a:t>Non-fatal Injuries</a:t>
                      </a:r>
                      <a:endParaRPr lang="en-US" sz="20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smtClean="0"/>
                        <a:t>$30.3 billion</a:t>
                      </a:r>
                    </a:p>
                  </a:txBody>
                  <a:tcPr/>
                </a:tc>
                <a:tc>
                  <a:txBody>
                    <a:bodyPr/>
                    <a:lstStyle/>
                    <a:p>
                      <a:pPr algn="ctr"/>
                      <a:r>
                        <a:rPr lang="en-US" sz="2000" dirty="0" smtClean="0"/>
                        <a:t>$31.3 billion</a:t>
                      </a:r>
                      <a:endParaRPr lang="en-US" sz="2000" dirty="0"/>
                    </a:p>
                  </a:txBody>
                  <a:tcPr/>
                </a:tc>
                <a:extLst>
                  <a:ext uri="{0D108BD9-81ED-4DB2-BD59-A6C34878D82A}">
                    <a16:rowId xmlns:a16="http://schemas.microsoft.com/office/drawing/2014/main" val="1685791363"/>
                  </a:ext>
                </a:extLst>
              </a:tr>
            </a:tbl>
          </a:graphicData>
        </a:graphic>
      </p:graphicFrame>
    </p:spTree>
    <p:extLst>
      <p:ext uri="{BB962C8B-B14F-4D97-AF65-F5344CB8AC3E}">
        <p14:creationId xmlns:p14="http://schemas.microsoft.com/office/powerpoint/2010/main" val="3159897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038" y="1447800"/>
            <a:ext cx="7101078" cy="4953000"/>
          </a:xfrm>
        </p:spPr>
      </p:pic>
      <p:sp>
        <p:nvSpPr>
          <p:cNvPr id="4" name="Title 3"/>
          <p:cNvSpPr>
            <a:spLocks noGrp="1"/>
          </p:cNvSpPr>
          <p:nvPr>
            <p:ph type="title"/>
          </p:nvPr>
        </p:nvSpPr>
        <p:spPr/>
        <p:txBody>
          <a:bodyPr/>
          <a:lstStyle/>
          <a:p>
            <a:r>
              <a:rPr lang="en-US" altLang="en-US" dirty="0">
                <a:latin typeface="Microsoft Sans Serif" pitchFamily="34" charset="0"/>
              </a:rPr>
              <a:t>Falls Cost: Community</a:t>
            </a:r>
            <a:endParaRPr lang="en-US" dirty="0"/>
          </a:p>
        </p:txBody>
      </p:sp>
    </p:spTree>
    <p:extLst>
      <p:ext uri="{BB962C8B-B14F-4D97-AF65-F5344CB8AC3E}">
        <p14:creationId xmlns:p14="http://schemas.microsoft.com/office/powerpoint/2010/main" val="2539265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981200"/>
            <a:ext cx="7772400" cy="4267200"/>
          </a:xfrm>
        </p:spPr>
        <p:txBody>
          <a:bodyPr>
            <a:normAutofit lnSpcReduction="10000"/>
          </a:bodyPr>
          <a:lstStyle/>
          <a:p>
            <a:r>
              <a:rPr lang="en-US" dirty="0">
                <a:latin typeface="Microsoft Sans Serif" panose="020B0604020202020204" pitchFamily="34" charset="0"/>
                <a:cs typeface="Microsoft Sans Serif" panose="020B0604020202020204" pitchFamily="34" charset="0"/>
              </a:rPr>
              <a:t>In 2000, 78% of fall deaths, and 79% of total costs, </a:t>
            </a:r>
            <a:r>
              <a:rPr lang="en-US" dirty="0" smtClean="0">
                <a:latin typeface="Microsoft Sans Serif" panose="020B0604020202020204" pitchFamily="34" charset="0"/>
                <a:cs typeface="Microsoft Sans Serif" panose="020B0604020202020204" pitchFamily="34" charset="0"/>
              </a:rPr>
              <a:t>due </a:t>
            </a:r>
            <a:r>
              <a:rPr lang="en-US" dirty="0">
                <a:latin typeface="Microsoft Sans Serif" panose="020B0604020202020204" pitchFamily="34" charset="0"/>
                <a:cs typeface="Microsoft Sans Serif" panose="020B0604020202020204" pitchFamily="34" charset="0"/>
              </a:rPr>
              <a:t>to </a:t>
            </a:r>
            <a:r>
              <a:rPr lang="en-US" dirty="0" smtClean="0">
                <a:latin typeface="Microsoft Sans Serif" panose="020B0604020202020204" pitchFamily="34" charset="0"/>
                <a:cs typeface="Microsoft Sans Serif" panose="020B0604020202020204" pitchFamily="34" charset="0"/>
              </a:rPr>
              <a:t>TBI </a:t>
            </a:r>
            <a:r>
              <a:rPr lang="en-US" dirty="0">
                <a:latin typeface="Microsoft Sans Serif" panose="020B0604020202020204" pitchFamily="34" charset="0"/>
                <a:cs typeface="Microsoft Sans Serif" panose="020B0604020202020204" pitchFamily="34" charset="0"/>
              </a:rPr>
              <a:t>and injuries to </a:t>
            </a:r>
            <a:r>
              <a:rPr lang="en-US" dirty="0" smtClean="0">
                <a:latin typeface="Microsoft Sans Serif" panose="020B0604020202020204" pitchFamily="34" charset="0"/>
                <a:cs typeface="Microsoft Sans Serif" panose="020B0604020202020204" pitchFamily="34" charset="0"/>
              </a:rPr>
              <a:t>lower </a:t>
            </a:r>
            <a:r>
              <a:rPr lang="en-US" dirty="0">
                <a:latin typeface="Microsoft Sans Serif" panose="020B0604020202020204" pitchFamily="34" charset="0"/>
                <a:cs typeface="Microsoft Sans Serif" panose="020B0604020202020204" pitchFamily="34" charset="0"/>
              </a:rPr>
              <a:t>extremities</a:t>
            </a:r>
            <a:r>
              <a:rPr lang="en-US" dirty="0" smtClean="0">
                <a:latin typeface="Microsoft Sans Serif" panose="020B0604020202020204" pitchFamily="34" charset="0"/>
                <a:cs typeface="Microsoft Sans Serif" panose="020B0604020202020204" pitchFamily="34" charset="0"/>
              </a:rPr>
              <a:t>.</a:t>
            </a:r>
            <a:endParaRPr lang="en-US" dirty="0">
              <a:latin typeface="Microsoft Sans Serif" panose="020B0604020202020204" pitchFamily="34" charset="0"/>
              <a:cs typeface="Microsoft Sans Serif" panose="020B0604020202020204" pitchFamily="34" charset="0"/>
            </a:endParaRPr>
          </a:p>
          <a:p>
            <a:r>
              <a:rPr lang="en-US" dirty="0">
                <a:latin typeface="Microsoft Sans Serif" panose="020B0604020202020204" pitchFamily="34" charset="0"/>
                <a:cs typeface="Microsoft Sans Serif" panose="020B0604020202020204" pitchFamily="34" charset="0"/>
              </a:rPr>
              <a:t>Injuries to internal organs </a:t>
            </a:r>
            <a:r>
              <a:rPr lang="en-US" dirty="0" smtClean="0">
                <a:latin typeface="Microsoft Sans Serif" panose="020B0604020202020204" pitchFamily="34" charset="0"/>
                <a:cs typeface="Microsoft Sans Serif" panose="020B0604020202020204" pitchFamily="34" charset="0"/>
              </a:rPr>
              <a:t>responsible </a:t>
            </a:r>
            <a:r>
              <a:rPr lang="en-US" dirty="0">
                <a:latin typeface="Microsoft Sans Serif" panose="020B0604020202020204" pitchFamily="34" charset="0"/>
                <a:cs typeface="Microsoft Sans Serif" panose="020B0604020202020204" pitchFamily="34" charset="0"/>
              </a:rPr>
              <a:t>for 28% of fall deaths and accounted for 29% of costs</a:t>
            </a:r>
            <a:r>
              <a:rPr lang="en-US" dirty="0" smtClean="0">
                <a:latin typeface="Microsoft Sans Serif" panose="020B0604020202020204" pitchFamily="34" charset="0"/>
                <a:cs typeface="Microsoft Sans Serif" panose="020B0604020202020204" pitchFamily="34" charset="0"/>
              </a:rPr>
              <a:t>.</a:t>
            </a:r>
            <a:endParaRPr lang="en-US" dirty="0">
              <a:latin typeface="Microsoft Sans Serif" panose="020B0604020202020204" pitchFamily="34" charset="0"/>
              <a:cs typeface="Microsoft Sans Serif" panose="020B0604020202020204" pitchFamily="34" charset="0"/>
            </a:endParaRPr>
          </a:p>
          <a:p>
            <a:r>
              <a:rPr lang="en-US" dirty="0">
                <a:latin typeface="Microsoft Sans Serif" panose="020B0604020202020204" pitchFamily="34" charset="0"/>
                <a:cs typeface="Microsoft Sans Serif" panose="020B0604020202020204" pitchFamily="34" charset="0"/>
              </a:rPr>
              <a:t>Fractures </a:t>
            </a:r>
            <a:r>
              <a:rPr lang="en-US" dirty="0" smtClean="0">
                <a:latin typeface="Microsoft Sans Serif" panose="020B0604020202020204" pitchFamily="34" charset="0"/>
                <a:cs typeface="Microsoft Sans Serif" panose="020B0604020202020204" pitchFamily="34" charset="0"/>
              </a:rPr>
              <a:t>most </a:t>
            </a:r>
            <a:r>
              <a:rPr lang="en-US" dirty="0">
                <a:latin typeface="Microsoft Sans Serif" panose="020B0604020202020204" pitchFamily="34" charset="0"/>
                <a:cs typeface="Microsoft Sans Serif" panose="020B0604020202020204" pitchFamily="34" charset="0"/>
              </a:rPr>
              <a:t>common and </a:t>
            </a:r>
            <a:r>
              <a:rPr lang="en-US" dirty="0" smtClean="0">
                <a:latin typeface="Microsoft Sans Serif" panose="020B0604020202020204" pitchFamily="34" charset="0"/>
                <a:cs typeface="Microsoft Sans Serif" panose="020B0604020202020204" pitchFamily="34" charset="0"/>
              </a:rPr>
              <a:t>costly </a:t>
            </a:r>
            <a:r>
              <a:rPr lang="en-US" dirty="0">
                <a:latin typeface="Microsoft Sans Serif" panose="020B0604020202020204" pitchFamily="34" charset="0"/>
                <a:cs typeface="Microsoft Sans Serif" panose="020B0604020202020204" pitchFamily="34" charset="0"/>
              </a:rPr>
              <a:t>nonfatal injuries. </a:t>
            </a:r>
            <a:endParaRPr lang="en-US" dirty="0" smtClean="0">
              <a:latin typeface="Microsoft Sans Serif" panose="020B0604020202020204" pitchFamily="34" charset="0"/>
              <a:cs typeface="Microsoft Sans Serif" panose="020B0604020202020204" pitchFamily="34" charset="0"/>
            </a:endParaRPr>
          </a:p>
          <a:p>
            <a:r>
              <a:rPr lang="en-US" dirty="0" smtClean="0">
                <a:latin typeface="Microsoft Sans Serif" panose="020B0604020202020204" pitchFamily="34" charset="0"/>
                <a:cs typeface="Microsoft Sans Serif" panose="020B0604020202020204" pitchFamily="34" charset="0"/>
              </a:rPr>
              <a:t>Just </a:t>
            </a:r>
            <a:r>
              <a:rPr lang="en-US" dirty="0">
                <a:latin typeface="Microsoft Sans Serif" panose="020B0604020202020204" pitchFamily="34" charset="0"/>
                <a:cs typeface="Microsoft Sans Serif" panose="020B0604020202020204" pitchFamily="34" charset="0"/>
              </a:rPr>
              <a:t>over one-third of nonfatal injuries were fractures, but </a:t>
            </a:r>
            <a:r>
              <a:rPr lang="en-US" dirty="0" smtClean="0">
                <a:latin typeface="Microsoft Sans Serif" panose="020B0604020202020204" pitchFamily="34" charset="0"/>
                <a:cs typeface="Microsoft Sans Serif" panose="020B0604020202020204" pitchFamily="34" charset="0"/>
              </a:rPr>
              <a:t>accounted </a:t>
            </a:r>
            <a:r>
              <a:rPr lang="en-US" dirty="0">
                <a:latin typeface="Microsoft Sans Serif" panose="020B0604020202020204" pitchFamily="34" charset="0"/>
                <a:cs typeface="Microsoft Sans Serif" panose="020B0604020202020204" pitchFamily="34" charset="0"/>
              </a:rPr>
              <a:t>for 61% of total nonfatal costs—or $12 billion</a:t>
            </a:r>
            <a:r>
              <a:rPr lang="en-US" dirty="0" smtClean="0">
                <a:latin typeface="Microsoft Sans Serif" panose="020B0604020202020204" pitchFamily="34" charset="0"/>
                <a:cs typeface="Microsoft Sans Serif" panose="020B0604020202020204" pitchFamily="34" charset="0"/>
              </a:rPr>
              <a:t>.</a:t>
            </a:r>
            <a:endParaRPr lang="en-US" dirty="0">
              <a:latin typeface="Microsoft Sans Serif" panose="020B0604020202020204" pitchFamily="34" charset="0"/>
              <a:cs typeface="Microsoft Sans Serif" panose="020B0604020202020204" pitchFamily="34" charset="0"/>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391893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Microsoft Sans Serif" panose="020B0604020202020204" pitchFamily="34" charset="0"/>
                <a:cs typeface="Microsoft Sans Serif" panose="020B0604020202020204" pitchFamily="34" charset="0"/>
              </a:rPr>
              <a:t>Doesn’t account for long-term effects of injuries such as </a:t>
            </a:r>
          </a:p>
          <a:p>
            <a:pPr lvl="1"/>
            <a:r>
              <a:rPr lang="en-US" dirty="0">
                <a:latin typeface="Microsoft Sans Serif" panose="020B0604020202020204" pitchFamily="34" charset="0"/>
                <a:cs typeface="Microsoft Sans Serif" panose="020B0604020202020204" pitchFamily="34" charset="0"/>
              </a:rPr>
              <a:t>disability </a:t>
            </a:r>
          </a:p>
          <a:p>
            <a:pPr lvl="1"/>
            <a:r>
              <a:rPr lang="en-US" dirty="0">
                <a:latin typeface="Microsoft Sans Serif" panose="020B0604020202020204" pitchFamily="34" charset="0"/>
                <a:cs typeface="Microsoft Sans Serif" panose="020B0604020202020204" pitchFamily="34" charset="0"/>
              </a:rPr>
              <a:t>dependence on others </a:t>
            </a:r>
          </a:p>
          <a:p>
            <a:pPr lvl="1"/>
            <a:r>
              <a:rPr lang="en-US" dirty="0">
                <a:latin typeface="Microsoft Sans Serif" panose="020B0604020202020204" pitchFamily="34" charset="0"/>
                <a:cs typeface="Microsoft Sans Serif" panose="020B0604020202020204" pitchFamily="34" charset="0"/>
              </a:rPr>
              <a:t>lost time from work and household duties </a:t>
            </a:r>
          </a:p>
          <a:p>
            <a:pPr lvl="1"/>
            <a:r>
              <a:rPr lang="en-US" dirty="0">
                <a:latin typeface="Microsoft Sans Serif" panose="020B0604020202020204" pitchFamily="34" charset="0"/>
                <a:cs typeface="Microsoft Sans Serif" panose="020B0604020202020204" pitchFamily="34" charset="0"/>
              </a:rPr>
              <a:t>and reduced quality of life</a:t>
            </a:r>
            <a:endParaRPr lang="en-US" altLang="en-US" dirty="0">
              <a:latin typeface="Microsoft Sans Serif" pitchFamily="34" charset="0"/>
            </a:endParaRPr>
          </a:p>
          <a:p>
            <a:endParaRPr lang="en-US" dirty="0"/>
          </a:p>
        </p:txBody>
      </p:sp>
      <p:sp>
        <p:nvSpPr>
          <p:cNvPr id="3" name="Title 2"/>
          <p:cNvSpPr>
            <a:spLocks noGrp="1"/>
          </p:cNvSpPr>
          <p:nvPr>
            <p:ph type="title"/>
          </p:nvPr>
        </p:nvSpPr>
        <p:spPr/>
        <p:txBody>
          <a:bodyPr/>
          <a:lstStyle/>
          <a:p>
            <a:r>
              <a:rPr lang="en-US" altLang="en-US" dirty="0">
                <a:latin typeface="Microsoft Sans Serif" pitchFamily="34" charset="0"/>
              </a:rPr>
              <a:t>Falls Cost: Community</a:t>
            </a:r>
            <a:endParaRPr lang="en-US" dirty="0"/>
          </a:p>
        </p:txBody>
      </p:sp>
    </p:spTree>
    <p:extLst>
      <p:ext uri="{BB962C8B-B14F-4D97-AF65-F5344CB8AC3E}">
        <p14:creationId xmlns:p14="http://schemas.microsoft.com/office/powerpoint/2010/main" val="1854989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800100" y="1690689"/>
            <a:ext cx="7543800" cy="4449763"/>
          </a:xfrm>
        </p:spPr>
        <p:txBody>
          <a:bodyPr/>
          <a:lstStyle/>
          <a:p>
            <a:pPr eaLnBrk="1" hangingPunct="1"/>
            <a:r>
              <a:rPr lang="en-US" altLang="en-US" sz="3000" dirty="0" smtClean="0">
                <a:latin typeface="Microsoft Sans Serif" pitchFamily="34" charset="0"/>
              </a:rPr>
              <a:t>Focus of most fall research </a:t>
            </a:r>
          </a:p>
          <a:p>
            <a:pPr eaLnBrk="1" hangingPunct="1"/>
            <a:r>
              <a:rPr lang="en-US" altLang="en-US" sz="3000" dirty="0" smtClean="0">
                <a:latin typeface="Microsoft Sans Serif" pitchFamily="34" charset="0"/>
              </a:rPr>
              <a:t>Falls in community-dwelling older adults tend to be multifactorial in nature</a:t>
            </a:r>
          </a:p>
          <a:p>
            <a:pPr eaLnBrk="1" hangingPunct="1"/>
            <a:r>
              <a:rPr lang="en-US" altLang="en-US" sz="3000" dirty="0" smtClean="0">
                <a:latin typeface="Microsoft Sans Serif" pitchFamily="34" charset="0"/>
              </a:rPr>
              <a:t>As number of risk factors increases, so does risk of falls </a:t>
            </a:r>
          </a:p>
          <a:p>
            <a:pPr eaLnBrk="1" hangingPunct="1"/>
            <a:endParaRPr lang="en-US" altLang="en-US" dirty="0" smtClean="0"/>
          </a:p>
        </p:txBody>
      </p:sp>
      <p:sp>
        <p:nvSpPr>
          <p:cNvPr id="17411" name="Rectangle 2"/>
          <p:cNvSpPr>
            <a:spLocks noGrp="1" noRot="1" noChangeArrowheads="1"/>
          </p:cNvSpPr>
          <p:nvPr>
            <p:ph type="title"/>
          </p:nvPr>
        </p:nvSpPr>
        <p:spPr>
          <a:ln/>
        </p:spPr>
        <p:txBody>
          <a:bodyPr/>
          <a:lstStyle/>
          <a:p>
            <a:pPr eaLnBrk="1" hangingPunct="1"/>
            <a:r>
              <a:rPr lang="en-US" altLang="en-US" sz="4000" smtClean="0">
                <a:latin typeface="Microsoft Sans Serif" pitchFamily="34" charset="0"/>
              </a:rPr>
              <a:t>Fall Risk Factors : Community</a:t>
            </a:r>
          </a:p>
        </p:txBody>
      </p:sp>
    </p:spTree>
    <p:extLst>
      <p:ext uri="{BB962C8B-B14F-4D97-AF65-F5344CB8AC3E}">
        <p14:creationId xmlns:p14="http://schemas.microsoft.com/office/powerpoint/2010/main" val="3185036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1600200"/>
            <a:ext cx="8134926" cy="4267200"/>
          </a:xfrm>
        </p:spPr>
        <p:txBody>
          <a:bodyPr/>
          <a:lstStyle/>
          <a:p>
            <a:pPr marL="0" indent="0" eaLnBrk="1" hangingPunct="1">
              <a:lnSpc>
                <a:spcPct val="90000"/>
              </a:lnSpc>
              <a:spcAft>
                <a:spcPct val="15000"/>
              </a:spcAft>
              <a:buNone/>
            </a:pPr>
            <a:r>
              <a:rPr lang="en-US" altLang="en-US" dirty="0" smtClean="0"/>
              <a:t>The Kellogg International Work Group defined a fall as:</a:t>
            </a:r>
          </a:p>
          <a:p>
            <a:pPr marL="0" indent="0" eaLnBrk="1" hangingPunct="1">
              <a:lnSpc>
                <a:spcPct val="90000"/>
              </a:lnSpc>
              <a:spcAft>
                <a:spcPct val="15000"/>
              </a:spcAft>
              <a:buNone/>
            </a:pPr>
            <a:r>
              <a:rPr lang="en-US" altLang="en-US" dirty="0" smtClean="0"/>
              <a:t>An </a:t>
            </a:r>
            <a:r>
              <a:rPr lang="en-US" altLang="en-US" dirty="0"/>
              <a:t>event which results in a person coming to rest inadvertently on the ground or other lower level and other than as a consequence of the following: </a:t>
            </a:r>
          </a:p>
          <a:p>
            <a:pPr lvl="1" eaLnBrk="1" hangingPunct="1">
              <a:lnSpc>
                <a:spcPct val="90000"/>
              </a:lnSpc>
              <a:spcAft>
                <a:spcPct val="15000"/>
              </a:spcAft>
            </a:pPr>
            <a:r>
              <a:rPr lang="en-US" altLang="en-US" dirty="0"/>
              <a:t>Sustaining a violent blow; </a:t>
            </a:r>
          </a:p>
          <a:p>
            <a:pPr lvl="1" eaLnBrk="1" hangingPunct="1">
              <a:lnSpc>
                <a:spcPct val="90000"/>
              </a:lnSpc>
              <a:spcAft>
                <a:spcPct val="15000"/>
              </a:spcAft>
            </a:pPr>
            <a:r>
              <a:rPr lang="en-US" altLang="en-US" dirty="0"/>
              <a:t>Loss of consciousness; </a:t>
            </a:r>
          </a:p>
          <a:p>
            <a:pPr lvl="1" eaLnBrk="1" hangingPunct="1">
              <a:lnSpc>
                <a:spcPct val="90000"/>
              </a:lnSpc>
              <a:spcAft>
                <a:spcPct val="15000"/>
              </a:spcAft>
            </a:pPr>
            <a:r>
              <a:rPr lang="en-US" altLang="en-US" dirty="0"/>
              <a:t>Sudden onset of paralysis as occurs with a stroke; or </a:t>
            </a:r>
          </a:p>
          <a:p>
            <a:pPr lvl="1" eaLnBrk="1" hangingPunct="1">
              <a:lnSpc>
                <a:spcPct val="90000"/>
              </a:lnSpc>
              <a:spcAft>
                <a:spcPct val="15000"/>
              </a:spcAft>
            </a:pPr>
            <a:r>
              <a:rPr lang="en-US" altLang="en-US" dirty="0"/>
              <a:t>An epileptic </a:t>
            </a:r>
            <a:r>
              <a:rPr lang="en-US" altLang="en-US" dirty="0" smtClean="0"/>
              <a:t>seizure</a:t>
            </a:r>
            <a:endParaRPr lang="en-US" altLang="en-US" dirty="0"/>
          </a:p>
        </p:txBody>
      </p:sp>
      <p:sp>
        <p:nvSpPr>
          <p:cNvPr id="2" name="Title 1"/>
          <p:cNvSpPr>
            <a:spLocks noGrp="1"/>
          </p:cNvSpPr>
          <p:nvPr>
            <p:ph type="title"/>
          </p:nvPr>
        </p:nvSpPr>
        <p:spPr/>
        <p:txBody>
          <a:bodyPr/>
          <a:lstStyle/>
          <a:p>
            <a:r>
              <a:rPr lang="en-US" dirty="0" smtClean="0"/>
              <a:t>Defining a Fall</a:t>
            </a:r>
            <a:endParaRPr lang="en-US" dirty="0"/>
          </a:p>
        </p:txBody>
      </p:sp>
      <p:sp>
        <p:nvSpPr>
          <p:cNvPr id="4" name="TextBox 3"/>
          <p:cNvSpPr txBox="1"/>
          <p:nvPr/>
        </p:nvSpPr>
        <p:spPr>
          <a:xfrm>
            <a:off x="508933" y="6019800"/>
            <a:ext cx="8058726" cy="615553"/>
          </a:xfrm>
          <a:prstGeom prst="rect">
            <a:avLst/>
          </a:prstGeom>
          <a:noFill/>
        </p:spPr>
        <p:txBody>
          <a:bodyPr wrap="square" rtlCol="0">
            <a:spAutoFit/>
          </a:bodyPr>
          <a:lstStyle/>
          <a:p>
            <a:r>
              <a:rPr lang="en-US" sz="1600" dirty="0" smtClean="0"/>
              <a:t>The </a:t>
            </a:r>
            <a:r>
              <a:rPr lang="en-US" sz="1600" dirty="0"/>
              <a:t>prevention of falls in later life. A report of the Kellogg International Work Group on the Prevention of Falls by the Elderly</a:t>
            </a:r>
            <a:r>
              <a:rPr lang="en-US" sz="1600" dirty="0" smtClean="0"/>
              <a:t>.</a:t>
            </a:r>
            <a:r>
              <a:rPr lang="sv-SE" sz="1600" dirty="0"/>
              <a:t> Dan Med Bull. 1987 Apr;34 Suppl 4:1-24</a:t>
            </a:r>
            <a:r>
              <a:rPr lang="sv-SE" dirty="0"/>
              <a:t>.</a:t>
            </a:r>
            <a:endParaRPr lang="en-US" dirty="0"/>
          </a:p>
        </p:txBody>
      </p:sp>
    </p:spTree>
    <p:extLst>
      <p:ext uri="{BB962C8B-B14F-4D97-AF65-F5344CB8AC3E}">
        <p14:creationId xmlns:p14="http://schemas.microsoft.com/office/powerpoint/2010/main" val="3814571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Rot="1" noChangeArrowheads="1"/>
          </p:cNvSpPr>
          <p:nvPr>
            <p:ph type="title"/>
          </p:nvPr>
        </p:nvSpPr>
        <p:spPr>
          <a:xfrm>
            <a:off x="762000" y="304800"/>
            <a:ext cx="7543800" cy="1143000"/>
          </a:xfrm>
        </p:spPr>
        <p:txBody>
          <a:bodyPr>
            <a:normAutofit fontScale="90000"/>
          </a:bodyPr>
          <a:lstStyle/>
          <a:p>
            <a:pPr eaLnBrk="1" hangingPunct="1"/>
            <a:r>
              <a:rPr lang="en-US" altLang="en-US" dirty="0" smtClean="0">
                <a:latin typeface="Microsoft Sans Serif" pitchFamily="34" charset="0"/>
              </a:rPr>
              <a:t>Occurrence of Falls According to </a:t>
            </a:r>
            <a:r>
              <a:rPr lang="en-US" altLang="en-US" dirty="0" smtClean="0">
                <a:latin typeface="Microsoft Sans Serif" pitchFamily="34" charset="0"/>
              </a:rPr>
              <a:t>Number </a:t>
            </a:r>
            <a:r>
              <a:rPr lang="en-US" altLang="en-US" dirty="0" smtClean="0">
                <a:latin typeface="Microsoft Sans Serif" pitchFamily="34" charset="0"/>
              </a:rPr>
              <a:t>of Risk Factors</a:t>
            </a:r>
            <a:endParaRPr lang="en-US" altLang="en-US" sz="2400" dirty="0" smtClean="0">
              <a:latin typeface="Microsoft Sans Serif" pitchFamily="34" charset="0"/>
            </a:endParaRPr>
          </a:p>
        </p:txBody>
      </p:sp>
      <p:graphicFrame>
        <p:nvGraphicFramePr>
          <p:cNvPr id="1026" name="Object 3"/>
          <p:cNvGraphicFramePr>
            <a:graphicFrameLocks noGrp="1" noChangeAspect="1"/>
          </p:cNvGraphicFramePr>
          <p:nvPr>
            <p:ph type="chart" idx="1"/>
            <p:extLst>
              <p:ext uri="{D42A27DB-BD31-4B8C-83A1-F6EECF244321}">
                <p14:modId xmlns:p14="http://schemas.microsoft.com/office/powerpoint/2010/main" val="4322939"/>
              </p:ext>
            </p:extLst>
          </p:nvPr>
        </p:nvGraphicFramePr>
        <p:xfrm>
          <a:off x="482600" y="1549400"/>
          <a:ext cx="8299450" cy="4394200"/>
        </p:xfrm>
        <a:graphic>
          <a:graphicData uri="http://schemas.openxmlformats.org/presentationml/2006/ole">
            <mc:AlternateContent xmlns:mc="http://schemas.openxmlformats.org/markup-compatibility/2006">
              <mc:Choice xmlns:v="urn:schemas-microsoft-com:vml" Requires="v">
                <p:oleObj spid="_x0000_s3112" r:id="rId3" imgW="7773074" imgH="4115157" progId="Excel.Chart.8">
                  <p:embed/>
                </p:oleObj>
              </mc:Choice>
              <mc:Fallback>
                <p:oleObj r:id="rId3" imgW="7773074" imgH="4115157"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549400"/>
                        <a:ext cx="8299450" cy="4394200"/>
                      </a:xfrm>
                      <a:prstGeom prst="rect">
                        <a:avLst/>
                      </a:prstGeom>
                      <a:noFill/>
                      <a:ln>
                        <a:noFill/>
                      </a:ln>
                    </p:spPr>
                  </p:pic>
                </p:oleObj>
              </mc:Fallback>
            </mc:AlternateContent>
          </a:graphicData>
        </a:graphic>
      </p:graphicFrame>
      <p:sp>
        <p:nvSpPr>
          <p:cNvPr id="5" name="Footer Placeholder 4"/>
          <p:cNvSpPr>
            <a:spLocks noGrp="1"/>
          </p:cNvSpPr>
          <p:nvPr>
            <p:ph type="ftr" sz="quarter" idx="12"/>
          </p:nvPr>
        </p:nvSpPr>
        <p:spPr/>
        <p:txBody>
          <a:bodyPr/>
          <a:lstStyle/>
          <a:p>
            <a:pPr eaLnBrk="0" fontAlgn="base" hangingPunct="0">
              <a:spcBef>
                <a:spcPct val="0"/>
              </a:spcBef>
              <a:spcAft>
                <a:spcPct val="0"/>
              </a:spcAft>
              <a:defRPr/>
            </a:pPr>
            <a:r>
              <a:rPr lang="en-US" smtClean="0">
                <a:solidFill>
                  <a:prstClr val="black"/>
                </a:solidFill>
                <a:latin typeface="Garamond" pitchFamily="18" charset="0"/>
              </a:rPr>
              <a:t>SCHOOL OF -MEDICINE</a:t>
            </a:r>
            <a:endParaRPr lang="en-US">
              <a:solidFill>
                <a:prstClr val="black"/>
              </a:solidFill>
              <a:latin typeface="Garamond" pitchFamily="18" charset="0"/>
            </a:endParaRPr>
          </a:p>
        </p:txBody>
      </p:sp>
      <p:sp>
        <p:nvSpPr>
          <p:cNvPr id="1028" name="Text Box 4"/>
          <p:cNvSpPr txBox="1">
            <a:spLocks noChangeArrowheads="1"/>
          </p:cNvSpPr>
          <p:nvPr/>
        </p:nvSpPr>
        <p:spPr bwMode="auto">
          <a:xfrm>
            <a:off x="2362200" y="5823857"/>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fontAlgn="base">
              <a:spcBef>
                <a:spcPct val="50000"/>
              </a:spcBef>
              <a:spcAft>
                <a:spcPct val="0"/>
              </a:spcAft>
            </a:pPr>
            <a:r>
              <a:rPr lang="en-US" altLang="en-US" sz="2400" dirty="0">
                <a:solidFill>
                  <a:prstClr val="black"/>
                </a:solidFill>
                <a:latin typeface="Times New Roman" pitchFamily="18" charset="0"/>
              </a:rPr>
              <a:t>    </a:t>
            </a:r>
            <a:r>
              <a:rPr lang="en-US" altLang="en-US" sz="2400" dirty="0">
                <a:solidFill>
                  <a:prstClr val="black"/>
                </a:solidFill>
                <a:latin typeface="Microsoft Sans Serif" pitchFamily="34" charset="0"/>
              </a:rPr>
              <a:t>Number of Risk Factors</a:t>
            </a:r>
          </a:p>
        </p:txBody>
      </p:sp>
      <p:sp>
        <p:nvSpPr>
          <p:cNvPr id="2" name="TextBox 1"/>
          <p:cNvSpPr txBox="1"/>
          <p:nvPr/>
        </p:nvSpPr>
        <p:spPr>
          <a:xfrm>
            <a:off x="1676400" y="4419600"/>
            <a:ext cx="685800" cy="369332"/>
          </a:xfrm>
          <a:prstGeom prst="rect">
            <a:avLst/>
          </a:prstGeom>
          <a:noFill/>
        </p:spPr>
        <p:txBody>
          <a:bodyPr wrap="square" rtlCol="0">
            <a:spAutoFit/>
          </a:bodyPr>
          <a:lstStyle/>
          <a:p>
            <a:r>
              <a:rPr lang="en-US" dirty="0" smtClean="0"/>
              <a:t>8%</a:t>
            </a:r>
            <a:endParaRPr lang="en-US" dirty="0"/>
          </a:p>
        </p:txBody>
      </p:sp>
      <p:sp>
        <p:nvSpPr>
          <p:cNvPr id="3" name="TextBox 2"/>
          <p:cNvSpPr txBox="1"/>
          <p:nvPr/>
        </p:nvSpPr>
        <p:spPr>
          <a:xfrm>
            <a:off x="6858000" y="1447800"/>
            <a:ext cx="838200" cy="381000"/>
          </a:xfrm>
          <a:prstGeom prst="rect">
            <a:avLst/>
          </a:prstGeom>
          <a:noFill/>
        </p:spPr>
        <p:txBody>
          <a:bodyPr wrap="square" rtlCol="0">
            <a:spAutoFit/>
          </a:bodyPr>
          <a:lstStyle/>
          <a:p>
            <a:r>
              <a:rPr lang="en-US" dirty="0" smtClean="0"/>
              <a:t>78%</a:t>
            </a:r>
            <a:endParaRPr lang="en-US" dirty="0"/>
          </a:p>
        </p:txBody>
      </p:sp>
      <p:sp>
        <p:nvSpPr>
          <p:cNvPr id="4" name="TextBox 3"/>
          <p:cNvSpPr txBox="1"/>
          <p:nvPr/>
        </p:nvSpPr>
        <p:spPr>
          <a:xfrm>
            <a:off x="482600" y="6346207"/>
            <a:ext cx="3327400" cy="369332"/>
          </a:xfrm>
          <a:prstGeom prst="rect">
            <a:avLst/>
          </a:prstGeom>
          <a:noFill/>
        </p:spPr>
        <p:txBody>
          <a:bodyPr wrap="square" rtlCol="0">
            <a:spAutoFit/>
          </a:bodyPr>
          <a:lstStyle/>
          <a:p>
            <a:r>
              <a:rPr lang="en-US" altLang="en-US" dirty="0" err="1" smtClean="0">
                <a:latin typeface="Microsoft Sans Serif" pitchFamily="34" charset="0"/>
              </a:rPr>
              <a:t>Tinetti</a:t>
            </a:r>
            <a:r>
              <a:rPr lang="en-US" altLang="en-US" dirty="0">
                <a:latin typeface="Microsoft Sans Serif" pitchFamily="34" charset="0"/>
              </a:rPr>
              <a:t>, </a:t>
            </a:r>
            <a:r>
              <a:rPr lang="en-US" altLang="en-US" dirty="0" smtClean="0">
                <a:latin typeface="Microsoft Sans Serif" pitchFamily="34" charset="0"/>
              </a:rPr>
              <a:t>1988</a:t>
            </a:r>
            <a:endParaRPr lang="en-US" dirty="0"/>
          </a:p>
        </p:txBody>
      </p:sp>
    </p:spTree>
    <p:extLst>
      <p:ext uri="{BB962C8B-B14F-4D97-AF65-F5344CB8AC3E}">
        <p14:creationId xmlns:p14="http://schemas.microsoft.com/office/powerpoint/2010/main" val="3648074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533400" y="304802"/>
            <a:ext cx="7162800" cy="811213"/>
          </a:xfrm>
        </p:spPr>
        <p:txBody>
          <a:bodyPr>
            <a:normAutofit/>
          </a:bodyPr>
          <a:lstStyle/>
          <a:p>
            <a:pPr eaLnBrk="1" hangingPunct="1"/>
            <a:r>
              <a:rPr lang="en-US" altLang="en-US" dirty="0" smtClean="0">
                <a:latin typeface="Microsoft Sans Serif" pitchFamily="34" charset="0"/>
              </a:rPr>
              <a:t>Most Common Risk Factors </a:t>
            </a:r>
            <a:endParaRPr lang="en-US" altLang="en-US" sz="2800" dirty="0" smtClean="0">
              <a:latin typeface="Microsoft Sans Serif" pitchFamily="34" charset="0"/>
            </a:endParaRPr>
          </a:p>
        </p:txBody>
      </p:sp>
      <p:graphicFrame>
        <p:nvGraphicFramePr>
          <p:cNvPr id="123907" name="Group 3"/>
          <p:cNvGraphicFramePr>
            <a:graphicFrameLocks noGrp="1"/>
          </p:cNvGraphicFramePr>
          <p:nvPr>
            <p:ph type="tbl" idx="1"/>
            <p:extLst>
              <p:ext uri="{D42A27DB-BD31-4B8C-83A1-F6EECF244321}">
                <p14:modId xmlns:p14="http://schemas.microsoft.com/office/powerpoint/2010/main" val="450201733"/>
              </p:ext>
            </p:extLst>
          </p:nvPr>
        </p:nvGraphicFramePr>
        <p:xfrm>
          <a:off x="304800" y="1905000"/>
          <a:ext cx="8534400" cy="4087815"/>
        </p:xfrm>
        <a:graphic>
          <a:graphicData uri="http://schemas.openxmlformats.org/drawingml/2006/table">
            <a:tbl>
              <a:tblPr/>
              <a:tblGrid>
                <a:gridCol w="3124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5019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icrosoft Sans Serif" pitchFamily="34" charset="0"/>
                        </a:rPr>
                        <a:t>Muscle weakness</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rPr>
                        <a:t>10/11</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rPr>
                        <a:t>4.4</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rPr>
                        <a:t>1.5-10.3</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19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icrosoft Sans Serif" pitchFamily="34" charset="0"/>
                        </a:rPr>
                        <a:t>History of falls</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icrosoft Sans Serif" pitchFamily="34" charset="0"/>
                        </a:rPr>
                        <a:t>12/13</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rPr>
                        <a:t>3.0</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icrosoft Sans Serif" pitchFamily="34" charset="0"/>
                        </a:rPr>
                        <a:t>1.7-7.0</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19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rPr>
                        <a:t>Gait deficit</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icrosoft Sans Serif" pitchFamily="34" charset="0"/>
                        </a:rPr>
                        <a:t>10/12</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rPr>
                        <a:t>2.9</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rPr>
                        <a:t>1.3-5.6</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9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rPr>
                        <a:t>Balance deficit</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icrosoft Sans Serif" pitchFamily="34" charset="0"/>
                        </a:rPr>
                        <a:t>8/11</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rPr>
                        <a:t>2.9</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rPr>
                        <a:t>1.6-5.4</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9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rPr>
                        <a:t>Use asst device</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icrosoft Sans Serif" pitchFamily="34" charset="0"/>
                        </a:rPr>
                        <a:t>6/12</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icrosoft Sans Serif" pitchFamily="34" charset="0"/>
                        </a:rPr>
                        <a:t>2.6</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rPr>
                        <a:t>1.2-4.6</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19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rPr>
                        <a:t>Visual deficit</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rPr>
                        <a:t>6/12</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icrosoft Sans Serif" pitchFamily="34" charset="0"/>
                        </a:rPr>
                        <a:t>2.5</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rPr>
                        <a:t>1.6-3.5</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19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rPr>
                        <a:t>Arthritis</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rPr>
                        <a:t>3/7</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icrosoft Sans Serif" pitchFamily="34" charset="0"/>
                        </a:rPr>
                        <a:t>2.4</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icrosoft Sans Serif" pitchFamily="34" charset="0"/>
                        </a:rPr>
                        <a:t>1.9-2.9</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44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icrosoft Sans Serif" pitchFamily="34" charset="0"/>
                        </a:rPr>
                        <a:t>Cognitive impairment</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icrosoft Sans Serif" pitchFamily="34" charset="0"/>
                        </a:rPr>
                        <a:t>4/11</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icrosoft Sans Serif" pitchFamily="34" charset="0"/>
                        </a:rPr>
                        <a:t>1.8</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icrosoft Sans Serif" pitchFamily="34" charset="0"/>
                        </a:rPr>
                        <a:t>1.0-2.3</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 name="Footer Placeholder 2"/>
          <p:cNvSpPr>
            <a:spLocks noGrp="1"/>
          </p:cNvSpPr>
          <p:nvPr>
            <p:ph type="ftr" sz="quarter" idx="12"/>
          </p:nvPr>
        </p:nvSpPr>
        <p:spPr/>
        <p:txBody>
          <a:bodyPr/>
          <a:lstStyle/>
          <a:p>
            <a:pPr eaLnBrk="0" fontAlgn="base" hangingPunct="0">
              <a:spcBef>
                <a:spcPct val="0"/>
              </a:spcBef>
              <a:spcAft>
                <a:spcPct val="0"/>
              </a:spcAft>
              <a:defRPr/>
            </a:pPr>
            <a:r>
              <a:rPr lang="en-US" smtClean="0">
                <a:solidFill>
                  <a:prstClr val="black"/>
                </a:solidFill>
                <a:latin typeface="Garamond" pitchFamily="18" charset="0"/>
              </a:rPr>
              <a:t>SCHOOL OF -MEDICINE</a:t>
            </a:r>
            <a:endParaRPr lang="en-US">
              <a:solidFill>
                <a:prstClr val="black"/>
              </a:solidFill>
              <a:latin typeface="Garamond" pitchFamily="18" charset="0"/>
            </a:endParaRPr>
          </a:p>
        </p:txBody>
      </p:sp>
      <p:sp>
        <p:nvSpPr>
          <p:cNvPr id="34866" name="Text Box 50"/>
          <p:cNvSpPr txBox="1">
            <a:spLocks noChangeArrowheads="1"/>
          </p:cNvSpPr>
          <p:nvPr/>
        </p:nvSpPr>
        <p:spPr bwMode="auto">
          <a:xfrm>
            <a:off x="304800" y="13716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fontAlgn="base">
              <a:spcBef>
                <a:spcPct val="50000"/>
              </a:spcBef>
              <a:spcAft>
                <a:spcPct val="0"/>
              </a:spcAft>
            </a:pPr>
            <a:r>
              <a:rPr lang="en-US" altLang="en-US" sz="2400" dirty="0" smtClean="0">
                <a:solidFill>
                  <a:prstClr val="black"/>
                </a:solidFill>
                <a:latin typeface="Microsoft Sans Serif" pitchFamily="34" charset="0"/>
              </a:rPr>
              <a:t>Risk </a:t>
            </a:r>
            <a:r>
              <a:rPr lang="en-US" altLang="en-US" sz="2400" dirty="0">
                <a:solidFill>
                  <a:prstClr val="black"/>
                </a:solidFill>
                <a:latin typeface="Microsoft Sans Serif" pitchFamily="34" charset="0"/>
              </a:rPr>
              <a:t>factor         </a:t>
            </a:r>
            <a:r>
              <a:rPr lang="en-US" altLang="en-US" sz="2400" dirty="0" smtClean="0">
                <a:solidFill>
                  <a:prstClr val="black"/>
                </a:solidFill>
                <a:latin typeface="Microsoft Sans Serif" pitchFamily="34" charset="0"/>
              </a:rPr>
              <a:t>        Significant/total  </a:t>
            </a:r>
            <a:r>
              <a:rPr lang="en-US" altLang="en-US" sz="2400" dirty="0">
                <a:solidFill>
                  <a:prstClr val="black"/>
                </a:solidFill>
                <a:latin typeface="Microsoft Sans Serif" pitchFamily="34" charset="0"/>
              </a:rPr>
              <a:t>Mean RR-OR  </a:t>
            </a:r>
            <a:r>
              <a:rPr lang="en-US" altLang="en-US" sz="2400" dirty="0" smtClean="0">
                <a:solidFill>
                  <a:prstClr val="black"/>
                </a:solidFill>
                <a:latin typeface="Microsoft Sans Serif" pitchFamily="34" charset="0"/>
              </a:rPr>
              <a:t> Range</a:t>
            </a:r>
            <a:endParaRPr lang="en-US" altLang="en-US" sz="2400" dirty="0">
              <a:solidFill>
                <a:prstClr val="black"/>
              </a:solidFill>
              <a:latin typeface="Microsoft Sans Serif" pitchFamily="34" charset="0"/>
            </a:endParaRPr>
          </a:p>
        </p:txBody>
      </p:sp>
      <p:sp>
        <p:nvSpPr>
          <p:cNvPr id="2" name="TextBox 1"/>
          <p:cNvSpPr txBox="1"/>
          <p:nvPr/>
        </p:nvSpPr>
        <p:spPr>
          <a:xfrm>
            <a:off x="304800" y="6400800"/>
            <a:ext cx="4495800" cy="369332"/>
          </a:xfrm>
          <a:prstGeom prst="rect">
            <a:avLst/>
          </a:prstGeom>
          <a:noFill/>
        </p:spPr>
        <p:txBody>
          <a:bodyPr wrap="square" rtlCol="0">
            <a:spAutoFit/>
          </a:bodyPr>
          <a:lstStyle/>
          <a:p>
            <a:r>
              <a:rPr lang="en-US" altLang="en-US">
                <a:latin typeface="Microsoft Sans Serif" pitchFamily="34" charset="0"/>
              </a:rPr>
              <a:t>AGS Guidelines, 2011</a:t>
            </a:r>
            <a:endParaRPr lang="en-US" dirty="0"/>
          </a:p>
        </p:txBody>
      </p:sp>
    </p:spTree>
    <p:extLst>
      <p:ext uri="{BB962C8B-B14F-4D97-AF65-F5344CB8AC3E}">
        <p14:creationId xmlns:p14="http://schemas.microsoft.com/office/powerpoint/2010/main" val="25184556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457200" y="1600200"/>
            <a:ext cx="8229600" cy="4648200"/>
          </a:xfrm>
        </p:spPr>
        <p:txBody>
          <a:bodyPr>
            <a:normAutofit/>
          </a:bodyPr>
          <a:lstStyle/>
          <a:p>
            <a:pPr eaLnBrk="1" hangingPunct="1"/>
            <a:r>
              <a:rPr lang="en-US" altLang="en-US" dirty="0" err="1" smtClean="0">
                <a:latin typeface="Microsoft Sans Serif" pitchFamily="34" charset="0"/>
              </a:rPr>
              <a:t>Psychotropics</a:t>
            </a:r>
            <a:r>
              <a:rPr lang="en-US" altLang="en-US" dirty="0" smtClean="0">
                <a:latin typeface="Microsoft Sans Serif" pitchFamily="34" charset="0"/>
              </a:rPr>
              <a:t>, any:      </a:t>
            </a:r>
            <a:r>
              <a:rPr lang="en-US" altLang="en-US" dirty="0" smtClean="0">
                <a:latin typeface="Microsoft Sans Serif" pitchFamily="34" charset="0"/>
              </a:rPr>
              <a:t> RR </a:t>
            </a:r>
            <a:r>
              <a:rPr lang="en-US" altLang="en-US" dirty="0">
                <a:latin typeface="Microsoft Sans Serif" pitchFamily="34" charset="0"/>
              </a:rPr>
              <a:t> </a:t>
            </a:r>
            <a:r>
              <a:rPr lang="en-US" altLang="en-US" dirty="0" smtClean="0">
                <a:latin typeface="Microsoft Sans Serif" pitchFamily="34" charset="0"/>
              </a:rPr>
              <a:t>        </a:t>
            </a:r>
            <a:r>
              <a:rPr lang="en-US" altLang="en-US" dirty="0" smtClean="0">
                <a:latin typeface="Microsoft Sans Serif" pitchFamily="34" charset="0"/>
              </a:rPr>
              <a:t>1.73 </a:t>
            </a:r>
            <a:r>
              <a:rPr lang="en-US" altLang="en-US" dirty="0" smtClean="0">
                <a:latin typeface="Microsoft Sans Serif" pitchFamily="34" charset="0"/>
              </a:rPr>
              <a:t>(1.52-1.97)</a:t>
            </a:r>
          </a:p>
          <a:p>
            <a:pPr lvl="1" eaLnBrk="1" hangingPunct="1"/>
            <a:r>
              <a:rPr lang="en-US" altLang="en-US" dirty="0" smtClean="0">
                <a:latin typeface="Microsoft Sans Serif" pitchFamily="34" charset="0"/>
              </a:rPr>
              <a:t>Neuroleptics:    		 	</a:t>
            </a:r>
            <a:r>
              <a:rPr lang="en-US" altLang="en-US" dirty="0" smtClean="0">
                <a:latin typeface="Microsoft Sans Serif" pitchFamily="34" charset="0"/>
              </a:rPr>
              <a:t>1.50 </a:t>
            </a:r>
            <a:r>
              <a:rPr lang="en-US" altLang="en-US" dirty="0" smtClean="0">
                <a:latin typeface="Microsoft Sans Serif" pitchFamily="34" charset="0"/>
              </a:rPr>
              <a:t>(1.25-1.79)</a:t>
            </a:r>
          </a:p>
          <a:p>
            <a:pPr lvl="1" eaLnBrk="1" hangingPunct="1"/>
            <a:r>
              <a:rPr lang="en-US" altLang="en-US" dirty="0" smtClean="0">
                <a:latin typeface="Microsoft Sans Serif" pitchFamily="34" charset="0"/>
              </a:rPr>
              <a:t>Sedative/hypnotics:  	 	 	1.54 (1.40-1.70)</a:t>
            </a:r>
          </a:p>
          <a:p>
            <a:pPr lvl="1" eaLnBrk="1" hangingPunct="1"/>
            <a:r>
              <a:rPr lang="en-US" altLang="en-US" dirty="0" smtClean="0">
                <a:latin typeface="Microsoft Sans Serif" pitchFamily="34" charset="0"/>
              </a:rPr>
              <a:t>Antidepressants:   	 	 	</a:t>
            </a:r>
            <a:r>
              <a:rPr lang="en-US" altLang="en-US" dirty="0" smtClean="0">
                <a:latin typeface="Microsoft Sans Serif" pitchFamily="34" charset="0"/>
              </a:rPr>
              <a:t>1.66 </a:t>
            </a:r>
            <a:r>
              <a:rPr lang="en-US" altLang="en-US" dirty="0" smtClean="0">
                <a:latin typeface="Microsoft Sans Serif" pitchFamily="34" charset="0"/>
              </a:rPr>
              <a:t>(1.40-1.95)</a:t>
            </a:r>
          </a:p>
          <a:p>
            <a:pPr lvl="1" eaLnBrk="1" hangingPunct="1"/>
            <a:r>
              <a:rPr lang="en-US" altLang="en-US" dirty="0" smtClean="0">
                <a:latin typeface="Microsoft Sans Serif" pitchFamily="34" charset="0"/>
              </a:rPr>
              <a:t>Benzodiazepines:   	 	 	</a:t>
            </a:r>
            <a:r>
              <a:rPr lang="en-US" altLang="en-US" dirty="0" smtClean="0">
                <a:latin typeface="Microsoft Sans Serif" pitchFamily="34" charset="0"/>
              </a:rPr>
              <a:t>1.48 </a:t>
            </a:r>
            <a:r>
              <a:rPr lang="en-US" altLang="en-US" dirty="0" smtClean="0">
                <a:latin typeface="Microsoft Sans Serif" pitchFamily="34" charset="0"/>
              </a:rPr>
              <a:t>(1.23-1.77)</a:t>
            </a:r>
          </a:p>
          <a:p>
            <a:pPr eaLnBrk="1" hangingPunct="1"/>
            <a:r>
              <a:rPr lang="en-US" altLang="en-US" dirty="0" smtClean="0">
                <a:latin typeface="Microsoft Sans Serif" pitchFamily="34" charset="0"/>
              </a:rPr>
              <a:t>Diuretics:   			 	</a:t>
            </a:r>
            <a:r>
              <a:rPr lang="en-US" altLang="en-US" dirty="0" smtClean="0">
                <a:latin typeface="Microsoft Sans Serif" pitchFamily="34" charset="0"/>
              </a:rPr>
              <a:t>1.08 </a:t>
            </a:r>
            <a:r>
              <a:rPr lang="en-US" altLang="en-US" dirty="0" smtClean="0">
                <a:latin typeface="Microsoft Sans Serif" pitchFamily="34" charset="0"/>
              </a:rPr>
              <a:t>(1.02-1.16)</a:t>
            </a:r>
          </a:p>
          <a:p>
            <a:pPr eaLnBrk="1" hangingPunct="1"/>
            <a:r>
              <a:rPr lang="en-US" altLang="en-US" dirty="0" smtClean="0">
                <a:latin typeface="Microsoft Sans Serif" pitchFamily="34" charset="0"/>
              </a:rPr>
              <a:t>Anti-</a:t>
            </a:r>
            <a:r>
              <a:rPr lang="en-US" altLang="en-US" dirty="0" err="1" smtClean="0">
                <a:latin typeface="Microsoft Sans Serif" pitchFamily="34" charset="0"/>
              </a:rPr>
              <a:t>arrhythmics</a:t>
            </a:r>
            <a:r>
              <a:rPr lang="en-US" altLang="en-US" dirty="0" smtClean="0">
                <a:latin typeface="Microsoft Sans Serif" pitchFamily="34" charset="0"/>
              </a:rPr>
              <a:t> (</a:t>
            </a:r>
            <a:r>
              <a:rPr lang="en-US" altLang="en-US" dirty="0" err="1" smtClean="0">
                <a:latin typeface="Microsoft Sans Serif" pitchFamily="34" charset="0"/>
              </a:rPr>
              <a:t>Ia</a:t>
            </a:r>
            <a:r>
              <a:rPr lang="en-US" altLang="en-US" dirty="0" smtClean="0">
                <a:latin typeface="Microsoft Sans Serif" pitchFamily="34" charset="0"/>
              </a:rPr>
              <a:t>) :  	 	1.59 (1.02-2.48)</a:t>
            </a:r>
          </a:p>
          <a:p>
            <a:pPr eaLnBrk="1" hangingPunct="1"/>
            <a:r>
              <a:rPr lang="en-US" altLang="en-US" dirty="0" smtClean="0">
                <a:latin typeface="Microsoft Sans Serif" pitchFamily="34" charset="0"/>
              </a:rPr>
              <a:t>Digoxin:   			 		</a:t>
            </a:r>
            <a:r>
              <a:rPr lang="en-US" altLang="en-US" dirty="0" smtClean="0">
                <a:latin typeface="Microsoft Sans Serif" pitchFamily="34" charset="0"/>
              </a:rPr>
              <a:t>1.22 </a:t>
            </a:r>
            <a:r>
              <a:rPr lang="en-US" altLang="en-US" dirty="0" smtClean="0">
                <a:latin typeface="Microsoft Sans Serif" pitchFamily="34" charset="0"/>
              </a:rPr>
              <a:t>(1.05-1.42)</a:t>
            </a:r>
          </a:p>
        </p:txBody>
      </p:sp>
      <p:sp>
        <p:nvSpPr>
          <p:cNvPr id="35843" name="Rectangle 2"/>
          <p:cNvSpPr>
            <a:spLocks noGrp="1" noRot="1" noChangeArrowheads="1"/>
          </p:cNvSpPr>
          <p:nvPr>
            <p:ph type="title"/>
          </p:nvPr>
        </p:nvSpPr>
        <p:spPr>
          <a:ln/>
        </p:spPr>
        <p:txBody>
          <a:bodyPr/>
          <a:lstStyle/>
          <a:p>
            <a:pPr eaLnBrk="1" hangingPunct="1"/>
            <a:r>
              <a:rPr lang="en-US" altLang="en-US" smtClean="0">
                <a:latin typeface="Microsoft Sans Serif" pitchFamily="34" charset="0"/>
              </a:rPr>
              <a:t>Medications and Falls</a:t>
            </a:r>
          </a:p>
        </p:txBody>
      </p:sp>
    </p:spTree>
    <p:extLst>
      <p:ext uri="{BB962C8B-B14F-4D97-AF65-F5344CB8AC3E}">
        <p14:creationId xmlns:p14="http://schemas.microsoft.com/office/powerpoint/2010/main" val="1582556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hart Placeholder 2"/>
          <p:cNvSpPr>
            <a:spLocks noGrp="1"/>
          </p:cNvSpPr>
          <p:nvPr>
            <p:ph type="chart" idx="1"/>
          </p:nvPr>
        </p:nvSpPr>
        <p:spPr/>
      </p:sp>
      <p:sp>
        <p:nvSpPr>
          <p:cNvPr id="5" name="Footer Placeholder 4"/>
          <p:cNvSpPr>
            <a:spLocks noGrp="1"/>
          </p:cNvSpPr>
          <p:nvPr>
            <p:ph type="ftr" sz="quarter" idx="12"/>
          </p:nvPr>
        </p:nvSpPr>
        <p:spPr/>
        <p:txBody>
          <a:bodyPr/>
          <a:lstStyle/>
          <a:p>
            <a:pPr eaLnBrk="0" fontAlgn="base" hangingPunct="0">
              <a:spcBef>
                <a:spcPct val="0"/>
              </a:spcBef>
              <a:spcAft>
                <a:spcPct val="0"/>
              </a:spcAft>
              <a:defRPr/>
            </a:pPr>
            <a:r>
              <a:rPr lang="en-US" smtClean="0">
                <a:solidFill>
                  <a:prstClr val="black"/>
                </a:solidFill>
                <a:latin typeface="Garamond" pitchFamily="18" charset="0"/>
              </a:rPr>
              <a:t>SCHOOL OF -MEDICINE</a:t>
            </a:r>
            <a:endParaRPr lang="en-US">
              <a:solidFill>
                <a:prstClr val="black"/>
              </a:solidFill>
              <a:latin typeface="Garamond"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970" y="304800"/>
            <a:ext cx="8354061"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6061630"/>
            <a:ext cx="6553200" cy="369332"/>
          </a:xfrm>
          <a:prstGeom prst="rect">
            <a:avLst/>
          </a:prstGeom>
          <a:noFill/>
        </p:spPr>
        <p:txBody>
          <a:bodyPr wrap="square" rtlCol="0">
            <a:spAutoFit/>
          </a:bodyPr>
          <a:lstStyle/>
          <a:p>
            <a:r>
              <a:rPr lang="en-US" dirty="0" smtClean="0"/>
              <a:t>Global Report of Fall Prevention Epidemiology of Falls</a:t>
            </a:r>
            <a:endParaRPr lang="en-US" dirty="0"/>
          </a:p>
        </p:txBody>
      </p:sp>
    </p:spTree>
    <p:extLst>
      <p:ext uri="{BB962C8B-B14F-4D97-AF65-F5344CB8AC3E}">
        <p14:creationId xmlns:p14="http://schemas.microsoft.com/office/powerpoint/2010/main" val="1783052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457200" y="1676400"/>
            <a:ext cx="8077200" cy="4953000"/>
          </a:xfrm>
        </p:spPr>
        <p:txBody>
          <a:bodyPr/>
          <a:lstStyle/>
          <a:p>
            <a:pPr marL="342900" lvl="1" indent="-342900" eaLnBrk="1" hangingPunct="1">
              <a:spcBef>
                <a:spcPct val="0"/>
              </a:spcBef>
              <a:buFont typeface="Arial" pitchFamily="34" charset="0"/>
              <a:buChar char="•"/>
            </a:pPr>
            <a:r>
              <a:rPr lang="en-US" altLang="en-US" sz="2800" dirty="0" smtClean="0">
                <a:latin typeface="Microsoft Sans Serif" pitchFamily="34" charset="0"/>
              </a:rPr>
              <a:t>Community based balance or strengthening exercise program (Tai chi)</a:t>
            </a:r>
          </a:p>
          <a:p>
            <a:pPr marL="742950" lvl="2" indent="-342900" eaLnBrk="1" hangingPunct="1">
              <a:spcBef>
                <a:spcPct val="0"/>
              </a:spcBef>
            </a:pPr>
            <a:r>
              <a:rPr lang="en-US" altLang="en-US" dirty="0" smtClean="0">
                <a:latin typeface="Microsoft Sans Serif" pitchFamily="34" charset="0"/>
                <a:ea typeface="Geneva"/>
                <a:cs typeface="Geneva"/>
              </a:rPr>
              <a:t>Estimated risk reduction 29-49%</a:t>
            </a:r>
          </a:p>
          <a:p>
            <a:pPr marL="342900" lvl="1" indent="-342900" eaLnBrk="1" hangingPunct="1">
              <a:spcBef>
                <a:spcPct val="0"/>
              </a:spcBef>
              <a:buFont typeface="Arial" pitchFamily="34" charset="0"/>
              <a:buChar char="•"/>
            </a:pPr>
            <a:r>
              <a:rPr lang="en-US" altLang="en-US" sz="2800" dirty="0" smtClean="0">
                <a:latin typeface="Microsoft Sans Serif" pitchFamily="34" charset="0"/>
              </a:rPr>
              <a:t>Professionally supervised balance and gait training and muscle strengthening exercise</a:t>
            </a:r>
          </a:p>
          <a:p>
            <a:pPr marL="742950" lvl="2" indent="-342900" eaLnBrk="1" hangingPunct="1">
              <a:spcBef>
                <a:spcPct val="0"/>
              </a:spcBef>
            </a:pPr>
            <a:r>
              <a:rPr lang="en-US" altLang="en-US" dirty="0" smtClean="0">
                <a:latin typeface="Microsoft Sans Serif" pitchFamily="34" charset="0"/>
                <a:ea typeface="Geneva"/>
                <a:cs typeface="Geneva"/>
              </a:rPr>
              <a:t>Estimated risk reduction 14-27% </a:t>
            </a:r>
          </a:p>
          <a:p>
            <a:pPr marL="342900" lvl="1" indent="-342900" eaLnBrk="1" hangingPunct="1">
              <a:spcBef>
                <a:spcPct val="0"/>
              </a:spcBef>
              <a:buFont typeface="Arial" pitchFamily="34" charset="0"/>
              <a:buChar char="•"/>
            </a:pPr>
            <a:r>
              <a:rPr lang="en-US" altLang="en-US" sz="2800" dirty="0" smtClean="0">
                <a:latin typeface="Microsoft Sans Serif" pitchFamily="34" charset="0"/>
              </a:rPr>
              <a:t>Gradual discontinuation of psychotropic medications</a:t>
            </a:r>
          </a:p>
          <a:p>
            <a:pPr marL="742950" lvl="2" indent="-342900" eaLnBrk="1" hangingPunct="1">
              <a:spcBef>
                <a:spcPct val="0"/>
              </a:spcBef>
            </a:pPr>
            <a:r>
              <a:rPr lang="en-US" altLang="en-US" dirty="0" smtClean="0">
                <a:latin typeface="Microsoft Sans Serif" pitchFamily="34" charset="0"/>
                <a:ea typeface="Geneva"/>
                <a:cs typeface="Geneva"/>
              </a:rPr>
              <a:t>Estimated risk reduction 39%</a:t>
            </a:r>
          </a:p>
          <a:p>
            <a:pPr marL="342900" lvl="1" indent="-342900" eaLnBrk="1" hangingPunct="1">
              <a:spcBef>
                <a:spcPct val="0"/>
              </a:spcBef>
              <a:buFont typeface="Arial" pitchFamily="34" charset="0"/>
              <a:buChar char="•"/>
            </a:pPr>
            <a:r>
              <a:rPr lang="en-US" altLang="en-US" sz="2800" dirty="0" smtClean="0">
                <a:latin typeface="Microsoft Sans Serif" pitchFamily="34" charset="0"/>
              </a:rPr>
              <a:t>Modification of home hazards after hospital discharge</a:t>
            </a:r>
          </a:p>
          <a:p>
            <a:pPr marL="742950" lvl="2" indent="-342900" eaLnBrk="1" hangingPunct="1">
              <a:spcBef>
                <a:spcPct val="0"/>
              </a:spcBef>
            </a:pPr>
            <a:r>
              <a:rPr lang="en-US" altLang="en-US" dirty="0" smtClean="0">
                <a:latin typeface="Microsoft Sans Serif" pitchFamily="34" charset="0"/>
                <a:ea typeface="Geneva"/>
                <a:cs typeface="Geneva"/>
              </a:rPr>
              <a:t>Estimated risk reduction 19%</a:t>
            </a:r>
            <a:endParaRPr lang="en-US" altLang="en-US" dirty="0" smtClean="0">
              <a:ea typeface="Geneva"/>
              <a:cs typeface="Geneva"/>
            </a:endParaRPr>
          </a:p>
        </p:txBody>
      </p:sp>
      <p:sp>
        <p:nvSpPr>
          <p:cNvPr id="36867" name="Rectangle 2"/>
          <p:cNvSpPr>
            <a:spLocks noGrp="1" noRot="1" noChangeArrowheads="1"/>
          </p:cNvSpPr>
          <p:nvPr>
            <p:ph type="title"/>
          </p:nvPr>
        </p:nvSpPr>
        <p:spPr>
          <a:ln/>
        </p:spPr>
        <p:txBody>
          <a:bodyPr/>
          <a:lstStyle/>
          <a:p>
            <a:pPr eaLnBrk="1" hangingPunct="1"/>
            <a:r>
              <a:rPr lang="en-US" altLang="en-US" smtClean="0">
                <a:latin typeface="Microsoft Sans Serif" pitchFamily="34" charset="0"/>
              </a:rPr>
              <a:t>Single-intervention Strategies</a:t>
            </a:r>
          </a:p>
        </p:txBody>
      </p:sp>
    </p:spTree>
    <p:extLst>
      <p:ext uri="{BB962C8B-B14F-4D97-AF65-F5344CB8AC3E}">
        <p14:creationId xmlns:p14="http://schemas.microsoft.com/office/powerpoint/2010/main" val="3091243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457200" y="1981200"/>
            <a:ext cx="8229600" cy="3810000"/>
          </a:xfrm>
        </p:spPr>
        <p:txBody>
          <a:bodyPr/>
          <a:lstStyle/>
          <a:p>
            <a:pPr eaLnBrk="1" hangingPunct="1"/>
            <a:r>
              <a:rPr lang="en-US" altLang="en-US" dirty="0" smtClean="0">
                <a:latin typeface="MS Reference Sans Serif" pitchFamily="34" charset="0"/>
              </a:rPr>
              <a:t>Estimated risk reduction 25-39%</a:t>
            </a:r>
          </a:p>
          <a:p>
            <a:pPr eaLnBrk="1" hangingPunct="1"/>
            <a:r>
              <a:rPr lang="en-US" altLang="en-US" dirty="0" smtClean="0">
                <a:latin typeface="MS Reference Sans Serif" pitchFamily="34" charset="0"/>
              </a:rPr>
              <a:t>Successful components include:</a:t>
            </a:r>
          </a:p>
          <a:p>
            <a:pPr lvl="1" eaLnBrk="1" hangingPunct="1"/>
            <a:r>
              <a:rPr lang="en-US" altLang="en-US" dirty="0" smtClean="0">
                <a:latin typeface="MS Reference Sans Serif" pitchFamily="34" charset="0"/>
              </a:rPr>
              <a:t>Review and possible reduction of medications</a:t>
            </a:r>
          </a:p>
          <a:p>
            <a:pPr lvl="1" eaLnBrk="1" hangingPunct="1"/>
            <a:r>
              <a:rPr lang="en-US" altLang="en-US" dirty="0" smtClean="0">
                <a:latin typeface="MS Reference Sans Serif" pitchFamily="34" charset="0"/>
              </a:rPr>
              <a:t>Balance and gait training, muscle-strengthening exercise</a:t>
            </a:r>
          </a:p>
          <a:p>
            <a:pPr lvl="1" eaLnBrk="1" hangingPunct="1"/>
            <a:r>
              <a:rPr lang="en-US" altLang="en-US" dirty="0" smtClean="0">
                <a:latin typeface="MS Reference Sans Serif" pitchFamily="34" charset="0"/>
              </a:rPr>
              <a:t>Evaluation of postural blood pressure</a:t>
            </a:r>
          </a:p>
          <a:p>
            <a:pPr lvl="1" eaLnBrk="1" hangingPunct="1"/>
            <a:r>
              <a:rPr lang="en-US" altLang="en-US" dirty="0" smtClean="0">
                <a:latin typeface="MS Reference Sans Serif" pitchFamily="34" charset="0"/>
              </a:rPr>
              <a:t>Home-hazard modifications</a:t>
            </a:r>
            <a:endParaRPr lang="en-US" altLang="en-US" dirty="0" smtClean="0"/>
          </a:p>
        </p:txBody>
      </p:sp>
      <p:sp>
        <p:nvSpPr>
          <p:cNvPr id="37891" name="Rectangle 2"/>
          <p:cNvSpPr>
            <a:spLocks noGrp="1" noRot="1" noChangeArrowheads="1"/>
          </p:cNvSpPr>
          <p:nvPr>
            <p:ph type="title"/>
          </p:nvPr>
        </p:nvSpPr>
        <p:spPr>
          <a:ln/>
        </p:spPr>
        <p:txBody>
          <a:bodyPr/>
          <a:lstStyle/>
          <a:p>
            <a:pPr eaLnBrk="1" hangingPunct="1"/>
            <a:r>
              <a:rPr lang="en-US" altLang="en-US" smtClean="0">
                <a:latin typeface="Microsoft Sans Serif" pitchFamily="34" charset="0"/>
              </a:rPr>
              <a:t>Multifactorial Risk Assessment </a:t>
            </a:r>
            <a:br>
              <a:rPr lang="en-US" altLang="en-US" smtClean="0">
                <a:latin typeface="Microsoft Sans Serif" pitchFamily="34" charset="0"/>
              </a:rPr>
            </a:br>
            <a:r>
              <a:rPr lang="en-US" altLang="en-US" smtClean="0">
                <a:latin typeface="Microsoft Sans Serif" pitchFamily="34" charset="0"/>
              </a:rPr>
              <a:t>with Targeted Management</a:t>
            </a:r>
          </a:p>
        </p:txBody>
      </p:sp>
    </p:spTree>
    <p:extLst>
      <p:ext uri="{BB962C8B-B14F-4D97-AF65-F5344CB8AC3E}">
        <p14:creationId xmlns:p14="http://schemas.microsoft.com/office/powerpoint/2010/main" val="4177189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5"/>
          <p:cNvSpPr>
            <a:spLocks noGrp="1"/>
          </p:cNvSpPr>
          <p:nvPr>
            <p:ph sz="half" idx="1"/>
          </p:nvPr>
        </p:nvSpPr>
        <p:spPr>
          <a:xfrm>
            <a:off x="304800" y="1752600"/>
            <a:ext cx="6858000" cy="4724400"/>
          </a:xfrm>
        </p:spPr>
        <p:txBody>
          <a:bodyPr/>
          <a:lstStyle/>
          <a:p>
            <a:pPr eaLnBrk="1" hangingPunct="1"/>
            <a:r>
              <a:rPr lang="en-US" altLang="en-US" dirty="0" smtClean="0">
                <a:latin typeface="Microsoft Sans Serif" pitchFamily="34" charset="0"/>
                <a:cs typeface="Microsoft Sans Serif" pitchFamily="34" charset="0"/>
              </a:rPr>
              <a:t>Multifactorial assessment of risk factors and management of risk factors identified</a:t>
            </a:r>
          </a:p>
          <a:p>
            <a:pPr eaLnBrk="1" hangingPunct="1"/>
            <a:r>
              <a:rPr lang="en-US" altLang="en-US" dirty="0" smtClean="0">
                <a:latin typeface="Microsoft Sans Serif" pitchFamily="34" charset="0"/>
                <a:cs typeface="Microsoft Sans Serif" pitchFamily="34" charset="0"/>
              </a:rPr>
              <a:t>Adaptation/Modification of home environment</a:t>
            </a:r>
          </a:p>
          <a:p>
            <a:pPr eaLnBrk="1" hangingPunct="1"/>
            <a:r>
              <a:rPr lang="en-US" altLang="en-US" dirty="0" smtClean="0">
                <a:latin typeface="Microsoft Sans Serif" pitchFamily="34" charset="0"/>
                <a:cs typeface="Microsoft Sans Serif" pitchFamily="34" charset="0"/>
              </a:rPr>
              <a:t>Exercise, particularly balance, strength, and gait training</a:t>
            </a:r>
          </a:p>
          <a:p>
            <a:pPr eaLnBrk="1" hangingPunct="1"/>
            <a:r>
              <a:rPr lang="en-US" altLang="en-US" dirty="0" smtClean="0">
                <a:latin typeface="Microsoft Sans Serif" pitchFamily="34" charset="0"/>
                <a:cs typeface="Microsoft Sans Serif" pitchFamily="34" charset="0"/>
              </a:rPr>
              <a:t>Withdrawal/Minimization of psychoactive medications</a:t>
            </a:r>
          </a:p>
          <a:p>
            <a:pPr eaLnBrk="1" hangingPunct="1"/>
            <a:r>
              <a:rPr lang="en-US" altLang="en-US" dirty="0" smtClean="0">
                <a:latin typeface="Microsoft Sans Serif" pitchFamily="34" charset="0"/>
                <a:cs typeface="Microsoft Sans Serif" pitchFamily="34" charset="0"/>
              </a:rPr>
              <a:t>Withdrawal/Minimization of other medications</a:t>
            </a:r>
          </a:p>
          <a:p>
            <a:pPr eaLnBrk="1" hangingPunct="1"/>
            <a:r>
              <a:rPr lang="en-US" altLang="en-US" dirty="0" smtClean="0">
                <a:latin typeface="Microsoft Sans Serif" pitchFamily="34" charset="0"/>
                <a:cs typeface="Microsoft Sans Serif" pitchFamily="34" charset="0"/>
              </a:rPr>
              <a:t>Management of postural hypotension</a:t>
            </a:r>
          </a:p>
          <a:p>
            <a:pPr eaLnBrk="1" hangingPunct="1"/>
            <a:r>
              <a:rPr lang="en-US" altLang="en-US" dirty="0" smtClean="0">
                <a:latin typeface="Microsoft Sans Serif" pitchFamily="34" charset="0"/>
                <a:cs typeface="Microsoft Sans Serif" pitchFamily="34" charset="0"/>
              </a:rPr>
              <a:t>Management of foot problems and footwear</a:t>
            </a:r>
          </a:p>
        </p:txBody>
      </p:sp>
      <p:sp>
        <p:nvSpPr>
          <p:cNvPr id="38915" name="Content Placeholder 7"/>
          <p:cNvSpPr>
            <a:spLocks noGrp="1"/>
          </p:cNvSpPr>
          <p:nvPr>
            <p:ph sz="half" idx="2"/>
          </p:nvPr>
        </p:nvSpPr>
        <p:spPr>
          <a:xfrm>
            <a:off x="7086600" y="1752600"/>
            <a:ext cx="1295400" cy="4373563"/>
          </a:xfrm>
        </p:spPr>
        <p:txBody>
          <a:bodyPr>
            <a:normAutofit lnSpcReduction="10000"/>
          </a:bodyPr>
          <a:lstStyle/>
          <a:p>
            <a:pPr algn="ctr" eaLnBrk="1" hangingPunct="1">
              <a:buFont typeface="Wingdings 2" pitchFamily="18" charset="2"/>
              <a:buNone/>
            </a:pPr>
            <a:r>
              <a:rPr lang="en-US" altLang="en-US" dirty="0" smtClean="0">
                <a:latin typeface="Microsoft Sans Serif" pitchFamily="34" charset="0"/>
                <a:cs typeface="Microsoft Sans Serif" pitchFamily="34" charset="0"/>
              </a:rPr>
              <a:t>[A]</a:t>
            </a:r>
          </a:p>
          <a:p>
            <a:pPr algn="ctr" eaLnBrk="1" hangingPunct="1">
              <a:buFont typeface="Wingdings 2" pitchFamily="18" charset="2"/>
              <a:buNone/>
            </a:pPr>
            <a:endParaRPr lang="en-US" altLang="en-US" dirty="0" smtClean="0">
              <a:latin typeface="Microsoft Sans Serif" pitchFamily="34" charset="0"/>
              <a:cs typeface="Microsoft Sans Serif" pitchFamily="34" charset="0"/>
            </a:endParaRPr>
          </a:p>
          <a:p>
            <a:pPr algn="ctr" eaLnBrk="1" hangingPunct="1">
              <a:buFont typeface="Wingdings 2" pitchFamily="18" charset="2"/>
              <a:buNone/>
            </a:pPr>
            <a:r>
              <a:rPr lang="en-US" altLang="en-US" dirty="0" smtClean="0">
                <a:latin typeface="Microsoft Sans Serif" pitchFamily="34" charset="0"/>
                <a:cs typeface="Microsoft Sans Serif" pitchFamily="34" charset="0"/>
              </a:rPr>
              <a:t>[A]</a:t>
            </a:r>
          </a:p>
          <a:p>
            <a:pPr algn="ctr" eaLnBrk="1" hangingPunct="1">
              <a:buFont typeface="Arial" pitchFamily="34" charset="0"/>
              <a:buNone/>
            </a:pPr>
            <a:r>
              <a:rPr lang="en-US" altLang="en-US" dirty="0" smtClean="0">
                <a:latin typeface="Microsoft Sans Serif" pitchFamily="34" charset="0"/>
                <a:cs typeface="Microsoft Sans Serif" pitchFamily="34" charset="0"/>
              </a:rPr>
              <a:t>[A]</a:t>
            </a:r>
          </a:p>
          <a:p>
            <a:pPr algn="ctr" eaLnBrk="1" hangingPunct="1">
              <a:buFont typeface="Wingdings 2" pitchFamily="18" charset="2"/>
              <a:buNone/>
            </a:pPr>
            <a:endParaRPr lang="en-US" altLang="en-US" sz="2000" dirty="0" smtClean="0">
              <a:latin typeface="Microsoft Sans Serif" pitchFamily="34" charset="0"/>
              <a:cs typeface="Microsoft Sans Serif" pitchFamily="34" charset="0"/>
            </a:endParaRPr>
          </a:p>
          <a:p>
            <a:pPr algn="ctr" eaLnBrk="1" hangingPunct="1">
              <a:buFont typeface="Wingdings 2" pitchFamily="18" charset="2"/>
              <a:buNone/>
            </a:pPr>
            <a:r>
              <a:rPr lang="en-US" altLang="en-US" dirty="0" smtClean="0">
                <a:latin typeface="Microsoft Sans Serif" pitchFamily="34" charset="0"/>
                <a:cs typeface="Microsoft Sans Serif" pitchFamily="34" charset="0"/>
              </a:rPr>
              <a:t>[B]</a:t>
            </a:r>
          </a:p>
          <a:p>
            <a:pPr algn="ctr" eaLnBrk="1" hangingPunct="1">
              <a:buFont typeface="Wingdings 2" pitchFamily="18" charset="2"/>
              <a:buNone/>
            </a:pPr>
            <a:endParaRPr lang="en-US" altLang="en-US" sz="2000" dirty="0" smtClean="0">
              <a:latin typeface="Microsoft Sans Serif" pitchFamily="34" charset="0"/>
              <a:cs typeface="Microsoft Sans Serif" pitchFamily="34" charset="0"/>
            </a:endParaRPr>
          </a:p>
          <a:p>
            <a:pPr algn="ctr" eaLnBrk="1" hangingPunct="1">
              <a:buFont typeface="Wingdings 2" pitchFamily="18" charset="2"/>
              <a:buNone/>
            </a:pPr>
            <a:r>
              <a:rPr lang="en-US" altLang="en-US" dirty="0" smtClean="0">
                <a:latin typeface="Microsoft Sans Serif" pitchFamily="34" charset="0"/>
                <a:cs typeface="Microsoft Sans Serif" pitchFamily="34" charset="0"/>
              </a:rPr>
              <a:t>[C]</a:t>
            </a:r>
          </a:p>
          <a:p>
            <a:pPr algn="ctr" eaLnBrk="1" hangingPunct="1">
              <a:buFont typeface="Wingdings 2" pitchFamily="18" charset="2"/>
              <a:buNone/>
            </a:pPr>
            <a:r>
              <a:rPr lang="en-US" altLang="en-US" dirty="0" smtClean="0">
                <a:latin typeface="Microsoft Sans Serif" pitchFamily="34" charset="0"/>
                <a:cs typeface="Microsoft Sans Serif" pitchFamily="34" charset="0"/>
              </a:rPr>
              <a:t>[C]</a:t>
            </a:r>
          </a:p>
          <a:p>
            <a:pPr algn="ctr" eaLnBrk="1" hangingPunct="1">
              <a:buFont typeface="Wingdings 2" pitchFamily="18" charset="2"/>
              <a:buNone/>
            </a:pPr>
            <a:r>
              <a:rPr lang="en-US" altLang="en-US" dirty="0" smtClean="0">
                <a:latin typeface="Microsoft Sans Serif" pitchFamily="34" charset="0"/>
                <a:cs typeface="Microsoft Sans Serif" pitchFamily="34" charset="0"/>
              </a:rPr>
              <a:t>[C]</a:t>
            </a:r>
          </a:p>
          <a:p>
            <a:pPr eaLnBrk="1" hangingPunct="1"/>
            <a:endParaRPr lang="en-US" altLang="en-US" dirty="0" smtClean="0"/>
          </a:p>
        </p:txBody>
      </p:sp>
      <p:sp>
        <p:nvSpPr>
          <p:cNvPr id="38916" name="Title 3"/>
          <p:cNvSpPr>
            <a:spLocks noGrp="1"/>
          </p:cNvSpPr>
          <p:nvPr>
            <p:ph type="title"/>
          </p:nvPr>
        </p:nvSpPr>
        <p:spPr>
          <a:ln/>
        </p:spPr>
        <p:txBody>
          <a:bodyPr/>
          <a:lstStyle/>
          <a:p>
            <a:pPr eaLnBrk="1" hangingPunct="1"/>
            <a:r>
              <a:rPr lang="en-US" altLang="en-US" dirty="0" smtClean="0">
                <a:latin typeface="Microsoft Sans Serif" pitchFamily="34" charset="0"/>
                <a:cs typeface="Microsoft Sans Serif" pitchFamily="34" charset="0"/>
              </a:rPr>
              <a:t>Recommended Interventions</a:t>
            </a:r>
          </a:p>
        </p:txBody>
      </p:sp>
      <p:sp>
        <p:nvSpPr>
          <p:cNvPr id="38917" name="Text Placeholder 6"/>
          <p:cNvSpPr>
            <a:spLocks noGrp="1"/>
          </p:cNvSpPr>
          <p:nvPr>
            <p:ph type="body" sz="quarter" idx="4294967295"/>
          </p:nvPr>
        </p:nvSpPr>
        <p:spPr>
          <a:xfrm>
            <a:off x="6629400" y="1401763"/>
            <a:ext cx="2514600" cy="457200"/>
          </a:xfrm>
        </p:spPr>
        <p:txBody>
          <a:bodyPr/>
          <a:lstStyle/>
          <a:p>
            <a:pPr eaLnBrk="1" hangingPunct="1">
              <a:buFont typeface="Wingdings" pitchFamily="2" charset="2"/>
              <a:buNone/>
            </a:pPr>
            <a:r>
              <a:rPr lang="en-US" altLang="en-US" sz="2200" dirty="0" smtClean="0">
                <a:latin typeface="Microsoft Sans Serif" pitchFamily="34" charset="0"/>
                <a:cs typeface="Microsoft Sans Serif" pitchFamily="34" charset="0"/>
              </a:rPr>
              <a:t>Level of Evidence</a:t>
            </a:r>
          </a:p>
        </p:txBody>
      </p:sp>
    </p:spTree>
    <p:extLst>
      <p:ext uri="{BB962C8B-B14F-4D97-AF65-F5344CB8AC3E}">
        <p14:creationId xmlns:p14="http://schemas.microsoft.com/office/powerpoint/2010/main" val="14300837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p:txBody>
          <a:bodyPr/>
          <a:lstStyle/>
          <a:p>
            <a:pPr marL="0" indent="0" eaLnBrk="1" hangingPunct="1">
              <a:spcBef>
                <a:spcPct val="0"/>
              </a:spcBef>
              <a:buFont typeface="Wingdings 2" pitchFamily="18" charset="2"/>
              <a:buNone/>
            </a:pPr>
            <a:r>
              <a:rPr lang="en-US" altLang="en-US" smtClean="0">
                <a:latin typeface="Microsoft Sans Serif" pitchFamily="34" charset="0"/>
                <a:cs typeface="Microsoft Sans Serif" pitchFamily="34" charset="0"/>
              </a:rPr>
              <a:t>In older women in whom cataract surgery is indicated, surgery should be expedited as it decreases risk of falling [B]</a:t>
            </a:r>
          </a:p>
        </p:txBody>
      </p:sp>
      <p:sp>
        <p:nvSpPr>
          <p:cNvPr id="39939" name="Title 1"/>
          <p:cNvSpPr>
            <a:spLocks noGrp="1"/>
          </p:cNvSpPr>
          <p:nvPr>
            <p:ph type="title"/>
          </p:nvPr>
        </p:nvSpPr>
        <p:spPr>
          <a:ln/>
        </p:spPr>
        <p:txBody>
          <a:bodyPr/>
          <a:lstStyle/>
          <a:p>
            <a:pPr eaLnBrk="1" hangingPunct="1"/>
            <a:r>
              <a:rPr lang="en-US" altLang="en-US" smtClean="0">
                <a:latin typeface="Microsoft Sans Serif" pitchFamily="34" charset="0"/>
                <a:cs typeface="Microsoft Sans Serif" pitchFamily="34" charset="0"/>
              </a:rPr>
              <a:t>Cataract Surgery</a:t>
            </a:r>
          </a:p>
        </p:txBody>
      </p:sp>
    </p:spTree>
    <p:extLst>
      <p:ext uri="{BB962C8B-B14F-4D97-AF65-F5344CB8AC3E}">
        <p14:creationId xmlns:p14="http://schemas.microsoft.com/office/powerpoint/2010/main" val="703577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p:txBody>
          <a:bodyPr/>
          <a:lstStyle/>
          <a:p>
            <a:pPr eaLnBrk="1" hangingPunct="1"/>
            <a:r>
              <a:rPr lang="en-US" altLang="en-US" smtClean="0">
                <a:latin typeface="Microsoft Sans Serif" pitchFamily="34" charset="0"/>
                <a:cs typeface="Microsoft Sans Serif" pitchFamily="34" charset="0"/>
              </a:rPr>
              <a:t>Vitamin D supplementation ≥ 800 IU for those with proven Vitamin D deficiency. [A]</a:t>
            </a:r>
          </a:p>
          <a:p>
            <a:pPr eaLnBrk="1" hangingPunct="1"/>
            <a:r>
              <a:rPr lang="en-US" altLang="en-US" smtClean="0">
                <a:latin typeface="Microsoft Sans Serif" pitchFamily="34" charset="0"/>
                <a:cs typeface="Microsoft Sans Serif" pitchFamily="34" charset="0"/>
              </a:rPr>
              <a:t>Vitamin D supplements &gt; 800 IE for those with suspected deficiency or who are otherwise at increased risk of falls. [B]</a:t>
            </a:r>
          </a:p>
        </p:txBody>
      </p:sp>
      <p:sp>
        <p:nvSpPr>
          <p:cNvPr id="40963" name="Title 1"/>
          <p:cNvSpPr>
            <a:spLocks noGrp="1"/>
          </p:cNvSpPr>
          <p:nvPr>
            <p:ph type="title"/>
          </p:nvPr>
        </p:nvSpPr>
        <p:spPr>
          <a:ln/>
        </p:spPr>
        <p:txBody>
          <a:bodyPr/>
          <a:lstStyle/>
          <a:p>
            <a:pPr eaLnBrk="1" hangingPunct="1"/>
            <a:r>
              <a:rPr lang="en-US" altLang="en-US" smtClean="0">
                <a:latin typeface="Microsoft Sans Serif" pitchFamily="34" charset="0"/>
                <a:cs typeface="Microsoft Sans Serif" pitchFamily="34" charset="0"/>
              </a:rPr>
              <a:t>Vitamin D Supplementation</a:t>
            </a:r>
          </a:p>
        </p:txBody>
      </p:sp>
    </p:spTree>
    <p:extLst>
      <p:ext uri="{BB962C8B-B14F-4D97-AF65-F5344CB8AC3E}">
        <p14:creationId xmlns:p14="http://schemas.microsoft.com/office/powerpoint/2010/main" val="3867961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609600" y="1600199"/>
            <a:ext cx="8077200" cy="4541147"/>
          </a:xfrm>
        </p:spPr>
        <p:txBody>
          <a:bodyPr>
            <a:normAutofit fontScale="92500"/>
          </a:bodyPr>
          <a:lstStyle/>
          <a:p>
            <a:pPr marL="0" indent="0" eaLnBrk="1" hangingPunct="1">
              <a:lnSpc>
                <a:spcPct val="90000"/>
              </a:lnSpc>
              <a:buNone/>
            </a:pPr>
            <a:r>
              <a:rPr lang="en-US" altLang="en-US" dirty="0" smtClean="0">
                <a:latin typeface="Microsoft Sans Serif" pitchFamily="34" charset="0"/>
                <a:sym typeface="Bookshelf Symbol 2" pitchFamily="2" charset="2"/>
              </a:rPr>
              <a:t>Cochrane Analysis:</a:t>
            </a:r>
          </a:p>
          <a:p>
            <a:pPr lvl="1" eaLnBrk="1" hangingPunct="1">
              <a:lnSpc>
                <a:spcPct val="90000"/>
              </a:lnSpc>
            </a:pPr>
            <a:r>
              <a:rPr lang="en-US" altLang="en-US" sz="2800" b="1" dirty="0" smtClean="0">
                <a:latin typeface="Microsoft Sans Serif" pitchFamily="34" charset="0"/>
                <a:sym typeface="Bookshelf Symbol 2" pitchFamily="2" charset="2"/>
              </a:rPr>
              <a:t>Pooled data from 11 nursing home trials</a:t>
            </a:r>
          </a:p>
          <a:p>
            <a:pPr lvl="2" eaLnBrk="1" hangingPunct="1">
              <a:lnSpc>
                <a:spcPct val="90000"/>
              </a:lnSpc>
            </a:pPr>
            <a:r>
              <a:rPr lang="en-US" altLang="en-US" sz="2800" dirty="0" smtClean="0">
                <a:latin typeface="Microsoft Sans Serif" pitchFamily="34" charset="0"/>
                <a:ea typeface="Geneva"/>
                <a:cs typeface="Geneva"/>
                <a:sym typeface="Bookshelf Symbol 2" pitchFamily="2" charset="2"/>
              </a:rPr>
              <a:t>Marginal evidence of reduction in hip fracture incidence (RR 0.77, 95% CI 0.62-0.97)</a:t>
            </a:r>
          </a:p>
          <a:p>
            <a:pPr lvl="1" eaLnBrk="1" hangingPunct="1">
              <a:lnSpc>
                <a:spcPct val="90000"/>
              </a:lnSpc>
            </a:pPr>
            <a:r>
              <a:rPr lang="en-US" altLang="en-US" sz="2800" b="1" dirty="0" smtClean="0">
                <a:latin typeface="Microsoft Sans Serif" pitchFamily="34" charset="0"/>
                <a:sym typeface="Bookshelf Symbol 2" pitchFamily="2" charset="2"/>
              </a:rPr>
              <a:t>Pooled data from 3 RCT with 5135 community-dwelling participants</a:t>
            </a:r>
          </a:p>
          <a:p>
            <a:pPr lvl="2" eaLnBrk="1" hangingPunct="1">
              <a:lnSpc>
                <a:spcPct val="90000"/>
              </a:lnSpc>
            </a:pPr>
            <a:r>
              <a:rPr lang="en-US" altLang="en-US" sz="2800" dirty="0" smtClean="0">
                <a:latin typeface="Microsoft Sans Serif" pitchFamily="34" charset="0"/>
                <a:ea typeface="Geneva"/>
                <a:cs typeface="Geneva"/>
                <a:sym typeface="Bookshelf Symbol 2" pitchFamily="2" charset="2"/>
              </a:rPr>
              <a:t>Showed no reduction in hip fracture incidence </a:t>
            </a:r>
          </a:p>
          <a:p>
            <a:pPr lvl="2" eaLnBrk="1" hangingPunct="1">
              <a:lnSpc>
                <a:spcPct val="90000"/>
              </a:lnSpc>
              <a:buFont typeface="Wingdings" pitchFamily="2" charset="2"/>
              <a:buNone/>
            </a:pPr>
            <a:r>
              <a:rPr lang="en-US" altLang="en-US" sz="2800" dirty="0" smtClean="0">
                <a:latin typeface="Microsoft Sans Serif" pitchFamily="34" charset="0"/>
                <a:ea typeface="Geneva"/>
                <a:cs typeface="Geneva"/>
                <a:sym typeface="Bookshelf Symbol 2" pitchFamily="2" charset="2"/>
              </a:rPr>
              <a:t>   (RR 1.16, 95% CI 0.85-1.59)</a:t>
            </a:r>
          </a:p>
          <a:p>
            <a:pPr lvl="1" eaLnBrk="1" hangingPunct="1">
              <a:lnSpc>
                <a:spcPct val="90000"/>
              </a:lnSpc>
            </a:pPr>
            <a:endParaRPr lang="en-US" altLang="en-US" sz="2800" dirty="0" smtClean="0">
              <a:latin typeface="Microsoft Sans Serif" pitchFamily="34" charset="0"/>
              <a:sym typeface="Bookshelf Symbol 2" pitchFamily="2" charset="2"/>
            </a:endParaRPr>
          </a:p>
          <a:p>
            <a:pPr lvl="1" eaLnBrk="1" hangingPunct="1">
              <a:lnSpc>
                <a:spcPct val="90000"/>
              </a:lnSpc>
            </a:pPr>
            <a:r>
              <a:rPr lang="en-US" altLang="en-US" sz="2800" dirty="0" smtClean="0">
                <a:latin typeface="Microsoft Sans Serif" pitchFamily="34" charset="0"/>
                <a:sym typeface="Bookshelf Symbol 2" pitchFamily="2" charset="2"/>
              </a:rPr>
              <a:t>Compliance remains a major issue</a:t>
            </a:r>
            <a:endParaRPr lang="en-US" altLang="en-US" sz="2800" dirty="0" smtClean="0">
              <a:latin typeface="Microsoft Sans Serif" pitchFamily="34" charset="0"/>
            </a:endParaRPr>
          </a:p>
        </p:txBody>
      </p:sp>
      <p:sp>
        <p:nvSpPr>
          <p:cNvPr id="41987" name="Rectangle 2"/>
          <p:cNvSpPr>
            <a:spLocks noGrp="1" noRot="1" noChangeArrowheads="1"/>
          </p:cNvSpPr>
          <p:nvPr>
            <p:ph type="title"/>
          </p:nvPr>
        </p:nvSpPr>
        <p:spPr>
          <a:xfrm>
            <a:off x="628650" y="365126"/>
            <a:ext cx="7886700" cy="1006474"/>
          </a:xfrm>
          <a:ln/>
        </p:spPr>
        <p:txBody>
          <a:bodyPr/>
          <a:lstStyle/>
          <a:p>
            <a:pPr eaLnBrk="1" hangingPunct="1"/>
            <a:r>
              <a:rPr lang="en-US" altLang="en-US" b="0" dirty="0" smtClean="0">
                <a:solidFill>
                  <a:schemeClr val="accent1"/>
                </a:solidFill>
                <a:latin typeface="Microsoft Sans Serif" pitchFamily="34" charset="0"/>
              </a:rPr>
              <a:t>Do Hip Protectors Work?</a:t>
            </a:r>
          </a:p>
        </p:txBody>
      </p:sp>
      <p:sp>
        <p:nvSpPr>
          <p:cNvPr id="41988" name="Text Box 4"/>
          <p:cNvSpPr txBox="1">
            <a:spLocks noChangeArrowheads="1"/>
          </p:cNvSpPr>
          <p:nvPr/>
        </p:nvSpPr>
        <p:spPr bwMode="auto">
          <a:xfrm>
            <a:off x="304800" y="6415294"/>
            <a:ext cx="533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pPr>
            <a:r>
              <a:rPr lang="en-US" altLang="en-US" sz="2000" dirty="0">
                <a:latin typeface="Microsoft Sans Serif" pitchFamily="34" charset="0"/>
              </a:rPr>
              <a:t>Parker MJ </a:t>
            </a:r>
            <a:r>
              <a:rPr lang="en-US" altLang="en-US" sz="2000" i="1" dirty="0">
                <a:latin typeface="Microsoft Sans Serif" pitchFamily="34" charset="0"/>
              </a:rPr>
              <a:t>Cochrane Data </a:t>
            </a:r>
            <a:r>
              <a:rPr lang="en-US" altLang="en-US" sz="2000" i="1" dirty="0" err="1">
                <a:latin typeface="Microsoft Sans Serif" pitchFamily="34" charset="0"/>
              </a:rPr>
              <a:t>Syst</a:t>
            </a:r>
            <a:r>
              <a:rPr lang="en-US" altLang="en-US" sz="2000" i="1" dirty="0">
                <a:latin typeface="Microsoft Sans Serif" pitchFamily="34" charset="0"/>
              </a:rPr>
              <a:t> Rev </a:t>
            </a:r>
            <a:r>
              <a:rPr lang="en-US" altLang="en-US" sz="2000" dirty="0">
                <a:latin typeface="Microsoft Sans Serif" pitchFamily="34" charset="0"/>
              </a:rPr>
              <a:t>2005</a:t>
            </a:r>
          </a:p>
        </p:txBody>
      </p:sp>
    </p:spTree>
    <p:extLst>
      <p:ext uri="{BB962C8B-B14F-4D97-AF65-F5344CB8AC3E}">
        <p14:creationId xmlns:p14="http://schemas.microsoft.com/office/powerpoint/2010/main" val="2867287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 Cochrane Review </a:t>
            </a:r>
            <a:r>
              <a:rPr lang="en-US" dirty="0"/>
              <a:t>found </a:t>
            </a:r>
            <a:r>
              <a:rPr lang="en-US" dirty="0" smtClean="0"/>
              <a:t>most </a:t>
            </a:r>
            <a:r>
              <a:rPr lang="en-US" dirty="0"/>
              <a:t>commonly </a:t>
            </a:r>
            <a:r>
              <a:rPr lang="en-US" dirty="0" smtClean="0"/>
              <a:t>used research definition was: </a:t>
            </a:r>
          </a:p>
          <a:p>
            <a:r>
              <a:rPr lang="en-US" dirty="0" smtClean="0"/>
              <a:t>Unintentionally </a:t>
            </a:r>
            <a:r>
              <a:rPr lang="en-US" dirty="0"/>
              <a:t>coming to rest on ground, floor, or other lower </a:t>
            </a:r>
            <a:r>
              <a:rPr lang="en-US" dirty="0" smtClean="0"/>
              <a:t>level; excludes </a:t>
            </a:r>
            <a:r>
              <a:rPr lang="en-US" dirty="0"/>
              <a:t>coming to rest against furniture, wall, or other structure</a:t>
            </a:r>
            <a:r>
              <a:rPr lang="en-US" dirty="0" smtClean="0"/>
              <a:t>.</a:t>
            </a:r>
            <a:endParaRPr lang="en-US" dirty="0"/>
          </a:p>
        </p:txBody>
      </p:sp>
      <p:sp>
        <p:nvSpPr>
          <p:cNvPr id="3" name="Title 2"/>
          <p:cNvSpPr>
            <a:spLocks noGrp="1"/>
          </p:cNvSpPr>
          <p:nvPr>
            <p:ph type="title"/>
          </p:nvPr>
        </p:nvSpPr>
        <p:spPr/>
        <p:txBody>
          <a:bodyPr/>
          <a:lstStyle/>
          <a:p>
            <a:r>
              <a:rPr lang="en-US" dirty="0" smtClean="0"/>
              <a:t>Defining a Fall</a:t>
            </a:r>
            <a:endParaRPr lang="en-US" dirty="0"/>
          </a:p>
        </p:txBody>
      </p:sp>
      <p:sp>
        <p:nvSpPr>
          <p:cNvPr id="4" name="TextBox 3"/>
          <p:cNvSpPr txBox="1"/>
          <p:nvPr/>
        </p:nvSpPr>
        <p:spPr>
          <a:xfrm>
            <a:off x="762000" y="5712798"/>
            <a:ext cx="7848600" cy="646331"/>
          </a:xfrm>
          <a:prstGeom prst="rect">
            <a:avLst/>
          </a:prstGeom>
          <a:noFill/>
        </p:spPr>
        <p:txBody>
          <a:bodyPr wrap="square" rtlCol="0">
            <a:spAutoFit/>
          </a:bodyPr>
          <a:lstStyle/>
          <a:p>
            <a:r>
              <a:rPr lang="en-US" dirty="0" smtClean="0"/>
              <a:t>Buchner et al. Frailty </a:t>
            </a:r>
            <a:r>
              <a:rPr lang="en-US" dirty="0"/>
              <a:t>and Injuries: Cooperative Studies of Intervention Techniques </a:t>
            </a:r>
            <a:r>
              <a:rPr lang="en-US" dirty="0" smtClean="0"/>
              <a:t>trials, J Am </a:t>
            </a:r>
            <a:r>
              <a:rPr lang="en-US" dirty="0" err="1" smtClean="0"/>
              <a:t>Geriatr</a:t>
            </a:r>
            <a:r>
              <a:rPr lang="en-US" dirty="0" smtClean="0"/>
              <a:t> </a:t>
            </a:r>
            <a:r>
              <a:rPr lang="en-US" dirty="0" err="1" smtClean="0"/>
              <a:t>Soc</a:t>
            </a:r>
            <a:r>
              <a:rPr lang="en-US" dirty="0" smtClean="0"/>
              <a:t> 1993</a:t>
            </a:r>
            <a:endParaRPr lang="en-US" dirty="0"/>
          </a:p>
        </p:txBody>
      </p:sp>
    </p:spTree>
    <p:extLst>
      <p:ext uri="{BB962C8B-B14F-4D97-AF65-F5344CB8AC3E}">
        <p14:creationId xmlns:p14="http://schemas.microsoft.com/office/powerpoint/2010/main" val="38019947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gt;&gt; SAFEHIP Wome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18097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descr="&gt;&gt; HipGuard Unisex">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038600"/>
            <a:ext cx="17859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gt;&gt; SAFEHIP Me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1524000"/>
            <a:ext cx="17526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gt;&gt; KPH Wome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800" y="1371600"/>
            <a:ext cx="140811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gt;&gt; CuraMedica Unisex">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4038600"/>
            <a:ext cx="15986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descr="&gt;&gt; KPH Men">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1600200"/>
            <a:ext cx="219075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8" descr="&gt;&gt; HIPS Women">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10200" y="4114800"/>
            <a:ext cx="19621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9" descr="&gt;&gt; HIPS Men">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91400" y="4191000"/>
            <a:ext cx="14017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Text Box 10"/>
          <p:cNvSpPr txBox="1">
            <a:spLocks noChangeArrowheads="1"/>
          </p:cNvSpPr>
          <p:nvPr/>
        </p:nvSpPr>
        <p:spPr bwMode="auto">
          <a:xfrm>
            <a:off x="1371600" y="31242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50000"/>
              </a:spcBef>
            </a:pPr>
            <a:r>
              <a:rPr lang="en-US" altLang="en-US" sz="2800">
                <a:latin typeface="Arial" pitchFamily="34" charset="0"/>
              </a:rPr>
              <a:t>Safehip</a:t>
            </a:r>
          </a:p>
        </p:txBody>
      </p:sp>
      <p:sp>
        <p:nvSpPr>
          <p:cNvPr id="43019" name="Text Box 11"/>
          <p:cNvSpPr txBox="1">
            <a:spLocks noChangeArrowheads="1"/>
          </p:cNvSpPr>
          <p:nvPr/>
        </p:nvSpPr>
        <p:spPr bwMode="auto">
          <a:xfrm>
            <a:off x="3048000" y="5943600"/>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50000"/>
              </a:spcBef>
            </a:pPr>
            <a:r>
              <a:rPr lang="en-US" altLang="en-US" sz="2800">
                <a:latin typeface="Arial" pitchFamily="34" charset="0"/>
              </a:rPr>
              <a:t>HipGuard</a:t>
            </a:r>
          </a:p>
        </p:txBody>
      </p:sp>
      <p:sp>
        <p:nvSpPr>
          <p:cNvPr id="43020" name="Text Box 12"/>
          <p:cNvSpPr txBox="1">
            <a:spLocks noChangeArrowheads="1"/>
          </p:cNvSpPr>
          <p:nvPr/>
        </p:nvSpPr>
        <p:spPr bwMode="auto">
          <a:xfrm>
            <a:off x="6324600" y="3352800"/>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50000"/>
              </a:spcBef>
            </a:pPr>
            <a:r>
              <a:rPr lang="en-US" altLang="en-US" sz="2800">
                <a:latin typeface="Arial" pitchFamily="34" charset="0"/>
              </a:rPr>
              <a:t>KPH</a:t>
            </a:r>
          </a:p>
        </p:txBody>
      </p:sp>
      <p:sp>
        <p:nvSpPr>
          <p:cNvPr id="43021" name="Text Box 13"/>
          <p:cNvSpPr txBox="1">
            <a:spLocks noChangeArrowheads="1"/>
          </p:cNvSpPr>
          <p:nvPr/>
        </p:nvSpPr>
        <p:spPr bwMode="auto">
          <a:xfrm>
            <a:off x="152400" y="59436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50000"/>
              </a:spcBef>
            </a:pPr>
            <a:r>
              <a:rPr lang="en-US" altLang="en-US" sz="2800">
                <a:latin typeface="Arial" pitchFamily="34" charset="0"/>
              </a:rPr>
              <a:t>CuraMedica</a:t>
            </a:r>
          </a:p>
        </p:txBody>
      </p:sp>
      <p:sp>
        <p:nvSpPr>
          <p:cNvPr id="43022" name="Text Box 14"/>
          <p:cNvSpPr txBox="1">
            <a:spLocks noChangeArrowheads="1"/>
          </p:cNvSpPr>
          <p:nvPr/>
        </p:nvSpPr>
        <p:spPr bwMode="auto">
          <a:xfrm>
            <a:off x="1485106" y="381000"/>
            <a:ext cx="6287294"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pPr>
            <a:r>
              <a:rPr lang="en-US" altLang="en-US" sz="3600" b="1" dirty="0">
                <a:solidFill>
                  <a:schemeClr val="accent1"/>
                </a:solidFill>
                <a:latin typeface="Microsoft Sans Serif" pitchFamily="34" charset="0"/>
              </a:rPr>
              <a:t>Hip Protectors – Examples</a:t>
            </a:r>
            <a:r>
              <a:rPr lang="en-US" altLang="en-US" sz="3200" b="1" dirty="0">
                <a:solidFill>
                  <a:schemeClr val="accent1"/>
                </a:solidFill>
                <a:latin typeface="Microsoft Sans Serif" pitchFamily="34" charset="0"/>
              </a:rPr>
              <a:t> </a:t>
            </a:r>
          </a:p>
        </p:txBody>
      </p:sp>
      <p:sp>
        <p:nvSpPr>
          <p:cNvPr id="43023" name="Text Box 15"/>
          <p:cNvSpPr txBox="1">
            <a:spLocks noChangeArrowheads="1"/>
          </p:cNvSpPr>
          <p:nvPr/>
        </p:nvSpPr>
        <p:spPr bwMode="auto">
          <a:xfrm>
            <a:off x="6019800" y="601980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spcBef>
                <a:spcPct val="50000"/>
              </a:spcBef>
            </a:pPr>
            <a:r>
              <a:rPr lang="en-US" altLang="en-US" sz="2800">
                <a:latin typeface="Arial" pitchFamily="34" charset="0"/>
              </a:rPr>
              <a:t>HIPS</a:t>
            </a:r>
          </a:p>
        </p:txBody>
      </p:sp>
      <p:sp>
        <p:nvSpPr>
          <p:cNvPr id="2" name="Footer Placeholder 1"/>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SCHOOL OF -MEDICINE</a:t>
            </a:r>
            <a:endParaRPr lang="en-US">
              <a:solidFill>
                <a:prstClr val="black"/>
              </a:solidFill>
            </a:endParaRPr>
          </a:p>
        </p:txBody>
      </p:sp>
    </p:spTree>
    <p:extLst>
      <p:ext uri="{BB962C8B-B14F-4D97-AF65-F5344CB8AC3E}">
        <p14:creationId xmlns:p14="http://schemas.microsoft.com/office/powerpoint/2010/main" val="32653242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628650" y="1993140"/>
            <a:ext cx="7886700" cy="4351338"/>
          </a:xfrm>
        </p:spPr>
        <p:txBody>
          <a:bodyPr/>
          <a:lstStyle/>
          <a:p>
            <a:pPr eaLnBrk="1" hangingPunct="1"/>
            <a:r>
              <a:rPr lang="en-US" altLang="en-US" dirty="0" smtClean="0">
                <a:latin typeface="Microsoft Sans Serif" pitchFamily="34" charset="0"/>
                <a:cs typeface="Microsoft Sans Serif" pitchFamily="34" charset="0"/>
              </a:rPr>
              <a:t>Study done in Connecticut.</a:t>
            </a:r>
          </a:p>
          <a:p>
            <a:pPr eaLnBrk="1" hangingPunct="1"/>
            <a:r>
              <a:rPr lang="en-US" altLang="en-US" dirty="0" smtClean="0">
                <a:latin typeface="Microsoft Sans Serif" pitchFamily="34" charset="0"/>
                <a:cs typeface="Microsoft Sans Serif" pitchFamily="34" charset="0"/>
              </a:rPr>
              <a:t>Compared </a:t>
            </a:r>
            <a:r>
              <a:rPr lang="en-US" altLang="en-US" dirty="0" smtClean="0">
                <a:latin typeface="Microsoft Sans Serif" pitchFamily="34" charset="0"/>
                <a:cs typeface="Microsoft Sans Serif" pitchFamily="34" charset="0"/>
              </a:rPr>
              <a:t>rate </a:t>
            </a:r>
            <a:r>
              <a:rPr lang="en-US" altLang="en-US" dirty="0" smtClean="0">
                <a:latin typeface="Microsoft Sans Serif" pitchFamily="34" charset="0"/>
                <a:cs typeface="Microsoft Sans Serif" pitchFamily="34" charset="0"/>
              </a:rPr>
              <a:t>of falls with need for medical attention in two areas of CT.</a:t>
            </a:r>
          </a:p>
          <a:p>
            <a:pPr eaLnBrk="1" hangingPunct="1"/>
            <a:r>
              <a:rPr lang="en-US" altLang="en-US" dirty="0" smtClean="0">
                <a:latin typeface="Microsoft Sans Serif" pitchFamily="34" charset="0"/>
                <a:cs typeface="Microsoft Sans Serif" pitchFamily="34" charset="0"/>
              </a:rPr>
              <a:t>Goal was dissemination of fall prevention information</a:t>
            </a:r>
          </a:p>
        </p:txBody>
      </p:sp>
      <p:sp>
        <p:nvSpPr>
          <p:cNvPr id="46083" name="Title 1"/>
          <p:cNvSpPr>
            <a:spLocks noGrp="1"/>
          </p:cNvSpPr>
          <p:nvPr>
            <p:ph type="title"/>
          </p:nvPr>
        </p:nvSpPr>
        <p:spPr>
          <a:xfrm>
            <a:off x="628650" y="365126"/>
            <a:ext cx="8058150" cy="1325563"/>
          </a:xfrm>
          <a:ln/>
        </p:spPr>
        <p:txBody>
          <a:bodyPr>
            <a:normAutofit/>
          </a:bodyPr>
          <a:lstStyle/>
          <a:p>
            <a:pPr eaLnBrk="1" hangingPunct="1"/>
            <a:r>
              <a:rPr lang="en-US" altLang="en-US" sz="3600" dirty="0" smtClean="0">
                <a:latin typeface="Microsoft Sans Serif" pitchFamily="34" charset="0"/>
                <a:cs typeface="Microsoft Sans Serif" pitchFamily="34" charset="0"/>
              </a:rPr>
              <a:t>Effect of Dissemination of </a:t>
            </a:r>
            <a:r>
              <a:rPr lang="en-US" altLang="en-US" sz="3600" dirty="0" smtClean="0">
                <a:latin typeface="Microsoft Sans Serif" pitchFamily="34" charset="0"/>
                <a:cs typeface="Microsoft Sans Serif" pitchFamily="34" charset="0"/>
              </a:rPr>
              <a:t>Evidence in </a:t>
            </a:r>
            <a:r>
              <a:rPr lang="en-US" altLang="en-US" sz="3600" dirty="0" smtClean="0">
                <a:latin typeface="Microsoft Sans Serif" pitchFamily="34" charset="0"/>
                <a:cs typeface="Microsoft Sans Serif" pitchFamily="34" charset="0"/>
              </a:rPr>
              <a:t>Reducing Injuries from Falls</a:t>
            </a:r>
          </a:p>
        </p:txBody>
      </p:sp>
      <p:sp>
        <p:nvSpPr>
          <p:cNvPr id="46084" name="TextBox 3"/>
          <p:cNvSpPr txBox="1">
            <a:spLocks noChangeArrowheads="1"/>
          </p:cNvSpPr>
          <p:nvPr/>
        </p:nvSpPr>
        <p:spPr bwMode="auto">
          <a:xfrm>
            <a:off x="457200" y="6344478"/>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fontAlgn="base" hangingPunct="0">
              <a:spcBef>
                <a:spcPct val="0"/>
              </a:spcBef>
              <a:spcAft>
                <a:spcPct val="0"/>
              </a:spcAft>
            </a:pPr>
            <a:r>
              <a:rPr lang="en-US" altLang="en-US" dirty="0" err="1">
                <a:solidFill>
                  <a:prstClr val="black"/>
                </a:solidFill>
                <a:latin typeface="Microsoft Sans Serif" pitchFamily="34" charset="0"/>
                <a:cs typeface="Microsoft Sans Serif" pitchFamily="34" charset="0"/>
              </a:rPr>
              <a:t>Tinetti</a:t>
            </a:r>
            <a:r>
              <a:rPr lang="en-US" altLang="en-US" dirty="0">
                <a:solidFill>
                  <a:prstClr val="black"/>
                </a:solidFill>
                <a:latin typeface="Microsoft Sans Serif" pitchFamily="34" charset="0"/>
                <a:cs typeface="Microsoft Sans Serif" pitchFamily="34" charset="0"/>
              </a:rPr>
              <a:t> ME et al. NEJM 2008</a:t>
            </a:r>
          </a:p>
        </p:txBody>
      </p:sp>
    </p:spTree>
    <p:extLst>
      <p:ext uri="{BB962C8B-B14F-4D97-AF65-F5344CB8AC3E}">
        <p14:creationId xmlns:p14="http://schemas.microsoft.com/office/powerpoint/2010/main" val="4222584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600200" y="1295400"/>
            <a:ext cx="5578662" cy="5029200"/>
          </a:xfrm>
          <a:noFill/>
        </p:spPr>
      </p:pic>
      <p:sp>
        <p:nvSpPr>
          <p:cNvPr id="47107" name="Title 1"/>
          <p:cNvSpPr>
            <a:spLocks noGrp="1"/>
          </p:cNvSpPr>
          <p:nvPr>
            <p:ph type="title"/>
          </p:nvPr>
        </p:nvSpPr>
        <p:spPr>
          <a:ln/>
        </p:spPr>
        <p:txBody>
          <a:bodyPr/>
          <a:lstStyle/>
          <a:p>
            <a:pPr eaLnBrk="1" hangingPunct="1"/>
            <a:r>
              <a:rPr lang="en-US" altLang="en-US" dirty="0" smtClean="0">
                <a:latin typeface="Microsoft Sans Serif" pitchFamily="34" charset="0"/>
                <a:cs typeface="Microsoft Sans Serif" pitchFamily="34" charset="0"/>
              </a:rPr>
              <a:t>Connecticut Collaborative </a:t>
            </a:r>
            <a:br>
              <a:rPr lang="en-US" altLang="en-US" dirty="0" smtClean="0">
                <a:latin typeface="Microsoft Sans Serif" pitchFamily="34" charset="0"/>
                <a:cs typeface="Microsoft Sans Serif" pitchFamily="34" charset="0"/>
              </a:rPr>
            </a:br>
            <a:r>
              <a:rPr lang="en-US" altLang="en-US" dirty="0" smtClean="0">
                <a:latin typeface="Microsoft Sans Serif" pitchFamily="34" charset="0"/>
                <a:cs typeface="Microsoft Sans Serif" pitchFamily="34" charset="0"/>
              </a:rPr>
              <a:t>for Fall Prevention (CCFP)</a:t>
            </a:r>
          </a:p>
        </p:txBody>
      </p:sp>
    </p:spTree>
    <p:extLst>
      <p:ext uri="{BB962C8B-B14F-4D97-AF65-F5344CB8AC3E}">
        <p14:creationId xmlns:p14="http://schemas.microsoft.com/office/powerpoint/2010/main" val="8391300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304800" y="1371600"/>
            <a:ext cx="8153400" cy="4343400"/>
          </a:xfrm>
        </p:spPr>
        <p:txBody>
          <a:bodyPr/>
          <a:lstStyle/>
          <a:p>
            <a:pPr eaLnBrk="1" hangingPunct="1"/>
            <a:r>
              <a:rPr lang="en-US" altLang="en-US" dirty="0" smtClean="0">
                <a:latin typeface="Microsoft Sans Serif" pitchFamily="34" charset="0"/>
                <a:cs typeface="Microsoft Sans Serif" pitchFamily="34" charset="0"/>
              </a:rPr>
              <a:t>Team used well accepted practice-change interventions including:</a:t>
            </a:r>
          </a:p>
          <a:p>
            <a:pPr lvl="1" eaLnBrk="1" hangingPunct="1"/>
            <a:r>
              <a:rPr lang="en-US" altLang="en-US" dirty="0" smtClean="0">
                <a:latin typeface="Microsoft Sans Serif" pitchFamily="34" charset="0"/>
                <a:cs typeface="Microsoft Sans Serif" pitchFamily="34" charset="0"/>
              </a:rPr>
              <a:t>Media attention (television, radio, and newspaper)</a:t>
            </a:r>
          </a:p>
          <a:p>
            <a:pPr lvl="1" eaLnBrk="1" hangingPunct="1"/>
            <a:r>
              <a:rPr lang="en-US" altLang="en-US" dirty="0" smtClean="0">
                <a:latin typeface="Microsoft Sans Serif" pitchFamily="34" charset="0"/>
                <a:cs typeface="Microsoft Sans Serif" pitchFamily="34" charset="0"/>
              </a:rPr>
              <a:t>Seminars</a:t>
            </a:r>
          </a:p>
          <a:p>
            <a:pPr lvl="1" eaLnBrk="1" hangingPunct="1"/>
            <a:r>
              <a:rPr lang="en-US" altLang="en-US" dirty="0" smtClean="0">
                <a:latin typeface="Microsoft Sans Serif" pitchFamily="34" charset="0"/>
                <a:cs typeface="Microsoft Sans Serif" pitchFamily="34" charset="0"/>
              </a:rPr>
              <a:t>Web sites (e.g., www.fallprevention.org)</a:t>
            </a:r>
          </a:p>
          <a:p>
            <a:pPr lvl="1" eaLnBrk="1" hangingPunct="1"/>
            <a:r>
              <a:rPr lang="en-US" altLang="en-US" dirty="0" smtClean="0">
                <a:latin typeface="Microsoft Sans Serif" pitchFamily="34" charset="0"/>
                <a:cs typeface="Microsoft Sans Serif" pitchFamily="34" charset="0"/>
              </a:rPr>
              <a:t>Posters, brochures, educational materials for patients</a:t>
            </a:r>
          </a:p>
          <a:p>
            <a:pPr lvl="1" eaLnBrk="1" hangingPunct="1"/>
            <a:r>
              <a:rPr lang="en-US" altLang="en-US" dirty="0" smtClean="0">
                <a:latin typeface="Microsoft Sans Serif" pitchFamily="34" charset="0"/>
                <a:cs typeface="Microsoft Sans Serif" pitchFamily="34" charset="0"/>
              </a:rPr>
              <a:t>Advertising on buses to increase awareness</a:t>
            </a:r>
          </a:p>
          <a:p>
            <a:pPr lvl="1" eaLnBrk="1" hangingPunct="1"/>
            <a:r>
              <a:rPr lang="en-US" altLang="en-US" dirty="0" smtClean="0">
                <a:latin typeface="Microsoft Sans Serif" pitchFamily="34" charset="0"/>
                <a:cs typeface="Microsoft Sans Serif" pitchFamily="34" charset="0"/>
              </a:rPr>
              <a:t>Enlistment of opinion leaders to influence colleagues </a:t>
            </a:r>
          </a:p>
          <a:p>
            <a:pPr lvl="1" eaLnBrk="1" hangingPunct="1"/>
            <a:r>
              <a:rPr lang="en-US" altLang="en-US" dirty="0" smtClean="0">
                <a:latin typeface="Microsoft Sans Serif" pitchFamily="34" charset="0"/>
                <a:cs typeface="Microsoft Sans Serif" pitchFamily="34" charset="0"/>
              </a:rPr>
              <a:t>Visits (outreach) to explain evidence-based fall-related practices, provide materials, and demonstrate how to incorporate fall prevention into their practices</a:t>
            </a:r>
            <a:r>
              <a:rPr lang="en-US" altLang="en-US" sz="2200" dirty="0" smtClean="0">
                <a:latin typeface="Microsoft Sans Serif" pitchFamily="34" charset="0"/>
                <a:cs typeface="Microsoft Sans Serif" pitchFamily="34" charset="0"/>
              </a:rPr>
              <a:t>.</a:t>
            </a:r>
          </a:p>
        </p:txBody>
      </p:sp>
      <p:sp>
        <p:nvSpPr>
          <p:cNvPr id="48131" name="Title 1"/>
          <p:cNvSpPr>
            <a:spLocks noGrp="1"/>
          </p:cNvSpPr>
          <p:nvPr>
            <p:ph type="title"/>
          </p:nvPr>
        </p:nvSpPr>
        <p:spPr>
          <a:xfrm>
            <a:off x="628650" y="365127"/>
            <a:ext cx="7886700" cy="854074"/>
          </a:xfrm>
          <a:ln/>
        </p:spPr>
        <p:txBody>
          <a:bodyPr/>
          <a:lstStyle/>
          <a:p>
            <a:pPr eaLnBrk="1" hangingPunct="1"/>
            <a:r>
              <a:rPr lang="en-US" altLang="en-US" dirty="0" smtClean="0">
                <a:latin typeface="Microsoft Sans Serif" pitchFamily="34" charset="0"/>
                <a:cs typeface="Microsoft Sans Serif" pitchFamily="34" charset="0"/>
              </a:rPr>
              <a:t>Practice-Change Intervention</a:t>
            </a:r>
          </a:p>
        </p:txBody>
      </p:sp>
    </p:spTree>
    <p:extLst>
      <p:ext uri="{BB962C8B-B14F-4D97-AF65-F5344CB8AC3E}">
        <p14:creationId xmlns:p14="http://schemas.microsoft.com/office/powerpoint/2010/main" val="6272935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685800" y="1524000"/>
            <a:ext cx="7772400" cy="4267200"/>
          </a:xfrm>
        </p:spPr>
        <p:txBody>
          <a:bodyPr/>
          <a:lstStyle/>
          <a:p>
            <a:pPr eaLnBrk="1" hangingPunct="1"/>
            <a:r>
              <a:rPr lang="en-US" altLang="en-US" dirty="0" smtClean="0">
                <a:latin typeface="Microsoft Sans Serif" pitchFamily="34" charset="0"/>
                <a:cs typeface="Microsoft Sans Serif" pitchFamily="34" charset="0"/>
              </a:rPr>
              <a:t>Before interventions, adjusted rates of serious fall-related injuries (per 1000 person-years</a:t>
            </a:r>
            <a:r>
              <a:rPr lang="en-US" altLang="en-US" dirty="0" smtClean="0">
                <a:latin typeface="Microsoft Sans Serif" pitchFamily="34" charset="0"/>
                <a:cs typeface="Microsoft Sans Serif" pitchFamily="34" charset="0"/>
              </a:rPr>
              <a:t>): </a:t>
            </a:r>
            <a:endParaRPr lang="en-US" altLang="en-US" dirty="0" smtClean="0">
              <a:latin typeface="Microsoft Sans Serif" pitchFamily="34" charset="0"/>
              <a:cs typeface="Microsoft Sans Serif" pitchFamily="34" charset="0"/>
            </a:endParaRPr>
          </a:p>
          <a:p>
            <a:pPr lvl="1" eaLnBrk="1" hangingPunct="1"/>
            <a:r>
              <a:rPr lang="en-US" altLang="en-US" dirty="0" smtClean="0">
                <a:latin typeface="Microsoft Sans Serif" pitchFamily="34" charset="0"/>
                <a:cs typeface="Microsoft Sans Serif" pitchFamily="34" charset="0"/>
              </a:rPr>
              <a:t>31.2 in usual-care region </a:t>
            </a:r>
          </a:p>
          <a:p>
            <a:pPr lvl="1" eaLnBrk="1" hangingPunct="1"/>
            <a:r>
              <a:rPr lang="en-US" altLang="en-US" dirty="0" smtClean="0">
                <a:latin typeface="Microsoft Sans Serif" pitchFamily="34" charset="0"/>
                <a:cs typeface="Microsoft Sans Serif" pitchFamily="34" charset="0"/>
              </a:rPr>
              <a:t>31.9 in the intervention region</a:t>
            </a:r>
          </a:p>
          <a:p>
            <a:pPr eaLnBrk="1" hangingPunct="1"/>
            <a:r>
              <a:rPr lang="en-US" altLang="en-US" dirty="0" smtClean="0">
                <a:latin typeface="Microsoft Sans Serif" pitchFamily="34" charset="0"/>
                <a:cs typeface="Microsoft Sans Serif" pitchFamily="34" charset="0"/>
              </a:rPr>
              <a:t>During evaluation period, adjusted rates were</a:t>
            </a:r>
          </a:p>
          <a:p>
            <a:pPr lvl="1" eaLnBrk="1" hangingPunct="1"/>
            <a:r>
              <a:rPr lang="en-US" altLang="en-US" dirty="0" smtClean="0">
                <a:latin typeface="Microsoft Sans Serif" pitchFamily="34" charset="0"/>
                <a:cs typeface="Microsoft Sans Serif" pitchFamily="34" charset="0"/>
              </a:rPr>
              <a:t>31.4 in usual-care region</a:t>
            </a:r>
          </a:p>
          <a:p>
            <a:pPr lvl="1" eaLnBrk="1" hangingPunct="1"/>
            <a:r>
              <a:rPr lang="en-US" altLang="en-US" dirty="0" smtClean="0">
                <a:latin typeface="Microsoft Sans Serif" pitchFamily="34" charset="0"/>
                <a:cs typeface="Microsoft Sans Serif" pitchFamily="34" charset="0"/>
              </a:rPr>
              <a:t>28.6 in intervention region</a:t>
            </a:r>
          </a:p>
          <a:p>
            <a:pPr eaLnBrk="1" hangingPunct="1"/>
            <a:r>
              <a:rPr lang="en-US" altLang="en-US" dirty="0" smtClean="0">
                <a:latin typeface="Microsoft Sans Serif" pitchFamily="34" charset="0"/>
                <a:cs typeface="Microsoft Sans Serif" pitchFamily="34" charset="0"/>
              </a:rPr>
              <a:t>Adjusted rate ratio, 0.91; (95% Bayesian credibility interval, 0.88 to 0.94). </a:t>
            </a:r>
          </a:p>
        </p:txBody>
      </p:sp>
      <p:sp>
        <p:nvSpPr>
          <p:cNvPr id="49155" name="Title 1"/>
          <p:cNvSpPr>
            <a:spLocks noGrp="1"/>
          </p:cNvSpPr>
          <p:nvPr>
            <p:ph type="title"/>
          </p:nvPr>
        </p:nvSpPr>
        <p:spPr>
          <a:ln/>
        </p:spPr>
        <p:txBody>
          <a:bodyPr/>
          <a:lstStyle/>
          <a:p>
            <a:pPr eaLnBrk="1" hangingPunct="1"/>
            <a:r>
              <a:rPr lang="en-US" altLang="en-US" smtClean="0">
                <a:latin typeface="Microsoft Sans Serif" pitchFamily="34" charset="0"/>
                <a:cs typeface="Microsoft Sans Serif" pitchFamily="34" charset="0"/>
              </a:rPr>
              <a:t>Serious Injury Reduction</a:t>
            </a:r>
          </a:p>
        </p:txBody>
      </p:sp>
    </p:spTree>
    <p:extLst>
      <p:ext uri="{BB962C8B-B14F-4D97-AF65-F5344CB8AC3E}">
        <p14:creationId xmlns:p14="http://schemas.microsoft.com/office/powerpoint/2010/main" val="19624939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a:lstStyle/>
          <a:p>
            <a:pPr eaLnBrk="1" hangingPunct="1"/>
            <a:r>
              <a:rPr lang="en-US" altLang="en-US" dirty="0" smtClean="0">
                <a:latin typeface="Microsoft Sans Serif" pitchFamily="34" charset="0"/>
                <a:cs typeface="Microsoft Sans Serif" pitchFamily="34" charset="0"/>
              </a:rPr>
              <a:t>Between pre-intervention period and evaluation period, rate of fall-related use of medical services</a:t>
            </a:r>
          </a:p>
          <a:p>
            <a:pPr lvl="1" eaLnBrk="1" hangingPunct="1"/>
            <a:r>
              <a:rPr lang="en-US" altLang="en-US" dirty="0" smtClean="0">
                <a:latin typeface="Microsoft Sans Serif" pitchFamily="34" charset="0"/>
                <a:cs typeface="Microsoft Sans Serif" pitchFamily="34" charset="0"/>
              </a:rPr>
              <a:t>Increased from 68.1 to 83.3 per 1000 person-years in the usual-care region</a:t>
            </a:r>
          </a:p>
          <a:p>
            <a:pPr lvl="1" eaLnBrk="1" hangingPunct="1"/>
            <a:r>
              <a:rPr lang="en-US" altLang="en-US" dirty="0" smtClean="0">
                <a:latin typeface="Microsoft Sans Serif" pitchFamily="34" charset="0"/>
                <a:cs typeface="Microsoft Sans Serif" pitchFamily="34" charset="0"/>
              </a:rPr>
              <a:t>Increased from 70.7 to 74.2 in the intervention region</a:t>
            </a:r>
          </a:p>
          <a:p>
            <a:pPr eaLnBrk="1" hangingPunct="1"/>
            <a:r>
              <a:rPr lang="en-US" altLang="en-US" dirty="0" smtClean="0">
                <a:latin typeface="Microsoft Sans Serif" pitchFamily="34" charset="0"/>
                <a:cs typeface="Microsoft Sans Serif" pitchFamily="34" charset="0"/>
              </a:rPr>
              <a:t>Adjusted rate ratio 0.89; (95% credibility interval, 0.86 to 0.92). </a:t>
            </a:r>
          </a:p>
        </p:txBody>
      </p:sp>
      <p:sp>
        <p:nvSpPr>
          <p:cNvPr id="50179" name="Title 1"/>
          <p:cNvSpPr>
            <a:spLocks noGrp="1"/>
          </p:cNvSpPr>
          <p:nvPr>
            <p:ph type="title"/>
          </p:nvPr>
        </p:nvSpPr>
        <p:spPr>
          <a:ln/>
        </p:spPr>
        <p:txBody>
          <a:bodyPr/>
          <a:lstStyle/>
          <a:p>
            <a:pPr eaLnBrk="1" hangingPunct="1"/>
            <a:r>
              <a:rPr lang="en-US" altLang="en-US" smtClean="0">
                <a:latin typeface="Microsoft Sans Serif" pitchFamily="34" charset="0"/>
                <a:cs typeface="Microsoft Sans Serif" pitchFamily="34" charset="0"/>
              </a:rPr>
              <a:t>Use of Medical Services</a:t>
            </a:r>
          </a:p>
        </p:txBody>
      </p:sp>
    </p:spTree>
    <p:extLst>
      <p:ext uri="{BB962C8B-B14F-4D97-AF65-F5344CB8AC3E}">
        <p14:creationId xmlns:p14="http://schemas.microsoft.com/office/powerpoint/2010/main" val="25258005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p:txBody>
          <a:bodyPr/>
          <a:lstStyle/>
          <a:p>
            <a:pPr eaLnBrk="1" hangingPunct="1"/>
            <a:r>
              <a:rPr lang="en-US" altLang="en-US" dirty="0" smtClean="0">
                <a:latin typeface="Microsoft Sans Serif" pitchFamily="34" charset="0"/>
                <a:cs typeface="Microsoft Sans Serif" pitchFamily="34" charset="0"/>
              </a:rPr>
              <a:t>During the evaluation period:</a:t>
            </a:r>
          </a:p>
          <a:p>
            <a:pPr lvl="1" eaLnBrk="1" hangingPunct="1"/>
            <a:r>
              <a:rPr lang="en-US" altLang="en-US" dirty="0" smtClean="0">
                <a:latin typeface="Microsoft Sans Serif" pitchFamily="34" charset="0"/>
                <a:cs typeface="Microsoft Sans Serif" pitchFamily="34" charset="0"/>
              </a:rPr>
              <a:t> Adjusted rate of serious fall-related injuries in intervention region </a:t>
            </a:r>
            <a:r>
              <a:rPr lang="en-US" altLang="en-US" b="1" dirty="0" smtClean="0">
                <a:latin typeface="Microsoft Sans Serif" pitchFamily="34" charset="0"/>
                <a:cs typeface="Microsoft Sans Serif" pitchFamily="34" charset="0"/>
              </a:rPr>
              <a:t>9% lower </a:t>
            </a:r>
            <a:r>
              <a:rPr lang="en-US" altLang="en-US" dirty="0" smtClean="0">
                <a:latin typeface="Microsoft Sans Serif" pitchFamily="34" charset="0"/>
                <a:cs typeface="Microsoft Sans Serif" pitchFamily="34" charset="0"/>
              </a:rPr>
              <a:t>than </a:t>
            </a:r>
            <a:r>
              <a:rPr lang="en-US" altLang="en-US" dirty="0" smtClean="0">
                <a:latin typeface="Microsoft Sans Serif" pitchFamily="34" charset="0"/>
                <a:cs typeface="Microsoft Sans Serif" pitchFamily="34" charset="0"/>
              </a:rPr>
              <a:t>usual-care </a:t>
            </a:r>
            <a:r>
              <a:rPr lang="en-US" altLang="en-US" dirty="0" smtClean="0">
                <a:latin typeface="Microsoft Sans Serif" pitchFamily="34" charset="0"/>
                <a:cs typeface="Microsoft Sans Serif" pitchFamily="34" charset="0"/>
              </a:rPr>
              <a:t>region. </a:t>
            </a:r>
          </a:p>
          <a:p>
            <a:pPr lvl="1" eaLnBrk="1" hangingPunct="1"/>
            <a:r>
              <a:rPr lang="en-US" altLang="en-US" dirty="0" smtClean="0">
                <a:latin typeface="Microsoft Sans Serif" pitchFamily="34" charset="0"/>
                <a:cs typeface="Microsoft Sans Serif" pitchFamily="34" charset="0"/>
              </a:rPr>
              <a:t>Adjusted rate of fall-related use of medical services was </a:t>
            </a:r>
            <a:r>
              <a:rPr lang="en-US" altLang="en-US" b="1" dirty="0" smtClean="0">
                <a:latin typeface="Microsoft Sans Serif" pitchFamily="34" charset="0"/>
                <a:cs typeface="Microsoft Sans Serif" pitchFamily="34" charset="0"/>
              </a:rPr>
              <a:t>11% lower</a:t>
            </a:r>
            <a:r>
              <a:rPr lang="en-US" altLang="en-US" dirty="0" smtClean="0">
                <a:latin typeface="Microsoft Sans Serif" pitchFamily="34" charset="0"/>
                <a:cs typeface="Microsoft Sans Serif" pitchFamily="34" charset="0"/>
              </a:rPr>
              <a:t>. </a:t>
            </a:r>
          </a:p>
          <a:p>
            <a:pPr eaLnBrk="1" hangingPunct="1"/>
            <a:r>
              <a:rPr lang="en-US" altLang="en-US" dirty="0" smtClean="0">
                <a:latin typeface="Microsoft Sans Serif" pitchFamily="34" charset="0"/>
                <a:cs typeface="Microsoft Sans Serif" pitchFamily="34" charset="0"/>
              </a:rPr>
              <a:t>Differences persisted beyond intervention and evaluation periods.</a:t>
            </a:r>
          </a:p>
        </p:txBody>
      </p:sp>
      <p:sp>
        <p:nvSpPr>
          <p:cNvPr id="51203" name="Title 1"/>
          <p:cNvSpPr>
            <a:spLocks noGrp="1"/>
          </p:cNvSpPr>
          <p:nvPr>
            <p:ph type="title"/>
          </p:nvPr>
        </p:nvSpPr>
        <p:spPr>
          <a:ln/>
        </p:spPr>
        <p:txBody>
          <a:bodyPr/>
          <a:lstStyle/>
          <a:p>
            <a:pPr eaLnBrk="1" hangingPunct="1"/>
            <a:r>
              <a:rPr lang="en-US" altLang="en-US" dirty="0" smtClean="0">
                <a:latin typeface="Microsoft Sans Serif" pitchFamily="34" charset="0"/>
                <a:cs typeface="Microsoft Sans Serif" pitchFamily="34" charset="0"/>
              </a:rPr>
              <a:t>Results</a:t>
            </a:r>
          </a:p>
        </p:txBody>
      </p:sp>
    </p:spTree>
    <p:extLst>
      <p:ext uri="{BB962C8B-B14F-4D97-AF65-F5344CB8AC3E}">
        <p14:creationId xmlns:p14="http://schemas.microsoft.com/office/powerpoint/2010/main" val="32513879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p:txBody>
          <a:bodyPr/>
          <a:lstStyle/>
          <a:p>
            <a:pPr eaLnBrk="1" hangingPunct="1"/>
            <a:r>
              <a:rPr lang="en-US" altLang="en-US" dirty="0" smtClean="0">
                <a:latin typeface="Microsoft Sans Serif" pitchFamily="34" charset="0"/>
                <a:cs typeface="Microsoft Sans Serif" pitchFamily="34" charset="0"/>
              </a:rPr>
              <a:t>The 11% relative reduction in use of fall-related medical services translated to approximately </a:t>
            </a:r>
            <a:r>
              <a:rPr lang="en-US" altLang="en-US" u="sng" dirty="0" smtClean="0">
                <a:latin typeface="Microsoft Sans Serif" pitchFamily="34" charset="0"/>
                <a:cs typeface="Microsoft Sans Serif" pitchFamily="34" charset="0"/>
              </a:rPr>
              <a:t>1800</a:t>
            </a:r>
            <a:r>
              <a:rPr lang="en-US" altLang="en-US" dirty="0" smtClean="0">
                <a:latin typeface="Microsoft Sans Serif" pitchFamily="34" charset="0"/>
                <a:cs typeface="Microsoft Sans Serif" pitchFamily="34" charset="0"/>
              </a:rPr>
              <a:t> fewer </a:t>
            </a:r>
            <a:r>
              <a:rPr lang="en-US" altLang="en-US" dirty="0" smtClean="0">
                <a:latin typeface="Microsoft Sans Serif" pitchFamily="34" charset="0"/>
                <a:cs typeface="Microsoft Sans Serif" pitchFamily="34" charset="0"/>
              </a:rPr>
              <a:t>ED visits </a:t>
            </a:r>
            <a:r>
              <a:rPr lang="en-US" altLang="en-US" dirty="0" smtClean="0">
                <a:latin typeface="Microsoft Sans Serif" pitchFamily="34" charset="0"/>
                <a:cs typeface="Microsoft Sans Serif" pitchFamily="34" charset="0"/>
              </a:rPr>
              <a:t>or hospital admissions.</a:t>
            </a:r>
          </a:p>
          <a:p>
            <a:pPr marL="0" indent="0" eaLnBrk="1" hangingPunct="1">
              <a:buNone/>
            </a:pPr>
            <a:endParaRPr lang="en-US" altLang="en-US" dirty="0" smtClean="0">
              <a:latin typeface="Microsoft Sans Serif" pitchFamily="34" charset="0"/>
              <a:cs typeface="Microsoft Sans Serif" pitchFamily="34" charset="0"/>
            </a:endParaRPr>
          </a:p>
          <a:p>
            <a:pPr eaLnBrk="1" hangingPunct="1"/>
            <a:r>
              <a:rPr lang="en-US" altLang="en-US" dirty="0" smtClean="0">
                <a:latin typeface="Microsoft Sans Serif" pitchFamily="34" charset="0"/>
                <a:cs typeface="Microsoft Sans Serif" pitchFamily="34" charset="0"/>
              </a:rPr>
              <a:t>Potential savings of &gt; $21 million in health care costs based on average acute care cost of $12,000 per event.</a:t>
            </a:r>
          </a:p>
        </p:txBody>
      </p:sp>
      <p:sp>
        <p:nvSpPr>
          <p:cNvPr id="52227" name="Title 1"/>
          <p:cNvSpPr>
            <a:spLocks noGrp="1"/>
          </p:cNvSpPr>
          <p:nvPr>
            <p:ph type="title"/>
          </p:nvPr>
        </p:nvSpPr>
        <p:spPr>
          <a:ln/>
        </p:spPr>
        <p:txBody>
          <a:bodyPr/>
          <a:lstStyle/>
          <a:p>
            <a:pPr eaLnBrk="1" hangingPunct="1"/>
            <a:r>
              <a:rPr lang="en-US" altLang="en-US" dirty="0" smtClean="0">
                <a:latin typeface="Microsoft Sans Serif" pitchFamily="34" charset="0"/>
                <a:cs typeface="Microsoft Sans Serif" pitchFamily="34" charset="0"/>
              </a:rPr>
              <a:t>Cost Translation</a:t>
            </a:r>
          </a:p>
        </p:txBody>
      </p:sp>
    </p:spTree>
    <p:extLst>
      <p:ext uri="{BB962C8B-B14F-4D97-AF65-F5344CB8AC3E}">
        <p14:creationId xmlns:p14="http://schemas.microsoft.com/office/powerpoint/2010/main" val="286706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524000" y="1447800"/>
            <a:ext cx="6122412" cy="4648200"/>
          </a:xfrm>
          <a:prstGeom prst="rect">
            <a:avLst/>
          </a:prstGeom>
        </p:spPr>
      </p:pic>
      <p:sp>
        <p:nvSpPr>
          <p:cNvPr id="3" name="Title 2"/>
          <p:cNvSpPr>
            <a:spLocks noGrp="1"/>
          </p:cNvSpPr>
          <p:nvPr>
            <p:ph type="title"/>
          </p:nvPr>
        </p:nvSpPr>
        <p:spPr/>
        <p:txBody>
          <a:bodyPr/>
          <a:lstStyle/>
          <a:p>
            <a:r>
              <a:rPr lang="en-US" dirty="0" smtClean="0"/>
              <a:t>WHO Fall Prevention Model</a:t>
            </a:r>
            <a:endParaRPr lang="en-US" dirty="0"/>
          </a:p>
        </p:txBody>
      </p:sp>
      <p:sp>
        <p:nvSpPr>
          <p:cNvPr id="7" name="TextBox 6"/>
          <p:cNvSpPr txBox="1"/>
          <p:nvPr/>
        </p:nvSpPr>
        <p:spPr>
          <a:xfrm>
            <a:off x="1600200" y="6248400"/>
            <a:ext cx="7848600" cy="369332"/>
          </a:xfrm>
          <a:prstGeom prst="rect">
            <a:avLst/>
          </a:prstGeom>
          <a:noFill/>
        </p:spPr>
        <p:txBody>
          <a:bodyPr wrap="square" rtlCol="0">
            <a:spAutoFit/>
          </a:bodyPr>
          <a:lstStyle/>
          <a:p>
            <a:r>
              <a:rPr lang="en-US" dirty="0" smtClean="0"/>
              <a:t>WHO Global Report on Falls Prevention in Older Age, 2007 </a:t>
            </a:r>
            <a:endParaRPr lang="en-US" dirty="0"/>
          </a:p>
        </p:txBody>
      </p:sp>
    </p:spTree>
    <p:extLst>
      <p:ext uri="{BB962C8B-B14F-4D97-AF65-F5344CB8AC3E}">
        <p14:creationId xmlns:p14="http://schemas.microsoft.com/office/powerpoint/2010/main" val="772955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62000" y="1600200"/>
            <a:ext cx="7543800" cy="4267200"/>
          </a:xfrm>
        </p:spPr>
        <p:txBody>
          <a:bodyPr/>
          <a:lstStyle/>
          <a:p>
            <a:pPr marL="0" indent="0">
              <a:buNone/>
            </a:pPr>
            <a:r>
              <a:rPr lang="en-US" dirty="0">
                <a:latin typeface="Microsoft Sans Serif" panose="020B0604020202020204" pitchFamily="34" charset="0"/>
                <a:cs typeface="Microsoft Sans Serif" panose="020B0604020202020204" pitchFamily="34" charset="0"/>
              </a:rPr>
              <a:t>S</a:t>
            </a:r>
            <a:r>
              <a:rPr lang="en-US" dirty="0" smtClean="0">
                <a:latin typeface="Microsoft Sans Serif" panose="020B0604020202020204" pitchFamily="34" charset="0"/>
                <a:cs typeface="Microsoft Sans Serif" panose="020B0604020202020204" pitchFamily="34" charset="0"/>
              </a:rPr>
              <a:t>ponsored by CDC</a:t>
            </a:r>
          </a:p>
          <a:p>
            <a:endParaRPr lang="en-US" dirty="0"/>
          </a:p>
        </p:txBody>
      </p:sp>
      <p:sp>
        <p:nvSpPr>
          <p:cNvPr id="5" name="Title 4"/>
          <p:cNvSpPr>
            <a:spLocks noGrp="1"/>
          </p:cNvSpPr>
          <p:nvPr>
            <p:ph type="title"/>
          </p:nvPr>
        </p:nvSpPr>
        <p:spPr/>
        <p:txBody>
          <a:bodyPr/>
          <a:lstStyle/>
          <a:p>
            <a:r>
              <a:rPr lang="en-US" sz="3600" dirty="0" smtClean="0"/>
              <a:t>STEADI: Stopping Elderly Accidents, Deaths &amp; Injuries</a:t>
            </a:r>
            <a:endParaRPr lang="en-US" sz="3600" dirty="0"/>
          </a:p>
        </p:txBody>
      </p:sp>
      <p:sp>
        <p:nvSpPr>
          <p:cNvPr id="7" name="Rectangle 6"/>
          <p:cNvSpPr/>
          <p:nvPr/>
        </p:nvSpPr>
        <p:spPr>
          <a:xfrm>
            <a:off x="4267200" y="5715000"/>
            <a:ext cx="4572000" cy="646331"/>
          </a:xfrm>
          <a:prstGeom prst="rect">
            <a:avLst/>
          </a:prstGeom>
        </p:spPr>
        <p:txBody>
          <a:bodyPr>
            <a:spAutoFit/>
          </a:bodyPr>
          <a:lstStyle/>
          <a:p>
            <a:r>
              <a:rPr lang="en-US" dirty="0"/>
              <a:t>http://www.cdc.gov/homeandrecreationalsafety/Falls/steadi/about.html</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653" y="2389954"/>
            <a:ext cx="1371600" cy="309067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054136"/>
            <a:ext cx="1447800" cy="3243072"/>
          </a:xfrm>
          <a:prstGeom prst="rect">
            <a:avLst/>
          </a:prstGeom>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1496419"/>
            <a:ext cx="3124200" cy="414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259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00200"/>
            <a:ext cx="7696200" cy="4267200"/>
          </a:xfrm>
        </p:spPr>
        <p:txBody>
          <a:bodyPr>
            <a:normAutofit lnSpcReduction="10000"/>
          </a:bodyPr>
          <a:lstStyle/>
          <a:p>
            <a:r>
              <a:rPr lang="en-US" dirty="0" smtClean="0"/>
              <a:t>Qualitative study of 477 older adults, average </a:t>
            </a:r>
            <a:r>
              <a:rPr lang="en-US" dirty="0"/>
              <a:t>age was 70 (</a:t>
            </a:r>
            <a:r>
              <a:rPr lang="en-US" dirty="0" smtClean="0"/>
              <a:t>SD=8</a:t>
            </a:r>
            <a:r>
              <a:rPr lang="en-US" dirty="0"/>
              <a:t>, range 55–92) </a:t>
            </a:r>
            <a:r>
              <a:rPr lang="en-US" dirty="0" smtClean="0"/>
              <a:t>years</a:t>
            </a:r>
            <a:endParaRPr lang="en-US" dirty="0"/>
          </a:p>
          <a:p>
            <a:r>
              <a:rPr lang="en-US" dirty="0" smtClean="0"/>
              <a:t>Asked: ‘‘</a:t>
            </a:r>
            <a:r>
              <a:rPr lang="en-US" dirty="0"/>
              <a:t>How would you describe or define a fall</a:t>
            </a:r>
            <a:r>
              <a:rPr lang="en-US" dirty="0" smtClean="0"/>
              <a:t>?’’</a:t>
            </a:r>
          </a:p>
          <a:p>
            <a:r>
              <a:rPr lang="en-US" dirty="0"/>
              <a:t>Most </a:t>
            </a:r>
            <a:r>
              <a:rPr lang="en-US" dirty="0" smtClean="0"/>
              <a:t>commonly, seniors </a:t>
            </a:r>
            <a:r>
              <a:rPr lang="en-US" dirty="0"/>
              <a:t>included motor control (slip, trip, stumble</a:t>
            </a:r>
            <a:r>
              <a:rPr lang="en-US" dirty="0" smtClean="0"/>
              <a:t>), followed </a:t>
            </a:r>
            <a:r>
              <a:rPr lang="en-US" dirty="0"/>
              <a:t>by loss of balance, injury, </a:t>
            </a:r>
            <a:r>
              <a:rPr lang="en-US" dirty="0" smtClean="0"/>
              <a:t>and </a:t>
            </a:r>
            <a:r>
              <a:rPr lang="en-US" dirty="0"/>
              <a:t>obstacles.</a:t>
            </a:r>
          </a:p>
          <a:p>
            <a:r>
              <a:rPr lang="en-US" b="1" u="sng" dirty="0" smtClean="0"/>
              <a:t>KEY POINT</a:t>
            </a:r>
            <a:r>
              <a:rPr lang="en-US" b="1" dirty="0" smtClean="0"/>
              <a:t>: </a:t>
            </a:r>
            <a:r>
              <a:rPr lang="en-US" dirty="0" smtClean="0"/>
              <a:t>Seniors </a:t>
            </a:r>
            <a:r>
              <a:rPr lang="en-US" dirty="0"/>
              <a:t>associated falls with </a:t>
            </a:r>
            <a:r>
              <a:rPr lang="en-US" dirty="0" smtClean="0"/>
              <a:t>antecedents and </a:t>
            </a:r>
            <a:r>
              <a:rPr lang="en-US" dirty="0"/>
              <a:t>consequences, whereas research studies </a:t>
            </a:r>
            <a:r>
              <a:rPr lang="en-US" dirty="0" smtClean="0"/>
              <a:t>focus </a:t>
            </a:r>
            <a:r>
              <a:rPr lang="en-US" dirty="0"/>
              <a:t>mainly on </a:t>
            </a:r>
            <a:r>
              <a:rPr lang="en-US" dirty="0" smtClean="0"/>
              <a:t>description </a:t>
            </a:r>
            <a:r>
              <a:rPr lang="en-US" dirty="0"/>
              <a:t>of </a:t>
            </a:r>
            <a:r>
              <a:rPr lang="en-US" dirty="0" smtClean="0"/>
              <a:t>event</a:t>
            </a:r>
            <a:r>
              <a:rPr lang="en-US" dirty="0"/>
              <a:t>.</a:t>
            </a:r>
          </a:p>
        </p:txBody>
      </p:sp>
      <p:sp>
        <p:nvSpPr>
          <p:cNvPr id="3" name="Title 2"/>
          <p:cNvSpPr>
            <a:spLocks noGrp="1"/>
          </p:cNvSpPr>
          <p:nvPr>
            <p:ph type="title"/>
          </p:nvPr>
        </p:nvSpPr>
        <p:spPr/>
        <p:txBody>
          <a:bodyPr/>
          <a:lstStyle/>
          <a:p>
            <a:r>
              <a:rPr lang="en-US" dirty="0" smtClean="0"/>
              <a:t>Defining a Fall</a:t>
            </a:r>
            <a:endParaRPr lang="en-US" dirty="0"/>
          </a:p>
        </p:txBody>
      </p:sp>
    </p:spTree>
    <p:extLst>
      <p:ext uri="{BB962C8B-B14F-4D97-AF65-F5344CB8AC3E}">
        <p14:creationId xmlns:p14="http://schemas.microsoft.com/office/powerpoint/2010/main" val="31496243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5029200" y="685800"/>
            <a:ext cx="3543300" cy="5500275"/>
          </a:xfrm>
          <a:prstGeom prst="rect">
            <a:avLst/>
          </a:prstGeom>
        </p:spPr>
      </p:pic>
      <p:sp>
        <p:nvSpPr>
          <p:cNvPr id="3" name="Title 2"/>
          <p:cNvSpPr>
            <a:spLocks noGrp="1"/>
          </p:cNvSpPr>
          <p:nvPr>
            <p:ph type="title"/>
          </p:nvPr>
        </p:nvSpPr>
        <p:spPr/>
        <p:txBody>
          <a:bodyPr/>
          <a:lstStyle/>
          <a:p>
            <a:r>
              <a:rPr lang="en-US" dirty="0" smtClean="0"/>
              <a:t>STEADI Toolkit</a:t>
            </a:r>
            <a:endParaRPr lang="en-US" dirty="0"/>
          </a:p>
        </p:txBody>
      </p:sp>
      <p:pic>
        <p:nvPicPr>
          <p:cNvPr id="6" name="Picture 5"/>
          <p:cNvPicPr>
            <a:picLocks noChangeAspect="1"/>
          </p:cNvPicPr>
          <p:nvPr/>
        </p:nvPicPr>
        <p:blipFill>
          <a:blip r:embed="rId3"/>
          <a:stretch>
            <a:fillRect/>
          </a:stretch>
        </p:blipFill>
        <p:spPr>
          <a:xfrm>
            <a:off x="685800" y="1354211"/>
            <a:ext cx="3276600" cy="5096574"/>
          </a:xfrm>
          <a:prstGeom prst="rect">
            <a:avLst/>
          </a:prstGeom>
        </p:spPr>
      </p:pic>
      <p:sp>
        <p:nvSpPr>
          <p:cNvPr id="9" name="TextBox 8"/>
          <p:cNvSpPr txBox="1"/>
          <p:nvPr/>
        </p:nvSpPr>
        <p:spPr>
          <a:xfrm>
            <a:off x="533400" y="6449409"/>
            <a:ext cx="5943600" cy="307777"/>
          </a:xfrm>
          <a:prstGeom prst="rect">
            <a:avLst/>
          </a:prstGeom>
          <a:noFill/>
        </p:spPr>
        <p:txBody>
          <a:bodyPr wrap="square" rtlCol="0">
            <a:spAutoFit/>
          </a:bodyPr>
          <a:lstStyle/>
          <a:p>
            <a:r>
              <a:rPr lang="en-US" sz="1400" dirty="0"/>
              <a:t>http://www.cdc.gov/homeandrecreationalsafety/Falls/steadi/about.html</a:t>
            </a:r>
          </a:p>
        </p:txBody>
      </p:sp>
    </p:spTree>
    <p:extLst>
      <p:ext uri="{BB962C8B-B14F-4D97-AF65-F5344CB8AC3E}">
        <p14:creationId xmlns:p14="http://schemas.microsoft.com/office/powerpoint/2010/main" val="3689605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7467600" cy="4648200"/>
          </a:xfrm>
        </p:spPr>
        <p:txBody>
          <a:bodyPr/>
          <a:lstStyle/>
          <a:p>
            <a:r>
              <a:rPr lang="en-US" dirty="0" smtClean="0">
                <a:latin typeface="Microsoft Sans Serif" panose="020B0604020202020204" pitchFamily="34" charset="0"/>
                <a:cs typeface="Microsoft Sans Serif" panose="020B0604020202020204" pitchFamily="34" charset="0"/>
              </a:rPr>
              <a:t>Falls especially among older adults clearly a public health problem</a:t>
            </a:r>
          </a:p>
          <a:p>
            <a:r>
              <a:rPr lang="en-US" dirty="0" smtClean="0">
                <a:latin typeface="Microsoft Sans Serif" panose="020B0604020202020204" pitchFamily="34" charset="0"/>
                <a:cs typeface="Microsoft Sans Serif" panose="020B0604020202020204" pitchFamily="34" charset="0"/>
              </a:rPr>
              <a:t>Risk factors well described</a:t>
            </a:r>
          </a:p>
          <a:p>
            <a:r>
              <a:rPr lang="en-US" dirty="0" smtClean="0">
                <a:latin typeface="Microsoft Sans Serif" panose="020B0604020202020204" pitchFamily="34" charset="0"/>
                <a:cs typeface="Microsoft Sans Serif" panose="020B0604020202020204" pitchFamily="34" charset="0"/>
              </a:rPr>
              <a:t>Interventions developed and tested</a:t>
            </a:r>
          </a:p>
          <a:p>
            <a:r>
              <a:rPr lang="en-US" dirty="0">
                <a:latin typeface="Microsoft Sans Serif" panose="020B0604020202020204" pitchFamily="34" charset="0"/>
                <a:cs typeface="Microsoft Sans Serif" panose="020B0604020202020204" pitchFamily="34" charset="0"/>
              </a:rPr>
              <a:t>M</a:t>
            </a:r>
            <a:r>
              <a:rPr lang="en-US" dirty="0" smtClean="0">
                <a:latin typeface="Microsoft Sans Serif" panose="020B0604020202020204" pitchFamily="34" charset="0"/>
                <a:cs typeface="Microsoft Sans Serif" panose="020B0604020202020204" pitchFamily="34" charset="0"/>
              </a:rPr>
              <a:t>ajor challenge remains in implementation and dissemination on </a:t>
            </a:r>
            <a:r>
              <a:rPr lang="en-US" dirty="0" smtClean="0">
                <a:latin typeface="Microsoft Sans Serif" panose="020B0604020202020204" pitchFamily="34" charset="0"/>
                <a:cs typeface="Microsoft Sans Serif" panose="020B0604020202020204" pitchFamily="34" charset="0"/>
              </a:rPr>
              <a:t>local, national </a:t>
            </a:r>
            <a:r>
              <a:rPr lang="en-US" dirty="0" smtClean="0">
                <a:latin typeface="Microsoft Sans Serif" panose="020B0604020202020204" pitchFamily="34" charset="0"/>
                <a:cs typeface="Microsoft Sans Serif" panose="020B0604020202020204" pitchFamily="34" charset="0"/>
              </a:rPr>
              <a:t>and global level</a:t>
            </a:r>
          </a:p>
        </p:txBody>
      </p:sp>
      <p:sp>
        <p:nvSpPr>
          <p:cNvPr id="2" name="Title 1"/>
          <p:cNvSpPr>
            <a:spLocks noGrp="1"/>
          </p:cNvSpPr>
          <p:nvPr>
            <p:ph type="title"/>
          </p:nvPr>
        </p:nvSpPr>
        <p:spPr/>
        <p:txBody>
          <a:bodyPr/>
          <a:lstStyle/>
          <a:p>
            <a:r>
              <a:rPr lang="en-US" sz="3600" dirty="0" smtClean="0">
                <a:latin typeface="Microsoft Sans Serif" panose="020B0604020202020204" pitchFamily="34" charset="0"/>
                <a:cs typeface="Microsoft Sans Serif" panose="020B0604020202020204" pitchFamily="34" charset="0"/>
              </a:rPr>
              <a:t>Summary</a:t>
            </a:r>
            <a:endParaRPr lang="en-US" sz="3600" dirty="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68310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ubtitle 4"/>
          <p:cNvSpPr>
            <a:spLocks noGrp="1"/>
          </p:cNvSpPr>
          <p:nvPr>
            <p:ph type="subTitle" idx="1"/>
          </p:nvPr>
        </p:nvSpPr>
        <p:spPr/>
        <p:txBody>
          <a:bodyPr/>
          <a:lstStyle/>
          <a:p>
            <a:endParaRPr lang="en-US" altLang="en-US" smtClean="0"/>
          </a:p>
        </p:txBody>
      </p:sp>
      <p:sp>
        <p:nvSpPr>
          <p:cNvPr id="7170" name="Title 3"/>
          <p:cNvSpPr>
            <a:spLocks noGrp="1"/>
          </p:cNvSpPr>
          <p:nvPr>
            <p:ph type="ctrTitle"/>
          </p:nvPr>
        </p:nvSpPr>
        <p:spPr/>
        <p:txBody>
          <a:bodyPr/>
          <a:lstStyle/>
          <a:p>
            <a:pPr algn="ctr"/>
            <a:r>
              <a:rPr lang="en-US" altLang="en-US" sz="3600" dirty="0" smtClean="0"/>
              <a:t>Determining the Scope of the Problem</a:t>
            </a:r>
          </a:p>
        </p:txBody>
      </p:sp>
    </p:spTree>
    <p:extLst>
      <p:ext uri="{BB962C8B-B14F-4D97-AF65-F5344CB8AC3E}">
        <p14:creationId xmlns:p14="http://schemas.microsoft.com/office/powerpoint/2010/main" val="879876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7569503" cy="613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endParaRPr lang="en-US"/>
          </a:p>
        </p:txBody>
      </p:sp>
      <p:sp>
        <p:nvSpPr>
          <p:cNvPr id="7" name="TextBox 6"/>
          <p:cNvSpPr txBox="1"/>
          <p:nvPr/>
        </p:nvSpPr>
        <p:spPr>
          <a:xfrm>
            <a:off x="5029200" y="6292251"/>
            <a:ext cx="3981091" cy="381000"/>
          </a:xfrm>
          <a:prstGeom prst="rect">
            <a:avLst/>
          </a:prstGeom>
          <a:noFill/>
        </p:spPr>
        <p:txBody>
          <a:bodyPr wrap="square" rtlCol="0">
            <a:spAutoFit/>
          </a:bodyPr>
          <a:lstStyle/>
          <a:p>
            <a:r>
              <a:rPr lang="en-US" dirty="0" smtClean="0"/>
              <a:t>WHO, The Injury Chart Book, 2002</a:t>
            </a:r>
            <a:endParaRPr lang="en-US" dirty="0"/>
          </a:p>
        </p:txBody>
      </p:sp>
    </p:spTree>
    <p:extLst>
      <p:ext uri="{BB962C8B-B14F-4D97-AF65-F5344CB8AC3E}">
        <p14:creationId xmlns:p14="http://schemas.microsoft.com/office/powerpoint/2010/main" val="2287813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447800"/>
            <a:ext cx="6933972" cy="5029200"/>
          </a:xfrm>
        </p:spPr>
      </p:pic>
      <p:sp>
        <p:nvSpPr>
          <p:cNvPr id="2" name="Title 1"/>
          <p:cNvSpPr>
            <a:spLocks noGrp="1"/>
          </p:cNvSpPr>
          <p:nvPr>
            <p:ph type="title"/>
          </p:nvPr>
        </p:nvSpPr>
        <p:spPr>
          <a:xfrm>
            <a:off x="381000" y="207187"/>
            <a:ext cx="7886700" cy="1088213"/>
          </a:xfrm>
        </p:spPr>
        <p:txBody>
          <a:bodyPr/>
          <a:lstStyle/>
          <a:p>
            <a:r>
              <a:rPr lang="en-US" dirty="0" smtClean="0"/>
              <a:t>The Population</a:t>
            </a:r>
            <a:endParaRPr lang="en-US" dirty="0"/>
          </a:p>
        </p:txBody>
      </p:sp>
      <p:sp>
        <p:nvSpPr>
          <p:cNvPr id="3" name="TextBox 2"/>
          <p:cNvSpPr txBox="1"/>
          <p:nvPr/>
        </p:nvSpPr>
        <p:spPr>
          <a:xfrm>
            <a:off x="4191000" y="2741927"/>
            <a:ext cx="1981200" cy="923330"/>
          </a:xfrm>
          <a:prstGeom prst="rect">
            <a:avLst/>
          </a:prstGeom>
          <a:noFill/>
          <a:ln>
            <a:solidFill>
              <a:schemeClr val="tx1"/>
            </a:solidFill>
          </a:ln>
        </p:spPr>
        <p:txBody>
          <a:bodyPr wrap="square" rtlCol="0">
            <a:spAutoFit/>
          </a:bodyPr>
          <a:lstStyle/>
          <a:p>
            <a:r>
              <a:rPr lang="en-US" dirty="0" smtClean="0"/>
              <a:t>Baby Boomers started turning 65 </a:t>
            </a:r>
          </a:p>
          <a:p>
            <a:r>
              <a:rPr lang="en-US" dirty="0" smtClean="0"/>
              <a:t>in 2011</a:t>
            </a:r>
            <a:endParaRPr lang="en-US" dirty="0"/>
          </a:p>
        </p:txBody>
      </p:sp>
      <p:cxnSp>
        <p:nvCxnSpPr>
          <p:cNvPr id="8" name="Straight Arrow Connector 7"/>
          <p:cNvCxnSpPr/>
          <p:nvPr/>
        </p:nvCxnSpPr>
        <p:spPr>
          <a:xfrm>
            <a:off x="6172200" y="3665257"/>
            <a:ext cx="0" cy="1524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0359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457200" y="1752600"/>
            <a:ext cx="8001000" cy="4343400"/>
          </a:xfrm>
        </p:spPr>
        <p:txBody>
          <a:bodyPr/>
          <a:lstStyle/>
          <a:p>
            <a:pPr eaLnBrk="1" hangingPunct="1"/>
            <a:r>
              <a:rPr lang="en-US" altLang="en-US" dirty="0" smtClean="0">
                <a:latin typeface="Microsoft Sans Serif" pitchFamily="34" charset="0"/>
              </a:rPr>
              <a:t>One-third of community-dwelling persons </a:t>
            </a:r>
          </a:p>
          <a:p>
            <a:pPr eaLnBrk="1" hangingPunct="1">
              <a:buFont typeface="Arial" pitchFamily="34" charset="0"/>
              <a:buNone/>
            </a:pPr>
            <a:r>
              <a:rPr lang="en-US" altLang="en-US" dirty="0" smtClean="0">
                <a:latin typeface="Microsoft Sans Serif" pitchFamily="34" charset="0"/>
              </a:rPr>
              <a:t>	age </a:t>
            </a:r>
            <a:r>
              <a:rPr lang="en-US" altLang="en-US" u="sng" dirty="0" smtClean="0">
                <a:latin typeface="Microsoft Sans Serif" pitchFamily="34" charset="0"/>
              </a:rPr>
              <a:t>&gt;</a:t>
            </a:r>
            <a:r>
              <a:rPr lang="en-US" altLang="en-US" dirty="0" smtClean="0">
                <a:latin typeface="Microsoft Sans Serif" pitchFamily="34" charset="0"/>
              </a:rPr>
              <a:t> 65 years, fall each year; </a:t>
            </a:r>
            <a:endParaRPr lang="en-US" altLang="en-US" dirty="0" smtClean="0">
              <a:latin typeface="Microsoft Sans Serif" pitchFamily="34" charset="0"/>
            </a:endParaRPr>
          </a:p>
          <a:p>
            <a:r>
              <a:rPr lang="en-US" altLang="en-US" dirty="0">
                <a:latin typeface="Microsoft Sans Serif" pitchFamily="34" charset="0"/>
              </a:rPr>
              <a:t>L</a:t>
            </a:r>
            <a:r>
              <a:rPr lang="en-US" altLang="en-US" dirty="0" smtClean="0">
                <a:latin typeface="Microsoft Sans Serif" pitchFamily="34" charset="0"/>
              </a:rPr>
              <a:t>ess </a:t>
            </a:r>
            <a:r>
              <a:rPr lang="en-US" altLang="en-US" dirty="0" smtClean="0">
                <a:latin typeface="Microsoft Sans Serif" pitchFamily="34" charset="0"/>
              </a:rPr>
              <a:t>than half talk to </a:t>
            </a:r>
            <a:r>
              <a:rPr lang="en-US" altLang="en-US" dirty="0" smtClean="0">
                <a:latin typeface="Microsoft Sans Serif" pitchFamily="34" charset="0"/>
              </a:rPr>
              <a:t>healthcare provider </a:t>
            </a:r>
            <a:endParaRPr lang="en-US" altLang="en-US" dirty="0" smtClean="0">
              <a:latin typeface="Microsoft Sans Serif" pitchFamily="34" charset="0"/>
            </a:endParaRPr>
          </a:p>
          <a:p>
            <a:pPr eaLnBrk="1" hangingPunct="1"/>
            <a:r>
              <a:rPr lang="en-US" altLang="en-US" dirty="0" smtClean="0">
                <a:latin typeface="Microsoft Sans Serif" pitchFamily="34" charset="0"/>
              </a:rPr>
              <a:t>̴ </a:t>
            </a:r>
            <a:r>
              <a:rPr lang="en-US" altLang="en-US" dirty="0" smtClean="0">
                <a:latin typeface="Microsoft Sans Serif" pitchFamily="34" charset="0"/>
              </a:rPr>
              <a:t>50</a:t>
            </a:r>
            <a:r>
              <a:rPr lang="en-US" altLang="en-US" dirty="0" smtClean="0">
                <a:latin typeface="Microsoft Sans Serif" pitchFamily="34" charset="0"/>
              </a:rPr>
              <a:t>% of cases, falls recurrent  </a:t>
            </a:r>
          </a:p>
          <a:p>
            <a:pPr eaLnBrk="1" hangingPunct="1"/>
            <a:r>
              <a:rPr lang="en-US" altLang="en-US" dirty="0" smtClean="0">
                <a:latin typeface="Microsoft Sans Serif" pitchFamily="34" charset="0"/>
              </a:rPr>
              <a:t>Rates increase </a:t>
            </a:r>
          </a:p>
          <a:p>
            <a:pPr lvl="1" eaLnBrk="1" hangingPunct="1"/>
            <a:r>
              <a:rPr lang="en-US" altLang="en-US" dirty="0" smtClean="0">
                <a:latin typeface="Microsoft Sans Serif" pitchFamily="34" charset="0"/>
              </a:rPr>
              <a:t>With age</a:t>
            </a:r>
          </a:p>
          <a:p>
            <a:pPr lvl="1" eaLnBrk="1" hangingPunct="1"/>
            <a:r>
              <a:rPr lang="en-US" altLang="en-US" dirty="0" smtClean="0">
                <a:latin typeface="Microsoft Sans Serif" pitchFamily="34" charset="0"/>
              </a:rPr>
              <a:t>During the month after hospital discharge</a:t>
            </a:r>
          </a:p>
        </p:txBody>
      </p:sp>
      <p:sp>
        <p:nvSpPr>
          <p:cNvPr id="11267" name="Rectangle 2"/>
          <p:cNvSpPr>
            <a:spLocks noGrp="1" noRot="1" noChangeArrowheads="1"/>
          </p:cNvSpPr>
          <p:nvPr>
            <p:ph type="title"/>
          </p:nvPr>
        </p:nvSpPr>
        <p:spPr>
          <a:ln/>
        </p:spPr>
        <p:txBody>
          <a:bodyPr/>
          <a:lstStyle/>
          <a:p>
            <a:pPr eaLnBrk="1" hangingPunct="1"/>
            <a:r>
              <a:rPr lang="en-US" altLang="en-US" smtClean="0">
                <a:latin typeface="Microsoft Sans Serif" pitchFamily="34" charset="0"/>
              </a:rPr>
              <a:t>Falls Incidence: Community</a:t>
            </a:r>
          </a:p>
        </p:txBody>
      </p:sp>
    </p:spTree>
    <p:extLst>
      <p:ext uri="{BB962C8B-B14F-4D97-AF65-F5344CB8AC3E}">
        <p14:creationId xmlns:p14="http://schemas.microsoft.com/office/powerpoint/2010/main" val="519371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AB">
      <a:dk1>
        <a:srgbClr val="000000"/>
      </a:dk1>
      <a:lt1>
        <a:srgbClr val="FFFFFF"/>
      </a:lt1>
      <a:dk2>
        <a:srgbClr val="44546A"/>
      </a:dk2>
      <a:lt2>
        <a:srgbClr val="E7E6E6"/>
      </a:lt2>
      <a:accent1>
        <a:srgbClr val="1E6B51"/>
      </a:accent1>
      <a:accent2>
        <a:srgbClr val="1F4027"/>
      </a:accent2>
      <a:accent3>
        <a:srgbClr val="80BC08"/>
      </a:accent3>
      <a:accent4>
        <a:srgbClr val="FFD300"/>
      </a:accent4>
      <a:accent5>
        <a:srgbClr val="AA9767"/>
      </a:accent5>
      <a:accent6>
        <a:srgbClr val="808285"/>
      </a:accent6>
      <a:hlink>
        <a:srgbClr val="0563C1"/>
      </a:hlink>
      <a:folHlink>
        <a:srgbClr val="954F72"/>
      </a:folHlink>
    </a:clrScheme>
    <a:fontScheme name="Personalizado 6">
      <a:majorFont>
        <a:latin typeface="Proxima Nova Rg"/>
        <a:ea typeface=""/>
        <a:cs typeface=""/>
      </a:majorFont>
      <a:minorFont>
        <a:latin typeface="Proxima Nova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1029</TotalTime>
  <Words>2104</Words>
  <Application>Microsoft Office PowerPoint</Application>
  <PresentationFormat>On-screen Show (4:3)</PresentationFormat>
  <Paragraphs>289</Paragraphs>
  <Slides>51</Slides>
  <Notes>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5" baseType="lpstr">
      <vt:lpstr>Arial</vt:lpstr>
      <vt:lpstr>Bookshelf Symbol 2</vt:lpstr>
      <vt:lpstr>Calibri</vt:lpstr>
      <vt:lpstr>Garamond</vt:lpstr>
      <vt:lpstr>Geneva</vt:lpstr>
      <vt:lpstr>Microsoft Sans Serif</vt:lpstr>
      <vt:lpstr>MS Reference Sans Serif</vt:lpstr>
      <vt:lpstr>Proxima Nova</vt:lpstr>
      <vt:lpstr>Proxima Nova Rg</vt:lpstr>
      <vt:lpstr>Times New Roman</vt:lpstr>
      <vt:lpstr>Wingdings</vt:lpstr>
      <vt:lpstr>Wingdings 2</vt:lpstr>
      <vt:lpstr>Office Theme</vt:lpstr>
      <vt:lpstr>Microsoft Excel Chart</vt:lpstr>
      <vt:lpstr>Updates in Fall Prevention</vt:lpstr>
      <vt:lpstr>Objectives</vt:lpstr>
      <vt:lpstr>Defining a Fall</vt:lpstr>
      <vt:lpstr>Defining a Fall</vt:lpstr>
      <vt:lpstr>Defining a Fall</vt:lpstr>
      <vt:lpstr>Determining the Scope of the Problem</vt:lpstr>
      <vt:lpstr>PowerPoint Presentation</vt:lpstr>
      <vt:lpstr>The Population</vt:lpstr>
      <vt:lpstr>Falls Incidence: Community</vt:lpstr>
      <vt:lpstr>Falls Morbidity: Community</vt:lpstr>
      <vt:lpstr>PowerPoint Presentation</vt:lpstr>
      <vt:lpstr>Injuries Associated with Falls: Spinal Cord Injury</vt:lpstr>
      <vt:lpstr>Injuries Associated with Falls:  Spinal Cord Injury (SCI)</vt:lpstr>
      <vt:lpstr>Injuries Associated with Falls:  Spinal Cord Injury (SCI)</vt:lpstr>
      <vt:lpstr>Injuries Associated with Falls:  Traumatic Brain Injury (TBI)</vt:lpstr>
      <vt:lpstr>PowerPoint Presentation</vt:lpstr>
      <vt:lpstr>TBI Related ED Visits</vt:lpstr>
      <vt:lpstr>TBI-Related Deaths by Age Group</vt:lpstr>
      <vt:lpstr>Injuries Associated with Falls:  Hip Fracture</vt:lpstr>
      <vt:lpstr>Injuries Associated with Falls:  Hip Fracture</vt:lpstr>
      <vt:lpstr>PowerPoint Presentation</vt:lpstr>
      <vt:lpstr>PowerPoint Presentation</vt:lpstr>
      <vt:lpstr>Death Rates from Unintentional Falls Among Older Adults </vt:lpstr>
      <vt:lpstr>Falls Cost: Community</vt:lpstr>
      <vt:lpstr>Falls Cost: Community</vt:lpstr>
      <vt:lpstr>Falls Cost: Community</vt:lpstr>
      <vt:lpstr>PowerPoint Presentation</vt:lpstr>
      <vt:lpstr>Falls Cost: Community</vt:lpstr>
      <vt:lpstr>Fall Risk Factors : Community</vt:lpstr>
      <vt:lpstr>Occurrence of Falls According to Number of Risk Factors</vt:lpstr>
      <vt:lpstr>Most Common Risk Factors </vt:lpstr>
      <vt:lpstr>Medications and Falls</vt:lpstr>
      <vt:lpstr>PowerPoint Presentation</vt:lpstr>
      <vt:lpstr>Single-intervention Strategies</vt:lpstr>
      <vt:lpstr>Multifactorial Risk Assessment  with Targeted Management</vt:lpstr>
      <vt:lpstr>Recommended Interventions</vt:lpstr>
      <vt:lpstr>Cataract Surgery</vt:lpstr>
      <vt:lpstr>Vitamin D Supplementation</vt:lpstr>
      <vt:lpstr>Do Hip Protectors Work?</vt:lpstr>
      <vt:lpstr>PowerPoint Presentation</vt:lpstr>
      <vt:lpstr>Effect of Dissemination of Evidence in Reducing Injuries from Falls</vt:lpstr>
      <vt:lpstr>Connecticut Collaborative  for Fall Prevention (CCFP)</vt:lpstr>
      <vt:lpstr>Practice-Change Intervention</vt:lpstr>
      <vt:lpstr>Serious Injury Reduction</vt:lpstr>
      <vt:lpstr>Use of Medical Services</vt:lpstr>
      <vt:lpstr>Results</vt:lpstr>
      <vt:lpstr>Cost Translation</vt:lpstr>
      <vt:lpstr>WHO Fall Prevention Model</vt:lpstr>
      <vt:lpstr>STEADI: Stopping Elderly Accidents, Deaths &amp; Injuries</vt:lpstr>
      <vt:lpstr>STEADI Toolkit</vt:lpstr>
      <vt:lpstr>Summary</vt:lpstr>
    </vt:vector>
  </TitlesOfParts>
  <Company>UAB Center for Aging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Falls Among the Older Adult Population: A Public Health Issue</dc:title>
  <dc:creator>Cynthia J. Brown</dc:creator>
  <cp:lastModifiedBy>Brown, Cynthia J (Campus)</cp:lastModifiedBy>
  <cp:revision>81</cp:revision>
  <dcterms:created xsi:type="dcterms:W3CDTF">2014-02-18T02:15:14Z</dcterms:created>
  <dcterms:modified xsi:type="dcterms:W3CDTF">2020-08-20T22:14:22Z</dcterms:modified>
</cp:coreProperties>
</file>