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88" r:id="rId5"/>
  </p:sldMasterIdLst>
  <p:notesMasterIdLst>
    <p:notesMasterId r:id="rId8"/>
  </p:notesMasterIdLst>
  <p:handoutMasterIdLst>
    <p:handoutMasterId r:id="rId9"/>
  </p:handoutMasterIdLst>
  <p:sldIdLst>
    <p:sldId id="357" r:id="rId6"/>
    <p:sldId id="375" r:id="rId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ardi, Yvonne M" initials="LYM" lastIdx="4" clrIdx="0">
    <p:extLst>
      <p:ext uri="{19B8F6BF-5375-455C-9EA6-DF929625EA0E}">
        <p15:presenceInfo xmlns:p15="http://schemas.microsoft.com/office/powerpoint/2012/main" userId="Levardi, Yvonne M" providerId="None"/>
      </p:ext>
    </p:extLst>
  </p:cmAuthor>
  <p:cmAuthor id="2" name="Hardy, Cameron M" initials="HCM" lastIdx="11" clrIdx="1">
    <p:extLst>
      <p:ext uri="{19B8F6BF-5375-455C-9EA6-DF929625EA0E}">
        <p15:presenceInfo xmlns:p15="http://schemas.microsoft.com/office/powerpoint/2012/main" userId="Hardy, Cameron 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06C"/>
    <a:srgbClr val="09436B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05" autoAdjust="0"/>
    <p:restoredTop sz="90116" autoAdjust="0"/>
  </p:normalViewPr>
  <p:slideViewPr>
    <p:cSldViewPr snapToGrid="0" showGuides="1">
      <p:cViewPr varScale="1">
        <p:scale>
          <a:sx n="99" d="100"/>
          <a:sy n="99" d="100"/>
        </p:scale>
        <p:origin x="1590" y="84"/>
      </p:cViewPr>
      <p:guideLst>
        <p:guide orient="horz" pos="2136"/>
        <p:guide pos="2880"/>
      </p:guideLst>
    </p:cSldViewPr>
  </p:slideViewPr>
  <p:outlineViewPr>
    <p:cViewPr>
      <p:scale>
        <a:sx n="33" d="100"/>
        <a:sy n="33" d="100"/>
      </p:scale>
      <p:origin x="0" y="-2946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8568"/>
    </p:cViewPr>
  </p:sorterViewPr>
  <p:notesViewPr>
    <p:cSldViewPr snapToGrid="0">
      <p:cViewPr varScale="1">
        <p:scale>
          <a:sx n="87" d="100"/>
          <a:sy n="87" d="100"/>
        </p:scale>
        <p:origin x="3822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81029D-7352-4FF1-A5A5-6EF47BE42A1A}" type="datetimeFigureOut">
              <a:rPr lang="en-US" smtClean="0"/>
              <a:t>9/27/2019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F2B24-133B-4A3A-8B03-53807B4CA6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5804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834AEF4-D7E7-4F81-B870-705378376AD3}" type="datetimeFigureOut">
              <a:rPr lang="en-US" smtClean="0"/>
              <a:t>9/27/2019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4415555-36F3-400B-AD00-5A250BA150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13686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15555-36F3-400B-AD00-5A250BA1508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357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799" y="4400549"/>
            <a:ext cx="5737485" cy="4226289"/>
          </a:xfrm>
        </p:spPr>
        <p:txBody>
          <a:bodyPr/>
          <a:lstStyle/>
          <a:p>
            <a:r>
              <a:rPr lang="en-US" sz="1100" dirty="0"/>
              <a:t>Since assuming the TOC in 2008, WRPS has worked tirelessly to successfully advance DOE’s high-level waste cleanup mission.</a:t>
            </a:r>
          </a:p>
          <a:p>
            <a:endParaRPr lang="en-US" sz="1100" dirty="0"/>
          </a:p>
          <a:p>
            <a:r>
              <a:rPr lang="en-US" sz="1100" dirty="0"/>
              <a:t>Our 11-year record of performance speaks for itself. Through our strategic management plan, we’ve delivered on the promises outlined a decade ago… increasing tank farms systems efficiency and reliability, reducing risk to workers, and bringing value to our DOE customer by exceeding contractual obligations and expectations.</a:t>
            </a:r>
          </a:p>
          <a:p>
            <a:endParaRPr lang="en-US" sz="1100" dirty="0"/>
          </a:p>
          <a:p>
            <a:r>
              <a:rPr lang="en-US" sz="1100" b="1" dirty="0"/>
              <a:t>1. We dramatically reduced environmental and public risk</a:t>
            </a:r>
          </a:p>
          <a:p>
            <a:r>
              <a:rPr lang="en-US" sz="1100" i="1" dirty="0"/>
              <a:t>Removed 1.3 M gallons from SSTs, completing all retrievals in </a:t>
            </a:r>
            <a:r>
              <a:rPr lang="en-US" sz="1100" dirty="0"/>
              <a:t>C </a:t>
            </a:r>
            <a:r>
              <a:rPr lang="en-US" sz="1100" i="1" dirty="0"/>
              <a:t>Farm. Transferred over 50Mgal of liquid waste from aging single-shell tanks to more robust double-shell tanks without incident.</a:t>
            </a:r>
          </a:p>
          <a:p>
            <a:endParaRPr lang="en-US" sz="1100" dirty="0"/>
          </a:p>
          <a:p>
            <a:r>
              <a:rPr lang="en-US" sz="1100" b="1" dirty="0"/>
              <a:t>2. We vastly improved infrastructure, paving the way for faster, future cleanup</a:t>
            </a:r>
          </a:p>
          <a:p>
            <a:r>
              <a:rPr lang="en-US" sz="1100" i="1" dirty="0"/>
              <a:t>Upgraded facilities/infrastructure, including ventilation </a:t>
            </a:r>
            <a:r>
              <a:rPr lang="en-US" sz="1100" dirty="0"/>
              <a:t>systems </a:t>
            </a:r>
            <a:r>
              <a:rPr lang="en-US" sz="1100" i="1" dirty="0"/>
              <a:t>and evaporator efficiency to support future WTP operations.</a:t>
            </a:r>
          </a:p>
          <a:p>
            <a:endParaRPr lang="en-US" sz="1100" i="1" dirty="0"/>
          </a:p>
          <a:p>
            <a:r>
              <a:rPr lang="en-US" sz="1100" b="1" dirty="0"/>
              <a:t>3. We accelerated efforts to achieve a 24/7 approach to waste disposition</a:t>
            </a:r>
          </a:p>
          <a:p>
            <a:r>
              <a:rPr lang="en-US" sz="1100" i="1" dirty="0"/>
              <a:t>Boosted pace of operations to support the direct feed of low-activity waste to the Waste Treatment Plant. To begin treating waste as soon as practicable, DOE developed a sequenced approach that would treat LAW first by sending it from tank farms directly to WTP.</a:t>
            </a:r>
          </a:p>
          <a:p>
            <a:endParaRPr lang="en-US" sz="1100" i="1" dirty="0"/>
          </a:p>
          <a:p>
            <a:r>
              <a:rPr lang="en-US" sz="1100" b="1" dirty="0"/>
              <a:t>4. We modernized tank operations with innovation and technology</a:t>
            </a:r>
          </a:p>
          <a:p>
            <a:r>
              <a:rPr lang="en-US" sz="1100" i="1" dirty="0"/>
              <a:t>Moved from a clipboard operation with obsolete hardware to consolidation, wireless infrastructure and digital transformation.</a:t>
            </a:r>
            <a:endParaRPr lang="en-US" sz="11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043F61F-74AE-4E9E-84B5-054FF2C454C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307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V="1">
            <a:off x="0" y="6279591"/>
            <a:ext cx="9144000" cy="27432"/>
          </a:xfrm>
          <a:prstGeom prst="rect">
            <a:avLst/>
          </a:prstGeom>
          <a:solidFill>
            <a:srgbClr val="004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2"/>
            <a:ext cx="9144000" cy="2769577"/>
          </a:xfrm>
          <a:prstGeom prst="rect">
            <a:avLst/>
          </a:prstGeom>
          <a:solidFill>
            <a:srgbClr val="0943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998593"/>
            <a:ext cx="6858000" cy="11321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indent="0" algn="ctr">
              <a:spcAft>
                <a:spcPts val="800"/>
              </a:spcAft>
              <a:buNone/>
            </a:pPr>
            <a:r>
              <a:rPr lang="en-US" dirty="0"/>
              <a:t>Click to edit Master subtitle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23220" y="1554211"/>
            <a:ext cx="6697560" cy="95679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87278" y="187753"/>
            <a:ext cx="1351860" cy="1327851"/>
          </a:xfrm>
          <a:prstGeom prst="rect">
            <a:avLst/>
          </a:prstGeom>
        </p:spPr>
      </p:pic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3424239" y="6410327"/>
            <a:ext cx="2393950" cy="2587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 i="1">
                <a:solidFill>
                  <a:srgbClr val="09436B"/>
                </a:solidFill>
              </a:defRPr>
            </a:lvl1pPr>
            <a:lvl2pPr marL="457200" indent="0" algn="ctr">
              <a:buFontTx/>
              <a:buNone/>
              <a:defRPr sz="1200" i="1">
                <a:solidFill>
                  <a:srgbClr val="09436B"/>
                </a:solidFill>
              </a:defRPr>
            </a:lvl2pPr>
            <a:lvl3pPr marL="914400" indent="0" algn="ctr">
              <a:buFontTx/>
              <a:buNone/>
              <a:defRPr sz="1100" i="1">
                <a:solidFill>
                  <a:srgbClr val="09436B"/>
                </a:solidFill>
              </a:defRPr>
            </a:lvl3pPr>
            <a:lvl4pPr marL="1371600" indent="0" algn="ctr">
              <a:buFontTx/>
              <a:buNone/>
              <a:defRPr sz="1050" i="1">
                <a:solidFill>
                  <a:srgbClr val="09436B"/>
                </a:solidFill>
              </a:defRPr>
            </a:lvl4pPr>
            <a:lvl5pPr marL="1828800" indent="0" algn="ctr">
              <a:buFontTx/>
              <a:buNone/>
              <a:defRPr sz="1050" i="1">
                <a:solidFill>
                  <a:srgbClr val="09436B"/>
                </a:solidFill>
              </a:defRPr>
            </a:lvl5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0" y="2593320"/>
            <a:ext cx="9144000" cy="27432"/>
          </a:xfrm>
          <a:prstGeom prst="rect">
            <a:avLst/>
          </a:prstGeom>
          <a:solidFill>
            <a:srgbClr val="7BA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7826" y="2808188"/>
            <a:ext cx="6923174" cy="2190405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3200" b="1">
                <a:solidFill>
                  <a:srgbClr val="09436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5994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ond Title fo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8353" y="91440"/>
            <a:ext cx="6181344" cy="9144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351086"/>
            <a:ext cx="7770087" cy="397032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rgbClr val="09436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6634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2656" y="91440"/>
            <a:ext cx="6181344" cy="9144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378788"/>
            <a:ext cx="3868340" cy="36933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rgbClr val="09436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46729"/>
            <a:ext cx="3868340" cy="968470"/>
          </a:xfrm>
        </p:spPr>
        <p:txBody>
          <a:bodyPr>
            <a:noAutofit/>
          </a:bodyPr>
          <a:lstStyle>
            <a:lvl1pPr>
              <a:buClr>
                <a:schemeClr val="tx1"/>
              </a:buClr>
              <a:defRPr sz="2000"/>
            </a:lvl1pPr>
            <a:lvl2pPr marL="685800" indent="-228600">
              <a:buClr>
                <a:schemeClr val="tx1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1"/>
              </a:buClr>
              <a:buFont typeface="Arial" panose="020B0604020202020204" pitchFamily="34" charset="0"/>
              <a:buChar char="–"/>
              <a:defRPr sz="1600"/>
            </a:lvl3pPr>
            <a:lvl4pPr marL="1600200" indent="-228600">
              <a:buClr>
                <a:srgbClr val="2E75B6"/>
              </a:buClr>
              <a:buFont typeface="Courier New" panose="02070309020205020404" pitchFamily="49" charset="0"/>
              <a:buChar char="o"/>
              <a:defRPr sz="1400"/>
            </a:lvl4pPr>
            <a:lvl5pPr>
              <a:buClr>
                <a:srgbClr val="2E75B6"/>
              </a:buCl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378788"/>
            <a:ext cx="3887391" cy="36933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rgbClr val="09436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46729"/>
            <a:ext cx="3887391" cy="968470"/>
          </a:xfrm>
        </p:spPr>
        <p:txBody>
          <a:bodyPr>
            <a:noAutofit/>
          </a:bodyPr>
          <a:lstStyle>
            <a:lvl1pPr>
              <a:buClr>
                <a:schemeClr val="tx1"/>
              </a:buClr>
              <a:defRPr sz="2000"/>
            </a:lvl1pPr>
            <a:lvl2pPr marL="685800" indent="-228600">
              <a:buClr>
                <a:schemeClr val="tx1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1"/>
              </a:buClr>
              <a:buFont typeface="Arial" panose="020B0604020202020204" pitchFamily="34" charset="0"/>
              <a:buChar char="–"/>
              <a:defRPr sz="1600"/>
            </a:lvl3pPr>
            <a:lvl4pPr marL="1600200" indent="-228600">
              <a:buClr>
                <a:srgbClr val="2E75B6"/>
              </a:buClr>
              <a:buFont typeface="Courier New" panose="02070309020205020404" pitchFamily="49" charset="0"/>
              <a:buChar char="o"/>
              <a:defRPr sz="1400"/>
            </a:lvl4pPr>
            <a:lvl5pPr>
              <a:buClr>
                <a:srgbClr val="2E75B6"/>
              </a:buCl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81213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2656" y="91440"/>
            <a:ext cx="6181344" cy="9144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378788"/>
            <a:ext cx="3887391" cy="36933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rgbClr val="09436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46729"/>
            <a:ext cx="3887391" cy="968470"/>
          </a:xfrm>
        </p:spPr>
        <p:txBody>
          <a:bodyPr>
            <a:noAutofit/>
          </a:bodyPr>
          <a:lstStyle>
            <a:lvl1pPr>
              <a:buClr>
                <a:schemeClr val="tx1"/>
              </a:buClr>
              <a:defRPr sz="2000"/>
            </a:lvl1pPr>
            <a:lvl2pPr marL="685800" indent="-228600">
              <a:buClr>
                <a:schemeClr val="tx1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1"/>
              </a:buClr>
              <a:buFont typeface="Arial" panose="020B0604020202020204" pitchFamily="34" charset="0"/>
              <a:buChar char="–"/>
              <a:defRPr sz="1600"/>
            </a:lvl3pPr>
            <a:lvl4pPr marL="1600200" indent="-228600">
              <a:buClr>
                <a:srgbClr val="2E75B6"/>
              </a:buClr>
              <a:buFont typeface="Courier New" panose="02070309020205020404" pitchFamily="49" charset="0"/>
              <a:buChar char="o"/>
              <a:defRPr sz="1400"/>
            </a:lvl4pPr>
            <a:lvl5pPr>
              <a:buClr>
                <a:srgbClr val="2E75B6"/>
              </a:buCl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197873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2656" y="91440"/>
            <a:ext cx="6181344" cy="9144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378788"/>
            <a:ext cx="3868340" cy="36933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rgbClr val="09436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46729"/>
            <a:ext cx="3868340" cy="968470"/>
          </a:xfrm>
        </p:spPr>
        <p:txBody>
          <a:bodyPr>
            <a:noAutofit/>
          </a:bodyPr>
          <a:lstStyle>
            <a:lvl1pPr>
              <a:buClr>
                <a:schemeClr val="tx1"/>
              </a:buClr>
              <a:defRPr sz="2000"/>
            </a:lvl1pPr>
            <a:lvl2pPr marL="685800" indent="-228600">
              <a:buClr>
                <a:schemeClr val="tx1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1"/>
              </a:buClr>
              <a:buFont typeface="Arial" panose="020B0604020202020204" pitchFamily="34" charset="0"/>
              <a:buChar char="–"/>
              <a:defRPr sz="1600"/>
            </a:lvl3pPr>
            <a:lvl4pPr marL="1600200" indent="-228600">
              <a:buClr>
                <a:srgbClr val="2E75B6"/>
              </a:buClr>
              <a:buFont typeface="Courier New" panose="02070309020205020404" pitchFamily="49" charset="0"/>
              <a:buChar char="o"/>
              <a:defRPr sz="1400"/>
            </a:lvl4pPr>
            <a:lvl5pPr>
              <a:buClr>
                <a:srgbClr val="2E75B6"/>
              </a:buCl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7661295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-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72560" y="6279591"/>
            <a:ext cx="8458200" cy="18288"/>
          </a:xfrm>
          <a:prstGeom prst="rect">
            <a:avLst/>
          </a:prstGeom>
          <a:solidFill>
            <a:srgbClr val="7BA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1085" y="6322784"/>
            <a:ext cx="1459345" cy="425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3164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mult. pres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2"/>
            <a:ext cx="9144000" cy="108472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83" y="359557"/>
            <a:ext cx="2735405" cy="3907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995381"/>
            <a:ext cx="7886700" cy="285273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3600" b="1" dirty="0">
                <a:solidFill>
                  <a:srgbClr val="09436B"/>
                </a:solidFill>
              </a:defRPr>
            </a:lvl1pPr>
          </a:lstStyle>
          <a:p>
            <a:pPr lvl="0" algn="ctr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272560" y="6279591"/>
            <a:ext cx="8458200" cy="18288"/>
          </a:xfrm>
          <a:prstGeom prst="rect">
            <a:avLst/>
          </a:prstGeom>
          <a:solidFill>
            <a:srgbClr val="7BA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272560" y="988825"/>
            <a:ext cx="8458200" cy="18288"/>
          </a:xfrm>
          <a:prstGeom prst="rect">
            <a:avLst/>
          </a:prstGeom>
          <a:solidFill>
            <a:srgbClr val="7BA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1085" y="6322784"/>
            <a:ext cx="1459345" cy="425586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 flipV="1">
            <a:off x="0" y="6279591"/>
            <a:ext cx="9144000" cy="27432"/>
          </a:xfrm>
          <a:prstGeom prst="rect">
            <a:avLst/>
          </a:prstGeom>
          <a:solidFill>
            <a:srgbClr val="004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637943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Break main pres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2039631"/>
            <a:ext cx="7886700" cy="285273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3600" b="1" dirty="0"/>
            </a:lvl1pPr>
          </a:lstStyle>
          <a:p>
            <a:pPr lvl="0" algn="ctr"/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82" y="367689"/>
            <a:ext cx="2646483" cy="378069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272560" y="6279591"/>
            <a:ext cx="8458200" cy="18288"/>
          </a:xfrm>
          <a:prstGeom prst="rect">
            <a:avLst/>
          </a:prstGeom>
          <a:solidFill>
            <a:srgbClr val="7BA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272560" y="988825"/>
            <a:ext cx="8458200" cy="18288"/>
          </a:xfrm>
          <a:prstGeom prst="rect">
            <a:avLst/>
          </a:prstGeom>
          <a:solidFill>
            <a:srgbClr val="7BA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1085" y="6322784"/>
            <a:ext cx="1459345" cy="425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9378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18115"/>
            <a:ext cx="7886700" cy="1079270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 marL="687388" indent="-230188">
              <a:buClr>
                <a:schemeClr val="tx1"/>
              </a:buClr>
              <a:buFont typeface="Courier New" panose="02070309020205020404" pitchFamily="49" charset="0"/>
              <a:buChar char="o"/>
              <a:defRPr/>
            </a:lvl2pPr>
            <a:lvl3pPr marL="1143000" indent="-228600">
              <a:buClr>
                <a:schemeClr val="tx1"/>
              </a:buClr>
              <a:buFont typeface="Arial" panose="020B0604020202020204" pitchFamily="34" charset="0"/>
              <a:buChar char="–"/>
              <a:defRPr/>
            </a:lvl3pPr>
            <a:lvl4pPr marL="1600200" indent="-228600">
              <a:buClr>
                <a:schemeClr val="tx1"/>
              </a:buClr>
              <a:buFont typeface="Courier New" panose="02070309020205020404" pitchFamily="49" charset="0"/>
              <a:buChar char="o"/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970176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V="1">
            <a:off x="0" y="6279591"/>
            <a:ext cx="9144000" cy="27432"/>
          </a:xfrm>
          <a:prstGeom prst="rect">
            <a:avLst/>
          </a:prstGeom>
          <a:solidFill>
            <a:srgbClr val="004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2"/>
            <a:ext cx="9144000" cy="2769577"/>
          </a:xfrm>
          <a:prstGeom prst="rect">
            <a:avLst/>
          </a:prstGeom>
          <a:solidFill>
            <a:srgbClr val="0943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998593"/>
            <a:ext cx="6858000" cy="11321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indent="0" algn="ctr">
              <a:spcAft>
                <a:spcPts val="800"/>
              </a:spcAft>
              <a:buNone/>
            </a:pPr>
            <a:r>
              <a:rPr lang="en-US" dirty="0"/>
              <a:t>Click to edit Master subtitle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23220" y="1554211"/>
            <a:ext cx="6697560" cy="95679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87278" y="187753"/>
            <a:ext cx="1351860" cy="1327851"/>
          </a:xfrm>
          <a:prstGeom prst="rect">
            <a:avLst/>
          </a:prstGeom>
        </p:spPr>
      </p:pic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3424239" y="6410327"/>
            <a:ext cx="2393950" cy="2587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 i="1">
                <a:solidFill>
                  <a:srgbClr val="09436B"/>
                </a:solidFill>
              </a:defRPr>
            </a:lvl1pPr>
            <a:lvl2pPr marL="457200" indent="0" algn="ctr">
              <a:buFontTx/>
              <a:buNone/>
              <a:defRPr sz="1200" i="1">
                <a:solidFill>
                  <a:srgbClr val="09436B"/>
                </a:solidFill>
              </a:defRPr>
            </a:lvl2pPr>
            <a:lvl3pPr marL="914400" indent="0" algn="ctr">
              <a:buFontTx/>
              <a:buNone/>
              <a:defRPr sz="1100" i="1">
                <a:solidFill>
                  <a:srgbClr val="09436B"/>
                </a:solidFill>
              </a:defRPr>
            </a:lvl3pPr>
            <a:lvl4pPr marL="1371600" indent="0" algn="ctr">
              <a:buFontTx/>
              <a:buNone/>
              <a:defRPr sz="1050" i="1">
                <a:solidFill>
                  <a:srgbClr val="09436B"/>
                </a:solidFill>
              </a:defRPr>
            </a:lvl4pPr>
            <a:lvl5pPr marL="1828800" indent="0" algn="ctr">
              <a:buFontTx/>
              <a:buNone/>
              <a:defRPr sz="1050" i="1">
                <a:solidFill>
                  <a:srgbClr val="09436B"/>
                </a:solidFill>
              </a:defRPr>
            </a:lvl5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0" y="2593320"/>
            <a:ext cx="9144000" cy="27432"/>
          </a:xfrm>
          <a:prstGeom prst="rect">
            <a:avLst/>
          </a:prstGeom>
          <a:solidFill>
            <a:srgbClr val="7BA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7826" y="2808188"/>
            <a:ext cx="6923174" cy="2190405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3200" b="1">
                <a:solidFill>
                  <a:srgbClr val="09436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527909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414" y="90808"/>
            <a:ext cx="6183585" cy="91630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9436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18115"/>
            <a:ext cx="7886700" cy="1079270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 marL="687388" indent="-230188">
              <a:buClr>
                <a:schemeClr val="tx1"/>
              </a:buClr>
              <a:buFont typeface="Courier New" panose="02070309020205020404" pitchFamily="49" charset="0"/>
              <a:buChar char="o"/>
              <a:defRPr/>
            </a:lvl2pPr>
            <a:lvl3pPr marL="1143000" indent="-228600">
              <a:buClr>
                <a:schemeClr val="tx1"/>
              </a:buClr>
              <a:buFont typeface="Arial" panose="020B0604020202020204" pitchFamily="34" charset="0"/>
              <a:buChar char="–"/>
              <a:defRPr/>
            </a:lvl3pPr>
            <a:lvl4pPr marL="1600200" indent="-228600">
              <a:buClr>
                <a:schemeClr val="tx1"/>
              </a:buClr>
              <a:buFont typeface="Courier New" panose="02070309020205020404" pitchFamily="49" charset="0"/>
              <a:buChar char="o"/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376408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414" y="90808"/>
            <a:ext cx="6183585" cy="91630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9436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18115"/>
            <a:ext cx="7886700" cy="1079270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 marL="687388" indent="-230188">
              <a:buClr>
                <a:schemeClr val="tx1"/>
              </a:buClr>
              <a:buFont typeface="Courier New" panose="02070309020205020404" pitchFamily="49" charset="0"/>
              <a:buChar char="o"/>
              <a:defRPr/>
            </a:lvl2pPr>
            <a:lvl3pPr marL="1143000" indent="-228600">
              <a:buClr>
                <a:schemeClr val="tx1"/>
              </a:buClr>
              <a:buFont typeface="Arial" panose="020B0604020202020204" pitchFamily="34" charset="0"/>
              <a:buChar char="–"/>
              <a:defRPr/>
            </a:lvl3pPr>
            <a:lvl4pPr marL="1600200" indent="-228600">
              <a:buClr>
                <a:schemeClr val="tx1"/>
              </a:buClr>
              <a:buFont typeface="Courier New" panose="02070309020205020404" pitchFamily="49" charset="0"/>
              <a:buChar char="o"/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918507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&amp; smal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414" y="90808"/>
            <a:ext cx="6183585" cy="91630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18116"/>
            <a:ext cx="7886700" cy="968470"/>
          </a:xfrm>
        </p:spPr>
        <p:txBody>
          <a:bodyPr>
            <a:noAutofit/>
          </a:bodyPr>
          <a:lstStyle>
            <a:lvl1pPr>
              <a:buClrTx/>
              <a:defRPr sz="2000"/>
            </a:lvl1pPr>
            <a:lvl2pPr marL="685800" indent="-228600">
              <a:buClr>
                <a:schemeClr val="tx1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1"/>
              </a:buClr>
              <a:buFont typeface="Arial" panose="020B0604020202020204" pitchFamily="34" charset="0"/>
              <a:buChar char="–"/>
              <a:defRPr sz="1600"/>
            </a:lvl3pPr>
            <a:lvl4pPr marL="1600200" indent="-228600">
              <a:buClr>
                <a:schemeClr val="tx1"/>
              </a:buClr>
              <a:buFont typeface="Courier New" panose="02070309020205020404" pitchFamily="49" charset="0"/>
              <a:buChar char="o"/>
              <a:defRPr sz="1400"/>
            </a:lvl4pPr>
            <a:lvl5pPr>
              <a:buClr>
                <a:schemeClr val="tx1"/>
              </a:buCl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216805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414" y="90808"/>
            <a:ext cx="6183585" cy="91630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18114"/>
            <a:ext cx="7886700" cy="1079270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 marL="685800" indent="-228600">
              <a:buClr>
                <a:schemeClr val="tx1"/>
              </a:buClr>
              <a:buFont typeface="Courier New" panose="02070309020205020404" pitchFamily="49" charset="0"/>
              <a:buChar char="o"/>
              <a:defRPr/>
            </a:lvl2pPr>
            <a:lvl3pPr marL="1257300" indent="-342900">
              <a:buClr>
                <a:schemeClr val="tx1"/>
              </a:buClr>
              <a:buFont typeface="Arial" panose="020B0604020202020204" pitchFamily="34" charset="0"/>
              <a:buChar char="–"/>
              <a:defRPr/>
            </a:lvl3pPr>
            <a:lvl4pPr marL="1600200" indent="-228600">
              <a:buClr>
                <a:srgbClr val="2E75B6"/>
              </a:buClr>
              <a:buFont typeface="Courier New" panose="02070309020205020404" pitchFamily="49" charset="0"/>
              <a:buChar char="o"/>
              <a:defRPr/>
            </a:lvl4pPr>
            <a:lvl5pPr>
              <a:buClr>
                <a:srgbClr val="2E75B6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75773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414" y="90808"/>
            <a:ext cx="6183585" cy="91630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2796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414" y="90808"/>
            <a:ext cx="6183585" cy="91630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278779"/>
            <a:ext cx="3886200" cy="968470"/>
          </a:xfrm>
        </p:spPr>
        <p:txBody>
          <a:bodyPr>
            <a:noAutofit/>
          </a:bodyPr>
          <a:lstStyle>
            <a:lvl1pPr>
              <a:buClrTx/>
              <a:defRPr sz="2000"/>
            </a:lvl1pPr>
            <a:lvl2pPr marL="685800" indent="-228600">
              <a:buClrTx/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Tx/>
              <a:buFont typeface="Arial" panose="020B0604020202020204" pitchFamily="34" charset="0"/>
              <a:buChar char="–"/>
              <a:defRPr sz="1600"/>
            </a:lvl3pPr>
            <a:lvl4pPr marL="1600200" indent="-228600">
              <a:buClr>
                <a:srgbClr val="2E75B6"/>
              </a:buClr>
              <a:buFont typeface="Courier New" panose="02070309020205020404" pitchFamily="49" charset="0"/>
              <a:buChar char="o"/>
              <a:defRPr sz="1400"/>
            </a:lvl4pPr>
            <a:lvl5pPr>
              <a:buClr>
                <a:srgbClr val="2E75B6"/>
              </a:buCl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278779"/>
            <a:ext cx="3886200" cy="968470"/>
          </a:xfrm>
        </p:spPr>
        <p:txBody>
          <a:bodyPr>
            <a:noAutofit/>
          </a:bodyPr>
          <a:lstStyle>
            <a:lvl1pPr>
              <a:buClrTx/>
              <a:defRPr sz="2000"/>
            </a:lvl1pPr>
            <a:lvl2pPr marL="685800" indent="-228600">
              <a:buClrTx/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Tx/>
              <a:buFont typeface="Arial" panose="020B0604020202020204" pitchFamily="34" charset="0"/>
              <a:buChar char="–"/>
              <a:defRPr sz="1600"/>
            </a:lvl3pPr>
            <a:lvl4pPr marL="1600200" indent="-228600">
              <a:buClr>
                <a:srgbClr val="2E75B6"/>
              </a:buClr>
              <a:buFont typeface="Courier New" panose="02070309020205020404" pitchFamily="49" charset="0"/>
              <a:buChar char="o"/>
              <a:defRPr sz="1400"/>
            </a:lvl4pPr>
            <a:lvl5pPr>
              <a:buClr>
                <a:srgbClr val="2E75B6"/>
              </a:buCl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925007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414" y="90808"/>
            <a:ext cx="6183585" cy="91630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278779"/>
            <a:ext cx="3886200" cy="968470"/>
          </a:xfrm>
        </p:spPr>
        <p:txBody>
          <a:bodyPr>
            <a:noAutofit/>
          </a:bodyPr>
          <a:lstStyle>
            <a:lvl1pPr>
              <a:buClrTx/>
              <a:defRPr sz="2000"/>
            </a:lvl1pPr>
            <a:lvl2pPr marL="685800" indent="-228600">
              <a:buClrTx/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Tx/>
              <a:buFont typeface="Arial" panose="020B0604020202020204" pitchFamily="34" charset="0"/>
              <a:buChar char="–"/>
              <a:defRPr sz="1600"/>
            </a:lvl3pPr>
            <a:lvl4pPr marL="1600200" indent="-228600">
              <a:buClr>
                <a:srgbClr val="2E75B6"/>
              </a:buClr>
              <a:buFont typeface="Courier New" panose="02070309020205020404" pitchFamily="49" charset="0"/>
              <a:buChar char="o"/>
              <a:defRPr sz="1400"/>
            </a:lvl4pPr>
            <a:lvl5pPr>
              <a:buClr>
                <a:srgbClr val="2E75B6"/>
              </a:buCl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3304321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414" y="90808"/>
            <a:ext cx="6183585" cy="91630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278779"/>
            <a:ext cx="3886200" cy="968470"/>
          </a:xfrm>
        </p:spPr>
        <p:txBody>
          <a:bodyPr>
            <a:noAutofit/>
          </a:bodyPr>
          <a:lstStyle>
            <a:lvl1pPr>
              <a:buClrTx/>
              <a:defRPr sz="2000"/>
            </a:lvl1pPr>
            <a:lvl2pPr marL="685800" indent="-228600">
              <a:buClrTx/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Tx/>
              <a:buFont typeface="Arial" panose="020B0604020202020204" pitchFamily="34" charset="0"/>
              <a:buChar char="–"/>
              <a:defRPr sz="1600"/>
            </a:lvl3pPr>
            <a:lvl4pPr marL="1600200" indent="-228600">
              <a:buClr>
                <a:srgbClr val="2E75B6"/>
              </a:buClr>
              <a:buFont typeface="Courier New" panose="02070309020205020404" pitchFamily="49" charset="0"/>
              <a:buChar char="o"/>
              <a:defRPr sz="1400"/>
            </a:lvl4pPr>
            <a:lvl5pPr>
              <a:buClr>
                <a:srgbClr val="2E75B6"/>
              </a:buCl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4080935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o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8353" y="91440"/>
            <a:ext cx="6181344" cy="9144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351088"/>
            <a:ext cx="7770087" cy="397032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rgbClr val="09436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46729"/>
            <a:ext cx="7770087" cy="968470"/>
          </a:xfrm>
        </p:spPr>
        <p:txBody>
          <a:bodyPr>
            <a:noAutofit/>
          </a:bodyPr>
          <a:lstStyle>
            <a:lvl1pPr>
              <a:buClr>
                <a:schemeClr val="tx1"/>
              </a:buClr>
              <a:defRPr sz="2000"/>
            </a:lvl1pPr>
            <a:lvl2pPr marL="685800" indent="-228600">
              <a:buClr>
                <a:schemeClr val="tx1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1"/>
              </a:buClr>
              <a:buFont typeface="Arial" panose="020B0604020202020204" pitchFamily="34" charset="0"/>
              <a:buChar char="–"/>
              <a:defRPr sz="1600"/>
            </a:lvl3pPr>
            <a:lvl4pPr marL="1600200" indent="-228600">
              <a:buClr>
                <a:srgbClr val="2E75B6"/>
              </a:buClr>
              <a:buFont typeface="Courier New" panose="02070309020205020404" pitchFamily="49" charset="0"/>
              <a:buChar char="o"/>
              <a:defRPr sz="1400"/>
            </a:lvl4pPr>
            <a:lvl5pPr>
              <a:buClr>
                <a:srgbClr val="2E75B6"/>
              </a:buCl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651372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ond Title fo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8353" y="91440"/>
            <a:ext cx="6181344" cy="9144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351086"/>
            <a:ext cx="7770087" cy="397032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rgbClr val="09436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948792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2656" y="91440"/>
            <a:ext cx="6181344" cy="9144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378788"/>
            <a:ext cx="3868340" cy="36933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rgbClr val="09436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46729"/>
            <a:ext cx="3868340" cy="968470"/>
          </a:xfrm>
        </p:spPr>
        <p:txBody>
          <a:bodyPr>
            <a:noAutofit/>
          </a:bodyPr>
          <a:lstStyle>
            <a:lvl1pPr>
              <a:buClr>
                <a:schemeClr val="tx1"/>
              </a:buClr>
              <a:defRPr sz="2000"/>
            </a:lvl1pPr>
            <a:lvl2pPr marL="685800" indent="-228600">
              <a:buClr>
                <a:schemeClr val="tx1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1"/>
              </a:buClr>
              <a:buFont typeface="Arial" panose="020B0604020202020204" pitchFamily="34" charset="0"/>
              <a:buChar char="–"/>
              <a:defRPr sz="1600"/>
            </a:lvl3pPr>
            <a:lvl4pPr marL="1600200" indent="-228600">
              <a:buClr>
                <a:srgbClr val="2E75B6"/>
              </a:buClr>
              <a:buFont typeface="Courier New" panose="02070309020205020404" pitchFamily="49" charset="0"/>
              <a:buChar char="o"/>
              <a:defRPr sz="1400"/>
            </a:lvl4pPr>
            <a:lvl5pPr>
              <a:buClr>
                <a:srgbClr val="2E75B6"/>
              </a:buCl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378788"/>
            <a:ext cx="3887391" cy="36933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rgbClr val="09436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46729"/>
            <a:ext cx="3887391" cy="968470"/>
          </a:xfrm>
        </p:spPr>
        <p:txBody>
          <a:bodyPr>
            <a:noAutofit/>
          </a:bodyPr>
          <a:lstStyle>
            <a:lvl1pPr>
              <a:buClr>
                <a:schemeClr val="tx1"/>
              </a:buClr>
              <a:defRPr sz="2000"/>
            </a:lvl1pPr>
            <a:lvl2pPr marL="685800" indent="-228600">
              <a:buClr>
                <a:schemeClr val="tx1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1"/>
              </a:buClr>
              <a:buFont typeface="Arial" panose="020B0604020202020204" pitchFamily="34" charset="0"/>
              <a:buChar char="–"/>
              <a:defRPr sz="1600"/>
            </a:lvl3pPr>
            <a:lvl4pPr marL="1600200" indent="-228600">
              <a:buClr>
                <a:srgbClr val="2E75B6"/>
              </a:buClr>
              <a:buFont typeface="Courier New" panose="02070309020205020404" pitchFamily="49" charset="0"/>
              <a:buChar char="o"/>
              <a:defRPr sz="1400"/>
            </a:lvl4pPr>
            <a:lvl5pPr>
              <a:buClr>
                <a:srgbClr val="2E75B6"/>
              </a:buCl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561041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2656" y="91440"/>
            <a:ext cx="6181344" cy="9144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378788"/>
            <a:ext cx="3887391" cy="36933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rgbClr val="09436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46729"/>
            <a:ext cx="3887391" cy="968470"/>
          </a:xfrm>
        </p:spPr>
        <p:txBody>
          <a:bodyPr>
            <a:noAutofit/>
          </a:bodyPr>
          <a:lstStyle>
            <a:lvl1pPr>
              <a:buClr>
                <a:schemeClr val="tx1"/>
              </a:buClr>
              <a:defRPr sz="2000"/>
            </a:lvl1pPr>
            <a:lvl2pPr marL="685800" indent="-228600">
              <a:buClr>
                <a:schemeClr val="tx1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1"/>
              </a:buClr>
              <a:buFont typeface="Arial" panose="020B0604020202020204" pitchFamily="34" charset="0"/>
              <a:buChar char="–"/>
              <a:defRPr sz="1600"/>
            </a:lvl3pPr>
            <a:lvl4pPr marL="1600200" indent="-228600">
              <a:buClr>
                <a:srgbClr val="2E75B6"/>
              </a:buClr>
              <a:buFont typeface="Courier New" panose="02070309020205020404" pitchFamily="49" charset="0"/>
              <a:buChar char="o"/>
              <a:defRPr sz="1400"/>
            </a:lvl4pPr>
            <a:lvl5pPr>
              <a:buClr>
                <a:srgbClr val="2E75B6"/>
              </a:buCl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350296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&amp; smal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414" y="90808"/>
            <a:ext cx="6183585" cy="91630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18116"/>
            <a:ext cx="7886700" cy="968470"/>
          </a:xfrm>
        </p:spPr>
        <p:txBody>
          <a:bodyPr>
            <a:noAutofit/>
          </a:bodyPr>
          <a:lstStyle>
            <a:lvl1pPr>
              <a:buClrTx/>
              <a:defRPr sz="2000"/>
            </a:lvl1pPr>
            <a:lvl2pPr marL="685800" indent="-228600">
              <a:buClr>
                <a:schemeClr val="tx1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1"/>
              </a:buClr>
              <a:buFont typeface="Arial" panose="020B0604020202020204" pitchFamily="34" charset="0"/>
              <a:buChar char="–"/>
              <a:defRPr sz="1600"/>
            </a:lvl3pPr>
            <a:lvl4pPr marL="1600200" indent="-228600">
              <a:buClr>
                <a:schemeClr val="tx1"/>
              </a:buClr>
              <a:buFont typeface="Courier New" panose="02070309020205020404" pitchFamily="49" charset="0"/>
              <a:buChar char="o"/>
              <a:defRPr sz="1400"/>
            </a:lvl4pPr>
            <a:lvl5pPr>
              <a:buClr>
                <a:schemeClr val="tx1"/>
              </a:buCl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028811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2656" y="91440"/>
            <a:ext cx="6181344" cy="9144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378788"/>
            <a:ext cx="3868340" cy="36933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rgbClr val="09436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46729"/>
            <a:ext cx="3868340" cy="968470"/>
          </a:xfrm>
        </p:spPr>
        <p:txBody>
          <a:bodyPr>
            <a:noAutofit/>
          </a:bodyPr>
          <a:lstStyle>
            <a:lvl1pPr>
              <a:buClr>
                <a:schemeClr val="tx1"/>
              </a:buClr>
              <a:defRPr sz="2000"/>
            </a:lvl1pPr>
            <a:lvl2pPr marL="685800" indent="-228600">
              <a:buClr>
                <a:schemeClr val="tx1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1"/>
              </a:buClr>
              <a:buFont typeface="Arial" panose="020B0604020202020204" pitchFamily="34" charset="0"/>
              <a:buChar char="–"/>
              <a:defRPr sz="1600"/>
            </a:lvl3pPr>
            <a:lvl4pPr marL="1600200" indent="-228600">
              <a:buClr>
                <a:srgbClr val="2E75B6"/>
              </a:buClr>
              <a:buFont typeface="Courier New" panose="02070309020205020404" pitchFamily="49" charset="0"/>
              <a:buChar char="o"/>
              <a:defRPr sz="1400"/>
            </a:lvl4pPr>
            <a:lvl5pPr>
              <a:buClr>
                <a:srgbClr val="2E75B6"/>
              </a:buCl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8643873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-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72560" y="6279591"/>
            <a:ext cx="8458200" cy="18288"/>
          </a:xfrm>
          <a:prstGeom prst="rect">
            <a:avLst/>
          </a:prstGeom>
          <a:solidFill>
            <a:srgbClr val="7BA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1085" y="6322784"/>
            <a:ext cx="1459345" cy="425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5464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mult. pres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2"/>
            <a:ext cx="9144000" cy="108472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83" y="359557"/>
            <a:ext cx="2735405" cy="3907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995381"/>
            <a:ext cx="7886700" cy="285273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3600" b="1" dirty="0">
                <a:solidFill>
                  <a:srgbClr val="09436B"/>
                </a:solidFill>
              </a:defRPr>
            </a:lvl1pPr>
          </a:lstStyle>
          <a:p>
            <a:pPr lvl="0" algn="ctr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272560" y="6279591"/>
            <a:ext cx="8458200" cy="18288"/>
          </a:xfrm>
          <a:prstGeom prst="rect">
            <a:avLst/>
          </a:prstGeom>
          <a:solidFill>
            <a:srgbClr val="7BA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272560" y="988825"/>
            <a:ext cx="8458200" cy="18288"/>
          </a:xfrm>
          <a:prstGeom prst="rect">
            <a:avLst/>
          </a:prstGeom>
          <a:solidFill>
            <a:srgbClr val="7BA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1085" y="6322784"/>
            <a:ext cx="1459345" cy="425586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 flipV="1">
            <a:off x="0" y="6279591"/>
            <a:ext cx="9144000" cy="27432"/>
          </a:xfrm>
          <a:prstGeom prst="rect">
            <a:avLst/>
          </a:prstGeom>
          <a:solidFill>
            <a:srgbClr val="004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512986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Break main pres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2039631"/>
            <a:ext cx="7886700" cy="285273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3600" b="1" dirty="0"/>
            </a:lvl1pPr>
          </a:lstStyle>
          <a:p>
            <a:pPr lvl="0" algn="ctr"/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82" y="367689"/>
            <a:ext cx="2646483" cy="378069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272560" y="6279591"/>
            <a:ext cx="8458200" cy="18288"/>
          </a:xfrm>
          <a:prstGeom prst="rect">
            <a:avLst/>
          </a:prstGeom>
          <a:solidFill>
            <a:srgbClr val="7BA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272560" y="988825"/>
            <a:ext cx="8458200" cy="18288"/>
          </a:xfrm>
          <a:prstGeom prst="rect">
            <a:avLst/>
          </a:prstGeom>
          <a:solidFill>
            <a:srgbClr val="7BA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1085" y="6322784"/>
            <a:ext cx="1459345" cy="425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14797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18115"/>
            <a:ext cx="7886700" cy="1079270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 marL="687388" indent="-230188">
              <a:buClr>
                <a:schemeClr val="tx1"/>
              </a:buClr>
              <a:buFont typeface="Courier New" panose="02070309020205020404" pitchFamily="49" charset="0"/>
              <a:buChar char="o"/>
              <a:defRPr/>
            </a:lvl2pPr>
            <a:lvl3pPr marL="1143000" indent="-228600">
              <a:buClr>
                <a:schemeClr val="tx1"/>
              </a:buClr>
              <a:buFont typeface="Arial" panose="020B0604020202020204" pitchFamily="34" charset="0"/>
              <a:buChar char="–"/>
              <a:defRPr/>
            </a:lvl3pPr>
            <a:lvl4pPr marL="1600200" indent="-228600">
              <a:buClr>
                <a:schemeClr val="tx1"/>
              </a:buClr>
              <a:buFont typeface="Courier New" panose="02070309020205020404" pitchFamily="49" charset="0"/>
              <a:buChar char="o"/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1233539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139148" y="347870"/>
            <a:ext cx="8816009" cy="7851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82" y="158835"/>
            <a:ext cx="2646483" cy="378069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272560" y="540960"/>
            <a:ext cx="8458200" cy="18288"/>
          </a:xfrm>
          <a:prstGeom prst="rect">
            <a:avLst/>
          </a:prstGeom>
          <a:solidFill>
            <a:srgbClr val="7BA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50921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414" y="90808"/>
            <a:ext cx="6183585" cy="91630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18114"/>
            <a:ext cx="7886700" cy="1079270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 marL="685800" indent="-228600">
              <a:buClr>
                <a:schemeClr val="tx1"/>
              </a:buClr>
              <a:buFont typeface="Courier New" panose="02070309020205020404" pitchFamily="49" charset="0"/>
              <a:buChar char="o"/>
              <a:defRPr/>
            </a:lvl2pPr>
            <a:lvl3pPr marL="1257300" indent="-342900">
              <a:buClr>
                <a:schemeClr val="tx1"/>
              </a:buClr>
              <a:buFont typeface="Arial" panose="020B0604020202020204" pitchFamily="34" charset="0"/>
              <a:buChar char="–"/>
              <a:defRPr/>
            </a:lvl3pPr>
            <a:lvl4pPr marL="1600200" indent="-228600">
              <a:buClr>
                <a:srgbClr val="2E75B6"/>
              </a:buClr>
              <a:buFont typeface="Courier New" panose="02070309020205020404" pitchFamily="49" charset="0"/>
              <a:buChar char="o"/>
              <a:defRPr/>
            </a:lvl4pPr>
            <a:lvl5pPr>
              <a:buClr>
                <a:srgbClr val="2E75B6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71761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414" y="125976"/>
            <a:ext cx="6183585" cy="91630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502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414" y="90808"/>
            <a:ext cx="6183585" cy="91630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278779"/>
            <a:ext cx="3886200" cy="968470"/>
          </a:xfrm>
        </p:spPr>
        <p:txBody>
          <a:bodyPr>
            <a:noAutofit/>
          </a:bodyPr>
          <a:lstStyle>
            <a:lvl1pPr>
              <a:buClrTx/>
              <a:defRPr sz="2000"/>
            </a:lvl1pPr>
            <a:lvl2pPr marL="685800" indent="-228600">
              <a:buClrTx/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Tx/>
              <a:buFont typeface="Arial" panose="020B0604020202020204" pitchFamily="34" charset="0"/>
              <a:buChar char="–"/>
              <a:defRPr sz="1600"/>
            </a:lvl3pPr>
            <a:lvl4pPr marL="1600200" indent="-228600">
              <a:buClr>
                <a:srgbClr val="2E75B6"/>
              </a:buClr>
              <a:buFont typeface="Courier New" panose="02070309020205020404" pitchFamily="49" charset="0"/>
              <a:buChar char="o"/>
              <a:defRPr sz="1400"/>
            </a:lvl4pPr>
            <a:lvl5pPr>
              <a:buClr>
                <a:srgbClr val="2E75B6"/>
              </a:buCl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278779"/>
            <a:ext cx="3886200" cy="968470"/>
          </a:xfrm>
        </p:spPr>
        <p:txBody>
          <a:bodyPr>
            <a:noAutofit/>
          </a:bodyPr>
          <a:lstStyle>
            <a:lvl1pPr>
              <a:buClrTx/>
              <a:defRPr sz="2000"/>
            </a:lvl1pPr>
            <a:lvl2pPr marL="685800" indent="-228600">
              <a:buClrTx/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Tx/>
              <a:buFont typeface="Arial" panose="020B0604020202020204" pitchFamily="34" charset="0"/>
              <a:buChar char="–"/>
              <a:defRPr sz="1600"/>
            </a:lvl3pPr>
            <a:lvl4pPr marL="1600200" indent="-228600">
              <a:buClr>
                <a:srgbClr val="2E75B6"/>
              </a:buClr>
              <a:buFont typeface="Courier New" panose="02070309020205020404" pitchFamily="49" charset="0"/>
              <a:buChar char="o"/>
              <a:defRPr sz="1400"/>
            </a:lvl4pPr>
            <a:lvl5pPr>
              <a:buClr>
                <a:srgbClr val="2E75B6"/>
              </a:buCl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380050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414" y="90808"/>
            <a:ext cx="6183585" cy="91630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278779"/>
            <a:ext cx="3886200" cy="968470"/>
          </a:xfrm>
        </p:spPr>
        <p:txBody>
          <a:bodyPr>
            <a:noAutofit/>
          </a:bodyPr>
          <a:lstStyle>
            <a:lvl1pPr>
              <a:buClrTx/>
              <a:defRPr sz="2000"/>
            </a:lvl1pPr>
            <a:lvl2pPr marL="685800" indent="-228600">
              <a:buClrTx/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Tx/>
              <a:buFont typeface="Arial" panose="020B0604020202020204" pitchFamily="34" charset="0"/>
              <a:buChar char="–"/>
              <a:defRPr sz="1600"/>
            </a:lvl3pPr>
            <a:lvl4pPr marL="1600200" indent="-228600">
              <a:buClr>
                <a:srgbClr val="2E75B6"/>
              </a:buClr>
              <a:buFont typeface="Courier New" panose="02070309020205020404" pitchFamily="49" charset="0"/>
              <a:buChar char="o"/>
              <a:defRPr sz="1400"/>
            </a:lvl4pPr>
            <a:lvl5pPr>
              <a:buClr>
                <a:srgbClr val="2E75B6"/>
              </a:buCl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84802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414" y="90808"/>
            <a:ext cx="6183585" cy="91630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278779"/>
            <a:ext cx="3886200" cy="968470"/>
          </a:xfrm>
        </p:spPr>
        <p:txBody>
          <a:bodyPr>
            <a:noAutofit/>
          </a:bodyPr>
          <a:lstStyle>
            <a:lvl1pPr>
              <a:buClrTx/>
              <a:defRPr sz="2000"/>
            </a:lvl1pPr>
            <a:lvl2pPr marL="685800" indent="-228600">
              <a:buClrTx/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Tx/>
              <a:buFont typeface="Arial" panose="020B0604020202020204" pitchFamily="34" charset="0"/>
              <a:buChar char="–"/>
              <a:defRPr sz="1600"/>
            </a:lvl3pPr>
            <a:lvl4pPr marL="1600200" indent="-228600">
              <a:buClr>
                <a:srgbClr val="2E75B6"/>
              </a:buClr>
              <a:buFont typeface="Courier New" panose="02070309020205020404" pitchFamily="49" charset="0"/>
              <a:buChar char="o"/>
              <a:defRPr sz="1400"/>
            </a:lvl4pPr>
            <a:lvl5pPr>
              <a:buClr>
                <a:srgbClr val="2E75B6"/>
              </a:buCl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68692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o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8353" y="91440"/>
            <a:ext cx="6181344" cy="9144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351088"/>
            <a:ext cx="7770087" cy="397032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rgbClr val="09436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46729"/>
            <a:ext cx="7770087" cy="968470"/>
          </a:xfrm>
        </p:spPr>
        <p:txBody>
          <a:bodyPr>
            <a:noAutofit/>
          </a:bodyPr>
          <a:lstStyle>
            <a:lvl1pPr>
              <a:buClr>
                <a:schemeClr val="tx1"/>
              </a:buClr>
              <a:defRPr sz="2000"/>
            </a:lvl1pPr>
            <a:lvl2pPr marL="685800" indent="-228600">
              <a:buClr>
                <a:schemeClr val="tx1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1"/>
              </a:buClr>
              <a:buFont typeface="Arial" panose="020B0604020202020204" pitchFamily="34" charset="0"/>
              <a:buChar char="–"/>
              <a:defRPr sz="1600"/>
            </a:lvl3pPr>
            <a:lvl4pPr marL="1600200" indent="-228600">
              <a:buClr>
                <a:srgbClr val="2E75B6"/>
              </a:buClr>
              <a:buFont typeface="Courier New" panose="02070309020205020404" pitchFamily="49" charset="0"/>
              <a:buChar char="o"/>
              <a:defRPr sz="1400"/>
            </a:lvl4pPr>
            <a:lvl5pPr>
              <a:buClr>
                <a:srgbClr val="2E75B6"/>
              </a:buCl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40240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218116"/>
            <a:ext cx="7886700" cy="12588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5DA2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5DA2"/>
              </a:buClr>
              <a:buFont typeface="Arial" panose="020B0604020202020204" pitchFamily="34" charset="0"/>
              <a:buChar char="•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5DA2"/>
              </a:buClr>
              <a:buFont typeface="Arial" panose="020B0604020202020204" pitchFamily="34" charset="0"/>
              <a:buChar char="•"/>
            </a:pPr>
            <a:r>
              <a:rPr lang="en-US" dirty="0"/>
              <a:t>Third level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82" y="367689"/>
            <a:ext cx="2646483" cy="378069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272560" y="6279591"/>
            <a:ext cx="8458200" cy="18288"/>
          </a:xfrm>
          <a:prstGeom prst="rect">
            <a:avLst/>
          </a:prstGeom>
          <a:solidFill>
            <a:srgbClr val="7BA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2878689" y="393584"/>
            <a:ext cx="0" cy="384240"/>
          </a:xfrm>
          <a:prstGeom prst="line">
            <a:avLst/>
          </a:prstGeom>
          <a:ln>
            <a:solidFill>
              <a:srgbClr val="0040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 userDrawn="1"/>
        </p:nvSpPr>
        <p:spPr>
          <a:xfrm>
            <a:off x="272560" y="988825"/>
            <a:ext cx="8458200" cy="18288"/>
          </a:xfrm>
          <a:prstGeom prst="rect">
            <a:avLst/>
          </a:prstGeom>
          <a:solidFill>
            <a:srgbClr val="7BA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1085" y="6322784"/>
            <a:ext cx="1459345" cy="425586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8349759" y="6303409"/>
            <a:ext cx="3417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489D377-E926-4056-92EE-BF2FEC77DD13}" type="slidenum">
              <a:rPr lang="en-US" sz="1000" smtClean="0">
                <a:solidFill>
                  <a:srgbClr val="09436B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‹#›</a:t>
            </a:fld>
            <a:endParaRPr lang="en-US" sz="1000" dirty="0">
              <a:solidFill>
                <a:srgbClr val="09436B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2962656" y="91440"/>
            <a:ext cx="6181344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20435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80" r:id="rId3"/>
    <p:sldLayoutId id="2147483679" r:id="rId4"/>
    <p:sldLayoutId id="2147483666" r:id="rId5"/>
    <p:sldLayoutId id="2147483664" r:id="rId6"/>
    <p:sldLayoutId id="2147483673" r:id="rId7"/>
    <p:sldLayoutId id="2147483672" r:id="rId8"/>
    <p:sldLayoutId id="2147483665" r:id="rId9"/>
    <p:sldLayoutId id="2147483678" r:id="rId10"/>
    <p:sldLayoutId id="2147483674" r:id="rId11"/>
    <p:sldLayoutId id="2147483683" r:id="rId12"/>
    <p:sldLayoutId id="2147483684" r:id="rId13"/>
    <p:sldLayoutId id="2147483667" r:id="rId14"/>
    <p:sldLayoutId id="2147483663" r:id="rId15"/>
    <p:sldLayoutId id="2147483681" r:id="rId16"/>
    <p:sldLayoutId id="2147483682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800" b="1" kern="1200" dirty="0">
          <a:solidFill>
            <a:srgbClr val="09436B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Tx/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Courier New" panose="02070309020205020404" pitchFamily="49" charset="0"/>
        <a:buChar char="o"/>
        <a:defRPr lang="en-US" sz="2000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–"/>
        <a:defRPr lang="en-US" sz="1800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lang="en-US" sz="1600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lang="en-US" sz="1600" kern="1200" dirty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218116"/>
            <a:ext cx="7886700" cy="12588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5DA2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5DA2"/>
              </a:buClr>
              <a:buFont typeface="Arial" panose="020B0604020202020204" pitchFamily="34" charset="0"/>
              <a:buChar char="•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5DA2"/>
              </a:buClr>
              <a:buFont typeface="Arial" panose="020B0604020202020204" pitchFamily="34" charset="0"/>
              <a:buChar char="•"/>
            </a:pPr>
            <a:r>
              <a:rPr lang="en-US" dirty="0"/>
              <a:t>Third level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82" y="367689"/>
            <a:ext cx="2646483" cy="378069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272560" y="6279591"/>
            <a:ext cx="8458200" cy="18288"/>
          </a:xfrm>
          <a:prstGeom prst="rect">
            <a:avLst/>
          </a:prstGeom>
          <a:solidFill>
            <a:srgbClr val="7BA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2878689" y="393584"/>
            <a:ext cx="0" cy="384240"/>
          </a:xfrm>
          <a:prstGeom prst="line">
            <a:avLst/>
          </a:prstGeom>
          <a:ln>
            <a:solidFill>
              <a:srgbClr val="0040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 userDrawn="1"/>
        </p:nvSpPr>
        <p:spPr>
          <a:xfrm>
            <a:off x="272560" y="988825"/>
            <a:ext cx="8458200" cy="18288"/>
          </a:xfrm>
          <a:prstGeom prst="rect">
            <a:avLst/>
          </a:prstGeom>
          <a:solidFill>
            <a:srgbClr val="7BA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1085" y="6322784"/>
            <a:ext cx="1459345" cy="425586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8349759" y="6303409"/>
            <a:ext cx="3417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489D377-E926-4056-92EE-BF2FEC77DD13}" type="slidenum">
              <a:rPr lang="en-US" sz="1000" smtClean="0">
                <a:solidFill>
                  <a:srgbClr val="09436B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‹#›</a:t>
            </a:fld>
            <a:endParaRPr lang="en-US" sz="1000" dirty="0">
              <a:solidFill>
                <a:srgbClr val="09436B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2962656" y="91440"/>
            <a:ext cx="6181344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67470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  <p:sldLayoutId id="2147483704" r:id="rId16"/>
    <p:sldLayoutId id="2147483705" r:id="rId17"/>
    <p:sldLayoutId id="2147483706" r:id="rId1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800" b="1" kern="1200" dirty="0">
          <a:solidFill>
            <a:srgbClr val="09436B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Tx/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Courier New" panose="02070309020205020404" pitchFamily="49" charset="0"/>
        <a:buChar char="o"/>
        <a:defRPr lang="en-US" sz="2000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–"/>
        <a:defRPr lang="en-US" sz="1800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lang="en-US" sz="1600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lang="en-US" sz="1600" kern="1200" dirty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John Eschenberg</a:t>
            </a:r>
          </a:p>
          <a:p>
            <a:pPr marL="0" indent="0" algn="ctr">
              <a:buNone/>
            </a:pPr>
            <a:r>
              <a:rPr lang="en-US" dirty="0"/>
              <a:t>Washington River Protection Solutions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September 12, 2019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2562" y="6380129"/>
            <a:ext cx="1465887" cy="26022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94977" y="6331067"/>
            <a:ext cx="1535785" cy="431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571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9575"/>
          <a:stretch/>
        </p:blipFill>
        <p:spPr>
          <a:xfrm>
            <a:off x="4744549" y="3549650"/>
            <a:ext cx="3953116" cy="2491696"/>
          </a:xfrm>
          <a:prstGeom prst="rect">
            <a:avLst/>
          </a:prstGeom>
          <a:effectLst>
            <a:softEdge rad="0"/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5" b="4494"/>
          <a:stretch/>
        </p:blipFill>
        <p:spPr>
          <a:xfrm>
            <a:off x="431309" y="1226820"/>
            <a:ext cx="4219433" cy="224288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13" t="12468" b="23040"/>
          <a:stretch/>
        </p:blipFill>
        <p:spPr>
          <a:xfrm>
            <a:off x="4744549" y="1226820"/>
            <a:ext cx="3953116" cy="224983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1309" y="3549650"/>
            <a:ext cx="4219433" cy="242830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 rot="10800000">
            <a:off x="431310" y="5417820"/>
            <a:ext cx="8276417" cy="640080"/>
          </a:xfrm>
          <a:prstGeom prst="rect">
            <a:avLst/>
          </a:prstGeom>
          <a:gradFill>
            <a:gsLst>
              <a:gs pos="15000">
                <a:schemeClr val="bg1"/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err="1"/>
              <a:t>Proven</a:t>
            </a:r>
            <a:r>
              <a:rPr lang="fr-FR" dirty="0"/>
              <a:t> Performance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31308" y="5826970"/>
            <a:ext cx="42194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 w="12700">
                  <a:noFill/>
                </a:ln>
                <a:solidFill>
                  <a:srgbClr val="09436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Accelerated Operations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44549" y="5524278"/>
            <a:ext cx="39531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 w="12700">
                  <a:noFill/>
                </a:ln>
                <a:solidFill>
                  <a:srgbClr val="09436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Advanced Tech &amp;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 w="12700">
                  <a:noFill/>
                </a:ln>
                <a:solidFill>
                  <a:srgbClr val="09436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Digital Transformation</a:t>
            </a:r>
          </a:p>
        </p:txBody>
      </p:sp>
      <p:sp>
        <p:nvSpPr>
          <p:cNvPr id="2" name="Rectangle 1"/>
          <p:cNvSpPr/>
          <p:nvPr/>
        </p:nvSpPr>
        <p:spPr>
          <a:xfrm>
            <a:off x="431310" y="1226583"/>
            <a:ext cx="8276417" cy="640080"/>
          </a:xfrm>
          <a:prstGeom prst="rect">
            <a:avLst/>
          </a:prstGeom>
          <a:gradFill>
            <a:gsLst>
              <a:gs pos="15000">
                <a:schemeClr val="bg1"/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1310" y="956313"/>
            <a:ext cx="4219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 w="12700">
                  <a:noFill/>
                </a:ln>
                <a:solidFill>
                  <a:srgbClr val="09436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Risk Reduction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22628" y="956313"/>
            <a:ext cx="41799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 w="12700">
                  <a:noFill/>
                </a:ln>
                <a:solidFill>
                  <a:srgbClr val="09436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Infrastructure Improvement</a:t>
            </a:r>
          </a:p>
        </p:txBody>
      </p:sp>
    </p:spTree>
    <p:extLst>
      <p:ext uri="{BB962C8B-B14F-4D97-AF65-F5344CB8AC3E}">
        <p14:creationId xmlns:p14="http://schemas.microsoft.com/office/powerpoint/2010/main" val="909164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anford Branding colors">
      <a:dk1>
        <a:sysClr val="windowText" lastClr="000000"/>
      </a:dk1>
      <a:lt1>
        <a:sysClr val="window" lastClr="FFFFFF"/>
      </a:lt1>
      <a:dk2>
        <a:srgbClr val="0D436B"/>
      </a:dk2>
      <a:lt2>
        <a:srgbClr val="92D400"/>
      </a:lt2>
      <a:accent1>
        <a:srgbClr val="83AFB4"/>
      </a:accent1>
      <a:accent2>
        <a:srgbClr val="007C92"/>
      </a:accent2>
      <a:accent3>
        <a:srgbClr val="C6BC89"/>
      </a:accent3>
      <a:accent4>
        <a:srgbClr val="665546"/>
      </a:accent4>
      <a:accent5>
        <a:srgbClr val="E4D700"/>
      </a:accent5>
      <a:accent6>
        <a:srgbClr val="A1DEE9"/>
      </a:accent6>
      <a:hlink>
        <a:srgbClr val="0563C1"/>
      </a:hlink>
      <a:folHlink>
        <a:srgbClr val="85C0FB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Hanford Branding colors">
      <a:dk1>
        <a:sysClr val="windowText" lastClr="000000"/>
      </a:dk1>
      <a:lt1>
        <a:sysClr val="window" lastClr="FFFFFF"/>
      </a:lt1>
      <a:dk2>
        <a:srgbClr val="0D436B"/>
      </a:dk2>
      <a:lt2>
        <a:srgbClr val="92D400"/>
      </a:lt2>
      <a:accent1>
        <a:srgbClr val="83AFB4"/>
      </a:accent1>
      <a:accent2>
        <a:srgbClr val="007C92"/>
      </a:accent2>
      <a:accent3>
        <a:srgbClr val="C6BC89"/>
      </a:accent3>
      <a:accent4>
        <a:srgbClr val="665546"/>
      </a:accent4>
      <a:accent5>
        <a:srgbClr val="E4D700"/>
      </a:accent5>
      <a:accent6>
        <a:srgbClr val="A1DEE9"/>
      </a:accent6>
      <a:hlink>
        <a:srgbClr val="0563C1"/>
      </a:hlink>
      <a:folHlink>
        <a:srgbClr val="85C0FB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8BADAF-61B9-472C-9636-9D05D31A77BB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0491E09-9FEA-4998-B569-1311E82361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90AFE8F-A99C-40D3-A09E-DE685745DF3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23482</TotalTime>
  <Words>257</Words>
  <Application>Microsoft Office PowerPoint</Application>
  <PresentationFormat>On-screen Show (4:3)</PresentationFormat>
  <Paragraphs>28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Courier New</vt:lpstr>
      <vt:lpstr>Office Theme</vt:lpstr>
      <vt:lpstr>1_Office Theme</vt:lpstr>
      <vt:lpstr>PowerPoint Presentation</vt:lpstr>
      <vt:lpstr>Proven Performance</vt:lpstr>
    </vt:vector>
  </TitlesOfParts>
  <Company>Hanford(MSP ver 2.0)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Hardy, Cameron M</dc:creator>
  <cp:lastModifiedBy>Kama, Dylan N.</cp:lastModifiedBy>
  <cp:revision>248</cp:revision>
  <cp:lastPrinted>2019-09-06T17:47:14Z</cp:lastPrinted>
  <dcterms:created xsi:type="dcterms:W3CDTF">2019-03-11T20:50:44Z</dcterms:created>
  <dcterms:modified xsi:type="dcterms:W3CDTF">2019-09-27T15:11:22Z</dcterms:modified>
</cp:coreProperties>
</file>