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89" r:id="rId3"/>
    <p:sldId id="332" r:id="rId4"/>
    <p:sldId id="333" r:id="rId5"/>
    <p:sldId id="334" r:id="rId6"/>
    <p:sldId id="299" r:id="rId7"/>
    <p:sldId id="31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12027E-6693-4ECD-B6DD-EE69C63C8F75}" v="11" dt="2026-01-06T01:24:37.7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578" autoAdjust="0"/>
  </p:normalViewPr>
  <p:slideViewPr>
    <p:cSldViewPr snapToGrid="0">
      <p:cViewPr varScale="1">
        <p:scale>
          <a:sx n="100" d="100"/>
          <a:sy n="100" d="100"/>
        </p:scale>
        <p:origin x="936"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Hill" userId="26ec51f7-2358-4f07-8763-217f5ca738d4" providerId="ADAL" clId="{5FD6BB7E-7ACB-49FF-9100-EFE8804853CC}"/>
    <pc:docChg chg="undo custSel addSld delSld modSld">
      <pc:chgData name="Victoria Hill" userId="26ec51f7-2358-4f07-8763-217f5ca738d4" providerId="ADAL" clId="{5FD6BB7E-7ACB-49FF-9100-EFE8804853CC}" dt="2026-01-06T01:27:26.079" v="4293" actId="2711"/>
      <pc:docMkLst>
        <pc:docMk/>
      </pc:docMkLst>
      <pc:sldChg chg="modSp mod">
        <pc:chgData name="Victoria Hill" userId="26ec51f7-2358-4f07-8763-217f5ca738d4" providerId="ADAL" clId="{5FD6BB7E-7ACB-49FF-9100-EFE8804853CC}" dt="2026-01-05T18:12:37.836" v="4" actId="20577"/>
        <pc:sldMkLst>
          <pc:docMk/>
          <pc:sldMk cId="2798730542" sldId="256"/>
        </pc:sldMkLst>
        <pc:spChg chg="mod">
          <ac:chgData name="Victoria Hill" userId="26ec51f7-2358-4f07-8763-217f5ca738d4" providerId="ADAL" clId="{5FD6BB7E-7ACB-49FF-9100-EFE8804853CC}" dt="2026-01-05T18:12:37.836" v="4" actId="20577"/>
          <ac:spMkLst>
            <pc:docMk/>
            <pc:sldMk cId="2798730542" sldId="256"/>
            <ac:spMk id="3" creationId="{2207C9F3-45BF-203B-4EEC-55F4CF9AA27F}"/>
          </ac:spMkLst>
        </pc:spChg>
      </pc:sldChg>
      <pc:sldChg chg="modNotesTx">
        <pc:chgData name="Victoria Hill" userId="26ec51f7-2358-4f07-8763-217f5ca738d4" providerId="ADAL" clId="{5FD6BB7E-7ACB-49FF-9100-EFE8804853CC}" dt="2026-01-05T18:17:35.351" v="64" actId="6549"/>
        <pc:sldMkLst>
          <pc:docMk/>
          <pc:sldMk cId="789089280" sldId="310"/>
        </pc:sldMkLst>
      </pc:sldChg>
      <pc:sldChg chg="del">
        <pc:chgData name="Victoria Hill" userId="26ec51f7-2358-4f07-8763-217f5ca738d4" providerId="ADAL" clId="{5FD6BB7E-7ACB-49FF-9100-EFE8804853CC}" dt="2026-01-05T18:17:47.612" v="65" actId="47"/>
        <pc:sldMkLst>
          <pc:docMk/>
          <pc:sldMk cId="4162214797" sldId="313"/>
        </pc:sldMkLst>
      </pc:sldChg>
      <pc:sldChg chg="del">
        <pc:chgData name="Victoria Hill" userId="26ec51f7-2358-4f07-8763-217f5ca738d4" providerId="ADAL" clId="{5FD6BB7E-7ACB-49FF-9100-EFE8804853CC}" dt="2026-01-05T18:17:55.192" v="69" actId="47"/>
        <pc:sldMkLst>
          <pc:docMk/>
          <pc:sldMk cId="3376468465" sldId="325"/>
        </pc:sldMkLst>
      </pc:sldChg>
      <pc:sldChg chg="del">
        <pc:chgData name="Victoria Hill" userId="26ec51f7-2358-4f07-8763-217f5ca738d4" providerId="ADAL" clId="{5FD6BB7E-7ACB-49FF-9100-EFE8804853CC}" dt="2026-01-05T18:17:52.872" v="67" actId="47"/>
        <pc:sldMkLst>
          <pc:docMk/>
          <pc:sldMk cId="1070728114" sldId="326"/>
        </pc:sldMkLst>
      </pc:sldChg>
      <pc:sldChg chg="del">
        <pc:chgData name="Victoria Hill" userId="26ec51f7-2358-4f07-8763-217f5ca738d4" providerId="ADAL" clId="{5FD6BB7E-7ACB-49FF-9100-EFE8804853CC}" dt="2026-01-05T18:17:53.918" v="68" actId="47"/>
        <pc:sldMkLst>
          <pc:docMk/>
          <pc:sldMk cId="216283683" sldId="327"/>
        </pc:sldMkLst>
      </pc:sldChg>
      <pc:sldChg chg="del">
        <pc:chgData name="Victoria Hill" userId="26ec51f7-2358-4f07-8763-217f5ca738d4" providerId="ADAL" clId="{5FD6BB7E-7ACB-49FF-9100-EFE8804853CC}" dt="2026-01-05T18:17:56.168" v="70" actId="47"/>
        <pc:sldMkLst>
          <pc:docMk/>
          <pc:sldMk cId="111925968" sldId="328"/>
        </pc:sldMkLst>
      </pc:sldChg>
      <pc:sldChg chg="del">
        <pc:chgData name="Victoria Hill" userId="26ec51f7-2358-4f07-8763-217f5ca738d4" providerId="ADAL" clId="{5FD6BB7E-7ACB-49FF-9100-EFE8804853CC}" dt="2026-01-05T18:17:57.085" v="71" actId="47"/>
        <pc:sldMkLst>
          <pc:docMk/>
          <pc:sldMk cId="618393075" sldId="329"/>
        </pc:sldMkLst>
      </pc:sldChg>
      <pc:sldChg chg="del">
        <pc:chgData name="Victoria Hill" userId="26ec51f7-2358-4f07-8763-217f5ca738d4" providerId="ADAL" clId="{5FD6BB7E-7ACB-49FF-9100-EFE8804853CC}" dt="2026-01-05T18:17:50.644" v="66" actId="47"/>
        <pc:sldMkLst>
          <pc:docMk/>
          <pc:sldMk cId="2822391739" sldId="330"/>
        </pc:sldMkLst>
      </pc:sldChg>
      <pc:sldChg chg="del">
        <pc:chgData name="Victoria Hill" userId="26ec51f7-2358-4f07-8763-217f5ca738d4" providerId="ADAL" clId="{5FD6BB7E-7ACB-49FF-9100-EFE8804853CC}" dt="2026-01-05T18:17:58.640" v="72" actId="47"/>
        <pc:sldMkLst>
          <pc:docMk/>
          <pc:sldMk cId="3687591281" sldId="331"/>
        </pc:sldMkLst>
      </pc:sldChg>
      <pc:sldChg chg="modSp mod">
        <pc:chgData name="Victoria Hill" userId="26ec51f7-2358-4f07-8763-217f5ca738d4" providerId="ADAL" clId="{5FD6BB7E-7ACB-49FF-9100-EFE8804853CC}" dt="2026-01-06T00:52:11.299" v="3564" actId="20577"/>
        <pc:sldMkLst>
          <pc:docMk/>
          <pc:sldMk cId="3105601089" sldId="332"/>
        </pc:sldMkLst>
        <pc:spChg chg="mod">
          <ac:chgData name="Victoria Hill" userId="26ec51f7-2358-4f07-8763-217f5ca738d4" providerId="ADAL" clId="{5FD6BB7E-7ACB-49FF-9100-EFE8804853CC}" dt="2026-01-05T18:15:59.242" v="15" actId="20577"/>
          <ac:spMkLst>
            <pc:docMk/>
            <pc:sldMk cId="3105601089" sldId="332"/>
            <ac:spMk id="2" creationId="{164A0ABA-67FE-44F2-39E5-3FB613197255}"/>
          </ac:spMkLst>
        </pc:spChg>
        <pc:spChg chg="mod">
          <ac:chgData name="Victoria Hill" userId="26ec51f7-2358-4f07-8763-217f5ca738d4" providerId="ADAL" clId="{5FD6BB7E-7ACB-49FF-9100-EFE8804853CC}" dt="2026-01-06T00:52:11.299" v="3564" actId="20577"/>
          <ac:spMkLst>
            <pc:docMk/>
            <pc:sldMk cId="3105601089" sldId="332"/>
            <ac:spMk id="3" creationId="{178ACAFC-5400-488C-B7DE-4DC785C285C2}"/>
          </ac:spMkLst>
        </pc:spChg>
        <pc:picChg chg="mod">
          <ac:chgData name="Victoria Hill" userId="26ec51f7-2358-4f07-8763-217f5ca738d4" providerId="ADAL" clId="{5FD6BB7E-7ACB-49FF-9100-EFE8804853CC}" dt="2026-01-06T00:52:03.984" v="3550" actId="1076"/>
          <ac:picMkLst>
            <pc:docMk/>
            <pc:sldMk cId="3105601089" sldId="332"/>
            <ac:picMk id="4" creationId="{13FD9B7B-76D4-B627-271F-430514361FBC}"/>
          </ac:picMkLst>
        </pc:picChg>
      </pc:sldChg>
      <pc:sldChg chg="addSp modSp add mod">
        <pc:chgData name="Victoria Hill" userId="26ec51f7-2358-4f07-8763-217f5ca738d4" providerId="ADAL" clId="{5FD6BB7E-7ACB-49FF-9100-EFE8804853CC}" dt="2026-01-06T01:27:07.077" v="4292" actId="20577"/>
        <pc:sldMkLst>
          <pc:docMk/>
          <pc:sldMk cId="284106647" sldId="333"/>
        </pc:sldMkLst>
        <pc:spChg chg="mod">
          <ac:chgData name="Victoria Hill" userId="26ec51f7-2358-4f07-8763-217f5ca738d4" providerId="ADAL" clId="{5FD6BB7E-7ACB-49FF-9100-EFE8804853CC}" dt="2026-01-05T19:35:01.763" v="1927" actId="1076"/>
          <ac:spMkLst>
            <pc:docMk/>
            <pc:sldMk cId="284106647" sldId="333"/>
            <ac:spMk id="2" creationId="{EA989193-8E95-7C17-2837-CB57C863E532}"/>
          </ac:spMkLst>
        </pc:spChg>
        <pc:spChg chg="mod">
          <ac:chgData name="Victoria Hill" userId="26ec51f7-2358-4f07-8763-217f5ca738d4" providerId="ADAL" clId="{5FD6BB7E-7ACB-49FF-9100-EFE8804853CC}" dt="2026-01-06T01:27:07.077" v="4292" actId="20577"/>
          <ac:spMkLst>
            <pc:docMk/>
            <pc:sldMk cId="284106647" sldId="333"/>
            <ac:spMk id="3" creationId="{36B05080-61D7-DC39-1A0B-0F50F3B3A764}"/>
          </ac:spMkLst>
        </pc:spChg>
        <pc:spChg chg="add">
          <ac:chgData name="Victoria Hill" userId="26ec51f7-2358-4f07-8763-217f5ca738d4" providerId="ADAL" clId="{5FD6BB7E-7ACB-49FF-9100-EFE8804853CC}" dt="2026-01-06T01:24:34.682" v="4242"/>
          <ac:spMkLst>
            <pc:docMk/>
            <pc:sldMk cId="284106647" sldId="333"/>
            <ac:spMk id="5" creationId="{DF0F233B-7AB4-E934-146A-FE43B7B6B1F8}"/>
          </ac:spMkLst>
        </pc:spChg>
        <pc:picChg chg="mod">
          <ac:chgData name="Victoria Hill" userId="26ec51f7-2358-4f07-8763-217f5ca738d4" providerId="ADAL" clId="{5FD6BB7E-7ACB-49FF-9100-EFE8804853CC}" dt="2026-01-05T19:35:06.418" v="1929" actId="1076"/>
          <ac:picMkLst>
            <pc:docMk/>
            <pc:sldMk cId="284106647" sldId="333"/>
            <ac:picMk id="4" creationId="{ED64CD5A-B9AB-E831-4ADE-B50262DBE192}"/>
          </ac:picMkLst>
        </pc:picChg>
      </pc:sldChg>
      <pc:sldChg chg="modSp add mod">
        <pc:chgData name="Victoria Hill" userId="26ec51f7-2358-4f07-8763-217f5ca738d4" providerId="ADAL" clId="{5FD6BB7E-7ACB-49FF-9100-EFE8804853CC}" dt="2026-01-06T01:27:26.079" v="4293" actId="2711"/>
        <pc:sldMkLst>
          <pc:docMk/>
          <pc:sldMk cId="2072506701" sldId="334"/>
        </pc:sldMkLst>
        <pc:spChg chg="mod">
          <ac:chgData name="Victoria Hill" userId="26ec51f7-2358-4f07-8763-217f5ca738d4" providerId="ADAL" clId="{5FD6BB7E-7ACB-49FF-9100-EFE8804853CC}" dt="2026-01-06T01:27:26.079" v="4293" actId="2711"/>
          <ac:spMkLst>
            <pc:docMk/>
            <pc:sldMk cId="2072506701" sldId="334"/>
            <ac:spMk id="3" creationId="{FDBB732A-5933-1279-00EC-AA32E9350F2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A62C3E-A3E8-44C2-8D23-48999D52D90E}" type="datetimeFigureOut">
              <a:rPr lang="en-US" smtClean="0"/>
              <a:t>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4306C8-2B4F-4C79-8DD3-48E87D8EC57C}" type="slidenum">
              <a:rPr lang="en-US" smtClean="0"/>
              <a:t>‹#›</a:t>
            </a:fld>
            <a:endParaRPr lang="en-US"/>
          </a:p>
        </p:txBody>
      </p:sp>
    </p:spTree>
    <p:extLst>
      <p:ext uri="{BB962C8B-B14F-4D97-AF65-F5344CB8AC3E}">
        <p14:creationId xmlns:p14="http://schemas.microsoft.com/office/powerpoint/2010/main" val="3957968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there’s an emergency</a:t>
            </a:r>
          </a:p>
          <a:p>
            <a:r>
              <a:rPr lang="en-US" dirty="0"/>
              <a:t>Have a question</a:t>
            </a:r>
          </a:p>
        </p:txBody>
      </p:sp>
      <p:sp>
        <p:nvSpPr>
          <p:cNvPr id="4" name="Slide Number Placeholder 3"/>
          <p:cNvSpPr>
            <a:spLocks noGrp="1"/>
          </p:cNvSpPr>
          <p:nvPr>
            <p:ph type="sldNum" sz="quarter" idx="5"/>
          </p:nvPr>
        </p:nvSpPr>
        <p:spPr/>
        <p:txBody>
          <a:bodyPr/>
          <a:lstStyle/>
          <a:p>
            <a:fld id="{A7902ECF-6E21-445B-92F0-0A948E2992ED}" type="slidenum">
              <a:rPr lang="en-US" smtClean="0"/>
              <a:t>2</a:t>
            </a:fld>
            <a:endParaRPr lang="en-US"/>
          </a:p>
        </p:txBody>
      </p:sp>
    </p:spTree>
    <p:extLst>
      <p:ext uri="{BB962C8B-B14F-4D97-AF65-F5344CB8AC3E}">
        <p14:creationId xmlns:p14="http://schemas.microsoft.com/office/powerpoint/2010/main" val="1097795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4306C8-2B4F-4C79-8DD3-48E87D8EC57C}" type="slidenum">
              <a:rPr lang="en-US" smtClean="0"/>
              <a:t>6</a:t>
            </a:fld>
            <a:endParaRPr lang="en-US"/>
          </a:p>
        </p:txBody>
      </p:sp>
    </p:spTree>
    <p:extLst>
      <p:ext uri="{BB962C8B-B14F-4D97-AF65-F5344CB8AC3E}">
        <p14:creationId xmlns:p14="http://schemas.microsoft.com/office/powerpoint/2010/main" val="3431748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4306C8-2B4F-4C79-8DD3-48E87D8EC57C}" type="slidenum">
              <a:rPr lang="en-US" smtClean="0"/>
              <a:t>7</a:t>
            </a:fld>
            <a:endParaRPr lang="en-US"/>
          </a:p>
        </p:txBody>
      </p:sp>
    </p:spTree>
    <p:extLst>
      <p:ext uri="{BB962C8B-B14F-4D97-AF65-F5344CB8AC3E}">
        <p14:creationId xmlns:p14="http://schemas.microsoft.com/office/powerpoint/2010/main" val="2996647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26123-C37B-6FE2-7648-9B3E6AD18D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B2E57F-DA47-9801-2CD7-6D04C5D277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A6CD13-340A-0BCE-9134-6C8F42A31273}"/>
              </a:ext>
            </a:extLst>
          </p:cNvPr>
          <p:cNvSpPr>
            <a:spLocks noGrp="1"/>
          </p:cNvSpPr>
          <p:nvPr>
            <p:ph type="dt" sz="half" idx="10"/>
          </p:nvPr>
        </p:nvSpPr>
        <p:spPr/>
        <p:txBody>
          <a:bodyPr/>
          <a:lstStyle/>
          <a:p>
            <a:fld id="{842F5221-7852-476F-8A70-D63313180C44}" type="datetimeFigureOut">
              <a:rPr lang="en-US" smtClean="0"/>
              <a:t>1/5/2026</a:t>
            </a:fld>
            <a:endParaRPr lang="en-US"/>
          </a:p>
        </p:txBody>
      </p:sp>
      <p:sp>
        <p:nvSpPr>
          <p:cNvPr id="5" name="Footer Placeholder 4">
            <a:extLst>
              <a:ext uri="{FF2B5EF4-FFF2-40B4-BE49-F238E27FC236}">
                <a16:creationId xmlns:a16="http://schemas.microsoft.com/office/drawing/2014/main" id="{C9689C91-A001-FEC9-AFAA-16806A7E3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5BF2BC-6C9C-B70F-4541-7617338B33E6}"/>
              </a:ext>
            </a:extLst>
          </p:cNvPr>
          <p:cNvSpPr>
            <a:spLocks noGrp="1"/>
          </p:cNvSpPr>
          <p:nvPr>
            <p:ph type="sldNum" sz="quarter" idx="12"/>
          </p:nvPr>
        </p:nvSpPr>
        <p:spPr/>
        <p:txBody>
          <a:bodyPr/>
          <a:lstStyle/>
          <a:p>
            <a:fld id="{2AE2FB6B-3B6C-45E8-9077-233F3593C6C1}" type="slidenum">
              <a:rPr lang="en-US" smtClean="0"/>
              <a:t>‹#›</a:t>
            </a:fld>
            <a:endParaRPr lang="en-US"/>
          </a:p>
        </p:txBody>
      </p:sp>
    </p:spTree>
    <p:extLst>
      <p:ext uri="{BB962C8B-B14F-4D97-AF65-F5344CB8AC3E}">
        <p14:creationId xmlns:p14="http://schemas.microsoft.com/office/powerpoint/2010/main" val="417713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89F6A-54B3-D4FA-1D0F-C95D8A248F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9621D3-CC7C-22C0-E726-F4725EEDF4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33F37-9827-31F7-B5BA-95484D1A435E}"/>
              </a:ext>
            </a:extLst>
          </p:cNvPr>
          <p:cNvSpPr>
            <a:spLocks noGrp="1"/>
          </p:cNvSpPr>
          <p:nvPr>
            <p:ph type="dt" sz="half" idx="10"/>
          </p:nvPr>
        </p:nvSpPr>
        <p:spPr/>
        <p:txBody>
          <a:bodyPr/>
          <a:lstStyle/>
          <a:p>
            <a:fld id="{842F5221-7852-476F-8A70-D63313180C44}" type="datetimeFigureOut">
              <a:rPr lang="en-US" smtClean="0"/>
              <a:t>1/5/2026</a:t>
            </a:fld>
            <a:endParaRPr lang="en-US"/>
          </a:p>
        </p:txBody>
      </p:sp>
      <p:sp>
        <p:nvSpPr>
          <p:cNvPr id="5" name="Footer Placeholder 4">
            <a:extLst>
              <a:ext uri="{FF2B5EF4-FFF2-40B4-BE49-F238E27FC236}">
                <a16:creationId xmlns:a16="http://schemas.microsoft.com/office/drawing/2014/main" id="{9D27C793-85D3-0341-2095-B33070F36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609FA-9FD5-4423-F7E7-57500BAB90D0}"/>
              </a:ext>
            </a:extLst>
          </p:cNvPr>
          <p:cNvSpPr>
            <a:spLocks noGrp="1"/>
          </p:cNvSpPr>
          <p:nvPr>
            <p:ph type="sldNum" sz="quarter" idx="12"/>
          </p:nvPr>
        </p:nvSpPr>
        <p:spPr/>
        <p:txBody>
          <a:bodyPr/>
          <a:lstStyle/>
          <a:p>
            <a:fld id="{2AE2FB6B-3B6C-45E8-9077-233F3593C6C1}" type="slidenum">
              <a:rPr lang="en-US" smtClean="0"/>
              <a:t>‹#›</a:t>
            </a:fld>
            <a:endParaRPr lang="en-US"/>
          </a:p>
        </p:txBody>
      </p:sp>
    </p:spTree>
    <p:extLst>
      <p:ext uri="{BB962C8B-B14F-4D97-AF65-F5344CB8AC3E}">
        <p14:creationId xmlns:p14="http://schemas.microsoft.com/office/powerpoint/2010/main" val="412513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64DAAD-D89A-59FA-59C8-4E24A125A2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13450E-DC0E-B3B0-BB4F-4C8EDA9AD5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F7CA6-5C4D-2195-E836-28901C7D1B8C}"/>
              </a:ext>
            </a:extLst>
          </p:cNvPr>
          <p:cNvSpPr>
            <a:spLocks noGrp="1"/>
          </p:cNvSpPr>
          <p:nvPr>
            <p:ph type="dt" sz="half" idx="10"/>
          </p:nvPr>
        </p:nvSpPr>
        <p:spPr/>
        <p:txBody>
          <a:bodyPr/>
          <a:lstStyle/>
          <a:p>
            <a:fld id="{842F5221-7852-476F-8A70-D63313180C44}" type="datetimeFigureOut">
              <a:rPr lang="en-US" smtClean="0"/>
              <a:t>1/5/2026</a:t>
            </a:fld>
            <a:endParaRPr lang="en-US"/>
          </a:p>
        </p:txBody>
      </p:sp>
      <p:sp>
        <p:nvSpPr>
          <p:cNvPr id="5" name="Footer Placeholder 4">
            <a:extLst>
              <a:ext uri="{FF2B5EF4-FFF2-40B4-BE49-F238E27FC236}">
                <a16:creationId xmlns:a16="http://schemas.microsoft.com/office/drawing/2014/main" id="{96E9FD88-12B6-05EE-9D4E-6AB5AE75E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F228C4-2797-BA2E-02B0-70B6CB85E094}"/>
              </a:ext>
            </a:extLst>
          </p:cNvPr>
          <p:cNvSpPr>
            <a:spLocks noGrp="1"/>
          </p:cNvSpPr>
          <p:nvPr>
            <p:ph type="sldNum" sz="quarter" idx="12"/>
          </p:nvPr>
        </p:nvSpPr>
        <p:spPr/>
        <p:txBody>
          <a:bodyPr/>
          <a:lstStyle/>
          <a:p>
            <a:fld id="{2AE2FB6B-3B6C-45E8-9077-233F3593C6C1}" type="slidenum">
              <a:rPr lang="en-US" smtClean="0"/>
              <a:t>‹#›</a:t>
            </a:fld>
            <a:endParaRPr lang="en-US"/>
          </a:p>
        </p:txBody>
      </p:sp>
    </p:spTree>
    <p:extLst>
      <p:ext uri="{BB962C8B-B14F-4D97-AF65-F5344CB8AC3E}">
        <p14:creationId xmlns:p14="http://schemas.microsoft.com/office/powerpoint/2010/main" val="152461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FD1A-E0E3-11E1-442D-4FEB34715E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31E534-EF1E-1CF8-06A2-E6A16D3DC9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74B3C-8A4D-C02A-7D79-F6C68A56D27A}"/>
              </a:ext>
            </a:extLst>
          </p:cNvPr>
          <p:cNvSpPr>
            <a:spLocks noGrp="1"/>
          </p:cNvSpPr>
          <p:nvPr>
            <p:ph type="dt" sz="half" idx="10"/>
          </p:nvPr>
        </p:nvSpPr>
        <p:spPr/>
        <p:txBody>
          <a:bodyPr/>
          <a:lstStyle/>
          <a:p>
            <a:fld id="{842F5221-7852-476F-8A70-D63313180C44}" type="datetimeFigureOut">
              <a:rPr lang="en-US" smtClean="0"/>
              <a:t>1/5/2026</a:t>
            </a:fld>
            <a:endParaRPr lang="en-US"/>
          </a:p>
        </p:txBody>
      </p:sp>
      <p:sp>
        <p:nvSpPr>
          <p:cNvPr id="5" name="Footer Placeholder 4">
            <a:extLst>
              <a:ext uri="{FF2B5EF4-FFF2-40B4-BE49-F238E27FC236}">
                <a16:creationId xmlns:a16="http://schemas.microsoft.com/office/drawing/2014/main" id="{66217DB8-D7CB-7FC3-32A0-4A37E773AE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95D475-45DF-7B1F-54A2-85BD5DEB959F}"/>
              </a:ext>
            </a:extLst>
          </p:cNvPr>
          <p:cNvSpPr>
            <a:spLocks noGrp="1"/>
          </p:cNvSpPr>
          <p:nvPr>
            <p:ph type="sldNum" sz="quarter" idx="12"/>
          </p:nvPr>
        </p:nvSpPr>
        <p:spPr/>
        <p:txBody>
          <a:bodyPr/>
          <a:lstStyle/>
          <a:p>
            <a:fld id="{2AE2FB6B-3B6C-45E8-9077-233F3593C6C1}" type="slidenum">
              <a:rPr lang="en-US" smtClean="0"/>
              <a:t>‹#›</a:t>
            </a:fld>
            <a:endParaRPr lang="en-US"/>
          </a:p>
        </p:txBody>
      </p:sp>
    </p:spTree>
    <p:extLst>
      <p:ext uri="{BB962C8B-B14F-4D97-AF65-F5344CB8AC3E}">
        <p14:creationId xmlns:p14="http://schemas.microsoft.com/office/powerpoint/2010/main" val="229173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1EE2A-F0D9-283C-D802-3E9CFAFEF2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8D797B-E9AA-006F-22F9-2816F0C56E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485673-84A0-E70A-4FDD-E88575E242CA}"/>
              </a:ext>
            </a:extLst>
          </p:cNvPr>
          <p:cNvSpPr>
            <a:spLocks noGrp="1"/>
          </p:cNvSpPr>
          <p:nvPr>
            <p:ph type="dt" sz="half" idx="10"/>
          </p:nvPr>
        </p:nvSpPr>
        <p:spPr/>
        <p:txBody>
          <a:bodyPr/>
          <a:lstStyle/>
          <a:p>
            <a:fld id="{842F5221-7852-476F-8A70-D63313180C44}" type="datetimeFigureOut">
              <a:rPr lang="en-US" smtClean="0"/>
              <a:t>1/5/2026</a:t>
            </a:fld>
            <a:endParaRPr lang="en-US"/>
          </a:p>
        </p:txBody>
      </p:sp>
      <p:sp>
        <p:nvSpPr>
          <p:cNvPr id="5" name="Footer Placeholder 4">
            <a:extLst>
              <a:ext uri="{FF2B5EF4-FFF2-40B4-BE49-F238E27FC236}">
                <a16:creationId xmlns:a16="http://schemas.microsoft.com/office/drawing/2014/main" id="{3554092D-831E-C500-B645-948E0ED3C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2CE74D-4A8C-0C92-8359-3335A77ACDE2}"/>
              </a:ext>
            </a:extLst>
          </p:cNvPr>
          <p:cNvSpPr>
            <a:spLocks noGrp="1"/>
          </p:cNvSpPr>
          <p:nvPr>
            <p:ph type="sldNum" sz="quarter" idx="12"/>
          </p:nvPr>
        </p:nvSpPr>
        <p:spPr/>
        <p:txBody>
          <a:bodyPr/>
          <a:lstStyle/>
          <a:p>
            <a:fld id="{2AE2FB6B-3B6C-45E8-9077-233F3593C6C1}" type="slidenum">
              <a:rPr lang="en-US" smtClean="0"/>
              <a:t>‹#›</a:t>
            </a:fld>
            <a:endParaRPr lang="en-US"/>
          </a:p>
        </p:txBody>
      </p:sp>
    </p:spTree>
    <p:extLst>
      <p:ext uri="{BB962C8B-B14F-4D97-AF65-F5344CB8AC3E}">
        <p14:creationId xmlns:p14="http://schemas.microsoft.com/office/powerpoint/2010/main" val="3705849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421D1-C15A-2CD2-06CB-4C21A525E8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D9BCDD-1005-FCD7-CF74-8F2B2DDF16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57A18D-4601-50F4-649A-0AF2B84CEE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A2DDD5-00AA-43D1-7119-59C0D6771D73}"/>
              </a:ext>
            </a:extLst>
          </p:cNvPr>
          <p:cNvSpPr>
            <a:spLocks noGrp="1"/>
          </p:cNvSpPr>
          <p:nvPr>
            <p:ph type="dt" sz="half" idx="10"/>
          </p:nvPr>
        </p:nvSpPr>
        <p:spPr/>
        <p:txBody>
          <a:bodyPr/>
          <a:lstStyle/>
          <a:p>
            <a:fld id="{842F5221-7852-476F-8A70-D63313180C44}" type="datetimeFigureOut">
              <a:rPr lang="en-US" smtClean="0"/>
              <a:t>1/5/2026</a:t>
            </a:fld>
            <a:endParaRPr lang="en-US"/>
          </a:p>
        </p:txBody>
      </p:sp>
      <p:sp>
        <p:nvSpPr>
          <p:cNvPr id="6" name="Footer Placeholder 5">
            <a:extLst>
              <a:ext uri="{FF2B5EF4-FFF2-40B4-BE49-F238E27FC236}">
                <a16:creationId xmlns:a16="http://schemas.microsoft.com/office/drawing/2014/main" id="{654DF6E9-CD82-490F-386D-5AAD32A935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E25C5A-5BCA-55F9-15AF-DD81E80840A5}"/>
              </a:ext>
            </a:extLst>
          </p:cNvPr>
          <p:cNvSpPr>
            <a:spLocks noGrp="1"/>
          </p:cNvSpPr>
          <p:nvPr>
            <p:ph type="sldNum" sz="quarter" idx="12"/>
          </p:nvPr>
        </p:nvSpPr>
        <p:spPr/>
        <p:txBody>
          <a:bodyPr/>
          <a:lstStyle/>
          <a:p>
            <a:fld id="{2AE2FB6B-3B6C-45E8-9077-233F3593C6C1}" type="slidenum">
              <a:rPr lang="en-US" smtClean="0"/>
              <a:t>‹#›</a:t>
            </a:fld>
            <a:endParaRPr lang="en-US"/>
          </a:p>
        </p:txBody>
      </p:sp>
    </p:spTree>
    <p:extLst>
      <p:ext uri="{BB962C8B-B14F-4D97-AF65-F5344CB8AC3E}">
        <p14:creationId xmlns:p14="http://schemas.microsoft.com/office/powerpoint/2010/main" val="3985220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99D4E-8CCF-6536-68B1-479B9AF0C3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6F31DD-B6E5-8EA5-E752-13F049758D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8F305C-67F1-6903-198B-86945431B7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EAD418-79FE-D14F-7037-7C155A2DAD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21E308-2B68-2A1B-A809-C888F23EFF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A71C8C-E77C-7D18-6BFB-90C3805BE014}"/>
              </a:ext>
            </a:extLst>
          </p:cNvPr>
          <p:cNvSpPr>
            <a:spLocks noGrp="1"/>
          </p:cNvSpPr>
          <p:nvPr>
            <p:ph type="dt" sz="half" idx="10"/>
          </p:nvPr>
        </p:nvSpPr>
        <p:spPr/>
        <p:txBody>
          <a:bodyPr/>
          <a:lstStyle/>
          <a:p>
            <a:fld id="{842F5221-7852-476F-8A70-D63313180C44}" type="datetimeFigureOut">
              <a:rPr lang="en-US" smtClean="0"/>
              <a:t>1/5/2026</a:t>
            </a:fld>
            <a:endParaRPr lang="en-US"/>
          </a:p>
        </p:txBody>
      </p:sp>
      <p:sp>
        <p:nvSpPr>
          <p:cNvPr id="8" name="Footer Placeholder 7">
            <a:extLst>
              <a:ext uri="{FF2B5EF4-FFF2-40B4-BE49-F238E27FC236}">
                <a16:creationId xmlns:a16="http://schemas.microsoft.com/office/drawing/2014/main" id="{98DB2A6C-E247-2DC4-3B4E-480468A9C0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90DB5A-D66A-422D-42A8-E0A7755A10F4}"/>
              </a:ext>
            </a:extLst>
          </p:cNvPr>
          <p:cNvSpPr>
            <a:spLocks noGrp="1"/>
          </p:cNvSpPr>
          <p:nvPr>
            <p:ph type="sldNum" sz="quarter" idx="12"/>
          </p:nvPr>
        </p:nvSpPr>
        <p:spPr/>
        <p:txBody>
          <a:bodyPr/>
          <a:lstStyle/>
          <a:p>
            <a:fld id="{2AE2FB6B-3B6C-45E8-9077-233F3593C6C1}" type="slidenum">
              <a:rPr lang="en-US" smtClean="0"/>
              <a:t>‹#›</a:t>
            </a:fld>
            <a:endParaRPr lang="en-US"/>
          </a:p>
        </p:txBody>
      </p:sp>
    </p:spTree>
    <p:extLst>
      <p:ext uri="{BB962C8B-B14F-4D97-AF65-F5344CB8AC3E}">
        <p14:creationId xmlns:p14="http://schemas.microsoft.com/office/powerpoint/2010/main" val="534826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51A34-AC49-DA2E-A546-3BE396C26E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C037E3-EBB3-D1A6-21EC-08E6DA46B444}"/>
              </a:ext>
            </a:extLst>
          </p:cNvPr>
          <p:cNvSpPr>
            <a:spLocks noGrp="1"/>
          </p:cNvSpPr>
          <p:nvPr>
            <p:ph type="dt" sz="half" idx="10"/>
          </p:nvPr>
        </p:nvSpPr>
        <p:spPr/>
        <p:txBody>
          <a:bodyPr/>
          <a:lstStyle/>
          <a:p>
            <a:fld id="{842F5221-7852-476F-8A70-D63313180C44}" type="datetimeFigureOut">
              <a:rPr lang="en-US" smtClean="0"/>
              <a:t>1/5/2026</a:t>
            </a:fld>
            <a:endParaRPr lang="en-US"/>
          </a:p>
        </p:txBody>
      </p:sp>
      <p:sp>
        <p:nvSpPr>
          <p:cNvPr id="4" name="Footer Placeholder 3">
            <a:extLst>
              <a:ext uri="{FF2B5EF4-FFF2-40B4-BE49-F238E27FC236}">
                <a16:creationId xmlns:a16="http://schemas.microsoft.com/office/drawing/2014/main" id="{2DDF1268-E533-B1FC-3F5B-1AC4B685F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371EFE-664D-B353-79BE-7F4DD91B951A}"/>
              </a:ext>
            </a:extLst>
          </p:cNvPr>
          <p:cNvSpPr>
            <a:spLocks noGrp="1"/>
          </p:cNvSpPr>
          <p:nvPr>
            <p:ph type="sldNum" sz="quarter" idx="12"/>
          </p:nvPr>
        </p:nvSpPr>
        <p:spPr/>
        <p:txBody>
          <a:bodyPr/>
          <a:lstStyle/>
          <a:p>
            <a:fld id="{2AE2FB6B-3B6C-45E8-9077-233F3593C6C1}" type="slidenum">
              <a:rPr lang="en-US" smtClean="0"/>
              <a:t>‹#›</a:t>
            </a:fld>
            <a:endParaRPr lang="en-US"/>
          </a:p>
        </p:txBody>
      </p:sp>
    </p:spTree>
    <p:extLst>
      <p:ext uri="{BB962C8B-B14F-4D97-AF65-F5344CB8AC3E}">
        <p14:creationId xmlns:p14="http://schemas.microsoft.com/office/powerpoint/2010/main" val="1626066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71BB0C-4149-C354-941E-5135B6B73AFB}"/>
              </a:ext>
            </a:extLst>
          </p:cNvPr>
          <p:cNvSpPr>
            <a:spLocks noGrp="1"/>
          </p:cNvSpPr>
          <p:nvPr>
            <p:ph type="dt" sz="half" idx="10"/>
          </p:nvPr>
        </p:nvSpPr>
        <p:spPr/>
        <p:txBody>
          <a:bodyPr/>
          <a:lstStyle/>
          <a:p>
            <a:fld id="{842F5221-7852-476F-8A70-D63313180C44}" type="datetimeFigureOut">
              <a:rPr lang="en-US" smtClean="0"/>
              <a:t>1/5/2026</a:t>
            </a:fld>
            <a:endParaRPr lang="en-US"/>
          </a:p>
        </p:txBody>
      </p:sp>
      <p:sp>
        <p:nvSpPr>
          <p:cNvPr id="3" name="Footer Placeholder 2">
            <a:extLst>
              <a:ext uri="{FF2B5EF4-FFF2-40B4-BE49-F238E27FC236}">
                <a16:creationId xmlns:a16="http://schemas.microsoft.com/office/drawing/2014/main" id="{34BBEC1F-8FB0-68B9-121C-59F0710255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0556CB-4FDB-CBE1-FA21-E2EFC9C1CE8B}"/>
              </a:ext>
            </a:extLst>
          </p:cNvPr>
          <p:cNvSpPr>
            <a:spLocks noGrp="1"/>
          </p:cNvSpPr>
          <p:nvPr>
            <p:ph type="sldNum" sz="quarter" idx="12"/>
          </p:nvPr>
        </p:nvSpPr>
        <p:spPr/>
        <p:txBody>
          <a:bodyPr/>
          <a:lstStyle/>
          <a:p>
            <a:fld id="{2AE2FB6B-3B6C-45E8-9077-233F3593C6C1}" type="slidenum">
              <a:rPr lang="en-US" smtClean="0"/>
              <a:t>‹#›</a:t>
            </a:fld>
            <a:endParaRPr lang="en-US"/>
          </a:p>
        </p:txBody>
      </p:sp>
    </p:spTree>
    <p:extLst>
      <p:ext uri="{BB962C8B-B14F-4D97-AF65-F5344CB8AC3E}">
        <p14:creationId xmlns:p14="http://schemas.microsoft.com/office/powerpoint/2010/main" val="2392941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660E-B83B-FA8E-9284-F3462F93DA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2A7D49-D25E-412C-5C4D-1803BE79F4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A2F4EC-1CC3-6628-1488-2FADA1BB75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65CC04-1939-E4F9-0C3A-54A3EE94A9C7}"/>
              </a:ext>
            </a:extLst>
          </p:cNvPr>
          <p:cNvSpPr>
            <a:spLocks noGrp="1"/>
          </p:cNvSpPr>
          <p:nvPr>
            <p:ph type="dt" sz="half" idx="10"/>
          </p:nvPr>
        </p:nvSpPr>
        <p:spPr/>
        <p:txBody>
          <a:bodyPr/>
          <a:lstStyle/>
          <a:p>
            <a:fld id="{842F5221-7852-476F-8A70-D63313180C44}" type="datetimeFigureOut">
              <a:rPr lang="en-US" smtClean="0"/>
              <a:t>1/5/2026</a:t>
            </a:fld>
            <a:endParaRPr lang="en-US"/>
          </a:p>
        </p:txBody>
      </p:sp>
      <p:sp>
        <p:nvSpPr>
          <p:cNvPr id="6" name="Footer Placeholder 5">
            <a:extLst>
              <a:ext uri="{FF2B5EF4-FFF2-40B4-BE49-F238E27FC236}">
                <a16:creationId xmlns:a16="http://schemas.microsoft.com/office/drawing/2014/main" id="{DC3F79BE-0308-F9A3-4FDF-9EE85C2534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56D0C4-F0BE-6DEA-C16B-6FB64ABA7E67}"/>
              </a:ext>
            </a:extLst>
          </p:cNvPr>
          <p:cNvSpPr>
            <a:spLocks noGrp="1"/>
          </p:cNvSpPr>
          <p:nvPr>
            <p:ph type="sldNum" sz="quarter" idx="12"/>
          </p:nvPr>
        </p:nvSpPr>
        <p:spPr/>
        <p:txBody>
          <a:bodyPr/>
          <a:lstStyle/>
          <a:p>
            <a:fld id="{2AE2FB6B-3B6C-45E8-9077-233F3593C6C1}" type="slidenum">
              <a:rPr lang="en-US" smtClean="0"/>
              <a:t>‹#›</a:t>
            </a:fld>
            <a:endParaRPr lang="en-US"/>
          </a:p>
        </p:txBody>
      </p:sp>
    </p:spTree>
    <p:extLst>
      <p:ext uri="{BB962C8B-B14F-4D97-AF65-F5344CB8AC3E}">
        <p14:creationId xmlns:p14="http://schemas.microsoft.com/office/powerpoint/2010/main" val="236963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9F36B-CDCF-6898-6C8A-CF17771D73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C8DC08-1227-46E8-661B-05C712B86A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2F76F2-9AAB-C7E8-2385-69321BE00B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C65F98-3DE5-C8A3-A846-6D94DC3C892B}"/>
              </a:ext>
            </a:extLst>
          </p:cNvPr>
          <p:cNvSpPr>
            <a:spLocks noGrp="1"/>
          </p:cNvSpPr>
          <p:nvPr>
            <p:ph type="dt" sz="half" idx="10"/>
          </p:nvPr>
        </p:nvSpPr>
        <p:spPr/>
        <p:txBody>
          <a:bodyPr/>
          <a:lstStyle/>
          <a:p>
            <a:fld id="{842F5221-7852-476F-8A70-D63313180C44}" type="datetimeFigureOut">
              <a:rPr lang="en-US" smtClean="0"/>
              <a:t>1/5/2026</a:t>
            </a:fld>
            <a:endParaRPr lang="en-US"/>
          </a:p>
        </p:txBody>
      </p:sp>
      <p:sp>
        <p:nvSpPr>
          <p:cNvPr id="6" name="Footer Placeholder 5">
            <a:extLst>
              <a:ext uri="{FF2B5EF4-FFF2-40B4-BE49-F238E27FC236}">
                <a16:creationId xmlns:a16="http://schemas.microsoft.com/office/drawing/2014/main" id="{BE66060F-EAAF-0311-8F89-E73A2611C0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A5DF11-8838-F977-75C7-39FF18C441B5}"/>
              </a:ext>
            </a:extLst>
          </p:cNvPr>
          <p:cNvSpPr>
            <a:spLocks noGrp="1"/>
          </p:cNvSpPr>
          <p:nvPr>
            <p:ph type="sldNum" sz="quarter" idx="12"/>
          </p:nvPr>
        </p:nvSpPr>
        <p:spPr/>
        <p:txBody>
          <a:bodyPr/>
          <a:lstStyle/>
          <a:p>
            <a:fld id="{2AE2FB6B-3B6C-45E8-9077-233F3593C6C1}" type="slidenum">
              <a:rPr lang="en-US" smtClean="0"/>
              <a:t>‹#›</a:t>
            </a:fld>
            <a:endParaRPr lang="en-US"/>
          </a:p>
        </p:txBody>
      </p:sp>
    </p:spTree>
    <p:extLst>
      <p:ext uri="{BB962C8B-B14F-4D97-AF65-F5344CB8AC3E}">
        <p14:creationId xmlns:p14="http://schemas.microsoft.com/office/powerpoint/2010/main" val="115796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F32E6F-A490-8C32-41F1-D6E27EB238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298708-7821-7038-C3F1-6405333E60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7228E3-EC5B-728E-37F5-F0EE0DDA67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F5221-7852-476F-8A70-D63313180C44}" type="datetimeFigureOut">
              <a:rPr lang="en-US" smtClean="0"/>
              <a:t>1/5/2026</a:t>
            </a:fld>
            <a:endParaRPr lang="en-US"/>
          </a:p>
        </p:txBody>
      </p:sp>
      <p:sp>
        <p:nvSpPr>
          <p:cNvPr id="5" name="Footer Placeholder 4">
            <a:extLst>
              <a:ext uri="{FF2B5EF4-FFF2-40B4-BE49-F238E27FC236}">
                <a16:creationId xmlns:a16="http://schemas.microsoft.com/office/drawing/2014/main" id="{AAFEF554-5DEC-EF1E-45D2-7819E18D67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1A50AE-BD63-F732-2BBF-5A22A0BF3F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E2FB6B-3B6C-45E8-9077-233F3593C6C1}" type="slidenum">
              <a:rPr lang="en-US" smtClean="0"/>
              <a:t>‹#›</a:t>
            </a:fld>
            <a:endParaRPr lang="en-US"/>
          </a:p>
        </p:txBody>
      </p:sp>
    </p:spTree>
    <p:extLst>
      <p:ext uri="{BB962C8B-B14F-4D97-AF65-F5344CB8AC3E}">
        <p14:creationId xmlns:p14="http://schemas.microsoft.com/office/powerpoint/2010/main" val="3343794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a:extLst>
              <a:ext uri="{FF2B5EF4-FFF2-40B4-BE49-F238E27FC236}">
                <a16:creationId xmlns:a16="http://schemas.microsoft.com/office/drawing/2014/main" id="{4D52CC7A-7EF6-D792-63B0-5E8CFC553A89}"/>
              </a:ext>
            </a:extLst>
          </p:cNvPr>
          <p:cNvPicPr>
            <a:picLocks noChangeAspect="1"/>
          </p:cNvPicPr>
          <p:nvPr/>
        </p:nvPicPr>
        <p:blipFill rotWithShape="1">
          <a:blip r:embed="rId2">
            <a:alphaModFix amt="50000"/>
          </a:blip>
          <a:srcRect t="1868" r="-1" b="27136"/>
          <a:stretch/>
        </p:blipFill>
        <p:spPr>
          <a:xfrm>
            <a:off x="20" y="10"/>
            <a:ext cx="12188930" cy="6857990"/>
          </a:xfrm>
          <a:prstGeom prst="rect">
            <a:avLst/>
          </a:prstGeom>
        </p:spPr>
      </p:pic>
      <p:sp>
        <p:nvSpPr>
          <p:cNvPr id="2" name="Title 1">
            <a:extLst>
              <a:ext uri="{FF2B5EF4-FFF2-40B4-BE49-F238E27FC236}">
                <a16:creationId xmlns:a16="http://schemas.microsoft.com/office/drawing/2014/main" id="{4B60EF8E-17AF-AE49-0B6A-71EF3C22F3BE}"/>
              </a:ext>
            </a:extLst>
          </p:cNvPr>
          <p:cNvSpPr>
            <a:spLocks noGrp="1"/>
          </p:cNvSpPr>
          <p:nvPr>
            <p:ph type="ctrTitle"/>
          </p:nvPr>
        </p:nvSpPr>
        <p:spPr>
          <a:xfrm>
            <a:off x="1524000" y="1122363"/>
            <a:ext cx="9144000" cy="3063240"/>
          </a:xfrm>
        </p:spPr>
        <p:txBody>
          <a:bodyPr>
            <a:normAutofit/>
          </a:bodyPr>
          <a:lstStyle/>
          <a:p>
            <a:r>
              <a:rPr lang="en-US" sz="6600">
                <a:solidFill>
                  <a:srgbClr val="FFFFFF"/>
                </a:solidFill>
              </a:rPr>
              <a:t>Trinity Creeks</a:t>
            </a:r>
            <a:br>
              <a:rPr lang="en-US" sz="6600">
                <a:solidFill>
                  <a:srgbClr val="FFFFFF"/>
                </a:solidFill>
              </a:rPr>
            </a:br>
            <a:r>
              <a:rPr lang="en-US" sz="6600">
                <a:solidFill>
                  <a:srgbClr val="FFFFFF"/>
                </a:solidFill>
              </a:rPr>
              <a:t>HOA General Meeting</a:t>
            </a:r>
            <a:br>
              <a:rPr lang="en-US" sz="6600">
                <a:solidFill>
                  <a:srgbClr val="FFFFFF"/>
                </a:solidFill>
              </a:rPr>
            </a:br>
            <a:endParaRPr lang="en-US" sz="6600">
              <a:solidFill>
                <a:srgbClr val="FFFFFF"/>
              </a:solidFill>
            </a:endParaRPr>
          </a:p>
        </p:txBody>
      </p:sp>
      <p:sp>
        <p:nvSpPr>
          <p:cNvPr id="3" name="Subtitle 2">
            <a:extLst>
              <a:ext uri="{FF2B5EF4-FFF2-40B4-BE49-F238E27FC236}">
                <a16:creationId xmlns:a16="http://schemas.microsoft.com/office/drawing/2014/main" id="{2207C9F3-45BF-203B-4EEC-55F4CF9AA27F}"/>
              </a:ext>
            </a:extLst>
          </p:cNvPr>
          <p:cNvSpPr>
            <a:spLocks noGrp="1"/>
          </p:cNvSpPr>
          <p:nvPr>
            <p:ph type="subTitle" idx="1"/>
          </p:nvPr>
        </p:nvSpPr>
        <p:spPr>
          <a:xfrm>
            <a:off x="1527048" y="4599432"/>
            <a:ext cx="9144000" cy="1536192"/>
          </a:xfrm>
        </p:spPr>
        <p:txBody>
          <a:bodyPr>
            <a:normAutofit/>
          </a:bodyPr>
          <a:lstStyle/>
          <a:p>
            <a:r>
              <a:rPr lang="en-US" dirty="0">
                <a:solidFill>
                  <a:srgbClr val="FFFFFF"/>
                </a:solidFill>
              </a:rPr>
              <a:t>12-17-2025</a:t>
            </a:r>
          </a:p>
          <a:p>
            <a:r>
              <a:rPr lang="en-US" b="1" dirty="0">
                <a:solidFill>
                  <a:srgbClr val="FFFFFF"/>
                </a:solidFill>
              </a:rPr>
              <a:t>7:00pm-8:00pm</a:t>
            </a:r>
          </a:p>
          <a:p>
            <a:r>
              <a:rPr lang="en-US" dirty="0">
                <a:solidFill>
                  <a:srgbClr val="FFFFFF"/>
                </a:solidFill>
              </a:rPr>
              <a:t>Zoom Meeting</a:t>
            </a:r>
          </a:p>
        </p:txBody>
      </p:sp>
      <p:sp>
        <p:nvSpPr>
          <p:cNvPr id="1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873054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5" name="Group 1044">
            <a:extLst>
              <a:ext uri="{FF2B5EF4-FFF2-40B4-BE49-F238E27FC236}">
                <a16:creationId xmlns:a16="http://schemas.microsoft.com/office/drawing/2014/main" id="{A866D134-D62A-3228-C198-2737C7D319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08" y="-15640"/>
            <a:ext cx="4633823" cy="6873639"/>
            <a:chOff x="-3208" y="-15640"/>
            <a:chExt cx="4633823" cy="6873639"/>
          </a:xfrm>
        </p:grpSpPr>
        <p:sp>
          <p:nvSpPr>
            <p:cNvPr id="1042" name="Rectangle 1041">
              <a:extLst>
                <a:ext uri="{FF2B5EF4-FFF2-40B4-BE49-F238E27FC236}">
                  <a16:creationId xmlns:a16="http://schemas.microsoft.com/office/drawing/2014/main" id="{1E0AB0C8-7138-A58E-1394-3793574FF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15296" y="1112089"/>
              <a:ext cx="6857999" cy="4633821"/>
            </a:xfrm>
            <a:prstGeom prst="rect">
              <a:avLst/>
            </a:prstGeom>
            <a:gradFill>
              <a:gsLst>
                <a:gs pos="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45">
              <a:extLst>
                <a:ext uri="{FF2B5EF4-FFF2-40B4-BE49-F238E27FC236}">
                  <a16:creationId xmlns:a16="http://schemas.microsoft.com/office/drawing/2014/main" id="{79B5B670-1420-3E39-3E8F-D6D52B1AC9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23116" y="1104268"/>
              <a:ext cx="6873639" cy="4633823"/>
            </a:xfrm>
            <a:prstGeom prst="rect">
              <a:avLst/>
            </a:prstGeom>
            <a:gradFill flip="none" rotWithShape="1">
              <a:gsLst>
                <a:gs pos="0">
                  <a:schemeClr val="accent5">
                    <a:lumMod val="75000"/>
                    <a:alpha val="92000"/>
                  </a:schemeClr>
                </a:gs>
                <a:gs pos="41000">
                  <a:schemeClr val="accent5">
                    <a:lumMod val="75000"/>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043">
              <a:extLst>
                <a:ext uri="{FF2B5EF4-FFF2-40B4-BE49-F238E27FC236}">
                  <a16:creationId xmlns:a16="http://schemas.microsoft.com/office/drawing/2014/main" id="{52F34A1B-D08C-AD0D-96FB-0FBA40379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90955" y="-462733"/>
              <a:ext cx="3284738" cy="4194579"/>
            </a:xfrm>
            <a:prstGeom prst="rect">
              <a:avLst/>
            </a:prstGeom>
            <a:gradFill flip="none" rotWithShape="1">
              <a:gsLst>
                <a:gs pos="0">
                  <a:schemeClr val="accent2">
                    <a:alpha val="70000"/>
                  </a:schemeClr>
                </a:gs>
                <a:gs pos="5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 name="Title 1">
            <a:extLst>
              <a:ext uri="{FF2B5EF4-FFF2-40B4-BE49-F238E27FC236}">
                <a16:creationId xmlns:a16="http://schemas.microsoft.com/office/drawing/2014/main" id="{4082AFEB-39EA-A1E3-73E4-65146B4E76BA}"/>
              </a:ext>
            </a:extLst>
          </p:cNvPr>
          <p:cNvSpPr>
            <a:spLocks noGrp="1"/>
          </p:cNvSpPr>
          <p:nvPr>
            <p:ph type="title"/>
          </p:nvPr>
        </p:nvSpPr>
        <p:spPr>
          <a:xfrm>
            <a:off x="635606" y="1582615"/>
            <a:ext cx="3356194" cy="3669323"/>
          </a:xfrm>
        </p:spPr>
        <p:txBody>
          <a:bodyPr anchor="ctr">
            <a:normAutofit/>
          </a:bodyPr>
          <a:lstStyle/>
          <a:p>
            <a:pPr algn="ctr"/>
            <a:r>
              <a:rPr lang="en-US" sz="3200" b="1">
                <a:solidFill>
                  <a:srgbClr val="FFFFFF"/>
                </a:solidFill>
              </a:rPr>
              <a:t>2025 </a:t>
            </a:r>
            <a:r>
              <a:rPr lang="en-US" sz="3200" b="1" dirty="0">
                <a:solidFill>
                  <a:srgbClr val="FFFFFF"/>
                </a:solidFill>
              </a:rPr>
              <a:t>Trinity Creeks HOA Board Members</a:t>
            </a:r>
          </a:p>
        </p:txBody>
      </p:sp>
      <p:pic>
        <p:nvPicPr>
          <p:cNvPr id="1026" name="Picture 2">
            <a:extLst>
              <a:ext uri="{FF2B5EF4-FFF2-40B4-BE49-F238E27FC236}">
                <a16:creationId xmlns:a16="http://schemas.microsoft.com/office/drawing/2014/main" id="{818A0318-B44C-C5D7-3539-9726C8EF33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12" r="12984" b="-2"/>
          <a:stretch/>
        </p:blipFill>
        <p:spPr bwMode="auto">
          <a:xfrm>
            <a:off x="5149294" y="1143376"/>
            <a:ext cx="1975751" cy="22503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0EA8C8D4-9B5D-83BC-5027-760DC81274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9240"/>
          <a:stretch/>
        </p:blipFill>
        <p:spPr bwMode="auto">
          <a:xfrm>
            <a:off x="7327973" y="1143377"/>
            <a:ext cx="1976644" cy="22503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EB72CD2-E3A6-C66D-937B-BDF4CB03CB0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821" r="-1" b="8750"/>
          <a:stretch/>
        </p:blipFill>
        <p:spPr bwMode="auto">
          <a:xfrm>
            <a:off x="6442063" y="3627777"/>
            <a:ext cx="2005275" cy="22839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FCB9134-B381-271E-3114-10DD4B320890}"/>
              </a:ext>
            </a:extLst>
          </p:cNvPr>
          <p:cNvSpPr txBox="1"/>
          <p:nvPr/>
        </p:nvSpPr>
        <p:spPr>
          <a:xfrm>
            <a:off x="5149293" y="2742659"/>
            <a:ext cx="1075005" cy="1023935"/>
          </a:xfrm>
          <a:prstGeom prst="rect">
            <a:avLst/>
          </a:prstGeom>
          <a:noFill/>
        </p:spPr>
        <p:txBody>
          <a:bodyPr wrap="square" rtlCol="0">
            <a:spAutoFit/>
          </a:bodyPr>
          <a:lstStyle/>
          <a:p>
            <a:pPr defTabSz="466344">
              <a:spcAft>
                <a:spcPts val="600"/>
              </a:spcAft>
            </a:pPr>
            <a:r>
              <a:rPr lang="en-US" sz="918" b="1" kern="1200" dirty="0">
                <a:solidFill>
                  <a:schemeClr val="bg1"/>
                </a:solidFill>
                <a:latin typeface="+mn-lt"/>
                <a:ea typeface="+mn-ea"/>
                <a:cs typeface="+mn-cs"/>
              </a:rPr>
              <a:t>Willie Johnson</a:t>
            </a:r>
          </a:p>
          <a:p>
            <a:pPr defTabSz="466344">
              <a:spcAft>
                <a:spcPts val="600"/>
              </a:spcAft>
            </a:pPr>
            <a:r>
              <a:rPr lang="en-US" sz="918" b="1" kern="1200" dirty="0">
                <a:solidFill>
                  <a:schemeClr val="bg1"/>
                </a:solidFill>
                <a:latin typeface="+mn-lt"/>
                <a:ea typeface="+mn-ea"/>
                <a:cs typeface="+mn-cs"/>
              </a:rPr>
              <a:t>President</a:t>
            </a:r>
          </a:p>
          <a:p>
            <a:pPr defTabSz="466344">
              <a:spcAft>
                <a:spcPts val="600"/>
              </a:spcAft>
            </a:pPr>
            <a:r>
              <a:rPr lang="en-US" sz="918" b="1" kern="1200" dirty="0">
                <a:solidFill>
                  <a:schemeClr val="bg1"/>
                </a:solidFill>
                <a:latin typeface="+mn-lt"/>
                <a:ea typeface="+mn-ea"/>
                <a:cs typeface="+mn-cs"/>
              </a:rPr>
              <a:t>708-267-2008</a:t>
            </a:r>
          </a:p>
          <a:p>
            <a:pPr>
              <a:spcAft>
                <a:spcPts val="600"/>
              </a:spcAft>
            </a:pPr>
            <a:endParaRPr lang="en-US" b="1" dirty="0">
              <a:solidFill>
                <a:schemeClr val="bg1"/>
              </a:solidFill>
            </a:endParaRPr>
          </a:p>
        </p:txBody>
      </p:sp>
      <p:sp>
        <p:nvSpPr>
          <p:cNvPr id="29" name="TextBox 28">
            <a:extLst>
              <a:ext uri="{FF2B5EF4-FFF2-40B4-BE49-F238E27FC236}">
                <a16:creationId xmlns:a16="http://schemas.microsoft.com/office/drawing/2014/main" id="{BAF81023-CAD3-A030-5431-02E0677CD695}"/>
              </a:ext>
            </a:extLst>
          </p:cNvPr>
          <p:cNvSpPr txBox="1"/>
          <p:nvPr/>
        </p:nvSpPr>
        <p:spPr>
          <a:xfrm>
            <a:off x="8697318" y="5264145"/>
            <a:ext cx="1075005" cy="669992"/>
          </a:xfrm>
          <a:prstGeom prst="rect">
            <a:avLst/>
          </a:prstGeom>
          <a:noFill/>
        </p:spPr>
        <p:txBody>
          <a:bodyPr wrap="square" rtlCol="0">
            <a:spAutoFit/>
          </a:bodyPr>
          <a:lstStyle/>
          <a:p>
            <a:pPr defTabSz="466344">
              <a:spcAft>
                <a:spcPts val="600"/>
              </a:spcAft>
            </a:pPr>
            <a:r>
              <a:rPr lang="en-US" sz="918" b="1" kern="1200" dirty="0">
                <a:solidFill>
                  <a:schemeClr val="bg1"/>
                </a:solidFill>
                <a:latin typeface="+mn-lt"/>
                <a:ea typeface="+mn-ea"/>
                <a:cs typeface="+mn-cs"/>
              </a:rPr>
              <a:t>Patrick Peterson</a:t>
            </a:r>
          </a:p>
          <a:p>
            <a:pPr defTabSz="466344">
              <a:spcAft>
                <a:spcPts val="600"/>
              </a:spcAft>
            </a:pPr>
            <a:r>
              <a:rPr lang="en-US" sz="918" b="1" kern="1200" dirty="0">
                <a:solidFill>
                  <a:schemeClr val="bg1"/>
                </a:solidFill>
                <a:latin typeface="+mn-lt"/>
                <a:ea typeface="+mn-ea"/>
                <a:cs typeface="+mn-cs"/>
              </a:rPr>
              <a:t>Director</a:t>
            </a:r>
          </a:p>
          <a:p>
            <a:pPr defTabSz="466344">
              <a:spcAft>
                <a:spcPts val="600"/>
              </a:spcAft>
            </a:pPr>
            <a:r>
              <a:rPr lang="en-US" sz="918" b="1" kern="1200" dirty="0">
                <a:solidFill>
                  <a:schemeClr val="bg1"/>
                </a:solidFill>
                <a:latin typeface="+mn-lt"/>
                <a:ea typeface="+mn-ea"/>
                <a:cs typeface="+mn-cs"/>
              </a:rPr>
              <a:t>312-388-9661</a:t>
            </a:r>
            <a:endParaRPr lang="en-US" b="1" dirty="0">
              <a:solidFill>
                <a:schemeClr val="bg1"/>
              </a:solidFill>
            </a:endParaRPr>
          </a:p>
        </p:txBody>
      </p:sp>
      <p:sp>
        <p:nvSpPr>
          <p:cNvPr id="30" name="TextBox 29">
            <a:extLst>
              <a:ext uri="{FF2B5EF4-FFF2-40B4-BE49-F238E27FC236}">
                <a16:creationId xmlns:a16="http://schemas.microsoft.com/office/drawing/2014/main" id="{BAA584D6-B2A4-4F6D-C035-64F197042103}"/>
              </a:ext>
            </a:extLst>
          </p:cNvPr>
          <p:cNvSpPr txBox="1"/>
          <p:nvPr/>
        </p:nvSpPr>
        <p:spPr>
          <a:xfrm>
            <a:off x="7322496" y="2759007"/>
            <a:ext cx="1075005" cy="669992"/>
          </a:xfrm>
          <a:prstGeom prst="rect">
            <a:avLst/>
          </a:prstGeom>
          <a:noFill/>
        </p:spPr>
        <p:txBody>
          <a:bodyPr wrap="square" rtlCol="0">
            <a:spAutoFit/>
          </a:bodyPr>
          <a:lstStyle/>
          <a:p>
            <a:pPr defTabSz="466344">
              <a:spcAft>
                <a:spcPts val="600"/>
              </a:spcAft>
            </a:pPr>
            <a:r>
              <a:rPr lang="en-US" sz="918" b="1" kern="1200" dirty="0">
                <a:solidFill>
                  <a:schemeClr val="bg1"/>
                </a:solidFill>
                <a:latin typeface="+mn-lt"/>
                <a:ea typeface="+mn-ea"/>
                <a:cs typeface="+mn-cs"/>
              </a:rPr>
              <a:t>Kevin Richard</a:t>
            </a:r>
          </a:p>
          <a:p>
            <a:pPr defTabSz="466344">
              <a:spcAft>
                <a:spcPts val="600"/>
              </a:spcAft>
            </a:pPr>
            <a:r>
              <a:rPr lang="en-US" sz="918" b="1" kern="1200" dirty="0">
                <a:solidFill>
                  <a:schemeClr val="bg1"/>
                </a:solidFill>
                <a:latin typeface="+mn-lt"/>
                <a:ea typeface="+mn-ea"/>
                <a:cs typeface="+mn-cs"/>
              </a:rPr>
              <a:t>Treasurer</a:t>
            </a:r>
          </a:p>
          <a:p>
            <a:pPr defTabSz="466344">
              <a:spcAft>
                <a:spcPts val="600"/>
              </a:spcAft>
            </a:pPr>
            <a:r>
              <a:rPr lang="en-US" sz="918" b="1" kern="1200" dirty="0">
                <a:solidFill>
                  <a:schemeClr val="bg1"/>
                </a:solidFill>
                <a:latin typeface="+mn-lt"/>
                <a:ea typeface="+mn-ea"/>
                <a:cs typeface="+mn-cs"/>
              </a:rPr>
              <a:t>708-355-1609</a:t>
            </a:r>
            <a:endParaRPr lang="en-US" b="1" dirty="0">
              <a:solidFill>
                <a:schemeClr val="bg1"/>
              </a:solidFill>
            </a:endParaRPr>
          </a:p>
        </p:txBody>
      </p:sp>
      <p:sp>
        <p:nvSpPr>
          <p:cNvPr id="33" name="TextBox 32">
            <a:extLst>
              <a:ext uri="{FF2B5EF4-FFF2-40B4-BE49-F238E27FC236}">
                <a16:creationId xmlns:a16="http://schemas.microsoft.com/office/drawing/2014/main" id="{51A34518-DF12-162C-B569-6544AF7D5D23}"/>
              </a:ext>
            </a:extLst>
          </p:cNvPr>
          <p:cNvSpPr txBox="1"/>
          <p:nvPr/>
        </p:nvSpPr>
        <p:spPr>
          <a:xfrm>
            <a:off x="6458095" y="3679623"/>
            <a:ext cx="1075005" cy="669992"/>
          </a:xfrm>
          <a:prstGeom prst="rect">
            <a:avLst/>
          </a:prstGeom>
          <a:noFill/>
        </p:spPr>
        <p:txBody>
          <a:bodyPr wrap="square" rtlCol="0">
            <a:spAutoFit/>
          </a:bodyPr>
          <a:lstStyle/>
          <a:p>
            <a:pPr defTabSz="466344">
              <a:spcAft>
                <a:spcPts val="600"/>
              </a:spcAft>
            </a:pPr>
            <a:r>
              <a:rPr lang="en-US" sz="918" b="1" kern="1200" dirty="0">
                <a:solidFill>
                  <a:schemeClr val="bg1"/>
                </a:solidFill>
                <a:latin typeface="+mn-lt"/>
                <a:ea typeface="+mn-ea"/>
                <a:cs typeface="+mn-cs"/>
              </a:rPr>
              <a:t>Victoria Hill</a:t>
            </a:r>
          </a:p>
          <a:p>
            <a:pPr defTabSz="466344">
              <a:spcAft>
                <a:spcPts val="600"/>
              </a:spcAft>
            </a:pPr>
            <a:r>
              <a:rPr lang="en-US" sz="918" b="1" kern="1200" dirty="0">
                <a:solidFill>
                  <a:schemeClr val="bg1"/>
                </a:solidFill>
                <a:latin typeface="+mn-lt"/>
                <a:ea typeface="+mn-ea"/>
                <a:cs typeface="+mn-cs"/>
              </a:rPr>
              <a:t>Secretary</a:t>
            </a:r>
          </a:p>
          <a:p>
            <a:pPr defTabSz="466344">
              <a:spcAft>
                <a:spcPts val="600"/>
              </a:spcAft>
            </a:pPr>
            <a:r>
              <a:rPr lang="en-US" sz="918" b="1" kern="1200" dirty="0">
                <a:solidFill>
                  <a:schemeClr val="bg1"/>
                </a:solidFill>
                <a:latin typeface="+mn-lt"/>
                <a:ea typeface="+mn-ea"/>
                <a:cs typeface="+mn-cs"/>
              </a:rPr>
              <a:t>773-576-7736</a:t>
            </a:r>
            <a:endParaRPr lang="en-US" b="1" dirty="0">
              <a:solidFill>
                <a:schemeClr val="bg1"/>
              </a:solidFill>
            </a:endParaRPr>
          </a:p>
        </p:txBody>
      </p:sp>
      <p:pic>
        <p:nvPicPr>
          <p:cNvPr id="3" name="Picture 2">
            <a:extLst>
              <a:ext uri="{FF2B5EF4-FFF2-40B4-BE49-F238E27FC236}">
                <a16:creationId xmlns:a16="http://schemas.microsoft.com/office/drawing/2014/main" id="{8F679C5D-225A-C0CD-2645-817952865F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95699" y="1143376"/>
            <a:ext cx="2139940" cy="225032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011E4AAC-2F63-BB3F-26F6-27F5C4603FE2}"/>
              </a:ext>
            </a:extLst>
          </p:cNvPr>
          <p:cNvSpPr txBox="1"/>
          <p:nvPr/>
        </p:nvSpPr>
        <p:spPr>
          <a:xfrm>
            <a:off x="9507545" y="2747284"/>
            <a:ext cx="1075005" cy="669992"/>
          </a:xfrm>
          <a:prstGeom prst="rect">
            <a:avLst/>
          </a:prstGeom>
          <a:noFill/>
        </p:spPr>
        <p:txBody>
          <a:bodyPr wrap="square" rtlCol="0">
            <a:spAutoFit/>
          </a:bodyPr>
          <a:lstStyle/>
          <a:p>
            <a:pPr defTabSz="466344">
              <a:spcAft>
                <a:spcPts val="600"/>
              </a:spcAft>
            </a:pPr>
            <a:r>
              <a:rPr lang="en-US" sz="918" b="1" kern="1200" dirty="0">
                <a:solidFill>
                  <a:schemeClr val="bg1"/>
                </a:solidFill>
                <a:latin typeface="+mn-lt"/>
                <a:ea typeface="+mn-ea"/>
                <a:cs typeface="+mn-cs"/>
              </a:rPr>
              <a:t>Melody Seaton</a:t>
            </a:r>
          </a:p>
          <a:p>
            <a:pPr defTabSz="466344">
              <a:spcAft>
                <a:spcPts val="600"/>
              </a:spcAft>
            </a:pPr>
            <a:r>
              <a:rPr lang="en-US" sz="918" b="1" kern="1200" dirty="0">
                <a:solidFill>
                  <a:schemeClr val="bg1"/>
                </a:solidFill>
                <a:latin typeface="+mn-lt"/>
                <a:ea typeface="+mn-ea"/>
                <a:cs typeface="+mn-cs"/>
              </a:rPr>
              <a:t>Director</a:t>
            </a:r>
          </a:p>
          <a:p>
            <a:pPr defTabSz="466344">
              <a:spcAft>
                <a:spcPts val="600"/>
              </a:spcAft>
            </a:pPr>
            <a:r>
              <a:rPr lang="en-US" sz="918" b="1" kern="1200" dirty="0">
                <a:solidFill>
                  <a:schemeClr val="bg1"/>
                </a:solidFill>
                <a:latin typeface="+mn-lt"/>
                <a:ea typeface="+mn-ea"/>
                <a:cs typeface="+mn-cs"/>
              </a:rPr>
              <a:t>773-550-1681</a:t>
            </a:r>
            <a:endParaRPr lang="en-US" b="1" dirty="0">
              <a:solidFill>
                <a:schemeClr val="bg1"/>
              </a:solidFill>
            </a:endParaRPr>
          </a:p>
        </p:txBody>
      </p:sp>
      <p:pic>
        <p:nvPicPr>
          <p:cNvPr id="4" name="Picture 2">
            <a:extLst>
              <a:ext uri="{FF2B5EF4-FFF2-40B4-BE49-F238E27FC236}">
                <a16:creationId xmlns:a16="http://schemas.microsoft.com/office/drawing/2014/main" id="{84FB26F6-A679-682C-7D9A-781E4511AE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8303" y="3637977"/>
            <a:ext cx="2798091" cy="22839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2700B4B-46BD-8FA8-17BA-C5C21D35C303}"/>
              </a:ext>
            </a:extLst>
          </p:cNvPr>
          <p:cNvSpPr txBox="1"/>
          <p:nvPr/>
        </p:nvSpPr>
        <p:spPr>
          <a:xfrm>
            <a:off x="10702707" y="3637976"/>
            <a:ext cx="1075005" cy="669992"/>
          </a:xfrm>
          <a:prstGeom prst="rect">
            <a:avLst/>
          </a:prstGeom>
          <a:noFill/>
        </p:spPr>
        <p:txBody>
          <a:bodyPr wrap="square" rtlCol="0">
            <a:spAutoFit/>
          </a:bodyPr>
          <a:lstStyle/>
          <a:p>
            <a:pPr defTabSz="466344">
              <a:spcAft>
                <a:spcPts val="600"/>
              </a:spcAft>
            </a:pPr>
            <a:r>
              <a:rPr lang="en-US" sz="918" b="1" kern="1200" dirty="0">
                <a:solidFill>
                  <a:schemeClr val="bg1"/>
                </a:solidFill>
                <a:latin typeface="+mn-lt"/>
                <a:ea typeface="+mn-ea"/>
                <a:cs typeface="+mn-cs"/>
              </a:rPr>
              <a:t>Regina Brown</a:t>
            </a:r>
          </a:p>
          <a:p>
            <a:pPr defTabSz="466344">
              <a:spcAft>
                <a:spcPts val="600"/>
              </a:spcAft>
            </a:pPr>
            <a:r>
              <a:rPr lang="en-US" sz="918" b="1" kern="1200" dirty="0">
                <a:solidFill>
                  <a:schemeClr val="bg1"/>
                </a:solidFill>
                <a:latin typeface="+mn-lt"/>
                <a:ea typeface="+mn-ea"/>
                <a:cs typeface="+mn-cs"/>
              </a:rPr>
              <a:t>Director</a:t>
            </a:r>
          </a:p>
          <a:p>
            <a:pPr defTabSz="466344">
              <a:spcAft>
                <a:spcPts val="600"/>
              </a:spcAft>
            </a:pPr>
            <a:r>
              <a:rPr lang="en-US" sz="918" b="1" kern="1200" dirty="0">
                <a:solidFill>
                  <a:schemeClr val="bg1"/>
                </a:solidFill>
                <a:latin typeface="+mn-lt"/>
                <a:ea typeface="+mn-ea"/>
                <a:cs typeface="+mn-cs"/>
              </a:rPr>
              <a:t>773-368-8186</a:t>
            </a:r>
            <a:endParaRPr lang="en-US" b="1" dirty="0">
              <a:solidFill>
                <a:schemeClr val="bg1"/>
              </a:solidFill>
            </a:endParaRPr>
          </a:p>
        </p:txBody>
      </p:sp>
    </p:spTree>
    <p:extLst>
      <p:ext uri="{BB962C8B-B14F-4D97-AF65-F5344CB8AC3E}">
        <p14:creationId xmlns:p14="http://schemas.microsoft.com/office/powerpoint/2010/main" val="2419714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0ABA-67FE-44F2-39E5-3FB613197255}"/>
              </a:ext>
            </a:extLst>
          </p:cNvPr>
          <p:cNvSpPr>
            <a:spLocks noGrp="1"/>
          </p:cNvSpPr>
          <p:nvPr>
            <p:ph type="title"/>
          </p:nvPr>
        </p:nvSpPr>
        <p:spPr/>
        <p:txBody>
          <a:bodyPr>
            <a:noAutofit/>
          </a:bodyPr>
          <a:lstStyle/>
          <a:p>
            <a:pPr marL="0" marR="0" algn="ctr">
              <a:lnSpc>
                <a:spcPct val="107000"/>
              </a:lnSpc>
              <a:spcAft>
                <a:spcPts val="800"/>
              </a:spcAft>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Trinity Creeks Homeowners Association</a:t>
            </a:r>
            <a:br>
              <a:rPr lang="en-US" sz="2400" kern="100" dirty="0">
                <a:effectLst/>
                <a:latin typeface="Aptos" panose="020B0004020202020204" pitchFamily="34" charset="0"/>
                <a:ea typeface="Aptos" panose="020B0004020202020204" pitchFamily="34" charset="0"/>
                <a:cs typeface="Times New Roman" panose="02020603050405020304" pitchFamily="18" charset="0"/>
              </a:rPr>
            </a:br>
            <a:r>
              <a:rPr lang="en-US" sz="2400" b="1" kern="100" dirty="0">
                <a:effectLst/>
                <a:latin typeface="Aptos" panose="020B0004020202020204" pitchFamily="34" charset="0"/>
                <a:ea typeface="Aptos" panose="020B0004020202020204" pitchFamily="34" charset="0"/>
                <a:cs typeface="Times New Roman" panose="02020603050405020304" pitchFamily="18" charset="0"/>
              </a:rPr>
              <a:t>General Meeting</a:t>
            </a:r>
            <a:br>
              <a:rPr lang="en-US" sz="2400" kern="100" dirty="0">
                <a:effectLst/>
                <a:latin typeface="Aptos" panose="020B0004020202020204" pitchFamily="34" charset="0"/>
                <a:ea typeface="Aptos" panose="020B0004020202020204" pitchFamily="34" charset="0"/>
                <a:cs typeface="Times New Roman" panose="02020603050405020304" pitchFamily="18" charset="0"/>
              </a:rPr>
            </a:br>
            <a:r>
              <a:rPr lang="en-US" sz="2400" b="1" kern="100" dirty="0">
                <a:effectLst/>
                <a:latin typeface="Aptos" panose="020B0004020202020204" pitchFamily="34" charset="0"/>
                <a:ea typeface="Aptos" panose="020B0004020202020204" pitchFamily="34" charset="0"/>
                <a:cs typeface="Times New Roman" panose="02020603050405020304" pitchFamily="18" charset="0"/>
              </a:rPr>
              <a:t>December 17, 2025</a:t>
            </a:r>
            <a:br>
              <a:rPr lang="en-US" sz="2400" kern="100" dirty="0">
                <a:effectLst/>
                <a:latin typeface="Aptos" panose="020B0004020202020204" pitchFamily="34" charset="0"/>
                <a:ea typeface="Aptos" panose="020B0004020202020204" pitchFamily="34" charset="0"/>
                <a:cs typeface="Times New Roman" panose="02020603050405020304" pitchFamily="18" charset="0"/>
              </a:rPr>
            </a:br>
            <a:r>
              <a:rPr lang="en-US" sz="2400" b="1" kern="100" dirty="0">
                <a:effectLst/>
                <a:latin typeface="Aptos" panose="020B0004020202020204" pitchFamily="34" charset="0"/>
                <a:ea typeface="Aptos" panose="020B0004020202020204" pitchFamily="34" charset="0"/>
                <a:cs typeface="Times New Roman" panose="02020603050405020304" pitchFamily="18" charset="0"/>
              </a:rPr>
              <a:t>Agenda</a:t>
            </a:r>
            <a:br>
              <a:rPr lang="en-US" sz="2400" kern="100" dirty="0">
                <a:effectLst/>
                <a:latin typeface="Aptos" panose="020B0004020202020204" pitchFamily="34" charset="0"/>
                <a:ea typeface="Aptos" panose="020B0004020202020204" pitchFamily="34" charset="0"/>
                <a:cs typeface="Times New Roman" panose="02020603050405020304" pitchFamily="18" charset="0"/>
              </a:rPr>
            </a:br>
            <a:endParaRPr lang="en-US" sz="2400" dirty="0"/>
          </a:p>
        </p:txBody>
      </p:sp>
      <p:sp>
        <p:nvSpPr>
          <p:cNvPr id="3" name="Content Placeholder 2">
            <a:extLst>
              <a:ext uri="{FF2B5EF4-FFF2-40B4-BE49-F238E27FC236}">
                <a16:creationId xmlns:a16="http://schemas.microsoft.com/office/drawing/2014/main" id="{178ACAFC-5400-488C-B7DE-4DC785C285C2}"/>
              </a:ext>
            </a:extLst>
          </p:cNvPr>
          <p:cNvSpPr>
            <a:spLocks noGrp="1"/>
          </p:cNvSpPr>
          <p:nvPr>
            <p:ph idx="1"/>
          </p:nvPr>
        </p:nvSpPr>
        <p:spPr/>
        <p:txBody>
          <a:bodyPr>
            <a:normAutofit/>
          </a:bodyPr>
          <a:lstStyle/>
          <a:p>
            <a:pPr marL="0" marR="0" indent="0" algn="ctr">
              <a:lnSpc>
                <a:spcPct val="107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Welcome 			</a:t>
            </a:r>
            <a:r>
              <a:rPr lang="en-US" sz="1800" b="1" kern="100" dirty="0">
                <a:latin typeface="Aptos" panose="020B0004020202020204" pitchFamily="34" charset="0"/>
                <a:ea typeface="Aptos" panose="020B0004020202020204" pitchFamily="34" charset="0"/>
                <a:cs typeface="Times New Roman" panose="02020603050405020304" pitchFamily="18" charset="0"/>
              </a:rPr>
              <a:t>		Willie Johnson</a:t>
            </a:r>
          </a:p>
          <a:p>
            <a:pPr marL="342900" marR="0" lvl="0" indent="-342900">
              <a:lnSpc>
                <a:spcPct val="107000"/>
              </a:lnSpc>
              <a:buFont typeface="Symbol" panose="05050102010706020507" pitchFamily="18" charset="2"/>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2026 HOA Board Nominations			Willie Johnson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Capital Improvements				Melody Seaton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Squatters in Trinity Creeks			Willie Johnson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Financial Update				Kevin Richard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Beautification 				Willie Johnson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2025 Year-in-Review				Willie Johnson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Question &amp; Answer				Willie Johnson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4" name="Picture 3" descr="A sign on a brick wall">
            <a:extLst>
              <a:ext uri="{FF2B5EF4-FFF2-40B4-BE49-F238E27FC236}">
                <a16:creationId xmlns:a16="http://schemas.microsoft.com/office/drawing/2014/main" id="{13FD9B7B-76D4-B627-271F-430514361F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9003" y="207104"/>
            <a:ext cx="3152997" cy="1483584"/>
          </a:xfrm>
          <a:prstGeom prst="rect">
            <a:avLst/>
          </a:prstGeom>
        </p:spPr>
      </p:pic>
    </p:spTree>
    <p:extLst>
      <p:ext uri="{BB962C8B-B14F-4D97-AF65-F5344CB8AC3E}">
        <p14:creationId xmlns:p14="http://schemas.microsoft.com/office/powerpoint/2010/main" val="3105601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B78A6-E61B-CD28-E9F7-F989B687E0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989193-8E95-7C17-2837-CB57C863E532}"/>
              </a:ext>
            </a:extLst>
          </p:cNvPr>
          <p:cNvSpPr>
            <a:spLocks noGrp="1"/>
          </p:cNvSpPr>
          <p:nvPr>
            <p:ph type="title"/>
          </p:nvPr>
        </p:nvSpPr>
        <p:spPr>
          <a:xfrm>
            <a:off x="838200" y="123507"/>
            <a:ext cx="10515600" cy="860975"/>
          </a:xfrm>
        </p:spPr>
        <p:txBody>
          <a:bodyPr>
            <a:noAutofit/>
          </a:bodyPr>
          <a:lstStyle/>
          <a:p>
            <a:pPr marL="0" marR="0" algn="ctr">
              <a:lnSpc>
                <a:spcPct val="107000"/>
              </a:lnSpc>
              <a:spcAft>
                <a:spcPts val="800"/>
              </a:spcAf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Trinity Creeks Homeowners Association</a:t>
            </a:r>
            <a:br>
              <a:rPr lang="en-US" sz="1200" kern="100" dirty="0">
                <a:effectLst/>
                <a:latin typeface="Aptos" panose="020B0004020202020204" pitchFamily="34" charset="0"/>
                <a:ea typeface="Aptos" panose="020B0004020202020204" pitchFamily="34" charset="0"/>
                <a:cs typeface="Times New Roman" panose="02020603050405020304" pitchFamily="18" charset="0"/>
              </a:rPr>
            </a:br>
            <a:r>
              <a:rPr lang="en-US" sz="1200" b="1" kern="100" dirty="0">
                <a:effectLst/>
                <a:latin typeface="Aptos" panose="020B0004020202020204" pitchFamily="34" charset="0"/>
                <a:ea typeface="Aptos" panose="020B0004020202020204" pitchFamily="34" charset="0"/>
                <a:cs typeface="Times New Roman" panose="02020603050405020304" pitchFamily="18" charset="0"/>
              </a:rPr>
              <a:t>General Meeting</a:t>
            </a:r>
            <a:br>
              <a:rPr lang="en-US" sz="1200" kern="100" dirty="0">
                <a:effectLst/>
                <a:latin typeface="Aptos" panose="020B0004020202020204" pitchFamily="34" charset="0"/>
                <a:ea typeface="Aptos" panose="020B0004020202020204" pitchFamily="34" charset="0"/>
                <a:cs typeface="Times New Roman" panose="02020603050405020304" pitchFamily="18" charset="0"/>
              </a:rPr>
            </a:br>
            <a:r>
              <a:rPr lang="en-US" sz="1200" b="1" kern="100" dirty="0">
                <a:effectLst/>
                <a:latin typeface="Aptos" panose="020B0004020202020204" pitchFamily="34" charset="0"/>
                <a:ea typeface="Aptos" panose="020B0004020202020204" pitchFamily="34" charset="0"/>
                <a:cs typeface="Times New Roman" panose="02020603050405020304" pitchFamily="18" charset="0"/>
              </a:rPr>
              <a:t>December 17, 2025</a:t>
            </a:r>
            <a:br>
              <a:rPr lang="en-US" sz="1200" kern="100" dirty="0">
                <a:effectLst/>
                <a:latin typeface="Aptos" panose="020B0004020202020204" pitchFamily="34" charset="0"/>
                <a:ea typeface="Aptos" panose="020B0004020202020204" pitchFamily="34" charset="0"/>
                <a:cs typeface="Times New Roman" panose="02020603050405020304" pitchFamily="18" charset="0"/>
              </a:rPr>
            </a:br>
            <a:r>
              <a:rPr lang="en-US" sz="1200" b="1" kern="100" dirty="0">
                <a:effectLst/>
                <a:latin typeface="Aptos" panose="020B0004020202020204" pitchFamily="34" charset="0"/>
                <a:ea typeface="Aptos" panose="020B0004020202020204" pitchFamily="34" charset="0"/>
                <a:cs typeface="Times New Roman" panose="02020603050405020304" pitchFamily="18" charset="0"/>
              </a:rPr>
              <a:t>Agenda</a:t>
            </a:r>
            <a:br>
              <a:rPr lang="en-US" sz="1200" kern="100" dirty="0">
                <a:effectLst/>
                <a:latin typeface="Aptos" panose="020B0004020202020204" pitchFamily="34" charset="0"/>
                <a:ea typeface="Aptos" panose="020B0004020202020204" pitchFamily="34" charset="0"/>
                <a:cs typeface="Times New Roman" panose="02020603050405020304" pitchFamily="18" charset="0"/>
              </a:rPr>
            </a:br>
            <a:endParaRPr lang="en-US" sz="1200" dirty="0"/>
          </a:p>
        </p:txBody>
      </p:sp>
      <p:sp>
        <p:nvSpPr>
          <p:cNvPr id="3" name="Content Placeholder 2">
            <a:extLst>
              <a:ext uri="{FF2B5EF4-FFF2-40B4-BE49-F238E27FC236}">
                <a16:creationId xmlns:a16="http://schemas.microsoft.com/office/drawing/2014/main" id="{36B05080-61D7-DC39-1A0B-0F50F3B3A764}"/>
              </a:ext>
            </a:extLst>
          </p:cNvPr>
          <p:cNvSpPr>
            <a:spLocks noGrp="1"/>
          </p:cNvSpPr>
          <p:nvPr>
            <p:ph idx="1"/>
          </p:nvPr>
        </p:nvSpPr>
        <p:spPr>
          <a:xfrm>
            <a:off x="0" y="1195753"/>
            <a:ext cx="12191999" cy="5662247"/>
          </a:xfrm>
        </p:spPr>
        <p:txBody>
          <a:bodyPr>
            <a:normAutofit fontScale="85000" lnSpcReduction="10000"/>
          </a:bodyPr>
          <a:lstStyle/>
          <a:p>
            <a:pPr marL="342900" marR="0" lvl="0" indent="-342900">
              <a:lnSpc>
                <a:spcPct val="107000"/>
              </a:lnSpc>
              <a:buFont typeface="Symbol" panose="05050102010706020507" pitchFamily="18" charset="2"/>
              <a:buChar char=""/>
            </a:pPr>
            <a:r>
              <a:rPr lang="en-US" sz="1800" b="1" kern="100" dirty="0">
                <a:effectLst/>
                <a:ea typeface="Aptos" panose="020B0004020202020204" pitchFamily="34" charset="0"/>
                <a:cs typeface="Times New Roman" panose="02020603050405020304" pitchFamily="18" charset="0"/>
              </a:rPr>
              <a:t>Welcome 			</a:t>
            </a:r>
            <a:r>
              <a:rPr lang="en-US" sz="1800" b="1" kern="100" dirty="0">
                <a:ea typeface="Aptos" panose="020B0004020202020204" pitchFamily="34" charset="0"/>
                <a:cs typeface="Times New Roman" panose="02020603050405020304" pitchFamily="18" charset="0"/>
              </a:rPr>
              <a:t>			Willie Johnson</a:t>
            </a:r>
          </a:p>
          <a:p>
            <a:pPr marL="342900" marR="0" lvl="0" indent="-342900">
              <a:lnSpc>
                <a:spcPct val="107000"/>
              </a:lnSpc>
              <a:buFont typeface="Symbol" panose="05050102010706020507" pitchFamily="18" charset="2"/>
              <a:buChar char=""/>
            </a:pPr>
            <a:r>
              <a:rPr lang="en-US" sz="1800" b="1" kern="100" dirty="0">
                <a:effectLst/>
                <a:ea typeface="Aptos" panose="020B0004020202020204" pitchFamily="34" charset="0"/>
                <a:cs typeface="Times New Roman" panose="02020603050405020304" pitchFamily="18" charset="0"/>
              </a:rPr>
              <a:t>2026 HOA Board Nominations					Willie Johnson</a:t>
            </a:r>
          </a:p>
          <a:p>
            <a:pPr marL="800100" lvl="1" indent="-342900">
              <a:lnSpc>
                <a:spcPct val="107000"/>
              </a:lnSpc>
              <a:buFont typeface="Symbol" panose="05050102010706020507" pitchFamily="18" charset="2"/>
              <a:buChar char=""/>
            </a:pPr>
            <a:r>
              <a:rPr lang="en-US" sz="1400" dirty="0"/>
              <a:t>Nominations were mailed to all residents by Cambridge Management and are due by December 23 via email or U.S. mail.</a:t>
            </a:r>
            <a:endParaRPr lang="en-US" sz="1400" kern="100" dirty="0">
              <a:effectLst/>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b="1" kern="100" dirty="0">
                <a:effectLst/>
                <a:ea typeface="Aptos" panose="020B0004020202020204" pitchFamily="34" charset="0"/>
                <a:cs typeface="Times New Roman" panose="02020603050405020304" pitchFamily="18" charset="0"/>
              </a:rPr>
              <a:t>Capital Improvements					Melody Seaton</a:t>
            </a:r>
          </a:p>
          <a:p>
            <a:pPr marL="800100" lvl="1" indent="-342900">
              <a:lnSpc>
                <a:spcPct val="107000"/>
              </a:lnSpc>
              <a:buFont typeface="Symbol" panose="05050102010706020507" pitchFamily="18" charset="2"/>
              <a:buChar char=""/>
            </a:pPr>
            <a:r>
              <a:rPr lang="en-US" sz="1400" dirty="0"/>
              <a:t>Residents may vote with the Village of Matteson on capital improvements in the neighborhood. Information was mailed; contact Melody if you need additional details.</a:t>
            </a:r>
            <a:endParaRPr lang="en-US" sz="1400" kern="100" dirty="0">
              <a:effectLst/>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b="1" kern="100" dirty="0">
                <a:effectLst/>
                <a:ea typeface="Aptos" panose="020B0004020202020204" pitchFamily="34" charset="0"/>
                <a:cs typeface="Times New Roman" panose="02020603050405020304" pitchFamily="18" charset="0"/>
              </a:rPr>
              <a:t>Squatters in Trinity Creeks					Willie Johnson</a:t>
            </a:r>
          </a:p>
          <a:p>
            <a:pPr marL="800100" lvl="1" indent="-342900">
              <a:lnSpc>
                <a:spcPct val="107000"/>
              </a:lnSpc>
              <a:buFont typeface="Symbol" panose="05050102010706020507" pitchFamily="18" charset="2"/>
              <a:buChar char=""/>
            </a:pPr>
            <a:r>
              <a:rPr lang="en-US" sz="1400" dirty="0"/>
              <a:t>Willie contacted the homeowners of 1021 Amlin Terrace regarding their squatters. No update has been provided yet. The owners are working to remove them and will follow up within two days. If legal action is not filed within 60 days, the HOA may terminate the rental agreement and restrict future rentals</a:t>
            </a:r>
            <a:r>
              <a:rPr lang="en-US" sz="1400" kern="100" dirty="0">
                <a:effectLst/>
                <a:ea typeface="Aptos" panose="020B0004020202020204" pitchFamily="34" charset="0"/>
                <a:cs typeface="Times New Roman" panose="02020603050405020304" pitchFamily="18" charset="0"/>
              </a:rPr>
              <a:t>.</a:t>
            </a:r>
          </a:p>
          <a:p>
            <a:pPr marL="342900" marR="0" lvl="0" indent="-342900">
              <a:lnSpc>
                <a:spcPct val="107000"/>
              </a:lnSpc>
              <a:buFont typeface="Symbol" panose="05050102010706020507" pitchFamily="18" charset="2"/>
              <a:buChar char=""/>
            </a:pPr>
            <a:r>
              <a:rPr lang="en-US" sz="1800" b="1" kern="100" dirty="0">
                <a:effectLst/>
                <a:ea typeface="Aptos" panose="020B0004020202020204" pitchFamily="34" charset="0"/>
                <a:cs typeface="Times New Roman" panose="02020603050405020304" pitchFamily="18" charset="0"/>
              </a:rPr>
              <a:t>Financial Update						Kevin Richard</a:t>
            </a:r>
          </a:p>
          <a:p>
            <a:pPr marL="800100" lvl="1" indent="-342900">
              <a:lnSpc>
                <a:spcPct val="107000"/>
              </a:lnSpc>
              <a:buFont typeface="Symbol" panose="05050102010706020507" pitchFamily="18" charset="2"/>
              <a:buChar char=""/>
            </a:pPr>
            <a:r>
              <a:rPr lang="en-US" sz="1400" dirty="0"/>
              <a:t>Assessment collections are the highest in several years. Kevin reviewed the year’s income and expenses</a:t>
            </a:r>
            <a:r>
              <a:rPr lang="en-US" sz="1400" kern="100" dirty="0">
                <a:effectLst/>
                <a:ea typeface="Aptos" panose="020B0004020202020204" pitchFamily="34" charset="0"/>
                <a:cs typeface="Times New Roman" panose="02020603050405020304" pitchFamily="18" charset="0"/>
              </a:rPr>
              <a:t>. </a:t>
            </a:r>
            <a:r>
              <a:rPr lang="en-US" sz="1400" dirty="0"/>
              <a:t>Expenses included the purchase of tents and a shed to support HOA events and park resources. </a:t>
            </a:r>
            <a:endParaRPr lang="en-US" sz="1400" kern="100" dirty="0">
              <a:effectLst/>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b="1" kern="100" dirty="0">
                <a:effectLst/>
                <a:ea typeface="Aptos" panose="020B0004020202020204" pitchFamily="34" charset="0"/>
                <a:cs typeface="Times New Roman" panose="02020603050405020304" pitchFamily="18" charset="0"/>
              </a:rPr>
              <a:t>Beautification 						Willie Johnson</a:t>
            </a:r>
          </a:p>
          <a:p>
            <a:pPr marL="800100" lvl="1" indent="-342900">
              <a:lnSpc>
                <a:spcPct val="107000"/>
              </a:lnSpc>
              <a:buFont typeface="Symbol" panose="05050102010706020507" pitchFamily="18" charset="2"/>
              <a:buChar char=""/>
            </a:pPr>
            <a:r>
              <a:rPr lang="en-US" sz="1400" dirty="0"/>
              <a:t>Thanks to Patrick Peterson and Marice Hill for decorating the monument sign for Christmas. HOA funds were used for weed maintenance, flowers, and continued maintenance by R&amp;J.</a:t>
            </a:r>
            <a:endParaRPr lang="en-US" sz="1400" kern="100" dirty="0">
              <a:effectLst/>
              <a:ea typeface="Aptos" panose="020B0004020202020204" pitchFamily="34" charset="0"/>
              <a:cs typeface="Times New Roman" panose="02020603050405020304" pitchFamily="18" charset="0"/>
            </a:endParaRPr>
          </a:p>
          <a:p>
            <a:pPr marL="342900" marR="0" lvl="0" indent="-342900">
              <a:lnSpc>
                <a:spcPct val="107000"/>
              </a:lnSpc>
              <a:buFont typeface="Symbol" panose="05050102010706020507" pitchFamily="18" charset="2"/>
              <a:buChar char=""/>
            </a:pPr>
            <a:r>
              <a:rPr lang="en-US" sz="1800" b="1" kern="100" dirty="0">
                <a:effectLst/>
                <a:ea typeface="Aptos" panose="020B0004020202020204" pitchFamily="34" charset="0"/>
                <a:cs typeface="Times New Roman" panose="02020603050405020304" pitchFamily="18" charset="0"/>
              </a:rPr>
              <a:t>2025 Review/Accomplishments				Willie Johnson</a:t>
            </a:r>
          </a:p>
          <a:p>
            <a:pPr marL="800100" lvl="1" indent="-342900">
              <a:lnSpc>
                <a:spcPct val="107000"/>
              </a:lnSpc>
              <a:buFont typeface="Symbol" panose="05050102010706020507" pitchFamily="18" charset="2"/>
              <a:buChar char=""/>
            </a:pPr>
            <a:r>
              <a:rPr lang="en-US" sz="1400" dirty="0"/>
              <a:t>New park</a:t>
            </a:r>
          </a:p>
          <a:p>
            <a:pPr marL="800100" lvl="1" indent="-342900">
              <a:lnSpc>
                <a:spcPct val="107000"/>
              </a:lnSpc>
              <a:buFont typeface="Symbol" panose="05050102010706020507" pitchFamily="18" charset="2"/>
              <a:buChar char=""/>
            </a:pPr>
            <a:r>
              <a:rPr lang="en-US" sz="1400" dirty="0"/>
              <a:t>Garage Sale</a:t>
            </a:r>
          </a:p>
          <a:p>
            <a:pPr marL="800100" lvl="1" indent="-342900">
              <a:lnSpc>
                <a:spcPct val="107000"/>
              </a:lnSpc>
              <a:buFont typeface="Symbol" panose="05050102010706020507" pitchFamily="18" charset="2"/>
              <a:buChar char=""/>
            </a:pPr>
            <a:r>
              <a:rPr lang="en-US" sz="1400" dirty="0"/>
              <a:t>Block Party</a:t>
            </a:r>
          </a:p>
          <a:p>
            <a:pPr marL="800100" lvl="1" indent="-342900">
              <a:lnSpc>
                <a:spcPct val="107000"/>
              </a:lnSpc>
              <a:buFont typeface="Symbol" panose="05050102010706020507" pitchFamily="18" charset="2"/>
              <a:buChar char=""/>
            </a:pPr>
            <a:r>
              <a:rPr lang="en-US" sz="1400" dirty="0"/>
              <a:t>Walking committee formed</a:t>
            </a:r>
          </a:p>
          <a:p>
            <a:pPr marL="800100" lvl="1" indent="-342900">
              <a:lnSpc>
                <a:spcPct val="107000"/>
              </a:lnSpc>
              <a:buFont typeface="Symbol" panose="05050102010706020507" pitchFamily="18" charset="2"/>
              <a:buChar char=""/>
            </a:pPr>
            <a:r>
              <a:rPr lang="en-US" sz="1400" dirty="0"/>
              <a:t>Monument upgrades</a:t>
            </a:r>
          </a:p>
          <a:p>
            <a:pPr marL="800100" lvl="1" indent="-342900">
              <a:lnSpc>
                <a:spcPct val="107000"/>
              </a:lnSpc>
              <a:buFont typeface="Symbol" panose="05050102010706020507" pitchFamily="18" charset="2"/>
              <a:buChar char=""/>
            </a:pPr>
            <a:r>
              <a:rPr lang="en-US" sz="1400" dirty="0"/>
              <a:t>Improve assessment collection</a:t>
            </a:r>
          </a:p>
          <a:p>
            <a:pPr marL="800100" lvl="1" indent="-342900">
              <a:lnSpc>
                <a:spcPct val="107000"/>
              </a:lnSpc>
              <a:buFont typeface="Symbol" panose="05050102010706020507" pitchFamily="18" charset="2"/>
              <a:buChar char=""/>
            </a:pP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spcAft>
                <a:spcPts val="800"/>
              </a:spcAft>
              <a:buFont typeface="Symbol" panose="05050102010706020507" pitchFamily="18" charset="2"/>
              <a:buChar char=""/>
            </a:pP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4" name="Picture 3" descr="A sign on a brick wall">
            <a:extLst>
              <a:ext uri="{FF2B5EF4-FFF2-40B4-BE49-F238E27FC236}">
                <a16:creationId xmlns:a16="http://schemas.microsoft.com/office/drawing/2014/main" id="{ED64CD5A-B9AB-E831-4ADE-B50262DBE1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5292" y="119171"/>
            <a:ext cx="1832340" cy="862173"/>
          </a:xfrm>
          <a:prstGeom prst="rect">
            <a:avLst/>
          </a:prstGeom>
        </p:spPr>
      </p:pic>
    </p:spTree>
    <p:extLst>
      <p:ext uri="{BB962C8B-B14F-4D97-AF65-F5344CB8AC3E}">
        <p14:creationId xmlns:p14="http://schemas.microsoft.com/office/powerpoint/2010/main" val="284106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BD152-D079-B93F-AB65-96B6CE310D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255F00-50AA-941A-4AA9-A340253CA24E}"/>
              </a:ext>
            </a:extLst>
          </p:cNvPr>
          <p:cNvSpPr>
            <a:spLocks noGrp="1"/>
          </p:cNvSpPr>
          <p:nvPr>
            <p:ph type="title"/>
          </p:nvPr>
        </p:nvSpPr>
        <p:spPr>
          <a:xfrm>
            <a:off x="838200" y="123507"/>
            <a:ext cx="10515600" cy="860975"/>
          </a:xfrm>
        </p:spPr>
        <p:txBody>
          <a:bodyPr>
            <a:noAutofit/>
          </a:bodyPr>
          <a:lstStyle/>
          <a:p>
            <a:pPr marL="0" marR="0" algn="ctr">
              <a:lnSpc>
                <a:spcPct val="107000"/>
              </a:lnSpc>
              <a:spcAft>
                <a:spcPts val="800"/>
              </a:spcAf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Trinity Creeks Homeowners Association</a:t>
            </a:r>
            <a:br>
              <a:rPr lang="en-US" sz="1200" kern="100" dirty="0">
                <a:effectLst/>
                <a:latin typeface="Aptos" panose="020B0004020202020204" pitchFamily="34" charset="0"/>
                <a:ea typeface="Aptos" panose="020B0004020202020204" pitchFamily="34" charset="0"/>
                <a:cs typeface="Times New Roman" panose="02020603050405020304" pitchFamily="18" charset="0"/>
              </a:rPr>
            </a:br>
            <a:r>
              <a:rPr lang="en-US" sz="1200" b="1" kern="100" dirty="0">
                <a:effectLst/>
                <a:latin typeface="Aptos" panose="020B0004020202020204" pitchFamily="34" charset="0"/>
                <a:ea typeface="Aptos" panose="020B0004020202020204" pitchFamily="34" charset="0"/>
                <a:cs typeface="Times New Roman" panose="02020603050405020304" pitchFamily="18" charset="0"/>
              </a:rPr>
              <a:t>General Meeting</a:t>
            </a:r>
            <a:br>
              <a:rPr lang="en-US" sz="1200" kern="100" dirty="0">
                <a:effectLst/>
                <a:latin typeface="Aptos" panose="020B0004020202020204" pitchFamily="34" charset="0"/>
                <a:ea typeface="Aptos" panose="020B0004020202020204" pitchFamily="34" charset="0"/>
                <a:cs typeface="Times New Roman" panose="02020603050405020304" pitchFamily="18" charset="0"/>
              </a:rPr>
            </a:br>
            <a:r>
              <a:rPr lang="en-US" sz="1200" b="1" kern="100" dirty="0">
                <a:effectLst/>
                <a:latin typeface="Aptos" panose="020B0004020202020204" pitchFamily="34" charset="0"/>
                <a:ea typeface="Aptos" panose="020B0004020202020204" pitchFamily="34" charset="0"/>
                <a:cs typeface="Times New Roman" panose="02020603050405020304" pitchFamily="18" charset="0"/>
              </a:rPr>
              <a:t>December 17, 2025</a:t>
            </a:r>
            <a:br>
              <a:rPr lang="en-US" sz="1200" kern="100" dirty="0">
                <a:effectLst/>
                <a:latin typeface="Aptos" panose="020B0004020202020204" pitchFamily="34" charset="0"/>
                <a:ea typeface="Aptos" panose="020B0004020202020204" pitchFamily="34" charset="0"/>
                <a:cs typeface="Times New Roman" panose="02020603050405020304" pitchFamily="18" charset="0"/>
              </a:rPr>
            </a:br>
            <a:r>
              <a:rPr lang="en-US" sz="1200" b="1" kern="100" dirty="0">
                <a:effectLst/>
                <a:latin typeface="Aptos" panose="020B0004020202020204" pitchFamily="34" charset="0"/>
                <a:ea typeface="Aptos" panose="020B0004020202020204" pitchFamily="34" charset="0"/>
                <a:cs typeface="Times New Roman" panose="02020603050405020304" pitchFamily="18" charset="0"/>
              </a:rPr>
              <a:t>Agenda</a:t>
            </a:r>
            <a:br>
              <a:rPr lang="en-US" sz="1200" kern="100" dirty="0">
                <a:effectLst/>
                <a:latin typeface="Aptos" panose="020B0004020202020204" pitchFamily="34" charset="0"/>
                <a:ea typeface="Aptos" panose="020B0004020202020204" pitchFamily="34" charset="0"/>
                <a:cs typeface="Times New Roman" panose="02020603050405020304" pitchFamily="18" charset="0"/>
              </a:rPr>
            </a:br>
            <a:endParaRPr lang="en-US" sz="1200" dirty="0"/>
          </a:p>
        </p:txBody>
      </p:sp>
      <p:sp>
        <p:nvSpPr>
          <p:cNvPr id="3" name="Content Placeholder 2">
            <a:extLst>
              <a:ext uri="{FF2B5EF4-FFF2-40B4-BE49-F238E27FC236}">
                <a16:creationId xmlns:a16="http://schemas.microsoft.com/office/drawing/2014/main" id="{FDBB732A-5933-1279-00EC-AA32E9350F28}"/>
              </a:ext>
            </a:extLst>
          </p:cNvPr>
          <p:cNvSpPr>
            <a:spLocks noGrp="1"/>
          </p:cNvSpPr>
          <p:nvPr>
            <p:ph idx="1"/>
          </p:nvPr>
        </p:nvSpPr>
        <p:spPr>
          <a:xfrm>
            <a:off x="254369" y="981344"/>
            <a:ext cx="11683264" cy="6298687"/>
          </a:xfrm>
        </p:spPr>
        <p:txBody>
          <a:bodyPr>
            <a:normAutofit fontScale="47500" lnSpcReduction="20000"/>
          </a:bodyPr>
          <a:lstStyle/>
          <a:p>
            <a:pPr marL="457200" lvl="1" indent="0">
              <a:lnSpc>
                <a:spcPct val="107000"/>
              </a:lnSpc>
              <a:buNone/>
            </a:pP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3200" b="1" dirty="0"/>
              <a:t>Question &amp; Answer/Open Discussion</a:t>
            </a:r>
            <a:r>
              <a:rPr lang="en-US" sz="3200" b="1" kern="100" dirty="0">
                <a:effectLst/>
                <a:ea typeface="Aptos" panose="020B0004020202020204" pitchFamily="34" charset="0"/>
                <a:cs typeface="Times New Roman" panose="02020603050405020304" pitchFamily="18" charset="0"/>
              </a:rPr>
              <a:t>				</a:t>
            </a:r>
            <a:r>
              <a:rPr lang="en-US" sz="3200" b="1" dirty="0"/>
              <a:t>Willie Johnson</a:t>
            </a:r>
          </a:p>
          <a:p>
            <a:pPr marL="0" indent="0">
              <a:buNone/>
            </a:pPr>
            <a:r>
              <a:rPr lang="en-US" b="1" dirty="0"/>
              <a:t>Wetlands</a:t>
            </a:r>
          </a:p>
          <a:p>
            <a:pPr marL="0" indent="0">
              <a:buNone/>
            </a:pPr>
            <a:r>
              <a:rPr lang="en-US" dirty="0"/>
              <a:t>The wetlands were scheduled to be cleared of weeds and overgrowth years ago; however, this work has not yet been completed. The Board is continuing efforts to have the work done and may need additional support from residents by sending letters to the Village to help expedite the process. Diane suggested reaching out to the Water Reclamation District for assistance and offered to draft a letter. Kevin also contacted the Water Reclamation District and was informed that the wetlands are not within their scope of responsibility. The Board is exploring other options, including working with Cook County, and will provide updates at a later date.</a:t>
            </a:r>
          </a:p>
          <a:p>
            <a:pPr marL="0" indent="0">
              <a:buNone/>
            </a:pPr>
            <a:r>
              <a:rPr lang="en-US" b="1" dirty="0"/>
              <a:t>Park Area / Extra Lots</a:t>
            </a:r>
          </a:p>
          <a:p>
            <a:pPr marL="0" indent="0">
              <a:buNone/>
            </a:pPr>
            <a:r>
              <a:rPr lang="en-US" dirty="0"/>
              <a:t>The Village is currently working with the HOA to determine how to utilize the extra lots near the park in a way that avoids Trinity Creeks having property tax liability. If the HOA were to take ownership of the park, there would be potential liability concerns that would need to be addressed.</a:t>
            </a:r>
          </a:p>
          <a:p>
            <a:pPr marL="0" indent="0">
              <a:buNone/>
            </a:pPr>
            <a:r>
              <a:rPr lang="en-US" b="1" dirty="0"/>
              <a:t>Roads &amp; Sidewalks</a:t>
            </a:r>
          </a:p>
          <a:p>
            <a:pPr marL="0" indent="0">
              <a:buNone/>
            </a:pPr>
            <a:r>
              <a:rPr lang="en-US" dirty="0"/>
              <a:t>Newbury Lane has multiple potholes. The Village has hired a contractor to repair the streets after winter. Several sidewalks throughout the neighborhood are uneven or cracked. Residents are encouraged to write letters to the Mayor or include the Mayor as a cc when reporting these concerns to the current Public Works Superintendent Gordon Hardin.</a:t>
            </a:r>
          </a:p>
          <a:p>
            <a:pPr marL="0" indent="0">
              <a:buNone/>
            </a:pPr>
            <a:r>
              <a:rPr lang="en-US" b="1" dirty="0"/>
              <a:t>Cyber Optic Program</a:t>
            </a:r>
          </a:p>
          <a:p>
            <a:pPr marL="0" indent="0">
              <a:buNone/>
            </a:pPr>
            <a:r>
              <a:rPr lang="en-US" dirty="0"/>
              <a:t>Kevin spoke with the organization responsible for the cyber optic work and was informed that they will cover the cost of any damage caused by their wiring installation.</a:t>
            </a:r>
          </a:p>
          <a:p>
            <a:pPr marL="0" indent="0">
              <a:buNone/>
            </a:pPr>
            <a:r>
              <a:rPr lang="en-US" b="1" dirty="0"/>
              <a:t>Holiday Check-In Campaign</a:t>
            </a:r>
          </a:p>
          <a:p>
            <a:pPr marL="0" indent="0">
              <a:buNone/>
            </a:pPr>
            <a:r>
              <a:rPr lang="en-US" dirty="0"/>
              <a:t>Diane shared information about a Holiday Check-In campaign supported by the Village of Matteson and Rich Township. The initiative encourages neighbors to check in on one another during the holiday season, as some individuals may be struggling and could benefit from added support. Willie encouraged us to continue looking out for one another year-round.</a:t>
            </a:r>
          </a:p>
          <a:p>
            <a:pPr marL="0" indent="0">
              <a:buNone/>
            </a:pPr>
            <a:r>
              <a:rPr lang="en-US" b="1" dirty="0"/>
              <a:t>Neighborhood Update</a:t>
            </a:r>
          </a:p>
          <a:p>
            <a:pPr marL="0" indent="0">
              <a:buNone/>
            </a:pPr>
            <a:r>
              <a:rPr lang="en-US" dirty="0"/>
              <a:t>The neighbor next to Judson (Mr. Greer) is in the process of moving.</a:t>
            </a:r>
          </a:p>
          <a:p>
            <a:pPr marL="0" indent="0">
              <a:buNone/>
            </a:pPr>
            <a:r>
              <a:rPr lang="en-US" b="1" dirty="0"/>
              <a:t>Board Elections &amp; By-Laws</a:t>
            </a:r>
          </a:p>
          <a:p>
            <a:pPr marL="0" indent="0">
              <a:buNone/>
            </a:pPr>
            <a:r>
              <a:rPr lang="en-US" dirty="0"/>
              <a:t>Smitty suggested considering a staggered Board election process to ensure continuity through overlapping terms. Implementing this change may require an update to the HOA By-Laws. Due to a lack of volunteers in past elections, some Board members have served longer than the terms currently outlined in the By-Laws.</a:t>
            </a:r>
          </a:p>
          <a:p>
            <a:pPr marL="800100" lvl="1" indent="-342900">
              <a:lnSpc>
                <a:spcPct val="107000"/>
              </a:lnSpc>
              <a:spcAft>
                <a:spcPts val="800"/>
              </a:spcAft>
              <a:buFont typeface="Symbol" panose="05050102010706020507" pitchFamily="18" charset="2"/>
              <a:buChar char=""/>
            </a:pP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4" name="Picture 3" descr="A sign on a brick wall">
            <a:extLst>
              <a:ext uri="{FF2B5EF4-FFF2-40B4-BE49-F238E27FC236}">
                <a16:creationId xmlns:a16="http://schemas.microsoft.com/office/drawing/2014/main" id="{9BAB4D9A-0340-3ECE-AAB6-31CB7C8932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5292" y="119171"/>
            <a:ext cx="1832340" cy="862173"/>
          </a:xfrm>
          <a:prstGeom prst="rect">
            <a:avLst/>
          </a:prstGeom>
        </p:spPr>
      </p:pic>
    </p:spTree>
    <p:extLst>
      <p:ext uri="{BB962C8B-B14F-4D97-AF65-F5344CB8AC3E}">
        <p14:creationId xmlns:p14="http://schemas.microsoft.com/office/powerpoint/2010/main" val="2072506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493FCB-07BE-B401-0F67-06ED98274E2B}"/>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200" b="1" dirty="0"/>
              <a:t>Thank you</a:t>
            </a:r>
            <a:br>
              <a:rPr lang="en-US" sz="5400" dirty="0"/>
            </a:br>
            <a:endParaRPr lang="en-US" sz="5400" dirty="0"/>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29B8CC-F4FF-56C3-4B13-A9D8AD3521C4}"/>
              </a:ext>
            </a:extLst>
          </p:cNvPr>
          <p:cNvSpPr>
            <a:spLocks noGrp="1"/>
          </p:cNvSpPr>
          <p:nvPr>
            <p:ph idx="1"/>
          </p:nvPr>
        </p:nvSpPr>
        <p:spPr>
          <a:xfrm>
            <a:off x="640080" y="2872899"/>
            <a:ext cx="4243589" cy="3320668"/>
          </a:xfrm>
        </p:spPr>
        <p:txBody>
          <a:bodyPr vert="horz" lIns="91440" tIns="45720" rIns="91440" bIns="45720" rtlCol="0">
            <a:normAutofit/>
          </a:bodyPr>
          <a:lstStyle/>
          <a:p>
            <a:pPr marL="0" indent="0">
              <a:buNone/>
            </a:pPr>
            <a:r>
              <a:rPr lang="en-US" sz="2200" b="0" i="0" dirty="0">
                <a:effectLst/>
                <a:latin typeface="Söhne"/>
              </a:rPr>
              <a:t>Community is not just where we live; it's where we belong, where we connect, and where we thrive together</a:t>
            </a:r>
            <a:r>
              <a:rPr lang="en-US" sz="2200" dirty="0"/>
              <a:t>!</a:t>
            </a:r>
          </a:p>
        </p:txBody>
      </p:sp>
      <p:pic>
        <p:nvPicPr>
          <p:cNvPr id="4" name="Content Placeholder 4" descr="A sign in front of a brick wall&#10;&#10;Description automatically generated">
            <a:extLst>
              <a:ext uri="{FF2B5EF4-FFF2-40B4-BE49-F238E27FC236}">
                <a16:creationId xmlns:a16="http://schemas.microsoft.com/office/drawing/2014/main" id="{D2AD63FF-FD75-CF86-2050-C1891AF27BCB}"/>
              </a:ext>
            </a:extLst>
          </p:cNvPr>
          <p:cNvPicPr>
            <a:picLocks noChangeAspect="1"/>
          </p:cNvPicPr>
          <p:nvPr/>
        </p:nvPicPr>
        <p:blipFill rotWithShape="1">
          <a:blip r:embed="rId3"/>
          <a:srcRect r="2051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69357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EB0C5A-E70C-EC22-2B69-77ED0405DFA7}"/>
              </a:ext>
            </a:extLst>
          </p:cNvPr>
          <p:cNvSpPr>
            <a:spLocks noGrp="1"/>
          </p:cNvSpPr>
          <p:nvPr>
            <p:ph idx="1"/>
          </p:nvPr>
        </p:nvSpPr>
        <p:spPr>
          <a:xfrm>
            <a:off x="980813" y="1389398"/>
            <a:ext cx="10515600" cy="4351338"/>
          </a:xfrm>
        </p:spPr>
        <p:txBody>
          <a:bodyPr>
            <a:normAutofit fontScale="70000" lnSpcReduction="20000"/>
          </a:bodyPr>
          <a:lstStyle/>
          <a:p>
            <a:pPr marL="0" indent="0">
              <a:buNone/>
            </a:pPr>
            <a:r>
              <a:rPr lang="en-US" b="1" dirty="0"/>
              <a:t>Trinity Creeks Homeowners Association Mission Statement</a:t>
            </a:r>
          </a:p>
          <a:p>
            <a:pPr marL="0" indent="0">
              <a:buNone/>
            </a:pPr>
            <a:r>
              <a:rPr lang="en-US" dirty="0"/>
              <a:t>The mission of the Trinity Creeks Homeowners Association is to promote a resident friendly neighborhood, where residents enjoy an enhanced quality of life, and assures that the value of their homes will be protected. Through the administration of the Declaration of Covenants and applicable local ordinances, the Homeowners Association seeks to collaborate with its members now and in the future toward common goals.</a:t>
            </a:r>
          </a:p>
          <a:p>
            <a:pPr marL="0" indent="0">
              <a:buNone/>
            </a:pPr>
            <a:endParaRPr lang="en-US" dirty="0"/>
          </a:p>
          <a:p>
            <a:pPr marL="0" indent="0">
              <a:buNone/>
            </a:pPr>
            <a:r>
              <a:rPr lang="en-US" b="1" dirty="0"/>
              <a:t>Declaration of Covenants, Conditions and Restrictions – Trinity Creeks Subdivision Matteson, IL</a:t>
            </a:r>
          </a:p>
          <a:p>
            <a:pPr marL="0" indent="0">
              <a:buNone/>
            </a:pPr>
            <a:r>
              <a:rPr lang="en-US" b="1" dirty="0"/>
              <a:t>Article V, 5b</a:t>
            </a:r>
          </a:p>
          <a:p>
            <a:pPr marL="0" indent="0">
              <a:buNone/>
            </a:pPr>
            <a:r>
              <a:rPr lang="en-US" dirty="0"/>
              <a:t>Purpose and Use of Assessments: All assessments levied by the Board shall be for the purpose of insuring high standards of maintenance, repair and replacement of the entrance signage monument and adjoining landscaping. Such purposes and uses of such assessment shall include (but are not limited to) the costs of the Association of all legal, insurance, repair, replacement, maintenance and other charges by this Declaration of Covenants, Conditions and Restrictions, or that the Board of Directors of the Association shall determine to be necessary or desirable to meet the primary purpose of the Association.</a:t>
            </a:r>
          </a:p>
          <a:p>
            <a:pPr marL="0" indent="0">
              <a:buNone/>
            </a:pPr>
            <a:endParaRPr lang="en-US" dirty="0"/>
          </a:p>
        </p:txBody>
      </p:sp>
    </p:spTree>
    <p:extLst>
      <p:ext uri="{BB962C8B-B14F-4D97-AF65-F5344CB8AC3E}">
        <p14:creationId xmlns:p14="http://schemas.microsoft.com/office/powerpoint/2010/main" val="789089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47586</TotalTime>
  <Words>1060</Words>
  <Application>Microsoft Office PowerPoint</Application>
  <PresentationFormat>Widescreen</PresentationFormat>
  <Paragraphs>83</Paragraphs>
  <Slides>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Aptos</vt:lpstr>
      <vt:lpstr>Arial</vt:lpstr>
      <vt:lpstr>Calibri</vt:lpstr>
      <vt:lpstr>Calibri Light</vt:lpstr>
      <vt:lpstr>Söhne</vt:lpstr>
      <vt:lpstr>Symbol</vt:lpstr>
      <vt:lpstr>Office Theme</vt:lpstr>
      <vt:lpstr>Trinity Creeks HOA General Meeting </vt:lpstr>
      <vt:lpstr>2025 Trinity Creeks HOA Board Members</vt:lpstr>
      <vt:lpstr>Trinity Creeks Homeowners Association General Meeting December 17, 2025 Agenda </vt:lpstr>
      <vt:lpstr>Trinity Creeks Homeowners Association General Meeting December 17, 2025 Agenda </vt:lpstr>
      <vt:lpstr>Trinity Creeks Homeowners Association General Meeting December 17, 2025 Agenda </vt:lpstr>
      <vt:lpstr>Thank you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Trinity Creeks HOA General Meeting</dc:title>
  <dc:creator>Victoria Hill</dc:creator>
  <cp:lastModifiedBy>Victoria Hill</cp:lastModifiedBy>
  <cp:revision>104</cp:revision>
  <dcterms:created xsi:type="dcterms:W3CDTF">2022-06-29T20:02:47Z</dcterms:created>
  <dcterms:modified xsi:type="dcterms:W3CDTF">2026-01-06T01:27:31Z</dcterms:modified>
</cp:coreProperties>
</file>