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59"/>
  </p:notesMasterIdLst>
  <p:sldIdLst>
    <p:sldId id="256" r:id="rId2"/>
    <p:sldId id="259" r:id="rId3"/>
    <p:sldId id="260" r:id="rId4"/>
    <p:sldId id="272" r:id="rId5"/>
    <p:sldId id="273" r:id="rId6"/>
    <p:sldId id="262" r:id="rId7"/>
    <p:sldId id="264" r:id="rId8"/>
    <p:sldId id="257" r:id="rId9"/>
    <p:sldId id="265" r:id="rId10"/>
    <p:sldId id="266" r:id="rId11"/>
    <p:sldId id="275" r:id="rId12"/>
    <p:sldId id="276" r:id="rId13"/>
    <p:sldId id="267" r:id="rId14"/>
    <p:sldId id="270" r:id="rId15"/>
    <p:sldId id="308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7" r:id="rId25"/>
    <p:sldId id="285" r:id="rId26"/>
    <p:sldId id="286" r:id="rId27"/>
    <p:sldId id="316" r:id="rId28"/>
    <p:sldId id="268" r:id="rId29"/>
    <p:sldId id="269" r:id="rId30"/>
    <p:sldId id="263" r:id="rId31"/>
    <p:sldId id="288" r:id="rId32"/>
    <p:sldId id="289" r:id="rId33"/>
    <p:sldId id="292" r:id="rId34"/>
    <p:sldId id="290" r:id="rId35"/>
    <p:sldId id="291" r:id="rId36"/>
    <p:sldId id="315" r:id="rId37"/>
    <p:sldId id="302" r:id="rId38"/>
    <p:sldId id="304" r:id="rId39"/>
    <p:sldId id="310" r:id="rId40"/>
    <p:sldId id="293" r:id="rId41"/>
    <p:sldId id="298" r:id="rId42"/>
    <p:sldId id="313" r:id="rId43"/>
    <p:sldId id="301" r:id="rId44"/>
    <p:sldId id="294" r:id="rId45"/>
    <p:sldId id="295" r:id="rId46"/>
    <p:sldId id="297" r:id="rId47"/>
    <p:sldId id="300" r:id="rId48"/>
    <p:sldId id="296" r:id="rId49"/>
    <p:sldId id="299" r:id="rId50"/>
    <p:sldId id="311" r:id="rId51"/>
    <p:sldId id="306" r:id="rId52"/>
    <p:sldId id="307" r:id="rId53"/>
    <p:sldId id="303" r:id="rId54"/>
    <p:sldId id="314" r:id="rId55"/>
    <p:sldId id="309" r:id="rId56"/>
    <p:sldId id="312" r:id="rId57"/>
    <p:sldId id="271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CE7026-59E4-41FE-AD6C-8941063970BC}" v="20" dt="2022-06-11T02:08:28.1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57" d="100"/>
          <a:sy n="57" d="100"/>
        </p:scale>
        <p:origin x="962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Pullan" userId="ac839c20-0ef9-43d8-a968-0fdc05eeb8de" providerId="ADAL" clId="{EACE7026-59E4-41FE-AD6C-8941063970BC}"/>
    <pc:docChg chg="undo custSel addSld delSld modSld sldOrd">
      <pc:chgData name="Linda Pullan" userId="ac839c20-0ef9-43d8-a968-0fdc05eeb8de" providerId="ADAL" clId="{EACE7026-59E4-41FE-AD6C-8941063970BC}" dt="2022-06-24T14:56:49.590" v="973" actId="20577"/>
      <pc:docMkLst>
        <pc:docMk/>
      </pc:docMkLst>
      <pc:sldChg chg="modSp mod">
        <pc:chgData name="Linda Pullan" userId="ac839c20-0ef9-43d8-a968-0fdc05eeb8de" providerId="ADAL" clId="{EACE7026-59E4-41FE-AD6C-8941063970BC}" dt="2022-06-24T14:56:49.590" v="973" actId="20577"/>
        <pc:sldMkLst>
          <pc:docMk/>
          <pc:sldMk cId="3549242906" sldId="256"/>
        </pc:sldMkLst>
        <pc:spChg chg="mod">
          <ac:chgData name="Linda Pullan" userId="ac839c20-0ef9-43d8-a968-0fdc05eeb8de" providerId="ADAL" clId="{EACE7026-59E4-41FE-AD6C-8941063970BC}" dt="2022-06-24T14:56:49.590" v="973" actId="20577"/>
          <ac:spMkLst>
            <pc:docMk/>
            <pc:sldMk cId="3549242906" sldId="256"/>
            <ac:spMk id="2" creationId="{AAC0976C-A273-45CC-87F1-4DB946D967DB}"/>
          </ac:spMkLst>
        </pc:spChg>
      </pc:sldChg>
      <pc:sldChg chg="ord">
        <pc:chgData name="Linda Pullan" userId="ac839c20-0ef9-43d8-a968-0fdc05eeb8de" providerId="ADAL" clId="{EACE7026-59E4-41FE-AD6C-8941063970BC}" dt="2022-06-11T01:03:23.477" v="273"/>
        <pc:sldMkLst>
          <pc:docMk/>
          <pc:sldMk cId="1203112117" sldId="270"/>
        </pc:sldMkLst>
      </pc:sldChg>
      <pc:sldChg chg="setBg">
        <pc:chgData name="Linda Pullan" userId="ac839c20-0ef9-43d8-a968-0fdc05eeb8de" providerId="ADAL" clId="{EACE7026-59E4-41FE-AD6C-8941063970BC}" dt="2022-06-11T02:08:28.163" v="956"/>
        <pc:sldMkLst>
          <pc:docMk/>
          <pc:sldMk cId="2066047902" sldId="271"/>
        </pc:sldMkLst>
      </pc:sldChg>
      <pc:sldChg chg="modSp mod">
        <pc:chgData name="Linda Pullan" userId="ac839c20-0ef9-43d8-a968-0fdc05eeb8de" providerId="ADAL" clId="{EACE7026-59E4-41FE-AD6C-8941063970BC}" dt="2022-06-11T00:21:35.353" v="44" actId="20577"/>
        <pc:sldMkLst>
          <pc:docMk/>
          <pc:sldMk cId="3719854794" sldId="273"/>
        </pc:sldMkLst>
        <pc:spChg chg="mod">
          <ac:chgData name="Linda Pullan" userId="ac839c20-0ef9-43d8-a968-0fdc05eeb8de" providerId="ADAL" clId="{EACE7026-59E4-41FE-AD6C-8941063970BC}" dt="2022-06-11T00:18:56.398" v="8" actId="20577"/>
          <ac:spMkLst>
            <pc:docMk/>
            <pc:sldMk cId="3719854794" sldId="273"/>
            <ac:spMk id="2" creationId="{BFA70F7E-9BCC-4567-8AAC-0C1AB03E703A}"/>
          </ac:spMkLst>
        </pc:spChg>
        <pc:spChg chg="mod">
          <ac:chgData name="Linda Pullan" userId="ac839c20-0ef9-43d8-a968-0fdc05eeb8de" providerId="ADAL" clId="{EACE7026-59E4-41FE-AD6C-8941063970BC}" dt="2022-06-11T00:21:28.298" v="26" actId="20577"/>
          <ac:spMkLst>
            <pc:docMk/>
            <pc:sldMk cId="3719854794" sldId="273"/>
            <ac:spMk id="3" creationId="{078D16EA-0F61-1A69-8D83-DD69560348BC}"/>
          </ac:spMkLst>
        </pc:spChg>
        <pc:spChg chg="mod">
          <ac:chgData name="Linda Pullan" userId="ac839c20-0ef9-43d8-a968-0fdc05eeb8de" providerId="ADAL" clId="{EACE7026-59E4-41FE-AD6C-8941063970BC}" dt="2022-06-11T00:21:35.353" v="44" actId="20577"/>
          <ac:spMkLst>
            <pc:docMk/>
            <pc:sldMk cId="3719854794" sldId="273"/>
            <ac:spMk id="17" creationId="{5A49DF8C-A2A8-9ED9-A508-3A6CCBFC5A76}"/>
          </ac:spMkLst>
        </pc:spChg>
      </pc:sldChg>
      <pc:sldChg chg="del">
        <pc:chgData name="Linda Pullan" userId="ac839c20-0ef9-43d8-a968-0fdc05eeb8de" providerId="ADAL" clId="{EACE7026-59E4-41FE-AD6C-8941063970BC}" dt="2022-06-11T01:05:31.884" v="274" actId="47"/>
        <pc:sldMkLst>
          <pc:docMk/>
          <pc:sldMk cId="1622888710" sldId="274"/>
        </pc:sldMkLst>
      </pc:sldChg>
      <pc:sldChg chg="addSp delSp modSp new mod modClrScheme chgLayout">
        <pc:chgData name="Linda Pullan" userId="ac839c20-0ef9-43d8-a968-0fdc05eeb8de" providerId="ADAL" clId="{EACE7026-59E4-41FE-AD6C-8941063970BC}" dt="2022-06-11T00:33:34.697" v="97" actId="1076"/>
        <pc:sldMkLst>
          <pc:docMk/>
          <pc:sldMk cId="2082922701" sldId="275"/>
        </pc:sldMkLst>
        <pc:spChg chg="del">
          <ac:chgData name="Linda Pullan" userId="ac839c20-0ef9-43d8-a968-0fdc05eeb8de" providerId="ADAL" clId="{EACE7026-59E4-41FE-AD6C-8941063970BC}" dt="2022-06-11T00:28:44.317" v="46" actId="700"/>
          <ac:spMkLst>
            <pc:docMk/>
            <pc:sldMk cId="2082922701" sldId="275"/>
            <ac:spMk id="2" creationId="{7813FBE0-1640-A177-7F52-A8327B180E30}"/>
          </ac:spMkLst>
        </pc:spChg>
        <pc:spChg chg="del">
          <ac:chgData name="Linda Pullan" userId="ac839c20-0ef9-43d8-a968-0fdc05eeb8de" providerId="ADAL" clId="{EACE7026-59E4-41FE-AD6C-8941063970BC}" dt="2022-06-11T00:28:44.317" v="46" actId="700"/>
          <ac:spMkLst>
            <pc:docMk/>
            <pc:sldMk cId="2082922701" sldId="275"/>
            <ac:spMk id="3" creationId="{C68E28EE-F432-D049-3D43-DE07B6267C3B}"/>
          </ac:spMkLst>
        </pc:spChg>
        <pc:spChg chg="mod ord">
          <ac:chgData name="Linda Pullan" userId="ac839c20-0ef9-43d8-a968-0fdc05eeb8de" providerId="ADAL" clId="{EACE7026-59E4-41FE-AD6C-8941063970BC}" dt="2022-06-11T00:28:44.317" v="46" actId="700"/>
          <ac:spMkLst>
            <pc:docMk/>
            <pc:sldMk cId="2082922701" sldId="275"/>
            <ac:spMk id="4" creationId="{12D1E312-F271-B199-6CE4-FDBC38530791}"/>
          </ac:spMkLst>
        </pc:spChg>
        <pc:graphicFrameChg chg="add mod">
          <ac:chgData name="Linda Pullan" userId="ac839c20-0ef9-43d8-a968-0fdc05eeb8de" providerId="ADAL" clId="{EACE7026-59E4-41FE-AD6C-8941063970BC}" dt="2022-06-11T00:31:04.764" v="53" actId="1076"/>
          <ac:graphicFrameMkLst>
            <pc:docMk/>
            <pc:sldMk cId="2082922701" sldId="275"/>
            <ac:graphicFrameMk id="5" creationId="{89B888CF-ACCD-965E-4C03-BCE7AA4F8CB6}"/>
          </ac:graphicFrameMkLst>
        </pc:graphicFrameChg>
        <pc:graphicFrameChg chg="add mod">
          <ac:chgData name="Linda Pullan" userId="ac839c20-0ef9-43d8-a968-0fdc05eeb8de" providerId="ADAL" clId="{EACE7026-59E4-41FE-AD6C-8941063970BC}" dt="2022-06-11T00:33:34.697" v="97" actId="1076"/>
          <ac:graphicFrameMkLst>
            <pc:docMk/>
            <pc:sldMk cId="2082922701" sldId="275"/>
            <ac:graphicFrameMk id="6" creationId="{2033CC5B-34C8-E36E-7C43-BC3E086902EF}"/>
          </ac:graphicFrameMkLst>
        </pc:graphicFrameChg>
      </pc:sldChg>
      <pc:sldChg chg="addSp modSp new mod">
        <pc:chgData name="Linda Pullan" userId="ac839c20-0ef9-43d8-a968-0fdc05eeb8de" providerId="ADAL" clId="{EACE7026-59E4-41FE-AD6C-8941063970BC}" dt="2022-06-11T00:33:13.620" v="96" actId="1036"/>
        <pc:sldMkLst>
          <pc:docMk/>
          <pc:sldMk cId="1814996752" sldId="276"/>
        </pc:sldMkLst>
        <pc:graphicFrameChg chg="add mod">
          <ac:chgData name="Linda Pullan" userId="ac839c20-0ef9-43d8-a968-0fdc05eeb8de" providerId="ADAL" clId="{EACE7026-59E4-41FE-AD6C-8941063970BC}" dt="2022-06-11T00:31:50.901" v="56" actId="14100"/>
          <ac:graphicFrameMkLst>
            <pc:docMk/>
            <pc:sldMk cId="1814996752" sldId="276"/>
            <ac:graphicFrameMk id="3" creationId="{3DB79E58-7EEF-E315-DACE-D32963A2BA2B}"/>
          </ac:graphicFrameMkLst>
        </pc:graphicFrameChg>
        <pc:graphicFrameChg chg="add mod">
          <ac:chgData name="Linda Pullan" userId="ac839c20-0ef9-43d8-a968-0fdc05eeb8de" providerId="ADAL" clId="{EACE7026-59E4-41FE-AD6C-8941063970BC}" dt="2022-06-11T00:33:13.620" v="96" actId="1036"/>
          <ac:graphicFrameMkLst>
            <pc:docMk/>
            <pc:sldMk cId="1814996752" sldId="276"/>
            <ac:graphicFrameMk id="4" creationId="{DB413CFC-F4FC-DFA2-650D-F8AC364C4513}"/>
          </ac:graphicFrameMkLst>
        </pc:graphicFrameChg>
      </pc:sldChg>
      <pc:sldChg chg="addSp delSp modSp new mod modClrScheme chgLayout">
        <pc:chgData name="Linda Pullan" userId="ac839c20-0ef9-43d8-a968-0fdc05eeb8de" providerId="ADAL" clId="{EACE7026-59E4-41FE-AD6C-8941063970BC}" dt="2022-06-11T00:40:53.630" v="103" actId="1076"/>
        <pc:sldMkLst>
          <pc:docMk/>
          <pc:sldMk cId="3849990994" sldId="277"/>
        </pc:sldMkLst>
        <pc:spChg chg="del">
          <ac:chgData name="Linda Pullan" userId="ac839c20-0ef9-43d8-a968-0fdc05eeb8de" providerId="ADAL" clId="{EACE7026-59E4-41FE-AD6C-8941063970BC}" dt="2022-06-11T00:40:29.775" v="99" actId="700"/>
          <ac:spMkLst>
            <pc:docMk/>
            <pc:sldMk cId="3849990994" sldId="277"/>
            <ac:spMk id="2" creationId="{6D54A527-0463-CD6F-A5A4-EC0DBC9C24E4}"/>
          </ac:spMkLst>
        </pc:spChg>
        <pc:spChg chg="del">
          <ac:chgData name="Linda Pullan" userId="ac839c20-0ef9-43d8-a968-0fdc05eeb8de" providerId="ADAL" clId="{EACE7026-59E4-41FE-AD6C-8941063970BC}" dt="2022-06-11T00:40:29.775" v="99" actId="700"/>
          <ac:spMkLst>
            <pc:docMk/>
            <pc:sldMk cId="3849990994" sldId="277"/>
            <ac:spMk id="3" creationId="{B84DA9F3-8C65-6D65-9595-61C27369A90D}"/>
          </ac:spMkLst>
        </pc:spChg>
        <pc:spChg chg="mod ord">
          <ac:chgData name="Linda Pullan" userId="ac839c20-0ef9-43d8-a968-0fdc05eeb8de" providerId="ADAL" clId="{EACE7026-59E4-41FE-AD6C-8941063970BC}" dt="2022-06-11T00:40:29.775" v="99" actId="700"/>
          <ac:spMkLst>
            <pc:docMk/>
            <pc:sldMk cId="3849990994" sldId="277"/>
            <ac:spMk id="4" creationId="{3818A37E-4740-B968-EF60-A02F6DD60C69}"/>
          </ac:spMkLst>
        </pc:spChg>
        <pc:picChg chg="add mod">
          <ac:chgData name="Linda Pullan" userId="ac839c20-0ef9-43d8-a968-0fdc05eeb8de" providerId="ADAL" clId="{EACE7026-59E4-41FE-AD6C-8941063970BC}" dt="2022-06-11T00:40:53.630" v="103" actId="1076"/>
          <ac:picMkLst>
            <pc:docMk/>
            <pc:sldMk cId="3849990994" sldId="277"/>
            <ac:picMk id="6" creationId="{E5B522F5-303B-C810-3039-4FC43F674C4E}"/>
          </ac:picMkLst>
        </pc:picChg>
      </pc:sldChg>
      <pc:sldChg chg="addSp modSp new mod">
        <pc:chgData name="Linda Pullan" userId="ac839c20-0ef9-43d8-a968-0fdc05eeb8de" providerId="ADAL" clId="{EACE7026-59E4-41FE-AD6C-8941063970BC}" dt="2022-06-11T00:41:50.068" v="121" actId="1035"/>
        <pc:sldMkLst>
          <pc:docMk/>
          <pc:sldMk cId="3584314906" sldId="278"/>
        </pc:sldMkLst>
        <pc:picChg chg="add mod">
          <ac:chgData name="Linda Pullan" userId="ac839c20-0ef9-43d8-a968-0fdc05eeb8de" providerId="ADAL" clId="{EACE7026-59E4-41FE-AD6C-8941063970BC}" dt="2022-06-11T00:41:50.068" v="121" actId="1035"/>
          <ac:picMkLst>
            <pc:docMk/>
            <pc:sldMk cId="3584314906" sldId="278"/>
            <ac:picMk id="4" creationId="{8B62281E-4F5A-A826-CA4F-78664EC613CD}"/>
          </ac:picMkLst>
        </pc:picChg>
      </pc:sldChg>
      <pc:sldChg chg="addSp modSp new mod">
        <pc:chgData name="Linda Pullan" userId="ac839c20-0ef9-43d8-a968-0fdc05eeb8de" providerId="ADAL" clId="{EACE7026-59E4-41FE-AD6C-8941063970BC}" dt="2022-06-11T00:43:04.503" v="126" actId="1076"/>
        <pc:sldMkLst>
          <pc:docMk/>
          <pc:sldMk cId="96077419" sldId="279"/>
        </pc:sldMkLst>
        <pc:picChg chg="add mod">
          <ac:chgData name="Linda Pullan" userId="ac839c20-0ef9-43d8-a968-0fdc05eeb8de" providerId="ADAL" clId="{EACE7026-59E4-41FE-AD6C-8941063970BC}" dt="2022-06-11T00:43:04.503" v="126" actId="1076"/>
          <ac:picMkLst>
            <pc:docMk/>
            <pc:sldMk cId="96077419" sldId="279"/>
            <ac:picMk id="4" creationId="{05803920-594D-C99A-F889-F7F7B0D62029}"/>
          </ac:picMkLst>
        </pc:picChg>
      </pc:sldChg>
      <pc:sldChg chg="addSp modSp new mod">
        <pc:chgData name="Linda Pullan" userId="ac839c20-0ef9-43d8-a968-0fdc05eeb8de" providerId="ADAL" clId="{EACE7026-59E4-41FE-AD6C-8941063970BC}" dt="2022-06-11T00:52:16.437" v="131" actId="1076"/>
        <pc:sldMkLst>
          <pc:docMk/>
          <pc:sldMk cId="1789484905" sldId="280"/>
        </pc:sldMkLst>
        <pc:picChg chg="add mod">
          <ac:chgData name="Linda Pullan" userId="ac839c20-0ef9-43d8-a968-0fdc05eeb8de" providerId="ADAL" clId="{EACE7026-59E4-41FE-AD6C-8941063970BC}" dt="2022-06-11T00:52:16.437" v="131" actId="1076"/>
          <ac:picMkLst>
            <pc:docMk/>
            <pc:sldMk cId="1789484905" sldId="280"/>
            <ac:picMk id="4" creationId="{052B4504-BD93-DB9E-AEB0-26375410CA4C}"/>
          </ac:picMkLst>
        </pc:picChg>
      </pc:sldChg>
      <pc:sldChg chg="addSp modSp new mod">
        <pc:chgData name="Linda Pullan" userId="ac839c20-0ef9-43d8-a968-0fdc05eeb8de" providerId="ADAL" clId="{EACE7026-59E4-41FE-AD6C-8941063970BC}" dt="2022-06-11T00:53:32.946" v="197" actId="1036"/>
        <pc:sldMkLst>
          <pc:docMk/>
          <pc:sldMk cId="195441118" sldId="281"/>
        </pc:sldMkLst>
        <pc:picChg chg="add mod">
          <ac:chgData name="Linda Pullan" userId="ac839c20-0ef9-43d8-a968-0fdc05eeb8de" providerId="ADAL" clId="{EACE7026-59E4-41FE-AD6C-8941063970BC}" dt="2022-06-11T00:53:32.946" v="197" actId="1036"/>
          <ac:picMkLst>
            <pc:docMk/>
            <pc:sldMk cId="195441118" sldId="281"/>
            <ac:picMk id="4" creationId="{2DF0E806-DD79-F52A-7C00-0BAFAC27BAE6}"/>
          </ac:picMkLst>
        </pc:picChg>
      </pc:sldChg>
      <pc:sldChg chg="addSp modSp new mod">
        <pc:chgData name="Linda Pullan" userId="ac839c20-0ef9-43d8-a968-0fdc05eeb8de" providerId="ADAL" clId="{EACE7026-59E4-41FE-AD6C-8941063970BC}" dt="2022-06-11T00:57:45.853" v="224" actId="1038"/>
        <pc:sldMkLst>
          <pc:docMk/>
          <pc:sldMk cId="2792747168" sldId="282"/>
        </pc:sldMkLst>
        <pc:picChg chg="add mod">
          <ac:chgData name="Linda Pullan" userId="ac839c20-0ef9-43d8-a968-0fdc05eeb8de" providerId="ADAL" clId="{EACE7026-59E4-41FE-AD6C-8941063970BC}" dt="2022-06-11T00:57:45.853" v="224" actId="1038"/>
          <ac:picMkLst>
            <pc:docMk/>
            <pc:sldMk cId="2792747168" sldId="282"/>
            <ac:picMk id="4" creationId="{74ACCFDD-CDCC-F6B2-54EB-39688709A5AE}"/>
          </ac:picMkLst>
        </pc:picChg>
      </pc:sldChg>
      <pc:sldChg chg="addSp modSp new mod ord">
        <pc:chgData name="Linda Pullan" userId="ac839c20-0ef9-43d8-a968-0fdc05eeb8de" providerId="ADAL" clId="{EACE7026-59E4-41FE-AD6C-8941063970BC}" dt="2022-06-11T00:58:46.816" v="230" actId="14100"/>
        <pc:sldMkLst>
          <pc:docMk/>
          <pc:sldMk cId="897838989" sldId="283"/>
        </pc:sldMkLst>
        <pc:picChg chg="add mod">
          <ac:chgData name="Linda Pullan" userId="ac839c20-0ef9-43d8-a968-0fdc05eeb8de" providerId="ADAL" clId="{EACE7026-59E4-41FE-AD6C-8941063970BC}" dt="2022-06-11T00:58:46.816" v="230" actId="14100"/>
          <ac:picMkLst>
            <pc:docMk/>
            <pc:sldMk cId="897838989" sldId="283"/>
            <ac:picMk id="4" creationId="{0733DFFC-4128-735F-EDF8-B54CA10E3B01}"/>
          </ac:picMkLst>
        </pc:picChg>
      </pc:sldChg>
      <pc:sldChg chg="addSp modSp new mod setBg">
        <pc:chgData name="Linda Pullan" userId="ac839c20-0ef9-43d8-a968-0fdc05eeb8de" providerId="ADAL" clId="{EACE7026-59E4-41FE-AD6C-8941063970BC}" dt="2022-06-11T00:59:42.226" v="233" actId="26606"/>
        <pc:sldMkLst>
          <pc:docMk/>
          <pc:sldMk cId="3960152360" sldId="284"/>
        </pc:sldMkLst>
        <pc:spChg chg="mod ord">
          <ac:chgData name="Linda Pullan" userId="ac839c20-0ef9-43d8-a968-0fdc05eeb8de" providerId="ADAL" clId="{EACE7026-59E4-41FE-AD6C-8941063970BC}" dt="2022-06-11T00:59:42.226" v="233" actId="26606"/>
          <ac:spMkLst>
            <pc:docMk/>
            <pc:sldMk cId="3960152360" sldId="284"/>
            <ac:spMk id="2" creationId="{26783F05-32C1-446B-3296-1F940B377DEF}"/>
          </ac:spMkLst>
        </pc:spChg>
        <pc:spChg chg="add">
          <ac:chgData name="Linda Pullan" userId="ac839c20-0ef9-43d8-a968-0fdc05eeb8de" providerId="ADAL" clId="{EACE7026-59E4-41FE-AD6C-8941063970BC}" dt="2022-06-11T00:59:42.226" v="233" actId="26606"/>
          <ac:spMkLst>
            <pc:docMk/>
            <pc:sldMk cId="3960152360" sldId="284"/>
            <ac:spMk id="9" creationId="{42A4FC2C-047E-45A5-965D-8E1E3BF09BC6}"/>
          </ac:spMkLst>
        </pc:spChg>
        <pc:picChg chg="add mod">
          <ac:chgData name="Linda Pullan" userId="ac839c20-0ef9-43d8-a968-0fdc05eeb8de" providerId="ADAL" clId="{EACE7026-59E4-41FE-AD6C-8941063970BC}" dt="2022-06-11T00:59:42.226" v="233" actId="26606"/>
          <ac:picMkLst>
            <pc:docMk/>
            <pc:sldMk cId="3960152360" sldId="284"/>
            <ac:picMk id="4" creationId="{38922E4A-900B-1AEE-8C80-1B178E915A2E}"/>
          </ac:picMkLst>
        </pc:picChg>
      </pc:sldChg>
      <pc:sldChg chg="addSp modSp new mod setBg">
        <pc:chgData name="Linda Pullan" userId="ac839c20-0ef9-43d8-a968-0fdc05eeb8de" providerId="ADAL" clId="{EACE7026-59E4-41FE-AD6C-8941063970BC}" dt="2022-06-11T01:01:53.753" v="237" actId="27614"/>
        <pc:sldMkLst>
          <pc:docMk/>
          <pc:sldMk cId="3899341759" sldId="285"/>
        </pc:sldMkLst>
        <pc:spChg chg="mod ord">
          <ac:chgData name="Linda Pullan" userId="ac839c20-0ef9-43d8-a968-0fdc05eeb8de" providerId="ADAL" clId="{EACE7026-59E4-41FE-AD6C-8941063970BC}" dt="2022-06-11T01:01:24.631" v="236" actId="26606"/>
          <ac:spMkLst>
            <pc:docMk/>
            <pc:sldMk cId="3899341759" sldId="285"/>
            <ac:spMk id="2" creationId="{264DC36C-207A-6D8E-1D28-8A6027E9C802}"/>
          </ac:spMkLst>
        </pc:spChg>
        <pc:spChg chg="add">
          <ac:chgData name="Linda Pullan" userId="ac839c20-0ef9-43d8-a968-0fdc05eeb8de" providerId="ADAL" clId="{EACE7026-59E4-41FE-AD6C-8941063970BC}" dt="2022-06-11T01:01:24.631" v="236" actId="26606"/>
          <ac:spMkLst>
            <pc:docMk/>
            <pc:sldMk cId="3899341759" sldId="285"/>
            <ac:spMk id="9" creationId="{42A4FC2C-047E-45A5-965D-8E1E3BF09BC6}"/>
          </ac:spMkLst>
        </pc:spChg>
        <pc:picChg chg="add mod">
          <ac:chgData name="Linda Pullan" userId="ac839c20-0ef9-43d8-a968-0fdc05eeb8de" providerId="ADAL" clId="{EACE7026-59E4-41FE-AD6C-8941063970BC}" dt="2022-06-11T01:01:53.753" v="237" actId="27614"/>
          <ac:picMkLst>
            <pc:docMk/>
            <pc:sldMk cId="3899341759" sldId="285"/>
            <ac:picMk id="4" creationId="{EC00C4FD-A828-041F-F2A0-C718BEFFD8D3}"/>
          </ac:picMkLst>
        </pc:picChg>
      </pc:sldChg>
      <pc:sldChg chg="addSp modSp new mod">
        <pc:chgData name="Linda Pullan" userId="ac839c20-0ef9-43d8-a968-0fdc05eeb8de" providerId="ADAL" clId="{EACE7026-59E4-41FE-AD6C-8941063970BC}" dt="2022-06-11T01:02:11.001" v="241" actId="14100"/>
        <pc:sldMkLst>
          <pc:docMk/>
          <pc:sldMk cId="3888118955" sldId="286"/>
        </pc:sldMkLst>
        <pc:picChg chg="add mod">
          <ac:chgData name="Linda Pullan" userId="ac839c20-0ef9-43d8-a968-0fdc05eeb8de" providerId="ADAL" clId="{EACE7026-59E4-41FE-AD6C-8941063970BC}" dt="2022-06-11T01:02:11.001" v="241" actId="14100"/>
          <ac:picMkLst>
            <pc:docMk/>
            <pc:sldMk cId="3888118955" sldId="286"/>
            <ac:picMk id="4" creationId="{BDE58ADB-2CC1-3DD8-493B-D25D7557671B}"/>
          </ac:picMkLst>
        </pc:picChg>
      </pc:sldChg>
      <pc:sldChg chg="addSp modSp new mod">
        <pc:chgData name="Linda Pullan" userId="ac839c20-0ef9-43d8-a968-0fdc05eeb8de" providerId="ADAL" clId="{EACE7026-59E4-41FE-AD6C-8941063970BC}" dt="2022-06-11T01:02:29.387" v="271" actId="20577"/>
        <pc:sldMkLst>
          <pc:docMk/>
          <pc:sldMk cId="863659713" sldId="287"/>
        </pc:sldMkLst>
        <pc:spChg chg="add mod">
          <ac:chgData name="Linda Pullan" userId="ac839c20-0ef9-43d8-a968-0fdc05eeb8de" providerId="ADAL" clId="{EACE7026-59E4-41FE-AD6C-8941063970BC}" dt="2022-06-11T01:02:29.387" v="271" actId="20577"/>
          <ac:spMkLst>
            <pc:docMk/>
            <pc:sldMk cId="863659713" sldId="287"/>
            <ac:spMk id="3" creationId="{338F46E6-F2C2-F20B-2B39-4639180B4923}"/>
          </ac:spMkLst>
        </pc:spChg>
      </pc:sldChg>
      <pc:sldChg chg="addSp modSp new mod setBg">
        <pc:chgData name="Linda Pullan" userId="ac839c20-0ef9-43d8-a968-0fdc05eeb8de" providerId="ADAL" clId="{EACE7026-59E4-41FE-AD6C-8941063970BC}" dt="2022-06-11T01:11:35.155" v="662" actId="26606"/>
        <pc:sldMkLst>
          <pc:docMk/>
          <pc:sldMk cId="732703162" sldId="288"/>
        </pc:sldMkLst>
        <pc:spChg chg="mod">
          <ac:chgData name="Linda Pullan" userId="ac839c20-0ef9-43d8-a968-0fdc05eeb8de" providerId="ADAL" clId="{EACE7026-59E4-41FE-AD6C-8941063970BC}" dt="2022-06-11T01:11:35.155" v="662" actId="26606"/>
          <ac:spMkLst>
            <pc:docMk/>
            <pc:sldMk cId="732703162" sldId="288"/>
            <ac:spMk id="2" creationId="{869B0DB5-3A3A-69A7-7781-71E3F0367167}"/>
          </ac:spMkLst>
        </pc:spChg>
        <pc:spChg chg="mod">
          <ac:chgData name="Linda Pullan" userId="ac839c20-0ef9-43d8-a968-0fdc05eeb8de" providerId="ADAL" clId="{EACE7026-59E4-41FE-AD6C-8941063970BC}" dt="2022-06-11T01:11:35.155" v="662" actId="26606"/>
          <ac:spMkLst>
            <pc:docMk/>
            <pc:sldMk cId="732703162" sldId="288"/>
            <ac:spMk id="3" creationId="{98452984-1611-4BE4-E929-5489DB27EE2D}"/>
          </ac:spMkLst>
        </pc:spChg>
        <pc:spChg chg="mod">
          <ac:chgData name="Linda Pullan" userId="ac839c20-0ef9-43d8-a968-0fdc05eeb8de" providerId="ADAL" clId="{EACE7026-59E4-41FE-AD6C-8941063970BC}" dt="2022-06-11T01:11:35.155" v="662" actId="26606"/>
          <ac:spMkLst>
            <pc:docMk/>
            <pc:sldMk cId="732703162" sldId="288"/>
            <ac:spMk id="4" creationId="{F6F92AC7-9851-4216-BBBD-C7846F499399}"/>
          </ac:spMkLst>
        </pc:spChg>
        <pc:spChg chg="add">
          <ac:chgData name="Linda Pullan" userId="ac839c20-0ef9-43d8-a968-0fdc05eeb8de" providerId="ADAL" clId="{EACE7026-59E4-41FE-AD6C-8941063970BC}" dt="2022-06-11T01:11:35.155" v="662" actId="26606"/>
          <ac:spMkLst>
            <pc:docMk/>
            <pc:sldMk cId="732703162" sldId="288"/>
            <ac:spMk id="9" creationId="{76EFD3D9-44F0-4267-BCC1-1613E79D8274}"/>
          </ac:spMkLst>
        </pc:spChg>
        <pc:spChg chg="add">
          <ac:chgData name="Linda Pullan" userId="ac839c20-0ef9-43d8-a968-0fdc05eeb8de" providerId="ADAL" clId="{EACE7026-59E4-41FE-AD6C-8941063970BC}" dt="2022-06-11T01:11:35.155" v="662" actId="26606"/>
          <ac:spMkLst>
            <pc:docMk/>
            <pc:sldMk cId="732703162" sldId="288"/>
            <ac:spMk id="11" creationId="{A779A851-95D6-41AF-937A-B0E4B7F6FA8D}"/>
          </ac:spMkLst>
        </pc:spChg>
        <pc:spChg chg="add">
          <ac:chgData name="Linda Pullan" userId="ac839c20-0ef9-43d8-a968-0fdc05eeb8de" providerId="ADAL" clId="{EACE7026-59E4-41FE-AD6C-8941063970BC}" dt="2022-06-11T01:11:35.155" v="662" actId="26606"/>
          <ac:spMkLst>
            <pc:docMk/>
            <pc:sldMk cId="732703162" sldId="288"/>
            <ac:spMk id="13" creationId="{953FB2E7-B6CB-429C-81EB-D9516D6D5C8D}"/>
          </ac:spMkLst>
        </pc:spChg>
        <pc:spChg chg="add">
          <ac:chgData name="Linda Pullan" userId="ac839c20-0ef9-43d8-a968-0fdc05eeb8de" providerId="ADAL" clId="{EACE7026-59E4-41FE-AD6C-8941063970BC}" dt="2022-06-11T01:11:35.155" v="662" actId="26606"/>
          <ac:spMkLst>
            <pc:docMk/>
            <pc:sldMk cId="732703162" sldId="288"/>
            <ac:spMk id="15" creationId="{2EC40DB1-B719-4A13-9A4D-0966B4B27866}"/>
          </ac:spMkLst>
        </pc:spChg>
        <pc:spChg chg="add">
          <ac:chgData name="Linda Pullan" userId="ac839c20-0ef9-43d8-a968-0fdc05eeb8de" providerId="ADAL" clId="{EACE7026-59E4-41FE-AD6C-8941063970BC}" dt="2022-06-11T01:11:35.155" v="662" actId="26606"/>
          <ac:spMkLst>
            <pc:docMk/>
            <pc:sldMk cId="732703162" sldId="288"/>
            <ac:spMk id="17" creationId="{82211336-CFF3-412D-868A-6679C1004C45}"/>
          </ac:spMkLst>
        </pc:spChg>
      </pc:sldChg>
      <pc:sldChg chg="addSp delSp modSp new mod setBg modClrScheme chgLayout">
        <pc:chgData name="Linda Pullan" userId="ac839c20-0ef9-43d8-a968-0fdc05eeb8de" providerId="ADAL" clId="{EACE7026-59E4-41FE-AD6C-8941063970BC}" dt="2022-06-11T01:14:09.006" v="687" actId="26606"/>
        <pc:sldMkLst>
          <pc:docMk/>
          <pc:sldMk cId="1729149579" sldId="289"/>
        </pc:sldMkLst>
        <pc:spChg chg="del mod ord">
          <ac:chgData name="Linda Pullan" userId="ac839c20-0ef9-43d8-a968-0fdc05eeb8de" providerId="ADAL" clId="{EACE7026-59E4-41FE-AD6C-8941063970BC}" dt="2022-06-11T01:13:17.544" v="664" actId="700"/>
          <ac:spMkLst>
            <pc:docMk/>
            <pc:sldMk cId="1729149579" sldId="289"/>
            <ac:spMk id="2" creationId="{A7CB09E3-F87A-7203-25E8-06927A370C6E}"/>
          </ac:spMkLst>
        </pc:spChg>
        <pc:spChg chg="del mod ord">
          <ac:chgData name="Linda Pullan" userId="ac839c20-0ef9-43d8-a968-0fdc05eeb8de" providerId="ADAL" clId="{EACE7026-59E4-41FE-AD6C-8941063970BC}" dt="2022-06-11T01:13:17.544" v="664" actId="700"/>
          <ac:spMkLst>
            <pc:docMk/>
            <pc:sldMk cId="1729149579" sldId="289"/>
            <ac:spMk id="3" creationId="{3DD321F3-B790-7528-C2ED-020AAFD2D169}"/>
          </ac:spMkLst>
        </pc:spChg>
        <pc:spChg chg="mod ord">
          <ac:chgData name="Linda Pullan" userId="ac839c20-0ef9-43d8-a968-0fdc05eeb8de" providerId="ADAL" clId="{EACE7026-59E4-41FE-AD6C-8941063970BC}" dt="2022-06-11T01:14:09.006" v="687" actId="26606"/>
          <ac:spMkLst>
            <pc:docMk/>
            <pc:sldMk cId="1729149579" sldId="289"/>
            <ac:spMk id="4" creationId="{1C8376B0-3E0B-A663-E01E-C9156CAFBB74}"/>
          </ac:spMkLst>
        </pc:spChg>
        <pc:spChg chg="add mod ord">
          <ac:chgData name="Linda Pullan" userId="ac839c20-0ef9-43d8-a968-0fdc05eeb8de" providerId="ADAL" clId="{EACE7026-59E4-41FE-AD6C-8941063970BC}" dt="2022-06-11T01:14:09.006" v="687" actId="26606"/>
          <ac:spMkLst>
            <pc:docMk/>
            <pc:sldMk cId="1729149579" sldId="289"/>
            <ac:spMk id="5" creationId="{E45907BC-DA30-A2CF-5C63-12FADA508068}"/>
          </ac:spMkLst>
        </pc:spChg>
        <pc:spChg chg="add mod ord">
          <ac:chgData name="Linda Pullan" userId="ac839c20-0ef9-43d8-a968-0fdc05eeb8de" providerId="ADAL" clId="{EACE7026-59E4-41FE-AD6C-8941063970BC}" dt="2022-06-11T01:14:09.006" v="687" actId="26606"/>
          <ac:spMkLst>
            <pc:docMk/>
            <pc:sldMk cId="1729149579" sldId="289"/>
            <ac:spMk id="6" creationId="{96A9C3B3-4DC2-6A20-0C63-CF931FFAAA3F}"/>
          </ac:spMkLst>
        </pc:spChg>
        <pc:spChg chg="add">
          <ac:chgData name="Linda Pullan" userId="ac839c20-0ef9-43d8-a968-0fdc05eeb8de" providerId="ADAL" clId="{EACE7026-59E4-41FE-AD6C-8941063970BC}" dt="2022-06-11T01:14:09.006" v="687" actId="26606"/>
          <ac:spMkLst>
            <pc:docMk/>
            <pc:sldMk cId="1729149579" sldId="289"/>
            <ac:spMk id="11" creationId="{3F7F520D-813F-4AB8-A88C-70F2B34D543B}"/>
          </ac:spMkLst>
        </pc:spChg>
        <pc:spChg chg="add">
          <ac:chgData name="Linda Pullan" userId="ac839c20-0ef9-43d8-a968-0fdc05eeb8de" providerId="ADAL" clId="{EACE7026-59E4-41FE-AD6C-8941063970BC}" dt="2022-06-11T01:14:09.006" v="687" actId="26606"/>
          <ac:spMkLst>
            <pc:docMk/>
            <pc:sldMk cId="1729149579" sldId="289"/>
            <ac:spMk id="13" creationId="{675251FC-BDEA-4BBB-A75B-0696FB884835}"/>
          </ac:spMkLst>
        </pc:spChg>
        <pc:spChg chg="add">
          <ac:chgData name="Linda Pullan" userId="ac839c20-0ef9-43d8-a968-0fdc05eeb8de" providerId="ADAL" clId="{EACE7026-59E4-41FE-AD6C-8941063970BC}" dt="2022-06-11T01:14:09.006" v="687" actId="26606"/>
          <ac:spMkLst>
            <pc:docMk/>
            <pc:sldMk cId="1729149579" sldId="289"/>
            <ac:spMk id="29" creationId="{09096C9F-D4A4-4FDA-B7E7-8D83301948D5}"/>
          </ac:spMkLst>
        </pc:spChg>
        <pc:grpChg chg="add">
          <ac:chgData name="Linda Pullan" userId="ac839c20-0ef9-43d8-a968-0fdc05eeb8de" providerId="ADAL" clId="{EACE7026-59E4-41FE-AD6C-8941063970BC}" dt="2022-06-11T01:14:09.006" v="687" actId="26606"/>
          <ac:grpSpMkLst>
            <pc:docMk/>
            <pc:sldMk cId="1729149579" sldId="289"/>
            <ac:grpSpMk id="15" creationId="{352F6AC8-DE93-42EE-BBAE-B6324FFAC36C}"/>
          </ac:grpSpMkLst>
        </pc:grpChg>
        <pc:grpChg chg="add">
          <ac:chgData name="Linda Pullan" userId="ac839c20-0ef9-43d8-a968-0fdc05eeb8de" providerId="ADAL" clId="{EACE7026-59E4-41FE-AD6C-8941063970BC}" dt="2022-06-11T01:14:09.006" v="687" actId="26606"/>
          <ac:grpSpMkLst>
            <pc:docMk/>
            <pc:sldMk cId="1729149579" sldId="289"/>
            <ac:grpSpMk id="31" creationId="{CB1172D0-DAE3-4130-9009-0B02351A5449}"/>
          </ac:grpSpMkLst>
        </pc:grpChg>
      </pc:sldChg>
      <pc:sldChg chg="addSp delSp modSp new mod setBg modClrScheme chgLayout">
        <pc:chgData name="Linda Pullan" userId="ac839c20-0ef9-43d8-a968-0fdc05eeb8de" providerId="ADAL" clId="{EACE7026-59E4-41FE-AD6C-8941063970BC}" dt="2022-06-11T01:16:15.573" v="692" actId="27614"/>
        <pc:sldMkLst>
          <pc:docMk/>
          <pc:sldMk cId="2853920201" sldId="290"/>
        </pc:sldMkLst>
        <pc:spChg chg="del">
          <ac:chgData name="Linda Pullan" userId="ac839c20-0ef9-43d8-a968-0fdc05eeb8de" providerId="ADAL" clId="{EACE7026-59E4-41FE-AD6C-8941063970BC}" dt="2022-06-11T01:15:04.968" v="689" actId="700"/>
          <ac:spMkLst>
            <pc:docMk/>
            <pc:sldMk cId="2853920201" sldId="290"/>
            <ac:spMk id="2" creationId="{B9F1E7AF-E0F9-04BB-2F39-04171241252B}"/>
          </ac:spMkLst>
        </pc:spChg>
        <pc:spChg chg="del">
          <ac:chgData name="Linda Pullan" userId="ac839c20-0ef9-43d8-a968-0fdc05eeb8de" providerId="ADAL" clId="{EACE7026-59E4-41FE-AD6C-8941063970BC}" dt="2022-06-11T01:15:04.968" v="689" actId="700"/>
          <ac:spMkLst>
            <pc:docMk/>
            <pc:sldMk cId="2853920201" sldId="290"/>
            <ac:spMk id="3" creationId="{DD3E0526-A602-C2D9-B55A-FDDF74EA5DAF}"/>
          </ac:spMkLst>
        </pc:spChg>
        <pc:spChg chg="mod ord">
          <ac:chgData name="Linda Pullan" userId="ac839c20-0ef9-43d8-a968-0fdc05eeb8de" providerId="ADAL" clId="{EACE7026-59E4-41FE-AD6C-8941063970BC}" dt="2022-06-11T01:15:33.294" v="691" actId="26606"/>
          <ac:spMkLst>
            <pc:docMk/>
            <pc:sldMk cId="2853920201" sldId="290"/>
            <ac:spMk id="4" creationId="{F98F881B-59AB-5EBD-F6C6-8573327933C2}"/>
          </ac:spMkLst>
        </pc:spChg>
        <pc:spChg chg="add">
          <ac:chgData name="Linda Pullan" userId="ac839c20-0ef9-43d8-a968-0fdc05eeb8de" providerId="ADAL" clId="{EACE7026-59E4-41FE-AD6C-8941063970BC}" dt="2022-06-11T01:15:33.294" v="691" actId="26606"/>
          <ac:spMkLst>
            <pc:docMk/>
            <pc:sldMk cId="2853920201" sldId="290"/>
            <ac:spMk id="11" creationId="{42A4FC2C-047E-45A5-965D-8E1E3BF09BC6}"/>
          </ac:spMkLst>
        </pc:spChg>
        <pc:picChg chg="add mod">
          <ac:chgData name="Linda Pullan" userId="ac839c20-0ef9-43d8-a968-0fdc05eeb8de" providerId="ADAL" clId="{EACE7026-59E4-41FE-AD6C-8941063970BC}" dt="2022-06-11T01:16:15.573" v="692" actId="27614"/>
          <ac:picMkLst>
            <pc:docMk/>
            <pc:sldMk cId="2853920201" sldId="290"/>
            <ac:picMk id="6" creationId="{FDD81C53-4369-74C1-64A7-8DFE3285679F}"/>
          </ac:picMkLst>
        </pc:picChg>
      </pc:sldChg>
      <pc:sldChg chg="addSp modSp new mod setBg">
        <pc:chgData name="Linda Pullan" userId="ac839c20-0ef9-43d8-a968-0fdc05eeb8de" providerId="ADAL" clId="{EACE7026-59E4-41FE-AD6C-8941063970BC}" dt="2022-06-11T01:17:28.889" v="696" actId="27614"/>
        <pc:sldMkLst>
          <pc:docMk/>
          <pc:sldMk cId="4227203905" sldId="291"/>
        </pc:sldMkLst>
        <pc:spChg chg="mod ord">
          <ac:chgData name="Linda Pullan" userId="ac839c20-0ef9-43d8-a968-0fdc05eeb8de" providerId="ADAL" clId="{EACE7026-59E4-41FE-AD6C-8941063970BC}" dt="2022-06-11T01:16:26.396" v="695" actId="26606"/>
          <ac:spMkLst>
            <pc:docMk/>
            <pc:sldMk cId="4227203905" sldId="291"/>
            <ac:spMk id="2" creationId="{9D7EDA54-C0CE-4AA9-6FAB-6EEFE158B169}"/>
          </ac:spMkLst>
        </pc:spChg>
        <pc:spChg chg="add">
          <ac:chgData name="Linda Pullan" userId="ac839c20-0ef9-43d8-a968-0fdc05eeb8de" providerId="ADAL" clId="{EACE7026-59E4-41FE-AD6C-8941063970BC}" dt="2022-06-11T01:16:26.396" v="695" actId="26606"/>
          <ac:spMkLst>
            <pc:docMk/>
            <pc:sldMk cId="4227203905" sldId="291"/>
            <ac:spMk id="9" creationId="{42A4FC2C-047E-45A5-965D-8E1E3BF09BC6}"/>
          </ac:spMkLst>
        </pc:spChg>
        <pc:picChg chg="add mod">
          <ac:chgData name="Linda Pullan" userId="ac839c20-0ef9-43d8-a968-0fdc05eeb8de" providerId="ADAL" clId="{EACE7026-59E4-41FE-AD6C-8941063970BC}" dt="2022-06-11T01:17:28.889" v="696" actId="27614"/>
          <ac:picMkLst>
            <pc:docMk/>
            <pc:sldMk cId="4227203905" sldId="291"/>
            <ac:picMk id="4" creationId="{A77FC0C8-655A-E9C7-21DA-46A0A5200BCC}"/>
          </ac:picMkLst>
        </pc:picChg>
      </pc:sldChg>
      <pc:sldChg chg="addSp delSp modSp new mod setBg modClrScheme chgLayout">
        <pc:chgData name="Linda Pullan" userId="ac839c20-0ef9-43d8-a968-0fdc05eeb8de" providerId="ADAL" clId="{EACE7026-59E4-41FE-AD6C-8941063970BC}" dt="2022-06-11T01:17:47.423" v="700" actId="26606"/>
        <pc:sldMkLst>
          <pc:docMk/>
          <pc:sldMk cId="2367933556" sldId="292"/>
        </pc:sldMkLst>
        <pc:spChg chg="del">
          <ac:chgData name="Linda Pullan" userId="ac839c20-0ef9-43d8-a968-0fdc05eeb8de" providerId="ADAL" clId="{EACE7026-59E4-41FE-AD6C-8941063970BC}" dt="2022-06-11T01:17:43.162" v="698" actId="700"/>
          <ac:spMkLst>
            <pc:docMk/>
            <pc:sldMk cId="2367933556" sldId="292"/>
            <ac:spMk id="2" creationId="{F0FD0BA0-2041-3005-748C-17F844CA60B3}"/>
          </ac:spMkLst>
        </pc:spChg>
        <pc:spChg chg="del">
          <ac:chgData name="Linda Pullan" userId="ac839c20-0ef9-43d8-a968-0fdc05eeb8de" providerId="ADAL" clId="{EACE7026-59E4-41FE-AD6C-8941063970BC}" dt="2022-06-11T01:17:43.162" v="698" actId="700"/>
          <ac:spMkLst>
            <pc:docMk/>
            <pc:sldMk cId="2367933556" sldId="292"/>
            <ac:spMk id="3" creationId="{7678947C-03CE-12E7-51B3-C56BA32E225C}"/>
          </ac:spMkLst>
        </pc:spChg>
        <pc:spChg chg="mod ord">
          <ac:chgData name="Linda Pullan" userId="ac839c20-0ef9-43d8-a968-0fdc05eeb8de" providerId="ADAL" clId="{EACE7026-59E4-41FE-AD6C-8941063970BC}" dt="2022-06-11T01:17:47.423" v="700" actId="26606"/>
          <ac:spMkLst>
            <pc:docMk/>
            <pc:sldMk cId="2367933556" sldId="292"/>
            <ac:spMk id="4" creationId="{B6C12498-7E21-11C2-4AE3-3487B86FBCAA}"/>
          </ac:spMkLst>
        </pc:spChg>
        <pc:spChg chg="add">
          <ac:chgData name="Linda Pullan" userId="ac839c20-0ef9-43d8-a968-0fdc05eeb8de" providerId="ADAL" clId="{EACE7026-59E4-41FE-AD6C-8941063970BC}" dt="2022-06-11T01:17:47.423" v="700" actId="26606"/>
          <ac:spMkLst>
            <pc:docMk/>
            <pc:sldMk cId="2367933556" sldId="292"/>
            <ac:spMk id="11" creationId="{42A4FC2C-047E-45A5-965D-8E1E3BF09BC6}"/>
          </ac:spMkLst>
        </pc:spChg>
        <pc:picChg chg="add mod">
          <ac:chgData name="Linda Pullan" userId="ac839c20-0ef9-43d8-a968-0fdc05eeb8de" providerId="ADAL" clId="{EACE7026-59E4-41FE-AD6C-8941063970BC}" dt="2022-06-11T01:17:47.423" v="700" actId="26606"/>
          <ac:picMkLst>
            <pc:docMk/>
            <pc:sldMk cId="2367933556" sldId="292"/>
            <ac:picMk id="6" creationId="{5C37D0C8-C72A-876A-98B9-4062F0FD88DD}"/>
          </ac:picMkLst>
        </pc:picChg>
      </pc:sldChg>
      <pc:sldChg chg="modSp add mod ord">
        <pc:chgData name="Linda Pullan" userId="ac839c20-0ef9-43d8-a968-0fdc05eeb8de" providerId="ADAL" clId="{EACE7026-59E4-41FE-AD6C-8941063970BC}" dt="2022-06-11T01:24:06.044" v="707" actId="20577"/>
        <pc:sldMkLst>
          <pc:docMk/>
          <pc:sldMk cId="1355970991" sldId="293"/>
        </pc:sldMkLst>
        <pc:spChg chg="mod">
          <ac:chgData name="Linda Pullan" userId="ac839c20-0ef9-43d8-a968-0fdc05eeb8de" providerId="ADAL" clId="{EACE7026-59E4-41FE-AD6C-8941063970BC}" dt="2022-06-11T01:24:06.044" v="707" actId="20577"/>
          <ac:spMkLst>
            <pc:docMk/>
            <pc:sldMk cId="1355970991" sldId="293"/>
            <ac:spMk id="5" creationId="{E45907BC-DA30-A2CF-5C63-12FADA508068}"/>
          </ac:spMkLst>
        </pc:spChg>
      </pc:sldChg>
      <pc:sldChg chg="addSp delSp modSp new mod setBg modClrScheme chgLayout">
        <pc:chgData name="Linda Pullan" userId="ac839c20-0ef9-43d8-a968-0fdc05eeb8de" providerId="ADAL" clId="{EACE7026-59E4-41FE-AD6C-8941063970BC}" dt="2022-06-11T01:26:27.284" v="712" actId="27614"/>
        <pc:sldMkLst>
          <pc:docMk/>
          <pc:sldMk cId="1727001061" sldId="294"/>
        </pc:sldMkLst>
        <pc:spChg chg="del">
          <ac:chgData name="Linda Pullan" userId="ac839c20-0ef9-43d8-a968-0fdc05eeb8de" providerId="ADAL" clId="{EACE7026-59E4-41FE-AD6C-8941063970BC}" dt="2022-06-11T01:24:13.891" v="709" actId="700"/>
          <ac:spMkLst>
            <pc:docMk/>
            <pc:sldMk cId="1727001061" sldId="294"/>
            <ac:spMk id="2" creationId="{608C65CB-63EB-6582-7FED-6F7222335CE3}"/>
          </ac:spMkLst>
        </pc:spChg>
        <pc:spChg chg="del">
          <ac:chgData name="Linda Pullan" userId="ac839c20-0ef9-43d8-a968-0fdc05eeb8de" providerId="ADAL" clId="{EACE7026-59E4-41FE-AD6C-8941063970BC}" dt="2022-06-11T01:24:13.891" v="709" actId="700"/>
          <ac:spMkLst>
            <pc:docMk/>
            <pc:sldMk cId="1727001061" sldId="294"/>
            <ac:spMk id="3" creationId="{6ECA4975-3E6B-DA85-4839-3DB3AB381D96}"/>
          </ac:spMkLst>
        </pc:spChg>
        <pc:spChg chg="mod ord">
          <ac:chgData name="Linda Pullan" userId="ac839c20-0ef9-43d8-a968-0fdc05eeb8de" providerId="ADAL" clId="{EACE7026-59E4-41FE-AD6C-8941063970BC}" dt="2022-06-11T01:24:19.436" v="711" actId="26606"/>
          <ac:spMkLst>
            <pc:docMk/>
            <pc:sldMk cId="1727001061" sldId="294"/>
            <ac:spMk id="4" creationId="{500205BE-8B25-2E0E-136C-C74F0790C39C}"/>
          </ac:spMkLst>
        </pc:spChg>
        <pc:spChg chg="add">
          <ac:chgData name="Linda Pullan" userId="ac839c20-0ef9-43d8-a968-0fdc05eeb8de" providerId="ADAL" clId="{EACE7026-59E4-41FE-AD6C-8941063970BC}" dt="2022-06-11T01:24:19.436" v="711" actId="26606"/>
          <ac:spMkLst>
            <pc:docMk/>
            <pc:sldMk cId="1727001061" sldId="294"/>
            <ac:spMk id="11" creationId="{42A4FC2C-047E-45A5-965D-8E1E3BF09BC6}"/>
          </ac:spMkLst>
        </pc:spChg>
        <pc:picChg chg="add mod">
          <ac:chgData name="Linda Pullan" userId="ac839c20-0ef9-43d8-a968-0fdc05eeb8de" providerId="ADAL" clId="{EACE7026-59E4-41FE-AD6C-8941063970BC}" dt="2022-06-11T01:26:27.284" v="712" actId="27614"/>
          <ac:picMkLst>
            <pc:docMk/>
            <pc:sldMk cId="1727001061" sldId="294"/>
            <ac:picMk id="6" creationId="{8EB87173-6109-8B44-F941-2C429F473CD4}"/>
          </ac:picMkLst>
        </pc:picChg>
      </pc:sldChg>
      <pc:sldChg chg="addSp modSp new mod setBg">
        <pc:chgData name="Linda Pullan" userId="ac839c20-0ef9-43d8-a968-0fdc05eeb8de" providerId="ADAL" clId="{EACE7026-59E4-41FE-AD6C-8941063970BC}" dt="2022-06-11T01:29:30.313" v="716" actId="27614"/>
        <pc:sldMkLst>
          <pc:docMk/>
          <pc:sldMk cId="4122141271" sldId="295"/>
        </pc:sldMkLst>
        <pc:spChg chg="mod ord">
          <ac:chgData name="Linda Pullan" userId="ac839c20-0ef9-43d8-a968-0fdc05eeb8de" providerId="ADAL" clId="{EACE7026-59E4-41FE-AD6C-8941063970BC}" dt="2022-06-11T01:26:40.733" v="715" actId="26606"/>
          <ac:spMkLst>
            <pc:docMk/>
            <pc:sldMk cId="4122141271" sldId="295"/>
            <ac:spMk id="2" creationId="{FC86CF2B-5E75-74DF-20E6-996DB6638550}"/>
          </ac:spMkLst>
        </pc:spChg>
        <pc:spChg chg="add">
          <ac:chgData name="Linda Pullan" userId="ac839c20-0ef9-43d8-a968-0fdc05eeb8de" providerId="ADAL" clId="{EACE7026-59E4-41FE-AD6C-8941063970BC}" dt="2022-06-11T01:26:40.733" v="715" actId="26606"/>
          <ac:spMkLst>
            <pc:docMk/>
            <pc:sldMk cId="4122141271" sldId="295"/>
            <ac:spMk id="9" creationId="{42A4FC2C-047E-45A5-965D-8E1E3BF09BC6}"/>
          </ac:spMkLst>
        </pc:spChg>
        <pc:picChg chg="add mod">
          <ac:chgData name="Linda Pullan" userId="ac839c20-0ef9-43d8-a968-0fdc05eeb8de" providerId="ADAL" clId="{EACE7026-59E4-41FE-AD6C-8941063970BC}" dt="2022-06-11T01:29:30.313" v="716" actId="27614"/>
          <ac:picMkLst>
            <pc:docMk/>
            <pc:sldMk cId="4122141271" sldId="295"/>
            <ac:picMk id="4" creationId="{BB346768-AD96-05FF-3723-52B533A6B293}"/>
          </ac:picMkLst>
        </pc:picChg>
      </pc:sldChg>
      <pc:sldChg chg="addSp modSp new mod setBg">
        <pc:chgData name="Linda Pullan" userId="ac839c20-0ef9-43d8-a968-0fdc05eeb8de" providerId="ADAL" clId="{EACE7026-59E4-41FE-AD6C-8941063970BC}" dt="2022-06-11T01:29:43.926" v="719" actId="26606"/>
        <pc:sldMkLst>
          <pc:docMk/>
          <pc:sldMk cId="1575572418" sldId="296"/>
        </pc:sldMkLst>
        <pc:spChg chg="mod ord">
          <ac:chgData name="Linda Pullan" userId="ac839c20-0ef9-43d8-a968-0fdc05eeb8de" providerId="ADAL" clId="{EACE7026-59E4-41FE-AD6C-8941063970BC}" dt="2022-06-11T01:29:43.926" v="719" actId="26606"/>
          <ac:spMkLst>
            <pc:docMk/>
            <pc:sldMk cId="1575572418" sldId="296"/>
            <ac:spMk id="2" creationId="{422EEACF-BCA7-5261-4905-F95664955C9D}"/>
          </ac:spMkLst>
        </pc:spChg>
        <pc:spChg chg="add">
          <ac:chgData name="Linda Pullan" userId="ac839c20-0ef9-43d8-a968-0fdc05eeb8de" providerId="ADAL" clId="{EACE7026-59E4-41FE-AD6C-8941063970BC}" dt="2022-06-11T01:29:43.926" v="719" actId="26606"/>
          <ac:spMkLst>
            <pc:docMk/>
            <pc:sldMk cId="1575572418" sldId="296"/>
            <ac:spMk id="9" creationId="{42A4FC2C-047E-45A5-965D-8E1E3BF09BC6}"/>
          </ac:spMkLst>
        </pc:spChg>
        <pc:picChg chg="add mod">
          <ac:chgData name="Linda Pullan" userId="ac839c20-0ef9-43d8-a968-0fdc05eeb8de" providerId="ADAL" clId="{EACE7026-59E4-41FE-AD6C-8941063970BC}" dt="2022-06-11T01:29:43.926" v="719" actId="26606"/>
          <ac:picMkLst>
            <pc:docMk/>
            <pc:sldMk cId="1575572418" sldId="296"/>
            <ac:picMk id="4" creationId="{50F9F0A9-7ADA-D304-0479-F3A0C168ED5F}"/>
          </ac:picMkLst>
        </pc:picChg>
      </pc:sldChg>
      <pc:sldChg chg="modSp add mod ord">
        <pc:chgData name="Linda Pullan" userId="ac839c20-0ef9-43d8-a968-0fdc05eeb8de" providerId="ADAL" clId="{EACE7026-59E4-41FE-AD6C-8941063970BC}" dt="2022-06-11T01:32:28.114" v="743" actId="20577"/>
        <pc:sldMkLst>
          <pc:docMk/>
          <pc:sldMk cId="3285005408" sldId="297"/>
        </pc:sldMkLst>
        <pc:spChg chg="mod">
          <ac:chgData name="Linda Pullan" userId="ac839c20-0ef9-43d8-a968-0fdc05eeb8de" providerId="ADAL" clId="{EACE7026-59E4-41FE-AD6C-8941063970BC}" dt="2022-06-11T01:32:28.114" v="743" actId="20577"/>
          <ac:spMkLst>
            <pc:docMk/>
            <pc:sldMk cId="3285005408" sldId="297"/>
            <ac:spMk id="5" creationId="{E45907BC-DA30-A2CF-5C63-12FADA508068}"/>
          </ac:spMkLst>
        </pc:spChg>
      </pc:sldChg>
      <pc:sldChg chg="addSp modSp new mod ord setBg">
        <pc:chgData name="Linda Pullan" userId="ac839c20-0ef9-43d8-a968-0fdc05eeb8de" providerId="ADAL" clId="{EACE7026-59E4-41FE-AD6C-8941063970BC}" dt="2022-06-11T01:31:37.520" v="738" actId="27614"/>
        <pc:sldMkLst>
          <pc:docMk/>
          <pc:sldMk cId="3630509803" sldId="298"/>
        </pc:sldMkLst>
        <pc:spChg chg="mod ord">
          <ac:chgData name="Linda Pullan" userId="ac839c20-0ef9-43d8-a968-0fdc05eeb8de" providerId="ADAL" clId="{EACE7026-59E4-41FE-AD6C-8941063970BC}" dt="2022-06-11T01:31:27.802" v="735" actId="26606"/>
          <ac:spMkLst>
            <pc:docMk/>
            <pc:sldMk cId="3630509803" sldId="298"/>
            <ac:spMk id="2" creationId="{25026C9A-6F0B-9BFD-D34F-8E1A355C3C18}"/>
          </ac:spMkLst>
        </pc:spChg>
        <pc:spChg chg="add">
          <ac:chgData name="Linda Pullan" userId="ac839c20-0ef9-43d8-a968-0fdc05eeb8de" providerId="ADAL" clId="{EACE7026-59E4-41FE-AD6C-8941063970BC}" dt="2022-06-11T01:31:27.802" v="735" actId="26606"/>
          <ac:spMkLst>
            <pc:docMk/>
            <pc:sldMk cId="3630509803" sldId="298"/>
            <ac:spMk id="9" creationId="{42A4FC2C-047E-45A5-965D-8E1E3BF09BC6}"/>
          </ac:spMkLst>
        </pc:spChg>
        <pc:picChg chg="add mod">
          <ac:chgData name="Linda Pullan" userId="ac839c20-0ef9-43d8-a968-0fdc05eeb8de" providerId="ADAL" clId="{EACE7026-59E4-41FE-AD6C-8941063970BC}" dt="2022-06-11T01:31:37.520" v="738" actId="27614"/>
          <ac:picMkLst>
            <pc:docMk/>
            <pc:sldMk cId="3630509803" sldId="298"/>
            <ac:picMk id="4" creationId="{23971B48-29BF-4E9C-DDF2-16C486B70526}"/>
          </ac:picMkLst>
        </pc:picChg>
      </pc:sldChg>
      <pc:sldChg chg="addSp modSp new mod setBg">
        <pc:chgData name="Linda Pullan" userId="ac839c20-0ef9-43d8-a968-0fdc05eeb8de" providerId="ADAL" clId="{EACE7026-59E4-41FE-AD6C-8941063970BC}" dt="2022-06-11T01:34:24.422" v="746" actId="26606"/>
        <pc:sldMkLst>
          <pc:docMk/>
          <pc:sldMk cId="447848986" sldId="299"/>
        </pc:sldMkLst>
        <pc:spChg chg="mod ord">
          <ac:chgData name="Linda Pullan" userId="ac839c20-0ef9-43d8-a968-0fdc05eeb8de" providerId="ADAL" clId="{EACE7026-59E4-41FE-AD6C-8941063970BC}" dt="2022-06-11T01:34:24.422" v="746" actId="26606"/>
          <ac:spMkLst>
            <pc:docMk/>
            <pc:sldMk cId="447848986" sldId="299"/>
            <ac:spMk id="2" creationId="{C57ECEDC-7219-C60D-5E2A-1761BD3516BB}"/>
          </ac:spMkLst>
        </pc:spChg>
        <pc:spChg chg="add">
          <ac:chgData name="Linda Pullan" userId="ac839c20-0ef9-43d8-a968-0fdc05eeb8de" providerId="ADAL" clId="{EACE7026-59E4-41FE-AD6C-8941063970BC}" dt="2022-06-11T01:34:24.422" v="746" actId="26606"/>
          <ac:spMkLst>
            <pc:docMk/>
            <pc:sldMk cId="447848986" sldId="299"/>
            <ac:spMk id="9" creationId="{42A4FC2C-047E-45A5-965D-8E1E3BF09BC6}"/>
          </ac:spMkLst>
        </pc:spChg>
        <pc:picChg chg="add mod">
          <ac:chgData name="Linda Pullan" userId="ac839c20-0ef9-43d8-a968-0fdc05eeb8de" providerId="ADAL" clId="{EACE7026-59E4-41FE-AD6C-8941063970BC}" dt="2022-06-11T01:34:24.422" v="746" actId="26606"/>
          <ac:picMkLst>
            <pc:docMk/>
            <pc:sldMk cId="447848986" sldId="299"/>
            <ac:picMk id="4" creationId="{9E0D135F-FB09-D141-45AD-75160914243A}"/>
          </ac:picMkLst>
        </pc:picChg>
      </pc:sldChg>
      <pc:sldChg chg="addSp modSp new mod ord setBg">
        <pc:chgData name="Linda Pullan" userId="ac839c20-0ef9-43d8-a968-0fdc05eeb8de" providerId="ADAL" clId="{EACE7026-59E4-41FE-AD6C-8941063970BC}" dt="2022-06-11T02:09:13.269" v="958"/>
        <pc:sldMkLst>
          <pc:docMk/>
          <pc:sldMk cId="2319075733" sldId="300"/>
        </pc:sldMkLst>
        <pc:spChg chg="mod ord">
          <ac:chgData name="Linda Pullan" userId="ac839c20-0ef9-43d8-a968-0fdc05eeb8de" providerId="ADAL" clId="{EACE7026-59E4-41FE-AD6C-8941063970BC}" dt="2022-06-11T01:35:57.290" v="749" actId="26606"/>
          <ac:spMkLst>
            <pc:docMk/>
            <pc:sldMk cId="2319075733" sldId="300"/>
            <ac:spMk id="2" creationId="{9A678AB4-DA13-1F1A-DD6D-03F4086194F6}"/>
          </ac:spMkLst>
        </pc:spChg>
        <pc:spChg chg="add">
          <ac:chgData name="Linda Pullan" userId="ac839c20-0ef9-43d8-a968-0fdc05eeb8de" providerId="ADAL" clId="{EACE7026-59E4-41FE-AD6C-8941063970BC}" dt="2022-06-11T01:35:57.290" v="749" actId="26606"/>
          <ac:spMkLst>
            <pc:docMk/>
            <pc:sldMk cId="2319075733" sldId="300"/>
            <ac:spMk id="9" creationId="{42A4FC2C-047E-45A5-965D-8E1E3BF09BC6}"/>
          </ac:spMkLst>
        </pc:spChg>
        <pc:picChg chg="add mod">
          <ac:chgData name="Linda Pullan" userId="ac839c20-0ef9-43d8-a968-0fdc05eeb8de" providerId="ADAL" clId="{EACE7026-59E4-41FE-AD6C-8941063970BC}" dt="2022-06-11T01:37:47.037" v="750" actId="27614"/>
          <ac:picMkLst>
            <pc:docMk/>
            <pc:sldMk cId="2319075733" sldId="300"/>
            <ac:picMk id="4" creationId="{B7F41581-8033-894E-9206-F2CC56967541}"/>
          </ac:picMkLst>
        </pc:picChg>
      </pc:sldChg>
      <pc:sldChg chg="addSp modSp new mod setBg">
        <pc:chgData name="Linda Pullan" userId="ac839c20-0ef9-43d8-a968-0fdc05eeb8de" providerId="ADAL" clId="{EACE7026-59E4-41FE-AD6C-8941063970BC}" dt="2022-06-11T01:38:04.608" v="753" actId="26606"/>
        <pc:sldMkLst>
          <pc:docMk/>
          <pc:sldMk cId="2675399437" sldId="301"/>
        </pc:sldMkLst>
        <pc:spChg chg="mod ord">
          <ac:chgData name="Linda Pullan" userId="ac839c20-0ef9-43d8-a968-0fdc05eeb8de" providerId="ADAL" clId="{EACE7026-59E4-41FE-AD6C-8941063970BC}" dt="2022-06-11T01:38:04.608" v="753" actId="26606"/>
          <ac:spMkLst>
            <pc:docMk/>
            <pc:sldMk cId="2675399437" sldId="301"/>
            <ac:spMk id="2" creationId="{4F80568E-6B7A-86B6-6AE0-CCE5D6F38D05}"/>
          </ac:spMkLst>
        </pc:spChg>
        <pc:spChg chg="add">
          <ac:chgData name="Linda Pullan" userId="ac839c20-0ef9-43d8-a968-0fdc05eeb8de" providerId="ADAL" clId="{EACE7026-59E4-41FE-AD6C-8941063970BC}" dt="2022-06-11T01:38:04.608" v="753" actId="26606"/>
          <ac:spMkLst>
            <pc:docMk/>
            <pc:sldMk cId="2675399437" sldId="301"/>
            <ac:spMk id="9" creationId="{42A4FC2C-047E-45A5-965D-8E1E3BF09BC6}"/>
          </ac:spMkLst>
        </pc:spChg>
        <pc:picChg chg="add mod">
          <ac:chgData name="Linda Pullan" userId="ac839c20-0ef9-43d8-a968-0fdc05eeb8de" providerId="ADAL" clId="{EACE7026-59E4-41FE-AD6C-8941063970BC}" dt="2022-06-11T01:38:04.608" v="753" actId="26606"/>
          <ac:picMkLst>
            <pc:docMk/>
            <pc:sldMk cId="2675399437" sldId="301"/>
            <ac:picMk id="4" creationId="{DAA64341-30E5-5613-45D5-50C4F8941FB6}"/>
          </ac:picMkLst>
        </pc:picChg>
      </pc:sldChg>
      <pc:sldChg chg="delSp add setBg delDesignElem">
        <pc:chgData name="Linda Pullan" userId="ac839c20-0ef9-43d8-a968-0fdc05eeb8de" providerId="ADAL" clId="{EACE7026-59E4-41FE-AD6C-8941063970BC}" dt="2022-06-11T01:48:02.664" v="802"/>
        <pc:sldMkLst>
          <pc:docMk/>
          <pc:sldMk cId="869048738" sldId="302"/>
        </pc:sldMkLst>
        <pc:spChg chg="del">
          <ac:chgData name="Linda Pullan" userId="ac839c20-0ef9-43d8-a968-0fdc05eeb8de" providerId="ADAL" clId="{EACE7026-59E4-41FE-AD6C-8941063970BC}" dt="2022-06-11T01:48:02.664" v="802"/>
          <ac:spMkLst>
            <pc:docMk/>
            <pc:sldMk cId="869048738" sldId="302"/>
            <ac:spMk id="9" creationId="{42A4FC2C-047E-45A5-965D-8E1E3BF09BC6}"/>
          </ac:spMkLst>
        </pc:spChg>
      </pc:sldChg>
      <pc:sldChg chg="addSp delSp add del setBg delDesignElem">
        <pc:chgData name="Linda Pullan" userId="ac839c20-0ef9-43d8-a968-0fdc05eeb8de" providerId="ADAL" clId="{EACE7026-59E4-41FE-AD6C-8941063970BC}" dt="2022-06-11T01:47:54.627" v="798"/>
        <pc:sldMkLst>
          <pc:docMk/>
          <pc:sldMk cId="1485032762" sldId="302"/>
        </pc:sldMkLst>
        <pc:spChg chg="add del">
          <ac:chgData name="Linda Pullan" userId="ac839c20-0ef9-43d8-a968-0fdc05eeb8de" providerId="ADAL" clId="{EACE7026-59E4-41FE-AD6C-8941063970BC}" dt="2022-06-11T01:47:54.627" v="798"/>
          <ac:spMkLst>
            <pc:docMk/>
            <pc:sldMk cId="1485032762" sldId="302"/>
            <ac:spMk id="9" creationId="{42A4FC2C-047E-45A5-965D-8E1E3BF09BC6}"/>
          </ac:spMkLst>
        </pc:spChg>
      </pc:sldChg>
      <pc:sldChg chg="addSp modSp new del mod setBg">
        <pc:chgData name="Linda Pullan" userId="ac839c20-0ef9-43d8-a968-0fdc05eeb8de" providerId="ADAL" clId="{EACE7026-59E4-41FE-AD6C-8941063970BC}" dt="2022-06-11T01:47:30.443" v="793" actId="2696"/>
        <pc:sldMkLst>
          <pc:docMk/>
          <pc:sldMk cId="4036487906" sldId="302"/>
        </pc:sldMkLst>
        <pc:spChg chg="mod ord">
          <ac:chgData name="Linda Pullan" userId="ac839c20-0ef9-43d8-a968-0fdc05eeb8de" providerId="ADAL" clId="{EACE7026-59E4-41FE-AD6C-8941063970BC}" dt="2022-06-11T01:42:24.521" v="756" actId="26606"/>
          <ac:spMkLst>
            <pc:docMk/>
            <pc:sldMk cId="4036487906" sldId="302"/>
            <ac:spMk id="2" creationId="{7E9A755B-185E-8D29-403A-062B92AF3BBD}"/>
          </ac:spMkLst>
        </pc:spChg>
        <pc:spChg chg="add">
          <ac:chgData name="Linda Pullan" userId="ac839c20-0ef9-43d8-a968-0fdc05eeb8de" providerId="ADAL" clId="{EACE7026-59E4-41FE-AD6C-8941063970BC}" dt="2022-06-11T01:42:24.521" v="756" actId="26606"/>
          <ac:spMkLst>
            <pc:docMk/>
            <pc:sldMk cId="4036487906" sldId="302"/>
            <ac:spMk id="9" creationId="{42A4FC2C-047E-45A5-965D-8E1E3BF09BC6}"/>
          </ac:spMkLst>
        </pc:spChg>
        <pc:picChg chg="add mod">
          <ac:chgData name="Linda Pullan" userId="ac839c20-0ef9-43d8-a968-0fdc05eeb8de" providerId="ADAL" clId="{EACE7026-59E4-41FE-AD6C-8941063970BC}" dt="2022-06-11T01:43:52.301" v="757" actId="27614"/>
          <ac:picMkLst>
            <pc:docMk/>
            <pc:sldMk cId="4036487906" sldId="302"/>
            <ac:picMk id="4" creationId="{049B344A-97F4-24A6-4C96-58228C2E61B4}"/>
          </ac:picMkLst>
        </pc:picChg>
      </pc:sldChg>
      <pc:sldChg chg="addSp modSp new mod setBg">
        <pc:chgData name="Linda Pullan" userId="ac839c20-0ef9-43d8-a968-0fdc05eeb8de" providerId="ADAL" clId="{EACE7026-59E4-41FE-AD6C-8941063970BC}" dt="2022-06-11T01:44:57.602" v="761" actId="27614"/>
        <pc:sldMkLst>
          <pc:docMk/>
          <pc:sldMk cId="579778870" sldId="303"/>
        </pc:sldMkLst>
        <pc:spChg chg="mod ord">
          <ac:chgData name="Linda Pullan" userId="ac839c20-0ef9-43d8-a968-0fdc05eeb8de" providerId="ADAL" clId="{EACE7026-59E4-41FE-AD6C-8941063970BC}" dt="2022-06-11T01:44:03.523" v="760" actId="26606"/>
          <ac:spMkLst>
            <pc:docMk/>
            <pc:sldMk cId="579778870" sldId="303"/>
            <ac:spMk id="2" creationId="{F6F590D4-9C5C-E4D6-2E14-7AD7E2C2B7FD}"/>
          </ac:spMkLst>
        </pc:spChg>
        <pc:spChg chg="add">
          <ac:chgData name="Linda Pullan" userId="ac839c20-0ef9-43d8-a968-0fdc05eeb8de" providerId="ADAL" clId="{EACE7026-59E4-41FE-AD6C-8941063970BC}" dt="2022-06-11T01:44:03.523" v="760" actId="26606"/>
          <ac:spMkLst>
            <pc:docMk/>
            <pc:sldMk cId="579778870" sldId="303"/>
            <ac:spMk id="9" creationId="{42A4FC2C-047E-45A5-965D-8E1E3BF09BC6}"/>
          </ac:spMkLst>
        </pc:spChg>
        <pc:picChg chg="add mod">
          <ac:chgData name="Linda Pullan" userId="ac839c20-0ef9-43d8-a968-0fdc05eeb8de" providerId="ADAL" clId="{EACE7026-59E4-41FE-AD6C-8941063970BC}" dt="2022-06-11T01:44:57.602" v="761" actId="27614"/>
          <ac:picMkLst>
            <pc:docMk/>
            <pc:sldMk cId="579778870" sldId="303"/>
            <ac:picMk id="4" creationId="{2D78B81B-41D3-8C76-FB93-FF0E0A2765E9}"/>
          </ac:picMkLst>
        </pc:picChg>
      </pc:sldChg>
      <pc:sldChg chg="addSp delSp add del setBg delDesignElem">
        <pc:chgData name="Linda Pullan" userId="ac839c20-0ef9-43d8-a968-0fdc05eeb8de" providerId="ADAL" clId="{EACE7026-59E4-41FE-AD6C-8941063970BC}" dt="2022-06-11T01:47:54.627" v="798"/>
        <pc:sldMkLst>
          <pc:docMk/>
          <pc:sldMk cId="1537420469" sldId="304"/>
        </pc:sldMkLst>
        <pc:spChg chg="add del">
          <ac:chgData name="Linda Pullan" userId="ac839c20-0ef9-43d8-a968-0fdc05eeb8de" providerId="ADAL" clId="{EACE7026-59E4-41FE-AD6C-8941063970BC}" dt="2022-06-11T01:47:54.627" v="798"/>
          <ac:spMkLst>
            <pc:docMk/>
            <pc:sldMk cId="1537420469" sldId="304"/>
            <ac:spMk id="9" creationId="{42A4FC2C-047E-45A5-965D-8E1E3BF09BC6}"/>
          </ac:spMkLst>
        </pc:spChg>
      </pc:sldChg>
      <pc:sldChg chg="addSp modSp new del mod setBg">
        <pc:chgData name="Linda Pullan" userId="ac839c20-0ef9-43d8-a968-0fdc05eeb8de" providerId="ADAL" clId="{EACE7026-59E4-41FE-AD6C-8941063970BC}" dt="2022-06-11T01:47:30.443" v="793" actId="2696"/>
        <pc:sldMkLst>
          <pc:docMk/>
          <pc:sldMk cId="2945325233" sldId="304"/>
        </pc:sldMkLst>
        <pc:spChg chg="mod ord">
          <ac:chgData name="Linda Pullan" userId="ac839c20-0ef9-43d8-a968-0fdc05eeb8de" providerId="ADAL" clId="{EACE7026-59E4-41FE-AD6C-8941063970BC}" dt="2022-06-11T01:45:10.157" v="764" actId="26606"/>
          <ac:spMkLst>
            <pc:docMk/>
            <pc:sldMk cId="2945325233" sldId="304"/>
            <ac:spMk id="2" creationId="{0BE4E078-1F6B-29BE-41C1-AD659FE697C3}"/>
          </ac:spMkLst>
        </pc:spChg>
        <pc:spChg chg="add">
          <ac:chgData name="Linda Pullan" userId="ac839c20-0ef9-43d8-a968-0fdc05eeb8de" providerId="ADAL" clId="{EACE7026-59E4-41FE-AD6C-8941063970BC}" dt="2022-06-11T01:45:10.157" v="764" actId="26606"/>
          <ac:spMkLst>
            <pc:docMk/>
            <pc:sldMk cId="2945325233" sldId="304"/>
            <ac:spMk id="9" creationId="{42A4FC2C-047E-45A5-965D-8E1E3BF09BC6}"/>
          </ac:spMkLst>
        </pc:spChg>
        <pc:picChg chg="add mod">
          <ac:chgData name="Linda Pullan" userId="ac839c20-0ef9-43d8-a968-0fdc05eeb8de" providerId="ADAL" clId="{EACE7026-59E4-41FE-AD6C-8941063970BC}" dt="2022-06-11T01:45:10.157" v="764" actId="26606"/>
          <ac:picMkLst>
            <pc:docMk/>
            <pc:sldMk cId="2945325233" sldId="304"/>
            <ac:picMk id="4" creationId="{C5408ECF-31AD-03D9-2FBF-56061D6B3A33}"/>
          </ac:picMkLst>
        </pc:picChg>
      </pc:sldChg>
      <pc:sldChg chg="delSp add setBg delDesignElem">
        <pc:chgData name="Linda Pullan" userId="ac839c20-0ef9-43d8-a968-0fdc05eeb8de" providerId="ADAL" clId="{EACE7026-59E4-41FE-AD6C-8941063970BC}" dt="2022-06-11T01:48:02.664" v="802"/>
        <pc:sldMkLst>
          <pc:docMk/>
          <pc:sldMk cId="4077756436" sldId="304"/>
        </pc:sldMkLst>
        <pc:spChg chg="del">
          <ac:chgData name="Linda Pullan" userId="ac839c20-0ef9-43d8-a968-0fdc05eeb8de" providerId="ADAL" clId="{EACE7026-59E4-41FE-AD6C-8941063970BC}" dt="2022-06-11T01:48:02.664" v="802"/>
          <ac:spMkLst>
            <pc:docMk/>
            <pc:sldMk cId="4077756436" sldId="304"/>
            <ac:spMk id="9" creationId="{42A4FC2C-047E-45A5-965D-8E1E3BF09BC6}"/>
          </ac:spMkLst>
        </pc:spChg>
      </pc:sldChg>
      <pc:sldChg chg="modSp add del mod ord">
        <pc:chgData name="Linda Pullan" userId="ac839c20-0ef9-43d8-a968-0fdc05eeb8de" providerId="ADAL" clId="{EACE7026-59E4-41FE-AD6C-8941063970BC}" dt="2022-06-11T01:47:30.443" v="793" actId="2696"/>
        <pc:sldMkLst>
          <pc:docMk/>
          <pc:sldMk cId="2973705711" sldId="305"/>
        </pc:sldMkLst>
        <pc:spChg chg="mod">
          <ac:chgData name="Linda Pullan" userId="ac839c20-0ef9-43d8-a968-0fdc05eeb8de" providerId="ADAL" clId="{EACE7026-59E4-41FE-AD6C-8941063970BC}" dt="2022-06-11T01:45:33.061" v="779" actId="20577"/>
          <ac:spMkLst>
            <pc:docMk/>
            <pc:sldMk cId="2973705711" sldId="305"/>
            <ac:spMk id="5" creationId="{E45907BC-DA30-A2CF-5C63-12FADA508068}"/>
          </ac:spMkLst>
        </pc:spChg>
      </pc:sldChg>
      <pc:sldChg chg="addSp delSp add del setBg delDesignElem">
        <pc:chgData name="Linda Pullan" userId="ac839c20-0ef9-43d8-a968-0fdc05eeb8de" providerId="ADAL" clId="{EACE7026-59E4-41FE-AD6C-8941063970BC}" dt="2022-06-11T01:47:54.627" v="798"/>
        <pc:sldMkLst>
          <pc:docMk/>
          <pc:sldMk cId="3869034925" sldId="305"/>
        </pc:sldMkLst>
        <pc:spChg chg="add del">
          <ac:chgData name="Linda Pullan" userId="ac839c20-0ef9-43d8-a968-0fdc05eeb8de" providerId="ADAL" clId="{EACE7026-59E4-41FE-AD6C-8941063970BC}" dt="2022-06-11T01:47:54.627" v="798"/>
          <ac:spMkLst>
            <pc:docMk/>
            <pc:sldMk cId="3869034925" sldId="305"/>
            <ac:spMk id="11" creationId="{3F7F520D-813F-4AB8-A88C-70F2B34D543B}"/>
          </ac:spMkLst>
        </pc:spChg>
        <pc:spChg chg="add del">
          <ac:chgData name="Linda Pullan" userId="ac839c20-0ef9-43d8-a968-0fdc05eeb8de" providerId="ADAL" clId="{EACE7026-59E4-41FE-AD6C-8941063970BC}" dt="2022-06-11T01:47:54.627" v="798"/>
          <ac:spMkLst>
            <pc:docMk/>
            <pc:sldMk cId="3869034925" sldId="305"/>
            <ac:spMk id="13" creationId="{675251FC-BDEA-4BBB-A75B-0696FB884835}"/>
          </ac:spMkLst>
        </pc:spChg>
        <pc:spChg chg="add del">
          <ac:chgData name="Linda Pullan" userId="ac839c20-0ef9-43d8-a968-0fdc05eeb8de" providerId="ADAL" clId="{EACE7026-59E4-41FE-AD6C-8941063970BC}" dt="2022-06-11T01:47:54.627" v="798"/>
          <ac:spMkLst>
            <pc:docMk/>
            <pc:sldMk cId="3869034925" sldId="305"/>
            <ac:spMk id="29" creationId="{09096C9F-D4A4-4FDA-B7E7-8D83301948D5}"/>
          </ac:spMkLst>
        </pc:spChg>
        <pc:grpChg chg="add del">
          <ac:chgData name="Linda Pullan" userId="ac839c20-0ef9-43d8-a968-0fdc05eeb8de" providerId="ADAL" clId="{EACE7026-59E4-41FE-AD6C-8941063970BC}" dt="2022-06-11T01:47:54.627" v="798"/>
          <ac:grpSpMkLst>
            <pc:docMk/>
            <pc:sldMk cId="3869034925" sldId="305"/>
            <ac:grpSpMk id="15" creationId="{352F6AC8-DE93-42EE-BBAE-B6324FFAC36C}"/>
          </ac:grpSpMkLst>
        </pc:grpChg>
        <pc:grpChg chg="add del">
          <ac:chgData name="Linda Pullan" userId="ac839c20-0ef9-43d8-a968-0fdc05eeb8de" providerId="ADAL" clId="{EACE7026-59E4-41FE-AD6C-8941063970BC}" dt="2022-06-11T01:47:54.627" v="798"/>
          <ac:grpSpMkLst>
            <pc:docMk/>
            <pc:sldMk cId="3869034925" sldId="305"/>
            <ac:grpSpMk id="31" creationId="{CB1172D0-DAE3-4130-9009-0B02351A5449}"/>
          </ac:grpSpMkLst>
        </pc:grpChg>
      </pc:sldChg>
      <pc:sldChg chg="delSp add del setBg delDesignElem">
        <pc:chgData name="Linda Pullan" userId="ac839c20-0ef9-43d8-a968-0fdc05eeb8de" providerId="ADAL" clId="{EACE7026-59E4-41FE-AD6C-8941063970BC}" dt="2022-06-11T01:48:07.842" v="803" actId="47"/>
        <pc:sldMkLst>
          <pc:docMk/>
          <pc:sldMk cId="4066882927" sldId="305"/>
        </pc:sldMkLst>
        <pc:spChg chg="del">
          <ac:chgData name="Linda Pullan" userId="ac839c20-0ef9-43d8-a968-0fdc05eeb8de" providerId="ADAL" clId="{EACE7026-59E4-41FE-AD6C-8941063970BC}" dt="2022-06-11T01:48:02.664" v="802"/>
          <ac:spMkLst>
            <pc:docMk/>
            <pc:sldMk cId="4066882927" sldId="305"/>
            <ac:spMk id="11" creationId="{3F7F520D-813F-4AB8-A88C-70F2B34D543B}"/>
          </ac:spMkLst>
        </pc:spChg>
        <pc:spChg chg="del">
          <ac:chgData name="Linda Pullan" userId="ac839c20-0ef9-43d8-a968-0fdc05eeb8de" providerId="ADAL" clId="{EACE7026-59E4-41FE-AD6C-8941063970BC}" dt="2022-06-11T01:48:02.664" v="802"/>
          <ac:spMkLst>
            <pc:docMk/>
            <pc:sldMk cId="4066882927" sldId="305"/>
            <ac:spMk id="13" creationId="{675251FC-BDEA-4BBB-A75B-0696FB884835}"/>
          </ac:spMkLst>
        </pc:spChg>
        <pc:spChg chg="del">
          <ac:chgData name="Linda Pullan" userId="ac839c20-0ef9-43d8-a968-0fdc05eeb8de" providerId="ADAL" clId="{EACE7026-59E4-41FE-AD6C-8941063970BC}" dt="2022-06-11T01:48:02.664" v="802"/>
          <ac:spMkLst>
            <pc:docMk/>
            <pc:sldMk cId="4066882927" sldId="305"/>
            <ac:spMk id="29" creationId="{09096C9F-D4A4-4FDA-B7E7-8D83301948D5}"/>
          </ac:spMkLst>
        </pc:spChg>
        <pc:grpChg chg="del">
          <ac:chgData name="Linda Pullan" userId="ac839c20-0ef9-43d8-a968-0fdc05eeb8de" providerId="ADAL" clId="{EACE7026-59E4-41FE-AD6C-8941063970BC}" dt="2022-06-11T01:48:02.664" v="802"/>
          <ac:grpSpMkLst>
            <pc:docMk/>
            <pc:sldMk cId="4066882927" sldId="305"/>
            <ac:grpSpMk id="15" creationId="{352F6AC8-DE93-42EE-BBAE-B6324FFAC36C}"/>
          </ac:grpSpMkLst>
        </pc:grpChg>
        <pc:grpChg chg="del">
          <ac:chgData name="Linda Pullan" userId="ac839c20-0ef9-43d8-a968-0fdc05eeb8de" providerId="ADAL" clId="{EACE7026-59E4-41FE-AD6C-8941063970BC}" dt="2022-06-11T01:48:02.664" v="802"/>
          <ac:grpSpMkLst>
            <pc:docMk/>
            <pc:sldMk cId="4066882927" sldId="305"/>
            <ac:grpSpMk id="31" creationId="{CB1172D0-DAE3-4130-9009-0B02351A5449}"/>
          </ac:grpSpMkLst>
        </pc:grpChg>
      </pc:sldChg>
      <pc:sldChg chg="addSp modSp new mod setBg">
        <pc:chgData name="Linda Pullan" userId="ac839c20-0ef9-43d8-a968-0fdc05eeb8de" providerId="ADAL" clId="{EACE7026-59E4-41FE-AD6C-8941063970BC}" dt="2022-06-11T01:46:49.352" v="782" actId="26606"/>
        <pc:sldMkLst>
          <pc:docMk/>
          <pc:sldMk cId="3080135790" sldId="306"/>
        </pc:sldMkLst>
        <pc:spChg chg="mod ord">
          <ac:chgData name="Linda Pullan" userId="ac839c20-0ef9-43d8-a968-0fdc05eeb8de" providerId="ADAL" clId="{EACE7026-59E4-41FE-AD6C-8941063970BC}" dt="2022-06-11T01:46:49.352" v="782" actId="26606"/>
          <ac:spMkLst>
            <pc:docMk/>
            <pc:sldMk cId="3080135790" sldId="306"/>
            <ac:spMk id="2" creationId="{16FC50FB-DC16-7E72-B8CA-70F10CDCDB6E}"/>
          </ac:spMkLst>
        </pc:spChg>
        <pc:spChg chg="add">
          <ac:chgData name="Linda Pullan" userId="ac839c20-0ef9-43d8-a968-0fdc05eeb8de" providerId="ADAL" clId="{EACE7026-59E4-41FE-AD6C-8941063970BC}" dt="2022-06-11T01:46:49.352" v="782" actId="26606"/>
          <ac:spMkLst>
            <pc:docMk/>
            <pc:sldMk cId="3080135790" sldId="306"/>
            <ac:spMk id="9" creationId="{42A4FC2C-047E-45A5-965D-8E1E3BF09BC6}"/>
          </ac:spMkLst>
        </pc:spChg>
        <pc:picChg chg="add mod">
          <ac:chgData name="Linda Pullan" userId="ac839c20-0ef9-43d8-a968-0fdc05eeb8de" providerId="ADAL" clId="{EACE7026-59E4-41FE-AD6C-8941063970BC}" dt="2022-06-11T01:46:49.352" v="782" actId="26606"/>
          <ac:picMkLst>
            <pc:docMk/>
            <pc:sldMk cId="3080135790" sldId="306"/>
            <ac:picMk id="4" creationId="{5D68E3D4-E8E8-967E-B9F5-F6A05FCE515F}"/>
          </ac:picMkLst>
        </pc:picChg>
      </pc:sldChg>
      <pc:sldChg chg="modSp add mod ord">
        <pc:chgData name="Linda Pullan" userId="ac839c20-0ef9-43d8-a968-0fdc05eeb8de" providerId="ADAL" clId="{EACE7026-59E4-41FE-AD6C-8941063970BC}" dt="2022-06-11T01:47:18.482" v="792" actId="20577"/>
        <pc:sldMkLst>
          <pc:docMk/>
          <pc:sldMk cId="4003597003" sldId="307"/>
        </pc:sldMkLst>
        <pc:spChg chg="mod">
          <ac:chgData name="Linda Pullan" userId="ac839c20-0ef9-43d8-a968-0fdc05eeb8de" providerId="ADAL" clId="{EACE7026-59E4-41FE-AD6C-8941063970BC}" dt="2022-06-11T01:47:18.482" v="792" actId="20577"/>
          <ac:spMkLst>
            <pc:docMk/>
            <pc:sldMk cId="4003597003" sldId="307"/>
            <ac:spMk id="5" creationId="{E45907BC-DA30-A2CF-5C63-12FADA508068}"/>
          </ac:spMkLst>
        </pc:spChg>
      </pc:sldChg>
      <pc:sldChg chg="modSp add mod ord">
        <pc:chgData name="Linda Pullan" userId="ac839c20-0ef9-43d8-a968-0fdc05eeb8de" providerId="ADAL" clId="{EACE7026-59E4-41FE-AD6C-8941063970BC}" dt="2022-06-11T02:05:22.032" v="927" actId="20577"/>
        <pc:sldMkLst>
          <pc:docMk/>
          <pc:sldMk cId="2716674381" sldId="308"/>
        </pc:sldMkLst>
        <pc:spChg chg="mod">
          <ac:chgData name="Linda Pullan" userId="ac839c20-0ef9-43d8-a968-0fdc05eeb8de" providerId="ADAL" clId="{EACE7026-59E4-41FE-AD6C-8941063970BC}" dt="2022-06-11T02:05:22.032" v="927" actId="20577"/>
          <ac:spMkLst>
            <pc:docMk/>
            <pc:sldMk cId="2716674381" sldId="308"/>
            <ac:spMk id="5" creationId="{E45907BC-DA30-A2CF-5C63-12FADA508068}"/>
          </ac:spMkLst>
        </pc:spChg>
      </pc:sldChg>
      <pc:sldChg chg="addSp modSp new mod setBg">
        <pc:chgData name="Linda Pullan" userId="ac839c20-0ef9-43d8-a968-0fdc05eeb8de" providerId="ADAL" clId="{EACE7026-59E4-41FE-AD6C-8941063970BC}" dt="2022-06-11T01:49:41.567" v="828" actId="26606"/>
        <pc:sldMkLst>
          <pc:docMk/>
          <pc:sldMk cId="2267520305" sldId="309"/>
        </pc:sldMkLst>
        <pc:spChg chg="mod ord">
          <ac:chgData name="Linda Pullan" userId="ac839c20-0ef9-43d8-a968-0fdc05eeb8de" providerId="ADAL" clId="{EACE7026-59E4-41FE-AD6C-8941063970BC}" dt="2022-06-11T01:49:41.567" v="828" actId="26606"/>
          <ac:spMkLst>
            <pc:docMk/>
            <pc:sldMk cId="2267520305" sldId="309"/>
            <ac:spMk id="2" creationId="{0CF41F91-4F6C-219F-F28F-5645F5B7E818}"/>
          </ac:spMkLst>
        </pc:spChg>
        <pc:spChg chg="add">
          <ac:chgData name="Linda Pullan" userId="ac839c20-0ef9-43d8-a968-0fdc05eeb8de" providerId="ADAL" clId="{EACE7026-59E4-41FE-AD6C-8941063970BC}" dt="2022-06-11T01:49:41.567" v="828" actId="26606"/>
          <ac:spMkLst>
            <pc:docMk/>
            <pc:sldMk cId="2267520305" sldId="309"/>
            <ac:spMk id="9" creationId="{42A4FC2C-047E-45A5-965D-8E1E3BF09BC6}"/>
          </ac:spMkLst>
        </pc:spChg>
        <pc:picChg chg="add mod">
          <ac:chgData name="Linda Pullan" userId="ac839c20-0ef9-43d8-a968-0fdc05eeb8de" providerId="ADAL" clId="{EACE7026-59E4-41FE-AD6C-8941063970BC}" dt="2022-06-11T01:49:41.567" v="828" actId="26606"/>
          <ac:picMkLst>
            <pc:docMk/>
            <pc:sldMk cId="2267520305" sldId="309"/>
            <ac:picMk id="4" creationId="{8528288E-E848-6FFB-1BD3-3589FD1132F9}"/>
          </ac:picMkLst>
        </pc:picChg>
      </pc:sldChg>
      <pc:sldChg chg="addSp delSp modSp new mod setBg">
        <pc:chgData name="Linda Pullan" userId="ac839c20-0ef9-43d8-a968-0fdc05eeb8de" providerId="ADAL" clId="{EACE7026-59E4-41FE-AD6C-8941063970BC}" dt="2022-06-11T01:51:56.512" v="895" actId="1035"/>
        <pc:sldMkLst>
          <pc:docMk/>
          <pc:sldMk cId="3613074226" sldId="310"/>
        </pc:sldMkLst>
        <pc:spChg chg="mod ord">
          <ac:chgData name="Linda Pullan" userId="ac839c20-0ef9-43d8-a968-0fdc05eeb8de" providerId="ADAL" clId="{EACE7026-59E4-41FE-AD6C-8941063970BC}" dt="2022-06-11T01:51:33.189" v="833" actId="26606"/>
          <ac:spMkLst>
            <pc:docMk/>
            <pc:sldMk cId="3613074226" sldId="310"/>
            <ac:spMk id="2" creationId="{B43B6EF5-D3E4-0917-B1A1-D7AB76692AE1}"/>
          </ac:spMkLst>
        </pc:spChg>
        <pc:spChg chg="add del">
          <ac:chgData name="Linda Pullan" userId="ac839c20-0ef9-43d8-a968-0fdc05eeb8de" providerId="ADAL" clId="{EACE7026-59E4-41FE-AD6C-8941063970BC}" dt="2022-06-11T01:51:33.187" v="832" actId="26606"/>
          <ac:spMkLst>
            <pc:docMk/>
            <pc:sldMk cId="3613074226" sldId="310"/>
            <ac:spMk id="9" creationId="{42A4FC2C-047E-45A5-965D-8E1E3BF09BC6}"/>
          </ac:spMkLst>
        </pc:spChg>
        <pc:picChg chg="add mod">
          <ac:chgData name="Linda Pullan" userId="ac839c20-0ef9-43d8-a968-0fdc05eeb8de" providerId="ADAL" clId="{EACE7026-59E4-41FE-AD6C-8941063970BC}" dt="2022-06-11T01:51:56.512" v="895" actId="1035"/>
          <ac:picMkLst>
            <pc:docMk/>
            <pc:sldMk cId="3613074226" sldId="310"/>
            <ac:picMk id="4" creationId="{09238E62-3900-4272-D086-3D6EE33A25D0}"/>
          </ac:picMkLst>
        </pc:picChg>
      </pc:sldChg>
      <pc:sldChg chg="addSp modSp new mod ord setBg">
        <pc:chgData name="Linda Pullan" userId="ac839c20-0ef9-43d8-a968-0fdc05eeb8de" providerId="ADAL" clId="{EACE7026-59E4-41FE-AD6C-8941063970BC}" dt="2022-06-11T02:09:27.115" v="960"/>
        <pc:sldMkLst>
          <pc:docMk/>
          <pc:sldMk cId="3387145445" sldId="311"/>
        </pc:sldMkLst>
        <pc:spChg chg="mod ord">
          <ac:chgData name="Linda Pullan" userId="ac839c20-0ef9-43d8-a968-0fdc05eeb8de" providerId="ADAL" clId="{EACE7026-59E4-41FE-AD6C-8941063970BC}" dt="2022-06-11T01:54:54.024" v="898" actId="26606"/>
          <ac:spMkLst>
            <pc:docMk/>
            <pc:sldMk cId="3387145445" sldId="311"/>
            <ac:spMk id="2" creationId="{EA834831-B226-1414-6742-4D04253F4248}"/>
          </ac:spMkLst>
        </pc:spChg>
        <pc:picChg chg="add mod">
          <ac:chgData name="Linda Pullan" userId="ac839c20-0ef9-43d8-a968-0fdc05eeb8de" providerId="ADAL" clId="{EACE7026-59E4-41FE-AD6C-8941063970BC}" dt="2022-06-11T01:55:02.424" v="900" actId="14100"/>
          <ac:picMkLst>
            <pc:docMk/>
            <pc:sldMk cId="3387145445" sldId="311"/>
            <ac:picMk id="4" creationId="{F7F29680-1FBB-8A18-974E-3FB738F941C2}"/>
          </ac:picMkLst>
        </pc:picChg>
      </pc:sldChg>
      <pc:sldChg chg="addSp modSp new mod setBg">
        <pc:chgData name="Linda Pullan" userId="ac839c20-0ef9-43d8-a968-0fdc05eeb8de" providerId="ADAL" clId="{EACE7026-59E4-41FE-AD6C-8941063970BC}" dt="2022-06-11T01:55:57.801" v="903" actId="26606"/>
        <pc:sldMkLst>
          <pc:docMk/>
          <pc:sldMk cId="620560021" sldId="312"/>
        </pc:sldMkLst>
        <pc:spChg chg="mod ord">
          <ac:chgData name="Linda Pullan" userId="ac839c20-0ef9-43d8-a968-0fdc05eeb8de" providerId="ADAL" clId="{EACE7026-59E4-41FE-AD6C-8941063970BC}" dt="2022-06-11T01:55:57.801" v="903" actId="26606"/>
          <ac:spMkLst>
            <pc:docMk/>
            <pc:sldMk cId="620560021" sldId="312"/>
            <ac:spMk id="2" creationId="{969A9D25-E899-7268-F4EE-5FEFB3EF74FF}"/>
          </ac:spMkLst>
        </pc:spChg>
        <pc:picChg chg="add mod">
          <ac:chgData name="Linda Pullan" userId="ac839c20-0ef9-43d8-a968-0fdc05eeb8de" providerId="ADAL" clId="{EACE7026-59E4-41FE-AD6C-8941063970BC}" dt="2022-06-11T01:55:57.801" v="903" actId="26606"/>
          <ac:picMkLst>
            <pc:docMk/>
            <pc:sldMk cId="620560021" sldId="312"/>
            <ac:picMk id="4" creationId="{238DE9A9-7D1C-D2C1-A7C6-D99403BF0078}"/>
          </ac:picMkLst>
        </pc:picChg>
      </pc:sldChg>
      <pc:sldChg chg="addSp modSp new mod setBg">
        <pc:chgData name="Linda Pullan" userId="ac839c20-0ef9-43d8-a968-0fdc05eeb8de" providerId="ADAL" clId="{EACE7026-59E4-41FE-AD6C-8941063970BC}" dt="2022-06-11T01:57:17.570" v="908" actId="26606"/>
        <pc:sldMkLst>
          <pc:docMk/>
          <pc:sldMk cId="1516653708" sldId="313"/>
        </pc:sldMkLst>
        <pc:spChg chg="mod ord">
          <ac:chgData name="Linda Pullan" userId="ac839c20-0ef9-43d8-a968-0fdc05eeb8de" providerId="ADAL" clId="{EACE7026-59E4-41FE-AD6C-8941063970BC}" dt="2022-06-11T01:57:17.570" v="908" actId="26606"/>
          <ac:spMkLst>
            <pc:docMk/>
            <pc:sldMk cId="1516653708" sldId="313"/>
            <ac:spMk id="2" creationId="{5A4056BC-9E8F-BAC9-250E-E59E6EF00204}"/>
          </ac:spMkLst>
        </pc:spChg>
        <pc:spChg chg="add">
          <ac:chgData name="Linda Pullan" userId="ac839c20-0ef9-43d8-a968-0fdc05eeb8de" providerId="ADAL" clId="{EACE7026-59E4-41FE-AD6C-8941063970BC}" dt="2022-06-11T01:57:17.570" v="908" actId="26606"/>
          <ac:spMkLst>
            <pc:docMk/>
            <pc:sldMk cId="1516653708" sldId="313"/>
            <ac:spMk id="9" creationId="{42A4FC2C-047E-45A5-965D-8E1E3BF09BC6}"/>
          </ac:spMkLst>
        </pc:spChg>
        <pc:picChg chg="add mod">
          <ac:chgData name="Linda Pullan" userId="ac839c20-0ef9-43d8-a968-0fdc05eeb8de" providerId="ADAL" clId="{EACE7026-59E4-41FE-AD6C-8941063970BC}" dt="2022-06-11T01:57:17.570" v="908" actId="26606"/>
          <ac:picMkLst>
            <pc:docMk/>
            <pc:sldMk cId="1516653708" sldId="313"/>
            <ac:picMk id="4" creationId="{85499A5C-9961-BB7B-0D96-775B061E4E20}"/>
          </ac:picMkLst>
        </pc:picChg>
      </pc:sldChg>
      <pc:sldChg chg="addSp modSp new mod setBg">
        <pc:chgData name="Linda Pullan" userId="ac839c20-0ef9-43d8-a968-0fdc05eeb8de" providerId="ADAL" clId="{EACE7026-59E4-41FE-AD6C-8941063970BC}" dt="2022-06-11T02:03:00.336" v="912" actId="27614"/>
        <pc:sldMkLst>
          <pc:docMk/>
          <pc:sldMk cId="4065815280" sldId="314"/>
        </pc:sldMkLst>
        <pc:spChg chg="mod ord">
          <ac:chgData name="Linda Pullan" userId="ac839c20-0ef9-43d8-a968-0fdc05eeb8de" providerId="ADAL" clId="{EACE7026-59E4-41FE-AD6C-8941063970BC}" dt="2022-06-11T01:58:11.823" v="911" actId="26606"/>
          <ac:spMkLst>
            <pc:docMk/>
            <pc:sldMk cId="4065815280" sldId="314"/>
            <ac:spMk id="2" creationId="{EF073989-8F20-BFA6-8EBD-9772C975FBE5}"/>
          </ac:spMkLst>
        </pc:spChg>
        <pc:spChg chg="add">
          <ac:chgData name="Linda Pullan" userId="ac839c20-0ef9-43d8-a968-0fdc05eeb8de" providerId="ADAL" clId="{EACE7026-59E4-41FE-AD6C-8941063970BC}" dt="2022-06-11T01:58:11.823" v="911" actId="26606"/>
          <ac:spMkLst>
            <pc:docMk/>
            <pc:sldMk cId="4065815280" sldId="314"/>
            <ac:spMk id="9" creationId="{42A4FC2C-047E-45A5-965D-8E1E3BF09BC6}"/>
          </ac:spMkLst>
        </pc:spChg>
        <pc:picChg chg="add mod">
          <ac:chgData name="Linda Pullan" userId="ac839c20-0ef9-43d8-a968-0fdc05eeb8de" providerId="ADAL" clId="{EACE7026-59E4-41FE-AD6C-8941063970BC}" dt="2022-06-11T02:03:00.336" v="912" actId="27614"/>
          <ac:picMkLst>
            <pc:docMk/>
            <pc:sldMk cId="4065815280" sldId="314"/>
            <ac:picMk id="4" creationId="{3706D280-C41C-7DA5-2D0A-92A60C9ECF85}"/>
          </ac:picMkLst>
        </pc:picChg>
      </pc:sldChg>
      <pc:sldChg chg="add">
        <pc:chgData name="Linda Pullan" userId="ac839c20-0ef9-43d8-a968-0fdc05eeb8de" providerId="ADAL" clId="{EACE7026-59E4-41FE-AD6C-8941063970BC}" dt="2022-06-11T02:04:40.033" v="915" actId="2890"/>
        <pc:sldMkLst>
          <pc:docMk/>
          <pc:sldMk cId="3514543640" sldId="315"/>
        </pc:sldMkLst>
      </pc:sldChg>
      <pc:sldChg chg="modSp add mod ord">
        <pc:chgData name="Linda Pullan" userId="ac839c20-0ef9-43d8-a968-0fdc05eeb8de" providerId="ADAL" clId="{EACE7026-59E4-41FE-AD6C-8941063970BC}" dt="2022-06-11T02:06:03.901" v="950" actId="20577"/>
        <pc:sldMkLst>
          <pc:docMk/>
          <pc:sldMk cId="212500659" sldId="316"/>
        </pc:sldMkLst>
        <pc:spChg chg="mod">
          <ac:chgData name="Linda Pullan" userId="ac839c20-0ef9-43d8-a968-0fdc05eeb8de" providerId="ADAL" clId="{EACE7026-59E4-41FE-AD6C-8941063970BC}" dt="2022-06-11T02:06:03.901" v="950" actId="20577"/>
          <ac:spMkLst>
            <pc:docMk/>
            <pc:sldMk cId="212500659" sldId="316"/>
            <ac:spMk id="5" creationId="{E45907BC-DA30-A2CF-5C63-12FADA508068}"/>
          </ac:spMkLst>
        </pc:spChg>
      </pc:sldChg>
      <pc:sldChg chg="add del">
        <pc:chgData name="Linda Pullan" userId="ac839c20-0ef9-43d8-a968-0fdc05eeb8de" providerId="ADAL" clId="{EACE7026-59E4-41FE-AD6C-8941063970BC}" dt="2022-06-11T02:03:27.638" v="914" actId="47"/>
        <pc:sldMkLst>
          <pc:docMk/>
          <pc:sldMk cId="2167547954" sldId="706"/>
        </pc:sldMkLst>
      </pc:sldChg>
    </pc:docChg>
  </pc:docChgLst>
</pc:chgInfo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9.svg"/><Relationship Id="rId4" Type="http://schemas.openxmlformats.org/officeDocument/2006/relationships/image" Target="../media/image15.svg"/><Relationship Id="rId9" Type="http://schemas.openxmlformats.org/officeDocument/2006/relationships/image" Target="../media/image18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9.svg"/><Relationship Id="rId4" Type="http://schemas.openxmlformats.org/officeDocument/2006/relationships/image" Target="../media/image15.sv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D29B68-0BA0-400D-A225-15FECEB673CA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CE3D13-432F-4FD0-9F1A-31919753F530}">
      <dgm:prSet/>
      <dgm:spPr/>
      <dgm:t>
        <a:bodyPr/>
        <a:lstStyle/>
        <a:p>
          <a:r>
            <a:rPr lang="en-US" dirty="0"/>
            <a:t>1. Consider the Audience</a:t>
          </a:r>
        </a:p>
      </dgm:t>
    </dgm:pt>
    <dgm:pt modelId="{657ED35A-0ACE-4037-B0E0-DA9802E4EA13}" type="parTrans" cxnId="{8652283F-25AE-4D1B-939B-213AB253FAB7}">
      <dgm:prSet/>
      <dgm:spPr/>
      <dgm:t>
        <a:bodyPr/>
        <a:lstStyle/>
        <a:p>
          <a:endParaRPr lang="en-US"/>
        </a:p>
      </dgm:t>
    </dgm:pt>
    <dgm:pt modelId="{470E245B-CDA9-4A00-AA61-B1D9451724B4}" type="sibTrans" cxnId="{8652283F-25AE-4D1B-939B-213AB253FAB7}">
      <dgm:prSet/>
      <dgm:spPr/>
      <dgm:t>
        <a:bodyPr/>
        <a:lstStyle/>
        <a:p>
          <a:endParaRPr lang="en-US"/>
        </a:p>
      </dgm:t>
    </dgm:pt>
    <dgm:pt modelId="{07FCFE95-DB00-4B5B-B280-87331FFBEBCD}">
      <dgm:prSet/>
      <dgm:spPr/>
      <dgm:t>
        <a:bodyPr/>
        <a:lstStyle/>
        <a:p>
          <a:r>
            <a:rPr lang="en-US" dirty="0"/>
            <a:t>2. Know the partnering process</a:t>
          </a:r>
        </a:p>
      </dgm:t>
    </dgm:pt>
    <dgm:pt modelId="{D00803F3-4334-4B89-BA37-C1C96982DC2D}" type="parTrans" cxnId="{2735F6B3-E18B-4CA6-9727-A3F95CD8C2AB}">
      <dgm:prSet/>
      <dgm:spPr/>
      <dgm:t>
        <a:bodyPr/>
        <a:lstStyle/>
        <a:p>
          <a:endParaRPr lang="en-US"/>
        </a:p>
      </dgm:t>
    </dgm:pt>
    <dgm:pt modelId="{9526B0B2-15F7-45C2-8D1C-99F52CE99B03}" type="sibTrans" cxnId="{2735F6B3-E18B-4CA6-9727-A3F95CD8C2AB}">
      <dgm:prSet/>
      <dgm:spPr/>
      <dgm:t>
        <a:bodyPr/>
        <a:lstStyle/>
        <a:p>
          <a:endParaRPr lang="en-US"/>
        </a:p>
      </dgm:t>
    </dgm:pt>
    <dgm:pt modelId="{D8F65473-5366-4A0F-88FA-A903D8A94219}">
      <dgm:prSet/>
      <dgm:spPr/>
      <dgm:t>
        <a:bodyPr/>
        <a:lstStyle/>
        <a:p>
          <a:r>
            <a:rPr lang="en-US" dirty="0"/>
            <a:t>3. Partner’s questions</a:t>
          </a:r>
        </a:p>
      </dgm:t>
    </dgm:pt>
    <dgm:pt modelId="{814F6578-B0D0-4F05-88F6-61EB0A2C5625}" type="parTrans" cxnId="{FA2189D2-0BA8-482A-861F-20BD310C9EA9}">
      <dgm:prSet/>
      <dgm:spPr/>
      <dgm:t>
        <a:bodyPr/>
        <a:lstStyle/>
        <a:p>
          <a:endParaRPr lang="en-US"/>
        </a:p>
      </dgm:t>
    </dgm:pt>
    <dgm:pt modelId="{B9B543B4-545D-4BBC-8F2F-B16D2366F7CD}" type="sibTrans" cxnId="{FA2189D2-0BA8-482A-861F-20BD310C9EA9}">
      <dgm:prSet/>
      <dgm:spPr/>
      <dgm:t>
        <a:bodyPr/>
        <a:lstStyle/>
        <a:p>
          <a:endParaRPr lang="en-US"/>
        </a:p>
      </dgm:t>
    </dgm:pt>
    <dgm:pt modelId="{9420DDF2-0BEC-4E37-8CA2-2B0E7E27EC16}">
      <dgm:prSet/>
      <dgm:spPr/>
      <dgm:t>
        <a:bodyPr/>
        <a:lstStyle/>
        <a:p>
          <a:r>
            <a:rPr lang="en-US" dirty="0"/>
            <a:t>4. Build forms of the pitch</a:t>
          </a:r>
        </a:p>
      </dgm:t>
    </dgm:pt>
    <dgm:pt modelId="{34635951-96D3-46C8-BA78-7BF178BD1C0A}" type="parTrans" cxnId="{C51548E7-96E9-4E0D-BAA0-116BA8CAD4DA}">
      <dgm:prSet/>
      <dgm:spPr/>
      <dgm:t>
        <a:bodyPr/>
        <a:lstStyle/>
        <a:p>
          <a:endParaRPr lang="en-US"/>
        </a:p>
      </dgm:t>
    </dgm:pt>
    <dgm:pt modelId="{D0DBA0BF-2685-4B10-817E-6E82E1C3B564}" type="sibTrans" cxnId="{C51548E7-96E9-4E0D-BAA0-116BA8CAD4DA}">
      <dgm:prSet/>
      <dgm:spPr/>
      <dgm:t>
        <a:bodyPr/>
        <a:lstStyle/>
        <a:p>
          <a:endParaRPr lang="en-US"/>
        </a:p>
      </dgm:t>
    </dgm:pt>
    <dgm:pt modelId="{C40DB2F5-6062-44FB-BC73-9830A297B0EC}">
      <dgm:prSet/>
      <dgm:spPr/>
      <dgm:t>
        <a:bodyPr/>
        <a:lstStyle/>
        <a:p>
          <a:r>
            <a:rPr lang="en-US" dirty="0"/>
            <a:t>5. Make it easy</a:t>
          </a:r>
        </a:p>
      </dgm:t>
    </dgm:pt>
    <dgm:pt modelId="{F962EE01-B339-4B8B-B30B-61206EC695DF}" type="parTrans" cxnId="{07F62DD4-EB2B-4D19-A81B-5B2A6507ABD8}">
      <dgm:prSet/>
      <dgm:spPr/>
      <dgm:t>
        <a:bodyPr/>
        <a:lstStyle/>
        <a:p>
          <a:endParaRPr lang="en-US"/>
        </a:p>
      </dgm:t>
    </dgm:pt>
    <dgm:pt modelId="{9B59B362-5DBC-45E6-81AE-973340E7C30A}" type="sibTrans" cxnId="{07F62DD4-EB2B-4D19-A81B-5B2A6507ABD8}">
      <dgm:prSet/>
      <dgm:spPr/>
      <dgm:t>
        <a:bodyPr/>
        <a:lstStyle/>
        <a:p>
          <a:endParaRPr lang="en-US"/>
        </a:p>
      </dgm:t>
    </dgm:pt>
    <dgm:pt modelId="{5A92BE94-64D1-444D-AEBD-27D0B3C3FA4B}" type="pres">
      <dgm:prSet presAssocID="{CCD29B68-0BA0-400D-A225-15FECEB673CA}" presName="diagram" presStyleCnt="0">
        <dgm:presLayoutVars>
          <dgm:dir/>
          <dgm:resizeHandles val="exact"/>
        </dgm:presLayoutVars>
      </dgm:prSet>
      <dgm:spPr/>
    </dgm:pt>
    <dgm:pt modelId="{E357549F-AA8C-4EFA-AEE8-0E96D58F92D4}" type="pres">
      <dgm:prSet presAssocID="{09CE3D13-432F-4FD0-9F1A-31919753F530}" presName="node" presStyleLbl="node1" presStyleIdx="0" presStyleCnt="5">
        <dgm:presLayoutVars>
          <dgm:bulletEnabled val="1"/>
        </dgm:presLayoutVars>
      </dgm:prSet>
      <dgm:spPr/>
    </dgm:pt>
    <dgm:pt modelId="{860F98D4-0E07-4B82-A4E8-6BF757AEDC75}" type="pres">
      <dgm:prSet presAssocID="{470E245B-CDA9-4A00-AA61-B1D9451724B4}" presName="sibTrans" presStyleCnt="0"/>
      <dgm:spPr/>
    </dgm:pt>
    <dgm:pt modelId="{DAA8C302-4CAD-4303-BF13-1289EE011638}" type="pres">
      <dgm:prSet presAssocID="{07FCFE95-DB00-4B5B-B280-87331FFBEBCD}" presName="node" presStyleLbl="node1" presStyleIdx="1" presStyleCnt="5">
        <dgm:presLayoutVars>
          <dgm:bulletEnabled val="1"/>
        </dgm:presLayoutVars>
      </dgm:prSet>
      <dgm:spPr/>
    </dgm:pt>
    <dgm:pt modelId="{96F1DBFB-0E2B-4816-9145-77E37FC0183F}" type="pres">
      <dgm:prSet presAssocID="{9526B0B2-15F7-45C2-8D1C-99F52CE99B03}" presName="sibTrans" presStyleCnt="0"/>
      <dgm:spPr/>
    </dgm:pt>
    <dgm:pt modelId="{F8F6FF2C-C839-4480-80D5-4D333698D64F}" type="pres">
      <dgm:prSet presAssocID="{D8F65473-5366-4A0F-88FA-A903D8A94219}" presName="node" presStyleLbl="node1" presStyleIdx="2" presStyleCnt="5">
        <dgm:presLayoutVars>
          <dgm:bulletEnabled val="1"/>
        </dgm:presLayoutVars>
      </dgm:prSet>
      <dgm:spPr/>
    </dgm:pt>
    <dgm:pt modelId="{A885A9D9-FA1B-49F3-83B5-A9B057A134EA}" type="pres">
      <dgm:prSet presAssocID="{B9B543B4-545D-4BBC-8F2F-B16D2366F7CD}" presName="sibTrans" presStyleCnt="0"/>
      <dgm:spPr/>
    </dgm:pt>
    <dgm:pt modelId="{24A9164F-2AD8-4559-81EE-E0FB00A0BBD3}" type="pres">
      <dgm:prSet presAssocID="{9420DDF2-0BEC-4E37-8CA2-2B0E7E27EC16}" presName="node" presStyleLbl="node1" presStyleIdx="3" presStyleCnt="5">
        <dgm:presLayoutVars>
          <dgm:bulletEnabled val="1"/>
        </dgm:presLayoutVars>
      </dgm:prSet>
      <dgm:spPr/>
    </dgm:pt>
    <dgm:pt modelId="{0B6AC587-8370-460A-83EB-D1791A6140BC}" type="pres">
      <dgm:prSet presAssocID="{D0DBA0BF-2685-4B10-817E-6E82E1C3B564}" presName="sibTrans" presStyleCnt="0"/>
      <dgm:spPr/>
    </dgm:pt>
    <dgm:pt modelId="{E6490BD1-82A1-488C-9984-BB347B9E3C2B}" type="pres">
      <dgm:prSet presAssocID="{C40DB2F5-6062-44FB-BC73-9830A297B0EC}" presName="node" presStyleLbl="node1" presStyleIdx="4" presStyleCnt="5">
        <dgm:presLayoutVars>
          <dgm:bulletEnabled val="1"/>
        </dgm:presLayoutVars>
      </dgm:prSet>
      <dgm:spPr/>
    </dgm:pt>
  </dgm:ptLst>
  <dgm:cxnLst>
    <dgm:cxn modelId="{70A90C32-DC5A-48F9-AD1D-672F3E4039AA}" type="presOf" srcId="{07FCFE95-DB00-4B5B-B280-87331FFBEBCD}" destId="{DAA8C302-4CAD-4303-BF13-1289EE011638}" srcOrd="0" destOrd="0" presId="urn:microsoft.com/office/officeart/2005/8/layout/default"/>
    <dgm:cxn modelId="{6087AF33-3AF0-439A-BBB1-992C2905F4C7}" type="presOf" srcId="{C40DB2F5-6062-44FB-BC73-9830A297B0EC}" destId="{E6490BD1-82A1-488C-9984-BB347B9E3C2B}" srcOrd="0" destOrd="0" presId="urn:microsoft.com/office/officeart/2005/8/layout/default"/>
    <dgm:cxn modelId="{8652283F-25AE-4D1B-939B-213AB253FAB7}" srcId="{CCD29B68-0BA0-400D-A225-15FECEB673CA}" destId="{09CE3D13-432F-4FD0-9F1A-31919753F530}" srcOrd="0" destOrd="0" parTransId="{657ED35A-0ACE-4037-B0E0-DA9802E4EA13}" sibTransId="{470E245B-CDA9-4A00-AA61-B1D9451724B4}"/>
    <dgm:cxn modelId="{8A1E9A5E-CBFC-434C-A2EE-1F5891546379}" type="presOf" srcId="{CCD29B68-0BA0-400D-A225-15FECEB673CA}" destId="{5A92BE94-64D1-444D-AEBD-27D0B3C3FA4B}" srcOrd="0" destOrd="0" presId="urn:microsoft.com/office/officeart/2005/8/layout/default"/>
    <dgm:cxn modelId="{94DF3E65-B3D4-4A15-8885-3A288B1138AE}" type="presOf" srcId="{D8F65473-5366-4A0F-88FA-A903D8A94219}" destId="{F8F6FF2C-C839-4480-80D5-4D333698D64F}" srcOrd="0" destOrd="0" presId="urn:microsoft.com/office/officeart/2005/8/layout/default"/>
    <dgm:cxn modelId="{8E192497-5B67-490F-A07B-24AEAFF7A942}" type="presOf" srcId="{09CE3D13-432F-4FD0-9F1A-31919753F530}" destId="{E357549F-AA8C-4EFA-AEE8-0E96D58F92D4}" srcOrd="0" destOrd="0" presId="urn:microsoft.com/office/officeart/2005/8/layout/default"/>
    <dgm:cxn modelId="{2735F6B3-E18B-4CA6-9727-A3F95CD8C2AB}" srcId="{CCD29B68-0BA0-400D-A225-15FECEB673CA}" destId="{07FCFE95-DB00-4B5B-B280-87331FFBEBCD}" srcOrd="1" destOrd="0" parTransId="{D00803F3-4334-4B89-BA37-C1C96982DC2D}" sibTransId="{9526B0B2-15F7-45C2-8D1C-99F52CE99B03}"/>
    <dgm:cxn modelId="{6F047FBC-6D19-4D70-AF11-0E13E545BFFB}" type="presOf" srcId="{9420DDF2-0BEC-4E37-8CA2-2B0E7E27EC16}" destId="{24A9164F-2AD8-4559-81EE-E0FB00A0BBD3}" srcOrd="0" destOrd="0" presId="urn:microsoft.com/office/officeart/2005/8/layout/default"/>
    <dgm:cxn modelId="{FA2189D2-0BA8-482A-861F-20BD310C9EA9}" srcId="{CCD29B68-0BA0-400D-A225-15FECEB673CA}" destId="{D8F65473-5366-4A0F-88FA-A903D8A94219}" srcOrd="2" destOrd="0" parTransId="{814F6578-B0D0-4F05-88F6-61EB0A2C5625}" sibTransId="{B9B543B4-545D-4BBC-8F2F-B16D2366F7CD}"/>
    <dgm:cxn modelId="{07F62DD4-EB2B-4D19-A81B-5B2A6507ABD8}" srcId="{CCD29B68-0BA0-400D-A225-15FECEB673CA}" destId="{C40DB2F5-6062-44FB-BC73-9830A297B0EC}" srcOrd="4" destOrd="0" parTransId="{F962EE01-B339-4B8B-B30B-61206EC695DF}" sibTransId="{9B59B362-5DBC-45E6-81AE-973340E7C30A}"/>
    <dgm:cxn modelId="{C51548E7-96E9-4E0D-BAA0-116BA8CAD4DA}" srcId="{CCD29B68-0BA0-400D-A225-15FECEB673CA}" destId="{9420DDF2-0BEC-4E37-8CA2-2B0E7E27EC16}" srcOrd="3" destOrd="0" parTransId="{34635951-96D3-46C8-BA78-7BF178BD1C0A}" sibTransId="{D0DBA0BF-2685-4B10-817E-6E82E1C3B564}"/>
    <dgm:cxn modelId="{17867779-CD44-49D8-8FCA-6CB82AD455A5}" type="presParOf" srcId="{5A92BE94-64D1-444D-AEBD-27D0B3C3FA4B}" destId="{E357549F-AA8C-4EFA-AEE8-0E96D58F92D4}" srcOrd="0" destOrd="0" presId="urn:microsoft.com/office/officeart/2005/8/layout/default"/>
    <dgm:cxn modelId="{3AB56665-74EA-4CD4-B35D-CC72FE0669A6}" type="presParOf" srcId="{5A92BE94-64D1-444D-AEBD-27D0B3C3FA4B}" destId="{860F98D4-0E07-4B82-A4E8-6BF757AEDC75}" srcOrd="1" destOrd="0" presId="urn:microsoft.com/office/officeart/2005/8/layout/default"/>
    <dgm:cxn modelId="{A3AA1FD2-9588-4B58-8A60-48512D57B574}" type="presParOf" srcId="{5A92BE94-64D1-444D-AEBD-27D0B3C3FA4B}" destId="{DAA8C302-4CAD-4303-BF13-1289EE011638}" srcOrd="2" destOrd="0" presId="urn:microsoft.com/office/officeart/2005/8/layout/default"/>
    <dgm:cxn modelId="{D870D3C4-D9E3-4231-8EE2-F1CDE5CAB9C4}" type="presParOf" srcId="{5A92BE94-64D1-444D-AEBD-27D0B3C3FA4B}" destId="{96F1DBFB-0E2B-4816-9145-77E37FC0183F}" srcOrd="3" destOrd="0" presId="urn:microsoft.com/office/officeart/2005/8/layout/default"/>
    <dgm:cxn modelId="{C47CD497-F9C9-4252-9E40-C95B83EB65BE}" type="presParOf" srcId="{5A92BE94-64D1-444D-AEBD-27D0B3C3FA4B}" destId="{F8F6FF2C-C839-4480-80D5-4D333698D64F}" srcOrd="4" destOrd="0" presId="urn:microsoft.com/office/officeart/2005/8/layout/default"/>
    <dgm:cxn modelId="{DA3F944E-8B2C-4CC5-B7FB-0F1E1BB0D7AB}" type="presParOf" srcId="{5A92BE94-64D1-444D-AEBD-27D0B3C3FA4B}" destId="{A885A9D9-FA1B-49F3-83B5-A9B057A134EA}" srcOrd="5" destOrd="0" presId="urn:microsoft.com/office/officeart/2005/8/layout/default"/>
    <dgm:cxn modelId="{CD5B7C04-48CE-4E81-B026-22E7B3DE27D1}" type="presParOf" srcId="{5A92BE94-64D1-444D-AEBD-27D0B3C3FA4B}" destId="{24A9164F-2AD8-4559-81EE-E0FB00A0BBD3}" srcOrd="6" destOrd="0" presId="urn:microsoft.com/office/officeart/2005/8/layout/default"/>
    <dgm:cxn modelId="{C2552032-271C-4F4B-AB8F-F6D517D53320}" type="presParOf" srcId="{5A92BE94-64D1-444D-AEBD-27D0B3C3FA4B}" destId="{0B6AC587-8370-460A-83EB-D1791A6140BC}" srcOrd="7" destOrd="0" presId="urn:microsoft.com/office/officeart/2005/8/layout/default"/>
    <dgm:cxn modelId="{68C11BA8-D38A-4663-A3FC-A9C891D6C7F3}" type="presParOf" srcId="{5A92BE94-64D1-444D-AEBD-27D0B3C3FA4B}" destId="{E6490BD1-82A1-488C-9984-BB347B9E3C2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84FA20B-5D02-4DE9-8EB8-F1927D39F6E5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A261F33-0218-4099-8A04-F6F87F11242F}">
      <dgm:prSet/>
      <dgm:spPr/>
      <dgm:t>
        <a:bodyPr/>
        <a:lstStyle/>
        <a:p>
          <a:r>
            <a:rPr lang="en-US"/>
            <a:t>Give them enough to decide fit</a:t>
          </a:r>
        </a:p>
      </dgm:t>
    </dgm:pt>
    <dgm:pt modelId="{D1C1FFE7-62D9-474B-9FEE-FD35F260E6DF}" type="parTrans" cxnId="{7229A808-D894-48D4-8F4C-BB2A455E8022}">
      <dgm:prSet/>
      <dgm:spPr/>
      <dgm:t>
        <a:bodyPr/>
        <a:lstStyle/>
        <a:p>
          <a:endParaRPr lang="en-US"/>
        </a:p>
      </dgm:t>
    </dgm:pt>
    <dgm:pt modelId="{F813BE3A-D130-4CEA-9AAE-C03CBB529407}" type="sibTrans" cxnId="{7229A808-D894-48D4-8F4C-BB2A455E8022}">
      <dgm:prSet/>
      <dgm:spPr/>
      <dgm:t>
        <a:bodyPr/>
        <a:lstStyle/>
        <a:p>
          <a:endParaRPr lang="en-US"/>
        </a:p>
      </dgm:t>
    </dgm:pt>
    <dgm:pt modelId="{0A376022-5480-4370-847D-28A0AF8B16DB}">
      <dgm:prSet/>
      <dgm:spPr/>
      <dgm:t>
        <a:bodyPr/>
        <a:lstStyle/>
        <a:p>
          <a:r>
            <a:rPr lang="en-US"/>
            <a:t>Show them what is special about this one/differentiation!</a:t>
          </a:r>
        </a:p>
      </dgm:t>
    </dgm:pt>
    <dgm:pt modelId="{8799576C-6DB9-465A-A608-BBB2BCF11B5E}" type="parTrans" cxnId="{D3FB2950-DC71-455D-BB1A-88B635A0E110}">
      <dgm:prSet/>
      <dgm:spPr/>
      <dgm:t>
        <a:bodyPr/>
        <a:lstStyle/>
        <a:p>
          <a:endParaRPr lang="en-US"/>
        </a:p>
      </dgm:t>
    </dgm:pt>
    <dgm:pt modelId="{16270515-D98B-4B31-915B-6E1A4F6B63CD}" type="sibTrans" cxnId="{D3FB2950-DC71-455D-BB1A-88B635A0E110}">
      <dgm:prSet/>
      <dgm:spPr/>
      <dgm:t>
        <a:bodyPr/>
        <a:lstStyle/>
        <a:p>
          <a:endParaRPr lang="en-US"/>
        </a:p>
      </dgm:t>
    </dgm:pt>
    <dgm:pt modelId="{995476AC-965F-4E90-935D-B2CE40047702}">
      <dgm:prSet/>
      <dgm:spPr/>
      <dgm:t>
        <a:bodyPr/>
        <a:lstStyle/>
        <a:p>
          <a:r>
            <a:rPr lang="en-US" dirty="0"/>
            <a:t>Make </a:t>
          </a:r>
          <a:r>
            <a:rPr lang="en-US"/>
            <a:t>it easy</a:t>
          </a:r>
          <a:endParaRPr lang="en-US" dirty="0"/>
        </a:p>
      </dgm:t>
    </dgm:pt>
    <dgm:pt modelId="{51214C33-789C-4262-80DD-FB8D0C2CC1DA}" type="parTrans" cxnId="{77C9F10B-8270-4790-94BC-54C49F31A8B9}">
      <dgm:prSet/>
      <dgm:spPr/>
      <dgm:t>
        <a:bodyPr/>
        <a:lstStyle/>
        <a:p>
          <a:endParaRPr lang="en-US"/>
        </a:p>
      </dgm:t>
    </dgm:pt>
    <dgm:pt modelId="{635F80BE-AF82-4689-A4AD-D6993E9B702B}" type="sibTrans" cxnId="{77C9F10B-8270-4790-94BC-54C49F31A8B9}">
      <dgm:prSet/>
      <dgm:spPr/>
      <dgm:t>
        <a:bodyPr/>
        <a:lstStyle/>
        <a:p>
          <a:endParaRPr lang="en-US"/>
        </a:p>
      </dgm:t>
    </dgm:pt>
    <dgm:pt modelId="{A53AD255-A5E9-4FD8-AA35-094A90EDC4C9}" type="pres">
      <dgm:prSet presAssocID="{D84FA20B-5D02-4DE9-8EB8-F1927D39F6E5}" presName="vert0" presStyleCnt="0">
        <dgm:presLayoutVars>
          <dgm:dir/>
          <dgm:animOne val="branch"/>
          <dgm:animLvl val="lvl"/>
        </dgm:presLayoutVars>
      </dgm:prSet>
      <dgm:spPr/>
    </dgm:pt>
    <dgm:pt modelId="{64AE49DA-24CA-40A3-BDA3-D632BCE1E8A5}" type="pres">
      <dgm:prSet presAssocID="{BA261F33-0218-4099-8A04-F6F87F11242F}" presName="thickLine" presStyleLbl="alignNode1" presStyleIdx="0" presStyleCnt="3"/>
      <dgm:spPr/>
    </dgm:pt>
    <dgm:pt modelId="{36E5EFAC-31AB-4F5B-B02B-C3F3CA323282}" type="pres">
      <dgm:prSet presAssocID="{BA261F33-0218-4099-8A04-F6F87F11242F}" presName="horz1" presStyleCnt="0"/>
      <dgm:spPr/>
    </dgm:pt>
    <dgm:pt modelId="{7106934D-27D7-48B6-922B-D99055139FFB}" type="pres">
      <dgm:prSet presAssocID="{BA261F33-0218-4099-8A04-F6F87F11242F}" presName="tx1" presStyleLbl="revTx" presStyleIdx="0" presStyleCnt="3"/>
      <dgm:spPr/>
    </dgm:pt>
    <dgm:pt modelId="{DE3B5919-B909-487A-A8DD-320AC03FB5DE}" type="pres">
      <dgm:prSet presAssocID="{BA261F33-0218-4099-8A04-F6F87F11242F}" presName="vert1" presStyleCnt="0"/>
      <dgm:spPr/>
    </dgm:pt>
    <dgm:pt modelId="{8CE6FD69-1A98-4A0B-98CC-3872B3AD11EF}" type="pres">
      <dgm:prSet presAssocID="{0A376022-5480-4370-847D-28A0AF8B16DB}" presName="thickLine" presStyleLbl="alignNode1" presStyleIdx="1" presStyleCnt="3"/>
      <dgm:spPr/>
    </dgm:pt>
    <dgm:pt modelId="{6FC08B8D-217B-4821-A47F-4823E9E4B54B}" type="pres">
      <dgm:prSet presAssocID="{0A376022-5480-4370-847D-28A0AF8B16DB}" presName="horz1" presStyleCnt="0"/>
      <dgm:spPr/>
    </dgm:pt>
    <dgm:pt modelId="{C4C28B6A-8F5D-4438-986B-BA032FFF2D0F}" type="pres">
      <dgm:prSet presAssocID="{0A376022-5480-4370-847D-28A0AF8B16DB}" presName="tx1" presStyleLbl="revTx" presStyleIdx="1" presStyleCnt="3"/>
      <dgm:spPr/>
    </dgm:pt>
    <dgm:pt modelId="{8084077D-75EE-42F3-AFB0-11E9322BA6A2}" type="pres">
      <dgm:prSet presAssocID="{0A376022-5480-4370-847D-28A0AF8B16DB}" presName="vert1" presStyleCnt="0"/>
      <dgm:spPr/>
    </dgm:pt>
    <dgm:pt modelId="{C2ED0A9F-A13C-4908-9AA9-DC367257BA5F}" type="pres">
      <dgm:prSet presAssocID="{995476AC-965F-4E90-935D-B2CE40047702}" presName="thickLine" presStyleLbl="alignNode1" presStyleIdx="2" presStyleCnt="3"/>
      <dgm:spPr/>
    </dgm:pt>
    <dgm:pt modelId="{DF3EB918-05BD-4E07-BEC2-FE964FF73CA9}" type="pres">
      <dgm:prSet presAssocID="{995476AC-965F-4E90-935D-B2CE40047702}" presName="horz1" presStyleCnt="0"/>
      <dgm:spPr/>
    </dgm:pt>
    <dgm:pt modelId="{DFB345CF-4791-41C0-A309-647A7B9C47F0}" type="pres">
      <dgm:prSet presAssocID="{995476AC-965F-4E90-935D-B2CE40047702}" presName="tx1" presStyleLbl="revTx" presStyleIdx="2" presStyleCnt="3"/>
      <dgm:spPr/>
    </dgm:pt>
    <dgm:pt modelId="{42C2E813-CDC9-4785-92E6-E97F57A1C73F}" type="pres">
      <dgm:prSet presAssocID="{995476AC-965F-4E90-935D-B2CE40047702}" presName="vert1" presStyleCnt="0"/>
      <dgm:spPr/>
    </dgm:pt>
  </dgm:ptLst>
  <dgm:cxnLst>
    <dgm:cxn modelId="{7229A808-D894-48D4-8F4C-BB2A455E8022}" srcId="{D84FA20B-5D02-4DE9-8EB8-F1927D39F6E5}" destId="{BA261F33-0218-4099-8A04-F6F87F11242F}" srcOrd="0" destOrd="0" parTransId="{D1C1FFE7-62D9-474B-9FEE-FD35F260E6DF}" sibTransId="{F813BE3A-D130-4CEA-9AAE-C03CBB529407}"/>
    <dgm:cxn modelId="{77C9F10B-8270-4790-94BC-54C49F31A8B9}" srcId="{D84FA20B-5D02-4DE9-8EB8-F1927D39F6E5}" destId="{995476AC-965F-4E90-935D-B2CE40047702}" srcOrd="2" destOrd="0" parTransId="{51214C33-789C-4262-80DD-FB8D0C2CC1DA}" sibTransId="{635F80BE-AF82-4689-A4AD-D6993E9B702B}"/>
    <dgm:cxn modelId="{D3FB2950-DC71-455D-BB1A-88B635A0E110}" srcId="{D84FA20B-5D02-4DE9-8EB8-F1927D39F6E5}" destId="{0A376022-5480-4370-847D-28A0AF8B16DB}" srcOrd="1" destOrd="0" parTransId="{8799576C-6DB9-465A-A608-BBB2BCF11B5E}" sibTransId="{16270515-D98B-4B31-915B-6E1A4F6B63CD}"/>
    <dgm:cxn modelId="{78634E73-66D4-4A4C-90F5-385D91965EC4}" type="presOf" srcId="{D84FA20B-5D02-4DE9-8EB8-F1927D39F6E5}" destId="{A53AD255-A5E9-4FD8-AA35-094A90EDC4C9}" srcOrd="0" destOrd="0" presId="urn:microsoft.com/office/officeart/2008/layout/LinedList"/>
    <dgm:cxn modelId="{B8CBE17D-2B39-4E3A-A215-9DA8C732B0F8}" type="presOf" srcId="{BA261F33-0218-4099-8A04-F6F87F11242F}" destId="{7106934D-27D7-48B6-922B-D99055139FFB}" srcOrd="0" destOrd="0" presId="urn:microsoft.com/office/officeart/2008/layout/LinedList"/>
    <dgm:cxn modelId="{4F744E9A-0A48-4252-B171-16547065F2BE}" type="presOf" srcId="{0A376022-5480-4370-847D-28A0AF8B16DB}" destId="{C4C28B6A-8F5D-4438-986B-BA032FFF2D0F}" srcOrd="0" destOrd="0" presId="urn:microsoft.com/office/officeart/2008/layout/LinedList"/>
    <dgm:cxn modelId="{41520EEE-ED3F-4A31-801B-26F6BD853188}" type="presOf" srcId="{995476AC-965F-4E90-935D-B2CE40047702}" destId="{DFB345CF-4791-41C0-A309-647A7B9C47F0}" srcOrd="0" destOrd="0" presId="urn:microsoft.com/office/officeart/2008/layout/LinedList"/>
    <dgm:cxn modelId="{C4035C00-18B9-417A-B551-5C97EDC8EACB}" type="presParOf" srcId="{A53AD255-A5E9-4FD8-AA35-094A90EDC4C9}" destId="{64AE49DA-24CA-40A3-BDA3-D632BCE1E8A5}" srcOrd="0" destOrd="0" presId="urn:microsoft.com/office/officeart/2008/layout/LinedList"/>
    <dgm:cxn modelId="{8416B77C-82A9-43BB-9C74-78F8B11EB22E}" type="presParOf" srcId="{A53AD255-A5E9-4FD8-AA35-094A90EDC4C9}" destId="{36E5EFAC-31AB-4F5B-B02B-C3F3CA323282}" srcOrd="1" destOrd="0" presId="urn:microsoft.com/office/officeart/2008/layout/LinedList"/>
    <dgm:cxn modelId="{AD91F575-2FD6-4DC5-8F74-890D6EBFED6D}" type="presParOf" srcId="{36E5EFAC-31AB-4F5B-B02B-C3F3CA323282}" destId="{7106934D-27D7-48B6-922B-D99055139FFB}" srcOrd="0" destOrd="0" presId="urn:microsoft.com/office/officeart/2008/layout/LinedList"/>
    <dgm:cxn modelId="{72F5A3E0-9446-4023-8FB0-8EA036350151}" type="presParOf" srcId="{36E5EFAC-31AB-4F5B-B02B-C3F3CA323282}" destId="{DE3B5919-B909-487A-A8DD-320AC03FB5DE}" srcOrd="1" destOrd="0" presId="urn:microsoft.com/office/officeart/2008/layout/LinedList"/>
    <dgm:cxn modelId="{A782FE69-EB9A-4E03-801F-0C7FE89F7C89}" type="presParOf" srcId="{A53AD255-A5E9-4FD8-AA35-094A90EDC4C9}" destId="{8CE6FD69-1A98-4A0B-98CC-3872B3AD11EF}" srcOrd="2" destOrd="0" presId="urn:microsoft.com/office/officeart/2008/layout/LinedList"/>
    <dgm:cxn modelId="{4DAB1E9F-7B83-4264-915A-4FCC233D50AF}" type="presParOf" srcId="{A53AD255-A5E9-4FD8-AA35-094A90EDC4C9}" destId="{6FC08B8D-217B-4821-A47F-4823E9E4B54B}" srcOrd="3" destOrd="0" presId="urn:microsoft.com/office/officeart/2008/layout/LinedList"/>
    <dgm:cxn modelId="{2271AFBE-7433-41C0-84BB-D343E896F9A5}" type="presParOf" srcId="{6FC08B8D-217B-4821-A47F-4823E9E4B54B}" destId="{C4C28B6A-8F5D-4438-986B-BA032FFF2D0F}" srcOrd="0" destOrd="0" presId="urn:microsoft.com/office/officeart/2008/layout/LinedList"/>
    <dgm:cxn modelId="{CEDDF198-FEE2-41DA-A796-69A189A8C1EF}" type="presParOf" srcId="{6FC08B8D-217B-4821-A47F-4823E9E4B54B}" destId="{8084077D-75EE-42F3-AFB0-11E9322BA6A2}" srcOrd="1" destOrd="0" presId="urn:microsoft.com/office/officeart/2008/layout/LinedList"/>
    <dgm:cxn modelId="{E92DA069-0611-4AAA-AD3C-E7A1C3AB544C}" type="presParOf" srcId="{A53AD255-A5E9-4FD8-AA35-094A90EDC4C9}" destId="{C2ED0A9F-A13C-4908-9AA9-DC367257BA5F}" srcOrd="4" destOrd="0" presId="urn:microsoft.com/office/officeart/2008/layout/LinedList"/>
    <dgm:cxn modelId="{5185875C-1DCF-46C3-812D-2DC0E1870782}" type="presParOf" srcId="{A53AD255-A5E9-4FD8-AA35-094A90EDC4C9}" destId="{DF3EB918-05BD-4E07-BEC2-FE964FF73CA9}" srcOrd="5" destOrd="0" presId="urn:microsoft.com/office/officeart/2008/layout/LinedList"/>
    <dgm:cxn modelId="{F5836375-DDF3-457B-889B-3E06124DDC5D}" type="presParOf" srcId="{DF3EB918-05BD-4E07-BEC2-FE964FF73CA9}" destId="{DFB345CF-4791-41C0-A309-647A7B9C47F0}" srcOrd="0" destOrd="0" presId="urn:microsoft.com/office/officeart/2008/layout/LinedList"/>
    <dgm:cxn modelId="{05829067-06BD-437C-AA4E-EC9AE4B70DFB}" type="presParOf" srcId="{DF3EB918-05BD-4E07-BEC2-FE964FF73CA9}" destId="{42C2E813-CDC9-4785-92E6-E97F57A1C73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F3E053-8214-41B3-A8E6-FC721DDDF407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D4BA93D-6F6A-40E6-A4C0-B88BF5A54A51}">
      <dgm:prSet/>
      <dgm:spPr/>
      <dgm:t>
        <a:bodyPr/>
        <a:lstStyle/>
        <a:p>
          <a:r>
            <a:rPr lang="en-US" dirty="0"/>
            <a:t>1</a:t>
          </a:r>
          <a:r>
            <a:rPr lang="en-US" baseline="30000" dirty="0"/>
            <a:t>st</a:t>
          </a:r>
          <a:r>
            <a:rPr lang="en-US" dirty="0"/>
            <a:t> -  an assistant </a:t>
          </a:r>
        </a:p>
        <a:p>
          <a:r>
            <a:rPr lang="en-US" dirty="0"/>
            <a:t> doing triage by key words only</a:t>
          </a:r>
        </a:p>
      </dgm:t>
    </dgm:pt>
    <dgm:pt modelId="{D3671A6F-41ED-4CCE-A5F0-1108A1D5089E}" type="parTrans" cxnId="{F6EDDDD8-87BD-4DEE-B02A-42A65089DCB2}">
      <dgm:prSet/>
      <dgm:spPr/>
      <dgm:t>
        <a:bodyPr/>
        <a:lstStyle/>
        <a:p>
          <a:endParaRPr lang="en-US"/>
        </a:p>
      </dgm:t>
    </dgm:pt>
    <dgm:pt modelId="{D9357C4C-799C-4E05-B21D-87FE716752E1}" type="sibTrans" cxnId="{F6EDDDD8-87BD-4DEE-B02A-42A65089DCB2}">
      <dgm:prSet/>
      <dgm:spPr/>
      <dgm:t>
        <a:bodyPr/>
        <a:lstStyle/>
        <a:p>
          <a:endParaRPr lang="en-US"/>
        </a:p>
      </dgm:t>
    </dgm:pt>
    <dgm:pt modelId="{E7CDE069-F539-40F1-AABA-75D54788F6F6}">
      <dgm:prSet/>
      <dgm:spPr/>
      <dgm:t>
        <a:bodyPr/>
        <a:lstStyle/>
        <a:p>
          <a:r>
            <a:rPr lang="en-US" dirty="0"/>
            <a:t>2</a:t>
          </a:r>
          <a:r>
            <a:rPr lang="en-US" baseline="30000" dirty="0"/>
            <a:t>nd</a:t>
          </a:r>
          <a:r>
            <a:rPr lang="en-US" dirty="0"/>
            <a:t> – BD </a:t>
          </a:r>
        </a:p>
        <a:p>
          <a:r>
            <a:rPr lang="en-US" dirty="0"/>
            <a:t>a generalist</a:t>
          </a:r>
        </a:p>
      </dgm:t>
    </dgm:pt>
    <dgm:pt modelId="{6B60CE50-2BC7-4127-A44A-CF776CF8FA9C}" type="parTrans" cxnId="{31E1B6FA-6F51-47F9-8FB1-7CE010131D24}">
      <dgm:prSet/>
      <dgm:spPr/>
      <dgm:t>
        <a:bodyPr/>
        <a:lstStyle/>
        <a:p>
          <a:endParaRPr lang="en-US"/>
        </a:p>
      </dgm:t>
    </dgm:pt>
    <dgm:pt modelId="{069F1051-B82A-4CD5-A239-F18456A3035A}" type="sibTrans" cxnId="{31E1B6FA-6F51-47F9-8FB1-7CE010131D24}">
      <dgm:prSet/>
      <dgm:spPr/>
      <dgm:t>
        <a:bodyPr/>
        <a:lstStyle/>
        <a:p>
          <a:endParaRPr lang="en-US"/>
        </a:p>
      </dgm:t>
    </dgm:pt>
    <dgm:pt modelId="{8062FCC4-537A-463C-8651-767560E3F5C6}">
      <dgm:prSet/>
      <dgm:spPr/>
      <dgm:t>
        <a:bodyPr/>
        <a:lstStyle/>
        <a:p>
          <a:r>
            <a:rPr lang="en-US" dirty="0"/>
            <a:t>3</a:t>
          </a:r>
          <a:r>
            <a:rPr lang="en-US" baseline="30000" dirty="0"/>
            <a:t>rd</a:t>
          </a:r>
          <a:r>
            <a:rPr lang="en-US" dirty="0"/>
            <a:t> – a researcher</a:t>
          </a:r>
        </a:p>
        <a:p>
          <a:r>
            <a:rPr lang="en-US" dirty="0"/>
            <a:t> with deep understanding</a:t>
          </a:r>
        </a:p>
      </dgm:t>
    </dgm:pt>
    <dgm:pt modelId="{046B55D3-2B76-4EF0-BDC5-4BA17252E917}" type="parTrans" cxnId="{D6EB7283-11C0-45F3-80D9-3C498E5EEAF3}">
      <dgm:prSet/>
      <dgm:spPr/>
      <dgm:t>
        <a:bodyPr/>
        <a:lstStyle/>
        <a:p>
          <a:endParaRPr lang="en-US"/>
        </a:p>
      </dgm:t>
    </dgm:pt>
    <dgm:pt modelId="{E4ED84EE-9210-4BD6-BE58-E0D78109D1ED}" type="sibTrans" cxnId="{D6EB7283-11C0-45F3-80D9-3C498E5EEAF3}">
      <dgm:prSet/>
      <dgm:spPr/>
      <dgm:t>
        <a:bodyPr/>
        <a:lstStyle/>
        <a:p>
          <a:endParaRPr lang="en-US"/>
        </a:p>
      </dgm:t>
    </dgm:pt>
    <dgm:pt modelId="{B4CF893D-5172-4AAB-A643-77FFC1A5CDF3}">
      <dgm:prSet/>
      <dgm:spPr/>
      <dgm:t>
        <a:bodyPr/>
        <a:lstStyle/>
        <a:p>
          <a:r>
            <a:rPr lang="en-US" dirty="0"/>
            <a:t>4</a:t>
          </a:r>
          <a:r>
            <a:rPr lang="en-US" baseline="30000" dirty="0"/>
            <a:t>th</a:t>
          </a:r>
          <a:r>
            <a:rPr lang="en-US" dirty="0"/>
            <a:t> – diverse </a:t>
          </a:r>
        </a:p>
        <a:p>
          <a:r>
            <a:rPr lang="en-US" dirty="0"/>
            <a:t>team members</a:t>
          </a:r>
        </a:p>
      </dgm:t>
    </dgm:pt>
    <dgm:pt modelId="{2DB90B3F-B5A1-4025-B49B-FD557181C2B9}" type="parTrans" cxnId="{20FD64E8-9D52-4BDD-8A92-A467B15836AB}">
      <dgm:prSet/>
      <dgm:spPr/>
      <dgm:t>
        <a:bodyPr/>
        <a:lstStyle/>
        <a:p>
          <a:endParaRPr lang="en-US"/>
        </a:p>
      </dgm:t>
    </dgm:pt>
    <dgm:pt modelId="{EB61ADEB-3880-4CC8-B2C2-5CD1CF0B985F}" type="sibTrans" cxnId="{20FD64E8-9D52-4BDD-8A92-A467B15836AB}">
      <dgm:prSet/>
      <dgm:spPr/>
      <dgm:t>
        <a:bodyPr/>
        <a:lstStyle/>
        <a:p>
          <a:endParaRPr lang="en-US"/>
        </a:p>
      </dgm:t>
    </dgm:pt>
    <dgm:pt modelId="{E05EE745-DAC1-4BC9-8F62-741EFF080FE0}" type="pres">
      <dgm:prSet presAssocID="{6DF3E053-8214-41B3-A8E6-FC721DDDF407}" presName="matrix" presStyleCnt="0">
        <dgm:presLayoutVars>
          <dgm:chMax val="1"/>
          <dgm:dir/>
          <dgm:resizeHandles val="exact"/>
        </dgm:presLayoutVars>
      </dgm:prSet>
      <dgm:spPr/>
    </dgm:pt>
    <dgm:pt modelId="{BE7903F8-6C24-43AC-B931-60B3FC724CFD}" type="pres">
      <dgm:prSet presAssocID="{6DF3E053-8214-41B3-A8E6-FC721DDDF407}" presName="diamond" presStyleLbl="bgShp" presStyleIdx="0" presStyleCnt="1"/>
      <dgm:spPr/>
    </dgm:pt>
    <dgm:pt modelId="{F5F8A27A-9188-4652-9F59-5C2F6CB6ACA4}" type="pres">
      <dgm:prSet presAssocID="{6DF3E053-8214-41B3-A8E6-FC721DDDF407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4972C4F-E07C-4762-8B6B-3617C44FB94B}" type="pres">
      <dgm:prSet presAssocID="{6DF3E053-8214-41B3-A8E6-FC721DDDF407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5DF13B8-2549-46AA-B959-9E67EDB0A09C}" type="pres">
      <dgm:prSet presAssocID="{6DF3E053-8214-41B3-A8E6-FC721DDDF407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ED3F457-BE9D-49C9-B75B-084F3B24F5B4}" type="pres">
      <dgm:prSet presAssocID="{6DF3E053-8214-41B3-A8E6-FC721DDDF407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F2E971C-6D8D-47B8-B589-17BEDE5E99D4}" type="presOf" srcId="{B4CF893D-5172-4AAB-A643-77FFC1A5CDF3}" destId="{7ED3F457-BE9D-49C9-B75B-084F3B24F5B4}" srcOrd="0" destOrd="0" presId="urn:microsoft.com/office/officeart/2005/8/layout/matrix3"/>
    <dgm:cxn modelId="{D6EB7283-11C0-45F3-80D9-3C498E5EEAF3}" srcId="{6DF3E053-8214-41B3-A8E6-FC721DDDF407}" destId="{8062FCC4-537A-463C-8651-767560E3F5C6}" srcOrd="2" destOrd="0" parTransId="{046B55D3-2B76-4EF0-BDC5-4BA17252E917}" sibTransId="{E4ED84EE-9210-4BD6-BE58-E0D78109D1ED}"/>
    <dgm:cxn modelId="{8E7FF39A-45B9-4048-BF78-96B812582B5E}" type="presOf" srcId="{E7CDE069-F539-40F1-AABA-75D54788F6F6}" destId="{94972C4F-E07C-4762-8B6B-3617C44FB94B}" srcOrd="0" destOrd="0" presId="urn:microsoft.com/office/officeart/2005/8/layout/matrix3"/>
    <dgm:cxn modelId="{A77A0E9E-2731-4BB2-AAA7-4D66473B158A}" type="presOf" srcId="{BD4BA93D-6F6A-40E6-A4C0-B88BF5A54A51}" destId="{F5F8A27A-9188-4652-9F59-5C2F6CB6ACA4}" srcOrd="0" destOrd="0" presId="urn:microsoft.com/office/officeart/2005/8/layout/matrix3"/>
    <dgm:cxn modelId="{25C27DA3-441E-43E0-88BA-59CA01B5DA9F}" type="presOf" srcId="{8062FCC4-537A-463C-8651-767560E3F5C6}" destId="{A5DF13B8-2549-46AA-B959-9E67EDB0A09C}" srcOrd="0" destOrd="0" presId="urn:microsoft.com/office/officeart/2005/8/layout/matrix3"/>
    <dgm:cxn modelId="{F6EDDDD8-87BD-4DEE-B02A-42A65089DCB2}" srcId="{6DF3E053-8214-41B3-A8E6-FC721DDDF407}" destId="{BD4BA93D-6F6A-40E6-A4C0-B88BF5A54A51}" srcOrd="0" destOrd="0" parTransId="{D3671A6F-41ED-4CCE-A5F0-1108A1D5089E}" sibTransId="{D9357C4C-799C-4E05-B21D-87FE716752E1}"/>
    <dgm:cxn modelId="{3B888DE3-FEAF-4E1F-9122-998DF781BDC1}" type="presOf" srcId="{6DF3E053-8214-41B3-A8E6-FC721DDDF407}" destId="{E05EE745-DAC1-4BC9-8F62-741EFF080FE0}" srcOrd="0" destOrd="0" presId="urn:microsoft.com/office/officeart/2005/8/layout/matrix3"/>
    <dgm:cxn modelId="{20FD64E8-9D52-4BDD-8A92-A467B15836AB}" srcId="{6DF3E053-8214-41B3-A8E6-FC721DDDF407}" destId="{B4CF893D-5172-4AAB-A643-77FFC1A5CDF3}" srcOrd="3" destOrd="0" parTransId="{2DB90B3F-B5A1-4025-B49B-FD557181C2B9}" sibTransId="{EB61ADEB-3880-4CC8-B2C2-5CD1CF0B985F}"/>
    <dgm:cxn modelId="{31E1B6FA-6F51-47F9-8FB1-7CE010131D24}" srcId="{6DF3E053-8214-41B3-A8E6-FC721DDDF407}" destId="{E7CDE069-F539-40F1-AABA-75D54788F6F6}" srcOrd="1" destOrd="0" parTransId="{6B60CE50-2BC7-4127-A44A-CF776CF8FA9C}" sibTransId="{069F1051-B82A-4CD5-A239-F18456A3035A}"/>
    <dgm:cxn modelId="{1971B8AC-5620-43B9-9705-6BAF1D3B2F55}" type="presParOf" srcId="{E05EE745-DAC1-4BC9-8F62-741EFF080FE0}" destId="{BE7903F8-6C24-43AC-B931-60B3FC724CFD}" srcOrd="0" destOrd="0" presId="urn:microsoft.com/office/officeart/2005/8/layout/matrix3"/>
    <dgm:cxn modelId="{AF759317-AAD8-4151-BA24-6FF0EE18C68D}" type="presParOf" srcId="{E05EE745-DAC1-4BC9-8F62-741EFF080FE0}" destId="{F5F8A27A-9188-4652-9F59-5C2F6CB6ACA4}" srcOrd="1" destOrd="0" presId="urn:microsoft.com/office/officeart/2005/8/layout/matrix3"/>
    <dgm:cxn modelId="{080381C1-2C4C-4D9E-BCDD-D78C416F5233}" type="presParOf" srcId="{E05EE745-DAC1-4BC9-8F62-741EFF080FE0}" destId="{94972C4F-E07C-4762-8B6B-3617C44FB94B}" srcOrd="2" destOrd="0" presId="urn:microsoft.com/office/officeart/2005/8/layout/matrix3"/>
    <dgm:cxn modelId="{85C5E874-E6C8-4EB9-BEAD-FFDFCEB9F51D}" type="presParOf" srcId="{E05EE745-DAC1-4BC9-8F62-741EFF080FE0}" destId="{A5DF13B8-2549-46AA-B959-9E67EDB0A09C}" srcOrd="3" destOrd="0" presId="urn:microsoft.com/office/officeart/2005/8/layout/matrix3"/>
    <dgm:cxn modelId="{99D73AD4-DA6B-4010-96FB-B7DBF2F71E3E}" type="presParOf" srcId="{E05EE745-DAC1-4BC9-8F62-741EFF080FE0}" destId="{7ED3F457-BE9D-49C9-B75B-084F3B24F5B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CAB3ED-8A13-404D-8364-80C852EC4FC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88D86320-5F4C-429E-AE52-CA731016B0D4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Understand</a:t>
          </a:r>
        </a:p>
      </dgm:t>
    </dgm:pt>
    <dgm:pt modelId="{FAF1B7E4-7EA2-4FBD-9DB5-7A2F24944347}" type="parTrans" cxnId="{11E85E1B-7E94-4AB6-A02D-310A76867746}">
      <dgm:prSet/>
      <dgm:spPr/>
      <dgm:t>
        <a:bodyPr/>
        <a:lstStyle/>
        <a:p>
          <a:endParaRPr lang="en-US"/>
        </a:p>
      </dgm:t>
    </dgm:pt>
    <dgm:pt modelId="{6D85520F-619A-46F0-B6B8-88BA43929CC6}" type="sibTrans" cxnId="{11E85E1B-7E94-4AB6-A02D-310A76867746}">
      <dgm:prSet/>
      <dgm:spPr/>
      <dgm:t>
        <a:bodyPr/>
        <a:lstStyle/>
        <a:p>
          <a:endParaRPr lang="en-US"/>
        </a:p>
      </dgm:t>
    </dgm:pt>
    <dgm:pt modelId="{B4D43F53-5E91-4CE1-9CCB-F2914D543DEC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Outreach</a:t>
          </a:r>
        </a:p>
      </dgm:t>
    </dgm:pt>
    <dgm:pt modelId="{A543F05E-D39B-4013-ACA0-B86FE1ED9716}" type="parTrans" cxnId="{EFC1EB13-5FB4-41CE-939C-BED4A2E89C63}">
      <dgm:prSet/>
      <dgm:spPr/>
      <dgm:t>
        <a:bodyPr/>
        <a:lstStyle/>
        <a:p>
          <a:endParaRPr lang="en-US"/>
        </a:p>
      </dgm:t>
    </dgm:pt>
    <dgm:pt modelId="{067FC287-F068-450C-BA6A-BB51D8A6B732}" type="sibTrans" cxnId="{EFC1EB13-5FB4-41CE-939C-BED4A2E89C63}">
      <dgm:prSet/>
      <dgm:spPr/>
      <dgm:t>
        <a:bodyPr/>
        <a:lstStyle/>
        <a:p>
          <a:endParaRPr lang="en-US"/>
        </a:p>
      </dgm:t>
    </dgm:pt>
    <dgm:pt modelId="{33026EDC-5603-4C29-B7F8-F817272211DF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Listen &amp; Evaluate</a:t>
          </a:r>
        </a:p>
      </dgm:t>
    </dgm:pt>
    <dgm:pt modelId="{3DFF082E-1FCB-4D87-BC28-9D8E9B132274}" type="parTrans" cxnId="{624C7E62-58A3-4F54-911C-54158A23C780}">
      <dgm:prSet/>
      <dgm:spPr/>
      <dgm:t>
        <a:bodyPr/>
        <a:lstStyle/>
        <a:p>
          <a:endParaRPr lang="en-US"/>
        </a:p>
      </dgm:t>
    </dgm:pt>
    <dgm:pt modelId="{D4C98F54-78F3-422F-B373-1614B5D58523}" type="sibTrans" cxnId="{624C7E62-58A3-4F54-911C-54158A23C780}">
      <dgm:prSet/>
      <dgm:spPr/>
      <dgm:t>
        <a:bodyPr/>
        <a:lstStyle/>
        <a:p>
          <a:endParaRPr lang="en-US"/>
        </a:p>
      </dgm:t>
    </dgm:pt>
    <dgm:pt modelId="{8BEBE4BB-59F7-45AE-851A-EEDAFB4D2758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Deal Concept</a:t>
          </a:r>
        </a:p>
      </dgm:t>
    </dgm:pt>
    <dgm:pt modelId="{C4BB84EB-73B9-47AC-B84D-2AF689AE0A5F}" type="parTrans" cxnId="{36C59F18-2114-4468-82AE-910B972186C6}">
      <dgm:prSet/>
      <dgm:spPr/>
      <dgm:t>
        <a:bodyPr/>
        <a:lstStyle/>
        <a:p>
          <a:endParaRPr lang="en-US"/>
        </a:p>
      </dgm:t>
    </dgm:pt>
    <dgm:pt modelId="{D55E591D-6BA0-4862-8FDE-A985C0F40C99}" type="sibTrans" cxnId="{36C59F18-2114-4468-82AE-910B972186C6}">
      <dgm:prSet/>
      <dgm:spPr/>
      <dgm:t>
        <a:bodyPr/>
        <a:lstStyle/>
        <a:p>
          <a:endParaRPr lang="en-US"/>
        </a:p>
      </dgm:t>
    </dgm:pt>
    <dgm:pt modelId="{8FA6D275-8B46-4251-BB21-7B3C2A3636C0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Diligence</a:t>
          </a:r>
        </a:p>
      </dgm:t>
    </dgm:pt>
    <dgm:pt modelId="{9CE75B96-54C5-4E29-B52D-D6A52F9CE042}" type="parTrans" cxnId="{BD214DA6-BF18-4F0B-83B2-46FADADF858E}">
      <dgm:prSet/>
      <dgm:spPr/>
      <dgm:t>
        <a:bodyPr/>
        <a:lstStyle/>
        <a:p>
          <a:endParaRPr lang="en-US"/>
        </a:p>
      </dgm:t>
    </dgm:pt>
    <dgm:pt modelId="{B926C92B-4D5E-4400-A743-1088BAF157F7}" type="sibTrans" cxnId="{BD214DA6-BF18-4F0B-83B2-46FADADF858E}">
      <dgm:prSet/>
      <dgm:spPr/>
      <dgm:t>
        <a:bodyPr/>
        <a:lstStyle/>
        <a:p>
          <a:endParaRPr lang="en-US"/>
        </a:p>
      </dgm:t>
    </dgm:pt>
    <dgm:pt modelId="{7D587AA5-6F3C-4D5B-B956-6495A2009841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Negotiate</a:t>
          </a:r>
        </a:p>
      </dgm:t>
    </dgm:pt>
    <dgm:pt modelId="{A0D9048D-309C-4091-87DB-B4BC7FE70AA9}" type="parTrans" cxnId="{3147063F-3468-4D9F-BDF8-4E04B57096A4}">
      <dgm:prSet/>
      <dgm:spPr/>
      <dgm:t>
        <a:bodyPr/>
        <a:lstStyle/>
        <a:p>
          <a:endParaRPr lang="en-US"/>
        </a:p>
      </dgm:t>
    </dgm:pt>
    <dgm:pt modelId="{B752722F-8BEA-4015-AE1D-06E0EF9ABBAD}" type="sibTrans" cxnId="{3147063F-3468-4D9F-BDF8-4E04B57096A4}">
      <dgm:prSet/>
      <dgm:spPr/>
      <dgm:t>
        <a:bodyPr/>
        <a:lstStyle/>
        <a:p>
          <a:endParaRPr lang="en-US"/>
        </a:p>
      </dgm:t>
    </dgm:pt>
    <dgm:pt modelId="{3B913142-B333-4BC9-A24D-EB1A6DCDA1B1}">
      <dgm:prSet custT="1"/>
      <dgm:spPr/>
      <dgm:t>
        <a:bodyPr/>
        <a:lstStyle/>
        <a:p>
          <a:r>
            <a: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Deliver</a:t>
          </a:r>
        </a:p>
      </dgm:t>
    </dgm:pt>
    <dgm:pt modelId="{D6418494-1755-4921-AF5A-0E672939DA7E}" type="parTrans" cxnId="{1A5A2D11-C0DF-452A-B2C8-C08F5B748F91}">
      <dgm:prSet/>
      <dgm:spPr/>
      <dgm:t>
        <a:bodyPr/>
        <a:lstStyle/>
        <a:p>
          <a:endParaRPr lang="en-US"/>
        </a:p>
      </dgm:t>
    </dgm:pt>
    <dgm:pt modelId="{240D33E9-C561-4DD7-BA00-38B3D77C5D4D}" type="sibTrans" cxnId="{1A5A2D11-C0DF-452A-B2C8-C08F5B748F91}">
      <dgm:prSet/>
      <dgm:spPr/>
      <dgm:t>
        <a:bodyPr/>
        <a:lstStyle/>
        <a:p>
          <a:endParaRPr lang="en-US"/>
        </a:p>
      </dgm:t>
    </dgm:pt>
    <dgm:pt modelId="{21569F4C-67F0-41FE-83EF-AE7A1F6EA00E}" type="pres">
      <dgm:prSet presAssocID="{51CAB3ED-8A13-404D-8364-80C852EC4FC0}" presName="Name0" presStyleCnt="0">
        <dgm:presLayoutVars>
          <dgm:dir/>
          <dgm:resizeHandles val="exact"/>
        </dgm:presLayoutVars>
      </dgm:prSet>
      <dgm:spPr/>
    </dgm:pt>
    <dgm:pt modelId="{0DA8A94E-B09E-423E-BCC5-A94521DD6D0A}" type="pres">
      <dgm:prSet presAssocID="{88D86320-5F4C-429E-AE52-CA731016B0D4}" presName="parTxOnly" presStyleLbl="node1" presStyleIdx="0" presStyleCnt="7" custScaleX="61989" custScaleY="157081">
        <dgm:presLayoutVars>
          <dgm:bulletEnabled val="1"/>
        </dgm:presLayoutVars>
      </dgm:prSet>
      <dgm:spPr/>
    </dgm:pt>
    <dgm:pt modelId="{E57AADEA-9D85-42B2-8BC4-114D2296C02C}" type="pres">
      <dgm:prSet presAssocID="{6D85520F-619A-46F0-B6B8-88BA43929CC6}" presName="parSpace" presStyleCnt="0"/>
      <dgm:spPr/>
    </dgm:pt>
    <dgm:pt modelId="{F8156EB8-1E87-43B9-B2E9-232A5718DB52}" type="pres">
      <dgm:prSet presAssocID="{B4D43F53-5E91-4CE1-9CCB-F2914D543DEC}" presName="parTxOnly" presStyleLbl="node1" presStyleIdx="1" presStyleCnt="7" custScaleY="151172">
        <dgm:presLayoutVars>
          <dgm:bulletEnabled val="1"/>
        </dgm:presLayoutVars>
      </dgm:prSet>
      <dgm:spPr/>
    </dgm:pt>
    <dgm:pt modelId="{09441B82-BAEB-44B1-AF46-CE709B2CC10E}" type="pres">
      <dgm:prSet presAssocID="{067FC287-F068-450C-BA6A-BB51D8A6B732}" presName="parSpace" presStyleCnt="0"/>
      <dgm:spPr/>
    </dgm:pt>
    <dgm:pt modelId="{FE6E6AB7-8482-4CFA-B00A-0A2681EBD017}" type="pres">
      <dgm:prSet presAssocID="{33026EDC-5603-4C29-B7F8-F817272211DF}" presName="parTxOnly" presStyleLbl="node1" presStyleIdx="2" presStyleCnt="7" custScaleY="151172">
        <dgm:presLayoutVars>
          <dgm:bulletEnabled val="1"/>
        </dgm:presLayoutVars>
      </dgm:prSet>
      <dgm:spPr/>
    </dgm:pt>
    <dgm:pt modelId="{D2C4F417-CC26-474D-B147-A148FA6DA659}" type="pres">
      <dgm:prSet presAssocID="{D4C98F54-78F3-422F-B373-1614B5D58523}" presName="parSpace" presStyleCnt="0"/>
      <dgm:spPr/>
    </dgm:pt>
    <dgm:pt modelId="{B68BA3BC-7491-4BD4-AFEC-4E46F00A22D5}" type="pres">
      <dgm:prSet presAssocID="{8BEBE4BB-59F7-45AE-851A-EEDAFB4D2758}" presName="parTxOnly" presStyleLbl="node1" presStyleIdx="3" presStyleCnt="7" custScaleY="151172">
        <dgm:presLayoutVars>
          <dgm:bulletEnabled val="1"/>
        </dgm:presLayoutVars>
      </dgm:prSet>
      <dgm:spPr/>
    </dgm:pt>
    <dgm:pt modelId="{79FBD007-DA15-4D6A-B65C-0B2234294F22}" type="pres">
      <dgm:prSet presAssocID="{D55E591D-6BA0-4862-8FDE-A985C0F40C99}" presName="parSpace" presStyleCnt="0"/>
      <dgm:spPr/>
    </dgm:pt>
    <dgm:pt modelId="{621F5ECC-0233-42CC-B859-6066BDC7DC0E}" type="pres">
      <dgm:prSet presAssocID="{8FA6D275-8B46-4251-BB21-7B3C2A3636C0}" presName="parTxOnly" presStyleLbl="node1" presStyleIdx="4" presStyleCnt="7" custScaleY="151172">
        <dgm:presLayoutVars>
          <dgm:bulletEnabled val="1"/>
        </dgm:presLayoutVars>
      </dgm:prSet>
      <dgm:spPr/>
    </dgm:pt>
    <dgm:pt modelId="{ADFCC80F-4E4A-4F06-A9F6-E4B9EEA5B837}" type="pres">
      <dgm:prSet presAssocID="{B926C92B-4D5E-4400-A743-1088BAF157F7}" presName="parSpace" presStyleCnt="0"/>
      <dgm:spPr/>
    </dgm:pt>
    <dgm:pt modelId="{2D508C2B-1CA4-4E1A-BE0D-D6CC330A7C34}" type="pres">
      <dgm:prSet presAssocID="{7D587AA5-6F3C-4D5B-B956-6495A2009841}" presName="parTxOnly" presStyleLbl="node1" presStyleIdx="5" presStyleCnt="7" custScaleY="151172">
        <dgm:presLayoutVars>
          <dgm:bulletEnabled val="1"/>
        </dgm:presLayoutVars>
      </dgm:prSet>
      <dgm:spPr/>
    </dgm:pt>
    <dgm:pt modelId="{F323DC69-7E81-4B4E-84BF-2B2D41AC08D5}" type="pres">
      <dgm:prSet presAssocID="{B752722F-8BEA-4015-AE1D-06E0EF9ABBAD}" presName="parSpace" presStyleCnt="0"/>
      <dgm:spPr/>
    </dgm:pt>
    <dgm:pt modelId="{F74FDF8A-E874-4B64-96F6-F96EC9923391}" type="pres">
      <dgm:prSet presAssocID="{3B913142-B333-4BC9-A24D-EB1A6DCDA1B1}" presName="parTxOnly" presStyleLbl="node1" presStyleIdx="6" presStyleCnt="7" custScaleY="151172">
        <dgm:presLayoutVars>
          <dgm:bulletEnabled val="1"/>
        </dgm:presLayoutVars>
      </dgm:prSet>
      <dgm:spPr/>
    </dgm:pt>
  </dgm:ptLst>
  <dgm:cxnLst>
    <dgm:cxn modelId="{1A5A2D11-C0DF-452A-B2C8-C08F5B748F91}" srcId="{51CAB3ED-8A13-404D-8364-80C852EC4FC0}" destId="{3B913142-B333-4BC9-A24D-EB1A6DCDA1B1}" srcOrd="6" destOrd="0" parTransId="{D6418494-1755-4921-AF5A-0E672939DA7E}" sibTransId="{240D33E9-C561-4DD7-BA00-38B3D77C5D4D}"/>
    <dgm:cxn modelId="{B2A83012-2C6C-4F54-9DF3-891E74D7C0C1}" type="presOf" srcId="{8FA6D275-8B46-4251-BB21-7B3C2A3636C0}" destId="{621F5ECC-0233-42CC-B859-6066BDC7DC0E}" srcOrd="0" destOrd="0" presId="urn:microsoft.com/office/officeart/2005/8/layout/hChevron3"/>
    <dgm:cxn modelId="{EFC1EB13-5FB4-41CE-939C-BED4A2E89C63}" srcId="{51CAB3ED-8A13-404D-8364-80C852EC4FC0}" destId="{B4D43F53-5E91-4CE1-9CCB-F2914D543DEC}" srcOrd="1" destOrd="0" parTransId="{A543F05E-D39B-4013-ACA0-B86FE1ED9716}" sibTransId="{067FC287-F068-450C-BA6A-BB51D8A6B732}"/>
    <dgm:cxn modelId="{12DE1F17-7530-4179-8AD7-9E38C944FEC1}" type="presOf" srcId="{33026EDC-5603-4C29-B7F8-F817272211DF}" destId="{FE6E6AB7-8482-4CFA-B00A-0A2681EBD017}" srcOrd="0" destOrd="0" presId="urn:microsoft.com/office/officeart/2005/8/layout/hChevron3"/>
    <dgm:cxn modelId="{36C59F18-2114-4468-82AE-910B972186C6}" srcId="{51CAB3ED-8A13-404D-8364-80C852EC4FC0}" destId="{8BEBE4BB-59F7-45AE-851A-EEDAFB4D2758}" srcOrd="3" destOrd="0" parTransId="{C4BB84EB-73B9-47AC-B84D-2AF689AE0A5F}" sibTransId="{D55E591D-6BA0-4862-8FDE-A985C0F40C99}"/>
    <dgm:cxn modelId="{11E85E1B-7E94-4AB6-A02D-310A76867746}" srcId="{51CAB3ED-8A13-404D-8364-80C852EC4FC0}" destId="{88D86320-5F4C-429E-AE52-CA731016B0D4}" srcOrd="0" destOrd="0" parTransId="{FAF1B7E4-7EA2-4FBD-9DB5-7A2F24944347}" sibTransId="{6D85520F-619A-46F0-B6B8-88BA43929CC6}"/>
    <dgm:cxn modelId="{1AD5923A-4521-4D45-AEA2-5376F0EB7461}" type="presOf" srcId="{3B913142-B333-4BC9-A24D-EB1A6DCDA1B1}" destId="{F74FDF8A-E874-4B64-96F6-F96EC9923391}" srcOrd="0" destOrd="0" presId="urn:microsoft.com/office/officeart/2005/8/layout/hChevron3"/>
    <dgm:cxn modelId="{3147063F-3468-4D9F-BDF8-4E04B57096A4}" srcId="{51CAB3ED-8A13-404D-8364-80C852EC4FC0}" destId="{7D587AA5-6F3C-4D5B-B956-6495A2009841}" srcOrd="5" destOrd="0" parTransId="{A0D9048D-309C-4091-87DB-B4BC7FE70AA9}" sibTransId="{B752722F-8BEA-4015-AE1D-06E0EF9ABBAD}"/>
    <dgm:cxn modelId="{624C7E62-58A3-4F54-911C-54158A23C780}" srcId="{51CAB3ED-8A13-404D-8364-80C852EC4FC0}" destId="{33026EDC-5603-4C29-B7F8-F817272211DF}" srcOrd="2" destOrd="0" parTransId="{3DFF082E-1FCB-4D87-BC28-9D8E9B132274}" sibTransId="{D4C98F54-78F3-422F-B373-1614B5D58523}"/>
    <dgm:cxn modelId="{3593B08E-2797-4F29-B1CD-90BAEA7C3AA3}" type="presOf" srcId="{8BEBE4BB-59F7-45AE-851A-EEDAFB4D2758}" destId="{B68BA3BC-7491-4BD4-AFEC-4E46F00A22D5}" srcOrd="0" destOrd="0" presId="urn:microsoft.com/office/officeart/2005/8/layout/hChevron3"/>
    <dgm:cxn modelId="{FD0C8597-2DB1-4572-B9C6-3AAADCD648C9}" type="presOf" srcId="{B4D43F53-5E91-4CE1-9CCB-F2914D543DEC}" destId="{F8156EB8-1E87-43B9-B2E9-232A5718DB52}" srcOrd="0" destOrd="0" presId="urn:microsoft.com/office/officeart/2005/8/layout/hChevron3"/>
    <dgm:cxn modelId="{BD214DA6-BF18-4F0B-83B2-46FADADF858E}" srcId="{51CAB3ED-8A13-404D-8364-80C852EC4FC0}" destId="{8FA6D275-8B46-4251-BB21-7B3C2A3636C0}" srcOrd="4" destOrd="0" parTransId="{9CE75B96-54C5-4E29-B52D-D6A52F9CE042}" sibTransId="{B926C92B-4D5E-4400-A743-1088BAF157F7}"/>
    <dgm:cxn modelId="{A5F287B9-BB29-4516-B017-FA73A208CCF8}" type="presOf" srcId="{7D587AA5-6F3C-4D5B-B956-6495A2009841}" destId="{2D508C2B-1CA4-4E1A-BE0D-D6CC330A7C34}" srcOrd="0" destOrd="0" presId="urn:microsoft.com/office/officeart/2005/8/layout/hChevron3"/>
    <dgm:cxn modelId="{0E32BFF9-CD05-4EE5-A68C-A817544E37F8}" type="presOf" srcId="{51CAB3ED-8A13-404D-8364-80C852EC4FC0}" destId="{21569F4C-67F0-41FE-83EF-AE7A1F6EA00E}" srcOrd="0" destOrd="0" presId="urn:microsoft.com/office/officeart/2005/8/layout/hChevron3"/>
    <dgm:cxn modelId="{E9027AFE-3CC7-459D-8727-AD3077701543}" type="presOf" srcId="{88D86320-5F4C-429E-AE52-CA731016B0D4}" destId="{0DA8A94E-B09E-423E-BCC5-A94521DD6D0A}" srcOrd="0" destOrd="0" presId="urn:microsoft.com/office/officeart/2005/8/layout/hChevron3"/>
    <dgm:cxn modelId="{908F1FB3-DB41-4C91-AD03-6DF12A9EE4FA}" type="presParOf" srcId="{21569F4C-67F0-41FE-83EF-AE7A1F6EA00E}" destId="{0DA8A94E-B09E-423E-BCC5-A94521DD6D0A}" srcOrd="0" destOrd="0" presId="urn:microsoft.com/office/officeart/2005/8/layout/hChevron3"/>
    <dgm:cxn modelId="{0744F755-F0B9-4DB6-9DCE-BBD46B7AC702}" type="presParOf" srcId="{21569F4C-67F0-41FE-83EF-AE7A1F6EA00E}" destId="{E57AADEA-9D85-42B2-8BC4-114D2296C02C}" srcOrd="1" destOrd="0" presId="urn:microsoft.com/office/officeart/2005/8/layout/hChevron3"/>
    <dgm:cxn modelId="{0DC20B71-6838-4751-BF09-240F1B10AC99}" type="presParOf" srcId="{21569F4C-67F0-41FE-83EF-AE7A1F6EA00E}" destId="{F8156EB8-1E87-43B9-B2E9-232A5718DB52}" srcOrd="2" destOrd="0" presId="urn:microsoft.com/office/officeart/2005/8/layout/hChevron3"/>
    <dgm:cxn modelId="{160CE751-7B60-421B-9B41-AA004C2C515C}" type="presParOf" srcId="{21569F4C-67F0-41FE-83EF-AE7A1F6EA00E}" destId="{09441B82-BAEB-44B1-AF46-CE709B2CC10E}" srcOrd="3" destOrd="0" presId="urn:microsoft.com/office/officeart/2005/8/layout/hChevron3"/>
    <dgm:cxn modelId="{2EA62554-3A6F-4A9E-BD72-710355029B1B}" type="presParOf" srcId="{21569F4C-67F0-41FE-83EF-AE7A1F6EA00E}" destId="{FE6E6AB7-8482-4CFA-B00A-0A2681EBD017}" srcOrd="4" destOrd="0" presId="urn:microsoft.com/office/officeart/2005/8/layout/hChevron3"/>
    <dgm:cxn modelId="{0DC813E0-46C4-4B76-BCF6-AC8F9329AED1}" type="presParOf" srcId="{21569F4C-67F0-41FE-83EF-AE7A1F6EA00E}" destId="{D2C4F417-CC26-474D-B147-A148FA6DA659}" srcOrd="5" destOrd="0" presId="urn:microsoft.com/office/officeart/2005/8/layout/hChevron3"/>
    <dgm:cxn modelId="{F060EC8F-A394-44C0-BC28-5404AF55509B}" type="presParOf" srcId="{21569F4C-67F0-41FE-83EF-AE7A1F6EA00E}" destId="{B68BA3BC-7491-4BD4-AFEC-4E46F00A22D5}" srcOrd="6" destOrd="0" presId="urn:microsoft.com/office/officeart/2005/8/layout/hChevron3"/>
    <dgm:cxn modelId="{4496499D-79B6-4EC4-AC26-F829C19FE217}" type="presParOf" srcId="{21569F4C-67F0-41FE-83EF-AE7A1F6EA00E}" destId="{79FBD007-DA15-4D6A-B65C-0B2234294F22}" srcOrd="7" destOrd="0" presId="urn:microsoft.com/office/officeart/2005/8/layout/hChevron3"/>
    <dgm:cxn modelId="{01E6FD65-1498-47F0-B8BE-84E0C11C52B3}" type="presParOf" srcId="{21569F4C-67F0-41FE-83EF-AE7A1F6EA00E}" destId="{621F5ECC-0233-42CC-B859-6066BDC7DC0E}" srcOrd="8" destOrd="0" presId="urn:microsoft.com/office/officeart/2005/8/layout/hChevron3"/>
    <dgm:cxn modelId="{F2BDE9B7-19EF-4170-87F4-027DFA1F4218}" type="presParOf" srcId="{21569F4C-67F0-41FE-83EF-AE7A1F6EA00E}" destId="{ADFCC80F-4E4A-4F06-A9F6-E4B9EEA5B837}" srcOrd="9" destOrd="0" presId="urn:microsoft.com/office/officeart/2005/8/layout/hChevron3"/>
    <dgm:cxn modelId="{DDD0A690-0C92-4DE6-A2AB-5E1875DCD867}" type="presParOf" srcId="{21569F4C-67F0-41FE-83EF-AE7A1F6EA00E}" destId="{2D508C2B-1CA4-4E1A-BE0D-D6CC330A7C34}" srcOrd="10" destOrd="0" presId="urn:microsoft.com/office/officeart/2005/8/layout/hChevron3"/>
    <dgm:cxn modelId="{698ADA1E-6DD2-46B6-80C1-9D47642E8BFB}" type="presParOf" srcId="{21569F4C-67F0-41FE-83EF-AE7A1F6EA00E}" destId="{F323DC69-7E81-4B4E-84BF-2B2D41AC08D5}" srcOrd="11" destOrd="0" presId="urn:microsoft.com/office/officeart/2005/8/layout/hChevron3"/>
    <dgm:cxn modelId="{326D92E3-C04C-439A-A8E3-806E7B27484E}" type="presParOf" srcId="{21569F4C-67F0-41FE-83EF-AE7A1F6EA00E}" destId="{F74FDF8A-E874-4B64-96F6-F96EC9923391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1B4F50-C234-4691-BB21-86711378F80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63C80E0E-9513-4002-BFF2-8DA20CFFDDA3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 err="1"/>
            <a:t>Followup</a:t>
          </a:r>
          <a:endParaRPr lang="en-US" dirty="0"/>
        </a:p>
      </dgm:t>
    </dgm:pt>
    <dgm:pt modelId="{02D04518-5444-4CD2-A96A-1A7202DCDA6A}" type="parTrans" cxnId="{DB71CA54-6DFA-4B1B-BB73-9EDBFA7CB328}">
      <dgm:prSet/>
      <dgm:spPr/>
      <dgm:t>
        <a:bodyPr/>
        <a:lstStyle/>
        <a:p>
          <a:endParaRPr lang="en-US"/>
        </a:p>
      </dgm:t>
    </dgm:pt>
    <dgm:pt modelId="{007E4254-7F48-4EEB-AD31-DD4ABAC514DA}" type="sibTrans" cxnId="{DB71CA54-6DFA-4B1B-BB73-9EDBFA7CB328}">
      <dgm:prSet/>
      <dgm:spPr/>
      <dgm:t>
        <a:bodyPr/>
        <a:lstStyle/>
        <a:p>
          <a:endParaRPr lang="en-US"/>
        </a:p>
      </dgm:t>
    </dgm:pt>
    <dgm:pt modelId="{449283FA-9B49-4C47-A3AA-3C3AB5C3697B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2</a:t>
          </a:r>
          <a:r>
            <a:rPr lang="en-US" baseline="30000" dirty="0"/>
            <a:t>nd</a:t>
          </a:r>
          <a:r>
            <a:rPr lang="en-US" dirty="0"/>
            <a:t> non-con meeting, Questions</a:t>
          </a:r>
        </a:p>
      </dgm:t>
    </dgm:pt>
    <dgm:pt modelId="{2A2ABD8B-017D-4A1D-BD3D-37C17F47A31C}" type="parTrans" cxnId="{8734C3CA-5412-4A71-9839-D2A6BFE39BBF}">
      <dgm:prSet/>
      <dgm:spPr/>
      <dgm:t>
        <a:bodyPr/>
        <a:lstStyle/>
        <a:p>
          <a:endParaRPr lang="en-US"/>
        </a:p>
      </dgm:t>
    </dgm:pt>
    <dgm:pt modelId="{C81B4999-4347-40DA-91DF-F5221CF313DA}" type="sibTrans" cxnId="{8734C3CA-5412-4A71-9839-D2A6BFE39BBF}">
      <dgm:prSet/>
      <dgm:spPr/>
      <dgm:t>
        <a:bodyPr/>
        <a:lstStyle/>
        <a:p>
          <a:endParaRPr lang="en-US"/>
        </a:p>
      </dgm:t>
    </dgm:pt>
    <dgm:pt modelId="{9AF98EDD-FF50-4AD2-8300-1FB6B2110365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CDA confidential deck</a:t>
          </a:r>
        </a:p>
      </dgm:t>
    </dgm:pt>
    <dgm:pt modelId="{9A36A1EB-6D4D-4B2E-92C6-6B997AB9B97D}" type="parTrans" cxnId="{81A615C6-E256-48A2-9DD2-218A8CEFBE0B}">
      <dgm:prSet/>
      <dgm:spPr/>
      <dgm:t>
        <a:bodyPr/>
        <a:lstStyle/>
        <a:p>
          <a:endParaRPr lang="en-US"/>
        </a:p>
      </dgm:t>
    </dgm:pt>
    <dgm:pt modelId="{A27930DC-FA55-4611-9F24-AFDB9611E847}" type="sibTrans" cxnId="{81A615C6-E256-48A2-9DD2-218A8CEFBE0B}">
      <dgm:prSet/>
      <dgm:spPr/>
      <dgm:t>
        <a:bodyPr/>
        <a:lstStyle/>
        <a:p>
          <a:endParaRPr lang="en-US"/>
        </a:p>
      </dgm:t>
    </dgm:pt>
    <dgm:pt modelId="{7C33A873-D63A-4271-8088-0F53654968E2}">
      <dgm:prSet/>
      <dgm:spPr/>
      <dgm:t>
        <a:bodyPr/>
        <a:lstStyle/>
        <a:p>
          <a:r>
            <a:rPr lang="en-US" dirty="0"/>
            <a:t>Deal concept, diligence, </a:t>
          </a:r>
        </a:p>
        <a:p>
          <a:r>
            <a:rPr lang="en-US" dirty="0"/>
            <a:t>Etc. </a:t>
          </a:r>
        </a:p>
      </dgm:t>
    </dgm:pt>
    <dgm:pt modelId="{81240F9C-9520-44A0-9104-DED2448CD2C3}" type="parTrans" cxnId="{68A20B24-03CE-40E0-B7E6-AF517529566E}">
      <dgm:prSet/>
      <dgm:spPr/>
      <dgm:t>
        <a:bodyPr/>
        <a:lstStyle/>
        <a:p>
          <a:endParaRPr lang="en-US"/>
        </a:p>
      </dgm:t>
    </dgm:pt>
    <dgm:pt modelId="{1E523747-5539-459A-A64D-403C64496CB9}" type="sibTrans" cxnId="{68A20B24-03CE-40E0-B7E6-AF517529566E}">
      <dgm:prSet/>
      <dgm:spPr/>
      <dgm:t>
        <a:bodyPr/>
        <a:lstStyle/>
        <a:p>
          <a:endParaRPr lang="en-US"/>
        </a:p>
      </dgm:t>
    </dgm:pt>
    <dgm:pt modelId="{413D7C40-9B83-452A-BC72-39DC50B5CA59}" type="pres">
      <dgm:prSet presAssocID="{501B4F50-C234-4691-BB21-86711378F802}" presName="CompostProcess" presStyleCnt="0">
        <dgm:presLayoutVars>
          <dgm:dir/>
          <dgm:resizeHandles val="exact"/>
        </dgm:presLayoutVars>
      </dgm:prSet>
      <dgm:spPr/>
    </dgm:pt>
    <dgm:pt modelId="{B88CDD2B-F388-4E32-92E7-C23FBC0C6710}" type="pres">
      <dgm:prSet presAssocID="{501B4F50-C234-4691-BB21-86711378F802}" presName="arrow" presStyleLbl="bgShp" presStyleIdx="0" presStyleCnt="1"/>
      <dgm:spPr/>
    </dgm:pt>
    <dgm:pt modelId="{DFD7C136-3AC5-4C5E-AFE4-ED1AB22C78BB}" type="pres">
      <dgm:prSet presAssocID="{501B4F50-C234-4691-BB21-86711378F802}" presName="linearProcess" presStyleCnt="0"/>
      <dgm:spPr/>
    </dgm:pt>
    <dgm:pt modelId="{884D54A7-F1F6-4978-BEC5-BA5E995D8A86}" type="pres">
      <dgm:prSet presAssocID="{63C80E0E-9513-4002-BFF2-8DA20CFFDDA3}" presName="textNode" presStyleLbl="node1" presStyleIdx="0" presStyleCnt="4">
        <dgm:presLayoutVars>
          <dgm:bulletEnabled val="1"/>
        </dgm:presLayoutVars>
      </dgm:prSet>
      <dgm:spPr/>
    </dgm:pt>
    <dgm:pt modelId="{BB7B952F-71DD-42DC-8C3A-60136932AD79}" type="pres">
      <dgm:prSet presAssocID="{007E4254-7F48-4EEB-AD31-DD4ABAC514DA}" presName="sibTrans" presStyleCnt="0"/>
      <dgm:spPr/>
    </dgm:pt>
    <dgm:pt modelId="{78096B1C-DF21-40F8-929B-8ABB4C3DFDF5}" type="pres">
      <dgm:prSet presAssocID="{449283FA-9B49-4C47-A3AA-3C3AB5C3697B}" presName="textNode" presStyleLbl="node1" presStyleIdx="1" presStyleCnt="4">
        <dgm:presLayoutVars>
          <dgm:bulletEnabled val="1"/>
        </dgm:presLayoutVars>
      </dgm:prSet>
      <dgm:spPr/>
    </dgm:pt>
    <dgm:pt modelId="{85E748C5-93A4-4293-80D3-B30EAA000AC7}" type="pres">
      <dgm:prSet presAssocID="{C81B4999-4347-40DA-91DF-F5221CF313DA}" presName="sibTrans" presStyleCnt="0"/>
      <dgm:spPr/>
    </dgm:pt>
    <dgm:pt modelId="{4DE8C651-C7A4-4C4C-8BCD-56002EACD966}" type="pres">
      <dgm:prSet presAssocID="{9AF98EDD-FF50-4AD2-8300-1FB6B2110365}" presName="textNode" presStyleLbl="node1" presStyleIdx="2" presStyleCnt="4">
        <dgm:presLayoutVars>
          <dgm:bulletEnabled val="1"/>
        </dgm:presLayoutVars>
      </dgm:prSet>
      <dgm:spPr/>
    </dgm:pt>
    <dgm:pt modelId="{A5F5AF5B-3B96-48C3-8F69-42117A9ADBFE}" type="pres">
      <dgm:prSet presAssocID="{A27930DC-FA55-4611-9F24-AFDB9611E847}" presName="sibTrans" presStyleCnt="0"/>
      <dgm:spPr/>
    </dgm:pt>
    <dgm:pt modelId="{E9DC3B9A-EE28-4A97-8DD9-C100E89E4D35}" type="pres">
      <dgm:prSet presAssocID="{7C33A873-D63A-4271-8088-0F53654968E2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68A20B24-03CE-40E0-B7E6-AF517529566E}" srcId="{501B4F50-C234-4691-BB21-86711378F802}" destId="{7C33A873-D63A-4271-8088-0F53654968E2}" srcOrd="3" destOrd="0" parTransId="{81240F9C-9520-44A0-9104-DED2448CD2C3}" sibTransId="{1E523747-5539-459A-A64D-403C64496CB9}"/>
    <dgm:cxn modelId="{E861B143-284B-46AD-89FC-0A69473F7E4B}" type="presOf" srcId="{501B4F50-C234-4691-BB21-86711378F802}" destId="{413D7C40-9B83-452A-BC72-39DC50B5CA59}" srcOrd="0" destOrd="0" presId="urn:microsoft.com/office/officeart/2005/8/layout/hProcess9"/>
    <dgm:cxn modelId="{DB71CA54-6DFA-4B1B-BB73-9EDBFA7CB328}" srcId="{501B4F50-C234-4691-BB21-86711378F802}" destId="{63C80E0E-9513-4002-BFF2-8DA20CFFDDA3}" srcOrd="0" destOrd="0" parTransId="{02D04518-5444-4CD2-A96A-1A7202DCDA6A}" sibTransId="{007E4254-7F48-4EEB-AD31-DD4ABAC514DA}"/>
    <dgm:cxn modelId="{CB342A7B-BE82-4C7F-B4A1-357D325C2F8B}" type="presOf" srcId="{7C33A873-D63A-4271-8088-0F53654968E2}" destId="{E9DC3B9A-EE28-4A97-8DD9-C100E89E4D35}" srcOrd="0" destOrd="0" presId="urn:microsoft.com/office/officeart/2005/8/layout/hProcess9"/>
    <dgm:cxn modelId="{26506C7C-9BAC-444C-8FB5-E5505572B735}" type="presOf" srcId="{63C80E0E-9513-4002-BFF2-8DA20CFFDDA3}" destId="{884D54A7-F1F6-4978-BEC5-BA5E995D8A86}" srcOrd="0" destOrd="0" presId="urn:microsoft.com/office/officeart/2005/8/layout/hProcess9"/>
    <dgm:cxn modelId="{2A7D0F7F-3F7E-4FF7-915A-C2392DA43F56}" type="presOf" srcId="{449283FA-9B49-4C47-A3AA-3C3AB5C3697B}" destId="{78096B1C-DF21-40F8-929B-8ABB4C3DFDF5}" srcOrd="0" destOrd="0" presId="urn:microsoft.com/office/officeart/2005/8/layout/hProcess9"/>
    <dgm:cxn modelId="{AA978CA5-08FE-4665-BE28-44ADC50286C5}" type="presOf" srcId="{9AF98EDD-FF50-4AD2-8300-1FB6B2110365}" destId="{4DE8C651-C7A4-4C4C-8BCD-56002EACD966}" srcOrd="0" destOrd="0" presId="urn:microsoft.com/office/officeart/2005/8/layout/hProcess9"/>
    <dgm:cxn modelId="{81A615C6-E256-48A2-9DD2-218A8CEFBE0B}" srcId="{501B4F50-C234-4691-BB21-86711378F802}" destId="{9AF98EDD-FF50-4AD2-8300-1FB6B2110365}" srcOrd="2" destOrd="0" parTransId="{9A36A1EB-6D4D-4B2E-92C6-6B997AB9B97D}" sibTransId="{A27930DC-FA55-4611-9F24-AFDB9611E847}"/>
    <dgm:cxn modelId="{8734C3CA-5412-4A71-9839-D2A6BFE39BBF}" srcId="{501B4F50-C234-4691-BB21-86711378F802}" destId="{449283FA-9B49-4C47-A3AA-3C3AB5C3697B}" srcOrd="1" destOrd="0" parTransId="{2A2ABD8B-017D-4A1D-BD3D-37C17F47A31C}" sibTransId="{C81B4999-4347-40DA-91DF-F5221CF313DA}"/>
    <dgm:cxn modelId="{A2293D86-0A2E-48F6-A7FF-83ECAC2B318D}" type="presParOf" srcId="{413D7C40-9B83-452A-BC72-39DC50B5CA59}" destId="{B88CDD2B-F388-4E32-92E7-C23FBC0C6710}" srcOrd="0" destOrd="0" presId="urn:microsoft.com/office/officeart/2005/8/layout/hProcess9"/>
    <dgm:cxn modelId="{4F246D40-63AF-4FAF-B3C7-87F3211228FC}" type="presParOf" srcId="{413D7C40-9B83-452A-BC72-39DC50B5CA59}" destId="{DFD7C136-3AC5-4C5E-AFE4-ED1AB22C78BB}" srcOrd="1" destOrd="0" presId="urn:microsoft.com/office/officeart/2005/8/layout/hProcess9"/>
    <dgm:cxn modelId="{F8C0E126-AD5B-467A-A0B2-1A898604EDB1}" type="presParOf" srcId="{DFD7C136-3AC5-4C5E-AFE4-ED1AB22C78BB}" destId="{884D54A7-F1F6-4978-BEC5-BA5E995D8A86}" srcOrd="0" destOrd="0" presId="urn:microsoft.com/office/officeart/2005/8/layout/hProcess9"/>
    <dgm:cxn modelId="{CF180AC9-0F7D-45A8-A394-3F3255C45474}" type="presParOf" srcId="{DFD7C136-3AC5-4C5E-AFE4-ED1AB22C78BB}" destId="{BB7B952F-71DD-42DC-8C3A-60136932AD79}" srcOrd="1" destOrd="0" presId="urn:microsoft.com/office/officeart/2005/8/layout/hProcess9"/>
    <dgm:cxn modelId="{46FAC2AD-ECE9-4D67-8A48-BE922721A28F}" type="presParOf" srcId="{DFD7C136-3AC5-4C5E-AFE4-ED1AB22C78BB}" destId="{78096B1C-DF21-40F8-929B-8ABB4C3DFDF5}" srcOrd="2" destOrd="0" presId="urn:microsoft.com/office/officeart/2005/8/layout/hProcess9"/>
    <dgm:cxn modelId="{1CED87F9-4FE7-4D4C-B4CC-016F8FED1D93}" type="presParOf" srcId="{DFD7C136-3AC5-4C5E-AFE4-ED1AB22C78BB}" destId="{85E748C5-93A4-4293-80D3-B30EAA000AC7}" srcOrd="3" destOrd="0" presId="urn:microsoft.com/office/officeart/2005/8/layout/hProcess9"/>
    <dgm:cxn modelId="{D064DC54-8F1A-492D-B402-F382615BAB0C}" type="presParOf" srcId="{DFD7C136-3AC5-4C5E-AFE4-ED1AB22C78BB}" destId="{4DE8C651-C7A4-4C4C-8BCD-56002EACD966}" srcOrd="4" destOrd="0" presId="urn:microsoft.com/office/officeart/2005/8/layout/hProcess9"/>
    <dgm:cxn modelId="{96967ED7-6A72-44F7-9795-24513EF415BE}" type="presParOf" srcId="{DFD7C136-3AC5-4C5E-AFE4-ED1AB22C78BB}" destId="{A5F5AF5B-3B96-48C3-8F69-42117A9ADBFE}" srcOrd="5" destOrd="0" presId="urn:microsoft.com/office/officeart/2005/8/layout/hProcess9"/>
    <dgm:cxn modelId="{B9274BF7-9F11-4AFC-AE58-28D21B79089B}" type="presParOf" srcId="{DFD7C136-3AC5-4C5E-AFE4-ED1AB22C78BB}" destId="{E9DC3B9A-EE28-4A97-8DD9-C100E89E4D35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52C3BA9-3FE9-4377-BE92-58E5E8E155F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06468C0-65B7-4A58-BC79-C28E063A545F}">
      <dgm:prSet/>
      <dgm:spPr/>
      <dgm:t>
        <a:bodyPr/>
        <a:lstStyle/>
        <a:p>
          <a:r>
            <a:rPr lang="en-US"/>
            <a:t>Is this a strategic fit for us?  What is it? </a:t>
          </a:r>
        </a:p>
      </dgm:t>
    </dgm:pt>
    <dgm:pt modelId="{DADF7CE2-ED4F-4BC1-BA29-CAB0D2FD258C}" type="parTrans" cxnId="{C22A9725-4860-4A3E-81CD-AEC42C5AEE4C}">
      <dgm:prSet/>
      <dgm:spPr/>
      <dgm:t>
        <a:bodyPr/>
        <a:lstStyle/>
        <a:p>
          <a:endParaRPr lang="en-US"/>
        </a:p>
      </dgm:t>
    </dgm:pt>
    <dgm:pt modelId="{0F157975-03A5-4F9D-AA0C-1BB18615D977}" type="sibTrans" cxnId="{C22A9725-4860-4A3E-81CD-AEC42C5AEE4C}">
      <dgm:prSet/>
      <dgm:spPr/>
      <dgm:t>
        <a:bodyPr/>
        <a:lstStyle/>
        <a:p>
          <a:endParaRPr lang="en-US"/>
        </a:p>
      </dgm:t>
    </dgm:pt>
    <dgm:pt modelId="{0C7DEA82-CC70-48F0-A460-0B865E182ADC}">
      <dgm:prSet/>
      <dgm:spPr/>
      <dgm:t>
        <a:bodyPr/>
        <a:lstStyle/>
        <a:p>
          <a:r>
            <a:rPr lang="en-US"/>
            <a:t>Therapeutic, diagnostic, platform, IP?</a:t>
          </a:r>
        </a:p>
      </dgm:t>
    </dgm:pt>
    <dgm:pt modelId="{288A6CE5-1A54-4EDB-A1FC-93145B88CD38}" type="parTrans" cxnId="{2A0BED9B-8D7E-481D-92CD-E13645329006}">
      <dgm:prSet/>
      <dgm:spPr/>
      <dgm:t>
        <a:bodyPr/>
        <a:lstStyle/>
        <a:p>
          <a:endParaRPr lang="en-US"/>
        </a:p>
      </dgm:t>
    </dgm:pt>
    <dgm:pt modelId="{3D3593C1-920E-44B8-BD7F-9182C517C719}" type="sibTrans" cxnId="{2A0BED9B-8D7E-481D-92CD-E13645329006}">
      <dgm:prSet/>
      <dgm:spPr/>
      <dgm:t>
        <a:bodyPr/>
        <a:lstStyle/>
        <a:p>
          <a:endParaRPr lang="en-US"/>
        </a:p>
      </dgm:t>
    </dgm:pt>
    <dgm:pt modelId="{F1971B34-2382-4983-9899-29F2CEB7FE17}">
      <dgm:prSet/>
      <dgm:spPr/>
      <dgm:t>
        <a:bodyPr/>
        <a:lstStyle/>
        <a:p>
          <a:r>
            <a:rPr lang="en-US"/>
            <a:t>Disease, stage, mechanism, molecule type, risk profile?</a:t>
          </a:r>
        </a:p>
      </dgm:t>
    </dgm:pt>
    <dgm:pt modelId="{5715F1AB-235A-4C06-87E8-1E7A9F51F156}" type="parTrans" cxnId="{C5BA9E06-BEA0-44FC-8952-3FF74CEEFE40}">
      <dgm:prSet/>
      <dgm:spPr/>
      <dgm:t>
        <a:bodyPr/>
        <a:lstStyle/>
        <a:p>
          <a:endParaRPr lang="en-US"/>
        </a:p>
      </dgm:t>
    </dgm:pt>
    <dgm:pt modelId="{BED1CB95-4BB7-41E1-80C5-211751AA3ECE}" type="sibTrans" cxnId="{C5BA9E06-BEA0-44FC-8952-3FF74CEEFE40}">
      <dgm:prSet/>
      <dgm:spPr/>
      <dgm:t>
        <a:bodyPr/>
        <a:lstStyle/>
        <a:p>
          <a:endParaRPr lang="en-US"/>
        </a:p>
      </dgm:t>
    </dgm:pt>
    <dgm:pt modelId="{2E4EE002-48E6-4718-9E15-5EFB938AD243}">
      <dgm:prSet/>
      <dgm:spPr/>
      <dgm:t>
        <a:bodyPr/>
        <a:lstStyle/>
        <a:p>
          <a:r>
            <a:rPr lang="en-US"/>
            <a:t>Why this one?  How is it differentiated?</a:t>
          </a:r>
        </a:p>
      </dgm:t>
    </dgm:pt>
    <dgm:pt modelId="{148E89D6-3122-4A5C-BF30-37449705B561}" type="parTrans" cxnId="{F38FC93A-1BF6-4FE6-8B21-5F708923AD44}">
      <dgm:prSet/>
      <dgm:spPr/>
      <dgm:t>
        <a:bodyPr/>
        <a:lstStyle/>
        <a:p>
          <a:endParaRPr lang="en-US"/>
        </a:p>
      </dgm:t>
    </dgm:pt>
    <dgm:pt modelId="{4FFEC70D-744E-4BCF-83CA-07CDA47D44E3}" type="sibTrans" cxnId="{F38FC93A-1BF6-4FE6-8B21-5F708923AD44}">
      <dgm:prSet/>
      <dgm:spPr/>
      <dgm:t>
        <a:bodyPr/>
        <a:lstStyle/>
        <a:p>
          <a:endParaRPr lang="en-US"/>
        </a:p>
      </dgm:t>
    </dgm:pt>
    <dgm:pt modelId="{63E1140E-8EE2-4ABF-AC4E-C26130F812A4}">
      <dgm:prSet/>
      <dgm:spPr/>
      <dgm:t>
        <a:bodyPr/>
        <a:lstStyle/>
        <a:p>
          <a:r>
            <a:rPr lang="en-US"/>
            <a:t>[What are the risks and when can they be addressed?]</a:t>
          </a:r>
        </a:p>
      </dgm:t>
    </dgm:pt>
    <dgm:pt modelId="{739722D6-7EF8-4AA9-8144-BCDCE9F1833B}" type="parTrans" cxnId="{41DEA6FC-B7CD-4AFD-9EED-7AB94F5158EE}">
      <dgm:prSet/>
      <dgm:spPr/>
      <dgm:t>
        <a:bodyPr/>
        <a:lstStyle/>
        <a:p>
          <a:endParaRPr lang="en-US"/>
        </a:p>
      </dgm:t>
    </dgm:pt>
    <dgm:pt modelId="{556E8A75-07E8-4B7C-A71B-ACB6D212CF2C}" type="sibTrans" cxnId="{41DEA6FC-B7CD-4AFD-9EED-7AB94F5158EE}">
      <dgm:prSet/>
      <dgm:spPr/>
      <dgm:t>
        <a:bodyPr/>
        <a:lstStyle/>
        <a:p>
          <a:endParaRPr lang="en-US"/>
        </a:p>
      </dgm:t>
    </dgm:pt>
    <dgm:pt modelId="{0DC9F070-1ACE-41CF-8D70-0813CBC40F11}">
      <dgm:prSet/>
      <dgm:spPr/>
      <dgm:t>
        <a:bodyPr/>
        <a:lstStyle/>
        <a:p>
          <a:r>
            <a:rPr lang="en-US"/>
            <a:t>What is the path to revenues?</a:t>
          </a:r>
        </a:p>
      </dgm:t>
    </dgm:pt>
    <dgm:pt modelId="{C165B076-9DDF-49D4-BF92-1D6CC60E2805}" type="parTrans" cxnId="{2E52944F-EE2E-40B9-8977-E6366C42273B}">
      <dgm:prSet/>
      <dgm:spPr/>
      <dgm:t>
        <a:bodyPr/>
        <a:lstStyle/>
        <a:p>
          <a:endParaRPr lang="en-US"/>
        </a:p>
      </dgm:t>
    </dgm:pt>
    <dgm:pt modelId="{1EC06ACB-9226-4158-BE39-EBC033D7E795}" type="sibTrans" cxnId="{2E52944F-EE2E-40B9-8977-E6366C42273B}">
      <dgm:prSet/>
      <dgm:spPr/>
      <dgm:t>
        <a:bodyPr/>
        <a:lstStyle/>
        <a:p>
          <a:endParaRPr lang="en-US"/>
        </a:p>
      </dgm:t>
    </dgm:pt>
    <dgm:pt modelId="{0DB2BFE9-1A03-4768-9379-B3AC3802F75A}" type="pres">
      <dgm:prSet presAssocID="{F52C3BA9-3FE9-4377-BE92-58E5E8E155F3}" presName="root" presStyleCnt="0">
        <dgm:presLayoutVars>
          <dgm:dir/>
          <dgm:resizeHandles val="exact"/>
        </dgm:presLayoutVars>
      </dgm:prSet>
      <dgm:spPr/>
    </dgm:pt>
    <dgm:pt modelId="{0B7BA428-D156-4062-BB31-A81D71D53862}" type="pres">
      <dgm:prSet presAssocID="{C06468C0-65B7-4A58-BC79-C28E063A545F}" presName="compNode" presStyleCnt="0"/>
      <dgm:spPr/>
    </dgm:pt>
    <dgm:pt modelId="{47386490-8A67-4867-82F2-ED4D6C31728D}" type="pres">
      <dgm:prSet presAssocID="{C06468C0-65B7-4A58-BC79-C28E063A545F}" presName="bgRect" presStyleLbl="bgShp" presStyleIdx="0" presStyleCnt="4"/>
      <dgm:spPr/>
    </dgm:pt>
    <dgm:pt modelId="{B1E8030B-8B6E-436E-87D5-0A75845A4625}" type="pres">
      <dgm:prSet presAssocID="{C06468C0-65B7-4A58-BC79-C28E063A545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zzle pieces with solid fill"/>
        </a:ext>
      </dgm:extLst>
    </dgm:pt>
    <dgm:pt modelId="{4D34E889-BC0E-474F-BDF9-34EFE28F8328}" type="pres">
      <dgm:prSet presAssocID="{C06468C0-65B7-4A58-BC79-C28E063A545F}" presName="spaceRect" presStyleCnt="0"/>
      <dgm:spPr/>
    </dgm:pt>
    <dgm:pt modelId="{16CDDE3D-1824-4E67-954C-B5F470A5E9A1}" type="pres">
      <dgm:prSet presAssocID="{C06468C0-65B7-4A58-BC79-C28E063A545F}" presName="parTx" presStyleLbl="revTx" presStyleIdx="0" presStyleCnt="5">
        <dgm:presLayoutVars>
          <dgm:chMax val="0"/>
          <dgm:chPref val="0"/>
        </dgm:presLayoutVars>
      </dgm:prSet>
      <dgm:spPr/>
    </dgm:pt>
    <dgm:pt modelId="{643AB4F0-E2AD-4FCD-A300-85302D0552F3}" type="pres">
      <dgm:prSet presAssocID="{C06468C0-65B7-4A58-BC79-C28E063A545F}" presName="desTx" presStyleLbl="revTx" presStyleIdx="1" presStyleCnt="5">
        <dgm:presLayoutVars/>
      </dgm:prSet>
      <dgm:spPr/>
    </dgm:pt>
    <dgm:pt modelId="{A6B39F8F-49D0-4FF6-B55C-2705FA7D1C38}" type="pres">
      <dgm:prSet presAssocID="{0F157975-03A5-4F9D-AA0C-1BB18615D977}" presName="sibTrans" presStyleCnt="0"/>
      <dgm:spPr/>
    </dgm:pt>
    <dgm:pt modelId="{D2643A8D-3FB2-4AC3-8026-AD1C0245DC66}" type="pres">
      <dgm:prSet presAssocID="{2E4EE002-48E6-4718-9E15-5EFB938AD243}" presName="compNode" presStyleCnt="0"/>
      <dgm:spPr/>
    </dgm:pt>
    <dgm:pt modelId="{9B2486CA-5B23-4C38-95B5-27929C5B178F}" type="pres">
      <dgm:prSet presAssocID="{2E4EE002-48E6-4718-9E15-5EFB938AD243}" presName="bgRect" presStyleLbl="bgShp" presStyleIdx="1" presStyleCnt="4"/>
      <dgm:spPr/>
    </dgm:pt>
    <dgm:pt modelId="{EF311A69-D6A5-443C-A5A3-E14585621DAF}" type="pres">
      <dgm:prSet presAssocID="{2E4EE002-48E6-4718-9E15-5EFB938AD24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arkler with solid fill"/>
        </a:ext>
      </dgm:extLst>
    </dgm:pt>
    <dgm:pt modelId="{436AF3D6-37A4-4CD1-812F-5380D062DAEA}" type="pres">
      <dgm:prSet presAssocID="{2E4EE002-48E6-4718-9E15-5EFB938AD243}" presName="spaceRect" presStyleCnt="0"/>
      <dgm:spPr/>
    </dgm:pt>
    <dgm:pt modelId="{4E68C819-5468-438A-9891-427F29A74948}" type="pres">
      <dgm:prSet presAssocID="{2E4EE002-48E6-4718-9E15-5EFB938AD243}" presName="parTx" presStyleLbl="revTx" presStyleIdx="2" presStyleCnt="5">
        <dgm:presLayoutVars>
          <dgm:chMax val="0"/>
          <dgm:chPref val="0"/>
        </dgm:presLayoutVars>
      </dgm:prSet>
      <dgm:spPr/>
    </dgm:pt>
    <dgm:pt modelId="{FD9B37C0-D969-4261-88F7-0518FC2EE4E2}" type="pres">
      <dgm:prSet presAssocID="{4FFEC70D-744E-4BCF-83CA-07CDA47D44E3}" presName="sibTrans" presStyleCnt="0"/>
      <dgm:spPr/>
    </dgm:pt>
    <dgm:pt modelId="{F45C0F55-12CB-407A-ADF1-E9E2AF78FF52}" type="pres">
      <dgm:prSet presAssocID="{63E1140E-8EE2-4ABF-AC4E-C26130F812A4}" presName="compNode" presStyleCnt="0"/>
      <dgm:spPr/>
    </dgm:pt>
    <dgm:pt modelId="{74930E70-07C7-4AB9-B3FD-DDCD4B0052E5}" type="pres">
      <dgm:prSet presAssocID="{63E1140E-8EE2-4ABF-AC4E-C26130F812A4}" presName="bgRect" presStyleLbl="bgShp" presStyleIdx="2" presStyleCnt="4"/>
      <dgm:spPr/>
    </dgm:pt>
    <dgm:pt modelId="{969FBB57-6999-4973-AD38-B1D4B5BD93A2}" type="pres">
      <dgm:prSet presAssocID="{63E1140E-8EE2-4ABF-AC4E-C26130F812A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 with solid fill"/>
        </a:ext>
      </dgm:extLst>
    </dgm:pt>
    <dgm:pt modelId="{E6AB78C2-14D0-4A90-868B-17101DE691A3}" type="pres">
      <dgm:prSet presAssocID="{63E1140E-8EE2-4ABF-AC4E-C26130F812A4}" presName="spaceRect" presStyleCnt="0"/>
      <dgm:spPr/>
    </dgm:pt>
    <dgm:pt modelId="{4774362A-CFFB-4B4B-B50B-667D00570636}" type="pres">
      <dgm:prSet presAssocID="{63E1140E-8EE2-4ABF-AC4E-C26130F812A4}" presName="parTx" presStyleLbl="revTx" presStyleIdx="3" presStyleCnt="5">
        <dgm:presLayoutVars>
          <dgm:chMax val="0"/>
          <dgm:chPref val="0"/>
        </dgm:presLayoutVars>
      </dgm:prSet>
      <dgm:spPr/>
    </dgm:pt>
    <dgm:pt modelId="{54D52F71-529B-4CE3-B1FC-11114BA5914E}" type="pres">
      <dgm:prSet presAssocID="{556E8A75-07E8-4B7C-A71B-ACB6D212CF2C}" presName="sibTrans" presStyleCnt="0"/>
      <dgm:spPr/>
    </dgm:pt>
    <dgm:pt modelId="{4DB8E054-19F2-4B75-9523-A96066C06226}" type="pres">
      <dgm:prSet presAssocID="{0DC9F070-1ACE-41CF-8D70-0813CBC40F11}" presName="compNode" presStyleCnt="0"/>
      <dgm:spPr/>
    </dgm:pt>
    <dgm:pt modelId="{41D8DDC7-E09E-40E6-A758-0865328E4AB7}" type="pres">
      <dgm:prSet presAssocID="{0DC9F070-1ACE-41CF-8D70-0813CBC40F11}" presName="bgRect" presStyleLbl="bgShp" presStyleIdx="3" presStyleCnt="4"/>
      <dgm:spPr/>
    </dgm:pt>
    <dgm:pt modelId="{32FDD438-0793-4FA0-A7E9-89EEE6B0002A}" type="pres">
      <dgm:prSet presAssocID="{0DC9F070-1ACE-41CF-8D70-0813CBC40F1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ute (Two Pins With A Path) with solid fill"/>
        </a:ext>
      </dgm:extLst>
    </dgm:pt>
    <dgm:pt modelId="{98FFF92E-5EBD-42C5-9DA0-0A6086475A43}" type="pres">
      <dgm:prSet presAssocID="{0DC9F070-1ACE-41CF-8D70-0813CBC40F11}" presName="spaceRect" presStyleCnt="0"/>
      <dgm:spPr/>
    </dgm:pt>
    <dgm:pt modelId="{CD4B99DF-70A8-4483-97A3-BF91AA74A94F}" type="pres">
      <dgm:prSet presAssocID="{0DC9F070-1ACE-41CF-8D70-0813CBC40F11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5BA9E06-BEA0-44FC-8952-3FF74CEEFE40}" srcId="{C06468C0-65B7-4A58-BC79-C28E063A545F}" destId="{F1971B34-2382-4983-9899-29F2CEB7FE17}" srcOrd="1" destOrd="0" parTransId="{5715F1AB-235A-4C06-87E8-1E7A9F51F156}" sibTransId="{BED1CB95-4BB7-41E1-80C5-211751AA3ECE}"/>
    <dgm:cxn modelId="{C22A9725-4860-4A3E-81CD-AEC42C5AEE4C}" srcId="{F52C3BA9-3FE9-4377-BE92-58E5E8E155F3}" destId="{C06468C0-65B7-4A58-BC79-C28E063A545F}" srcOrd="0" destOrd="0" parTransId="{DADF7CE2-ED4F-4BC1-BA29-CAB0D2FD258C}" sibTransId="{0F157975-03A5-4F9D-AA0C-1BB18615D977}"/>
    <dgm:cxn modelId="{2EB71537-54E8-4731-8275-6ADB303DEC28}" type="presOf" srcId="{63E1140E-8EE2-4ABF-AC4E-C26130F812A4}" destId="{4774362A-CFFB-4B4B-B50B-667D00570636}" srcOrd="0" destOrd="0" presId="urn:microsoft.com/office/officeart/2018/2/layout/IconVerticalSolidList"/>
    <dgm:cxn modelId="{F38FC93A-1BF6-4FE6-8B21-5F708923AD44}" srcId="{F52C3BA9-3FE9-4377-BE92-58E5E8E155F3}" destId="{2E4EE002-48E6-4718-9E15-5EFB938AD243}" srcOrd="1" destOrd="0" parTransId="{148E89D6-3122-4A5C-BF30-37449705B561}" sibTransId="{4FFEC70D-744E-4BCF-83CA-07CDA47D44E3}"/>
    <dgm:cxn modelId="{800F713F-6BE9-4431-A6CE-4DBD5C862CDE}" type="presOf" srcId="{0DC9F070-1ACE-41CF-8D70-0813CBC40F11}" destId="{CD4B99DF-70A8-4483-97A3-BF91AA74A94F}" srcOrd="0" destOrd="0" presId="urn:microsoft.com/office/officeart/2018/2/layout/IconVerticalSolidList"/>
    <dgm:cxn modelId="{AD5F066A-9DC7-447E-9C66-8C169D9271F9}" type="presOf" srcId="{2E4EE002-48E6-4718-9E15-5EFB938AD243}" destId="{4E68C819-5468-438A-9891-427F29A74948}" srcOrd="0" destOrd="0" presId="urn:microsoft.com/office/officeart/2018/2/layout/IconVerticalSolidList"/>
    <dgm:cxn modelId="{61CEB74B-BB0D-475C-9B8A-3A81D920AD95}" type="presOf" srcId="{F1971B34-2382-4983-9899-29F2CEB7FE17}" destId="{643AB4F0-E2AD-4FCD-A300-85302D0552F3}" srcOrd="0" destOrd="1" presId="urn:microsoft.com/office/officeart/2018/2/layout/IconVerticalSolidList"/>
    <dgm:cxn modelId="{9E40674C-2AD7-452A-97A9-A3329747F101}" type="presOf" srcId="{C06468C0-65B7-4A58-BC79-C28E063A545F}" destId="{16CDDE3D-1824-4E67-954C-B5F470A5E9A1}" srcOrd="0" destOrd="0" presId="urn:microsoft.com/office/officeart/2018/2/layout/IconVerticalSolidList"/>
    <dgm:cxn modelId="{2E52944F-EE2E-40B9-8977-E6366C42273B}" srcId="{F52C3BA9-3FE9-4377-BE92-58E5E8E155F3}" destId="{0DC9F070-1ACE-41CF-8D70-0813CBC40F11}" srcOrd="3" destOrd="0" parTransId="{C165B076-9DDF-49D4-BF92-1D6CC60E2805}" sibTransId="{1EC06ACB-9226-4158-BE39-EBC033D7E795}"/>
    <dgm:cxn modelId="{2A0BED9B-8D7E-481D-92CD-E13645329006}" srcId="{C06468C0-65B7-4A58-BC79-C28E063A545F}" destId="{0C7DEA82-CC70-48F0-A460-0B865E182ADC}" srcOrd="0" destOrd="0" parTransId="{288A6CE5-1A54-4EDB-A1FC-93145B88CD38}" sibTransId="{3D3593C1-920E-44B8-BD7F-9182C517C719}"/>
    <dgm:cxn modelId="{C05D8BA5-3662-44D4-B8C8-4160238BE5CC}" type="presOf" srcId="{0C7DEA82-CC70-48F0-A460-0B865E182ADC}" destId="{643AB4F0-E2AD-4FCD-A300-85302D0552F3}" srcOrd="0" destOrd="0" presId="urn:microsoft.com/office/officeart/2018/2/layout/IconVerticalSolidList"/>
    <dgm:cxn modelId="{D8A6DCBB-4DDA-432D-8217-6058AE1AD47A}" type="presOf" srcId="{F52C3BA9-3FE9-4377-BE92-58E5E8E155F3}" destId="{0DB2BFE9-1A03-4768-9379-B3AC3802F75A}" srcOrd="0" destOrd="0" presId="urn:microsoft.com/office/officeart/2018/2/layout/IconVerticalSolidList"/>
    <dgm:cxn modelId="{41DEA6FC-B7CD-4AFD-9EED-7AB94F5158EE}" srcId="{F52C3BA9-3FE9-4377-BE92-58E5E8E155F3}" destId="{63E1140E-8EE2-4ABF-AC4E-C26130F812A4}" srcOrd="2" destOrd="0" parTransId="{739722D6-7EF8-4AA9-8144-BCDCE9F1833B}" sibTransId="{556E8A75-07E8-4B7C-A71B-ACB6D212CF2C}"/>
    <dgm:cxn modelId="{AEC644BC-8592-4A2D-86C6-8FA4A560CE63}" type="presParOf" srcId="{0DB2BFE9-1A03-4768-9379-B3AC3802F75A}" destId="{0B7BA428-D156-4062-BB31-A81D71D53862}" srcOrd="0" destOrd="0" presId="urn:microsoft.com/office/officeart/2018/2/layout/IconVerticalSolidList"/>
    <dgm:cxn modelId="{8BA89CF6-00A8-4EFF-A3A5-AA386AD0663E}" type="presParOf" srcId="{0B7BA428-D156-4062-BB31-A81D71D53862}" destId="{47386490-8A67-4867-82F2-ED4D6C31728D}" srcOrd="0" destOrd="0" presId="urn:microsoft.com/office/officeart/2018/2/layout/IconVerticalSolidList"/>
    <dgm:cxn modelId="{11B6AB9D-B420-42ED-8C52-C31F385A2947}" type="presParOf" srcId="{0B7BA428-D156-4062-BB31-A81D71D53862}" destId="{B1E8030B-8B6E-436E-87D5-0A75845A4625}" srcOrd="1" destOrd="0" presId="urn:microsoft.com/office/officeart/2018/2/layout/IconVerticalSolidList"/>
    <dgm:cxn modelId="{EFAA2BBC-FE45-4CE4-AED4-21D4B1756DC4}" type="presParOf" srcId="{0B7BA428-D156-4062-BB31-A81D71D53862}" destId="{4D34E889-BC0E-474F-BDF9-34EFE28F8328}" srcOrd="2" destOrd="0" presId="urn:microsoft.com/office/officeart/2018/2/layout/IconVerticalSolidList"/>
    <dgm:cxn modelId="{A15CE34E-47A5-43EF-8464-1355D5D6EF26}" type="presParOf" srcId="{0B7BA428-D156-4062-BB31-A81D71D53862}" destId="{16CDDE3D-1824-4E67-954C-B5F470A5E9A1}" srcOrd="3" destOrd="0" presId="urn:microsoft.com/office/officeart/2018/2/layout/IconVerticalSolidList"/>
    <dgm:cxn modelId="{6D7ACDAF-CB8A-4D9C-AC3B-DF0FAD58049B}" type="presParOf" srcId="{0B7BA428-D156-4062-BB31-A81D71D53862}" destId="{643AB4F0-E2AD-4FCD-A300-85302D0552F3}" srcOrd="4" destOrd="0" presId="urn:microsoft.com/office/officeart/2018/2/layout/IconVerticalSolidList"/>
    <dgm:cxn modelId="{84EA0FCA-41B5-4294-88B6-A6D956BAD960}" type="presParOf" srcId="{0DB2BFE9-1A03-4768-9379-B3AC3802F75A}" destId="{A6B39F8F-49D0-4FF6-B55C-2705FA7D1C38}" srcOrd="1" destOrd="0" presId="urn:microsoft.com/office/officeart/2018/2/layout/IconVerticalSolidList"/>
    <dgm:cxn modelId="{D949DCDF-A420-4A74-B3B6-1DE163D21FDB}" type="presParOf" srcId="{0DB2BFE9-1A03-4768-9379-B3AC3802F75A}" destId="{D2643A8D-3FB2-4AC3-8026-AD1C0245DC66}" srcOrd="2" destOrd="0" presId="urn:microsoft.com/office/officeart/2018/2/layout/IconVerticalSolidList"/>
    <dgm:cxn modelId="{7E7C409F-C633-46A2-840F-B04D638FFA0C}" type="presParOf" srcId="{D2643A8D-3FB2-4AC3-8026-AD1C0245DC66}" destId="{9B2486CA-5B23-4C38-95B5-27929C5B178F}" srcOrd="0" destOrd="0" presId="urn:microsoft.com/office/officeart/2018/2/layout/IconVerticalSolidList"/>
    <dgm:cxn modelId="{E647FCA4-044B-425E-8298-6C03B7FEE4FA}" type="presParOf" srcId="{D2643A8D-3FB2-4AC3-8026-AD1C0245DC66}" destId="{EF311A69-D6A5-443C-A5A3-E14585621DAF}" srcOrd="1" destOrd="0" presId="urn:microsoft.com/office/officeart/2018/2/layout/IconVerticalSolidList"/>
    <dgm:cxn modelId="{F6C0FD84-E24C-4FB4-811F-8F1026DF531E}" type="presParOf" srcId="{D2643A8D-3FB2-4AC3-8026-AD1C0245DC66}" destId="{436AF3D6-37A4-4CD1-812F-5380D062DAEA}" srcOrd="2" destOrd="0" presId="urn:microsoft.com/office/officeart/2018/2/layout/IconVerticalSolidList"/>
    <dgm:cxn modelId="{F7D6C182-B9C0-48CD-9055-F06E6F320E6D}" type="presParOf" srcId="{D2643A8D-3FB2-4AC3-8026-AD1C0245DC66}" destId="{4E68C819-5468-438A-9891-427F29A74948}" srcOrd="3" destOrd="0" presId="urn:microsoft.com/office/officeart/2018/2/layout/IconVerticalSolidList"/>
    <dgm:cxn modelId="{4D17AC16-D7AB-4E85-B5EF-5A34D5E13584}" type="presParOf" srcId="{0DB2BFE9-1A03-4768-9379-B3AC3802F75A}" destId="{FD9B37C0-D969-4261-88F7-0518FC2EE4E2}" srcOrd="3" destOrd="0" presId="urn:microsoft.com/office/officeart/2018/2/layout/IconVerticalSolidList"/>
    <dgm:cxn modelId="{75948DCA-E618-4D18-A823-1396F1443C35}" type="presParOf" srcId="{0DB2BFE9-1A03-4768-9379-B3AC3802F75A}" destId="{F45C0F55-12CB-407A-ADF1-E9E2AF78FF52}" srcOrd="4" destOrd="0" presId="urn:microsoft.com/office/officeart/2018/2/layout/IconVerticalSolidList"/>
    <dgm:cxn modelId="{CECA77AB-9361-4E02-9D49-11EC41C77E7A}" type="presParOf" srcId="{F45C0F55-12CB-407A-ADF1-E9E2AF78FF52}" destId="{74930E70-07C7-4AB9-B3FD-DDCD4B0052E5}" srcOrd="0" destOrd="0" presId="urn:microsoft.com/office/officeart/2018/2/layout/IconVerticalSolidList"/>
    <dgm:cxn modelId="{A8D2430F-69C5-4E24-B138-1729C57023A3}" type="presParOf" srcId="{F45C0F55-12CB-407A-ADF1-E9E2AF78FF52}" destId="{969FBB57-6999-4973-AD38-B1D4B5BD93A2}" srcOrd="1" destOrd="0" presId="urn:microsoft.com/office/officeart/2018/2/layout/IconVerticalSolidList"/>
    <dgm:cxn modelId="{D783672E-E11D-4097-A84E-050193866AD8}" type="presParOf" srcId="{F45C0F55-12CB-407A-ADF1-E9E2AF78FF52}" destId="{E6AB78C2-14D0-4A90-868B-17101DE691A3}" srcOrd="2" destOrd="0" presId="urn:microsoft.com/office/officeart/2018/2/layout/IconVerticalSolidList"/>
    <dgm:cxn modelId="{583BBC66-306A-4539-927E-EEA4375CE4BC}" type="presParOf" srcId="{F45C0F55-12CB-407A-ADF1-E9E2AF78FF52}" destId="{4774362A-CFFB-4B4B-B50B-667D00570636}" srcOrd="3" destOrd="0" presId="urn:microsoft.com/office/officeart/2018/2/layout/IconVerticalSolidList"/>
    <dgm:cxn modelId="{70C9BF9C-8202-47EA-9828-6095E4B1A06D}" type="presParOf" srcId="{0DB2BFE9-1A03-4768-9379-B3AC3802F75A}" destId="{54D52F71-529B-4CE3-B1FC-11114BA5914E}" srcOrd="5" destOrd="0" presId="urn:microsoft.com/office/officeart/2018/2/layout/IconVerticalSolidList"/>
    <dgm:cxn modelId="{0D55DD4D-767F-4566-8F1E-6E2D6B3E5321}" type="presParOf" srcId="{0DB2BFE9-1A03-4768-9379-B3AC3802F75A}" destId="{4DB8E054-19F2-4B75-9523-A96066C06226}" srcOrd="6" destOrd="0" presId="urn:microsoft.com/office/officeart/2018/2/layout/IconVerticalSolidList"/>
    <dgm:cxn modelId="{0260D468-B338-4131-BEA6-3FD054B1BA6E}" type="presParOf" srcId="{4DB8E054-19F2-4B75-9523-A96066C06226}" destId="{41D8DDC7-E09E-40E6-A758-0865328E4AB7}" srcOrd="0" destOrd="0" presId="urn:microsoft.com/office/officeart/2018/2/layout/IconVerticalSolidList"/>
    <dgm:cxn modelId="{6FA30B0B-96DF-4E2F-9CA7-B1DB4DA10120}" type="presParOf" srcId="{4DB8E054-19F2-4B75-9523-A96066C06226}" destId="{32FDD438-0793-4FA0-A7E9-89EEE6B0002A}" srcOrd="1" destOrd="0" presId="urn:microsoft.com/office/officeart/2018/2/layout/IconVerticalSolidList"/>
    <dgm:cxn modelId="{4E1366EA-1E87-43E4-A8ED-49E951D8422B}" type="presParOf" srcId="{4DB8E054-19F2-4B75-9523-A96066C06226}" destId="{98FFF92E-5EBD-42C5-9DA0-0A6086475A43}" srcOrd="2" destOrd="0" presId="urn:microsoft.com/office/officeart/2018/2/layout/IconVerticalSolidList"/>
    <dgm:cxn modelId="{497E2686-B1DE-4663-B263-D2641CC92E24}" type="presParOf" srcId="{4DB8E054-19F2-4B75-9523-A96066C06226}" destId="{CD4B99DF-70A8-4483-97A3-BF91AA74A9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470598-016F-4138-B614-DD5B43402001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2B8BA52-D345-4764-9FA4-3A4D1ED71DBF}">
      <dgm:prSet/>
      <dgm:spPr/>
      <dgm:t>
        <a:bodyPr/>
        <a:lstStyle/>
        <a:p>
          <a:r>
            <a:rPr lang="en-US" b="1" dirty="0"/>
            <a:t>Invite</a:t>
          </a:r>
          <a:r>
            <a:rPr lang="en-US" dirty="0"/>
            <a:t> – an elevator pitch</a:t>
          </a:r>
        </a:p>
      </dgm:t>
    </dgm:pt>
    <dgm:pt modelId="{B2DAC205-FA34-493D-9631-3C08C7B4D0ED}" type="parTrans" cxnId="{E01513DC-D74E-46B3-8BC6-1675193ECBF0}">
      <dgm:prSet/>
      <dgm:spPr/>
      <dgm:t>
        <a:bodyPr/>
        <a:lstStyle/>
        <a:p>
          <a:endParaRPr lang="en-US"/>
        </a:p>
      </dgm:t>
    </dgm:pt>
    <dgm:pt modelId="{BDDEDFCE-6AB2-4FD7-86DA-8B848EBF229A}" type="sibTrans" cxnId="{E01513DC-D74E-46B3-8BC6-1675193ECBF0}">
      <dgm:prSet/>
      <dgm:spPr/>
      <dgm:t>
        <a:bodyPr/>
        <a:lstStyle/>
        <a:p>
          <a:endParaRPr lang="en-US"/>
        </a:p>
      </dgm:t>
    </dgm:pt>
    <dgm:pt modelId="{C764C1D0-2FAA-49A4-98BC-912EB7636C29}">
      <dgm:prSet/>
      <dgm:spPr/>
      <dgm:t>
        <a:bodyPr/>
        <a:lstStyle/>
        <a:p>
          <a:r>
            <a:rPr lang="en-US" b="1" dirty="0"/>
            <a:t>Posting</a:t>
          </a:r>
          <a:r>
            <a:rPr lang="en-US" dirty="0"/>
            <a:t> – a one pager</a:t>
          </a:r>
        </a:p>
      </dgm:t>
    </dgm:pt>
    <dgm:pt modelId="{442509F7-B617-48F5-BAA7-8624653FE091}" type="parTrans" cxnId="{7FB91ACC-E09B-4A48-A297-084CDB5B069C}">
      <dgm:prSet/>
      <dgm:spPr/>
      <dgm:t>
        <a:bodyPr/>
        <a:lstStyle/>
        <a:p>
          <a:endParaRPr lang="en-US"/>
        </a:p>
      </dgm:t>
    </dgm:pt>
    <dgm:pt modelId="{F1DDBFF1-3762-40D5-8D1D-A39D8E941A6D}" type="sibTrans" cxnId="{7FB91ACC-E09B-4A48-A297-084CDB5B069C}">
      <dgm:prSet/>
      <dgm:spPr/>
      <dgm:t>
        <a:bodyPr/>
        <a:lstStyle/>
        <a:p>
          <a:endParaRPr lang="en-US"/>
        </a:p>
      </dgm:t>
    </dgm:pt>
    <dgm:pt modelId="{86D74B25-34FB-422D-95B2-87EBCCE08DD3}">
      <dgm:prSet/>
      <dgm:spPr/>
      <dgm:t>
        <a:bodyPr/>
        <a:lstStyle/>
        <a:p>
          <a:r>
            <a:rPr lang="en-US" b="1" dirty="0"/>
            <a:t>Non-con deck </a:t>
          </a:r>
        </a:p>
        <a:p>
          <a:r>
            <a:rPr lang="en-US" dirty="0"/>
            <a:t>#1 tool</a:t>
          </a:r>
        </a:p>
      </dgm:t>
    </dgm:pt>
    <dgm:pt modelId="{2554B8BB-B7F6-489D-BF76-8C35F2573A9A}" type="parTrans" cxnId="{1711694E-AFE3-4886-9CF9-0D30C4C4FEE5}">
      <dgm:prSet/>
      <dgm:spPr/>
      <dgm:t>
        <a:bodyPr/>
        <a:lstStyle/>
        <a:p>
          <a:endParaRPr lang="en-US"/>
        </a:p>
      </dgm:t>
    </dgm:pt>
    <dgm:pt modelId="{56223172-7AC7-4A73-A632-13B743995D5C}" type="sibTrans" cxnId="{1711694E-AFE3-4886-9CF9-0D30C4C4FEE5}">
      <dgm:prSet/>
      <dgm:spPr/>
      <dgm:t>
        <a:bodyPr/>
        <a:lstStyle/>
        <a:p>
          <a:endParaRPr lang="en-US"/>
        </a:p>
      </dgm:t>
    </dgm:pt>
    <dgm:pt modelId="{BC714729-6D22-42B4-84AF-0B3486D7B675}">
      <dgm:prSet/>
      <dgm:spPr/>
      <dgm:t>
        <a:bodyPr/>
        <a:lstStyle/>
        <a:p>
          <a:r>
            <a:rPr lang="en-US" b="1" dirty="0"/>
            <a:t>Confidential deck</a:t>
          </a:r>
        </a:p>
        <a:p>
          <a:r>
            <a:rPr lang="en-US" dirty="0"/>
            <a:t>Deeper</a:t>
          </a:r>
        </a:p>
      </dgm:t>
    </dgm:pt>
    <dgm:pt modelId="{7DE07EB3-B1D3-4CFA-9E01-99E7CF265557}" type="parTrans" cxnId="{5CC885F2-828A-4669-A11A-DA6BD50EB6F1}">
      <dgm:prSet/>
      <dgm:spPr/>
      <dgm:t>
        <a:bodyPr/>
        <a:lstStyle/>
        <a:p>
          <a:endParaRPr lang="en-US"/>
        </a:p>
      </dgm:t>
    </dgm:pt>
    <dgm:pt modelId="{3209B1FA-860B-4344-BBCA-82F384615D87}" type="sibTrans" cxnId="{5CC885F2-828A-4669-A11A-DA6BD50EB6F1}">
      <dgm:prSet/>
      <dgm:spPr/>
      <dgm:t>
        <a:bodyPr/>
        <a:lstStyle/>
        <a:p>
          <a:endParaRPr lang="en-US"/>
        </a:p>
      </dgm:t>
    </dgm:pt>
    <dgm:pt modelId="{8E931FF4-7DA5-41D2-B629-B42818033EA6}" type="pres">
      <dgm:prSet presAssocID="{7B470598-016F-4138-B614-DD5B43402001}" presName="matrix" presStyleCnt="0">
        <dgm:presLayoutVars>
          <dgm:chMax val="1"/>
          <dgm:dir/>
          <dgm:resizeHandles val="exact"/>
        </dgm:presLayoutVars>
      </dgm:prSet>
      <dgm:spPr/>
    </dgm:pt>
    <dgm:pt modelId="{93273983-8DCA-4C85-B185-F66406057E2C}" type="pres">
      <dgm:prSet presAssocID="{7B470598-016F-4138-B614-DD5B43402001}" presName="diamond" presStyleLbl="bgShp" presStyleIdx="0" presStyleCnt="1"/>
      <dgm:spPr/>
    </dgm:pt>
    <dgm:pt modelId="{D3D06425-3CA6-49CF-B611-292039222F09}" type="pres">
      <dgm:prSet presAssocID="{7B470598-016F-4138-B614-DD5B43402001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2AFE170-B97A-4120-AED6-639C64E97633}" type="pres">
      <dgm:prSet presAssocID="{7B470598-016F-4138-B614-DD5B43402001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F4082B8-4B1D-4001-B7E3-38338B662914}" type="pres">
      <dgm:prSet presAssocID="{7B470598-016F-4138-B614-DD5B43402001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76AD144-E124-434B-8A80-79363CB9A4B8}" type="pres">
      <dgm:prSet presAssocID="{7B470598-016F-4138-B614-DD5B43402001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4CDA05C-B9FE-4E15-AE3D-EA6C3C8D9EFA}" type="presOf" srcId="{BC714729-6D22-42B4-84AF-0B3486D7B675}" destId="{C76AD144-E124-434B-8A80-79363CB9A4B8}" srcOrd="0" destOrd="0" presId="urn:microsoft.com/office/officeart/2005/8/layout/matrix3"/>
    <dgm:cxn modelId="{5D3BFE4B-0D17-4E34-82B7-CAA25F45C9C2}" type="presOf" srcId="{32B8BA52-D345-4764-9FA4-3A4D1ED71DBF}" destId="{D3D06425-3CA6-49CF-B611-292039222F09}" srcOrd="0" destOrd="0" presId="urn:microsoft.com/office/officeart/2005/8/layout/matrix3"/>
    <dgm:cxn modelId="{1711694E-AFE3-4886-9CF9-0D30C4C4FEE5}" srcId="{7B470598-016F-4138-B614-DD5B43402001}" destId="{86D74B25-34FB-422D-95B2-87EBCCE08DD3}" srcOrd="2" destOrd="0" parTransId="{2554B8BB-B7F6-489D-BF76-8C35F2573A9A}" sibTransId="{56223172-7AC7-4A73-A632-13B743995D5C}"/>
    <dgm:cxn modelId="{C6458788-B236-42CC-8754-AF66A20F1D01}" type="presOf" srcId="{7B470598-016F-4138-B614-DD5B43402001}" destId="{8E931FF4-7DA5-41D2-B629-B42818033EA6}" srcOrd="0" destOrd="0" presId="urn:microsoft.com/office/officeart/2005/8/layout/matrix3"/>
    <dgm:cxn modelId="{7FB91ACC-E09B-4A48-A297-084CDB5B069C}" srcId="{7B470598-016F-4138-B614-DD5B43402001}" destId="{C764C1D0-2FAA-49A4-98BC-912EB7636C29}" srcOrd="1" destOrd="0" parTransId="{442509F7-B617-48F5-BAA7-8624653FE091}" sibTransId="{F1DDBFF1-3762-40D5-8D1D-A39D8E941A6D}"/>
    <dgm:cxn modelId="{0D40FFD2-60B1-4514-9209-F5F91009B869}" type="presOf" srcId="{86D74B25-34FB-422D-95B2-87EBCCE08DD3}" destId="{2F4082B8-4B1D-4001-B7E3-38338B662914}" srcOrd="0" destOrd="0" presId="urn:microsoft.com/office/officeart/2005/8/layout/matrix3"/>
    <dgm:cxn modelId="{E01513DC-D74E-46B3-8BC6-1675193ECBF0}" srcId="{7B470598-016F-4138-B614-DD5B43402001}" destId="{32B8BA52-D345-4764-9FA4-3A4D1ED71DBF}" srcOrd="0" destOrd="0" parTransId="{B2DAC205-FA34-493D-9631-3C08C7B4D0ED}" sibTransId="{BDDEDFCE-6AB2-4FD7-86DA-8B848EBF229A}"/>
    <dgm:cxn modelId="{87670EE3-457E-4D54-BDAB-EEB539B2C7D6}" type="presOf" srcId="{C764C1D0-2FAA-49A4-98BC-912EB7636C29}" destId="{A2AFE170-B97A-4120-AED6-639C64E97633}" srcOrd="0" destOrd="0" presId="urn:microsoft.com/office/officeart/2005/8/layout/matrix3"/>
    <dgm:cxn modelId="{5CC885F2-828A-4669-A11A-DA6BD50EB6F1}" srcId="{7B470598-016F-4138-B614-DD5B43402001}" destId="{BC714729-6D22-42B4-84AF-0B3486D7B675}" srcOrd="3" destOrd="0" parTransId="{7DE07EB3-B1D3-4CFA-9E01-99E7CF265557}" sibTransId="{3209B1FA-860B-4344-BBCA-82F384615D87}"/>
    <dgm:cxn modelId="{A74FAABB-FE69-453E-B958-B023F57B9CAB}" type="presParOf" srcId="{8E931FF4-7DA5-41D2-B629-B42818033EA6}" destId="{93273983-8DCA-4C85-B185-F66406057E2C}" srcOrd="0" destOrd="0" presId="urn:microsoft.com/office/officeart/2005/8/layout/matrix3"/>
    <dgm:cxn modelId="{A7E8B362-3EDF-4918-B58C-485652DEB83E}" type="presParOf" srcId="{8E931FF4-7DA5-41D2-B629-B42818033EA6}" destId="{D3D06425-3CA6-49CF-B611-292039222F09}" srcOrd="1" destOrd="0" presId="urn:microsoft.com/office/officeart/2005/8/layout/matrix3"/>
    <dgm:cxn modelId="{48440E01-9850-4ADB-8120-6723FEE13EA2}" type="presParOf" srcId="{8E931FF4-7DA5-41D2-B629-B42818033EA6}" destId="{A2AFE170-B97A-4120-AED6-639C64E97633}" srcOrd="2" destOrd="0" presId="urn:microsoft.com/office/officeart/2005/8/layout/matrix3"/>
    <dgm:cxn modelId="{7E0A6A74-1DB6-41C8-B595-01EF4E514ED8}" type="presParOf" srcId="{8E931FF4-7DA5-41D2-B629-B42818033EA6}" destId="{2F4082B8-4B1D-4001-B7E3-38338B662914}" srcOrd="3" destOrd="0" presId="urn:microsoft.com/office/officeart/2005/8/layout/matrix3"/>
    <dgm:cxn modelId="{F6E65606-44AD-486A-B15A-C325B5A1E684}" type="presParOf" srcId="{8E931FF4-7DA5-41D2-B629-B42818033EA6}" destId="{C76AD144-E124-434B-8A80-79363CB9A4B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5EA5D5C-051D-4E4A-97CD-2413952FDE6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1C34DC8-9E4E-40EA-B053-2C89737C2D2E}">
      <dgm:prSet/>
      <dgm:spPr/>
      <dgm:t>
        <a:bodyPr/>
        <a:lstStyle/>
        <a:p>
          <a:r>
            <a:rPr lang="en-US"/>
            <a:t>Aim= get a meeting</a:t>
          </a:r>
        </a:p>
      </dgm:t>
    </dgm:pt>
    <dgm:pt modelId="{97834E59-AB14-445E-BA81-F948C59C8181}" type="parTrans" cxnId="{5E683B3E-2CB3-4E98-9644-D3C7647E59D3}">
      <dgm:prSet/>
      <dgm:spPr/>
      <dgm:t>
        <a:bodyPr/>
        <a:lstStyle/>
        <a:p>
          <a:endParaRPr lang="en-US"/>
        </a:p>
      </dgm:t>
    </dgm:pt>
    <dgm:pt modelId="{4B30BC96-BA84-4711-B198-87759A9EAD5A}" type="sibTrans" cxnId="{5E683B3E-2CB3-4E98-9644-D3C7647E59D3}">
      <dgm:prSet/>
      <dgm:spPr/>
      <dgm:t>
        <a:bodyPr/>
        <a:lstStyle/>
        <a:p>
          <a:endParaRPr lang="en-US"/>
        </a:p>
      </dgm:t>
    </dgm:pt>
    <dgm:pt modelId="{3B90AC05-83DD-48BC-B8BC-C15394F33A80}">
      <dgm:prSet/>
      <dgm:spPr/>
      <dgm:t>
        <a:bodyPr/>
        <a:lstStyle/>
        <a:p>
          <a:r>
            <a:rPr lang="en-US"/>
            <a:t>Title- What is it?  Can they judge its strategic fit?</a:t>
          </a:r>
        </a:p>
      </dgm:t>
    </dgm:pt>
    <dgm:pt modelId="{8EC77426-C5D7-4582-AF55-A9B83561998B}" type="parTrans" cxnId="{9619A231-9BD4-4ED3-8FD1-736147DB46B7}">
      <dgm:prSet/>
      <dgm:spPr/>
      <dgm:t>
        <a:bodyPr/>
        <a:lstStyle/>
        <a:p>
          <a:endParaRPr lang="en-US"/>
        </a:p>
      </dgm:t>
    </dgm:pt>
    <dgm:pt modelId="{003436C7-5973-4FF7-AB99-531067CCB28D}" type="sibTrans" cxnId="{9619A231-9BD4-4ED3-8FD1-736147DB46B7}">
      <dgm:prSet/>
      <dgm:spPr/>
      <dgm:t>
        <a:bodyPr/>
        <a:lstStyle/>
        <a:p>
          <a:endParaRPr lang="en-US"/>
        </a:p>
      </dgm:t>
    </dgm:pt>
    <dgm:pt modelId="{013BF6AA-6C66-4EEE-8F37-2812A301210A}">
      <dgm:prSet/>
      <dgm:spPr/>
      <dgm:t>
        <a:bodyPr/>
        <a:lstStyle/>
        <a:p>
          <a:r>
            <a:rPr lang="en-US"/>
            <a:t>What is special about this one? What is its potential</a:t>
          </a:r>
        </a:p>
      </dgm:t>
    </dgm:pt>
    <dgm:pt modelId="{3EAA5637-2BC1-48F8-829B-6CE915322394}" type="parTrans" cxnId="{06F955CB-BB99-4411-992E-9027593A57C5}">
      <dgm:prSet/>
      <dgm:spPr/>
      <dgm:t>
        <a:bodyPr/>
        <a:lstStyle/>
        <a:p>
          <a:endParaRPr lang="en-US"/>
        </a:p>
      </dgm:t>
    </dgm:pt>
    <dgm:pt modelId="{E0DF686E-DB58-4097-8C08-0E544063919E}" type="sibTrans" cxnId="{06F955CB-BB99-4411-992E-9027593A57C5}">
      <dgm:prSet/>
      <dgm:spPr/>
      <dgm:t>
        <a:bodyPr/>
        <a:lstStyle/>
        <a:p>
          <a:endParaRPr lang="en-US"/>
        </a:p>
      </dgm:t>
    </dgm:pt>
    <dgm:pt modelId="{8CEB1E47-DB71-4111-9EAC-777DEA929037}">
      <dgm:prSet/>
      <dgm:spPr/>
      <dgm:t>
        <a:bodyPr/>
        <a:lstStyle/>
        <a:p>
          <a:r>
            <a:rPr lang="en-US"/>
            <a:t>What is the path to revenues?</a:t>
          </a:r>
        </a:p>
      </dgm:t>
    </dgm:pt>
    <dgm:pt modelId="{59C44051-89B0-4E59-B138-6AB6A7044DAF}" type="parTrans" cxnId="{95B2116A-657D-4B01-9E67-3627151AF4E7}">
      <dgm:prSet/>
      <dgm:spPr/>
      <dgm:t>
        <a:bodyPr/>
        <a:lstStyle/>
        <a:p>
          <a:endParaRPr lang="en-US"/>
        </a:p>
      </dgm:t>
    </dgm:pt>
    <dgm:pt modelId="{AFCE9E49-82FE-4892-B353-A1D71FE21525}" type="sibTrans" cxnId="{95B2116A-657D-4B01-9E67-3627151AF4E7}">
      <dgm:prSet/>
      <dgm:spPr/>
      <dgm:t>
        <a:bodyPr/>
        <a:lstStyle/>
        <a:p>
          <a:endParaRPr lang="en-US"/>
        </a:p>
      </dgm:t>
    </dgm:pt>
    <dgm:pt modelId="{D5704959-A3C4-4F20-91AC-F617455C4150}">
      <dgm:prSet/>
      <dgm:spPr/>
      <dgm:t>
        <a:bodyPr/>
        <a:lstStyle/>
        <a:p>
          <a:r>
            <a:rPr lang="en-US"/>
            <a:t>What data do you have? Stage? IP?</a:t>
          </a:r>
        </a:p>
      </dgm:t>
    </dgm:pt>
    <dgm:pt modelId="{3886ABF4-2499-4B4B-8084-E52CBAC7CEA5}" type="parTrans" cxnId="{B7645D73-692F-4804-95CC-2ED0A72479A9}">
      <dgm:prSet/>
      <dgm:spPr/>
      <dgm:t>
        <a:bodyPr/>
        <a:lstStyle/>
        <a:p>
          <a:endParaRPr lang="en-US"/>
        </a:p>
      </dgm:t>
    </dgm:pt>
    <dgm:pt modelId="{8784BCA3-26E3-4EE6-A258-8E08DBDE66F7}" type="sibTrans" cxnId="{B7645D73-692F-4804-95CC-2ED0A72479A9}">
      <dgm:prSet/>
      <dgm:spPr/>
      <dgm:t>
        <a:bodyPr/>
        <a:lstStyle/>
        <a:p>
          <a:endParaRPr lang="en-US"/>
        </a:p>
      </dgm:t>
    </dgm:pt>
    <dgm:pt modelId="{18097B68-E066-4608-9D3D-5C750691FBBE}">
      <dgm:prSet/>
      <dgm:spPr/>
      <dgm:t>
        <a:bodyPr/>
        <a:lstStyle/>
        <a:p>
          <a:r>
            <a:rPr lang="en-US"/>
            <a:t>What are you seeking?</a:t>
          </a:r>
        </a:p>
      </dgm:t>
    </dgm:pt>
    <dgm:pt modelId="{36B81334-1B67-4D82-A5B6-7F0E16DB3F8F}" type="parTrans" cxnId="{198129AE-A5BA-4625-B786-B139019E096B}">
      <dgm:prSet/>
      <dgm:spPr/>
      <dgm:t>
        <a:bodyPr/>
        <a:lstStyle/>
        <a:p>
          <a:endParaRPr lang="en-US"/>
        </a:p>
      </dgm:t>
    </dgm:pt>
    <dgm:pt modelId="{05B9FA42-3C4A-4C32-B9DF-AD4D48DDB1E0}" type="sibTrans" cxnId="{198129AE-A5BA-4625-B786-B139019E096B}">
      <dgm:prSet/>
      <dgm:spPr/>
      <dgm:t>
        <a:bodyPr/>
        <a:lstStyle/>
        <a:p>
          <a:endParaRPr lang="en-US"/>
        </a:p>
      </dgm:t>
    </dgm:pt>
    <dgm:pt modelId="{D8D87513-745B-47E6-8A2A-59D2BFE04D29}">
      <dgm:prSet/>
      <dgm:spPr/>
      <dgm:t>
        <a:bodyPr/>
        <a:lstStyle/>
        <a:p>
          <a:r>
            <a:rPr lang="en-US"/>
            <a:t>Contact information</a:t>
          </a:r>
        </a:p>
      </dgm:t>
    </dgm:pt>
    <dgm:pt modelId="{00E83DD4-5E86-4F64-9AD8-9139459468C3}" type="parTrans" cxnId="{16358E9D-43BE-4D24-9469-70E0060C43D5}">
      <dgm:prSet/>
      <dgm:spPr/>
      <dgm:t>
        <a:bodyPr/>
        <a:lstStyle/>
        <a:p>
          <a:endParaRPr lang="en-US"/>
        </a:p>
      </dgm:t>
    </dgm:pt>
    <dgm:pt modelId="{0D632880-0AC8-447E-9309-DFEC2EC64E0F}" type="sibTrans" cxnId="{16358E9D-43BE-4D24-9469-70E0060C43D5}">
      <dgm:prSet/>
      <dgm:spPr/>
      <dgm:t>
        <a:bodyPr/>
        <a:lstStyle/>
        <a:p>
          <a:endParaRPr lang="en-US"/>
        </a:p>
      </dgm:t>
    </dgm:pt>
    <dgm:pt modelId="{71AF710A-B2FE-4867-B77A-2AD9F5D0787D}" type="pres">
      <dgm:prSet presAssocID="{D5EA5D5C-051D-4E4A-97CD-2413952FDE6D}" presName="root" presStyleCnt="0">
        <dgm:presLayoutVars>
          <dgm:dir/>
          <dgm:resizeHandles val="exact"/>
        </dgm:presLayoutVars>
      </dgm:prSet>
      <dgm:spPr/>
    </dgm:pt>
    <dgm:pt modelId="{E731EAE7-21AD-49F5-BBBF-24C8C3A07962}" type="pres">
      <dgm:prSet presAssocID="{91C34DC8-9E4E-40EA-B053-2C89737C2D2E}" presName="compNode" presStyleCnt="0"/>
      <dgm:spPr/>
    </dgm:pt>
    <dgm:pt modelId="{75BFF16C-9D06-429A-BA56-67ADF6336436}" type="pres">
      <dgm:prSet presAssocID="{91C34DC8-9E4E-40EA-B053-2C89737C2D2E}" presName="bgRect" presStyleLbl="bgShp" presStyleIdx="0" presStyleCnt="5"/>
      <dgm:spPr/>
    </dgm:pt>
    <dgm:pt modelId="{721B50D7-6DF3-4A4E-9E1C-2A3F482214AE}" type="pres">
      <dgm:prSet presAssocID="{91C34DC8-9E4E-40EA-B053-2C89737C2D2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9054A59B-B645-431F-BB24-62A7A692DAC9}" type="pres">
      <dgm:prSet presAssocID="{91C34DC8-9E4E-40EA-B053-2C89737C2D2E}" presName="spaceRect" presStyleCnt="0"/>
      <dgm:spPr/>
    </dgm:pt>
    <dgm:pt modelId="{6C3BFE08-2070-4617-B95D-E62703AAD734}" type="pres">
      <dgm:prSet presAssocID="{91C34DC8-9E4E-40EA-B053-2C89737C2D2E}" presName="parTx" presStyleLbl="revTx" presStyleIdx="0" presStyleCnt="6">
        <dgm:presLayoutVars>
          <dgm:chMax val="0"/>
          <dgm:chPref val="0"/>
        </dgm:presLayoutVars>
      </dgm:prSet>
      <dgm:spPr/>
    </dgm:pt>
    <dgm:pt modelId="{4641E275-630B-4609-829B-7AB044FF5066}" type="pres">
      <dgm:prSet presAssocID="{4B30BC96-BA84-4711-B198-87759A9EAD5A}" presName="sibTrans" presStyleCnt="0"/>
      <dgm:spPr/>
    </dgm:pt>
    <dgm:pt modelId="{831DDA10-6316-48AF-943A-780FFB3DFAD0}" type="pres">
      <dgm:prSet presAssocID="{3B90AC05-83DD-48BC-B8BC-C15394F33A80}" presName="compNode" presStyleCnt="0"/>
      <dgm:spPr/>
    </dgm:pt>
    <dgm:pt modelId="{E436FDF5-0CF9-437C-A433-F61C6B8C3A75}" type="pres">
      <dgm:prSet presAssocID="{3B90AC05-83DD-48BC-B8BC-C15394F33A80}" presName="bgRect" presStyleLbl="bgShp" presStyleIdx="1" presStyleCnt="5"/>
      <dgm:spPr/>
    </dgm:pt>
    <dgm:pt modelId="{019554E8-3336-45D0-8733-9696763DBE98}" type="pres">
      <dgm:prSet presAssocID="{3B90AC05-83DD-48BC-B8BC-C15394F33A8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 with solid fill"/>
        </a:ext>
      </dgm:extLst>
    </dgm:pt>
    <dgm:pt modelId="{92290C54-C2E3-45E9-89B3-C3BB95B0F830}" type="pres">
      <dgm:prSet presAssocID="{3B90AC05-83DD-48BC-B8BC-C15394F33A80}" presName="spaceRect" presStyleCnt="0"/>
      <dgm:spPr/>
    </dgm:pt>
    <dgm:pt modelId="{9B7B9B39-039C-4EC0-9D0D-6D35836F8202}" type="pres">
      <dgm:prSet presAssocID="{3B90AC05-83DD-48BC-B8BC-C15394F33A80}" presName="parTx" presStyleLbl="revTx" presStyleIdx="1" presStyleCnt="6">
        <dgm:presLayoutVars>
          <dgm:chMax val="0"/>
          <dgm:chPref val="0"/>
        </dgm:presLayoutVars>
      </dgm:prSet>
      <dgm:spPr/>
    </dgm:pt>
    <dgm:pt modelId="{8487C06D-AE09-4CFC-B7E1-6100B79E3277}" type="pres">
      <dgm:prSet presAssocID="{003436C7-5973-4FF7-AB99-531067CCB28D}" presName="sibTrans" presStyleCnt="0"/>
      <dgm:spPr/>
    </dgm:pt>
    <dgm:pt modelId="{E1D639DB-CA25-4D38-9FFA-BBC268B222D5}" type="pres">
      <dgm:prSet presAssocID="{013BF6AA-6C66-4EEE-8F37-2812A301210A}" presName="compNode" presStyleCnt="0"/>
      <dgm:spPr/>
    </dgm:pt>
    <dgm:pt modelId="{1B949701-7647-44FC-A4E3-520ACFBB21A8}" type="pres">
      <dgm:prSet presAssocID="{013BF6AA-6C66-4EEE-8F37-2812A301210A}" presName="bgRect" presStyleLbl="bgShp" presStyleIdx="2" presStyleCnt="5"/>
      <dgm:spPr/>
    </dgm:pt>
    <dgm:pt modelId="{8369F05E-B303-4169-A4FA-240CEEC028AB}" type="pres">
      <dgm:prSet presAssocID="{013BF6AA-6C66-4EEE-8F37-2812A301210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works with solid fill"/>
        </a:ext>
      </dgm:extLst>
    </dgm:pt>
    <dgm:pt modelId="{A40B95BB-D8AE-4FF0-AC4A-9DDE36449534}" type="pres">
      <dgm:prSet presAssocID="{013BF6AA-6C66-4EEE-8F37-2812A301210A}" presName="spaceRect" presStyleCnt="0"/>
      <dgm:spPr/>
    </dgm:pt>
    <dgm:pt modelId="{556C95F3-8917-4EDA-BCEE-CBEEA0889E38}" type="pres">
      <dgm:prSet presAssocID="{013BF6AA-6C66-4EEE-8F37-2812A301210A}" presName="parTx" presStyleLbl="revTx" presStyleIdx="2" presStyleCnt="6">
        <dgm:presLayoutVars>
          <dgm:chMax val="0"/>
          <dgm:chPref val="0"/>
        </dgm:presLayoutVars>
      </dgm:prSet>
      <dgm:spPr/>
    </dgm:pt>
    <dgm:pt modelId="{6F3D70D3-2D5A-4C19-ABAD-71E692007DBA}" type="pres">
      <dgm:prSet presAssocID="{E0DF686E-DB58-4097-8C08-0E544063919E}" presName="sibTrans" presStyleCnt="0"/>
      <dgm:spPr/>
    </dgm:pt>
    <dgm:pt modelId="{F633B718-4421-42D4-B475-7C09FF924C0F}" type="pres">
      <dgm:prSet presAssocID="{8CEB1E47-DB71-4111-9EAC-777DEA929037}" presName="compNode" presStyleCnt="0"/>
      <dgm:spPr/>
    </dgm:pt>
    <dgm:pt modelId="{569351FD-BE07-4E15-B4FF-ED9B00E3D0E0}" type="pres">
      <dgm:prSet presAssocID="{8CEB1E47-DB71-4111-9EAC-777DEA929037}" presName="bgRect" presStyleLbl="bgShp" presStyleIdx="3" presStyleCnt="5"/>
      <dgm:spPr/>
    </dgm:pt>
    <dgm:pt modelId="{079C0940-46D6-4FFE-AF23-3F867D5C2B7F}" type="pres">
      <dgm:prSet presAssocID="{8CEB1E47-DB71-4111-9EAC-777DEA92903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ute (Two Pins With A Path) with solid fill"/>
        </a:ext>
      </dgm:extLst>
    </dgm:pt>
    <dgm:pt modelId="{D4F1A817-454A-4582-A37B-18FC5F0C5B27}" type="pres">
      <dgm:prSet presAssocID="{8CEB1E47-DB71-4111-9EAC-777DEA929037}" presName="spaceRect" presStyleCnt="0"/>
      <dgm:spPr/>
    </dgm:pt>
    <dgm:pt modelId="{D2DB2E3F-C43D-423C-B387-B2F841245256}" type="pres">
      <dgm:prSet presAssocID="{8CEB1E47-DB71-4111-9EAC-777DEA929037}" presName="parTx" presStyleLbl="revTx" presStyleIdx="3" presStyleCnt="6">
        <dgm:presLayoutVars>
          <dgm:chMax val="0"/>
          <dgm:chPref val="0"/>
        </dgm:presLayoutVars>
      </dgm:prSet>
      <dgm:spPr/>
    </dgm:pt>
    <dgm:pt modelId="{F004294E-BCC6-42B3-898C-BB480CA22E36}" type="pres">
      <dgm:prSet presAssocID="{8CEB1E47-DB71-4111-9EAC-777DEA929037}" presName="desTx" presStyleLbl="revTx" presStyleIdx="4" presStyleCnt="6">
        <dgm:presLayoutVars/>
      </dgm:prSet>
      <dgm:spPr/>
    </dgm:pt>
    <dgm:pt modelId="{B3A6202E-B5DD-43D8-BEAA-7E154F798AAE}" type="pres">
      <dgm:prSet presAssocID="{AFCE9E49-82FE-4892-B353-A1D71FE21525}" presName="sibTrans" presStyleCnt="0"/>
      <dgm:spPr/>
    </dgm:pt>
    <dgm:pt modelId="{0964B417-2554-4981-8B02-BC7A830D200C}" type="pres">
      <dgm:prSet presAssocID="{D8D87513-745B-47E6-8A2A-59D2BFE04D29}" presName="compNode" presStyleCnt="0"/>
      <dgm:spPr/>
    </dgm:pt>
    <dgm:pt modelId="{3419D338-ABAD-45E9-A4DD-37240D6106A7}" type="pres">
      <dgm:prSet presAssocID="{D8D87513-745B-47E6-8A2A-59D2BFE04D29}" presName="bgRect" presStyleLbl="bgShp" presStyleIdx="4" presStyleCnt="5"/>
      <dgm:spPr/>
    </dgm:pt>
    <dgm:pt modelId="{7E9E9845-335D-4636-ABAB-6CABBCE05263}" type="pres">
      <dgm:prSet presAssocID="{D8D87513-745B-47E6-8A2A-59D2BFE04D2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 with solid fill"/>
        </a:ext>
      </dgm:extLst>
    </dgm:pt>
    <dgm:pt modelId="{0EF3241E-E080-4D97-856F-DEBFFA53E8D1}" type="pres">
      <dgm:prSet presAssocID="{D8D87513-745B-47E6-8A2A-59D2BFE04D29}" presName="spaceRect" presStyleCnt="0"/>
      <dgm:spPr/>
    </dgm:pt>
    <dgm:pt modelId="{3FB2D51C-5B9E-4F19-8368-707DC3D70296}" type="pres">
      <dgm:prSet presAssocID="{D8D87513-745B-47E6-8A2A-59D2BFE04D29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0E32CF0D-CF14-4B22-BA4C-ECFBF853B761}" type="presOf" srcId="{18097B68-E066-4608-9D3D-5C750691FBBE}" destId="{F004294E-BCC6-42B3-898C-BB480CA22E36}" srcOrd="0" destOrd="1" presId="urn:microsoft.com/office/officeart/2018/2/layout/IconVerticalSolidList"/>
    <dgm:cxn modelId="{9619A231-9BD4-4ED3-8FD1-736147DB46B7}" srcId="{D5EA5D5C-051D-4E4A-97CD-2413952FDE6D}" destId="{3B90AC05-83DD-48BC-B8BC-C15394F33A80}" srcOrd="1" destOrd="0" parTransId="{8EC77426-C5D7-4582-AF55-A9B83561998B}" sibTransId="{003436C7-5973-4FF7-AB99-531067CCB28D}"/>
    <dgm:cxn modelId="{5E683B3E-2CB3-4E98-9644-D3C7647E59D3}" srcId="{D5EA5D5C-051D-4E4A-97CD-2413952FDE6D}" destId="{91C34DC8-9E4E-40EA-B053-2C89737C2D2E}" srcOrd="0" destOrd="0" parTransId="{97834E59-AB14-445E-BA81-F948C59C8181}" sibTransId="{4B30BC96-BA84-4711-B198-87759A9EAD5A}"/>
    <dgm:cxn modelId="{95B2116A-657D-4B01-9E67-3627151AF4E7}" srcId="{D5EA5D5C-051D-4E4A-97CD-2413952FDE6D}" destId="{8CEB1E47-DB71-4111-9EAC-777DEA929037}" srcOrd="3" destOrd="0" parTransId="{59C44051-89B0-4E59-B138-6AB6A7044DAF}" sibTransId="{AFCE9E49-82FE-4892-B353-A1D71FE21525}"/>
    <dgm:cxn modelId="{F1FE1A6A-A16F-4713-9E1E-3394C695834D}" type="presOf" srcId="{D8D87513-745B-47E6-8A2A-59D2BFE04D29}" destId="{3FB2D51C-5B9E-4F19-8368-707DC3D70296}" srcOrd="0" destOrd="0" presId="urn:microsoft.com/office/officeart/2018/2/layout/IconVerticalSolidList"/>
    <dgm:cxn modelId="{B7645D73-692F-4804-95CC-2ED0A72479A9}" srcId="{8CEB1E47-DB71-4111-9EAC-777DEA929037}" destId="{D5704959-A3C4-4F20-91AC-F617455C4150}" srcOrd="0" destOrd="0" parTransId="{3886ABF4-2499-4B4B-8084-E52CBAC7CEA5}" sibTransId="{8784BCA3-26E3-4EE6-A258-8E08DBDE66F7}"/>
    <dgm:cxn modelId="{975DC97E-858C-4BAE-8933-A07AAC6448D0}" type="presOf" srcId="{D5704959-A3C4-4F20-91AC-F617455C4150}" destId="{F004294E-BCC6-42B3-898C-BB480CA22E36}" srcOrd="0" destOrd="0" presId="urn:microsoft.com/office/officeart/2018/2/layout/IconVerticalSolidList"/>
    <dgm:cxn modelId="{E1703083-6CDA-40DA-96FE-445D1CCC8F0F}" type="presOf" srcId="{8CEB1E47-DB71-4111-9EAC-777DEA929037}" destId="{D2DB2E3F-C43D-423C-B387-B2F841245256}" srcOrd="0" destOrd="0" presId="urn:microsoft.com/office/officeart/2018/2/layout/IconVerticalSolidList"/>
    <dgm:cxn modelId="{DE903D90-E36E-43BF-AAEF-7D3E4987054E}" type="presOf" srcId="{3B90AC05-83DD-48BC-B8BC-C15394F33A80}" destId="{9B7B9B39-039C-4EC0-9D0D-6D35836F8202}" srcOrd="0" destOrd="0" presId="urn:microsoft.com/office/officeart/2018/2/layout/IconVerticalSolidList"/>
    <dgm:cxn modelId="{67F88991-A685-4A1F-A9CD-2975E9F58A98}" type="presOf" srcId="{D5EA5D5C-051D-4E4A-97CD-2413952FDE6D}" destId="{71AF710A-B2FE-4867-B77A-2AD9F5D0787D}" srcOrd="0" destOrd="0" presId="urn:microsoft.com/office/officeart/2018/2/layout/IconVerticalSolidList"/>
    <dgm:cxn modelId="{16358E9D-43BE-4D24-9469-70E0060C43D5}" srcId="{D5EA5D5C-051D-4E4A-97CD-2413952FDE6D}" destId="{D8D87513-745B-47E6-8A2A-59D2BFE04D29}" srcOrd="4" destOrd="0" parTransId="{00E83DD4-5E86-4F64-9AD8-9139459468C3}" sibTransId="{0D632880-0AC8-447E-9309-DFEC2EC64E0F}"/>
    <dgm:cxn modelId="{93B176A8-9D82-4C06-9203-EF62AE2BA230}" type="presOf" srcId="{013BF6AA-6C66-4EEE-8F37-2812A301210A}" destId="{556C95F3-8917-4EDA-BCEE-CBEEA0889E38}" srcOrd="0" destOrd="0" presId="urn:microsoft.com/office/officeart/2018/2/layout/IconVerticalSolidList"/>
    <dgm:cxn modelId="{198129AE-A5BA-4625-B786-B139019E096B}" srcId="{8CEB1E47-DB71-4111-9EAC-777DEA929037}" destId="{18097B68-E066-4608-9D3D-5C750691FBBE}" srcOrd="1" destOrd="0" parTransId="{36B81334-1B67-4D82-A5B6-7F0E16DB3F8F}" sibTransId="{05B9FA42-3C4A-4C32-B9DF-AD4D48DDB1E0}"/>
    <dgm:cxn modelId="{06F955CB-BB99-4411-992E-9027593A57C5}" srcId="{D5EA5D5C-051D-4E4A-97CD-2413952FDE6D}" destId="{013BF6AA-6C66-4EEE-8F37-2812A301210A}" srcOrd="2" destOrd="0" parTransId="{3EAA5637-2BC1-48F8-829B-6CE915322394}" sibTransId="{E0DF686E-DB58-4097-8C08-0E544063919E}"/>
    <dgm:cxn modelId="{122967E7-5ED6-42E5-AB68-A9716072E36C}" type="presOf" srcId="{91C34DC8-9E4E-40EA-B053-2C89737C2D2E}" destId="{6C3BFE08-2070-4617-B95D-E62703AAD734}" srcOrd="0" destOrd="0" presId="urn:microsoft.com/office/officeart/2018/2/layout/IconVerticalSolidList"/>
    <dgm:cxn modelId="{66A9654C-1AEF-4BC5-910D-F41E88B8C7A9}" type="presParOf" srcId="{71AF710A-B2FE-4867-B77A-2AD9F5D0787D}" destId="{E731EAE7-21AD-49F5-BBBF-24C8C3A07962}" srcOrd="0" destOrd="0" presId="urn:microsoft.com/office/officeart/2018/2/layout/IconVerticalSolidList"/>
    <dgm:cxn modelId="{45D32A0A-1EC5-498B-AB9A-2C5D5845D595}" type="presParOf" srcId="{E731EAE7-21AD-49F5-BBBF-24C8C3A07962}" destId="{75BFF16C-9D06-429A-BA56-67ADF6336436}" srcOrd="0" destOrd="0" presId="urn:microsoft.com/office/officeart/2018/2/layout/IconVerticalSolidList"/>
    <dgm:cxn modelId="{6F6CC6DD-D00A-4910-ABCF-FDFEB7A312B3}" type="presParOf" srcId="{E731EAE7-21AD-49F5-BBBF-24C8C3A07962}" destId="{721B50D7-6DF3-4A4E-9E1C-2A3F482214AE}" srcOrd="1" destOrd="0" presId="urn:microsoft.com/office/officeart/2018/2/layout/IconVerticalSolidList"/>
    <dgm:cxn modelId="{FB6FBE74-881C-47B2-9C59-C14A1FA71BB0}" type="presParOf" srcId="{E731EAE7-21AD-49F5-BBBF-24C8C3A07962}" destId="{9054A59B-B645-431F-BB24-62A7A692DAC9}" srcOrd="2" destOrd="0" presId="urn:microsoft.com/office/officeart/2018/2/layout/IconVerticalSolidList"/>
    <dgm:cxn modelId="{E470B567-98A5-42C4-A93F-336119A6C294}" type="presParOf" srcId="{E731EAE7-21AD-49F5-BBBF-24C8C3A07962}" destId="{6C3BFE08-2070-4617-B95D-E62703AAD734}" srcOrd="3" destOrd="0" presId="urn:microsoft.com/office/officeart/2018/2/layout/IconVerticalSolidList"/>
    <dgm:cxn modelId="{25388830-A452-4242-9262-B078EA119724}" type="presParOf" srcId="{71AF710A-B2FE-4867-B77A-2AD9F5D0787D}" destId="{4641E275-630B-4609-829B-7AB044FF5066}" srcOrd="1" destOrd="0" presId="urn:microsoft.com/office/officeart/2018/2/layout/IconVerticalSolidList"/>
    <dgm:cxn modelId="{8B536D17-769B-4E02-BF19-F31E950A56EE}" type="presParOf" srcId="{71AF710A-B2FE-4867-B77A-2AD9F5D0787D}" destId="{831DDA10-6316-48AF-943A-780FFB3DFAD0}" srcOrd="2" destOrd="0" presId="urn:microsoft.com/office/officeart/2018/2/layout/IconVerticalSolidList"/>
    <dgm:cxn modelId="{D74926C7-2FBD-4C61-A5C8-14CBFEB2839D}" type="presParOf" srcId="{831DDA10-6316-48AF-943A-780FFB3DFAD0}" destId="{E436FDF5-0CF9-437C-A433-F61C6B8C3A75}" srcOrd="0" destOrd="0" presId="urn:microsoft.com/office/officeart/2018/2/layout/IconVerticalSolidList"/>
    <dgm:cxn modelId="{5ADB9885-B237-4B8C-87E0-0C0B7F453A07}" type="presParOf" srcId="{831DDA10-6316-48AF-943A-780FFB3DFAD0}" destId="{019554E8-3336-45D0-8733-9696763DBE98}" srcOrd="1" destOrd="0" presId="urn:microsoft.com/office/officeart/2018/2/layout/IconVerticalSolidList"/>
    <dgm:cxn modelId="{2B6CC2D5-D202-45AC-BF30-993E46EA67C3}" type="presParOf" srcId="{831DDA10-6316-48AF-943A-780FFB3DFAD0}" destId="{92290C54-C2E3-45E9-89B3-C3BB95B0F830}" srcOrd="2" destOrd="0" presId="urn:microsoft.com/office/officeart/2018/2/layout/IconVerticalSolidList"/>
    <dgm:cxn modelId="{1C90DEC1-692C-433D-A5FB-D7E25BF32E15}" type="presParOf" srcId="{831DDA10-6316-48AF-943A-780FFB3DFAD0}" destId="{9B7B9B39-039C-4EC0-9D0D-6D35836F8202}" srcOrd="3" destOrd="0" presId="urn:microsoft.com/office/officeart/2018/2/layout/IconVerticalSolidList"/>
    <dgm:cxn modelId="{EA9A7761-9552-4089-ABCD-6775BD22380C}" type="presParOf" srcId="{71AF710A-B2FE-4867-B77A-2AD9F5D0787D}" destId="{8487C06D-AE09-4CFC-B7E1-6100B79E3277}" srcOrd="3" destOrd="0" presId="urn:microsoft.com/office/officeart/2018/2/layout/IconVerticalSolidList"/>
    <dgm:cxn modelId="{E59F8F74-22A5-4730-8EEB-1B9281CD1C86}" type="presParOf" srcId="{71AF710A-B2FE-4867-B77A-2AD9F5D0787D}" destId="{E1D639DB-CA25-4D38-9FFA-BBC268B222D5}" srcOrd="4" destOrd="0" presId="urn:microsoft.com/office/officeart/2018/2/layout/IconVerticalSolidList"/>
    <dgm:cxn modelId="{C1DB1CF3-E590-4231-A589-34AC02BD10DB}" type="presParOf" srcId="{E1D639DB-CA25-4D38-9FFA-BBC268B222D5}" destId="{1B949701-7647-44FC-A4E3-520ACFBB21A8}" srcOrd="0" destOrd="0" presId="urn:microsoft.com/office/officeart/2018/2/layout/IconVerticalSolidList"/>
    <dgm:cxn modelId="{B6093E09-5F34-4EAE-8903-1B3AA4CE858D}" type="presParOf" srcId="{E1D639DB-CA25-4D38-9FFA-BBC268B222D5}" destId="{8369F05E-B303-4169-A4FA-240CEEC028AB}" srcOrd="1" destOrd="0" presId="urn:microsoft.com/office/officeart/2018/2/layout/IconVerticalSolidList"/>
    <dgm:cxn modelId="{BE08805F-C96B-45F6-AD5B-E9EAC6FAFF8F}" type="presParOf" srcId="{E1D639DB-CA25-4D38-9FFA-BBC268B222D5}" destId="{A40B95BB-D8AE-4FF0-AC4A-9DDE36449534}" srcOrd="2" destOrd="0" presId="urn:microsoft.com/office/officeart/2018/2/layout/IconVerticalSolidList"/>
    <dgm:cxn modelId="{F09FB6E2-9F68-4073-BFE6-D0EAA23F4D3B}" type="presParOf" srcId="{E1D639DB-CA25-4D38-9FFA-BBC268B222D5}" destId="{556C95F3-8917-4EDA-BCEE-CBEEA0889E38}" srcOrd="3" destOrd="0" presId="urn:microsoft.com/office/officeart/2018/2/layout/IconVerticalSolidList"/>
    <dgm:cxn modelId="{33A19D82-2B10-49A2-8B3A-6AD175C03894}" type="presParOf" srcId="{71AF710A-B2FE-4867-B77A-2AD9F5D0787D}" destId="{6F3D70D3-2D5A-4C19-ABAD-71E692007DBA}" srcOrd="5" destOrd="0" presId="urn:microsoft.com/office/officeart/2018/2/layout/IconVerticalSolidList"/>
    <dgm:cxn modelId="{7FCF70E5-7096-49FE-A828-9F7AB370F43B}" type="presParOf" srcId="{71AF710A-B2FE-4867-B77A-2AD9F5D0787D}" destId="{F633B718-4421-42D4-B475-7C09FF924C0F}" srcOrd="6" destOrd="0" presId="urn:microsoft.com/office/officeart/2018/2/layout/IconVerticalSolidList"/>
    <dgm:cxn modelId="{D293C1D0-1FC7-46EB-BC95-6618312CD0A7}" type="presParOf" srcId="{F633B718-4421-42D4-B475-7C09FF924C0F}" destId="{569351FD-BE07-4E15-B4FF-ED9B00E3D0E0}" srcOrd="0" destOrd="0" presId="urn:microsoft.com/office/officeart/2018/2/layout/IconVerticalSolidList"/>
    <dgm:cxn modelId="{CD43B917-20C9-42AB-859A-1BA7AF9E47C4}" type="presParOf" srcId="{F633B718-4421-42D4-B475-7C09FF924C0F}" destId="{079C0940-46D6-4FFE-AF23-3F867D5C2B7F}" srcOrd="1" destOrd="0" presId="urn:microsoft.com/office/officeart/2018/2/layout/IconVerticalSolidList"/>
    <dgm:cxn modelId="{C51DB32E-1902-4B24-AF43-E66C91C78DA2}" type="presParOf" srcId="{F633B718-4421-42D4-B475-7C09FF924C0F}" destId="{D4F1A817-454A-4582-A37B-18FC5F0C5B27}" srcOrd="2" destOrd="0" presId="urn:microsoft.com/office/officeart/2018/2/layout/IconVerticalSolidList"/>
    <dgm:cxn modelId="{295CE8EB-5E5A-4FF2-B6A5-C9EF9A46D069}" type="presParOf" srcId="{F633B718-4421-42D4-B475-7C09FF924C0F}" destId="{D2DB2E3F-C43D-423C-B387-B2F841245256}" srcOrd="3" destOrd="0" presId="urn:microsoft.com/office/officeart/2018/2/layout/IconVerticalSolidList"/>
    <dgm:cxn modelId="{36A2B25F-8262-4AF1-AE9D-726AD2EB1B8C}" type="presParOf" srcId="{F633B718-4421-42D4-B475-7C09FF924C0F}" destId="{F004294E-BCC6-42B3-898C-BB480CA22E36}" srcOrd="4" destOrd="0" presId="urn:microsoft.com/office/officeart/2018/2/layout/IconVerticalSolidList"/>
    <dgm:cxn modelId="{081360CF-D4F0-4B13-8005-F9CC83053A87}" type="presParOf" srcId="{71AF710A-B2FE-4867-B77A-2AD9F5D0787D}" destId="{B3A6202E-B5DD-43D8-BEAA-7E154F798AAE}" srcOrd="7" destOrd="0" presId="urn:microsoft.com/office/officeart/2018/2/layout/IconVerticalSolidList"/>
    <dgm:cxn modelId="{5DF34DE0-23CF-4A7B-959F-CD8394FF5DE3}" type="presParOf" srcId="{71AF710A-B2FE-4867-B77A-2AD9F5D0787D}" destId="{0964B417-2554-4981-8B02-BC7A830D200C}" srcOrd="8" destOrd="0" presId="urn:microsoft.com/office/officeart/2018/2/layout/IconVerticalSolidList"/>
    <dgm:cxn modelId="{F4686A11-4C35-417E-BA1F-AF8ABE5281E9}" type="presParOf" srcId="{0964B417-2554-4981-8B02-BC7A830D200C}" destId="{3419D338-ABAD-45E9-A4DD-37240D6106A7}" srcOrd="0" destOrd="0" presId="urn:microsoft.com/office/officeart/2018/2/layout/IconVerticalSolidList"/>
    <dgm:cxn modelId="{A965404F-BA13-47B7-8DEB-AD486FEB15C3}" type="presParOf" srcId="{0964B417-2554-4981-8B02-BC7A830D200C}" destId="{7E9E9845-335D-4636-ABAB-6CABBCE05263}" srcOrd="1" destOrd="0" presId="urn:microsoft.com/office/officeart/2018/2/layout/IconVerticalSolidList"/>
    <dgm:cxn modelId="{B3C5C28E-4562-41DE-9F51-452B519B5A41}" type="presParOf" srcId="{0964B417-2554-4981-8B02-BC7A830D200C}" destId="{0EF3241E-E080-4D97-856F-DEBFFA53E8D1}" srcOrd="2" destOrd="0" presId="urn:microsoft.com/office/officeart/2018/2/layout/IconVerticalSolidList"/>
    <dgm:cxn modelId="{91086D97-6F00-44CB-90F4-6C8655585024}" type="presParOf" srcId="{0964B417-2554-4981-8B02-BC7A830D200C}" destId="{3FB2D51C-5B9E-4F19-8368-707DC3D7029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C4599AB-91B9-449C-8382-2FC8B6F58020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2036D5D-5AD9-4A6B-8ACA-217499D3A3EE}">
      <dgm:prSet/>
      <dgm:spPr/>
      <dgm:t>
        <a:bodyPr/>
        <a:lstStyle/>
        <a:p>
          <a:r>
            <a:rPr lang="en-US" dirty="0"/>
            <a:t>Deck should speak without you</a:t>
          </a:r>
        </a:p>
      </dgm:t>
    </dgm:pt>
    <dgm:pt modelId="{9A3578D6-C9FF-46FF-8B84-7D9D12F5AD74}" type="parTrans" cxnId="{48C146FD-1499-4D26-B720-ED9B3AAF63FB}">
      <dgm:prSet/>
      <dgm:spPr/>
      <dgm:t>
        <a:bodyPr/>
        <a:lstStyle/>
        <a:p>
          <a:endParaRPr lang="en-US"/>
        </a:p>
      </dgm:t>
    </dgm:pt>
    <dgm:pt modelId="{2FEFA84F-0D17-45A7-A0B8-D68FFDF54AAA}" type="sibTrans" cxnId="{48C146FD-1499-4D26-B720-ED9B3AAF63FB}">
      <dgm:prSet/>
      <dgm:spPr/>
      <dgm:t>
        <a:bodyPr/>
        <a:lstStyle/>
        <a:p>
          <a:endParaRPr lang="en-US"/>
        </a:p>
      </dgm:t>
    </dgm:pt>
    <dgm:pt modelId="{EEBC67C3-F473-4250-8722-953FA9D1EA70}">
      <dgm:prSet/>
      <dgm:spPr/>
      <dgm:t>
        <a:bodyPr/>
        <a:lstStyle/>
        <a:p>
          <a:r>
            <a:rPr lang="en-US"/>
            <a:t>First slide - Why should I care?  What should I watch for?</a:t>
          </a:r>
        </a:p>
      </dgm:t>
    </dgm:pt>
    <dgm:pt modelId="{CC23302B-B91E-4407-91A8-29E243ED151B}" type="parTrans" cxnId="{237F49F8-0633-4DA7-A173-C1021EB49D43}">
      <dgm:prSet/>
      <dgm:spPr/>
      <dgm:t>
        <a:bodyPr/>
        <a:lstStyle/>
        <a:p>
          <a:endParaRPr lang="en-US"/>
        </a:p>
      </dgm:t>
    </dgm:pt>
    <dgm:pt modelId="{B82CD7B6-8A57-4ACB-AC6B-256EB729E997}" type="sibTrans" cxnId="{237F49F8-0633-4DA7-A173-C1021EB49D43}">
      <dgm:prSet/>
      <dgm:spPr/>
      <dgm:t>
        <a:bodyPr/>
        <a:lstStyle/>
        <a:p>
          <a:endParaRPr lang="en-US"/>
        </a:p>
      </dgm:t>
    </dgm:pt>
    <dgm:pt modelId="{2511BA21-0137-4EA8-A429-2091AE5C9C27}">
      <dgm:prSet/>
      <dgm:spPr/>
      <dgm:t>
        <a:bodyPr/>
        <a:lstStyle/>
        <a:p>
          <a:r>
            <a:rPr lang="en-US"/>
            <a:t>Slide titles as take-away messages – a flip thru summary</a:t>
          </a:r>
        </a:p>
      </dgm:t>
    </dgm:pt>
    <dgm:pt modelId="{4D0D8DB6-1E4C-40D8-A546-ED29E3001EA7}" type="parTrans" cxnId="{DDF6B7BF-DEE8-4F6B-9A5F-01BA50F4A0FC}">
      <dgm:prSet/>
      <dgm:spPr/>
      <dgm:t>
        <a:bodyPr/>
        <a:lstStyle/>
        <a:p>
          <a:endParaRPr lang="en-US"/>
        </a:p>
      </dgm:t>
    </dgm:pt>
    <dgm:pt modelId="{5713D1CB-9CBF-4ECE-8E02-90FAEAB72329}" type="sibTrans" cxnId="{DDF6B7BF-DEE8-4F6B-9A5F-01BA50F4A0FC}">
      <dgm:prSet/>
      <dgm:spPr/>
      <dgm:t>
        <a:bodyPr/>
        <a:lstStyle/>
        <a:p>
          <a:endParaRPr lang="en-US"/>
        </a:p>
      </dgm:t>
    </dgm:pt>
    <dgm:pt modelId="{B34FF51D-2A11-4EBD-9A34-EE34CA59CE51}">
      <dgm:prSet/>
      <dgm:spPr/>
      <dgm:t>
        <a:bodyPr/>
        <a:lstStyle/>
        <a:p>
          <a:r>
            <a:rPr lang="en-US"/>
            <a:t>Clear away clutter</a:t>
          </a:r>
        </a:p>
      </dgm:t>
    </dgm:pt>
    <dgm:pt modelId="{04EAAE60-4C4E-43ED-AD7C-98C4FA50F11B}" type="parTrans" cxnId="{8A42632D-05A8-4902-B4E2-F052E02DF1F2}">
      <dgm:prSet/>
      <dgm:spPr/>
      <dgm:t>
        <a:bodyPr/>
        <a:lstStyle/>
        <a:p>
          <a:endParaRPr lang="en-US"/>
        </a:p>
      </dgm:t>
    </dgm:pt>
    <dgm:pt modelId="{BDA783D8-4127-45ED-9D32-1F05B4DFD249}" type="sibTrans" cxnId="{8A42632D-05A8-4902-B4E2-F052E02DF1F2}">
      <dgm:prSet/>
      <dgm:spPr/>
      <dgm:t>
        <a:bodyPr/>
        <a:lstStyle/>
        <a:p>
          <a:endParaRPr lang="en-US"/>
        </a:p>
      </dgm:t>
    </dgm:pt>
    <dgm:pt modelId="{97D3BC5B-91C6-4C84-8EB4-ADAFB5BAA22B}">
      <dgm:prSet/>
      <dgm:spPr/>
      <dgm:t>
        <a:bodyPr/>
        <a:lstStyle/>
        <a:p>
          <a:r>
            <a:rPr lang="en-US"/>
            <a:t>Fewer words, more space</a:t>
          </a:r>
        </a:p>
      </dgm:t>
    </dgm:pt>
    <dgm:pt modelId="{2FA81932-1A10-4294-AF84-C3DA30B37C32}" type="parTrans" cxnId="{D84298E4-1AD9-4A41-A040-E28601571701}">
      <dgm:prSet/>
      <dgm:spPr/>
      <dgm:t>
        <a:bodyPr/>
        <a:lstStyle/>
        <a:p>
          <a:endParaRPr lang="en-US"/>
        </a:p>
      </dgm:t>
    </dgm:pt>
    <dgm:pt modelId="{E491AE49-A883-4508-B878-1C661F6C1C6E}" type="sibTrans" cxnId="{D84298E4-1AD9-4A41-A040-E28601571701}">
      <dgm:prSet/>
      <dgm:spPr/>
      <dgm:t>
        <a:bodyPr/>
        <a:lstStyle/>
        <a:p>
          <a:endParaRPr lang="en-US"/>
        </a:p>
      </dgm:t>
    </dgm:pt>
    <dgm:pt modelId="{E67A2B30-6486-43A0-956E-8E0F1ED1AA3C}">
      <dgm:prSet/>
      <dgm:spPr/>
      <dgm:t>
        <a:bodyPr/>
        <a:lstStyle/>
        <a:p>
          <a:r>
            <a:rPr lang="en-US" dirty="0"/>
            <a:t>Every graph has its own take-away</a:t>
          </a:r>
        </a:p>
      </dgm:t>
    </dgm:pt>
    <dgm:pt modelId="{1286228C-258D-47C1-B164-9F146F0F303D}" type="parTrans" cxnId="{7BC75E5D-8CEB-4CAB-AD06-4520FA1EED86}">
      <dgm:prSet/>
      <dgm:spPr/>
      <dgm:t>
        <a:bodyPr/>
        <a:lstStyle/>
        <a:p>
          <a:endParaRPr lang="en-US"/>
        </a:p>
      </dgm:t>
    </dgm:pt>
    <dgm:pt modelId="{A1632B3E-A151-4121-9D2B-754910210ED5}" type="sibTrans" cxnId="{7BC75E5D-8CEB-4CAB-AD06-4520FA1EED86}">
      <dgm:prSet/>
      <dgm:spPr/>
      <dgm:t>
        <a:bodyPr/>
        <a:lstStyle/>
        <a:p>
          <a:endParaRPr lang="en-US"/>
        </a:p>
      </dgm:t>
    </dgm:pt>
    <dgm:pt modelId="{22E74AE6-AEF6-45FE-B256-0195A6B2B744}">
      <dgm:prSet/>
      <dgm:spPr/>
      <dgm:t>
        <a:bodyPr/>
        <a:lstStyle/>
        <a:p>
          <a:r>
            <a:rPr lang="en-US" dirty="0"/>
            <a:t>Use circles, arrows to call attention</a:t>
          </a:r>
        </a:p>
      </dgm:t>
    </dgm:pt>
    <dgm:pt modelId="{565083DC-4C0E-46A6-B37D-AF0954A89A0C}" type="parTrans" cxnId="{3F655969-4B2E-474B-BA47-C91301BB0550}">
      <dgm:prSet/>
      <dgm:spPr/>
      <dgm:t>
        <a:bodyPr/>
        <a:lstStyle/>
        <a:p>
          <a:endParaRPr lang="en-US"/>
        </a:p>
      </dgm:t>
    </dgm:pt>
    <dgm:pt modelId="{8FEC6FE4-1A8A-4DE5-A434-C1CF5A444ADF}" type="sibTrans" cxnId="{3F655969-4B2E-474B-BA47-C91301BB0550}">
      <dgm:prSet/>
      <dgm:spPr/>
      <dgm:t>
        <a:bodyPr/>
        <a:lstStyle/>
        <a:p>
          <a:endParaRPr lang="en-US"/>
        </a:p>
      </dgm:t>
    </dgm:pt>
    <dgm:pt modelId="{C0F6DF1A-814B-45DA-97BC-BA86961FC259}">
      <dgm:prSet/>
      <dgm:spPr/>
      <dgm:t>
        <a:bodyPr/>
        <a:lstStyle/>
        <a:p>
          <a:r>
            <a:rPr lang="en-US" dirty="0"/>
            <a:t>Summary of key items – what they should remember</a:t>
          </a:r>
        </a:p>
      </dgm:t>
    </dgm:pt>
    <dgm:pt modelId="{BE4D3E7B-DE42-4EED-A823-9C6CC68984BD}" type="parTrans" cxnId="{D67DFA93-CC53-411F-9921-642D52FB51B8}">
      <dgm:prSet/>
      <dgm:spPr/>
      <dgm:t>
        <a:bodyPr/>
        <a:lstStyle/>
        <a:p>
          <a:endParaRPr lang="en-US"/>
        </a:p>
      </dgm:t>
    </dgm:pt>
    <dgm:pt modelId="{051A8B72-2B11-4B73-AA06-44121BD92236}" type="sibTrans" cxnId="{D67DFA93-CC53-411F-9921-642D52FB51B8}">
      <dgm:prSet/>
      <dgm:spPr/>
      <dgm:t>
        <a:bodyPr/>
        <a:lstStyle/>
        <a:p>
          <a:endParaRPr lang="en-US"/>
        </a:p>
      </dgm:t>
    </dgm:pt>
    <dgm:pt modelId="{A90D21F2-5BB6-4D25-94F9-8A1428911562}">
      <dgm:prSet/>
      <dgm:spPr/>
      <dgm:t>
        <a:bodyPr/>
        <a:lstStyle/>
        <a:p>
          <a:r>
            <a:rPr lang="en-US"/>
            <a:t>Share as a PDF (under 5 Mbytes- compress pictures)</a:t>
          </a:r>
        </a:p>
      </dgm:t>
    </dgm:pt>
    <dgm:pt modelId="{6A54A730-9805-41B7-A203-4615B223F6F4}" type="parTrans" cxnId="{296B3B2B-486E-4A33-A77F-78BA32168BBC}">
      <dgm:prSet/>
      <dgm:spPr/>
      <dgm:t>
        <a:bodyPr/>
        <a:lstStyle/>
        <a:p>
          <a:endParaRPr lang="en-US"/>
        </a:p>
      </dgm:t>
    </dgm:pt>
    <dgm:pt modelId="{D72514F8-D5E4-4D3B-8ECE-330503E34861}" type="sibTrans" cxnId="{296B3B2B-486E-4A33-A77F-78BA32168BBC}">
      <dgm:prSet/>
      <dgm:spPr/>
      <dgm:t>
        <a:bodyPr/>
        <a:lstStyle/>
        <a:p>
          <a:endParaRPr lang="en-US"/>
        </a:p>
      </dgm:t>
    </dgm:pt>
    <dgm:pt modelId="{FB7FAD3E-3DFE-4BC2-A49F-031A6FC2F516}" type="pres">
      <dgm:prSet presAssocID="{DC4599AB-91B9-449C-8382-2FC8B6F58020}" presName="vert0" presStyleCnt="0">
        <dgm:presLayoutVars>
          <dgm:dir/>
          <dgm:animOne val="branch"/>
          <dgm:animLvl val="lvl"/>
        </dgm:presLayoutVars>
      </dgm:prSet>
      <dgm:spPr/>
    </dgm:pt>
    <dgm:pt modelId="{8B003417-7443-4FEF-8CFE-FDB3705FAF87}" type="pres">
      <dgm:prSet presAssocID="{22036D5D-5AD9-4A6B-8ACA-217499D3A3EE}" presName="thickLine" presStyleLbl="alignNode1" presStyleIdx="0" presStyleCnt="9"/>
      <dgm:spPr/>
    </dgm:pt>
    <dgm:pt modelId="{487ECCFC-AD89-4671-B535-79C5E1FE2225}" type="pres">
      <dgm:prSet presAssocID="{22036D5D-5AD9-4A6B-8ACA-217499D3A3EE}" presName="horz1" presStyleCnt="0"/>
      <dgm:spPr/>
    </dgm:pt>
    <dgm:pt modelId="{BE06253A-A7D8-4AC9-9A8D-A035233D46F5}" type="pres">
      <dgm:prSet presAssocID="{22036D5D-5AD9-4A6B-8ACA-217499D3A3EE}" presName="tx1" presStyleLbl="revTx" presStyleIdx="0" presStyleCnt="9"/>
      <dgm:spPr/>
    </dgm:pt>
    <dgm:pt modelId="{F47BC3B5-2B38-46AB-9EA9-98950C13092B}" type="pres">
      <dgm:prSet presAssocID="{22036D5D-5AD9-4A6B-8ACA-217499D3A3EE}" presName="vert1" presStyleCnt="0"/>
      <dgm:spPr/>
    </dgm:pt>
    <dgm:pt modelId="{5289146A-F769-4CD4-BBB5-3D85DB034E2F}" type="pres">
      <dgm:prSet presAssocID="{EEBC67C3-F473-4250-8722-953FA9D1EA70}" presName="thickLine" presStyleLbl="alignNode1" presStyleIdx="1" presStyleCnt="9"/>
      <dgm:spPr/>
    </dgm:pt>
    <dgm:pt modelId="{B18969A0-9456-4F80-B275-19B6F81A3D20}" type="pres">
      <dgm:prSet presAssocID="{EEBC67C3-F473-4250-8722-953FA9D1EA70}" presName="horz1" presStyleCnt="0"/>
      <dgm:spPr/>
    </dgm:pt>
    <dgm:pt modelId="{CE99E59F-DD63-4DA0-B780-E1B706FF9210}" type="pres">
      <dgm:prSet presAssocID="{EEBC67C3-F473-4250-8722-953FA9D1EA70}" presName="tx1" presStyleLbl="revTx" presStyleIdx="1" presStyleCnt="9"/>
      <dgm:spPr/>
    </dgm:pt>
    <dgm:pt modelId="{1A89E8C3-2FE8-4A45-808B-64CC55036239}" type="pres">
      <dgm:prSet presAssocID="{EEBC67C3-F473-4250-8722-953FA9D1EA70}" presName="vert1" presStyleCnt="0"/>
      <dgm:spPr/>
    </dgm:pt>
    <dgm:pt modelId="{09906D6B-8F9F-46E2-A458-82B3FAD09588}" type="pres">
      <dgm:prSet presAssocID="{2511BA21-0137-4EA8-A429-2091AE5C9C27}" presName="thickLine" presStyleLbl="alignNode1" presStyleIdx="2" presStyleCnt="9"/>
      <dgm:spPr/>
    </dgm:pt>
    <dgm:pt modelId="{F53FDCB7-7DF8-428F-8C0E-F44250F0A5BA}" type="pres">
      <dgm:prSet presAssocID="{2511BA21-0137-4EA8-A429-2091AE5C9C27}" presName="horz1" presStyleCnt="0"/>
      <dgm:spPr/>
    </dgm:pt>
    <dgm:pt modelId="{9C9DF9ED-D148-4BA1-9557-BEB787489C30}" type="pres">
      <dgm:prSet presAssocID="{2511BA21-0137-4EA8-A429-2091AE5C9C27}" presName="tx1" presStyleLbl="revTx" presStyleIdx="2" presStyleCnt="9"/>
      <dgm:spPr/>
    </dgm:pt>
    <dgm:pt modelId="{3A96C5CD-3443-4169-97A6-CA44FC6196C8}" type="pres">
      <dgm:prSet presAssocID="{2511BA21-0137-4EA8-A429-2091AE5C9C27}" presName="vert1" presStyleCnt="0"/>
      <dgm:spPr/>
    </dgm:pt>
    <dgm:pt modelId="{677C7D97-3AC6-4F2A-A3FF-9BC394F8B14A}" type="pres">
      <dgm:prSet presAssocID="{B34FF51D-2A11-4EBD-9A34-EE34CA59CE51}" presName="thickLine" presStyleLbl="alignNode1" presStyleIdx="3" presStyleCnt="9"/>
      <dgm:spPr/>
    </dgm:pt>
    <dgm:pt modelId="{9F01A847-EBF8-4182-A464-C09692A8D9EE}" type="pres">
      <dgm:prSet presAssocID="{B34FF51D-2A11-4EBD-9A34-EE34CA59CE51}" presName="horz1" presStyleCnt="0"/>
      <dgm:spPr/>
    </dgm:pt>
    <dgm:pt modelId="{BD2A2402-4AE9-4438-8914-BCD9E486CF8F}" type="pres">
      <dgm:prSet presAssocID="{B34FF51D-2A11-4EBD-9A34-EE34CA59CE51}" presName="tx1" presStyleLbl="revTx" presStyleIdx="3" presStyleCnt="9"/>
      <dgm:spPr/>
    </dgm:pt>
    <dgm:pt modelId="{4A8C950E-45BD-4C4F-A73B-24249A4A5B8A}" type="pres">
      <dgm:prSet presAssocID="{B34FF51D-2A11-4EBD-9A34-EE34CA59CE51}" presName="vert1" presStyleCnt="0"/>
      <dgm:spPr/>
    </dgm:pt>
    <dgm:pt modelId="{860C2E1F-7F7C-4C0C-BE28-6C5D65F197F0}" type="pres">
      <dgm:prSet presAssocID="{97D3BC5B-91C6-4C84-8EB4-ADAFB5BAA22B}" presName="thickLine" presStyleLbl="alignNode1" presStyleIdx="4" presStyleCnt="9"/>
      <dgm:spPr/>
    </dgm:pt>
    <dgm:pt modelId="{CFA9FD80-A552-416A-B79B-C712D517C126}" type="pres">
      <dgm:prSet presAssocID="{97D3BC5B-91C6-4C84-8EB4-ADAFB5BAA22B}" presName="horz1" presStyleCnt="0"/>
      <dgm:spPr/>
    </dgm:pt>
    <dgm:pt modelId="{3D54EAB3-80DE-4AFA-9AA2-9110F40F875F}" type="pres">
      <dgm:prSet presAssocID="{97D3BC5B-91C6-4C84-8EB4-ADAFB5BAA22B}" presName="tx1" presStyleLbl="revTx" presStyleIdx="4" presStyleCnt="9"/>
      <dgm:spPr/>
    </dgm:pt>
    <dgm:pt modelId="{323169D9-9D90-49CD-BF2E-C0D1724E71C4}" type="pres">
      <dgm:prSet presAssocID="{97D3BC5B-91C6-4C84-8EB4-ADAFB5BAA22B}" presName="vert1" presStyleCnt="0"/>
      <dgm:spPr/>
    </dgm:pt>
    <dgm:pt modelId="{00C448C6-79E7-4D89-8F59-A8AF3CFA9AB6}" type="pres">
      <dgm:prSet presAssocID="{E67A2B30-6486-43A0-956E-8E0F1ED1AA3C}" presName="thickLine" presStyleLbl="alignNode1" presStyleIdx="5" presStyleCnt="9"/>
      <dgm:spPr/>
    </dgm:pt>
    <dgm:pt modelId="{E85494CA-4937-4D7D-ABB3-A7BEFAF31BEA}" type="pres">
      <dgm:prSet presAssocID="{E67A2B30-6486-43A0-956E-8E0F1ED1AA3C}" presName="horz1" presStyleCnt="0"/>
      <dgm:spPr/>
    </dgm:pt>
    <dgm:pt modelId="{1403742B-5CED-4C3D-A98F-212F3E1CCF2D}" type="pres">
      <dgm:prSet presAssocID="{E67A2B30-6486-43A0-956E-8E0F1ED1AA3C}" presName="tx1" presStyleLbl="revTx" presStyleIdx="5" presStyleCnt="9"/>
      <dgm:spPr/>
    </dgm:pt>
    <dgm:pt modelId="{8EE9F212-CD31-4A42-B445-ADB15D759954}" type="pres">
      <dgm:prSet presAssocID="{E67A2B30-6486-43A0-956E-8E0F1ED1AA3C}" presName="vert1" presStyleCnt="0"/>
      <dgm:spPr/>
    </dgm:pt>
    <dgm:pt modelId="{9C7FF686-7214-46F4-B78D-79EBBE566002}" type="pres">
      <dgm:prSet presAssocID="{22E74AE6-AEF6-45FE-B256-0195A6B2B744}" presName="thickLine" presStyleLbl="alignNode1" presStyleIdx="6" presStyleCnt="9"/>
      <dgm:spPr/>
    </dgm:pt>
    <dgm:pt modelId="{ACE5ACD1-DBC4-4768-A4C5-2985EED839C0}" type="pres">
      <dgm:prSet presAssocID="{22E74AE6-AEF6-45FE-B256-0195A6B2B744}" presName="horz1" presStyleCnt="0"/>
      <dgm:spPr/>
    </dgm:pt>
    <dgm:pt modelId="{E4F32AF9-F545-4D33-B49B-97494E9431A1}" type="pres">
      <dgm:prSet presAssocID="{22E74AE6-AEF6-45FE-B256-0195A6B2B744}" presName="tx1" presStyleLbl="revTx" presStyleIdx="6" presStyleCnt="9"/>
      <dgm:spPr/>
    </dgm:pt>
    <dgm:pt modelId="{A9C89D9D-E7D6-4B84-86A3-2BC430112B72}" type="pres">
      <dgm:prSet presAssocID="{22E74AE6-AEF6-45FE-B256-0195A6B2B744}" presName="vert1" presStyleCnt="0"/>
      <dgm:spPr/>
    </dgm:pt>
    <dgm:pt modelId="{4ED2FBB9-0DA7-4E68-A46B-46F1D9E125CA}" type="pres">
      <dgm:prSet presAssocID="{C0F6DF1A-814B-45DA-97BC-BA86961FC259}" presName="thickLine" presStyleLbl="alignNode1" presStyleIdx="7" presStyleCnt="9"/>
      <dgm:spPr/>
    </dgm:pt>
    <dgm:pt modelId="{71A36F30-C6CA-4CEB-A82D-07CF5A0AE866}" type="pres">
      <dgm:prSet presAssocID="{C0F6DF1A-814B-45DA-97BC-BA86961FC259}" presName="horz1" presStyleCnt="0"/>
      <dgm:spPr/>
    </dgm:pt>
    <dgm:pt modelId="{0070FCE4-031A-4E74-9036-F40A481DE424}" type="pres">
      <dgm:prSet presAssocID="{C0F6DF1A-814B-45DA-97BC-BA86961FC259}" presName="tx1" presStyleLbl="revTx" presStyleIdx="7" presStyleCnt="9"/>
      <dgm:spPr/>
    </dgm:pt>
    <dgm:pt modelId="{836937CF-F556-4EFA-89E9-03BA99291DC5}" type="pres">
      <dgm:prSet presAssocID="{C0F6DF1A-814B-45DA-97BC-BA86961FC259}" presName="vert1" presStyleCnt="0"/>
      <dgm:spPr/>
    </dgm:pt>
    <dgm:pt modelId="{51E5F244-3A60-42C9-A2BC-F595ADF1888F}" type="pres">
      <dgm:prSet presAssocID="{A90D21F2-5BB6-4D25-94F9-8A1428911562}" presName="thickLine" presStyleLbl="alignNode1" presStyleIdx="8" presStyleCnt="9"/>
      <dgm:spPr/>
    </dgm:pt>
    <dgm:pt modelId="{601FC3EE-15C1-4C0B-B186-52F3FD6A75BE}" type="pres">
      <dgm:prSet presAssocID="{A90D21F2-5BB6-4D25-94F9-8A1428911562}" presName="horz1" presStyleCnt="0"/>
      <dgm:spPr/>
    </dgm:pt>
    <dgm:pt modelId="{2C0F7704-A17D-4C32-96FB-376F7625A7E0}" type="pres">
      <dgm:prSet presAssocID="{A90D21F2-5BB6-4D25-94F9-8A1428911562}" presName="tx1" presStyleLbl="revTx" presStyleIdx="8" presStyleCnt="9"/>
      <dgm:spPr/>
    </dgm:pt>
    <dgm:pt modelId="{2443A1AB-87D3-49C0-859B-55584810E3C7}" type="pres">
      <dgm:prSet presAssocID="{A90D21F2-5BB6-4D25-94F9-8A1428911562}" presName="vert1" presStyleCnt="0"/>
      <dgm:spPr/>
    </dgm:pt>
  </dgm:ptLst>
  <dgm:cxnLst>
    <dgm:cxn modelId="{F98D4314-3F18-46E6-8DC9-66B4BC18AF02}" type="presOf" srcId="{DC4599AB-91B9-449C-8382-2FC8B6F58020}" destId="{FB7FAD3E-3DFE-4BC2-A49F-031A6FC2F516}" srcOrd="0" destOrd="0" presId="urn:microsoft.com/office/officeart/2008/layout/LinedList"/>
    <dgm:cxn modelId="{296B3B2B-486E-4A33-A77F-78BA32168BBC}" srcId="{DC4599AB-91B9-449C-8382-2FC8B6F58020}" destId="{A90D21F2-5BB6-4D25-94F9-8A1428911562}" srcOrd="8" destOrd="0" parTransId="{6A54A730-9805-41B7-A203-4615B223F6F4}" sibTransId="{D72514F8-D5E4-4D3B-8ECE-330503E34861}"/>
    <dgm:cxn modelId="{8A42632D-05A8-4902-B4E2-F052E02DF1F2}" srcId="{DC4599AB-91B9-449C-8382-2FC8B6F58020}" destId="{B34FF51D-2A11-4EBD-9A34-EE34CA59CE51}" srcOrd="3" destOrd="0" parTransId="{04EAAE60-4C4E-43ED-AD7C-98C4FA50F11B}" sibTransId="{BDA783D8-4127-45ED-9D32-1F05B4DFD249}"/>
    <dgm:cxn modelId="{7BC75E5D-8CEB-4CAB-AD06-4520FA1EED86}" srcId="{DC4599AB-91B9-449C-8382-2FC8B6F58020}" destId="{E67A2B30-6486-43A0-956E-8E0F1ED1AA3C}" srcOrd="5" destOrd="0" parTransId="{1286228C-258D-47C1-B164-9F146F0F303D}" sibTransId="{A1632B3E-A151-4121-9D2B-754910210ED5}"/>
    <dgm:cxn modelId="{3F655969-4B2E-474B-BA47-C91301BB0550}" srcId="{DC4599AB-91B9-449C-8382-2FC8B6F58020}" destId="{22E74AE6-AEF6-45FE-B256-0195A6B2B744}" srcOrd="6" destOrd="0" parTransId="{565083DC-4C0E-46A6-B37D-AF0954A89A0C}" sibTransId="{8FEC6FE4-1A8A-4DE5-A434-C1CF5A444ADF}"/>
    <dgm:cxn modelId="{71C2E16F-1C30-414B-B121-D558D80ABB43}" type="presOf" srcId="{B34FF51D-2A11-4EBD-9A34-EE34CA59CE51}" destId="{BD2A2402-4AE9-4438-8914-BCD9E486CF8F}" srcOrd="0" destOrd="0" presId="urn:microsoft.com/office/officeart/2008/layout/LinedList"/>
    <dgm:cxn modelId="{4828B955-10BB-47B6-A675-7ED1C8F1D88D}" type="presOf" srcId="{C0F6DF1A-814B-45DA-97BC-BA86961FC259}" destId="{0070FCE4-031A-4E74-9036-F40A481DE424}" srcOrd="0" destOrd="0" presId="urn:microsoft.com/office/officeart/2008/layout/LinedList"/>
    <dgm:cxn modelId="{96D53A7B-15D1-4E8C-8FD8-F68A7E63A427}" type="presOf" srcId="{A90D21F2-5BB6-4D25-94F9-8A1428911562}" destId="{2C0F7704-A17D-4C32-96FB-376F7625A7E0}" srcOrd="0" destOrd="0" presId="urn:microsoft.com/office/officeart/2008/layout/LinedList"/>
    <dgm:cxn modelId="{D67DFA93-CC53-411F-9921-642D52FB51B8}" srcId="{DC4599AB-91B9-449C-8382-2FC8B6F58020}" destId="{C0F6DF1A-814B-45DA-97BC-BA86961FC259}" srcOrd="7" destOrd="0" parTransId="{BE4D3E7B-DE42-4EED-A823-9C6CC68984BD}" sibTransId="{051A8B72-2B11-4B73-AA06-44121BD92236}"/>
    <dgm:cxn modelId="{B596E29B-1820-45E6-BF25-E83E60D102D7}" type="presOf" srcId="{22E74AE6-AEF6-45FE-B256-0195A6B2B744}" destId="{E4F32AF9-F545-4D33-B49B-97494E9431A1}" srcOrd="0" destOrd="0" presId="urn:microsoft.com/office/officeart/2008/layout/LinedList"/>
    <dgm:cxn modelId="{EEE8ACB2-F618-4406-AA82-4C5F29043917}" type="presOf" srcId="{97D3BC5B-91C6-4C84-8EB4-ADAFB5BAA22B}" destId="{3D54EAB3-80DE-4AFA-9AA2-9110F40F875F}" srcOrd="0" destOrd="0" presId="urn:microsoft.com/office/officeart/2008/layout/LinedList"/>
    <dgm:cxn modelId="{DDF6B7BF-DEE8-4F6B-9A5F-01BA50F4A0FC}" srcId="{DC4599AB-91B9-449C-8382-2FC8B6F58020}" destId="{2511BA21-0137-4EA8-A429-2091AE5C9C27}" srcOrd="2" destOrd="0" parTransId="{4D0D8DB6-1E4C-40D8-A546-ED29E3001EA7}" sibTransId="{5713D1CB-9CBF-4ECE-8E02-90FAEAB72329}"/>
    <dgm:cxn modelId="{65049CD1-C066-425A-93AB-387A006EA653}" type="presOf" srcId="{EEBC67C3-F473-4250-8722-953FA9D1EA70}" destId="{CE99E59F-DD63-4DA0-B780-E1B706FF9210}" srcOrd="0" destOrd="0" presId="urn:microsoft.com/office/officeart/2008/layout/LinedList"/>
    <dgm:cxn modelId="{547B70D5-93A5-4DC4-9621-3A763DBFFEF9}" type="presOf" srcId="{E67A2B30-6486-43A0-956E-8E0F1ED1AA3C}" destId="{1403742B-5CED-4C3D-A98F-212F3E1CCF2D}" srcOrd="0" destOrd="0" presId="urn:microsoft.com/office/officeart/2008/layout/LinedList"/>
    <dgm:cxn modelId="{6BD35CE4-7145-4597-94AF-FF56C5E221C3}" type="presOf" srcId="{2511BA21-0137-4EA8-A429-2091AE5C9C27}" destId="{9C9DF9ED-D148-4BA1-9557-BEB787489C30}" srcOrd="0" destOrd="0" presId="urn:microsoft.com/office/officeart/2008/layout/LinedList"/>
    <dgm:cxn modelId="{D84298E4-1AD9-4A41-A040-E28601571701}" srcId="{DC4599AB-91B9-449C-8382-2FC8B6F58020}" destId="{97D3BC5B-91C6-4C84-8EB4-ADAFB5BAA22B}" srcOrd="4" destOrd="0" parTransId="{2FA81932-1A10-4294-AF84-C3DA30B37C32}" sibTransId="{E491AE49-A883-4508-B878-1C661F6C1C6E}"/>
    <dgm:cxn modelId="{A918D3EC-B1F3-4CBD-B98F-57F33CCB5BE3}" type="presOf" srcId="{22036D5D-5AD9-4A6B-8ACA-217499D3A3EE}" destId="{BE06253A-A7D8-4AC9-9A8D-A035233D46F5}" srcOrd="0" destOrd="0" presId="urn:microsoft.com/office/officeart/2008/layout/LinedList"/>
    <dgm:cxn modelId="{237F49F8-0633-4DA7-A173-C1021EB49D43}" srcId="{DC4599AB-91B9-449C-8382-2FC8B6F58020}" destId="{EEBC67C3-F473-4250-8722-953FA9D1EA70}" srcOrd="1" destOrd="0" parTransId="{CC23302B-B91E-4407-91A8-29E243ED151B}" sibTransId="{B82CD7B6-8A57-4ACB-AC6B-256EB729E997}"/>
    <dgm:cxn modelId="{48C146FD-1499-4D26-B720-ED9B3AAF63FB}" srcId="{DC4599AB-91B9-449C-8382-2FC8B6F58020}" destId="{22036D5D-5AD9-4A6B-8ACA-217499D3A3EE}" srcOrd="0" destOrd="0" parTransId="{9A3578D6-C9FF-46FF-8B84-7D9D12F5AD74}" sibTransId="{2FEFA84F-0D17-45A7-A0B8-D68FFDF54AAA}"/>
    <dgm:cxn modelId="{4A543B81-A509-4C46-B364-A5597CFDF92D}" type="presParOf" srcId="{FB7FAD3E-3DFE-4BC2-A49F-031A6FC2F516}" destId="{8B003417-7443-4FEF-8CFE-FDB3705FAF87}" srcOrd="0" destOrd="0" presId="urn:microsoft.com/office/officeart/2008/layout/LinedList"/>
    <dgm:cxn modelId="{5F8D9DF1-1865-4EDA-BD23-7EF05EA981E7}" type="presParOf" srcId="{FB7FAD3E-3DFE-4BC2-A49F-031A6FC2F516}" destId="{487ECCFC-AD89-4671-B535-79C5E1FE2225}" srcOrd="1" destOrd="0" presId="urn:microsoft.com/office/officeart/2008/layout/LinedList"/>
    <dgm:cxn modelId="{B4A3CB1B-5082-4581-B495-FFF59B236EE8}" type="presParOf" srcId="{487ECCFC-AD89-4671-B535-79C5E1FE2225}" destId="{BE06253A-A7D8-4AC9-9A8D-A035233D46F5}" srcOrd="0" destOrd="0" presId="urn:microsoft.com/office/officeart/2008/layout/LinedList"/>
    <dgm:cxn modelId="{900B3A49-485E-4D75-AF75-153BD81C0F82}" type="presParOf" srcId="{487ECCFC-AD89-4671-B535-79C5E1FE2225}" destId="{F47BC3B5-2B38-46AB-9EA9-98950C13092B}" srcOrd="1" destOrd="0" presId="urn:microsoft.com/office/officeart/2008/layout/LinedList"/>
    <dgm:cxn modelId="{AB02C877-FEED-4848-AC32-96D2C6803CF2}" type="presParOf" srcId="{FB7FAD3E-3DFE-4BC2-A49F-031A6FC2F516}" destId="{5289146A-F769-4CD4-BBB5-3D85DB034E2F}" srcOrd="2" destOrd="0" presId="urn:microsoft.com/office/officeart/2008/layout/LinedList"/>
    <dgm:cxn modelId="{C8C32A59-E7E7-4A5F-8F6A-B0A545F3C280}" type="presParOf" srcId="{FB7FAD3E-3DFE-4BC2-A49F-031A6FC2F516}" destId="{B18969A0-9456-4F80-B275-19B6F81A3D20}" srcOrd="3" destOrd="0" presId="urn:microsoft.com/office/officeart/2008/layout/LinedList"/>
    <dgm:cxn modelId="{BC6D1F49-72C6-4C21-B9A4-3DA4928788EA}" type="presParOf" srcId="{B18969A0-9456-4F80-B275-19B6F81A3D20}" destId="{CE99E59F-DD63-4DA0-B780-E1B706FF9210}" srcOrd="0" destOrd="0" presId="urn:microsoft.com/office/officeart/2008/layout/LinedList"/>
    <dgm:cxn modelId="{80C45A89-67E3-4BBB-BB92-6C86AF7CFADE}" type="presParOf" srcId="{B18969A0-9456-4F80-B275-19B6F81A3D20}" destId="{1A89E8C3-2FE8-4A45-808B-64CC55036239}" srcOrd="1" destOrd="0" presId="urn:microsoft.com/office/officeart/2008/layout/LinedList"/>
    <dgm:cxn modelId="{AAC763C3-FB0B-4447-892D-706E455EA1C5}" type="presParOf" srcId="{FB7FAD3E-3DFE-4BC2-A49F-031A6FC2F516}" destId="{09906D6B-8F9F-46E2-A458-82B3FAD09588}" srcOrd="4" destOrd="0" presId="urn:microsoft.com/office/officeart/2008/layout/LinedList"/>
    <dgm:cxn modelId="{A42DFA2C-896F-49A3-96BD-A3381C8BDEB2}" type="presParOf" srcId="{FB7FAD3E-3DFE-4BC2-A49F-031A6FC2F516}" destId="{F53FDCB7-7DF8-428F-8C0E-F44250F0A5BA}" srcOrd="5" destOrd="0" presId="urn:microsoft.com/office/officeart/2008/layout/LinedList"/>
    <dgm:cxn modelId="{FBD4C500-8723-4B4E-84D4-B02B5F16EDA0}" type="presParOf" srcId="{F53FDCB7-7DF8-428F-8C0E-F44250F0A5BA}" destId="{9C9DF9ED-D148-4BA1-9557-BEB787489C30}" srcOrd="0" destOrd="0" presId="urn:microsoft.com/office/officeart/2008/layout/LinedList"/>
    <dgm:cxn modelId="{839220F6-444F-499E-9145-4864FCD94D5E}" type="presParOf" srcId="{F53FDCB7-7DF8-428F-8C0E-F44250F0A5BA}" destId="{3A96C5CD-3443-4169-97A6-CA44FC6196C8}" srcOrd="1" destOrd="0" presId="urn:microsoft.com/office/officeart/2008/layout/LinedList"/>
    <dgm:cxn modelId="{68812A42-5063-4C3A-974F-EF08BA1B1EC6}" type="presParOf" srcId="{FB7FAD3E-3DFE-4BC2-A49F-031A6FC2F516}" destId="{677C7D97-3AC6-4F2A-A3FF-9BC394F8B14A}" srcOrd="6" destOrd="0" presId="urn:microsoft.com/office/officeart/2008/layout/LinedList"/>
    <dgm:cxn modelId="{20F615E8-1042-4E70-9C09-BBD69F7B39C9}" type="presParOf" srcId="{FB7FAD3E-3DFE-4BC2-A49F-031A6FC2F516}" destId="{9F01A847-EBF8-4182-A464-C09692A8D9EE}" srcOrd="7" destOrd="0" presId="urn:microsoft.com/office/officeart/2008/layout/LinedList"/>
    <dgm:cxn modelId="{0E3D8E8F-5F58-44BD-A0E8-6DC3C4C8C469}" type="presParOf" srcId="{9F01A847-EBF8-4182-A464-C09692A8D9EE}" destId="{BD2A2402-4AE9-4438-8914-BCD9E486CF8F}" srcOrd="0" destOrd="0" presId="urn:microsoft.com/office/officeart/2008/layout/LinedList"/>
    <dgm:cxn modelId="{44D18E5E-E8BD-484F-BF63-3CA04BD37066}" type="presParOf" srcId="{9F01A847-EBF8-4182-A464-C09692A8D9EE}" destId="{4A8C950E-45BD-4C4F-A73B-24249A4A5B8A}" srcOrd="1" destOrd="0" presId="urn:microsoft.com/office/officeart/2008/layout/LinedList"/>
    <dgm:cxn modelId="{44D0C9CA-9ACB-4A3D-9BAF-F14A9D2E3DC8}" type="presParOf" srcId="{FB7FAD3E-3DFE-4BC2-A49F-031A6FC2F516}" destId="{860C2E1F-7F7C-4C0C-BE28-6C5D65F197F0}" srcOrd="8" destOrd="0" presId="urn:microsoft.com/office/officeart/2008/layout/LinedList"/>
    <dgm:cxn modelId="{04B58029-4306-447A-9D01-6AF0C6E0CAA3}" type="presParOf" srcId="{FB7FAD3E-3DFE-4BC2-A49F-031A6FC2F516}" destId="{CFA9FD80-A552-416A-B79B-C712D517C126}" srcOrd="9" destOrd="0" presId="urn:microsoft.com/office/officeart/2008/layout/LinedList"/>
    <dgm:cxn modelId="{3083B778-782D-47EF-8879-8A329A29442B}" type="presParOf" srcId="{CFA9FD80-A552-416A-B79B-C712D517C126}" destId="{3D54EAB3-80DE-4AFA-9AA2-9110F40F875F}" srcOrd="0" destOrd="0" presId="urn:microsoft.com/office/officeart/2008/layout/LinedList"/>
    <dgm:cxn modelId="{F937104A-A052-4FD3-8721-56CBA5D7D4C5}" type="presParOf" srcId="{CFA9FD80-A552-416A-B79B-C712D517C126}" destId="{323169D9-9D90-49CD-BF2E-C0D1724E71C4}" srcOrd="1" destOrd="0" presId="urn:microsoft.com/office/officeart/2008/layout/LinedList"/>
    <dgm:cxn modelId="{975E515D-5CCB-4E01-B810-BE51B56B1309}" type="presParOf" srcId="{FB7FAD3E-3DFE-4BC2-A49F-031A6FC2F516}" destId="{00C448C6-79E7-4D89-8F59-A8AF3CFA9AB6}" srcOrd="10" destOrd="0" presId="urn:microsoft.com/office/officeart/2008/layout/LinedList"/>
    <dgm:cxn modelId="{890FE842-E2BA-4D1A-9FF8-3A00C31FCD4B}" type="presParOf" srcId="{FB7FAD3E-3DFE-4BC2-A49F-031A6FC2F516}" destId="{E85494CA-4937-4D7D-ABB3-A7BEFAF31BEA}" srcOrd="11" destOrd="0" presId="urn:microsoft.com/office/officeart/2008/layout/LinedList"/>
    <dgm:cxn modelId="{C1A11884-BBBB-4DA2-8D5A-95176FE3AB8D}" type="presParOf" srcId="{E85494CA-4937-4D7D-ABB3-A7BEFAF31BEA}" destId="{1403742B-5CED-4C3D-A98F-212F3E1CCF2D}" srcOrd="0" destOrd="0" presId="urn:microsoft.com/office/officeart/2008/layout/LinedList"/>
    <dgm:cxn modelId="{6BC1133D-3863-4E8F-A891-CFD5AE26A54D}" type="presParOf" srcId="{E85494CA-4937-4D7D-ABB3-A7BEFAF31BEA}" destId="{8EE9F212-CD31-4A42-B445-ADB15D759954}" srcOrd="1" destOrd="0" presId="urn:microsoft.com/office/officeart/2008/layout/LinedList"/>
    <dgm:cxn modelId="{ED89EE04-E7DF-4BAC-A127-E6EC192C4883}" type="presParOf" srcId="{FB7FAD3E-3DFE-4BC2-A49F-031A6FC2F516}" destId="{9C7FF686-7214-46F4-B78D-79EBBE566002}" srcOrd="12" destOrd="0" presId="urn:microsoft.com/office/officeart/2008/layout/LinedList"/>
    <dgm:cxn modelId="{DB268861-2710-4633-B5B4-D3DE26B4749A}" type="presParOf" srcId="{FB7FAD3E-3DFE-4BC2-A49F-031A6FC2F516}" destId="{ACE5ACD1-DBC4-4768-A4C5-2985EED839C0}" srcOrd="13" destOrd="0" presId="urn:microsoft.com/office/officeart/2008/layout/LinedList"/>
    <dgm:cxn modelId="{BF785004-B27D-4ADF-B09F-1E7DD105C465}" type="presParOf" srcId="{ACE5ACD1-DBC4-4768-A4C5-2985EED839C0}" destId="{E4F32AF9-F545-4D33-B49B-97494E9431A1}" srcOrd="0" destOrd="0" presId="urn:microsoft.com/office/officeart/2008/layout/LinedList"/>
    <dgm:cxn modelId="{28DE78F0-C549-4C18-BD1B-AC340F21937E}" type="presParOf" srcId="{ACE5ACD1-DBC4-4768-A4C5-2985EED839C0}" destId="{A9C89D9D-E7D6-4B84-86A3-2BC430112B72}" srcOrd="1" destOrd="0" presId="urn:microsoft.com/office/officeart/2008/layout/LinedList"/>
    <dgm:cxn modelId="{86B77144-AED1-422D-942D-1F48BC838023}" type="presParOf" srcId="{FB7FAD3E-3DFE-4BC2-A49F-031A6FC2F516}" destId="{4ED2FBB9-0DA7-4E68-A46B-46F1D9E125CA}" srcOrd="14" destOrd="0" presId="urn:microsoft.com/office/officeart/2008/layout/LinedList"/>
    <dgm:cxn modelId="{0064188C-82CC-4221-A5CB-12D34649F5D4}" type="presParOf" srcId="{FB7FAD3E-3DFE-4BC2-A49F-031A6FC2F516}" destId="{71A36F30-C6CA-4CEB-A82D-07CF5A0AE866}" srcOrd="15" destOrd="0" presId="urn:microsoft.com/office/officeart/2008/layout/LinedList"/>
    <dgm:cxn modelId="{FF3E8ECC-5841-4E7A-86DD-7197A13A758D}" type="presParOf" srcId="{71A36F30-C6CA-4CEB-A82D-07CF5A0AE866}" destId="{0070FCE4-031A-4E74-9036-F40A481DE424}" srcOrd="0" destOrd="0" presId="urn:microsoft.com/office/officeart/2008/layout/LinedList"/>
    <dgm:cxn modelId="{9EC28243-D13C-4B54-BA6C-7160660C2F81}" type="presParOf" srcId="{71A36F30-C6CA-4CEB-A82D-07CF5A0AE866}" destId="{836937CF-F556-4EFA-89E9-03BA99291DC5}" srcOrd="1" destOrd="0" presId="urn:microsoft.com/office/officeart/2008/layout/LinedList"/>
    <dgm:cxn modelId="{3668754A-EC8A-4A0E-AB1B-0EE0385C02E9}" type="presParOf" srcId="{FB7FAD3E-3DFE-4BC2-A49F-031A6FC2F516}" destId="{51E5F244-3A60-42C9-A2BC-F595ADF1888F}" srcOrd="16" destOrd="0" presId="urn:microsoft.com/office/officeart/2008/layout/LinedList"/>
    <dgm:cxn modelId="{A5DEB0C3-E9AC-4F5D-B93D-8EB36BCDB47F}" type="presParOf" srcId="{FB7FAD3E-3DFE-4BC2-A49F-031A6FC2F516}" destId="{601FC3EE-15C1-4C0B-B186-52F3FD6A75BE}" srcOrd="17" destOrd="0" presId="urn:microsoft.com/office/officeart/2008/layout/LinedList"/>
    <dgm:cxn modelId="{5E69BE01-5FB4-44D8-98EE-3A32855F5B9B}" type="presParOf" srcId="{601FC3EE-15C1-4C0B-B186-52F3FD6A75BE}" destId="{2C0F7704-A17D-4C32-96FB-376F7625A7E0}" srcOrd="0" destOrd="0" presId="urn:microsoft.com/office/officeart/2008/layout/LinedList"/>
    <dgm:cxn modelId="{5EAA306C-5115-4498-B8AF-839EE7B18C3C}" type="presParOf" srcId="{601FC3EE-15C1-4C0B-B186-52F3FD6A75BE}" destId="{2443A1AB-87D3-49C0-859B-55584810E3C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2E66ABA-FEA9-42BC-8B08-49B15597B61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7A7AE8B-5612-46F2-AB9A-2B0A9DA4623C}">
      <dgm:prSet/>
      <dgm:spPr/>
      <dgm:t>
        <a:bodyPr/>
        <a:lstStyle/>
        <a:p>
          <a:r>
            <a:rPr lang="en-US"/>
            <a:t>Aim = get the </a:t>
          </a:r>
          <a:r>
            <a:rPr lang="en-US" u="sng"/>
            <a:t>next</a:t>
          </a:r>
          <a:r>
            <a:rPr lang="en-US"/>
            <a:t> meeting</a:t>
          </a:r>
        </a:p>
      </dgm:t>
    </dgm:pt>
    <dgm:pt modelId="{4F44E0CB-46F9-4521-93C3-3C008F9FA321}" type="parTrans" cxnId="{80DC8973-5301-4A11-BD6E-75ECA94B1D58}">
      <dgm:prSet/>
      <dgm:spPr/>
      <dgm:t>
        <a:bodyPr/>
        <a:lstStyle/>
        <a:p>
          <a:endParaRPr lang="en-US"/>
        </a:p>
      </dgm:t>
    </dgm:pt>
    <dgm:pt modelId="{325F89E6-142F-4297-B8EE-CF7265BDB419}" type="sibTrans" cxnId="{80DC8973-5301-4A11-BD6E-75ECA94B1D58}">
      <dgm:prSet/>
      <dgm:spPr/>
      <dgm:t>
        <a:bodyPr/>
        <a:lstStyle/>
        <a:p>
          <a:endParaRPr lang="en-US"/>
        </a:p>
      </dgm:t>
    </dgm:pt>
    <dgm:pt modelId="{93992C6B-C86E-438A-AAB0-A34CE2D17621}">
      <dgm:prSet/>
      <dgm:spPr/>
      <dgm:t>
        <a:bodyPr/>
        <a:lstStyle/>
        <a:p>
          <a:r>
            <a:rPr lang="en-US"/>
            <a:t>Summary – what’s special about this one?  Does it fit?</a:t>
          </a:r>
        </a:p>
      </dgm:t>
    </dgm:pt>
    <dgm:pt modelId="{E4DDB970-7ABC-4D63-A306-811914CC0C30}" type="parTrans" cxnId="{A30FFA31-55AD-442B-86B8-DD3936B2EBFE}">
      <dgm:prSet/>
      <dgm:spPr/>
      <dgm:t>
        <a:bodyPr/>
        <a:lstStyle/>
        <a:p>
          <a:endParaRPr lang="en-US"/>
        </a:p>
      </dgm:t>
    </dgm:pt>
    <dgm:pt modelId="{843C175E-7BF5-47EA-B7DA-121AEFB7A1DA}" type="sibTrans" cxnId="{A30FFA31-55AD-442B-86B8-DD3936B2EBFE}">
      <dgm:prSet/>
      <dgm:spPr/>
      <dgm:t>
        <a:bodyPr/>
        <a:lstStyle/>
        <a:p>
          <a:endParaRPr lang="en-US"/>
        </a:p>
      </dgm:t>
    </dgm:pt>
    <dgm:pt modelId="{AED3888A-DB64-4F6D-9167-4431350AB3F1}">
      <dgm:prSet/>
      <dgm:spPr/>
      <dgm:t>
        <a:bodyPr/>
        <a:lstStyle/>
        <a:p>
          <a:r>
            <a:rPr lang="en-US"/>
            <a:t>Problem</a:t>
          </a:r>
        </a:p>
      </dgm:t>
    </dgm:pt>
    <dgm:pt modelId="{7173AF7B-622F-4247-9246-2A817A80B695}" type="parTrans" cxnId="{8F44753D-5E62-4D0C-9357-FA1B46BA9F91}">
      <dgm:prSet/>
      <dgm:spPr/>
      <dgm:t>
        <a:bodyPr/>
        <a:lstStyle/>
        <a:p>
          <a:endParaRPr lang="en-US"/>
        </a:p>
      </dgm:t>
    </dgm:pt>
    <dgm:pt modelId="{8046FC36-C7E6-47FC-8EFC-CBB00CB433E0}" type="sibTrans" cxnId="{8F44753D-5E62-4D0C-9357-FA1B46BA9F91}">
      <dgm:prSet/>
      <dgm:spPr/>
      <dgm:t>
        <a:bodyPr/>
        <a:lstStyle/>
        <a:p>
          <a:endParaRPr lang="en-US"/>
        </a:p>
      </dgm:t>
    </dgm:pt>
    <dgm:pt modelId="{610F879B-EA6A-4742-ABEE-94D2535F1B72}">
      <dgm:prSet/>
      <dgm:spPr/>
      <dgm:t>
        <a:bodyPr/>
        <a:lstStyle/>
        <a:p>
          <a:r>
            <a:rPr lang="en-US"/>
            <a:t>Solution- Potential</a:t>
          </a:r>
        </a:p>
      </dgm:t>
    </dgm:pt>
    <dgm:pt modelId="{7AAFB911-B423-4A59-BEDC-88A1481A4BCD}" type="parTrans" cxnId="{B6AFFABE-439A-4C8D-BDEE-08890BEECD21}">
      <dgm:prSet/>
      <dgm:spPr/>
      <dgm:t>
        <a:bodyPr/>
        <a:lstStyle/>
        <a:p>
          <a:endParaRPr lang="en-US"/>
        </a:p>
      </dgm:t>
    </dgm:pt>
    <dgm:pt modelId="{AC29EA60-9761-44B8-AA5C-199EC9EF3DF8}" type="sibTrans" cxnId="{B6AFFABE-439A-4C8D-BDEE-08890BEECD21}">
      <dgm:prSet/>
      <dgm:spPr/>
      <dgm:t>
        <a:bodyPr/>
        <a:lstStyle/>
        <a:p>
          <a:endParaRPr lang="en-US"/>
        </a:p>
      </dgm:t>
    </dgm:pt>
    <dgm:pt modelId="{31DB4D04-4F95-43DD-B2C7-AF7595ADFDEF}">
      <dgm:prSet/>
      <dgm:spPr/>
      <dgm:t>
        <a:bodyPr/>
        <a:lstStyle/>
        <a:p>
          <a:r>
            <a:rPr lang="en-US" dirty="0"/>
            <a:t>Data for differentiation</a:t>
          </a:r>
        </a:p>
      </dgm:t>
    </dgm:pt>
    <dgm:pt modelId="{E8AC7D11-898D-41D6-A4BE-8434CE924FC7}" type="parTrans" cxnId="{671F719A-5060-454F-90B2-4DBA9A772F7D}">
      <dgm:prSet/>
      <dgm:spPr/>
      <dgm:t>
        <a:bodyPr/>
        <a:lstStyle/>
        <a:p>
          <a:endParaRPr lang="en-US"/>
        </a:p>
      </dgm:t>
    </dgm:pt>
    <dgm:pt modelId="{2984A012-41B8-44F9-AE15-44BE325703DB}" type="sibTrans" cxnId="{671F719A-5060-454F-90B2-4DBA9A772F7D}">
      <dgm:prSet/>
      <dgm:spPr/>
      <dgm:t>
        <a:bodyPr/>
        <a:lstStyle/>
        <a:p>
          <a:endParaRPr lang="en-US"/>
        </a:p>
      </dgm:t>
    </dgm:pt>
    <dgm:pt modelId="{B8F29D78-1706-40C0-96BD-12F871B273AC}">
      <dgm:prSet/>
      <dgm:spPr/>
      <dgm:t>
        <a:bodyPr/>
        <a:lstStyle/>
        <a:p>
          <a:r>
            <a:rPr lang="en-US" dirty="0"/>
            <a:t>Path to revenues- think about </a:t>
          </a:r>
          <a:r>
            <a:rPr lang="en-US"/>
            <a:t>the market</a:t>
          </a:r>
          <a:endParaRPr lang="en-US" dirty="0"/>
        </a:p>
      </dgm:t>
    </dgm:pt>
    <dgm:pt modelId="{D0AE227C-B63D-400D-92CA-1755488B1A3A}" type="parTrans" cxnId="{0D76677B-E400-46CB-B7E8-3EB714A9671C}">
      <dgm:prSet/>
      <dgm:spPr/>
      <dgm:t>
        <a:bodyPr/>
        <a:lstStyle/>
        <a:p>
          <a:endParaRPr lang="en-US"/>
        </a:p>
      </dgm:t>
    </dgm:pt>
    <dgm:pt modelId="{CF12CE8D-6D9D-4E9C-A9F9-638E4C96429E}" type="sibTrans" cxnId="{0D76677B-E400-46CB-B7E8-3EB714A9671C}">
      <dgm:prSet/>
      <dgm:spPr/>
      <dgm:t>
        <a:bodyPr/>
        <a:lstStyle/>
        <a:p>
          <a:endParaRPr lang="en-US"/>
        </a:p>
      </dgm:t>
    </dgm:pt>
    <dgm:pt modelId="{278D4D84-EC75-434E-9799-6068B15D001A}">
      <dgm:prSet/>
      <dgm:spPr/>
      <dgm:t>
        <a:bodyPr/>
        <a:lstStyle/>
        <a:p>
          <a:r>
            <a:rPr lang="en-US"/>
            <a:t>Summary – key points</a:t>
          </a:r>
        </a:p>
      </dgm:t>
    </dgm:pt>
    <dgm:pt modelId="{73496313-BBB8-4333-8931-55DFF040408C}" type="parTrans" cxnId="{27E71369-BB89-41D7-9C65-EED16409EA43}">
      <dgm:prSet/>
      <dgm:spPr/>
      <dgm:t>
        <a:bodyPr/>
        <a:lstStyle/>
        <a:p>
          <a:endParaRPr lang="en-US"/>
        </a:p>
      </dgm:t>
    </dgm:pt>
    <dgm:pt modelId="{ABB4E032-4CE9-4A8F-8345-53E2064286E4}" type="sibTrans" cxnId="{27E71369-BB89-41D7-9C65-EED16409EA43}">
      <dgm:prSet/>
      <dgm:spPr/>
      <dgm:t>
        <a:bodyPr/>
        <a:lstStyle/>
        <a:p>
          <a:endParaRPr lang="en-US"/>
        </a:p>
      </dgm:t>
    </dgm:pt>
    <dgm:pt modelId="{7B60FB4F-67B8-4114-9FAE-6F5E6158AE8E}">
      <dgm:prSet/>
      <dgm:spPr/>
      <dgm:t>
        <a:bodyPr/>
        <a:lstStyle/>
        <a:p>
          <a:r>
            <a:rPr lang="en-US"/>
            <a:t>Contact information</a:t>
          </a:r>
        </a:p>
      </dgm:t>
    </dgm:pt>
    <dgm:pt modelId="{9810AC25-9A30-4944-AFDE-2D5CB18D62AA}" type="parTrans" cxnId="{3CF03D8D-8493-44F6-9158-B92516D5514F}">
      <dgm:prSet/>
      <dgm:spPr/>
      <dgm:t>
        <a:bodyPr/>
        <a:lstStyle/>
        <a:p>
          <a:endParaRPr lang="en-US"/>
        </a:p>
      </dgm:t>
    </dgm:pt>
    <dgm:pt modelId="{D5E96BB6-F0E7-474C-9CEC-BFF2E92DB6D8}" type="sibTrans" cxnId="{3CF03D8D-8493-44F6-9158-B92516D5514F}">
      <dgm:prSet/>
      <dgm:spPr/>
      <dgm:t>
        <a:bodyPr/>
        <a:lstStyle/>
        <a:p>
          <a:endParaRPr lang="en-US"/>
        </a:p>
      </dgm:t>
    </dgm:pt>
    <dgm:pt modelId="{DAA757C4-F2B9-4147-9EC4-8BA10BE5EF68}" type="pres">
      <dgm:prSet presAssocID="{B2E66ABA-FEA9-42BC-8B08-49B15597B619}" presName="vert0" presStyleCnt="0">
        <dgm:presLayoutVars>
          <dgm:dir/>
          <dgm:animOne val="branch"/>
          <dgm:animLvl val="lvl"/>
        </dgm:presLayoutVars>
      </dgm:prSet>
      <dgm:spPr/>
    </dgm:pt>
    <dgm:pt modelId="{5FB4EC0A-05FC-4811-8C61-314E74A663D8}" type="pres">
      <dgm:prSet presAssocID="{F7A7AE8B-5612-46F2-AB9A-2B0A9DA4623C}" presName="thickLine" presStyleLbl="alignNode1" presStyleIdx="0" presStyleCnt="8"/>
      <dgm:spPr/>
    </dgm:pt>
    <dgm:pt modelId="{E0ECE563-13D7-426E-9849-9618CA22C3B7}" type="pres">
      <dgm:prSet presAssocID="{F7A7AE8B-5612-46F2-AB9A-2B0A9DA4623C}" presName="horz1" presStyleCnt="0"/>
      <dgm:spPr/>
    </dgm:pt>
    <dgm:pt modelId="{9FE15A88-8035-4B8C-9D0B-4B59AEA90969}" type="pres">
      <dgm:prSet presAssocID="{F7A7AE8B-5612-46F2-AB9A-2B0A9DA4623C}" presName="tx1" presStyleLbl="revTx" presStyleIdx="0" presStyleCnt="8"/>
      <dgm:spPr/>
    </dgm:pt>
    <dgm:pt modelId="{B83B3A15-62EB-4072-AC83-C0EB30D9C99D}" type="pres">
      <dgm:prSet presAssocID="{F7A7AE8B-5612-46F2-AB9A-2B0A9DA4623C}" presName="vert1" presStyleCnt="0"/>
      <dgm:spPr/>
    </dgm:pt>
    <dgm:pt modelId="{7B8453E7-8302-42BA-8209-C1CD2A96D053}" type="pres">
      <dgm:prSet presAssocID="{93992C6B-C86E-438A-AAB0-A34CE2D17621}" presName="thickLine" presStyleLbl="alignNode1" presStyleIdx="1" presStyleCnt="8"/>
      <dgm:spPr/>
    </dgm:pt>
    <dgm:pt modelId="{BD2DF0BF-F5C2-44DA-BB41-A32C4FCFC98E}" type="pres">
      <dgm:prSet presAssocID="{93992C6B-C86E-438A-AAB0-A34CE2D17621}" presName="horz1" presStyleCnt="0"/>
      <dgm:spPr/>
    </dgm:pt>
    <dgm:pt modelId="{97FF4A2D-B9D3-4101-A267-06C45857A070}" type="pres">
      <dgm:prSet presAssocID="{93992C6B-C86E-438A-AAB0-A34CE2D17621}" presName="tx1" presStyleLbl="revTx" presStyleIdx="1" presStyleCnt="8"/>
      <dgm:spPr/>
    </dgm:pt>
    <dgm:pt modelId="{584999D4-B883-41EB-8767-9941CA055B64}" type="pres">
      <dgm:prSet presAssocID="{93992C6B-C86E-438A-AAB0-A34CE2D17621}" presName="vert1" presStyleCnt="0"/>
      <dgm:spPr/>
    </dgm:pt>
    <dgm:pt modelId="{DE53AC18-364B-40CE-95D5-2743348CE93A}" type="pres">
      <dgm:prSet presAssocID="{AED3888A-DB64-4F6D-9167-4431350AB3F1}" presName="thickLine" presStyleLbl="alignNode1" presStyleIdx="2" presStyleCnt="8"/>
      <dgm:spPr/>
    </dgm:pt>
    <dgm:pt modelId="{1086B40F-60BA-40CE-8E32-3797B239FA1A}" type="pres">
      <dgm:prSet presAssocID="{AED3888A-DB64-4F6D-9167-4431350AB3F1}" presName="horz1" presStyleCnt="0"/>
      <dgm:spPr/>
    </dgm:pt>
    <dgm:pt modelId="{DD340A90-7576-403E-8EAD-DDF650EBD7A2}" type="pres">
      <dgm:prSet presAssocID="{AED3888A-DB64-4F6D-9167-4431350AB3F1}" presName="tx1" presStyleLbl="revTx" presStyleIdx="2" presStyleCnt="8"/>
      <dgm:spPr/>
    </dgm:pt>
    <dgm:pt modelId="{F4805771-7C75-42A4-B9FA-2F511796224F}" type="pres">
      <dgm:prSet presAssocID="{AED3888A-DB64-4F6D-9167-4431350AB3F1}" presName="vert1" presStyleCnt="0"/>
      <dgm:spPr/>
    </dgm:pt>
    <dgm:pt modelId="{49DAF0DD-675B-434A-BE81-6EC4B81A546F}" type="pres">
      <dgm:prSet presAssocID="{610F879B-EA6A-4742-ABEE-94D2535F1B72}" presName="thickLine" presStyleLbl="alignNode1" presStyleIdx="3" presStyleCnt="8"/>
      <dgm:spPr/>
    </dgm:pt>
    <dgm:pt modelId="{2FFA13C5-4C41-427D-89A9-2A8146AD1EE0}" type="pres">
      <dgm:prSet presAssocID="{610F879B-EA6A-4742-ABEE-94D2535F1B72}" presName="horz1" presStyleCnt="0"/>
      <dgm:spPr/>
    </dgm:pt>
    <dgm:pt modelId="{768F3E3C-B822-48BF-BA42-37C4F8ED1FD3}" type="pres">
      <dgm:prSet presAssocID="{610F879B-EA6A-4742-ABEE-94D2535F1B72}" presName="tx1" presStyleLbl="revTx" presStyleIdx="3" presStyleCnt="8"/>
      <dgm:spPr/>
    </dgm:pt>
    <dgm:pt modelId="{28BA0C21-FD9E-4AA0-B671-F1A844D27710}" type="pres">
      <dgm:prSet presAssocID="{610F879B-EA6A-4742-ABEE-94D2535F1B72}" presName="vert1" presStyleCnt="0"/>
      <dgm:spPr/>
    </dgm:pt>
    <dgm:pt modelId="{2DA83890-316A-4BD5-9E30-F2397F2B6845}" type="pres">
      <dgm:prSet presAssocID="{31DB4D04-4F95-43DD-B2C7-AF7595ADFDEF}" presName="thickLine" presStyleLbl="alignNode1" presStyleIdx="4" presStyleCnt="8"/>
      <dgm:spPr/>
    </dgm:pt>
    <dgm:pt modelId="{7BFE1AA2-DC34-4063-B905-946BDC4A0F47}" type="pres">
      <dgm:prSet presAssocID="{31DB4D04-4F95-43DD-B2C7-AF7595ADFDEF}" presName="horz1" presStyleCnt="0"/>
      <dgm:spPr/>
    </dgm:pt>
    <dgm:pt modelId="{9AD22F64-56F6-4E2E-803A-51EF84449035}" type="pres">
      <dgm:prSet presAssocID="{31DB4D04-4F95-43DD-B2C7-AF7595ADFDEF}" presName="tx1" presStyleLbl="revTx" presStyleIdx="4" presStyleCnt="8"/>
      <dgm:spPr/>
    </dgm:pt>
    <dgm:pt modelId="{DB016944-FD60-4819-A28E-CF40DF8ECC79}" type="pres">
      <dgm:prSet presAssocID="{31DB4D04-4F95-43DD-B2C7-AF7595ADFDEF}" presName="vert1" presStyleCnt="0"/>
      <dgm:spPr/>
    </dgm:pt>
    <dgm:pt modelId="{B8F786C7-E28A-4373-9783-6849CE1FD3D5}" type="pres">
      <dgm:prSet presAssocID="{B8F29D78-1706-40C0-96BD-12F871B273AC}" presName="thickLine" presStyleLbl="alignNode1" presStyleIdx="5" presStyleCnt="8"/>
      <dgm:spPr/>
    </dgm:pt>
    <dgm:pt modelId="{369A3B7F-DB9A-48E1-B2D2-B383A97696B8}" type="pres">
      <dgm:prSet presAssocID="{B8F29D78-1706-40C0-96BD-12F871B273AC}" presName="horz1" presStyleCnt="0"/>
      <dgm:spPr/>
    </dgm:pt>
    <dgm:pt modelId="{E73D4844-3055-45F1-AE6B-025FB1140A93}" type="pres">
      <dgm:prSet presAssocID="{B8F29D78-1706-40C0-96BD-12F871B273AC}" presName="tx1" presStyleLbl="revTx" presStyleIdx="5" presStyleCnt="8"/>
      <dgm:spPr/>
    </dgm:pt>
    <dgm:pt modelId="{F660CBAE-2780-4B45-B10C-CC9F281B1968}" type="pres">
      <dgm:prSet presAssocID="{B8F29D78-1706-40C0-96BD-12F871B273AC}" presName="vert1" presStyleCnt="0"/>
      <dgm:spPr/>
    </dgm:pt>
    <dgm:pt modelId="{156138C5-7F36-4245-BC9C-EC4B70A04D7D}" type="pres">
      <dgm:prSet presAssocID="{278D4D84-EC75-434E-9799-6068B15D001A}" presName="thickLine" presStyleLbl="alignNode1" presStyleIdx="6" presStyleCnt="8"/>
      <dgm:spPr/>
    </dgm:pt>
    <dgm:pt modelId="{2B5C7568-8348-4B4C-A517-970520A5501F}" type="pres">
      <dgm:prSet presAssocID="{278D4D84-EC75-434E-9799-6068B15D001A}" presName="horz1" presStyleCnt="0"/>
      <dgm:spPr/>
    </dgm:pt>
    <dgm:pt modelId="{6677408B-AA63-4E8A-BE71-F179C014F7DB}" type="pres">
      <dgm:prSet presAssocID="{278D4D84-EC75-434E-9799-6068B15D001A}" presName="tx1" presStyleLbl="revTx" presStyleIdx="6" presStyleCnt="8"/>
      <dgm:spPr/>
    </dgm:pt>
    <dgm:pt modelId="{40765AF1-8AB9-4DAD-B621-D09F8AF7920A}" type="pres">
      <dgm:prSet presAssocID="{278D4D84-EC75-434E-9799-6068B15D001A}" presName="vert1" presStyleCnt="0"/>
      <dgm:spPr/>
    </dgm:pt>
    <dgm:pt modelId="{7436B717-2136-4B97-A1F0-04E4D766B011}" type="pres">
      <dgm:prSet presAssocID="{7B60FB4F-67B8-4114-9FAE-6F5E6158AE8E}" presName="thickLine" presStyleLbl="alignNode1" presStyleIdx="7" presStyleCnt="8"/>
      <dgm:spPr/>
    </dgm:pt>
    <dgm:pt modelId="{83B2CC09-B619-4617-A37F-392346518189}" type="pres">
      <dgm:prSet presAssocID="{7B60FB4F-67B8-4114-9FAE-6F5E6158AE8E}" presName="horz1" presStyleCnt="0"/>
      <dgm:spPr/>
    </dgm:pt>
    <dgm:pt modelId="{C5044BA8-438F-4A8B-BAC0-A5F92ECDB87C}" type="pres">
      <dgm:prSet presAssocID="{7B60FB4F-67B8-4114-9FAE-6F5E6158AE8E}" presName="tx1" presStyleLbl="revTx" presStyleIdx="7" presStyleCnt="8"/>
      <dgm:spPr/>
    </dgm:pt>
    <dgm:pt modelId="{D4248154-CEFA-4F57-A3EC-AF864CD62DE3}" type="pres">
      <dgm:prSet presAssocID="{7B60FB4F-67B8-4114-9FAE-6F5E6158AE8E}" presName="vert1" presStyleCnt="0"/>
      <dgm:spPr/>
    </dgm:pt>
  </dgm:ptLst>
  <dgm:cxnLst>
    <dgm:cxn modelId="{02624D2C-E718-4134-B435-79C2C6AE48FA}" type="presOf" srcId="{31DB4D04-4F95-43DD-B2C7-AF7595ADFDEF}" destId="{9AD22F64-56F6-4E2E-803A-51EF84449035}" srcOrd="0" destOrd="0" presId="urn:microsoft.com/office/officeart/2008/layout/LinedList"/>
    <dgm:cxn modelId="{F72BCB2F-0CE3-4389-BF4C-CD8C6A575CE7}" type="presOf" srcId="{B2E66ABA-FEA9-42BC-8B08-49B15597B619}" destId="{DAA757C4-F2B9-4147-9EC4-8BA10BE5EF68}" srcOrd="0" destOrd="0" presId="urn:microsoft.com/office/officeart/2008/layout/LinedList"/>
    <dgm:cxn modelId="{B2C93A31-BD81-4609-8D6E-DF6FB65F7A37}" type="presOf" srcId="{610F879B-EA6A-4742-ABEE-94D2535F1B72}" destId="{768F3E3C-B822-48BF-BA42-37C4F8ED1FD3}" srcOrd="0" destOrd="0" presId="urn:microsoft.com/office/officeart/2008/layout/LinedList"/>
    <dgm:cxn modelId="{A30FFA31-55AD-442B-86B8-DD3936B2EBFE}" srcId="{B2E66ABA-FEA9-42BC-8B08-49B15597B619}" destId="{93992C6B-C86E-438A-AAB0-A34CE2D17621}" srcOrd="1" destOrd="0" parTransId="{E4DDB970-7ABC-4D63-A306-811914CC0C30}" sibTransId="{843C175E-7BF5-47EA-B7DA-121AEFB7A1DA}"/>
    <dgm:cxn modelId="{BB6F6F35-8457-4B51-AEAA-C734EA089C99}" type="presOf" srcId="{B8F29D78-1706-40C0-96BD-12F871B273AC}" destId="{E73D4844-3055-45F1-AE6B-025FB1140A93}" srcOrd="0" destOrd="0" presId="urn:microsoft.com/office/officeart/2008/layout/LinedList"/>
    <dgm:cxn modelId="{8F44753D-5E62-4D0C-9357-FA1B46BA9F91}" srcId="{B2E66ABA-FEA9-42BC-8B08-49B15597B619}" destId="{AED3888A-DB64-4F6D-9167-4431350AB3F1}" srcOrd="2" destOrd="0" parTransId="{7173AF7B-622F-4247-9246-2A817A80B695}" sibTransId="{8046FC36-C7E6-47FC-8EFC-CBB00CB433E0}"/>
    <dgm:cxn modelId="{27E71369-BB89-41D7-9C65-EED16409EA43}" srcId="{B2E66ABA-FEA9-42BC-8B08-49B15597B619}" destId="{278D4D84-EC75-434E-9799-6068B15D001A}" srcOrd="6" destOrd="0" parTransId="{73496313-BBB8-4333-8931-55DFF040408C}" sibTransId="{ABB4E032-4CE9-4A8F-8345-53E2064286E4}"/>
    <dgm:cxn modelId="{D6AC956D-3637-45C5-A327-A342DCD1C49A}" type="presOf" srcId="{93992C6B-C86E-438A-AAB0-A34CE2D17621}" destId="{97FF4A2D-B9D3-4101-A267-06C45857A070}" srcOrd="0" destOrd="0" presId="urn:microsoft.com/office/officeart/2008/layout/LinedList"/>
    <dgm:cxn modelId="{80DC8973-5301-4A11-BD6E-75ECA94B1D58}" srcId="{B2E66ABA-FEA9-42BC-8B08-49B15597B619}" destId="{F7A7AE8B-5612-46F2-AB9A-2B0A9DA4623C}" srcOrd="0" destOrd="0" parTransId="{4F44E0CB-46F9-4521-93C3-3C008F9FA321}" sibTransId="{325F89E6-142F-4297-B8EE-CF7265BDB419}"/>
    <dgm:cxn modelId="{401E3D79-207A-4C2F-84A4-3E070798E142}" type="presOf" srcId="{278D4D84-EC75-434E-9799-6068B15D001A}" destId="{6677408B-AA63-4E8A-BE71-F179C014F7DB}" srcOrd="0" destOrd="0" presId="urn:microsoft.com/office/officeart/2008/layout/LinedList"/>
    <dgm:cxn modelId="{0D76677B-E400-46CB-B7E8-3EB714A9671C}" srcId="{B2E66ABA-FEA9-42BC-8B08-49B15597B619}" destId="{B8F29D78-1706-40C0-96BD-12F871B273AC}" srcOrd="5" destOrd="0" parTransId="{D0AE227C-B63D-400D-92CA-1755488B1A3A}" sibTransId="{CF12CE8D-6D9D-4E9C-A9F9-638E4C96429E}"/>
    <dgm:cxn modelId="{502F767C-5525-402E-ACE7-ACFEB5D7AA2C}" type="presOf" srcId="{7B60FB4F-67B8-4114-9FAE-6F5E6158AE8E}" destId="{C5044BA8-438F-4A8B-BAC0-A5F92ECDB87C}" srcOrd="0" destOrd="0" presId="urn:microsoft.com/office/officeart/2008/layout/LinedList"/>
    <dgm:cxn modelId="{3CF03D8D-8493-44F6-9158-B92516D5514F}" srcId="{B2E66ABA-FEA9-42BC-8B08-49B15597B619}" destId="{7B60FB4F-67B8-4114-9FAE-6F5E6158AE8E}" srcOrd="7" destOrd="0" parTransId="{9810AC25-9A30-4944-AFDE-2D5CB18D62AA}" sibTransId="{D5E96BB6-F0E7-474C-9CEC-BFF2E92DB6D8}"/>
    <dgm:cxn modelId="{671F719A-5060-454F-90B2-4DBA9A772F7D}" srcId="{B2E66ABA-FEA9-42BC-8B08-49B15597B619}" destId="{31DB4D04-4F95-43DD-B2C7-AF7595ADFDEF}" srcOrd="4" destOrd="0" parTransId="{E8AC7D11-898D-41D6-A4BE-8434CE924FC7}" sibTransId="{2984A012-41B8-44F9-AE15-44BE325703DB}"/>
    <dgm:cxn modelId="{18C7BCB1-A502-43AF-B0FD-2342F712235A}" type="presOf" srcId="{AED3888A-DB64-4F6D-9167-4431350AB3F1}" destId="{DD340A90-7576-403E-8EAD-DDF650EBD7A2}" srcOrd="0" destOrd="0" presId="urn:microsoft.com/office/officeart/2008/layout/LinedList"/>
    <dgm:cxn modelId="{B6AFFABE-439A-4C8D-BDEE-08890BEECD21}" srcId="{B2E66ABA-FEA9-42BC-8B08-49B15597B619}" destId="{610F879B-EA6A-4742-ABEE-94D2535F1B72}" srcOrd="3" destOrd="0" parTransId="{7AAFB911-B423-4A59-BEDC-88A1481A4BCD}" sibTransId="{AC29EA60-9761-44B8-AA5C-199EC9EF3DF8}"/>
    <dgm:cxn modelId="{69D698EA-0585-48FD-8684-79CBD7A5FDCA}" type="presOf" srcId="{F7A7AE8B-5612-46F2-AB9A-2B0A9DA4623C}" destId="{9FE15A88-8035-4B8C-9D0B-4B59AEA90969}" srcOrd="0" destOrd="0" presId="urn:microsoft.com/office/officeart/2008/layout/LinedList"/>
    <dgm:cxn modelId="{D4188125-CEA7-4F20-AE0A-B4FD5E611853}" type="presParOf" srcId="{DAA757C4-F2B9-4147-9EC4-8BA10BE5EF68}" destId="{5FB4EC0A-05FC-4811-8C61-314E74A663D8}" srcOrd="0" destOrd="0" presId="urn:microsoft.com/office/officeart/2008/layout/LinedList"/>
    <dgm:cxn modelId="{D8D4F8DF-1716-44D5-8006-5939F42D73DC}" type="presParOf" srcId="{DAA757C4-F2B9-4147-9EC4-8BA10BE5EF68}" destId="{E0ECE563-13D7-426E-9849-9618CA22C3B7}" srcOrd="1" destOrd="0" presId="urn:microsoft.com/office/officeart/2008/layout/LinedList"/>
    <dgm:cxn modelId="{095895EB-52BF-40B3-BCDD-B8D4ABCE160A}" type="presParOf" srcId="{E0ECE563-13D7-426E-9849-9618CA22C3B7}" destId="{9FE15A88-8035-4B8C-9D0B-4B59AEA90969}" srcOrd="0" destOrd="0" presId="urn:microsoft.com/office/officeart/2008/layout/LinedList"/>
    <dgm:cxn modelId="{A94099F5-0673-4EA3-8EE6-83472BB9D8D3}" type="presParOf" srcId="{E0ECE563-13D7-426E-9849-9618CA22C3B7}" destId="{B83B3A15-62EB-4072-AC83-C0EB30D9C99D}" srcOrd="1" destOrd="0" presId="urn:microsoft.com/office/officeart/2008/layout/LinedList"/>
    <dgm:cxn modelId="{D72FE67D-32A2-4471-9B57-44BDBF721AB4}" type="presParOf" srcId="{DAA757C4-F2B9-4147-9EC4-8BA10BE5EF68}" destId="{7B8453E7-8302-42BA-8209-C1CD2A96D053}" srcOrd="2" destOrd="0" presId="urn:microsoft.com/office/officeart/2008/layout/LinedList"/>
    <dgm:cxn modelId="{85AB5F71-3B8D-4BDE-A515-9C4688679C74}" type="presParOf" srcId="{DAA757C4-F2B9-4147-9EC4-8BA10BE5EF68}" destId="{BD2DF0BF-F5C2-44DA-BB41-A32C4FCFC98E}" srcOrd="3" destOrd="0" presId="urn:microsoft.com/office/officeart/2008/layout/LinedList"/>
    <dgm:cxn modelId="{BA59FAC3-069E-4B4B-9999-9AD6289A77F3}" type="presParOf" srcId="{BD2DF0BF-F5C2-44DA-BB41-A32C4FCFC98E}" destId="{97FF4A2D-B9D3-4101-A267-06C45857A070}" srcOrd="0" destOrd="0" presId="urn:microsoft.com/office/officeart/2008/layout/LinedList"/>
    <dgm:cxn modelId="{6F415317-8CA4-4187-8942-5CF2BCC13833}" type="presParOf" srcId="{BD2DF0BF-F5C2-44DA-BB41-A32C4FCFC98E}" destId="{584999D4-B883-41EB-8767-9941CA055B64}" srcOrd="1" destOrd="0" presId="urn:microsoft.com/office/officeart/2008/layout/LinedList"/>
    <dgm:cxn modelId="{4556509E-8519-44EE-B0FE-09BD3D7605E5}" type="presParOf" srcId="{DAA757C4-F2B9-4147-9EC4-8BA10BE5EF68}" destId="{DE53AC18-364B-40CE-95D5-2743348CE93A}" srcOrd="4" destOrd="0" presId="urn:microsoft.com/office/officeart/2008/layout/LinedList"/>
    <dgm:cxn modelId="{6B206369-C589-4AAF-9FD3-53F81D125574}" type="presParOf" srcId="{DAA757C4-F2B9-4147-9EC4-8BA10BE5EF68}" destId="{1086B40F-60BA-40CE-8E32-3797B239FA1A}" srcOrd="5" destOrd="0" presId="urn:microsoft.com/office/officeart/2008/layout/LinedList"/>
    <dgm:cxn modelId="{33170FB1-1B92-4831-A569-9CE095F97273}" type="presParOf" srcId="{1086B40F-60BA-40CE-8E32-3797B239FA1A}" destId="{DD340A90-7576-403E-8EAD-DDF650EBD7A2}" srcOrd="0" destOrd="0" presId="urn:microsoft.com/office/officeart/2008/layout/LinedList"/>
    <dgm:cxn modelId="{4C014395-E314-42EF-A12E-C83B4EF16051}" type="presParOf" srcId="{1086B40F-60BA-40CE-8E32-3797B239FA1A}" destId="{F4805771-7C75-42A4-B9FA-2F511796224F}" srcOrd="1" destOrd="0" presId="urn:microsoft.com/office/officeart/2008/layout/LinedList"/>
    <dgm:cxn modelId="{8BEBC525-3817-478B-ABFB-4CF89071461C}" type="presParOf" srcId="{DAA757C4-F2B9-4147-9EC4-8BA10BE5EF68}" destId="{49DAF0DD-675B-434A-BE81-6EC4B81A546F}" srcOrd="6" destOrd="0" presId="urn:microsoft.com/office/officeart/2008/layout/LinedList"/>
    <dgm:cxn modelId="{569C52EC-CA53-4E99-BDB8-7F21AD6BAC81}" type="presParOf" srcId="{DAA757C4-F2B9-4147-9EC4-8BA10BE5EF68}" destId="{2FFA13C5-4C41-427D-89A9-2A8146AD1EE0}" srcOrd="7" destOrd="0" presId="urn:microsoft.com/office/officeart/2008/layout/LinedList"/>
    <dgm:cxn modelId="{BC9BD586-A19B-4B7E-BDDD-EAF892AFC8F2}" type="presParOf" srcId="{2FFA13C5-4C41-427D-89A9-2A8146AD1EE0}" destId="{768F3E3C-B822-48BF-BA42-37C4F8ED1FD3}" srcOrd="0" destOrd="0" presId="urn:microsoft.com/office/officeart/2008/layout/LinedList"/>
    <dgm:cxn modelId="{248B40B4-F92A-407A-A7C7-8DB1766CF882}" type="presParOf" srcId="{2FFA13C5-4C41-427D-89A9-2A8146AD1EE0}" destId="{28BA0C21-FD9E-4AA0-B671-F1A844D27710}" srcOrd="1" destOrd="0" presId="urn:microsoft.com/office/officeart/2008/layout/LinedList"/>
    <dgm:cxn modelId="{0819B8AD-CAC8-42FB-A90A-470EC8D69EEC}" type="presParOf" srcId="{DAA757C4-F2B9-4147-9EC4-8BA10BE5EF68}" destId="{2DA83890-316A-4BD5-9E30-F2397F2B6845}" srcOrd="8" destOrd="0" presId="urn:microsoft.com/office/officeart/2008/layout/LinedList"/>
    <dgm:cxn modelId="{177A5FED-5FA4-4B7B-ADDA-801DD8E5A6F9}" type="presParOf" srcId="{DAA757C4-F2B9-4147-9EC4-8BA10BE5EF68}" destId="{7BFE1AA2-DC34-4063-B905-946BDC4A0F47}" srcOrd="9" destOrd="0" presId="urn:microsoft.com/office/officeart/2008/layout/LinedList"/>
    <dgm:cxn modelId="{21B45E69-AB6C-44FF-89C0-6C6F44029150}" type="presParOf" srcId="{7BFE1AA2-DC34-4063-B905-946BDC4A0F47}" destId="{9AD22F64-56F6-4E2E-803A-51EF84449035}" srcOrd="0" destOrd="0" presId="urn:microsoft.com/office/officeart/2008/layout/LinedList"/>
    <dgm:cxn modelId="{CE910F40-96E0-489B-9760-AF732B38C2ED}" type="presParOf" srcId="{7BFE1AA2-DC34-4063-B905-946BDC4A0F47}" destId="{DB016944-FD60-4819-A28E-CF40DF8ECC79}" srcOrd="1" destOrd="0" presId="urn:microsoft.com/office/officeart/2008/layout/LinedList"/>
    <dgm:cxn modelId="{23BB425E-AD00-469A-AD51-933D47D7C069}" type="presParOf" srcId="{DAA757C4-F2B9-4147-9EC4-8BA10BE5EF68}" destId="{B8F786C7-E28A-4373-9783-6849CE1FD3D5}" srcOrd="10" destOrd="0" presId="urn:microsoft.com/office/officeart/2008/layout/LinedList"/>
    <dgm:cxn modelId="{B60078A9-E772-409F-85D4-D4BAAECDF553}" type="presParOf" srcId="{DAA757C4-F2B9-4147-9EC4-8BA10BE5EF68}" destId="{369A3B7F-DB9A-48E1-B2D2-B383A97696B8}" srcOrd="11" destOrd="0" presId="urn:microsoft.com/office/officeart/2008/layout/LinedList"/>
    <dgm:cxn modelId="{73879B49-60AA-4C8D-A870-9461C97BFFA5}" type="presParOf" srcId="{369A3B7F-DB9A-48E1-B2D2-B383A97696B8}" destId="{E73D4844-3055-45F1-AE6B-025FB1140A93}" srcOrd="0" destOrd="0" presId="urn:microsoft.com/office/officeart/2008/layout/LinedList"/>
    <dgm:cxn modelId="{9BCC124A-5512-46CA-9ACA-E34EC080D7F6}" type="presParOf" srcId="{369A3B7F-DB9A-48E1-B2D2-B383A97696B8}" destId="{F660CBAE-2780-4B45-B10C-CC9F281B1968}" srcOrd="1" destOrd="0" presId="urn:microsoft.com/office/officeart/2008/layout/LinedList"/>
    <dgm:cxn modelId="{C17EC719-06A0-405D-8DD4-810243B05E33}" type="presParOf" srcId="{DAA757C4-F2B9-4147-9EC4-8BA10BE5EF68}" destId="{156138C5-7F36-4245-BC9C-EC4B70A04D7D}" srcOrd="12" destOrd="0" presId="urn:microsoft.com/office/officeart/2008/layout/LinedList"/>
    <dgm:cxn modelId="{071A33BE-B645-4A5C-BC24-6EFBB3A5A518}" type="presParOf" srcId="{DAA757C4-F2B9-4147-9EC4-8BA10BE5EF68}" destId="{2B5C7568-8348-4B4C-A517-970520A5501F}" srcOrd="13" destOrd="0" presId="urn:microsoft.com/office/officeart/2008/layout/LinedList"/>
    <dgm:cxn modelId="{3FAA3404-79A5-4E03-B0E3-DBFDD021AF2E}" type="presParOf" srcId="{2B5C7568-8348-4B4C-A517-970520A5501F}" destId="{6677408B-AA63-4E8A-BE71-F179C014F7DB}" srcOrd="0" destOrd="0" presId="urn:microsoft.com/office/officeart/2008/layout/LinedList"/>
    <dgm:cxn modelId="{E492BAB6-9E28-444B-BAE8-34163DFE4F7F}" type="presParOf" srcId="{2B5C7568-8348-4B4C-A517-970520A5501F}" destId="{40765AF1-8AB9-4DAD-B621-D09F8AF7920A}" srcOrd="1" destOrd="0" presId="urn:microsoft.com/office/officeart/2008/layout/LinedList"/>
    <dgm:cxn modelId="{7DE042B5-703E-4A20-8B51-E7C469D7E14C}" type="presParOf" srcId="{DAA757C4-F2B9-4147-9EC4-8BA10BE5EF68}" destId="{7436B717-2136-4B97-A1F0-04E4D766B011}" srcOrd="14" destOrd="0" presId="urn:microsoft.com/office/officeart/2008/layout/LinedList"/>
    <dgm:cxn modelId="{39F7F622-2707-444C-BAB8-551686013A18}" type="presParOf" srcId="{DAA757C4-F2B9-4147-9EC4-8BA10BE5EF68}" destId="{83B2CC09-B619-4617-A37F-392346518189}" srcOrd="15" destOrd="0" presId="urn:microsoft.com/office/officeart/2008/layout/LinedList"/>
    <dgm:cxn modelId="{4A3CE06E-BBCF-4563-B8C1-1D740D70C7AB}" type="presParOf" srcId="{83B2CC09-B619-4617-A37F-392346518189}" destId="{C5044BA8-438F-4A8B-BAC0-A5F92ECDB87C}" srcOrd="0" destOrd="0" presId="urn:microsoft.com/office/officeart/2008/layout/LinedList"/>
    <dgm:cxn modelId="{D9B96139-2542-4D4F-83FC-D9CADEE04C1D}" type="presParOf" srcId="{83B2CC09-B619-4617-A37F-392346518189}" destId="{D4248154-CEFA-4F57-A3EC-AF864CD62DE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7549F-AA8C-4EFA-AEE8-0E96D58F92D4}">
      <dsp:nvSpPr>
        <dsp:cNvPr id="0" name=""/>
        <dsp:cNvSpPr/>
      </dsp:nvSpPr>
      <dsp:spPr>
        <a:xfrm>
          <a:off x="819983" y="2124"/>
          <a:ext cx="2868885" cy="17213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1. Consider the Audience</a:t>
          </a:r>
        </a:p>
      </dsp:txBody>
      <dsp:txXfrm>
        <a:off x="819983" y="2124"/>
        <a:ext cx="2868885" cy="1721331"/>
      </dsp:txXfrm>
    </dsp:sp>
    <dsp:sp modelId="{DAA8C302-4CAD-4303-BF13-1289EE011638}">
      <dsp:nvSpPr>
        <dsp:cNvPr id="0" name=""/>
        <dsp:cNvSpPr/>
      </dsp:nvSpPr>
      <dsp:spPr>
        <a:xfrm>
          <a:off x="3975757" y="2124"/>
          <a:ext cx="2868885" cy="1721331"/>
        </a:xfrm>
        <a:prstGeom prst="rect">
          <a:avLst/>
        </a:prstGeom>
        <a:solidFill>
          <a:schemeClr val="accent2">
            <a:hueOff val="-209531"/>
            <a:satOff val="-2415"/>
            <a:lumOff val="5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2. Know the partnering process</a:t>
          </a:r>
        </a:p>
      </dsp:txBody>
      <dsp:txXfrm>
        <a:off x="3975757" y="2124"/>
        <a:ext cx="2868885" cy="1721331"/>
      </dsp:txXfrm>
    </dsp:sp>
    <dsp:sp modelId="{F8F6FF2C-C839-4480-80D5-4D333698D64F}">
      <dsp:nvSpPr>
        <dsp:cNvPr id="0" name=""/>
        <dsp:cNvSpPr/>
      </dsp:nvSpPr>
      <dsp:spPr>
        <a:xfrm>
          <a:off x="7131531" y="2124"/>
          <a:ext cx="2868885" cy="1721331"/>
        </a:xfrm>
        <a:prstGeom prst="rect">
          <a:avLst/>
        </a:prstGeom>
        <a:solidFill>
          <a:schemeClr val="accent2">
            <a:hueOff val="-419062"/>
            <a:satOff val="-4829"/>
            <a:lumOff val="1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3. Partner’s questions</a:t>
          </a:r>
        </a:p>
      </dsp:txBody>
      <dsp:txXfrm>
        <a:off x="7131531" y="2124"/>
        <a:ext cx="2868885" cy="1721331"/>
      </dsp:txXfrm>
    </dsp:sp>
    <dsp:sp modelId="{24A9164F-2AD8-4559-81EE-E0FB00A0BBD3}">
      <dsp:nvSpPr>
        <dsp:cNvPr id="0" name=""/>
        <dsp:cNvSpPr/>
      </dsp:nvSpPr>
      <dsp:spPr>
        <a:xfrm>
          <a:off x="2397870" y="2010343"/>
          <a:ext cx="2868885" cy="1721331"/>
        </a:xfrm>
        <a:prstGeom prst="rect">
          <a:avLst/>
        </a:prstGeom>
        <a:solidFill>
          <a:schemeClr val="accent2">
            <a:hueOff val="-628592"/>
            <a:satOff val="-7244"/>
            <a:lumOff val="16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4. Build forms of the pitch</a:t>
          </a:r>
        </a:p>
      </dsp:txBody>
      <dsp:txXfrm>
        <a:off x="2397870" y="2010343"/>
        <a:ext cx="2868885" cy="1721331"/>
      </dsp:txXfrm>
    </dsp:sp>
    <dsp:sp modelId="{E6490BD1-82A1-488C-9984-BB347B9E3C2B}">
      <dsp:nvSpPr>
        <dsp:cNvPr id="0" name=""/>
        <dsp:cNvSpPr/>
      </dsp:nvSpPr>
      <dsp:spPr>
        <a:xfrm>
          <a:off x="5553644" y="2010343"/>
          <a:ext cx="2868885" cy="1721331"/>
        </a:xfrm>
        <a:prstGeom prst="rect">
          <a:avLst/>
        </a:prstGeom>
        <a:solidFill>
          <a:schemeClr val="accent2">
            <a:hueOff val="-838123"/>
            <a:satOff val="-9658"/>
            <a:lumOff val="21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5. Make it easy</a:t>
          </a:r>
        </a:p>
      </dsp:txBody>
      <dsp:txXfrm>
        <a:off x="5553644" y="2010343"/>
        <a:ext cx="2868885" cy="172133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E49DA-24CA-40A3-BDA3-D632BCE1E8A5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06934D-27D7-48B6-922B-D99055139FFB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Give them enough to decide fit</a:t>
          </a:r>
        </a:p>
      </dsp:txBody>
      <dsp:txXfrm>
        <a:off x="0" y="2703"/>
        <a:ext cx="6900512" cy="1843578"/>
      </dsp:txXfrm>
    </dsp:sp>
    <dsp:sp modelId="{8CE6FD69-1A98-4A0B-98CC-3872B3AD11EF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C28B6A-8F5D-4438-986B-BA032FFF2D0F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Show them what is special about this one/differentiation!</a:t>
          </a:r>
        </a:p>
      </dsp:txBody>
      <dsp:txXfrm>
        <a:off x="0" y="1846281"/>
        <a:ext cx="6900512" cy="1843578"/>
      </dsp:txXfrm>
    </dsp:sp>
    <dsp:sp modelId="{C2ED0A9F-A13C-4908-9AA9-DC367257BA5F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B345CF-4791-41C0-A309-647A7B9C47F0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Make </a:t>
          </a:r>
          <a:r>
            <a:rPr lang="en-US" sz="4100" kern="1200"/>
            <a:t>it easy</a:t>
          </a:r>
          <a:endParaRPr lang="en-US" sz="4100" kern="1200" dirty="0"/>
        </a:p>
      </dsp:txBody>
      <dsp:txXfrm>
        <a:off x="0" y="3689859"/>
        <a:ext cx="6900512" cy="18435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7903F8-6C24-43AC-B931-60B3FC724CFD}">
      <dsp:nvSpPr>
        <dsp:cNvPr id="0" name=""/>
        <dsp:cNvSpPr/>
      </dsp:nvSpPr>
      <dsp:spPr>
        <a:xfrm>
          <a:off x="379476" y="0"/>
          <a:ext cx="5504687" cy="5504687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8A27A-9188-4652-9F59-5C2F6CB6ACA4}">
      <dsp:nvSpPr>
        <dsp:cNvPr id="0" name=""/>
        <dsp:cNvSpPr/>
      </dsp:nvSpPr>
      <dsp:spPr>
        <a:xfrm>
          <a:off x="902421" y="522945"/>
          <a:ext cx="2146828" cy="21468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1</a:t>
          </a:r>
          <a:r>
            <a:rPr lang="en-US" sz="2300" kern="1200" baseline="30000" dirty="0"/>
            <a:t>st</a:t>
          </a:r>
          <a:r>
            <a:rPr lang="en-US" sz="2300" kern="1200" dirty="0"/>
            <a:t> -  an assistant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 doing triage by key words only</a:t>
          </a:r>
        </a:p>
      </dsp:txBody>
      <dsp:txXfrm>
        <a:off x="1007221" y="627745"/>
        <a:ext cx="1937228" cy="1937228"/>
      </dsp:txXfrm>
    </dsp:sp>
    <dsp:sp modelId="{94972C4F-E07C-4762-8B6B-3617C44FB94B}">
      <dsp:nvSpPr>
        <dsp:cNvPr id="0" name=""/>
        <dsp:cNvSpPr/>
      </dsp:nvSpPr>
      <dsp:spPr>
        <a:xfrm>
          <a:off x="3214390" y="522945"/>
          <a:ext cx="2146828" cy="21468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2</a:t>
          </a:r>
          <a:r>
            <a:rPr lang="en-US" sz="2300" kern="1200" baseline="30000" dirty="0"/>
            <a:t>nd</a:t>
          </a:r>
          <a:r>
            <a:rPr lang="en-US" sz="2300" kern="1200" dirty="0"/>
            <a:t> – BD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 generalist</a:t>
          </a:r>
        </a:p>
      </dsp:txBody>
      <dsp:txXfrm>
        <a:off x="3319190" y="627745"/>
        <a:ext cx="1937228" cy="1937228"/>
      </dsp:txXfrm>
    </dsp:sp>
    <dsp:sp modelId="{A5DF13B8-2549-46AA-B959-9E67EDB0A09C}">
      <dsp:nvSpPr>
        <dsp:cNvPr id="0" name=""/>
        <dsp:cNvSpPr/>
      </dsp:nvSpPr>
      <dsp:spPr>
        <a:xfrm>
          <a:off x="902421" y="2834914"/>
          <a:ext cx="2146828" cy="214682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3</a:t>
          </a:r>
          <a:r>
            <a:rPr lang="en-US" sz="2300" kern="1200" baseline="30000" dirty="0"/>
            <a:t>rd</a:t>
          </a:r>
          <a:r>
            <a:rPr lang="en-US" sz="2300" kern="1200" dirty="0"/>
            <a:t> – a researcher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 with deep understanding</a:t>
          </a:r>
        </a:p>
      </dsp:txBody>
      <dsp:txXfrm>
        <a:off x="1007221" y="2939714"/>
        <a:ext cx="1937228" cy="1937228"/>
      </dsp:txXfrm>
    </dsp:sp>
    <dsp:sp modelId="{7ED3F457-BE9D-49C9-B75B-084F3B24F5B4}">
      <dsp:nvSpPr>
        <dsp:cNvPr id="0" name=""/>
        <dsp:cNvSpPr/>
      </dsp:nvSpPr>
      <dsp:spPr>
        <a:xfrm>
          <a:off x="3214390" y="2834914"/>
          <a:ext cx="2146828" cy="21468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4</a:t>
          </a:r>
          <a:r>
            <a:rPr lang="en-US" sz="2300" kern="1200" baseline="30000" dirty="0"/>
            <a:t>th</a:t>
          </a:r>
          <a:r>
            <a:rPr lang="en-US" sz="2300" kern="1200" dirty="0"/>
            <a:t> – diverse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team members</a:t>
          </a:r>
        </a:p>
      </dsp:txBody>
      <dsp:txXfrm>
        <a:off x="3319190" y="2939714"/>
        <a:ext cx="1937228" cy="19372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8A94E-B09E-423E-BCC5-A94521DD6D0A}">
      <dsp:nvSpPr>
        <dsp:cNvPr id="0" name=""/>
        <dsp:cNvSpPr/>
      </dsp:nvSpPr>
      <dsp:spPr>
        <a:xfrm>
          <a:off x="5741" y="1752693"/>
          <a:ext cx="1349335" cy="1367694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Understand</a:t>
          </a:r>
        </a:p>
      </dsp:txBody>
      <dsp:txXfrm>
        <a:off x="5741" y="1752693"/>
        <a:ext cx="1012001" cy="1367694"/>
      </dsp:txXfrm>
    </dsp:sp>
    <dsp:sp modelId="{F8156EB8-1E87-43B9-B2E9-232A5718DB52}">
      <dsp:nvSpPr>
        <dsp:cNvPr id="0" name=""/>
        <dsp:cNvSpPr/>
      </dsp:nvSpPr>
      <dsp:spPr>
        <a:xfrm>
          <a:off x="919730" y="1778418"/>
          <a:ext cx="2176733" cy="1316244"/>
        </a:xfrm>
        <a:prstGeom prst="chevron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Outreach</a:t>
          </a:r>
        </a:p>
      </dsp:txBody>
      <dsp:txXfrm>
        <a:off x="1577852" y="1778418"/>
        <a:ext cx="860489" cy="1316244"/>
      </dsp:txXfrm>
    </dsp:sp>
    <dsp:sp modelId="{FE6E6AB7-8482-4CFA-B00A-0A2681EBD017}">
      <dsp:nvSpPr>
        <dsp:cNvPr id="0" name=""/>
        <dsp:cNvSpPr/>
      </dsp:nvSpPr>
      <dsp:spPr>
        <a:xfrm>
          <a:off x="2661117" y="1778418"/>
          <a:ext cx="2176733" cy="1316244"/>
        </a:xfrm>
        <a:prstGeom prst="chevron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Listen &amp; Evaluate</a:t>
          </a:r>
        </a:p>
      </dsp:txBody>
      <dsp:txXfrm>
        <a:off x="3319239" y="1778418"/>
        <a:ext cx="860489" cy="1316244"/>
      </dsp:txXfrm>
    </dsp:sp>
    <dsp:sp modelId="{B68BA3BC-7491-4BD4-AFEC-4E46F00A22D5}">
      <dsp:nvSpPr>
        <dsp:cNvPr id="0" name=""/>
        <dsp:cNvSpPr/>
      </dsp:nvSpPr>
      <dsp:spPr>
        <a:xfrm>
          <a:off x="4402504" y="1778418"/>
          <a:ext cx="2176733" cy="1316244"/>
        </a:xfrm>
        <a:prstGeom prst="chevron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Deal Concept</a:t>
          </a:r>
        </a:p>
      </dsp:txBody>
      <dsp:txXfrm>
        <a:off x="5060626" y="1778418"/>
        <a:ext cx="860489" cy="1316244"/>
      </dsp:txXfrm>
    </dsp:sp>
    <dsp:sp modelId="{621F5ECC-0233-42CC-B859-6066BDC7DC0E}">
      <dsp:nvSpPr>
        <dsp:cNvPr id="0" name=""/>
        <dsp:cNvSpPr/>
      </dsp:nvSpPr>
      <dsp:spPr>
        <a:xfrm>
          <a:off x="6143891" y="1778418"/>
          <a:ext cx="2176733" cy="1316244"/>
        </a:xfrm>
        <a:prstGeom prst="chevron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Diligence</a:t>
          </a:r>
        </a:p>
      </dsp:txBody>
      <dsp:txXfrm>
        <a:off x="6802013" y="1778418"/>
        <a:ext cx="860489" cy="1316244"/>
      </dsp:txXfrm>
    </dsp:sp>
    <dsp:sp modelId="{2D508C2B-1CA4-4E1A-BE0D-D6CC330A7C34}">
      <dsp:nvSpPr>
        <dsp:cNvPr id="0" name=""/>
        <dsp:cNvSpPr/>
      </dsp:nvSpPr>
      <dsp:spPr>
        <a:xfrm>
          <a:off x="7885278" y="1778418"/>
          <a:ext cx="2176733" cy="1316244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Negotiate</a:t>
          </a:r>
        </a:p>
      </dsp:txBody>
      <dsp:txXfrm>
        <a:off x="8543400" y="1778418"/>
        <a:ext cx="860489" cy="1316244"/>
      </dsp:txXfrm>
    </dsp:sp>
    <dsp:sp modelId="{F74FDF8A-E874-4B64-96F6-F96EC9923391}">
      <dsp:nvSpPr>
        <dsp:cNvPr id="0" name=""/>
        <dsp:cNvSpPr/>
      </dsp:nvSpPr>
      <dsp:spPr>
        <a:xfrm>
          <a:off x="9626665" y="1778418"/>
          <a:ext cx="2176733" cy="13162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Deliver</a:t>
          </a:r>
        </a:p>
      </dsp:txBody>
      <dsp:txXfrm>
        <a:off x="10284787" y="1778418"/>
        <a:ext cx="860489" cy="13162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8CDD2B-F388-4E32-92E7-C23FBC0C6710}">
      <dsp:nvSpPr>
        <dsp:cNvPr id="0" name=""/>
        <dsp:cNvSpPr/>
      </dsp:nvSpPr>
      <dsp:spPr>
        <a:xfrm>
          <a:off x="425558" y="0"/>
          <a:ext cx="4822995" cy="405265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4D54A7-F1F6-4978-BEC5-BA5E995D8A86}">
      <dsp:nvSpPr>
        <dsp:cNvPr id="0" name=""/>
        <dsp:cNvSpPr/>
      </dsp:nvSpPr>
      <dsp:spPr>
        <a:xfrm>
          <a:off x="2839" y="1215796"/>
          <a:ext cx="1365887" cy="1621062"/>
        </a:xfrm>
        <a:prstGeom prst="round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Followup</a:t>
          </a:r>
          <a:endParaRPr lang="en-US" sz="1700" kern="1200" dirty="0"/>
        </a:p>
      </dsp:txBody>
      <dsp:txXfrm>
        <a:off x="69516" y="1282473"/>
        <a:ext cx="1232533" cy="1487708"/>
      </dsp:txXfrm>
    </dsp:sp>
    <dsp:sp modelId="{78096B1C-DF21-40F8-929B-8ABB4C3DFDF5}">
      <dsp:nvSpPr>
        <dsp:cNvPr id="0" name=""/>
        <dsp:cNvSpPr/>
      </dsp:nvSpPr>
      <dsp:spPr>
        <a:xfrm>
          <a:off x="1437021" y="1215796"/>
          <a:ext cx="1365887" cy="1621062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</a:t>
          </a:r>
          <a:r>
            <a:rPr lang="en-US" sz="1700" kern="1200" baseline="30000" dirty="0"/>
            <a:t>nd</a:t>
          </a:r>
          <a:r>
            <a:rPr lang="en-US" sz="1700" kern="1200" dirty="0"/>
            <a:t> non-con meeting, Questions</a:t>
          </a:r>
        </a:p>
      </dsp:txBody>
      <dsp:txXfrm>
        <a:off x="1503698" y="1282473"/>
        <a:ext cx="1232533" cy="1487708"/>
      </dsp:txXfrm>
    </dsp:sp>
    <dsp:sp modelId="{4DE8C651-C7A4-4C4C-8BCD-56002EACD966}">
      <dsp:nvSpPr>
        <dsp:cNvPr id="0" name=""/>
        <dsp:cNvSpPr/>
      </dsp:nvSpPr>
      <dsp:spPr>
        <a:xfrm>
          <a:off x="2871203" y="1215796"/>
          <a:ext cx="1365887" cy="1621062"/>
        </a:xfrm>
        <a:prstGeom prst="round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CDA confidential deck</a:t>
          </a:r>
        </a:p>
      </dsp:txBody>
      <dsp:txXfrm>
        <a:off x="2937880" y="1282473"/>
        <a:ext cx="1232533" cy="1487708"/>
      </dsp:txXfrm>
    </dsp:sp>
    <dsp:sp modelId="{E9DC3B9A-EE28-4A97-8DD9-C100E89E4D35}">
      <dsp:nvSpPr>
        <dsp:cNvPr id="0" name=""/>
        <dsp:cNvSpPr/>
      </dsp:nvSpPr>
      <dsp:spPr>
        <a:xfrm>
          <a:off x="4305384" y="1215796"/>
          <a:ext cx="1365887" cy="1621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Deal concept, diligence,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Etc. </a:t>
          </a:r>
        </a:p>
      </dsp:txBody>
      <dsp:txXfrm>
        <a:off x="4372061" y="1282473"/>
        <a:ext cx="1232533" cy="14877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86490-8A67-4867-82F2-ED4D6C31728D}">
      <dsp:nvSpPr>
        <dsp:cNvPr id="0" name=""/>
        <dsp:cNvSpPr/>
      </dsp:nvSpPr>
      <dsp:spPr>
        <a:xfrm>
          <a:off x="0" y="2364"/>
          <a:ext cx="6117335" cy="11983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E8030B-8B6E-436E-87D5-0A75845A4625}">
      <dsp:nvSpPr>
        <dsp:cNvPr id="0" name=""/>
        <dsp:cNvSpPr/>
      </dsp:nvSpPr>
      <dsp:spPr>
        <a:xfrm>
          <a:off x="362489" y="271984"/>
          <a:ext cx="659071" cy="6590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CDDE3D-1824-4E67-954C-B5F470A5E9A1}">
      <dsp:nvSpPr>
        <dsp:cNvPr id="0" name=""/>
        <dsp:cNvSpPr/>
      </dsp:nvSpPr>
      <dsp:spPr>
        <a:xfrm>
          <a:off x="1384050" y="2364"/>
          <a:ext cx="2752801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Is this a strategic fit for us?  What is it? </a:t>
          </a:r>
        </a:p>
      </dsp:txBody>
      <dsp:txXfrm>
        <a:off x="1384050" y="2364"/>
        <a:ext cx="2752801" cy="1198312"/>
      </dsp:txXfrm>
    </dsp:sp>
    <dsp:sp modelId="{643AB4F0-E2AD-4FCD-A300-85302D0552F3}">
      <dsp:nvSpPr>
        <dsp:cNvPr id="0" name=""/>
        <dsp:cNvSpPr/>
      </dsp:nvSpPr>
      <dsp:spPr>
        <a:xfrm>
          <a:off x="4136851" y="2364"/>
          <a:ext cx="1980484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Therapeutic, diagnostic, platform, IP?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Disease, stage, mechanism, molecule type, risk profile?</a:t>
          </a:r>
        </a:p>
      </dsp:txBody>
      <dsp:txXfrm>
        <a:off x="4136851" y="2364"/>
        <a:ext cx="1980484" cy="1198312"/>
      </dsp:txXfrm>
    </dsp:sp>
    <dsp:sp modelId="{9B2486CA-5B23-4C38-95B5-27929C5B178F}">
      <dsp:nvSpPr>
        <dsp:cNvPr id="0" name=""/>
        <dsp:cNvSpPr/>
      </dsp:nvSpPr>
      <dsp:spPr>
        <a:xfrm>
          <a:off x="0" y="1500254"/>
          <a:ext cx="6117335" cy="11983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311A69-D6A5-443C-A5A3-E14585621DAF}">
      <dsp:nvSpPr>
        <dsp:cNvPr id="0" name=""/>
        <dsp:cNvSpPr/>
      </dsp:nvSpPr>
      <dsp:spPr>
        <a:xfrm>
          <a:off x="362489" y="1769874"/>
          <a:ext cx="659071" cy="6590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8C819-5468-438A-9891-427F29A74948}">
      <dsp:nvSpPr>
        <dsp:cNvPr id="0" name=""/>
        <dsp:cNvSpPr/>
      </dsp:nvSpPr>
      <dsp:spPr>
        <a:xfrm>
          <a:off x="1384050" y="1500254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Why this one?  How is it differentiated?</a:t>
          </a:r>
        </a:p>
      </dsp:txBody>
      <dsp:txXfrm>
        <a:off x="1384050" y="1500254"/>
        <a:ext cx="4733285" cy="1198312"/>
      </dsp:txXfrm>
    </dsp:sp>
    <dsp:sp modelId="{74930E70-07C7-4AB9-B3FD-DDCD4B0052E5}">
      <dsp:nvSpPr>
        <dsp:cNvPr id="0" name=""/>
        <dsp:cNvSpPr/>
      </dsp:nvSpPr>
      <dsp:spPr>
        <a:xfrm>
          <a:off x="0" y="2998145"/>
          <a:ext cx="6117335" cy="11983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9FBB57-6999-4973-AD38-B1D4B5BD93A2}">
      <dsp:nvSpPr>
        <dsp:cNvPr id="0" name=""/>
        <dsp:cNvSpPr/>
      </dsp:nvSpPr>
      <dsp:spPr>
        <a:xfrm>
          <a:off x="362489" y="3267765"/>
          <a:ext cx="659071" cy="6590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74362A-CFFB-4B4B-B50B-667D00570636}">
      <dsp:nvSpPr>
        <dsp:cNvPr id="0" name=""/>
        <dsp:cNvSpPr/>
      </dsp:nvSpPr>
      <dsp:spPr>
        <a:xfrm>
          <a:off x="1384050" y="2998145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[What are the risks and when can they be addressed?]</a:t>
          </a:r>
        </a:p>
      </dsp:txBody>
      <dsp:txXfrm>
        <a:off x="1384050" y="2998145"/>
        <a:ext cx="4733285" cy="1198312"/>
      </dsp:txXfrm>
    </dsp:sp>
    <dsp:sp modelId="{41D8DDC7-E09E-40E6-A758-0865328E4AB7}">
      <dsp:nvSpPr>
        <dsp:cNvPr id="0" name=""/>
        <dsp:cNvSpPr/>
      </dsp:nvSpPr>
      <dsp:spPr>
        <a:xfrm>
          <a:off x="0" y="4496035"/>
          <a:ext cx="6117335" cy="119831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FDD438-0793-4FA0-A7E9-89EEE6B0002A}">
      <dsp:nvSpPr>
        <dsp:cNvPr id="0" name=""/>
        <dsp:cNvSpPr/>
      </dsp:nvSpPr>
      <dsp:spPr>
        <a:xfrm>
          <a:off x="362489" y="4765655"/>
          <a:ext cx="659071" cy="6590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B99DF-70A8-4483-97A3-BF91AA74A94F}">
      <dsp:nvSpPr>
        <dsp:cNvPr id="0" name=""/>
        <dsp:cNvSpPr/>
      </dsp:nvSpPr>
      <dsp:spPr>
        <a:xfrm>
          <a:off x="1384050" y="4496035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What is the path to revenues?</a:t>
          </a:r>
        </a:p>
      </dsp:txBody>
      <dsp:txXfrm>
        <a:off x="1384050" y="4496035"/>
        <a:ext cx="4733285" cy="11983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73983-8DCA-4C85-B185-F66406057E2C}">
      <dsp:nvSpPr>
        <dsp:cNvPr id="0" name=""/>
        <dsp:cNvSpPr/>
      </dsp:nvSpPr>
      <dsp:spPr>
        <a:xfrm>
          <a:off x="379476" y="0"/>
          <a:ext cx="5504687" cy="5504687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D06425-3CA6-49CF-B611-292039222F09}">
      <dsp:nvSpPr>
        <dsp:cNvPr id="0" name=""/>
        <dsp:cNvSpPr/>
      </dsp:nvSpPr>
      <dsp:spPr>
        <a:xfrm>
          <a:off x="902421" y="522945"/>
          <a:ext cx="2146828" cy="21468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Invite</a:t>
          </a:r>
          <a:r>
            <a:rPr lang="en-US" sz="2600" kern="1200" dirty="0"/>
            <a:t> – an elevator pitch</a:t>
          </a:r>
        </a:p>
      </dsp:txBody>
      <dsp:txXfrm>
        <a:off x="1007221" y="627745"/>
        <a:ext cx="1937228" cy="1937228"/>
      </dsp:txXfrm>
    </dsp:sp>
    <dsp:sp modelId="{A2AFE170-B97A-4120-AED6-639C64E97633}">
      <dsp:nvSpPr>
        <dsp:cNvPr id="0" name=""/>
        <dsp:cNvSpPr/>
      </dsp:nvSpPr>
      <dsp:spPr>
        <a:xfrm>
          <a:off x="3214390" y="522945"/>
          <a:ext cx="2146828" cy="21468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Posting</a:t>
          </a:r>
          <a:r>
            <a:rPr lang="en-US" sz="2600" kern="1200" dirty="0"/>
            <a:t> – a one pager</a:t>
          </a:r>
        </a:p>
      </dsp:txBody>
      <dsp:txXfrm>
        <a:off x="3319190" y="627745"/>
        <a:ext cx="1937228" cy="1937228"/>
      </dsp:txXfrm>
    </dsp:sp>
    <dsp:sp modelId="{2F4082B8-4B1D-4001-B7E3-38338B662914}">
      <dsp:nvSpPr>
        <dsp:cNvPr id="0" name=""/>
        <dsp:cNvSpPr/>
      </dsp:nvSpPr>
      <dsp:spPr>
        <a:xfrm>
          <a:off x="902421" y="2834914"/>
          <a:ext cx="2146828" cy="214682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Non-con deck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#1 tool</a:t>
          </a:r>
        </a:p>
      </dsp:txBody>
      <dsp:txXfrm>
        <a:off x="1007221" y="2939714"/>
        <a:ext cx="1937228" cy="1937228"/>
      </dsp:txXfrm>
    </dsp:sp>
    <dsp:sp modelId="{C76AD144-E124-434B-8A80-79363CB9A4B8}">
      <dsp:nvSpPr>
        <dsp:cNvPr id="0" name=""/>
        <dsp:cNvSpPr/>
      </dsp:nvSpPr>
      <dsp:spPr>
        <a:xfrm>
          <a:off x="3214390" y="2834914"/>
          <a:ext cx="2146828" cy="21468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Confidential deck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Deeper</a:t>
          </a:r>
        </a:p>
      </dsp:txBody>
      <dsp:txXfrm>
        <a:off x="3319190" y="2939714"/>
        <a:ext cx="1937228" cy="193722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FF16C-9D06-429A-BA56-67ADF6336436}">
      <dsp:nvSpPr>
        <dsp:cNvPr id="0" name=""/>
        <dsp:cNvSpPr/>
      </dsp:nvSpPr>
      <dsp:spPr>
        <a:xfrm>
          <a:off x="0" y="4353"/>
          <a:ext cx="6269038" cy="9272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1B50D7-6DF3-4A4E-9E1C-2A3F482214AE}">
      <dsp:nvSpPr>
        <dsp:cNvPr id="0" name=""/>
        <dsp:cNvSpPr/>
      </dsp:nvSpPr>
      <dsp:spPr>
        <a:xfrm>
          <a:off x="280489" y="212981"/>
          <a:ext cx="509980" cy="5099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3BFE08-2070-4617-B95D-E62703AAD734}">
      <dsp:nvSpPr>
        <dsp:cNvPr id="0" name=""/>
        <dsp:cNvSpPr/>
      </dsp:nvSpPr>
      <dsp:spPr>
        <a:xfrm>
          <a:off x="1070958" y="4353"/>
          <a:ext cx="5198079" cy="927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33" tIns="98133" rIns="98133" bIns="981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Aim= get a meeting</a:t>
          </a:r>
        </a:p>
      </dsp:txBody>
      <dsp:txXfrm>
        <a:off x="1070958" y="4353"/>
        <a:ext cx="5198079" cy="927236"/>
      </dsp:txXfrm>
    </dsp:sp>
    <dsp:sp modelId="{E436FDF5-0CF9-437C-A433-F61C6B8C3A75}">
      <dsp:nvSpPr>
        <dsp:cNvPr id="0" name=""/>
        <dsp:cNvSpPr/>
      </dsp:nvSpPr>
      <dsp:spPr>
        <a:xfrm>
          <a:off x="0" y="1163398"/>
          <a:ext cx="6269038" cy="9272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9554E8-3336-45D0-8733-9696763DBE98}">
      <dsp:nvSpPr>
        <dsp:cNvPr id="0" name=""/>
        <dsp:cNvSpPr/>
      </dsp:nvSpPr>
      <dsp:spPr>
        <a:xfrm>
          <a:off x="280489" y="1372026"/>
          <a:ext cx="509980" cy="5099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7B9B39-039C-4EC0-9D0D-6D35836F8202}">
      <dsp:nvSpPr>
        <dsp:cNvPr id="0" name=""/>
        <dsp:cNvSpPr/>
      </dsp:nvSpPr>
      <dsp:spPr>
        <a:xfrm>
          <a:off x="1070958" y="1163398"/>
          <a:ext cx="5198079" cy="927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33" tIns="98133" rIns="98133" bIns="981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Title- What is it?  Can they judge its strategic fit?</a:t>
          </a:r>
        </a:p>
      </dsp:txBody>
      <dsp:txXfrm>
        <a:off x="1070958" y="1163398"/>
        <a:ext cx="5198079" cy="927236"/>
      </dsp:txXfrm>
    </dsp:sp>
    <dsp:sp modelId="{1B949701-7647-44FC-A4E3-520ACFBB21A8}">
      <dsp:nvSpPr>
        <dsp:cNvPr id="0" name=""/>
        <dsp:cNvSpPr/>
      </dsp:nvSpPr>
      <dsp:spPr>
        <a:xfrm>
          <a:off x="0" y="2322444"/>
          <a:ext cx="6269038" cy="9272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69F05E-B303-4169-A4FA-240CEEC028AB}">
      <dsp:nvSpPr>
        <dsp:cNvPr id="0" name=""/>
        <dsp:cNvSpPr/>
      </dsp:nvSpPr>
      <dsp:spPr>
        <a:xfrm>
          <a:off x="280489" y="2531072"/>
          <a:ext cx="509980" cy="5099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C95F3-8917-4EDA-BCEE-CBEEA0889E38}">
      <dsp:nvSpPr>
        <dsp:cNvPr id="0" name=""/>
        <dsp:cNvSpPr/>
      </dsp:nvSpPr>
      <dsp:spPr>
        <a:xfrm>
          <a:off x="1070958" y="2322444"/>
          <a:ext cx="5198079" cy="927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33" tIns="98133" rIns="98133" bIns="981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What is special about this one? What is its potential</a:t>
          </a:r>
        </a:p>
      </dsp:txBody>
      <dsp:txXfrm>
        <a:off x="1070958" y="2322444"/>
        <a:ext cx="5198079" cy="927236"/>
      </dsp:txXfrm>
    </dsp:sp>
    <dsp:sp modelId="{569351FD-BE07-4E15-B4FF-ED9B00E3D0E0}">
      <dsp:nvSpPr>
        <dsp:cNvPr id="0" name=""/>
        <dsp:cNvSpPr/>
      </dsp:nvSpPr>
      <dsp:spPr>
        <a:xfrm>
          <a:off x="0" y="3481489"/>
          <a:ext cx="6269038" cy="92723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9C0940-46D6-4FFE-AF23-3F867D5C2B7F}">
      <dsp:nvSpPr>
        <dsp:cNvPr id="0" name=""/>
        <dsp:cNvSpPr/>
      </dsp:nvSpPr>
      <dsp:spPr>
        <a:xfrm>
          <a:off x="280489" y="3690118"/>
          <a:ext cx="509980" cy="5099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DB2E3F-C43D-423C-B387-B2F841245256}">
      <dsp:nvSpPr>
        <dsp:cNvPr id="0" name=""/>
        <dsp:cNvSpPr/>
      </dsp:nvSpPr>
      <dsp:spPr>
        <a:xfrm>
          <a:off x="1070958" y="3481489"/>
          <a:ext cx="2821067" cy="927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33" tIns="98133" rIns="98133" bIns="981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What is the path to revenues?</a:t>
          </a:r>
        </a:p>
      </dsp:txBody>
      <dsp:txXfrm>
        <a:off x="1070958" y="3481489"/>
        <a:ext cx="2821067" cy="927236"/>
      </dsp:txXfrm>
    </dsp:sp>
    <dsp:sp modelId="{F004294E-BCC6-42B3-898C-BB480CA22E36}">
      <dsp:nvSpPr>
        <dsp:cNvPr id="0" name=""/>
        <dsp:cNvSpPr/>
      </dsp:nvSpPr>
      <dsp:spPr>
        <a:xfrm>
          <a:off x="3892025" y="3481489"/>
          <a:ext cx="2377012" cy="927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33" tIns="98133" rIns="98133" bIns="98133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What data do you have? Stage? IP?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What are you seeking?</a:t>
          </a:r>
        </a:p>
      </dsp:txBody>
      <dsp:txXfrm>
        <a:off x="3892025" y="3481489"/>
        <a:ext cx="2377012" cy="927236"/>
      </dsp:txXfrm>
    </dsp:sp>
    <dsp:sp modelId="{3419D338-ABAD-45E9-A4DD-37240D6106A7}">
      <dsp:nvSpPr>
        <dsp:cNvPr id="0" name=""/>
        <dsp:cNvSpPr/>
      </dsp:nvSpPr>
      <dsp:spPr>
        <a:xfrm>
          <a:off x="0" y="4640535"/>
          <a:ext cx="6269038" cy="9272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9E9845-335D-4636-ABAB-6CABBCE05263}">
      <dsp:nvSpPr>
        <dsp:cNvPr id="0" name=""/>
        <dsp:cNvSpPr/>
      </dsp:nvSpPr>
      <dsp:spPr>
        <a:xfrm>
          <a:off x="280489" y="4849163"/>
          <a:ext cx="509980" cy="5099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B2D51C-5B9E-4F19-8368-707DC3D70296}">
      <dsp:nvSpPr>
        <dsp:cNvPr id="0" name=""/>
        <dsp:cNvSpPr/>
      </dsp:nvSpPr>
      <dsp:spPr>
        <a:xfrm>
          <a:off x="1070958" y="4640535"/>
          <a:ext cx="5198079" cy="927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33" tIns="98133" rIns="98133" bIns="981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Contact information</a:t>
          </a:r>
        </a:p>
      </dsp:txBody>
      <dsp:txXfrm>
        <a:off x="1070958" y="4640535"/>
        <a:ext cx="5198079" cy="9272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03417-7443-4FEF-8CFE-FDB3705FAF87}">
      <dsp:nvSpPr>
        <dsp:cNvPr id="0" name=""/>
        <dsp:cNvSpPr/>
      </dsp:nvSpPr>
      <dsp:spPr>
        <a:xfrm>
          <a:off x="0" y="671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06253A-A7D8-4AC9-9A8D-A035233D46F5}">
      <dsp:nvSpPr>
        <dsp:cNvPr id="0" name=""/>
        <dsp:cNvSpPr/>
      </dsp:nvSpPr>
      <dsp:spPr>
        <a:xfrm>
          <a:off x="0" y="671"/>
          <a:ext cx="6263640" cy="61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Deck should speak without you</a:t>
          </a:r>
        </a:p>
      </dsp:txBody>
      <dsp:txXfrm>
        <a:off x="0" y="671"/>
        <a:ext cx="6263640" cy="611482"/>
      </dsp:txXfrm>
    </dsp:sp>
    <dsp:sp modelId="{5289146A-F769-4CD4-BBB5-3D85DB034E2F}">
      <dsp:nvSpPr>
        <dsp:cNvPr id="0" name=""/>
        <dsp:cNvSpPr/>
      </dsp:nvSpPr>
      <dsp:spPr>
        <a:xfrm>
          <a:off x="0" y="612154"/>
          <a:ext cx="626364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99E59F-DD63-4DA0-B780-E1B706FF9210}">
      <dsp:nvSpPr>
        <dsp:cNvPr id="0" name=""/>
        <dsp:cNvSpPr/>
      </dsp:nvSpPr>
      <dsp:spPr>
        <a:xfrm>
          <a:off x="0" y="612154"/>
          <a:ext cx="6263640" cy="61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First slide - Why should I care?  What should I watch for?</a:t>
          </a:r>
        </a:p>
      </dsp:txBody>
      <dsp:txXfrm>
        <a:off x="0" y="612154"/>
        <a:ext cx="6263640" cy="611482"/>
      </dsp:txXfrm>
    </dsp:sp>
    <dsp:sp modelId="{09906D6B-8F9F-46E2-A458-82B3FAD09588}">
      <dsp:nvSpPr>
        <dsp:cNvPr id="0" name=""/>
        <dsp:cNvSpPr/>
      </dsp:nvSpPr>
      <dsp:spPr>
        <a:xfrm>
          <a:off x="0" y="1223637"/>
          <a:ext cx="626364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9DF9ED-D148-4BA1-9557-BEB787489C30}">
      <dsp:nvSpPr>
        <dsp:cNvPr id="0" name=""/>
        <dsp:cNvSpPr/>
      </dsp:nvSpPr>
      <dsp:spPr>
        <a:xfrm>
          <a:off x="0" y="1223637"/>
          <a:ext cx="6263640" cy="61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Slide titles as take-away messages – a flip thru summary</a:t>
          </a:r>
        </a:p>
      </dsp:txBody>
      <dsp:txXfrm>
        <a:off x="0" y="1223637"/>
        <a:ext cx="6263640" cy="611482"/>
      </dsp:txXfrm>
    </dsp:sp>
    <dsp:sp modelId="{677C7D97-3AC6-4F2A-A3FF-9BC394F8B14A}">
      <dsp:nvSpPr>
        <dsp:cNvPr id="0" name=""/>
        <dsp:cNvSpPr/>
      </dsp:nvSpPr>
      <dsp:spPr>
        <a:xfrm>
          <a:off x="0" y="1835119"/>
          <a:ext cx="626364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2A2402-4AE9-4438-8914-BCD9E486CF8F}">
      <dsp:nvSpPr>
        <dsp:cNvPr id="0" name=""/>
        <dsp:cNvSpPr/>
      </dsp:nvSpPr>
      <dsp:spPr>
        <a:xfrm>
          <a:off x="0" y="1835119"/>
          <a:ext cx="6263640" cy="61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Clear away clutter</a:t>
          </a:r>
        </a:p>
      </dsp:txBody>
      <dsp:txXfrm>
        <a:off x="0" y="1835119"/>
        <a:ext cx="6263640" cy="611482"/>
      </dsp:txXfrm>
    </dsp:sp>
    <dsp:sp modelId="{860C2E1F-7F7C-4C0C-BE28-6C5D65F197F0}">
      <dsp:nvSpPr>
        <dsp:cNvPr id="0" name=""/>
        <dsp:cNvSpPr/>
      </dsp:nvSpPr>
      <dsp:spPr>
        <a:xfrm>
          <a:off x="0" y="2446602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4EAB3-80DE-4AFA-9AA2-9110F40F875F}">
      <dsp:nvSpPr>
        <dsp:cNvPr id="0" name=""/>
        <dsp:cNvSpPr/>
      </dsp:nvSpPr>
      <dsp:spPr>
        <a:xfrm>
          <a:off x="0" y="2446602"/>
          <a:ext cx="6263640" cy="61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Fewer words, more space</a:t>
          </a:r>
        </a:p>
      </dsp:txBody>
      <dsp:txXfrm>
        <a:off x="0" y="2446602"/>
        <a:ext cx="6263640" cy="611482"/>
      </dsp:txXfrm>
    </dsp:sp>
    <dsp:sp modelId="{00C448C6-79E7-4D89-8F59-A8AF3CFA9AB6}">
      <dsp:nvSpPr>
        <dsp:cNvPr id="0" name=""/>
        <dsp:cNvSpPr/>
      </dsp:nvSpPr>
      <dsp:spPr>
        <a:xfrm>
          <a:off x="0" y="3058085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03742B-5CED-4C3D-A98F-212F3E1CCF2D}">
      <dsp:nvSpPr>
        <dsp:cNvPr id="0" name=""/>
        <dsp:cNvSpPr/>
      </dsp:nvSpPr>
      <dsp:spPr>
        <a:xfrm>
          <a:off x="0" y="3058085"/>
          <a:ext cx="6263640" cy="61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Every graph has its own take-away</a:t>
          </a:r>
        </a:p>
      </dsp:txBody>
      <dsp:txXfrm>
        <a:off x="0" y="3058085"/>
        <a:ext cx="6263640" cy="611482"/>
      </dsp:txXfrm>
    </dsp:sp>
    <dsp:sp modelId="{9C7FF686-7214-46F4-B78D-79EBBE566002}">
      <dsp:nvSpPr>
        <dsp:cNvPr id="0" name=""/>
        <dsp:cNvSpPr/>
      </dsp:nvSpPr>
      <dsp:spPr>
        <a:xfrm>
          <a:off x="0" y="3669568"/>
          <a:ext cx="626364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F32AF9-F545-4D33-B49B-97494E9431A1}">
      <dsp:nvSpPr>
        <dsp:cNvPr id="0" name=""/>
        <dsp:cNvSpPr/>
      </dsp:nvSpPr>
      <dsp:spPr>
        <a:xfrm>
          <a:off x="0" y="3669568"/>
          <a:ext cx="6263640" cy="61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Use circles, arrows to call attention</a:t>
          </a:r>
        </a:p>
      </dsp:txBody>
      <dsp:txXfrm>
        <a:off x="0" y="3669568"/>
        <a:ext cx="6263640" cy="611482"/>
      </dsp:txXfrm>
    </dsp:sp>
    <dsp:sp modelId="{4ED2FBB9-0DA7-4E68-A46B-46F1D9E125CA}">
      <dsp:nvSpPr>
        <dsp:cNvPr id="0" name=""/>
        <dsp:cNvSpPr/>
      </dsp:nvSpPr>
      <dsp:spPr>
        <a:xfrm>
          <a:off x="0" y="4281050"/>
          <a:ext cx="626364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70FCE4-031A-4E74-9036-F40A481DE424}">
      <dsp:nvSpPr>
        <dsp:cNvPr id="0" name=""/>
        <dsp:cNvSpPr/>
      </dsp:nvSpPr>
      <dsp:spPr>
        <a:xfrm>
          <a:off x="0" y="4281050"/>
          <a:ext cx="6263640" cy="61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Summary of key items – what they should remember</a:t>
          </a:r>
        </a:p>
      </dsp:txBody>
      <dsp:txXfrm>
        <a:off x="0" y="4281050"/>
        <a:ext cx="6263640" cy="611482"/>
      </dsp:txXfrm>
    </dsp:sp>
    <dsp:sp modelId="{51E5F244-3A60-42C9-A2BC-F595ADF1888F}">
      <dsp:nvSpPr>
        <dsp:cNvPr id="0" name=""/>
        <dsp:cNvSpPr/>
      </dsp:nvSpPr>
      <dsp:spPr>
        <a:xfrm>
          <a:off x="0" y="4892533"/>
          <a:ext cx="626364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0F7704-A17D-4C32-96FB-376F7625A7E0}">
      <dsp:nvSpPr>
        <dsp:cNvPr id="0" name=""/>
        <dsp:cNvSpPr/>
      </dsp:nvSpPr>
      <dsp:spPr>
        <a:xfrm>
          <a:off x="0" y="4892533"/>
          <a:ext cx="6263640" cy="61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Share as a PDF (under 5 Mbytes- compress pictures)</a:t>
          </a:r>
        </a:p>
      </dsp:txBody>
      <dsp:txXfrm>
        <a:off x="0" y="4892533"/>
        <a:ext cx="6263640" cy="6114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B4EC0A-05FC-4811-8C61-314E74A663D8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E15A88-8035-4B8C-9D0B-4B59AEA90969}">
      <dsp:nvSpPr>
        <dsp:cNvPr id="0" name=""/>
        <dsp:cNvSpPr/>
      </dsp:nvSpPr>
      <dsp:spPr>
        <a:xfrm>
          <a:off x="0" y="0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Aim = get the </a:t>
          </a:r>
          <a:r>
            <a:rPr lang="en-US" sz="2400" u="sng" kern="1200"/>
            <a:t>next</a:t>
          </a:r>
          <a:r>
            <a:rPr lang="en-US" sz="2400" kern="1200"/>
            <a:t> meeting</a:t>
          </a:r>
        </a:p>
      </dsp:txBody>
      <dsp:txXfrm>
        <a:off x="0" y="0"/>
        <a:ext cx="6900512" cy="692017"/>
      </dsp:txXfrm>
    </dsp:sp>
    <dsp:sp modelId="{7B8453E7-8302-42BA-8209-C1CD2A96D053}">
      <dsp:nvSpPr>
        <dsp:cNvPr id="0" name=""/>
        <dsp:cNvSpPr/>
      </dsp:nvSpPr>
      <dsp:spPr>
        <a:xfrm>
          <a:off x="0" y="692017"/>
          <a:ext cx="6900512" cy="0"/>
        </a:xfrm>
        <a:prstGeom prst="line">
          <a:avLst/>
        </a:prstGeom>
        <a:solidFill>
          <a:schemeClr val="accent2">
            <a:hueOff val="-119732"/>
            <a:satOff val="-1380"/>
            <a:lumOff val="308"/>
            <a:alphaOff val="0"/>
          </a:schemeClr>
        </a:solidFill>
        <a:ln w="12700" cap="flat" cmpd="sng" algn="ctr">
          <a:solidFill>
            <a:schemeClr val="accent2">
              <a:hueOff val="-119732"/>
              <a:satOff val="-1380"/>
              <a:lumOff val="3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FF4A2D-B9D3-4101-A267-06C45857A070}">
      <dsp:nvSpPr>
        <dsp:cNvPr id="0" name=""/>
        <dsp:cNvSpPr/>
      </dsp:nvSpPr>
      <dsp:spPr>
        <a:xfrm>
          <a:off x="0" y="692017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Summary – what’s special about this one?  Does it fit?</a:t>
          </a:r>
        </a:p>
      </dsp:txBody>
      <dsp:txXfrm>
        <a:off x="0" y="692017"/>
        <a:ext cx="6900512" cy="692017"/>
      </dsp:txXfrm>
    </dsp:sp>
    <dsp:sp modelId="{DE53AC18-364B-40CE-95D5-2743348CE93A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-239464"/>
            <a:satOff val="-2759"/>
            <a:lumOff val="617"/>
            <a:alphaOff val="0"/>
          </a:schemeClr>
        </a:solidFill>
        <a:ln w="12700" cap="flat" cmpd="sng" algn="ctr">
          <a:solidFill>
            <a:schemeClr val="accent2">
              <a:hueOff val="-239464"/>
              <a:satOff val="-2759"/>
              <a:lumOff val="6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340A90-7576-403E-8EAD-DDF650EBD7A2}">
      <dsp:nvSpPr>
        <dsp:cNvPr id="0" name=""/>
        <dsp:cNvSpPr/>
      </dsp:nvSpPr>
      <dsp:spPr>
        <a:xfrm>
          <a:off x="0" y="1384035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Problem</a:t>
          </a:r>
        </a:p>
      </dsp:txBody>
      <dsp:txXfrm>
        <a:off x="0" y="1384035"/>
        <a:ext cx="6900512" cy="692017"/>
      </dsp:txXfrm>
    </dsp:sp>
    <dsp:sp modelId="{49DAF0DD-675B-434A-BE81-6EC4B81A546F}">
      <dsp:nvSpPr>
        <dsp:cNvPr id="0" name=""/>
        <dsp:cNvSpPr/>
      </dsp:nvSpPr>
      <dsp:spPr>
        <a:xfrm>
          <a:off x="0" y="2076052"/>
          <a:ext cx="6900512" cy="0"/>
        </a:xfrm>
        <a:prstGeom prst="line">
          <a:avLst/>
        </a:prstGeom>
        <a:solidFill>
          <a:schemeClr val="accent2">
            <a:hueOff val="-359196"/>
            <a:satOff val="-4139"/>
            <a:lumOff val="925"/>
            <a:alphaOff val="0"/>
          </a:schemeClr>
        </a:solidFill>
        <a:ln w="12700" cap="flat" cmpd="sng" algn="ctr">
          <a:solidFill>
            <a:schemeClr val="accent2">
              <a:hueOff val="-359196"/>
              <a:satOff val="-4139"/>
              <a:lumOff val="9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8F3E3C-B822-48BF-BA42-37C4F8ED1FD3}">
      <dsp:nvSpPr>
        <dsp:cNvPr id="0" name=""/>
        <dsp:cNvSpPr/>
      </dsp:nvSpPr>
      <dsp:spPr>
        <a:xfrm>
          <a:off x="0" y="2076052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Solution- Potential</a:t>
          </a:r>
        </a:p>
      </dsp:txBody>
      <dsp:txXfrm>
        <a:off x="0" y="2076052"/>
        <a:ext cx="6900512" cy="692017"/>
      </dsp:txXfrm>
    </dsp:sp>
    <dsp:sp modelId="{2DA83890-316A-4BD5-9E30-F2397F2B6845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478928"/>
            <a:satOff val="-5519"/>
            <a:lumOff val="1234"/>
            <a:alphaOff val="0"/>
          </a:schemeClr>
        </a:solidFill>
        <a:ln w="12700" cap="flat" cmpd="sng" algn="ctr">
          <a:solidFill>
            <a:schemeClr val="accent2">
              <a:hueOff val="-478928"/>
              <a:satOff val="-5519"/>
              <a:lumOff val="12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D22F64-56F6-4E2E-803A-51EF84449035}">
      <dsp:nvSpPr>
        <dsp:cNvPr id="0" name=""/>
        <dsp:cNvSpPr/>
      </dsp:nvSpPr>
      <dsp:spPr>
        <a:xfrm>
          <a:off x="0" y="2768070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Data for differentiation</a:t>
          </a:r>
        </a:p>
      </dsp:txBody>
      <dsp:txXfrm>
        <a:off x="0" y="2768070"/>
        <a:ext cx="6900512" cy="692017"/>
      </dsp:txXfrm>
    </dsp:sp>
    <dsp:sp modelId="{B8F786C7-E28A-4373-9783-6849CE1FD3D5}">
      <dsp:nvSpPr>
        <dsp:cNvPr id="0" name=""/>
        <dsp:cNvSpPr/>
      </dsp:nvSpPr>
      <dsp:spPr>
        <a:xfrm>
          <a:off x="0" y="3460088"/>
          <a:ext cx="6900512" cy="0"/>
        </a:xfrm>
        <a:prstGeom prst="line">
          <a:avLst/>
        </a:prstGeom>
        <a:solidFill>
          <a:schemeClr val="accent2">
            <a:hueOff val="-598659"/>
            <a:satOff val="-6899"/>
            <a:lumOff val="1542"/>
            <a:alphaOff val="0"/>
          </a:schemeClr>
        </a:solidFill>
        <a:ln w="12700" cap="flat" cmpd="sng" algn="ctr">
          <a:solidFill>
            <a:schemeClr val="accent2">
              <a:hueOff val="-598659"/>
              <a:satOff val="-6899"/>
              <a:lumOff val="15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3D4844-3055-45F1-AE6B-025FB1140A93}">
      <dsp:nvSpPr>
        <dsp:cNvPr id="0" name=""/>
        <dsp:cNvSpPr/>
      </dsp:nvSpPr>
      <dsp:spPr>
        <a:xfrm>
          <a:off x="0" y="3460088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Path to revenues- think about </a:t>
          </a:r>
          <a:r>
            <a:rPr lang="en-US" sz="2400" kern="1200"/>
            <a:t>the market</a:t>
          </a:r>
          <a:endParaRPr lang="en-US" sz="2400" kern="1200" dirty="0"/>
        </a:p>
      </dsp:txBody>
      <dsp:txXfrm>
        <a:off x="0" y="3460088"/>
        <a:ext cx="6900512" cy="692017"/>
      </dsp:txXfrm>
    </dsp:sp>
    <dsp:sp modelId="{156138C5-7F36-4245-BC9C-EC4B70A04D7D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-718391"/>
            <a:satOff val="-8278"/>
            <a:lumOff val="1851"/>
            <a:alphaOff val="0"/>
          </a:schemeClr>
        </a:solidFill>
        <a:ln w="12700" cap="flat" cmpd="sng" algn="ctr">
          <a:solidFill>
            <a:schemeClr val="accent2">
              <a:hueOff val="-718391"/>
              <a:satOff val="-8278"/>
              <a:lumOff val="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7408B-AA63-4E8A-BE71-F179C014F7DB}">
      <dsp:nvSpPr>
        <dsp:cNvPr id="0" name=""/>
        <dsp:cNvSpPr/>
      </dsp:nvSpPr>
      <dsp:spPr>
        <a:xfrm>
          <a:off x="0" y="4152105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Summary – key points</a:t>
          </a:r>
        </a:p>
      </dsp:txBody>
      <dsp:txXfrm>
        <a:off x="0" y="4152105"/>
        <a:ext cx="6900512" cy="692017"/>
      </dsp:txXfrm>
    </dsp:sp>
    <dsp:sp modelId="{7436B717-2136-4B97-A1F0-04E4D766B011}">
      <dsp:nvSpPr>
        <dsp:cNvPr id="0" name=""/>
        <dsp:cNvSpPr/>
      </dsp:nvSpPr>
      <dsp:spPr>
        <a:xfrm>
          <a:off x="0" y="4844123"/>
          <a:ext cx="6900512" cy="0"/>
        </a:xfrm>
        <a:prstGeom prst="line">
          <a:avLst/>
        </a:prstGeom>
        <a:solidFill>
          <a:schemeClr val="accent2">
            <a:hueOff val="-838123"/>
            <a:satOff val="-9658"/>
            <a:lumOff val="2159"/>
            <a:alphaOff val="0"/>
          </a:schemeClr>
        </a:solidFill>
        <a:ln w="12700" cap="flat" cmpd="sng" algn="ctr">
          <a:solidFill>
            <a:schemeClr val="accent2">
              <a:hueOff val="-838123"/>
              <a:satOff val="-9658"/>
              <a:lumOff val="21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044BA8-438F-4A8B-BAC0-A5F92ECDB87C}">
      <dsp:nvSpPr>
        <dsp:cNvPr id="0" name=""/>
        <dsp:cNvSpPr/>
      </dsp:nvSpPr>
      <dsp:spPr>
        <a:xfrm>
          <a:off x="0" y="4844123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Contact information</a:t>
          </a:r>
        </a:p>
      </dsp:txBody>
      <dsp:txXfrm>
        <a:off x="0" y="4844123"/>
        <a:ext cx="6900512" cy="692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B9327-674D-47D1-B824-115DEE05C466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DAFD1-678F-41F5-A14D-4F0B88EBB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5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F7F7-216E-4F8C-8C12-A51F0AA2D121}" type="datetime1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24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0BCC-7A6A-4D04-9752-0269DAF73296}" type="datetime1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0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2917-4F2B-468F-9EFF-F50962219867}" type="datetime1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99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C30-5196-41D1-ADE1-8E74F36333AE}" type="datetime1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74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783FF-9EDF-4757-A5FF-E14D5505368C}" type="datetime1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08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DD33A-8FC1-4FBC-A94D-AC6E21932802}" type="datetime1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49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B4AF-F122-453C-B6BA-1B32552E1FB9}" type="datetime1">
              <a:rPr lang="en-US" smtClean="0"/>
              <a:t>6/24/2022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71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469-CCBD-4E71-9384-C7DDAA497D34}" type="datetime1">
              <a:rPr lang="en-US" smtClean="0"/>
              <a:t>6/24/2022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69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C17-0D72-427D-8542-D812FFEAA566}" type="datetime1">
              <a:rPr lang="en-US" smtClean="0"/>
              <a:t>6/24/2022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87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19CD-D32B-4D93-8F8E-7CA707D17475}" type="datetime1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94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A942-EECD-44B7-B637-077C5DA01D19}" type="datetime1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1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2A063-F8CC-4FC7-B310-0DD7E961B832}" type="datetime1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9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Linda@PullanConsulting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008973-65FB-40C1-893A-A58712593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C0976C-A273-45CC-87F1-4DB946D96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999067"/>
            <a:ext cx="6465757" cy="4856480"/>
          </a:xfrm>
        </p:spPr>
        <p:txBody>
          <a:bodyPr anchor="ctr">
            <a:normAutofit/>
          </a:bodyPr>
          <a:lstStyle/>
          <a:p>
            <a:pPr algn="l"/>
            <a:r>
              <a:rPr lang="en-US" sz="6600" dirty="0"/>
              <a:t>Build </a:t>
            </a:r>
            <a:r>
              <a:rPr lang="en-US" sz="6600"/>
              <a:t>Your Pitch</a:t>
            </a:r>
            <a:endParaRPr lang="en-US" sz="6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58829B-C7EF-4D51-94DF-A8B1A80C2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0605" y="1"/>
            <a:ext cx="2681395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0A6D10-3F68-4EAB-9085-93C36B5FC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94507" y="767714"/>
            <a:ext cx="3860055" cy="5322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4ECFA5-7184-4DFC-B322-1F0613A534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0073" y="1002453"/>
            <a:ext cx="3392353" cy="4856480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hlinkClick r:id="rId2"/>
              </a:rPr>
              <a:t>Linda@PullanConsulting.com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www.PullanConsulting.com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8C6B01-5C30-47AE-94D3-B54B34D68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761488"/>
            <a:ext cx="242107" cy="1340860"/>
            <a:chOff x="56167" y="2761488"/>
            <a:chExt cx="242107" cy="1340860"/>
          </a:xfrm>
        </p:grpSpPr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8C957847-7C0E-48CD-A0C7-E8F76FCB0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id="{750A171B-FE02-4328-8218-84B8A73D2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D250ED76-8AAB-4BA3-8FB9-7D9DAD1EF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59">
              <a:extLst>
                <a:ext uri="{FF2B5EF4-FFF2-40B4-BE49-F238E27FC236}">
                  <a16:creationId xmlns:a16="http://schemas.microsoft.com/office/drawing/2014/main" id="{90E9A077-3D43-42CE-A80F-4D77A9640A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13B87A5D-9EA1-4543-A4CB-0E744C224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59">
              <a:extLst>
                <a:ext uri="{FF2B5EF4-FFF2-40B4-BE49-F238E27FC236}">
                  <a16:creationId xmlns:a16="http://schemas.microsoft.com/office/drawing/2014/main" id="{95211382-25DA-4D78-8A2A-65BF812E1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DB854E96-4BF7-41B7-98ED-218896E4B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59">
              <a:extLst>
                <a:ext uri="{FF2B5EF4-FFF2-40B4-BE49-F238E27FC236}">
                  <a16:creationId xmlns:a16="http://schemas.microsoft.com/office/drawing/2014/main" id="{37D8D120-EF4A-4300-A248-1F0A6EF04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">
              <a:extLst>
                <a:ext uri="{FF2B5EF4-FFF2-40B4-BE49-F238E27FC236}">
                  <a16:creationId xmlns:a16="http://schemas.microsoft.com/office/drawing/2014/main" id="{AC2782E1-E97A-4860-805A-381C628EF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59">
              <a:extLst>
                <a:ext uri="{FF2B5EF4-FFF2-40B4-BE49-F238E27FC236}">
                  <a16:creationId xmlns:a16="http://schemas.microsoft.com/office/drawing/2014/main" id="{DA923931-3C79-451C-B0DD-D8C5C9B12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96552411-1484-4559-9B19-D82BA727F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id="{96625486-87AB-40D0-B29C-F061F36B0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5CF69521-6B14-449B-AFAD-5246F7BBF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59">
              <a:extLst>
                <a:ext uri="{FF2B5EF4-FFF2-40B4-BE49-F238E27FC236}">
                  <a16:creationId xmlns:a16="http://schemas.microsoft.com/office/drawing/2014/main" id="{FCCB1E40-AD9F-4FDE-9794-BA67A8F09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072A675B-C9E6-4B87-B488-FB7450C0A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07438C80-8A3A-4E13-838D-B676C615B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03A1462E-5653-41AA-9086-553DD10C1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59">
              <a:extLst>
                <a:ext uri="{FF2B5EF4-FFF2-40B4-BE49-F238E27FC236}">
                  <a16:creationId xmlns:a16="http://schemas.microsoft.com/office/drawing/2014/main" id="{C5D0C27E-61AE-48DC-95B4-5FEBCE413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">
              <a:extLst>
                <a:ext uri="{FF2B5EF4-FFF2-40B4-BE49-F238E27FC236}">
                  <a16:creationId xmlns:a16="http://schemas.microsoft.com/office/drawing/2014/main" id="{AE1C1E45-C712-4F12-B421-9DBD634FCE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59">
              <a:extLst>
                <a:ext uri="{FF2B5EF4-FFF2-40B4-BE49-F238E27FC236}">
                  <a16:creationId xmlns:a16="http://schemas.microsoft.com/office/drawing/2014/main" id="{6537F337-22CC-46D3-8A70-335E1E44E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9242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AC3EB-3D91-4F62-A787-7386ABD51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The posting – a one pager on each asset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5216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5ADE61C-D3F2-2E3D-3486-87E77B188E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151657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3EC87-B72C-4AB8-B16B-EB58C80CE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10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F3CBF0-46CA-4188-8532-2A012272D0A9}"/>
              </a:ext>
            </a:extLst>
          </p:cNvPr>
          <p:cNvSpPr/>
          <p:nvPr/>
        </p:nvSpPr>
        <p:spPr>
          <a:xfrm>
            <a:off x="10443117" y="95714"/>
            <a:ext cx="16469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forms</a:t>
            </a:r>
          </a:p>
        </p:txBody>
      </p:sp>
    </p:spTree>
    <p:extLst>
      <p:ext uri="{BB962C8B-B14F-4D97-AF65-F5344CB8AC3E}">
        <p14:creationId xmlns:p14="http://schemas.microsoft.com/office/powerpoint/2010/main" val="4057364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1E312-F271-B199-6CE4-FDBC38530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9B888CF-ACCD-965E-4C03-BCE7AA4F8C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228685"/>
              </p:ext>
            </p:extLst>
          </p:nvPr>
        </p:nvGraphicFramePr>
        <p:xfrm>
          <a:off x="633683" y="247233"/>
          <a:ext cx="4741204" cy="6709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888720" imgH="2672957" progId="Acrobat.Document.DC">
                  <p:embed/>
                </p:oleObj>
              </mc:Choice>
              <mc:Fallback>
                <p:oleObj name="Acrobat Document" r:id="rId2" imgW="1888720" imgH="2672957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9B888CF-ACCD-965E-4C03-BCE7AA4F8C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3683" y="247233"/>
                        <a:ext cx="4741204" cy="6709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033CC5B-34C8-E36E-7C43-BC3E086902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238494"/>
              </p:ext>
            </p:extLst>
          </p:nvPr>
        </p:nvGraphicFramePr>
        <p:xfrm>
          <a:off x="6594010" y="49976"/>
          <a:ext cx="4880595" cy="6906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888720" imgH="2672957" progId="Acrobat.Document.DC">
                  <p:embed/>
                </p:oleObj>
              </mc:Choice>
              <mc:Fallback>
                <p:oleObj name="Acrobat Document" r:id="rId4" imgW="1888720" imgH="2672957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033CC5B-34C8-E36E-7C43-BC3E086902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94010" y="49976"/>
                        <a:ext cx="4880595" cy="6906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2922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0B66BC-409B-3991-DF56-DB67CB23A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DB79E58-7EEF-E315-DACE-D32963A2BA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339257"/>
              </p:ext>
            </p:extLst>
          </p:nvPr>
        </p:nvGraphicFramePr>
        <p:xfrm>
          <a:off x="98425" y="98424"/>
          <a:ext cx="5223308" cy="675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942814" imgH="2514600" progId="Acrobat.Document.DC">
                  <p:embed/>
                </p:oleObj>
              </mc:Choice>
              <mc:Fallback>
                <p:oleObj name="Acrobat Document" r:id="rId2" imgW="1942814" imgH="2514600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DB79E58-7EEF-E315-DACE-D32963A2BA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425" y="98424"/>
                        <a:ext cx="5223308" cy="6759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B413CFC-F4FC-DFA2-650D-F8AC364C45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137971"/>
              </p:ext>
            </p:extLst>
          </p:nvPr>
        </p:nvGraphicFramePr>
        <p:xfrm>
          <a:off x="5707488" y="63698"/>
          <a:ext cx="5154372" cy="6670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942814" imgH="2514600" progId="Acrobat.Document.DC">
                  <p:embed/>
                </p:oleObj>
              </mc:Choice>
              <mc:Fallback>
                <p:oleObj name="Acrobat Document" r:id="rId4" imgW="1942814" imgH="25146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B413CFC-F4FC-DFA2-650D-F8AC364C45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07488" y="63698"/>
                        <a:ext cx="5154372" cy="6670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4996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9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832BB2-8460-4927-B8A4-A1325620E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09" y="685800"/>
            <a:ext cx="3197013" cy="2743200"/>
          </a:xfrm>
        </p:spPr>
        <p:txBody>
          <a:bodyPr anchor="t"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The non-confidential deck for VCs</a:t>
            </a: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WHO &amp; HOW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4618A-C32D-4556-B7DC-1D28DFE09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0719" y="1516565"/>
            <a:ext cx="7289799" cy="4658545"/>
          </a:xfrm>
        </p:spPr>
        <p:txBody>
          <a:bodyPr anchor="ctr">
            <a:normAutofit/>
          </a:bodyPr>
          <a:lstStyle/>
          <a:p>
            <a:r>
              <a:rPr lang="en-US" dirty="0"/>
              <a:t>Problem</a:t>
            </a:r>
          </a:p>
          <a:p>
            <a:r>
              <a:rPr lang="en-US" dirty="0"/>
              <a:t>Solution</a:t>
            </a:r>
          </a:p>
          <a:p>
            <a:r>
              <a:rPr lang="en-US" dirty="0"/>
              <a:t>Business model – who pays, distributes</a:t>
            </a:r>
          </a:p>
          <a:p>
            <a:r>
              <a:rPr lang="en-US" dirty="0"/>
              <a:t>What’s special? Differentiation?</a:t>
            </a:r>
          </a:p>
          <a:p>
            <a:r>
              <a:rPr lang="en-US" dirty="0"/>
              <a:t>Team – track record</a:t>
            </a:r>
          </a:p>
          <a:p>
            <a:r>
              <a:rPr lang="en-US" dirty="0"/>
              <a:t>Traction –progress</a:t>
            </a:r>
          </a:p>
          <a:p>
            <a:r>
              <a:rPr lang="en-US" dirty="0"/>
              <a:t>Financial projections</a:t>
            </a:r>
          </a:p>
          <a:p>
            <a:r>
              <a:rPr lang="en-US" dirty="0"/>
              <a:t>Use of funds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F553F-0F9D-405D-9C4E-2EAB2C2CD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6B4ACB-2286-41F0-8D96-D7898FF44CB9}"/>
              </a:ext>
            </a:extLst>
          </p:cNvPr>
          <p:cNvSpPr/>
          <p:nvPr/>
        </p:nvSpPr>
        <p:spPr>
          <a:xfrm>
            <a:off x="10443117" y="95714"/>
            <a:ext cx="16469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forms</a:t>
            </a:r>
          </a:p>
        </p:txBody>
      </p:sp>
    </p:spTree>
    <p:extLst>
      <p:ext uri="{BB962C8B-B14F-4D97-AF65-F5344CB8AC3E}">
        <p14:creationId xmlns:p14="http://schemas.microsoft.com/office/powerpoint/2010/main" val="3837466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5D8AFD-516D-48F5-8C6D-AF970F033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Make it Easy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37E90AC6-6F9A-E94C-E408-69D202AD26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158345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99521-DB10-4CC0-B2A4-C6611E66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14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148E06-298E-410A-BBF2-562394FD732F}"/>
              </a:ext>
            </a:extLst>
          </p:cNvPr>
          <p:cNvSpPr/>
          <p:nvPr/>
        </p:nvSpPr>
        <p:spPr>
          <a:xfrm>
            <a:off x="10381785" y="0"/>
            <a:ext cx="16469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easy</a:t>
            </a:r>
          </a:p>
        </p:txBody>
      </p:sp>
    </p:spTree>
    <p:extLst>
      <p:ext uri="{BB962C8B-B14F-4D97-AF65-F5344CB8AC3E}">
        <p14:creationId xmlns:p14="http://schemas.microsoft.com/office/powerpoint/2010/main" val="1203112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F7F520D-813F-4AB8-A88C-70F2B34D5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5251FC-BDEA-4BBB-A75B-0696FB884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125" y="0"/>
            <a:ext cx="11166368" cy="6857998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2F6AC8-DE93-42EE-BBAE-B6324FFAC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69875" y="44817"/>
            <a:chExt cx="233303" cy="772404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6441AB31-5A6F-486C-8AE8-6E04398B3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0062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29669355-73FD-40E2-9E44-DC03FBA9C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572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9ECB0561-E50E-4875-8B82-440516077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C32EDEC5-1B46-4575-8975-3286C474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BDFBD4DE-5B85-4C02-876E-4364399C8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F964221E-D757-45C1-B24B-967DE6319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62854498-7E09-404F-8D8B-4022EB1C9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AD82220A-E645-4062-A26A-DF19F2E11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66B8029-4DAB-439E-B861-E11E5AA3A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869215D8-066B-481E-A2FB-9D6DB4EB6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B07A2094-FE71-4F84-8589-31B213FEC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52C000FC-4146-4B1A-8CFF-26FFF1C7E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9096C9F-D4A4-4FDA-B7E7-8D8330194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939" y="1294357"/>
            <a:ext cx="10011089" cy="42998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B1172D0-DAE3-4130-9009-0B02351A5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7925" y="3505936"/>
            <a:ext cx="2177162" cy="2367104"/>
            <a:chOff x="687925" y="3505936"/>
            <a:chExt cx="2177162" cy="2367104"/>
          </a:xfrm>
        </p:grpSpPr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E6EE5CBA-2D94-4CCF-BE0B-DC97A6B49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35215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5347D002-C822-4662-BECD-704DDCA78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210041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2AFA2F2E-EFC8-4E70-87F4-4269B96E7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06792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BBB7EABB-8135-4B8E-BF0C-A7C891E3A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9258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36B100CF-968D-4856-95C0-C72FD2DC5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77849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F75765D6-C293-4ACF-BD5E-BB66EF757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63638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4CFF6D54-51B6-4120-A74E-41A729458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4942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62EE344F-8E78-473F-8CD3-E6D1B66AA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352154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72E173FC-1DF7-4951-906C-1390F27C2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210040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C709EA9D-08FD-4F76-A336-772250C78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06792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8C5FFEDC-1BC0-4CB0-9FD4-EDE7AF4C3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63638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D6A72BC6-FA35-4F45-A7BA-0BEB7B20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494268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919B69A1-EBB1-45F8-8791-016BCF7B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91809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0B530BD1-86A8-414D-A004-D9954B038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783698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59">
              <a:extLst>
                <a:ext uri="{FF2B5EF4-FFF2-40B4-BE49-F238E27FC236}">
                  <a16:creationId xmlns:a16="http://schemas.microsoft.com/office/drawing/2014/main" id="{FAE5BC0C-0D05-49E2-9DB9-54049A23EC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921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2">
              <a:extLst>
                <a:ext uri="{FF2B5EF4-FFF2-40B4-BE49-F238E27FC236}">
                  <a16:creationId xmlns:a16="http://schemas.microsoft.com/office/drawing/2014/main" id="{5CE98A12-A684-4846-B6C3-F2A43AC2A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921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59">
              <a:extLst>
                <a:ext uri="{FF2B5EF4-FFF2-40B4-BE49-F238E27FC236}">
                  <a16:creationId xmlns:a16="http://schemas.microsoft.com/office/drawing/2014/main" id="{28A5BB04-DD41-49FE-8387-318BCC75B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7753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2">
              <a:extLst>
                <a:ext uri="{FF2B5EF4-FFF2-40B4-BE49-F238E27FC236}">
                  <a16:creationId xmlns:a16="http://schemas.microsoft.com/office/drawing/2014/main" id="{3EE3B3CB-71BA-44FD-B0E4-D9A61B573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50646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B1C7399A-7B9C-42BB-A79E-51653F21C1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50646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9">
              <a:extLst>
                <a:ext uri="{FF2B5EF4-FFF2-40B4-BE49-F238E27FC236}">
                  <a16:creationId xmlns:a16="http://schemas.microsoft.com/office/drawing/2014/main" id="{413FA7F4-41B4-4942-83F6-8B7A99306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64324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2">
              <a:extLst>
                <a:ext uri="{FF2B5EF4-FFF2-40B4-BE49-F238E27FC236}">
                  <a16:creationId xmlns:a16="http://schemas.microsoft.com/office/drawing/2014/main" id="{A781A10B-D948-4231-B95B-3717ABD5D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64324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9">
              <a:extLst>
                <a:ext uri="{FF2B5EF4-FFF2-40B4-BE49-F238E27FC236}">
                  <a16:creationId xmlns:a16="http://schemas.microsoft.com/office/drawing/2014/main" id="{ED823F90-3595-4102-9F05-3F640079C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790310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9">
              <a:extLst>
                <a:ext uri="{FF2B5EF4-FFF2-40B4-BE49-F238E27FC236}">
                  <a16:creationId xmlns:a16="http://schemas.microsoft.com/office/drawing/2014/main" id="{072EE8BA-C999-40B7-8E23-682F60AE2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0738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2">
              <a:extLst>
                <a:ext uri="{FF2B5EF4-FFF2-40B4-BE49-F238E27FC236}">
                  <a16:creationId xmlns:a16="http://schemas.microsoft.com/office/drawing/2014/main" id="{09B345B3-4E84-41B3-B95F-6C9DA8084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0738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9">
              <a:extLst>
                <a:ext uri="{FF2B5EF4-FFF2-40B4-BE49-F238E27FC236}">
                  <a16:creationId xmlns:a16="http://schemas.microsoft.com/office/drawing/2014/main" id="{8C487E2F-6F42-4A25-966B-9B02CF4C0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22129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2">
              <a:extLst>
                <a:ext uri="{FF2B5EF4-FFF2-40B4-BE49-F238E27FC236}">
                  <a16:creationId xmlns:a16="http://schemas.microsoft.com/office/drawing/2014/main" id="{6D86BDF0-16A6-4CE2-98EB-8C2C5D382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22129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27929C7D-FFA5-4CF1-BF99-B4694DFC0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368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9">
              <a:extLst>
                <a:ext uri="{FF2B5EF4-FFF2-40B4-BE49-F238E27FC236}">
                  <a16:creationId xmlns:a16="http://schemas.microsoft.com/office/drawing/2014/main" id="{2622FE45-29EC-40C6-8756-57127608B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5123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2">
              <a:extLst>
                <a:ext uri="{FF2B5EF4-FFF2-40B4-BE49-F238E27FC236}">
                  <a16:creationId xmlns:a16="http://schemas.microsoft.com/office/drawing/2014/main" id="{3DBACFBF-2B6F-42DE-A4C1-24F9CB77B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5123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59">
              <a:extLst>
                <a:ext uri="{FF2B5EF4-FFF2-40B4-BE49-F238E27FC236}">
                  <a16:creationId xmlns:a16="http://schemas.microsoft.com/office/drawing/2014/main" id="{7E00D7AA-B9A3-43BE-A9C7-2DEF2F8F89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3658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2">
              <a:extLst>
                <a:ext uri="{FF2B5EF4-FFF2-40B4-BE49-F238E27FC236}">
                  <a16:creationId xmlns:a16="http://schemas.microsoft.com/office/drawing/2014/main" id="{AD9C42ED-BB25-42B5-A22D-938ED1719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66051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59">
              <a:extLst>
                <a:ext uri="{FF2B5EF4-FFF2-40B4-BE49-F238E27FC236}">
                  <a16:creationId xmlns:a16="http://schemas.microsoft.com/office/drawing/2014/main" id="{F56D4244-BB50-4726-8F99-AF9734E04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584933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2">
              <a:extLst>
                <a:ext uri="{FF2B5EF4-FFF2-40B4-BE49-F238E27FC236}">
                  <a16:creationId xmlns:a16="http://schemas.microsoft.com/office/drawing/2014/main" id="{56A6F39E-0EBB-4392-90BB-2590C81F4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03813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5B09FF7-8FBE-4F42-8275-8E56C32C2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22694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FC78768D-9FA0-45A3-9686-473894D87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41575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03C6263C-2F04-4160-BAB3-93F16603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13298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7D54F6C2-0EC0-4D1C-A121-563C1B3ED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32179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59">
              <a:extLst>
                <a:ext uri="{FF2B5EF4-FFF2-40B4-BE49-F238E27FC236}">
                  <a16:creationId xmlns:a16="http://schemas.microsoft.com/office/drawing/2014/main" id="{E35A171E-850C-4714-A0A4-6CD183059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6643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2">
              <a:extLst>
                <a:ext uri="{FF2B5EF4-FFF2-40B4-BE49-F238E27FC236}">
                  <a16:creationId xmlns:a16="http://schemas.microsoft.com/office/drawing/2014/main" id="{745EB765-69E1-4FB7-BEA0-AF2F04919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6643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2">
              <a:extLst>
                <a:ext uri="{FF2B5EF4-FFF2-40B4-BE49-F238E27FC236}">
                  <a16:creationId xmlns:a16="http://schemas.microsoft.com/office/drawing/2014/main" id="{83F43793-41FE-49A7-9F05-3D49899A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56536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59">
              <a:extLst>
                <a:ext uri="{FF2B5EF4-FFF2-40B4-BE49-F238E27FC236}">
                  <a16:creationId xmlns:a16="http://schemas.microsoft.com/office/drawing/2014/main" id="{B0A53DAF-BC4D-4849-800D-538D22207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75417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D1A1C417-39D0-4ED4-B74E-9F19F25DE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3783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8826C125-5D9A-4D06-A2C9-389A73700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22663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F5596270-3998-4D23-86B6-85A6B62BF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62372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021CC68A-939D-4235-B3EA-88498DC23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581254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2">
              <a:extLst>
                <a:ext uri="{FF2B5EF4-FFF2-40B4-BE49-F238E27FC236}">
                  <a16:creationId xmlns:a16="http://schemas.microsoft.com/office/drawing/2014/main" id="{394C50BF-C63F-475F-9198-B637A832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00134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F74B5CFE-DE1E-470F-82D6-6BCDE5C4D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19016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5DDA4EA2-B7AB-46E9-9246-FC23E722B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37896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A2DE2AF5-13E8-4174-9EC4-724DEB88D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09620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360555BC-5949-427F-B107-D944CA221B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28500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F6C67CEF-7906-4D52-B541-B06109BE8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81173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2">
              <a:extLst>
                <a:ext uri="{FF2B5EF4-FFF2-40B4-BE49-F238E27FC236}">
                  <a16:creationId xmlns:a16="http://schemas.microsoft.com/office/drawing/2014/main" id="{13551754-DE8E-4F60-B17A-3592B8E79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81173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2">
              <a:extLst>
                <a:ext uri="{FF2B5EF4-FFF2-40B4-BE49-F238E27FC236}">
                  <a16:creationId xmlns:a16="http://schemas.microsoft.com/office/drawing/2014/main" id="{D7B0D877-545F-4CA5-BB7B-A21E413CD5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52857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D25743C3-6C94-4F58-83A5-5F610DA5D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71738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3CD412E9-0E9C-460C-9FC6-C765F5BCC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0104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B26AB043-5417-4498-90CE-3A7C36B09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18985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45907BC-DA30-A2CF-5C63-12FADA508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677" y="1523998"/>
            <a:ext cx="8628920" cy="22246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A VC deck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example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A9C3B3-4DC2-6A20-0C63-CF931FFAA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3677" y="3840753"/>
            <a:ext cx="8628920" cy="154486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8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376B0-3E0B-A663-E01E-C9156CAFB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3EDDECB-F29A-4425-A857-804DCB51550D}" type="slidenum">
              <a:rPr lang="en-US" smtClean="0"/>
              <a:pPr defTabSz="914400"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74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8A37E-4740-B968-EF60-A02F6DD6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B522F5-303B-C810-3039-4FC43F67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57" y="0"/>
            <a:ext cx="12400282" cy="637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90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1B7106-9671-F7AF-9508-158684704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62281E-4F5A-A826-CA4F-78664EC61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1" y="52888"/>
            <a:ext cx="11778827" cy="638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14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1EC6CC-8F01-72DD-5D84-AE6AC21C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03920-594D-C99A-F889-F7F7B0D62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6" y="61332"/>
            <a:ext cx="12037667" cy="605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7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42B2E0-BAFE-F969-5B2C-727537BC8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2B4504-BD93-DB9E-AEB0-26375410C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" y="75193"/>
            <a:ext cx="12183993" cy="647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84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65E9D-DE49-4C63-8F0A-3E58E4357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en-US" sz="4000" dirty="0"/>
              <a:t>Build Your Pitch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70780DCB-51F4-252B-D5B8-6C2F991418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6135102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1F8D9-FB95-484D-8115-03B01EF0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00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FEE7D4-5E9E-F835-4B15-F7E94A3BD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F0E806-DD79-F52A-7C00-0BAFAC27B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96" y="19437"/>
            <a:ext cx="11504966" cy="637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1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00CF0D-27F5-1892-2BF2-E8047A271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CCFDD-CDCC-F6B2-54EB-39688709A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57" y="66907"/>
            <a:ext cx="11928940" cy="63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47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834814-316D-AD96-604C-5F1B2D4CE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3DFFC-4128-735F-EDF8-B54CA10E3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93" y="73218"/>
            <a:ext cx="11636297" cy="658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38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22E4A-900B-1AEE-8C80-1B178E915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r="28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83F05-32C1-446B-3296-1F940B377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152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321132-5AC7-8542-688D-79A58114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8F46E6-F2C2-F20B-2B39-4639180B4923}"/>
              </a:ext>
            </a:extLst>
          </p:cNvPr>
          <p:cNvSpPr txBox="1"/>
          <p:nvPr/>
        </p:nvSpPr>
        <p:spPr>
          <a:xfrm>
            <a:off x="3223549" y="3310359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Skipped some science slides</a:t>
            </a:r>
          </a:p>
        </p:txBody>
      </p:sp>
    </p:spTree>
    <p:extLst>
      <p:ext uri="{BB962C8B-B14F-4D97-AF65-F5344CB8AC3E}">
        <p14:creationId xmlns:p14="http://schemas.microsoft.com/office/powerpoint/2010/main" val="863659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C00C4FD-A828-041F-F2A0-C718BEFFD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DC36C-207A-6D8E-1D28-8A6027E9C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41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F14B3C-3B24-91DA-B7BE-EC3C2C71A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E58ADB-2CC1-3DD8-493B-D25D755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17" y="129748"/>
            <a:ext cx="11942956" cy="663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18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F7F520D-813F-4AB8-A88C-70F2B34D5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5251FC-BDEA-4BBB-A75B-0696FB884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125" y="0"/>
            <a:ext cx="11166368" cy="6857998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2F6AC8-DE93-42EE-BBAE-B6324FFAC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69875" y="44817"/>
            <a:chExt cx="233303" cy="772404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6441AB31-5A6F-486C-8AE8-6E04398B3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0062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29669355-73FD-40E2-9E44-DC03FBA9C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572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9ECB0561-E50E-4875-8B82-440516077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C32EDEC5-1B46-4575-8975-3286C474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BDFBD4DE-5B85-4C02-876E-4364399C8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F964221E-D757-45C1-B24B-967DE6319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62854498-7E09-404F-8D8B-4022EB1C9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AD82220A-E645-4062-A26A-DF19F2E11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66B8029-4DAB-439E-B861-E11E5AA3A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869215D8-066B-481E-A2FB-9D6DB4EB6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B07A2094-FE71-4F84-8589-31B213FEC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52C000FC-4146-4B1A-8CFF-26FFF1C7E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9096C9F-D4A4-4FDA-B7E7-8D8330194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939" y="1294357"/>
            <a:ext cx="10011089" cy="42998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B1172D0-DAE3-4130-9009-0B02351A5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7925" y="3505936"/>
            <a:ext cx="2177162" cy="2367104"/>
            <a:chOff x="687925" y="3505936"/>
            <a:chExt cx="2177162" cy="2367104"/>
          </a:xfrm>
        </p:grpSpPr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E6EE5CBA-2D94-4CCF-BE0B-DC97A6B49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35215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5347D002-C822-4662-BECD-704DDCA78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210041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2AFA2F2E-EFC8-4E70-87F4-4269B96E7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06792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BBB7EABB-8135-4B8E-BF0C-A7C891E3A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9258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36B100CF-968D-4856-95C0-C72FD2DC5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77849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F75765D6-C293-4ACF-BD5E-BB66EF757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63638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4CFF6D54-51B6-4120-A74E-41A729458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4942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62EE344F-8E78-473F-8CD3-E6D1B66AA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352154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72E173FC-1DF7-4951-906C-1390F27C2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210040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C709EA9D-08FD-4F76-A336-772250C78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06792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8C5FFEDC-1BC0-4CB0-9FD4-EDE7AF4C3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63638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D6A72BC6-FA35-4F45-A7BA-0BEB7B20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494268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919B69A1-EBB1-45F8-8791-016BCF7B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91809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0B530BD1-86A8-414D-A004-D9954B038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783698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59">
              <a:extLst>
                <a:ext uri="{FF2B5EF4-FFF2-40B4-BE49-F238E27FC236}">
                  <a16:creationId xmlns:a16="http://schemas.microsoft.com/office/drawing/2014/main" id="{FAE5BC0C-0D05-49E2-9DB9-54049A23EC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921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2">
              <a:extLst>
                <a:ext uri="{FF2B5EF4-FFF2-40B4-BE49-F238E27FC236}">
                  <a16:creationId xmlns:a16="http://schemas.microsoft.com/office/drawing/2014/main" id="{5CE98A12-A684-4846-B6C3-F2A43AC2A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921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59">
              <a:extLst>
                <a:ext uri="{FF2B5EF4-FFF2-40B4-BE49-F238E27FC236}">
                  <a16:creationId xmlns:a16="http://schemas.microsoft.com/office/drawing/2014/main" id="{28A5BB04-DD41-49FE-8387-318BCC75B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7753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2">
              <a:extLst>
                <a:ext uri="{FF2B5EF4-FFF2-40B4-BE49-F238E27FC236}">
                  <a16:creationId xmlns:a16="http://schemas.microsoft.com/office/drawing/2014/main" id="{3EE3B3CB-71BA-44FD-B0E4-D9A61B573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50646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B1C7399A-7B9C-42BB-A79E-51653F21C1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50646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9">
              <a:extLst>
                <a:ext uri="{FF2B5EF4-FFF2-40B4-BE49-F238E27FC236}">
                  <a16:creationId xmlns:a16="http://schemas.microsoft.com/office/drawing/2014/main" id="{413FA7F4-41B4-4942-83F6-8B7A99306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64324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2">
              <a:extLst>
                <a:ext uri="{FF2B5EF4-FFF2-40B4-BE49-F238E27FC236}">
                  <a16:creationId xmlns:a16="http://schemas.microsoft.com/office/drawing/2014/main" id="{A781A10B-D948-4231-B95B-3717ABD5D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64324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9">
              <a:extLst>
                <a:ext uri="{FF2B5EF4-FFF2-40B4-BE49-F238E27FC236}">
                  <a16:creationId xmlns:a16="http://schemas.microsoft.com/office/drawing/2014/main" id="{ED823F90-3595-4102-9F05-3F640079C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790310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9">
              <a:extLst>
                <a:ext uri="{FF2B5EF4-FFF2-40B4-BE49-F238E27FC236}">
                  <a16:creationId xmlns:a16="http://schemas.microsoft.com/office/drawing/2014/main" id="{072EE8BA-C999-40B7-8E23-682F60AE2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0738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2">
              <a:extLst>
                <a:ext uri="{FF2B5EF4-FFF2-40B4-BE49-F238E27FC236}">
                  <a16:creationId xmlns:a16="http://schemas.microsoft.com/office/drawing/2014/main" id="{09B345B3-4E84-41B3-B95F-6C9DA8084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0738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9">
              <a:extLst>
                <a:ext uri="{FF2B5EF4-FFF2-40B4-BE49-F238E27FC236}">
                  <a16:creationId xmlns:a16="http://schemas.microsoft.com/office/drawing/2014/main" id="{8C487E2F-6F42-4A25-966B-9B02CF4C0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22129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2">
              <a:extLst>
                <a:ext uri="{FF2B5EF4-FFF2-40B4-BE49-F238E27FC236}">
                  <a16:creationId xmlns:a16="http://schemas.microsoft.com/office/drawing/2014/main" id="{6D86BDF0-16A6-4CE2-98EB-8C2C5D382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22129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27929C7D-FFA5-4CF1-BF99-B4694DFC0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368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9">
              <a:extLst>
                <a:ext uri="{FF2B5EF4-FFF2-40B4-BE49-F238E27FC236}">
                  <a16:creationId xmlns:a16="http://schemas.microsoft.com/office/drawing/2014/main" id="{2622FE45-29EC-40C6-8756-57127608B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5123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2">
              <a:extLst>
                <a:ext uri="{FF2B5EF4-FFF2-40B4-BE49-F238E27FC236}">
                  <a16:creationId xmlns:a16="http://schemas.microsoft.com/office/drawing/2014/main" id="{3DBACFBF-2B6F-42DE-A4C1-24F9CB77B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5123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59">
              <a:extLst>
                <a:ext uri="{FF2B5EF4-FFF2-40B4-BE49-F238E27FC236}">
                  <a16:creationId xmlns:a16="http://schemas.microsoft.com/office/drawing/2014/main" id="{7E00D7AA-B9A3-43BE-A9C7-2DEF2F8F89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3658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2">
              <a:extLst>
                <a:ext uri="{FF2B5EF4-FFF2-40B4-BE49-F238E27FC236}">
                  <a16:creationId xmlns:a16="http://schemas.microsoft.com/office/drawing/2014/main" id="{AD9C42ED-BB25-42B5-A22D-938ED1719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66051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59">
              <a:extLst>
                <a:ext uri="{FF2B5EF4-FFF2-40B4-BE49-F238E27FC236}">
                  <a16:creationId xmlns:a16="http://schemas.microsoft.com/office/drawing/2014/main" id="{F56D4244-BB50-4726-8F99-AF9734E04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584933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2">
              <a:extLst>
                <a:ext uri="{FF2B5EF4-FFF2-40B4-BE49-F238E27FC236}">
                  <a16:creationId xmlns:a16="http://schemas.microsoft.com/office/drawing/2014/main" id="{56A6F39E-0EBB-4392-90BB-2590C81F4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03813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5B09FF7-8FBE-4F42-8275-8E56C32C2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22694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FC78768D-9FA0-45A3-9686-473894D87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41575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03C6263C-2F04-4160-BAB3-93F16603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13298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7D54F6C2-0EC0-4D1C-A121-563C1B3ED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32179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59">
              <a:extLst>
                <a:ext uri="{FF2B5EF4-FFF2-40B4-BE49-F238E27FC236}">
                  <a16:creationId xmlns:a16="http://schemas.microsoft.com/office/drawing/2014/main" id="{E35A171E-850C-4714-A0A4-6CD183059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6643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2">
              <a:extLst>
                <a:ext uri="{FF2B5EF4-FFF2-40B4-BE49-F238E27FC236}">
                  <a16:creationId xmlns:a16="http://schemas.microsoft.com/office/drawing/2014/main" id="{745EB765-69E1-4FB7-BEA0-AF2F04919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6643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2">
              <a:extLst>
                <a:ext uri="{FF2B5EF4-FFF2-40B4-BE49-F238E27FC236}">
                  <a16:creationId xmlns:a16="http://schemas.microsoft.com/office/drawing/2014/main" id="{83F43793-41FE-49A7-9F05-3D49899A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56536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59">
              <a:extLst>
                <a:ext uri="{FF2B5EF4-FFF2-40B4-BE49-F238E27FC236}">
                  <a16:creationId xmlns:a16="http://schemas.microsoft.com/office/drawing/2014/main" id="{B0A53DAF-BC4D-4849-800D-538D22207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75417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D1A1C417-39D0-4ED4-B74E-9F19F25DE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3783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8826C125-5D9A-4D06-A2C9-389A73700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22663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F5596270-3998-4D23-86B6-85A6B62BF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62372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021CC68A-939D-4235-B3EA-88498DC23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581254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2">
              <a:extLst>
                <a:ext uri="{FF2B5EF4-FFF2-40B4-BE49-F238E27FC236}">
                  <a16:creationId xmlns:a16="http://schemas.microsoft.com/office/drawing/2014/main" id="{394C50BF-C63F-475F-9198-B637A832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00134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F74B5CFE-DE1E-470F-82D6-6BCDE5C4D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19016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5DDA4EA2-B7AB-46E9-9246-FC23E722B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37896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A2DE2AF5-13E8-4174-9EC4-724DEB88D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09620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360555BC-5949-427F-B107-D944CA221B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28500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F6C67CEF-7906-4D52-B541-B06109BE8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81173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2">
              <a:extLst>
                <a:ext uri="{FF2B5EF4-FFF2-40B4-BE49-F238E27FC236}">
                  <a16:creationId xmlns:a16="http://schemas.microsoft.com/office/drawing/2014/main" id="{13551754-DE8E-4F60-B17A-3592B8E79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81173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2">
              <a:extLst>
                <a:ext uri="{FF2B5EF4-FFF2-40B4-BE49-F238E27FC236}">
                  <a16:creationId xmlns:a16="http://schemas.microsoft.com/office/drawing/2014/main" id="{D7B0D877-545F-4CA5-BB7B-A21E413CD5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52857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D25743C3-6C94-4F58-83A5-5F610DA5D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71738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3CD412E9-0E9C-460C-9FC6-C765F5BCC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0104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B26AB043-5417-4498-90CE-3A7C36B09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18985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45907BC-DA30-A2CF-5C63-12FADA508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677" y="1523998"/>
            <a:ext cx="8628920" cy="22246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Partnering Decks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A9C3B3-4DC2-6A20-0C63-CF931FFAA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3677" y="3840753"/>
            <a:ext cx="8628920" cy="154486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8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376B0-3E0B-A663-E01E-C9156CAFB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3EDDECB-F29A-4425-A857-804DCB51550D}" type="slidenum">
              <a:rPr lang="en-US" smtClean="0"/>
              <a:pPr defTabSz="914400"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0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9AAA6A-2081-4F98-8482-09CCA27B3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000" dirty="0"/>
              <a:t>The non-confidential deck for partners</a:t>
            </a:r>
            <a:br>
              <a:rPr lang="en-US" sz="5000" dirty="0"/>
            </a:br>
            <a:br>
              <a:rPr lang="en-US" sz="5000" dirty="0"/>
            </a:br>
            <a:r>
              <a:rPr lang="en-US" sz="5000" dirty="0"/>
              <a:t>WHAT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0CB094-8124-0726-488C-4CB168D461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538264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41473-B8A6-4E0E-B61F-D21ED0CB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28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9E569B-A389-4BAA-A58D-010AD96C2107}"/>
              </a:ext>
            </a:extLst>
          </p:cNvPr>
          <p:cNvSpPr/>
          <p:nvPr/>
        </p:nvSpPr>
        <p:spPr>
          <a:xfrm>
            <a:off x="10443117" y="95714"/>
            <a:ext cx="16469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forms</a:t>
            </a:r>
          </a:p>
        </p:txBody>
      </p:sp>
    </p:spTree>
    <p:extLst>
      <p:ext uri="{BB962C8B-B14F-4D97-AF65-F5344CB8AC3E}">
        <p14:creationId xmlns:p14="http://schemas.microsoft.com/office/powerpoint/2010/main" val="3990773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13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25963-E85D-4B45-A9E9-702ED5FA4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en-US" sz="5600">
                <a:solidFill>
                  <a:srgbClr val="FFFFFF"/>
                </a:solidFill>
              </a:rPr>
              <a:t>How much in the non-confidential deck?</a:t>
            </a:r>
          </a:p>
        </p:txBody>
      </p:sp>
      <p:sp>
        <p:nvSpPr>
          <p:cNvPr id="23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86CCCAE-2591-4EB6-91B8-49764C44F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ONE FOCUS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Enough to decide on FIT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Enough for What’s special about this one?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CLARITY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Address the “elephant in the room” risks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Don’t label it “confidential” or “proprietary” without a CDA = “REJECT!”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What should be kept confidential?</a:t>
            </a: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Not yet filed IP</a:t>
            </a: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Not yet published</a:t>
            </a: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Truly enabling – structures, manufacturing, trade secrets</a:t>
            </a: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BUT Include biology results</a:t>
            </a:r>
          </a:p>
        </p:txBody>
      </p:sp>
      <p:sp>
        <p:nvSpPr>
          <p:cNvPr id="20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A83CC4D-EB37-40B8-86E5-9B8E2FB0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29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C93372-522E-4DC2-B87B-82A69907F0B7}"/>
              </a:ext>
            </a:extLst>
          </p:cNvPr>
          <p:cNvSpPr/>
          <p:nvPr/>
        </p:nvSpPr>
        <p:spPr>
          <a:xfrm>
            <a:off x="10443117" y="95714"/>
            <a:ext cx="16469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forms</a:t>
            </a:r>
          </a:p>
        </p:txBody>
      </p:sp>
    </p:spTree>
    <p:extLst>
      <p:ext uri="{BB962C8B-B14F-4D97-AF65-F5344CB8AC3E}">
        <p14:creationId xmlns:p14="http://schemas.microsoft.com/office/powerpoint/2010/main" val="295378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60702-18E9-4D4B-B711-86AF950E5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The Audience- diverse, possibly hidden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D3EFEA1-DAE8-0BD2-F52A-944D445214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930079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6C865-262F-4C5B-9BAF-3BD0CE90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18D1A6-1FE0-4FB6-9EB2-8D966159535A}"/>
              </a:ext>
            </a:extLst>
          </p:cNvPr>
          <p:cNvSpPr/>
          <p:nvPr/>
        </p:nvSpPr>
        <p:spPr>
          <a:xfrm>
            <a:off x="9863254" y="-38102"/>
            <a:ext cx="22937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Audience</a:t>
            </a:r>
          </a:p>
        </p:txBody>
      </p:sp>
    </p:spTree>
    <p:extLst>
      <p:ext uri="{BB962C8B-B14F-4D97-AF65-F5344CB8AC3E}">
        <p14:creationId xmlns:p14="http://schemas.microsoft.com/office/powerpoint/2010/main" val="4194844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DE702-E06E-45FA-8AEE-33EC937A9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it easy for them find the next one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5C82AD-A28C-47B3-B27F-132A15E33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2614" y="1690688"/>
            <a:ext cx="7732829" cy="470800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739E7-1C1B-4513-A061-81E7F688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30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2D8E05-AA77-43EA-B38D-275C0D6CD339}"/>
              </a:ext>
            </a:extLst>
          </p:cNvPr>
          <p:cNvSpPr/>
          <p:nvPr/>
        </p:nvSpPr>
        <p:spPr>
          <a:xfrm>
            <a:off x="10443117" y="95714"/>
            <a:ext cx="16469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Easy</a:t>
            </a:r>
          </a:p>
        </p:txBody>
      </p:sp>
    </p:spTree>
    <p:extLst>
      <p:ext uri="{BB962C8B-B14F-4D97-AF65-F5344CB8AC3E}">
        <p14:creationId xmlns:p14="http://schemas.microsoft.com/office/powerpoint/2010/main" val="3634447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B0DB5-3A3A-69A7-7781-71E3F036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Style Tips for Non-Con Deck</a:t>
            </a: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52984-1611-4BE4-E929-5489DB27E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2200" dirty="0">
                <a:solidFill>
                  <a:srgbClr val="FEFFFF"/>
                </a:solidFill>
              </a:rPr>
              <a:t>First slide is KEY- Why this one?  </a:t>
            </a:r>
          </a:p>
          <a:p>
            <a:r>
              <a:rPr lang="en-US" sz="2200" dirty="0">
                <a:solidFill>
                  <a:srgbClr val="FEFFFF"/>
                </a:solidFill>
              </a:rPr>
              <a:t>Last slide should be take-aways – a few bullets</a:t>
            </a:r>
          </a:p>
          <a:p>
            <a:r>
              <a:rPr lang="en-US" sz="2200" dirty="0">
                <a:solidFill>
                  <a:srgbClr val="FEFFFF"/>
                </a:solidFill>
              </a:rPr>
              <a:t>Avoid jargon and abbreviation</a:t>
            </a:r>
          </a:p>
          <a:p>
            <a:r>
              <a:rPr lang="en-US" sz="2200" dirty="0">
                <a:solidFill>
                  <a:srgbClr val="FEFFFF"/>
                </a:solidFill>
              </a:rPr>
              <a:t>1 or 2 figures per slide</a:t>
            </a:r>
          </a:p>
          <a:p>
            <a:r>
              <a:rPr lang="en-US" sz="2200" dirty="0">
                <a:solidFill>
                  <a:srgbClr val="FEFFFF"/>
                </a:solidFill>
              </a:rPr>
              <a:t>Every figure has its own caption – the conclusion</a:t>
            </a:r>
          </a:p>
          <a:p>
            <a:r>
              <a:rPr lang="en-US" sz="2200" dirty="0">
                <a:solidFill>
                  <a:srgbClr val="FEFFFF"/>
                </a:solidFill>
              </a:rPr>
              <a:t>Nothing that is irrelevant</a:t>
            </a:r>
          </a:p>
          <a:p>
            <a:r>
              <a:rPr lang="en-US" sz="2200" dirty="0">
                <a:solidFill>
                  <a:srgbClr val="FEFFFF"/>
                </a:solidFill>
              </a:rPr>
              <a:t>Never say “I know this is too small” </a:t>
            </a:r>
          </a:p>
          <a:p>
            <a:r>
              <a:rPr lang="en-US" sz="2200" dirty="0">
                <a:solidFill>
                  <a:srgbClr val="FEFFFF"/>
                </a:solidFill>
              </a:rPr>
              <a:t>Slide numbers</a:t>
            </a:r>
          </a:p>
          <a:p>
            <a:r>
              <a:rPr lang="en-US" sz="2200" dirty="0">
                <a:solidFill>
                  <a:srgbClr val="FEFFFF"/>
                </a:solidFill>
              </a:rPr>
              <a:t>Your contact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92AC7-9851-4216-BBBD-C7846F49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175188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031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F7F520D-813F-4AB8-A88C-70F2B34D5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5251FC-BDEA-4BBB-A75B-0696FB884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125" y="0"/>
            <a:ext cx="11166368" cy="6857998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2F6AC8-DE93-42EE-BBAE-B6324FFAC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69875" y="44817"/>
            <a:chExt cx="233303" cy="772404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6441AB31-5A6F-486C-8AE8-6E04398B3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0062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29669355-73FD-40E2-9E44-DC03FBA9C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572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9ECB0561-E50E-4875-8B82-440516077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C32EDEC5-1B46-4575-8975-3286C474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BDFBD4DE-5B85-4C02-876E-4364399C8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F964221E-D757-45C1-B24B-967DE6319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62854498-7E09-404F-8D8B-4022EB1C9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AD82220A-E645-4062-A26A-DF19F2E11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66B8029-4DAB-439E-B861-E11E5AA3A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869215D8-066B-481E-A2FB-9D6DB4EB6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B07A2094-FE71-4F84-8589-31B213FEC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52C000FC-4146-4B1A-8CFF-26FFF1C7E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9096C9F-D4A4-4FDA-B7E7-8D8330194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939" y="1294357"/>
            <a:ext cx="10011089" cy="42998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B1172D0-DAE3-4130-9009-0B02351A5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7925" y="3505936"/>
            <a:ext cx="2177162" cy="2367104"/>
            <a:chOff x="687925" y="3505936"/>
            <a:chExt cx="2177162" cy="2367104"/>
          </a:xfrm>
        </p:grpSpPr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E6EE5CBA-2D94-4CCF-BE0B-DC97A6B49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35215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5347D002-C822-4662-BECD-704DDCA78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210041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2AFA2F2E-EFC8-4E70-87F4-4269B96E7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06792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BBB7EABB-8135-4B8E-BF0C-A7C891E3A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9258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36B100CF-968D-4856-95C0-C72FD2DC5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77849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F75765D6-C293-4ACF-BD5E-BB66EF757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63638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4CFF6D54-51B6-4120-A74E-41A729458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4942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62EE344F-8E78-473F-8CD3-E6D1B66AA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352154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72E173FC-1DF7-4951-906C-1390F27C2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210040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C709EA9D-08FD-4F76-A336-772250C78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06792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8C5FFEDC-1BC0-4CB0-9FD4-EDE7AF4C3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63638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D6A72BC6-FA35-4F45-A7BA-0BEB7B20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494268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919B69A1-EBB1-45F8-8791-016BCF7B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91809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0B530BD1-86A8-414D-A004-D9954B038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783698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59">
              <a:extLst>
                <a:ext uri="{FF2B5EF4-FFF2-40B4-BE49-F238E27FC236}">
                  <a16:creationId xmlns:a16="http://schemas.microsoft.com/office/drawing/2014/main" id="{FAE5BC0C-0D05-49E2-9DB9-54049A23EC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921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2">
              <a:extLst>
                <a:ext uri="{FF2B5EF4-FFF2-40B4-BE49-F238E27FC236}">
                  <a16:creationId xmlns:a16="http://schemas.microsoft.com/office/drawing/2014/main" id="{5CE98A12-A684-4846-B6C3-F2A43AC2A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921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59">
              <a:extLst>
                <a:ext uri="{FF2B5EF4-FFF2-40B4-BE49-F238E27FC236}">
                  <a16:creationId xmlns:a16="http://schemas.microsoft.com/office/drawing/2014/main" id="{28A5BB04-DD41-49FE-8387-318BCC75B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7753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2">
              <a:extLst>
                <a:ext uri="{FF2B5EF4-FFF2-40B4-BE49-F238E27FC236}">
                  <a16:creationId xmlns:a16="http://schemas.microsoft.com/office/drawing/2014/main" id="{3EE3B3CB-71BA-44FD-B0E4-D9A61B573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50646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B1C7399A-7B9C-42BB-A79E-51653F21C1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50646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9">
              <a:extLst>
                <a:ext uri="{FF2B5EF4-FFF2-40B4-BE49-F238E27FC236}">
                  <a16:creationId xmlns:a16="http://schemas.microsoft.com/office/drawing/2014/main" id="{413FA7F4-41B4-4942-83F6-8B7A99306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64324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2">
              <a:extLst>
                <a:ext uri="{FF2B5EF4-FFF2-40B4-BE49-F238E27FC236}">
                  <a16:creationId xmlns:a16="http://schemas.microsoft.com/office/drawing/2014/main" id="{A781A10B-D948-4231-B95B-3717ABD5D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64324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9">
              <a:extLst>
                <a:ext uri="{FF2B5EF4-FFF2-40B4-BE49-F238E27FC236}">
                  <a16:creationId xmlns:a16="http://schemas.microsoft.com/office/drawing/2014/main" id="{ED823F90-3595-4102-9F05-3F640079C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790310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9">
              <a:extLst>
                <a:ext uri="{FF2B5EF4-FFF2-40B4-BE49-F238E27FC236}">
                  <a16:creationId xmlns:a16="http://schemas.microsoft.com/office/drawing/2014/main" id="{072EE8BA-C999-40B7-8E23-682F60AE2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0738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2">
              <a:extLst>
                <a:ext uri="{FF2B5EF4-FFF2-40B4-BE49-F238E27FC236}">
                  <a16:creationId xmlns:a16="http://schemas.microsoft.com/office/drawing/2014/main" id="{09B345B3-4E84-41B3-B95F-6C9DA8084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0738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9">
              <a:extLst>
                <a:ext uri="{FF2B5EF4-FFF2-40B4-BE49-F238E27FC236}">
                  <a16:creationId xmlns:a16="http://schemas.microsoft.com/office/drawing/2014/main" id="{8C487E2F-6F42-4A25-966B-9B02CF4C0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22129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2">
              <a:extLst>
                <a:ext uri="{FF2B5EF4-FFF2-40B4-BE49-F238E27FC236}">
                  <a16:creationId xmlns:a16="http://schemas.microsoft.com/office/drawing/2014/main" id="{6D86BDF0-16A6-4CE2-98EB-8C2C5D382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22129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27929C7D-FFA5-4CF1-BF99-B4694DFC0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368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9">
              <a:extLst>
                <a:ext uri="{FF2B5EF4-FFF2-40B4-BE49-F238E27FC236}">
                  <a16:creationId xmlns:a16="http://schemas.microsoft.com/office/drawing/2014/main" id="{2622FE45-29EC-40C6-8756-57127608B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5123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2">
              <a:extLst>
                <a:ext uri="{FF2B5EF4-FFF2-40B4-BE49-F238E27FC236}">
                  <a16:creationId xmlns:a16="http://schemas.microsoft.com/office/drawing/2014/main" id="{3DBACFBF-2B6F-42DE-A4C1-24F9CB77B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5123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59">
              <a:extLst>
                <a:ext uri="{FF2B5EF4-FFF2-40B4-BE49-F238E27FC236}">
                  <a16:creationId xmlns:a16="http://schemas.microsoft.com/office/drawing/2014/main" id="{7E00D7AA-B9A3-43BE-A9C7-2DEF2F8F89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3658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2">
              <a:extLst>
                <a:ext uri="{FF2B5EF4-FFF2-40B4-BE49-F238E27FC236}">
                  <a16:creationId xmlns:a16="http://schemas.microsoft.com/office/drawing/2014/main" id="{AD9C42ED-BB25-42B5-A22D-938ED1719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66051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59">
              <a:extLst>
                <a:ext uri="{FF2B5EF4-FFF2-40B4-BE49-F238E27FC236}">
                  <a16:creationId xmlns:a16="http://schemas.microsoft.com/office/drawing/2014/main" id="{F56D4244-BB50-4726-8F99-AF9734E04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584933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2">
              <a:extLst>
                <a:ext uri="{FF2B5EF4-FFF2-40B4-BE49-F238E27FC236}">
                  <a16:creationId xmlns:a16="http://schemas.microsoft.com/office/drawing/2014/main" id="{56A6F39E-0EBB-4392-90BB-2590C81F4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03813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5B09FF7-8FBE-4F42-8275-8E56C32C2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22694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FC78768D-9FA0-45A3-9686-473894D87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41575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03C6263C-2F04-4160-BAB3-93F16603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13298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7D54F6C2-0EC0-4D1C-A121-563C1B3ED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32179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59">
              <a:extLst>
                <a:ext uri="{FF2B5EF4-FFF2-40B4-BE49-F238E27FC236}">
                  <a16:creationId xmlns:a16="http://schemas.microsoft.com/office/drawing/2014/main" id="{E35A171E-850C-4714-A0A4-6CD183059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6643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2">
              <a:extLst>
                <a:ext uri="{FF2B5EF4-FFF2-40B4-BE49-F238E27FC236}">
                  <a16:creationId xmlns:a16="http://schemas.microsoft.com/office/drawing/2014/main" id="{745EB765-69E1-4FB7-BEA0-AF2F04919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6643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2">
              <a:extLst>
                <a:ext uri="{FF2B5EF4-FFF2-40B4-BE49-F238E27FC236}">
                  <a16:creationId xmlns:a16="http://schemas.microsoft.com/office/drawing/2014/main" id="{83F43793-41FE-49A7-9F05-3D49899A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56536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59">
              <a:extLst>
                <a:ext uri="{FF2B5EF4-FFF2-40B4-BE49-F238E27FC236}">
                  <a16:creationId xmlns:a16="http://schemas.microsoft.com/office/drawing/2014/main" id="{B0A53DAF-BC4D-4849-800D-538D22207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75417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D1A1C417-39D0-4ED4-B74E-9F19F25DE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3783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8826C125-5D9A-4D06-A2C9-389A73700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22663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F5596270-3998-4D23-86B6-85A6B62BF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62372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021CC68A-939D-4235-B3EA-88498DC23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581254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2">
              <a:extLst>
                <a:ext uri="{FF2B5EF4-FFF2-40B4-BE49-F238E27FC236}">
                  <a16:creationId xmlns:a16="http://schemas.microsoft.com/office/drawing/2014/main" id="{394C50BF-C63F-475F-9198-B637A832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00134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F74B5CFE-DE1E-470F-82D6-6BCDE5C4D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19016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5DDA4EA2-B7AB-46E9-9246-FC23E722B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37896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A2DE2AF5-13E8-4174-9EC4-724DEB88D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09620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360555BC-5949-427F-B107-D944CA221B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28500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F6C67CEF-7906-4D52-B541-B06109BE8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81173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2">
              <a:extLst>
                <a:ext uri="{FF2B5EF4-FFF2-40B4-BE49-F238E27FC236}">
                  <a16:creationId xmlns:a16="http://schemas.microsoft.com/office/drawing/2014/main" id="{13551754-DE8E-4F60-B17A-3592B8E79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81173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2">
              <a:extLst>
                <a:ext uri="{FF2B5EF4-FFF2-40B4-BE49-F238E27FC236}">
                  <a16:creationId xmlns:a16="http://schemas.microsoft.com/office/drawing/2014/main" id="{D7B0D877-545F-4CA5-BB7B-A21E413CD5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52857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D25743C3-6C94-4F58-83A5-5F610DA5D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71738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3CD412E9-0E9C-460C-9FC6-C765F5BCC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0104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B26AB043-5417-4498-90CE-3A7C36B09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18985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45907BC-DA30-A2CF-5C63-12FADA508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677" y="1523998"/>
            <a:ext cx="8628920" cy="22246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First slides- examples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A9C3B3-4DC2-6A20-0C63-CF931FFAA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3677" y="3840753"/>
            <a:ext cx="8628920" cy="154486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8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376B0-3E0B-A663-E01E-C9156CAFB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3EDDECB-F29A-4425-A857-804DCB51550D}" type="slidenum">
              <a:rPr lang="en-US" smtClean="0"/>
              <a:pPr defTabSz="914400">
                <a:spcAft>
                  <a:spcPts val="600"/>
                </a:spcAft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49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37D0C8-C72A-876A-98B9-4062F0FD8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12498-7E21-11C2-4AE3-3487B86F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33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FDD81C53-4369-74C1-64A7-8DFE32856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F881B-59AB-5EBD-F6C6-857332793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20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77FC0C8-655A-E9C7-21DA-46A0A5200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7EDA54-C0CE-4AA9-6FAB-6EEFE158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203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F7F520D-813F-4AB8-A88C-70F2B34D5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5251FC-BDEA-4BBB-A75B-0696FB884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125" y="0"/>
            <a:ext cx="11166368" cy="6857998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2F6AC8-DE93-42EE-BBAE-B6324FFAC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69875" y="44817"/>
            <a:chExt cx="233303" cy="772404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6441AB31-5A6F-486C-8AE8-6E04398B3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0062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29669355-73FD-40E2-9E44-DC03FBA9C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572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9ECB0561-E50E-4875-8B82-440516077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C32EDEC5-1B46-4575-8975-3286C474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BDFBD4DE-5B85-4C02-876E-4364399C8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F964221E-D757-45C1-B24B-967DE6319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62854498-7E09-404F-8D8B-4022EB1C9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AD82220A-E645-4062-A26A-DF19F2E11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66B8029-4DAB-439E-B861-E11E5AA3A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869215D8-066B-481E-A2FB-9D6DB4EB6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B07A2094-FE71-4F84-8589-31B213FEC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52C000FC-4146-4B1A-8CFF-26FFF1C7E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9096C9F-D4A4-4FDA-B7E7-8D8330194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939" y="1294357"/>
            <a:ext cx="10011089" cy="42998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B1172D0-DAE3-4130-9009-0B02351A5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7925" y="3505936"/>
            <a:ext cx="2177162" cy="2367104"/>
            <a:chOff x="687925" y="3505936"/>
            <a:chExt cx="2177162" cy="2367104"/>
          </a:xfrm>
        </p:grpSpPr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E6EE5CBA-2D94-4CCF-BE0B-DC97A6B49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35215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5347D002-C822-4662-BECD-704DDCA78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210041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2AFA2F2E-EFC8-4E70-87F4-4269B96E7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06792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BBB7EABB-8135-4B8E-BF0C-A7C891E3A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9258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36B100CF-968D-4856-95C0-C72FD2DC5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77849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F75765D6-C293-4ACF-BD5E-BB66EF757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63638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4CFF6D54-51B6-4120-A74E-41A729458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4942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62EE344F-8E78-473F-8CD3-E6D1B66AA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352154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72E173FC-1DF7-4951-906C-1390F27C2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210040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C709EA9D-08FD-4F76-A336-772250C78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06792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8C5FFEDC-1BC0-4CB0-9FD4-EDE7AF4C3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63638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D6A72BC6-FA35-4F45-A7BA-0BEB7B20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494268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919B69A1-EBB1-45F8-8791-016BCF7B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91809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0B530BD1-86A8-414D-A004-D9954B038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783698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59">
              <a:extLst>
                <a:ext uri="{FF2B5EF4-FFF2-40B4-BE49-F238E27FC236}">
                  <a16:creationId xmlns:a16="http://schemas.microsoft.com/office/drawing/2014/main" id="{FAE5BC0C-0D05-49E2-9DB9-54049A23EC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921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2">
              <a:extLst>
                <a:ext uri="{FF2B5EF4-FFF2-40B4-BE49-F238E27FC236}">
                  <a16:creationId xmlns:a16="http://schemas.microsoft.com/office/drawing/2014/main" id="{5CE98A12-A684-4846-B6C3-F2A43AC2A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921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59">
              <a:extLst>
                <a:ext uri="{FF2B5EF4-FFF2-40B4-BE49-F238E27FC236}">
                  <a16:creationId xmlns:a16="http://schemas.microsoft.com/office/drawing/2014/main" id="{28A5BB04-DD41-49FE-8387-318BCC75B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7753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2">
              <a:extLst>
                <a:ext uri="{FF2B5EF4-FFF2-40B4-BE49-F238E27FC236}">
                  <a16:creationId xmlns:a16="http://schemas.microsoft.com/office/drawing/2014/main" id="{3EE3B3CB-71BA-44FD-B0E4-D9A61B573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50646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B1C7399A-7B9C-42BB-A79E-51653F21C1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50646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9">
              <a:extLst>
                <a:ext uri="{FF2B5EF4-FFF2-40B4-BE49-F238E27FC236}">
                  <a16:creationId xmlns:a16="http://schemas.microsoft.com/office/drawing/2014/main" id="{413FA7F4-41B4-4942-83F6-8B7A99306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64324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2">
              <a:extLst>
                <a:ext uri="{FF2B5EF4-FFF2-40B4-BE49-F238E27FC236}">
                  <a16:creationId xmlns:a16="http://schemas.microsoft.com/office/drawing/2014/main" id="{A781A10B-D948-4231-B95B-3717ABD5D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64324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9">
              <a:extLst>
                <a:ext uri="{FF2B5EF4-FFF2-40B4-BE49-F238E27FC236}">
                  <a16:creationId xmlns:a16="http://schemas.microsoft.com/office/drawing/2014/main" id="{ED823F90-3595-4102-9F05-3F640079C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790310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9">
              <a:extLst>
                <a:ext uri="{FF2B5EF4-FFF2-40B4-BE49-F238E27FC236}">
                  <a16:creationId xmlns:a16="http://schemas.microsoft.com/office/drawing/2014/main" id="{072EE8BA-C999-40B7-8E23-682F60AE2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0738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2">
              <a:extLst>
                <a:ext uri="{FF2B5EF4-FFF2-40B4-BE49-F238E27FC236}">
                  <a16:creationId xmlns:a16="http://schemas.microsoft.com/office/drawing/2014/main" id="{09B345B3-4E84-41B3-B95F-6C9DA8084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0738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9">
              <a:extLst>
                <a:ext uri="{FF2B5EF4-FFF2-40B4-BE49-F238E27FC236}">
                  <a16:creationId xmlns:a16="http://schemas.microsoft.com/office/drawing/2014/main" id="{8C487E2F-6F42-4A25-966B-9B02CF4C0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22129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2">
              <a:extLst>
                <a:ext uri="{FF2B5EF4-FFF2-40B4-BE49-F238E27FC236}">
                  <a16:creationId xmlns:a16="http://schemas.microsoft.com/office/drawing/2014/main" id="{6D86BDF0-16A6-4CE2-98EB-8C2C5D382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22129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27929C7D-FFA5-4CF1-BF99-B4694DFC0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368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9">
              <a:extLst>
                <a:ext uri="{FF2B5EF4-FFF2-40B4-BE49-F238E27FC236}">
                  <a16:creationId xmlns:a16="http://schemas.microsoft.com/office/drawing/2014/main" id="{2622FE45-29EC-40C6-8756-57127608B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5123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2">
              <a:extLst>
                <a:ext uri="{FF2B5EF4-FFF2-40B4-BE49-F238E27FC236}">
                  <a16:creationId xmlns:a16="http://schemas.microsoft.com/office/drawing/2014/main" id="{3DBACFBF-2B6F-42DE-A4C1-24F9CB77B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5123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59">
              <a:extLst>
                <a:ext uri="{FF2B5EF4-FFF2-40B4-BE49-F238E27FC236}">
                  <a16:creationId xmlns:a16="http://schemas.microsoft.com/office/drawing/2014/main" id="{7E00D7AA-B9A3-43BE-A9C7-2DEF2F8F89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3658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2">
              <a:extLst>
                <a:ext uri="{FF2B5EF4-FFF2-40B4-BE49-F238E27FC236}">
                  <a16:creationId xmlns:a16="http://schemas.microsoft.com/office/drawing/2014/main" id="{AD9C42ED-BB25-42B5-A22D-938ED1719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66051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59">
              <a:extLst>
                <a:ext uri="{FF2B5EF4-FFF2-40B4-BE49-F238E27FC236}">
                  <a16:creationId xmlns:a16="http://schemas.microsoft.com/office/drawing/2014/main" id="{F56D4244-BB50-4726-8F99-AF9734E04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584933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2">
              <a:extLst>
                <a:ext uri="{FF2B5EF4-FFF2-40B4-BE49-F238E27FC236}">
                  <a16:creationId xmlns:a16="http://schemas.microsoft.com/office/drawing/2014/main" id="{56A6F39E-0EBB-4392-90BB-2590C81F4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03813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5B09FF7-8FBE-4F42-8275-8E56C32C2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22694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FC78768D-9FA0-45A3-9686-473894D87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41575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03C6263C-2F04-4160-BAB3-93F16603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13298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7D54F6C2-0EC0-4D1C-A121-563C1B3ED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32179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59">
              <a:extLst>
                <a:ext uri="{FF2B5EF4-FFF2-40B4-BE49-F238E27FC236}">
                  <a16:creationId xmlns:a16="http://schemas.microsoft.com/office/drawing/2014/main" id="{E35A171E-850C-4714-A0A4-6CD183059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6643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2">
              <a:extLst>
                <a:ext uri="{FF2B5EF4-FFF2-40B4-BE49-F238E27FC236}">
                  <a16:creationId xmlns:a16="http://schemas.microsoft.com/office/drawing/2014/main" id="{745EB765-69E1-4FB7-BEA0-AF2F04919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6643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2">
              <a:extLst>
                <a:ext uri="{FF2B5EF4-FFF2-40B4-BE49-F238E27FC236}">
                  <a16:creationId xmlns:a16="http://schemas.microsoft.com/office/drawing/2014/main" id="{83F43793-41FE-49A7-9F05-3D49899A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56536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59">
              <a:extLst>
                <a:ext uri="{FF2B5EF4-FFF2-40B4-BE49-F238E27FC236}">
                  <a16:creationId xmlns:a16="http://schemas.microsoft.com/office/drawing/2014/main" id="{B0A53DAF-BC4D-4849-800D-538D22207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75417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D1A1C417-39D0-4ED4-B74E-9F19F25DE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3783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8826C125-5D9A-4D06-A2C9-389A73700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22663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F5596270-3998-4D23-86B6-85A6B62BF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62372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021CC68A-939D-4235-B3EA-88498DC23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581254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2">
              <a:extLst>
                <a:ext uri="{FF2B5EF4-FFF2-40B4-BE49-F238E27FC236}">
                  <a16:creationId xmlns:a16="http://schemas.microsoft.com/office/drawing/2014/main" id="{394C50BF-C63F-475F-9198-B637A832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00134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F74B5CFE-DE1E-470F-82D6-6BCDE5C4D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19016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5DDA4EA2-B7AB-46E9-9246-FC23E722B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37896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A2DE2AF5-13E8-4174-9EC4-724DEB88D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09620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360555BC-5949-427F-B107-D944CA221B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28500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F6C67CEF-7906-4D52-B541-B06109BE8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81173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2">
              <a:extLst>
                <a:ext uri="{FF2B5EF4-FFF2-40B4-BE49-F238E27FC236}">
                  <a16:creationId xmlns:a16="http://schemas.microsoft.com/office/drawing/2014/main" id="{13551754-DE8E-4F60-B17A-3592B8E79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81173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2">
              <a:extLst>
                <a:ext uri="{FF2B5EF4-FFF2-40B4-BE49-F238E27FC236}">
                  <a16:creationId xmlns:a16="http://schemas.microsoft.com/office/drawing/2014/main" id="{D7B0D877-545F-4CA5-BB7B-A21E413CD5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52857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D25743C3-6C94-4F58-83A5-5F610DA5D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71738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3CD412E9-0E9C-460C-9FC6-C765F5BCC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0104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B26AB043-5417-4498-90CE-3A7C36B09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18985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45907BC-DA30-A2CF-5C63-12FADA508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677" y="1523998"/>
            <a:ext cx="8628920" cy="22246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The Team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examples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A9C3B3-4DC2-6A20-0C63-CF931FFAA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3677" y="3840753"/>
            <a:ext cx="8628920" cy="154486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8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376B0-3E0B-A663-E01E-C9156CAFB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3EDDECB-F29A-4425-A857-804DCB51550D}" type="slidenum">
              <a:rPr lang="en-US" smtClean="0"/>
              <a:pPr defTabSz="914400">
                <a:spcAft>
                  <a:spcPts val="600"/>
                </a:spcAft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436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49B344A-97F4-24A6-4C96-58228C2E6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9A755B-185E-8D29-403A-062B92AF3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48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408ECF-31AD-03D9-2FBF-56061D6B3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E4E078-1F6B-29BE-41C1-AD659FE69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56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238E62-3900-4272-D086-3D6EE33A2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59" y="-17161"/>
            <a:ext cx="9766452" cy="725158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3B6EF5-D3E4-0917-B1A1-D7AB76692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74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7F5F6AF-AB1F-4600-ABAE-341722919E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0973198"/>
              </p:ext>
            </p:extLst>
          </p:nvPr>
        </p:nvGraphicFramePr>
        <p:xfrm>
          <a:off x="206297" y="1806498"/>
          <a:ext cx="11809141" cy="4873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74B64-E7D4-49AE-BF17-FE3E54E8E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4</a:t>
            </a:fld>
            <a:endParaRPr lang="en-US"/>
          </a:p>
        </p:txBody>
      </p:sp>
      <p:sp>
        <p:nvSpPr>
          <p:cNvPr id="7" name="Arrow: Curved Down 6">
            <a:extLst>
              <a:ext uri="{FF2B5EF4-FFF2-40B4-BE49-F238E27FC236}">
                <a16:creationId xmlns:a16="http://schemas.microsoft.com/office/drawing/2014/main" id="{D8655153-27FF-4853-829D-F5D8077ED04B}"/>
              </a:ext>
            </a:extLst>
          </p:cNvPr>
          <p:cNvSpPr/>
          <p:nvPr/>
        </p:nvSpPr>
        <p:spPr>
          <a:xfrm flipH="1">
            <a:off x="607741" y="2877014"/>
            <a:ext cx="3261732" cy="46835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FE4BE9-3904-48C2-BD94-748E6A7CC731}"/>
              </a:ext>
            </a:extLst>
          </p:cNvPr>
          <p:cNvSpPr txBox="1"/>
          <p:nvPr/>
        </p:nvSpPr>
        <p:spPr>
          <a:xfrm>
            <a:off x="1388919" y="2507682"/>
            <a:ext cx="169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Refine, reiterate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80A8125-438A-45B4-B688-9F73800C126A}"/>
              </a:ext>
            </a:extLst>
          </p:cNvPr>
          <p:cNvSpPr/>
          <p:nvPr/>
        </p:nvSpPr>
        <p:spPr>
          <a:xfrm>
            <a:off x="379142" y="4733693"/>
            <a:ext cx="1310268" cy="12489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Define value, content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63A2DD-D87C-42B7-AE7E-B9A9A4BE0214}"/>
              </a:ext>
            </a:extLst>
          </p:cNvPr>
          <p:cNvSpPr txBox="1"/>
          <p:nvPr/>
        </p:nvSpPr>
        <p:spPr>
          <a:xfrm>
            <a:off x="3201552" y="4980875"/>
            <a:ext cx="1219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Find partners that FIT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1B4BCC-6E7E-4819-87D4-F3C3C52AC6C8}"/>
              </a:ext>
            </a:extLst>
          </p:cNvPr>
          <p:cNvSpPr txBox="1">
            <a:spLocks/>
          </p:cNvSpPr>
          <p:nvPr/>
        </p:nvSpPr>
        <p:spPr>
          <a:xfrm>
            <a:off x="838199" y="29109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Partnering process- starts with defining value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30C05B-C58D-46BE-9C9F-160FD78AF2ED}"/>
              </a:ext>
            </a:extLst>
          </p:cNvPr>
          <p:cNvSpPr/>
          <p:nvPr/>
        </p:nvSpPr>
        <p:spPr>
          <a:xfrm>
            <a:off x="9982200" y="62260"/>
            <a:ext cx="2237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3902303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F7F520D-813F-4AB8-A88C-70F2B34D5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5251FC-BDEA-4BBB-A75B-0696FB884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125" y="0"/>
            <a:ext cx="11166368" cy="6857998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2F6AC8-DE93-42EE-BBAE-B6324FFAC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69875" y="44817"/>
            <a:chExt cx="233303" cy="772404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6441AB31-5A6F-486C-8AE8-6E04398B3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0062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29669355-73FD-40E2-9E44-DC03FBA9C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572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9ECB0561-E50E-4875-8B82-440516077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C32EDEC5-1B46-4575-8975-3286C474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BDFBD4DE-5B85-4C02-876E-4364399C8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F964221E-D757-45C1-B24B-967DE6319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62854498-7E09-404F-8D8B-4022EB1C9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AD82220A-E645-4062-A26A-DF19F2E11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66B8029-4DAB-439E-B861-E11E5AA3A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869215D8-066B-481E-A2FB-9D6DB4EB6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B07A2094-FE71-4F84-8589-31B213FEC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52C000FC-4146-4B1A-8CFF-26FFF1C7E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9096C9F-D4A4-4FDA-B7E7-8D8330194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939" y="1294357"/>
            <a:ext cx="10011089" cy="42998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B1172D0-DAE3-4130-9009-0B02351A5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7925" y="3505936"/>
            <a:ext cx="2177162" cy="2367104"/>
            <a:chOff x="687925" y="3505936"/>
            <a:chExt cx="2177162" cy="2367104"/>
          </a:xfrm>
        </p:grpSpPr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E6EE5CBA-2D94-4CCF-BE0B-DC97A6B49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35215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5347D002-C822-4662-BECD-704DDCA78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210041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2AFA2F2E-EFC8-4E70-87F4-4269B96E7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06792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BBB7EABB-8135-4B8E-BF0C-A7C891E3A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9258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36B100CF-968D-4856-95C0-C72FD2DC5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77849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F75765D6-C293-4ACF-BD5E-BB66EF757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63638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4CFF6D54-51B6-4120-A74E-41A729458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4942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62EE344F-8E78-473F-8CD3-E6D1B66AA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352154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72E173FC-1DF7-4951-906C-1390F27C2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210040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C709EA9D-08FD-4F76-A336-772250C78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06792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8C5FFEDC-1BC0-4CB0-9FD4-EDE7AF4C3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63638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D6A72BC6-FA35-4F45-A7BA-0BEB7B20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494268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919B69A1-EBB1-45F8-8791-016BCF7B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91809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0B530BD1-86A8-414D-A004-D9954B038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783698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59">
              <a:extLst>
                <a:ext uri="{FF2B5EF4-FFF2-40B4-BE49-F238E27FC236}">
                  <a16:creationId xmlns:a16="http://schemas.microsoft.com/office/drawing/2014/main" id="{FAE5BC0C-0D05-49E2-9DB9-54049A23EC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921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2">
              <a:extLst>
                <a:ext uri="{FF2B5EF4-FFF2-40B4-BE49-F238E27FC236}">
                  <a16:creationId xmlns:a16="http://schemas.microsoft.com/office/drawing/2014/main" id="{5CE98A12-A684-4846-B6C3-F2A43AC2A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921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59">
              <a:extLst>
                <a:ext uri="{FF2B5EF4-FFF2-40B4-BE49-F238E27FC236}">
                  <a16:creationId xmlns:a16="http://schemas.microsoft.com/office/drawing/2014/main" id="{28A5BB04-DD41-49FE-8387-318BCC75B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7753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2">
              <a:extLst>
                <a:ext uri="{FF2B5EF4-FFF2-40B4-BE49-F238E27FC236}">
                  <a16:creationId xmlns:a16="http://schemas.microsoft.com/office/drawing/2014/main" id="{3EE3B3CB-71BA-44FD-B0E4-D9A61B573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50646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B1C7399A-7B9C-42BB-A79E-51653F21C1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50646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9">
              <a:extLst>
                <a:ext uri="{FF2B5EF4-FFF2-40B4-BE49-F238E27FC236}">
                  <a16:creationId xmlns:a16="http://schemas.microsoft.com/office/drawing/2014/main" id="{413FA7F4-41B4-4942-83F6-8B7A99306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64324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2">
              <a:extLst>
                <a:ext uri="{FF2B5EF4-FFF2-40B4-BE49-F238E27FC236}">
                  <a16:creationId xmlns:a16="http://schemas.microsoft.com/office/drawing/2014/main" id="{A781A10B-D948-4231-B95B-3717ABD5D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64324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9">
              <a:extLst>
                <a:ext uri="{FF2B5EF4-FFF2-40B4-BE49-F238E27FC236}">
                  <a16:creationId xmlns:a16="http://schemas.microsoft.com/office/drawing/2014/main" id="{ED823F90-3595-4102-9F05-3F640079C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790310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9">
              <a:extLst>
                <a:ext uri="{FF2B5EF4-FFF2-40B4-BE49-F238E27FC236}">
                  <a16:creationId xmlns:a16="http://schemas.microsoft.com/office/drawing/2014/main" id="{072EE8BA-C999-40B7-8E23-682F60AE2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0738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2">
              <a:extLst>
                <a:ext uri="{FF2B5EF4-FFF2-40B4-BE49-F238E27FC236}">
                  <a16:creationId xmlns:a16="http://schemas.microsoft.com/office/drawing/2014/main" id="{09B345B3-4E84-41B3-B95F-6C9DA8084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0738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9">
              <a:extLst>
                <a:ext uri="{FF2B5EF4-FFF2-40B4-BE49-F238E27FC236}">
                  <a16:creationId xmlns:a16="http://schemas.microsoft.com/office/drawing/2014/main" id="{8C487E2F-6F42-4A25-966B-9B02CF4C0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22129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2">
              <a:extLst>
                <a:ext uri="{FF2B5EF4-FFF2-40B4-BE49-F238E27FC236}">
                  <a16:creationId xmlns:a16="http://schemas.microsoft.com/office/drawing/2014/main" id="{6D86BDF0-16A6-4CE2-98EB-8C2C5D382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22129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27929C7D-FFA5-4CF1-BF99-B4694DFC0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368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9">
              <a:extLst>
                <a:ext uri="{FF2B5EF4-FFF2-40B4-BE49-F238E27FC236}">
                  <a16:creationId xmlns:a16="http://schemas.microsoft.com/office/drawing/2014/main" id="{2622FE45-29EC-40C6-8756-57127608B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5123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2">
              <a:extLst>
                <a:ext uri="{FF2B5EF4-FFF2-40B4-BE49-F238E27FC236}">
                  <a16:creationId xmlns:a16="http://schemas.microsoft.com/office/drawing/2014/main" id="{3DBACFBF-2B6F-42DE-A4C1-24F9CB77B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5123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59">
              <a:extLst>
                <a:ext uri="{FF2B5EF4-FFF2-40B4-BE49-F238E27FC236}">
                  <a16:creationId xmlns:a16="http://schemas.microsoft.com/office/drawing/2014/main" id="{7E00D7AA-B9A3-43BE-A9C7-2DEF2F8F89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3658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2">
              <a:extLst>
                <a:ext uri="{FF2B5EF4-FFF2-40B4-BE49-F238E27FC236}">
                  <a16:creationId xmlns:a16="http://schemas.microsoft.com/office/drawing/2014/main" id="{AD9C42ED-BB25-42B5-A22D-938ED1719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66051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59">
              <a:extLst>
                <a:ext uri="{FF2B5EF4-FFF2-40B4-BE49-F238E27FC236}">
                  <a16:creationId xmlns:a16="http://schemas.microsoft.com/office/drawing/2014/main" id="{F56D4244-BB50-4726-8F99-AF9734E04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584933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2">
              <a:extLst>
                <a:ext uri="{FF2B5EF4-FFF2-40B4-BE49-F238E27FC236}">
                  <a16:creationId xmlns:a16="http://schemas.microsoft.com/office/drawing/2014/main" id="{56A6F39E-0EBB-4392-90BB-2590C81F4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03813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5B09FF7-8FBE-4F42-8275-8E56C32C2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22694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FC78768D-9FA0-45A3-9686-473894D87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41575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03C6263C-2F04-4160-BAB3-93F16603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13298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7D54F6C2-0EC0-4D1C-A121-563C1B3ED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32179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59">
              <a:extLst>
                <a:ext uri="{FF2B5EF4-FFF2-40B4-BE49-F238E27FC236}">
                  <a16:creationId xmlns:a16="http://schemas.microsoft.com/office/drawing/2014/main" id="{E35A171E-850C-4714-A0A4-6CD183059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6643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2">
              <a:extLst>
                <a:ext uri="{FF2B5EF4-FFF2-40B4-BE49-F238E27FC236}">
                  <a16:creationId xmlns:a16="http://schemas.microsoft.com/office/drawing/2014/main" id="{745EB765-69E1-4FB7-BEA0-AF2F04919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6643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2">
              <a:extLst>
                <a:ext uri="{FF2B5EF4-FFF2-40B4-BE49-F238E27FC236}">
                  <a16:creationId xmlns:a16="http://schemas.microsoft.com/office/drawing/2014/main" id="{83F43793-41FE-49A7-9F05-3D49899A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56536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59">
              <a:extLst>
                <a:ext uri="{FF2B5EF4-FFF2-40B4-BE49-F238E27FC236}">
                  <a16:creationId xmlns:a16="http://schemas.microsoft.com/office/drawing/2014/main" id="{B0A53DAF-BC4D-4849-800D-538D22207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75417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D1A1C417-39D0-4ED4-B74E-9F19F25DE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3783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8826C125-5D9A-4D06-A2C9-389A73700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22663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F5596270-3998-4D23-86B6-85A6B62BF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62372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021CC68A-939D-4235-B3EA-88498DC23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581254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2">
              <a:extLst>
                <a:ext uri="{FF2B5EF4-FFF2-40B4-BE49-F238E27FC236}">
                  <a16:creationId xmlns:a16="http://schemas.microsoft.com/office/drawing/2014/main" id="{394C50BF-C63F-475F-9198-B637A832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00134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F74B5CFE-DE1E-470F-82D6-6BCDE5C4D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19016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5DDA4EA2-B7AB-46E9-9246-FC23E722B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37896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A2DE2AF5-13E8-4174-9EC4-724DEB88D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09620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360555BC-5949-427F-B107-D944CA221B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28500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F6C67CEF-7906-4D52-B541-B06109BE8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81173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2">
              <a:extLst>
                <a:ext uri="{FF2B5EF4-FFF2-40B4-BE49-F238E27FC236}">
                  <a16:creationId xmlns:a16="http://schemas.microsoft.com/office/drawing/2014/main" id="{13551754-DE8E-4F60-B17A-3592B8E79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81173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2">
              <a:extLst>
                <a:ext uri="{FF2B5EF4-FFF2-40B4-BE49-F238E27FC236}">
                  <a16:creationId xmlns:a16="http://schemas.microsoft.com/office/drawing/2014/main" id="{D7B0D877-545F-4CA5-BB7B-A21E413CD5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52857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D25743C3-6C94-4F58-83A5-5F610DA5D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71738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3CD412E9-0E9C-460C-9FC6-C765F5BCC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0104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B26AB043-5417-4498-90CE-3A7C36B09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18985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45907BC-DA30-A2CF-5C63-12FADA508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677" y="1523998"/>
            <a:ext cx="8628920" cy="22246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Data slides- examples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A9C3B3-4DC2-6A20-0C63-CF931FFAA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3677" y="3840753"/>
            <a:ext cx="8628920" cy="154486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8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376B0-3E0B-A663-E01E-C9156CAFB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3EDDECB-F29A-4425-A857-804DCB51550D}" type="slidenum">
              <a:rPr lang="en-US" smtClean="0"/>
              <a:pPr defTabSz="914400">
                <a:spcAft>
                  <a:spcPts val="600"/>
                </a:spcAft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709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23971B48-29BF-4E9C-DDF2-16C486B70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5" b="248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026C9A-6F0B-9BFD-D34F-8E1A355C3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098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499A5C-9961-BB7B-0D96-775B061E4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540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4056BC-9E8F-BAC9-250E-E59E6EF0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537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A64341-30E5-5613-45D5-50C4F8941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80568E-6B7A-86B6-6AE0-CCE5D6F38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994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8EB87173-6109-8B44-F941-2C429F473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205BE-8B25-2E0E-136C-C74F0790C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0010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B346768-AD96-05FF-3723-52B533A6B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86CF2B-5E75-74DF-20E6-996DB663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412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F7F520D-813F-4AB8-A88C-70F2B34D5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5251FC-BDEA-4BBB-A75B-0696FB884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125" y="0"/>
            <a:ext cx="11166368" cy="6857998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2F6AC8-DE93-42EE-BBAE-B6324FFAC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69875" y="44817"/>
            <a:chExt cx="233303" cy="772404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6441AB31-5A6F-486C-8AE8-6E04398B3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0062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29669355-73FD-40E2-9E44-DC03FBA9C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572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9ECB0561-E50E-4875-8B82-440516077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C32EDEC5-1B46-4575-8975-3286C474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BDFBD4DE-5B85-4C02-876E-4364399C8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F964221E-D757-45C1-B24B-967DE6319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62854498-7E09-404F-8D8B-4022EB1C9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AD82220A-E645-4062-A26A-DF19F2E11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66B8029-4DAB-439E-B861-E11E5AA3A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869215D8-066B-481E-A2FB-9D6DB4EB6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B07A2094-FE71-4F84-8589-31B213FEC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52C000FC-4146-4B1A-8CFF-26FFF1C7E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9096C9F-D4A4-4FDA-B7E7-8D8330194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939" y="1294357"/>
            <a:ext cx="10011089" cy="42998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B1172D0-DAE3-4130-9009-0B02351A5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7925" y="3505936"/>
            <a:ext cx="2177162" cy="2367104"/>
            <a:chOff x="687925" y="3505936"/>
            <a:chExt cx="2177162" cy="2367104"/>
          </a:xfrm>
        </p:grpSpPr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E6EE5CBA-2D94-4CCF-BE0B-DC97A6B49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35215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5347D002-C822-4662-BECD-704DDCA78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210041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2AFA2F2E-EFC8-4E70-87F4-4269B96E7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06792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BBB7EABB-8135-4B8E-BF0C-A7C891E3A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9258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36B100CF-968D-4856-95C0-C72FD2DC5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77849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F75765D6-C293-4ACF-BD5E-BB66EF757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63638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4CFF6D54-51B6-4120-A74E-41A729458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4942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62EE344F-8E78-473F-8CD3-E6D1B66AA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352154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72E173FC-1DF7-4951-906C-1390F27C2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210040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C709EA9D-08FD-4F76-A336-772250C78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06792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8C5FFEDC-1BC0-4CB0-9FD4-EDE7AF4C3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63638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D6A72BC6-FA35-4F45-A7BA-0BEB7B20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494268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919B69A1-EBB1-45F8-8791-016BCF7B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91809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0B530BD1-86A8-414D-A004-D9954B038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783698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59">
              <a:extLst>
                <a:ext uri="{FF2B5EF4-FFF2-40B4-BE49-F238E27FC236}">
                  <a16:creationId xmlns:a16="http://schemas.microsoft.com/office/drawing/2014/main" id="{FAE5BC0C-0D05-49E2-9DB9-54049A23EC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921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2">
              <a:extLst>
                <a:ext uri="{FF2B5EF4-FFF2-40B4-BE49-F238E27FC236}">
                  <a16:creationId xmlns:a16="http://schemas.microsoft.com/office/drawing/2014/main" id="{5CE98A12-A684-4846-B6C3-F2A43AC2A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921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59">
              <a:extLst>
                <a:ext uri="{FF2B5EF4-FFF2-40B4-BE49-F238E27FC236}">
                  <a16:creationId xmlns:a16="http://schemas.microsoft.com/office/drawing/2014/main" id="{28A5BB04-DD41-49FE-8387-318BCC75B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7753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2">
              <a:extLst>
                <a:ext uri="{FF2B5EF4-FFF2-40B4-BE49-F238E27FC236}">
                  <a16:creationId xmlns:a16="http://schemas.microsoft.com/office/drawing/2014/main" id="{3EE3B3CB-71BA-44FD-B0E4-D9A61B573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50646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B1C7399A-7B9C-42BB-A79E-51653F21C1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50646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9">
              <a:extLst>
                <a:ext uri="{FF2B5EF4-FFF2-40B4-BE49-F238E27FC236}">
                  <a16:creationId xmlns:a16="http://schemas.microsoft.com/office/drawing/2014/main" id="{413FA7F4-41B4-4942-83F6-8B7A99306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64324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2">
              <a:extLst>
                <a:ext uri="{FF2B5EF4-FFF2-40B4-BE49-F238E27FC236}">
                  <a16:creationId xmlns:a16="http://schemas.microsoft.com/office/drawing/2014/main" id="{A781A10B-D948-4231-B95B-3717ABD5D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64324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9">
              <a:extLst>
                <a:ext uri="{FF2B5EF4-FFF2-40B4-BE49-F238E27FC236}">
                  <a16:creationId xmlns:a16="http://schemas.microsoft.com/office/drawing/2014/main" id="{ED823F90-3595-4102-9F05-3F640079C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790310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9">
              <a:extLst>
                <a:ext uri="{FF2B5EF4-FFF2-40B4-BE49-F238E27FC236}">
                  <a16:creationId xmlns:a16="http://schemas.microsoft.com/office/drawing/2014/main" id="{072EE8BA-C999-40B7-8E23-682F60AE2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0738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2">
              <a:extLst>
                <a:ext uri="{FF2B5EF4-FFF2-40B4-BE49-F238E27FC236}">
                  <a16:creationId xmlns:a16="http://schemas.microsoft.com/office/drawing/2014/main" id="{09B345B3-4E84-41B3-B95F-6C9DA8084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0738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9">
              <a:extLst>
                <a:ext uri="{FF2B5EF4-FFF2-40B4-BE49-F238E27FC236}">
                  <a16:creationId xmlns:a16="http://schemas.microsoft.com/office/drawing/2014/main" id="{8C487E2F-6F42-4A25-966B-9B02CF4C0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22129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2">
              <a:extLst>
                <a:ext uri="{FF2B5EF4-FFF2-40B4-BE49-F238E27FC236}">
                  <a16:creationId xmlns:a16="http://schemas.microsoft.com/office/drawing/2014/main" id="{6D86BDF0-16A6-4CE2-98EB-8C2C5D382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22129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27929C7D-FFA5-4CF1-BF99-B4694DFC0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368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9">
              <a:extLst>
                <a:ext uri="{FF2B5EF4-FFF2-40B4-BE49-F238E27FC236}">
                  <a16:creationId xmlns:a16="http://schemas.microsoft.com/office/drawing/2014/main" id="{2622FE45-29EC-40C6-8756-57127608B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5123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2">
              <a:extLst>
                <a:ext uri="{FF2B5EF4-FFF2-40B4-BE49-F238E27FC236}">
                  <a16:creationId xmlns:a16="http://schemas.microsoft.com/office/drawing/2014/main" id="{3DBACFBF-2B6F-42DE-A4C1-24F9CB77B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5123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59">
              <a:extLst>
                <a:ext uri="{FF2B5EF4-FFF2-40B4-BE49-F238E27FC236}">
                  <a16:creationId xmlns:a16="http://schemas.microsoft.com/office/drawing/2014/main" id="{7E00D7AA-B9A3-43BE-A9C7-2DEF2F8F89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3658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2">
              <a:extLst>
                <a:ext uri="{FF2B5EF4-FFF2-40B4-BE49-F238E27FC236}">
                  <a16:creationId xmlns:a16="http://schemas.microsoft.com/office/drawing/2014/main" id="{AD9C42ED-BB25-42B5-A22D-938ED1719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66051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59">
              <a:extLst>
                <a:ext uri="{FF2B5EF4-FFF2-40B4-BE49-F238E27FC236}">
                  <a16:creationId xmlns:a16="http://schemas.microsoft.com/office/drawing/2014/main" id="{F56D4244-BB50-4726-8F99-AF9734E04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584933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2">
              <a:extLst>
                <a:ext uri="{FF2B5EF4-FFF2-40B4-BE49-F238E27FC236}">
                  <a16:creationId xmlns:a16="http://schemas.microsoft.com/office/drawing/2014/main" id="{56A6F39E-0EBB-4392-90BB-2590C81F4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03813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5B09FF7-8FBE-4F42-8275-8E56C32C2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22694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FC78768D-9FA0-45A3-9686-473894D87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41575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03C6263C-2F04-4160-BAB3-93F16603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13298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7D54F6C2-0EC0-4D1C-A121-563C1B3ED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32179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59">
              <a:extLst>
                <a:ext uri="{FF2B5EF4-FFF2-40B4-BE49-F238E27FC236}">
                  <a16:creationId xmlns:a16="http://schemas.microsoft.com/office/drawing/2014/main" id="{E35A171E-850C-4714-A0A4-6CD183059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6643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2">
              <a:extLst>
                <a:ext uri="{FF2B5EF4-FFF2-40B4-BE49-F238E27FC236}">
                  <a16:creationId xmlns:a16="http://schemas.microsoft.com/office/drawing/2014/main" id="{745EB765-69E1-4FB7-BEA0-AF2F04919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6643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2">
              <a:extLst>
                <a:ext uri="{FF2B5EF4-FFF2-40B4-BE49-F238E27FC236}">
                  <a16:creationId xmlns:a16="http://schemas.microsoft.com/office/drawing/2014/main" id="{83F43793-41FE-49A7-9F05-3D49899A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56536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59">
              <a:extLst>
                <a:ext uri="{FF2B5EF4-FFF2-40B4-BE49-F238E27FC236}">
                  <a16:creationId xmlns:a16="http://schemas.microsoft.com/office/drawing/2014/main" id="{B0A53DAF-BC4D-4849-800D-538D22207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75417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D1A1C417-39D0-4ED4-B74E-9F19F25DE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3783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8826C125-5D9A-4D06-A2C9-389A73700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22663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F5596270-3998-4D23-86B6-85A6B62BF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62372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021CC68A-939D-4235-B3EA-88498DC23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581254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2">
              <a:extLst>
                <a:ext uri="{FF2B5EF4-FFF2-40B4-BE49-F238E27FC236}">
                  <a16:creationId xmlns:a16="http://schemas.microsoft.com/office/drawing/2014/main" id="{394C50BF-C63F-475F-9198-B637A832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00134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F74B5CFE-DE1E-470F-82D6-6BCDE5C4D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19016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5DDA4EA2-B7AB-46E9-9246-FC23E722B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37896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A2DE2AF5-13E8-4174-9EC4-724DEB88D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09620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360555BC-5949-427F-B107-D944CA221B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28500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F6C67CEF-7906-4D52-B541-B06109BE8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81173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2">
              <a:extLst>
                <a:ext uri="{FF2B5EF4-FFF2-40B4-BE49-F238E27FC236}">
                  <a16:creationId xmlns:a16="http://schemas.microsoft.com/office/drawing/2014/main" id="{13551754-DE8E-4F60-B17A-3592B8E79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81173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2">
              <a:extLst>
                <a:ext uri="{FF2B5EF4-FFF2-40B4-BE49-F238E27FC236}">
                  <a16:creationId xmlns:a16="http://schemas.microsoft.com/office/drawing/2014/main" id="{D7B0D877-545F-4CA5-BB7B-A21E413CD5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52857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D25743C3-6C94-4F58-83A5-5F610DA5D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71738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3CD412E9-0E9C-460C-9FC6-C765F5BCC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0104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B26AB043-5417-4498-90CE-3A7C36B09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18985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45907BC-DA30-A2CF-5C63-12FADA508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677" y="1523998"/>
            <a:ext cx="8628920" cy="22246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Other slides- examples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A9C3B3-4DC2-6A20-0C63-CF931FFAA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3677" y="3840753"/>
            <a:ext cx="8628920" cy="154486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8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376B0-3E0B-A663-E01E-C9156CAFB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3EDDECB-F29A-4425-A857-804DCB51550D}" type="slidenum">
              <a:rPr lang="en-US" smtClean="0"/>
              <a:pPr defTabSz="914400">
                <a:spcAft>
                  <a:spcPts val="600"/>
                </a:spcAft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054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B7F41581-8033-894E-9206-F2CC56967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678AB4-DA13-1F1A-DD6D-03F40861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757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9F0A9-7ADA-D304-0479-F3A0C168E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2EEACF-BCA7-5261-4905-F9566495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724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0D135F-FB09-D141-45AD-7516091424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7ECEDC-7219-C60D-5E2A-1761BD351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48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70F7E-9BCC-4567-8AAC-0C1AB03E7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For Partnering Meetings- aim for </a:t>
            </a:r>
            <a:r>
              <a:rPr lang="en-US" sz="4000" dirty="0" err="1"/>
              <a:t>followup</a:t>
            </a:r>
            <a:r>
              <a:rPr lang="en-US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46F95AB-5B4B-496F-90E2-1B23B5B34570}"/>
              </a:ext>
            </a:extLst>
          </p:cNvPr>
          <p:cNvGrpSpPr/>
          <p:nvPr/>
        </p:nvGrpSpPr>
        <p:grpSpPr>
          <a:xfrm>
            <a:off x="542874" y="2302527"/>
            <a:ext cx="5138491" cy="3812904"/>
            <a:chOff x="838381" y="2364059"/>
            <a:chExt cx="5138491" cy="3812904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13BE0FB7-1DFC-406A-B11A-4DDC00D0A745}"/>
                </a:ext>
              </a:extLst>
            </p:cNvPr>
            <p:cNvSpPr/>
            <p:nvPr/>
          </p:nvSpPr>
          <p:spPr>
            <a:xfrm>
              <a:off x="1223614" y="2364059"/>
              <a:ext cx="4368025" cy="3812904"/>
            </a:xfrm>
            <a:prstGeom prst="rightArrow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E6C0385-A80B-4856-B3D0-0B780AA38074}"/>
                </a:ext>
              </a:extLst>
            </p:cNvPr>
            <p:cNvSpPr/>
            <p:nvPr/>
          </p:nvSpPr>
          <p:spPr>
            <a:xfrm>
              <a:off x="838381" y="3507930"/>
              <a:ext cx="1224684" cy="1525161"/>
            </a:xfrm>
            <a:custGeom>
              <a:avLst/>
              <a:gdLst>
                <a:gd name="connsiteX0" fmla="*/ 0 w 1224684"/>
                <a:gd name="connsiteY0" fmla="*/ 204118 h 1525161"/>
                <a:gd name="connsiteX1" fmla="*/ 204118 w 1224684"/>
                <a:gd name="connsiteY1" fmla="*/ 0 h 1525161"/>
                <a:gd name="connsiteX2" fmla="*/ 1020566 w 1224684"/>
                <a:gd name="connsiteY2" fmla="*/ 0 h 1525161"/>
                <a:gd name="connsiteX3" fmla="*/ 1224684 w 1224684"/>
                <a:gd name="connsiteY3" fmla="*/ 204118 h 1525161"/>
                <a:gd name="connsiteX4" fmla="*/ 1224684 w 1224684"/>
                <a:gd name="connsiteY4" fmla="*/ 1321043 h 1525161"/>
                <a:gd name="connsiteX5" fmla="*/ 1020566 w 1224684"/>
                <a:gd name="connsiteY5" fmla="*/ 1525161 h 1525161"/>
                <a:gd name="connsiteX6" fmla="*/ 204118 w 1224684"/>
                <a:gd name="connsiteY6" fmla="*/ 1525161 h 1525161"/>
                <a:gd name="connsiteX7" fmla="*/ 0 w 1224684"/>
                <a:gd name="connsiteY7" fmla="*/ 1321043 h 1525161"/>
                <a:gd name="connsiteX8" fmla="*/ 0 w 1224684"/>
                <a:gd name="connsiteY8" fmla="*/ 204118 h 152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4684" h="1525161">
                  <a:moveTo>
                    <a:pt x="0" y="204118"/>
                  </a:moveTo>
                  <a:cubicBezTo>
                    <a:pt x="0" y="91387"/>
                    <a:pt x="91387" y="0"/>
                    <a:pt x="204118" y="0"/>
                  </a:cubicBezTo>
                  <a:lnTo>
                    <a:pt x="1020566" y="0"/>
                  </a:lnTo>
                  <a:cubicBezTo>
                    <a:pt x="1133297" y="0"/>
                    <a:pt x="1224684" y="91387"/>
                    <a:pt x="1224684" y="204118"/>
                  </a:cubicBezTo>
                  <a:lnTo>
                    <a:pt x="1224684" y="1321043"/>
                  </a:lnTo>
                  <a:cubicBezTo>
                    <a:pt x="1224684" y="1433774"/>
                    <a:pt x="1133297" y="1525161"/>
                    <a:pt x="1020566" y="1525161"/>
                  </a:cubicBezTo>
                  <a:lnTo>
                    <a:pt x="204118" y="1525161"/>
                  </a:lnTo>
                  <a:cubicBezTo>
                    <a:pt x="91387" y="1525161"/>
                    <a:pt x="0" y="1433774"/>
                    <a:pt x="0" y="1321043"/>
                  </a:cubicBezTo>
                  <a:lnTo>
                    <a:pt x="0" y="2041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1224" tIns="151224" rIns="151224" bIns="151224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Posting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A700DD2-A04E-4CB3-BAE9-3DA241FA2129}"/>
                </a:ext>
              </a:extLst>
            </p:cNvPr>
            <p:cNvSpPr/>
            <p:nvPr/>
          </p:nvSpPr>
          <p:spPr>
            <a:xfrm>
              <a:off x="2142983" y="3507930"/>
              <a:ext cx="1224684" cy="1525161"/>
            </a:xfrm>
            <a:custGeom>
              <a:avLst/>
              <a:gdLst>
                <a:gd name="connsiteX0" fmla="*/ 0 w 1224684"/>
                <a:gd name="connsiteY0" fmla="*/ 204118 h 1525161"/>
                <a:gd name="connsiteX1" fmla="*/ 204118 w 1224684"/>
                <a:gd name="connsiteY1" fmla="*/ 0 h 1525161"/>
                <a:gd name="connsiteX2" fmla="*/ 1020566 w 1224684"/>
                <a:gd name="connsiteY2" fmla="*/ 0 h 1525161"/>
                <a:gd name="connsiteX3" fmla="*/ 1224684 w 1224684"/>
                <a:gd name="connsiteY3" fmla="*/ 204118 h 1525161"/>
                <a:gd name="connsiteX4" fmla="*/ 1224684 w 1224684"/>
                <a:gd name="connsiteY4" fmla="*/ 1321043 h 1525161"/>
                <a:gd name="connsiteX5" fmla="*/ 1020566 w 1224684"/>
                <a:gd name="connsiteY5" fmla="*/ 1525161 h 1525161"/>
                <a:gd name="connsiteX6" fmla="*/ 204118 w 1224684"/>
                <a:gd name="connsiteY6" fmla="*/ 1525161 h 1525161"/>
                <a:gd name="connsiteX7" fmla="*/ 0 w 1224684"/>
                <a:gd name="connsiteY7" fmla="*/ 1321043 h 1525161"/>
                <a:gd name="connsiteX8" fmla="*/ 0 w 1224684"/>
                <a:gd name="connsiteY8" fmla="*/ 204118 h 152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4684" h="1525161">
                  <a:moveTo>
                    <a:pt x="0" y="204118"/>
                  </a:moveTo>
                  <a:cubicBezTo>
                    <a:pt x="0" y="91387"/>
                    <a:pt x="91387" y="0"/>
                    <a:pt x="204118" y="0"/>
                  </a:cubicBezTo>
                  <a:lnTo>
                    <a:pt x="1020566" y="0"/>
                  </a:lnTo>
                  <a:cubicBezTo>
                    <a:pt x="1133297" y="0"/>
                    <a:pt x="1224684" y="91387"/>
                    <a:pt x="1224684" y="204118"/>
                  </a:cubicBezTo>
                  <a:lnTo>
                    <a:pt x="1224684" y="1321043"/>
                  </a:lnTo>
                  <a:cubicBezTo>
                    <a:pt x="1224684" y="1433774"/>
                    <a:pt x="1133297" y="1525161"/>
                    <a:pt x="1020566" y="1525161"/>
                  </a:cubicBezTo>
                  <a:lnTo>
                    <a:pt x="204118" y="1525161"/>
                  </a:lnTo>
                  <a:cubicBezTo>
                    <a:pt x="91387" y="1525161"/>
                    <a:pt x="0" y="1433774"/>
                    <a:pt x="0" y="1321043"/>
                  </a:cubicBezTo>
                  <a:lnTo>
                    <a:pt x="0" y="2041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1224" tIns="151224" rIns="151224" bIns="151224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Invite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DD6E47-6F59-41A5-9586-CABA218AA375}"/>
                </a:ext>
              </a:extLst>
            </p:cNvPr>
            <p:cNvSpPr/>
            <p:nvPr/>
          </p:nvSpPr>
          <p:spPr>
            <a:xfrm>
              <a:off x="3447586" y="3507930"/>
              <a:ext cx="1224684" cy="1525161"/>
            </a:xfrm>
            <a:custGeom>
              <a:avLst/>
              <a:gdLst>
                <a:gd name="connsiteX0" fmla="*/ 0 w 1224684"/>
                <a:gd name="connsiteY0" fmla="*/ 204118 h 1525161"/>
                <a:gd name="connsiteX1" fmla="*/ 204118 w 1224684"/>
                <a:gd name="connsiteY1" fmla="*/ 0 h 1525161"/>
                <a:gd name="connsiteX2" fmla="*/ 1020566 w 1224684"/>
                <a:gd name="connsiteY2" fmla="*/ 0 h 1525161"/>
                <a:gd name="connsiteX3" fmla="*/ 1224684 w 1224684"/>
                <a:gd name="connsiteY3" fmla="*/ 204118 h 1525161"/>
                <a:gd name="connsiteX4" fmla="*/ 1224684 w 1224684"/>
                <a:gd name="connsiteY4" fmla="*/ 1321043 h 1525161"/>
                <a:gd name="connsiteX5" fmla="*/ 1020566 w 1224684"/>
                <a:gd name="connsiteY5" fmla="*/ 1525161 h 1525161"/>
                <a:gd name="connsiteX6" fmla="*/ 204118 w 1224684"/>
                <a:gd name="connsiteY6" fmla="*/ 1525161 h 1525161"/>
                <a:gd name="connsiteX7" fmla="*/ 0 w 1224684"/>
                <a:gd name="connsiteY7" fmla="*/ 1321043 h 1525161"/>
                <a:gd name="connsiteX8" fmla="*/ 0 w 1224684"/>
                <a:gd name="connsiteY8" fmla="*/ 204118 h 152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4684" h="1525161">
                  <a:moveTo>
                    <a:pt x="0" y="204118"/>
                  </a:moveTo>
                  <a:cubicBezTo>
                    <a:pt x="0" y="91387"/>
                    <a:pt x="91387" y="0"/>
                    <a:pt x="204118" y="0"/>
                  </a:cubicBezTo>
                  <a:lnTo>
                    <a:pt x="1020566" y="0"/>
                  </a:lnTo>
                  <a:cubicBezTo>
                    <a:pt x="1133297" y="0"/>
                    <a:pt x="1224684" y="91387"/>
                    <a:pt x="1224684" y="204118"/>
                  </a:cubicBezTo>
                  <a:lnTo>
                    <a:pt x="1224684" y="1321043"/>
                  </a:lnTo>
                  <a:cubicBezTo>
                    <a:pt x="1224684" y="1433774"/>
                    <a:pt x="1133297" y="1525161"/>
                    <a:pt x="1020566" y="1525161"/>
                  </a:cubicBezTo>
                  <a:lnTo>
                    <a:pt x="204118" y="1525161"/>
                  </a:lnTo>
                  <a:cubicBezTo>
                    <a:pt x="91387" y="1525161"/>
                    <a:pt x="0" y="1433774"/>
                    <a:pt x="0" y="1321043"/>
                  </a:cubicBezTo>
                  <a:lnTo>
                    <a:pt x="0" y="2041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1224" tIns="151224" rIns="151224" bIns="151224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Deck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791EF66-9EFA-43FF-8788-B549E718E0E6}"/>
                </a:ext>
              </a:extLst>
            </p:cNvPr>
            <p:cNvSpPr/>
            <p:nvPr/>
          </p:nvSpPr>
          <p:spPr>
            <a:xfrm>
              <a:off x="4752188" y="3507930"/>
              <a:ext cx="1224684" cy="1525161"/>
            </a:xfrm>
            <a:custGeom>
              <a:avLst/>
              <a:gdLst>
                <a:gd name="connsiteX0" fmla="*/ 0 w 1224684"/>
                <a:gd name="connsiteY0" fmla="*/ 204118 h 1525161"/>
                <a:gd name="connsiteX1" fmla="*/ 204118 w 1224684"/>
                <a:gd name="connsiteY1" fmla="*/ 0 h 1525161"/>
                <a:gd name="connsiteX2" fmla="*/ 1020566 w 1224684"/>
                <a:gd name="connsiteY2" fmla="*/ 0 h 1525161"/>
                <a:gd name="connsiteX3" fmla="*/ 1224684 w 1224684"/>
                <a:gd name="connsiteY3" fmla="*/ 204118 h 1525161"/>
                <a:gd name="connsiteX4" fmla="*/ 1224684 w 1224684"/>
                <a:gd name="connsiteY4" fmla="*/ 1321043 h 1525161"/>
                <a:gd name="connsiteX5" fmla="*/ 1020566 w 1224684"/>
                <a:gd name="connsiteY5" fmla="*/ 1525161 h 1525161"/>
                <a:gd name="connsiteX6" fmla="*/ 204118 w 1224684"/>
                <a:gd name="connsiteY6" fmla="*/ 1525161 h 1525161"/>
                <a:gd name="connsiteX7" fmla="*/ 0 w 1224684"/>
                <a:gd name="connsiteY7" fmla="*/ 1321043 h 1525161"/>
                <a:gd name="connsiteX8" fmla="*/ 0 w 1224684"/>
                <a:gd name="connsiteY8" fmla="*/ 204118 h 152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4684" h="1525161">
                  <a:moveTo>
                    <a:pt x="0" y="204118"/>
                  </a:moveTo>
                  <a:cubicBezTo>
                    <a:pt x="0" y="91387"/>
                    <a:pt x="91387" y="0"/>
                    <a:pt x="204118" y="0"/>
                  </a:cubicBezTo>
                  <a:lnTo>
                    <a:pt x="1020566" y="0"/>
                  </a:lnTo>
                  <a:cubicBezTo>
                    <a:pt x="1133297" y="0"/>
                    <a:pt x="1224684" y="91387"/>
                    <a:pt x="1224684" y="204118"/>
                  </a:cubicBezTo>
                  <a:lnTo>
                    <a:pt x="1224684" y="1321043"/>
                  </a:lnTo>
                  <a:cubicBezTo>
                    <a:pt x="1224684" y="1433774"/>
                    <a:pt x="1133297" y="1525161"/>
                    <a:pt x="1020566" y="1525161"/>
                  </a:cubicBezTo>
                  <a:lnTo>
                    <a:pt x="204118" y="1525161"/>
                  </a:lnTo>
                  <a:cubicBezTo>
                    <a:pt x="91387" y="1525161"/>
                    <a:pt x="0" y="1433774"/>
                    <a:pt x="0" y="1321043"/>
                  </a:cubicBezTo>
                  <a:lnTo>
                    <a:pt x="0" y="2041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1224" tIns="151224" rIns="151224" bIns="151224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Send deck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C9E6E-7F62-4DB4-B094-2B08C3743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E5102A7-8622-4C48-AFDD-E9EA9D1C5B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6488971"/>
              </p:ext>
            </p:extLst>
          </p:nvPr>
        </p:nvGraphicFramePr>
        <p:xfrm>
          <a:off x="6096000" y="2124308"/>
          <a:ext cx="5674112" cy="4052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46BFAA4D-9272-434C-9893-02C37A4C72C7}"/>
              </a:ext>
            </a:extLst>
          </p:cNvPr>
          <p:cNvSpPr/>
          <p:nvPr/>
        </p:nvSpPr>
        <p:spPr>
          <a:xfrm>
            <a:off x="9982200" y="62260"/>
            <a:ext cx="2237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FF860A-4903-410C-9C27-12585BF484F2}"/>
              </a:ext>
            </a:extLst>
          </p:cNvPr>
          <p:cNvSpPr txBox="1"/>
          <p:nvPr/>
        </p:nvSpPr>
        <p:spPr>
          <a:xfrm>
            <a:off x="542874" y="5251107"/>
            <a:ext cx="1159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With keywords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355466-90E0-469F-86FA-1AF9E8A6E3C5}"/>
              </a:ext>
            </a:extLst>
          </p:cNvPr>
          <p:cNvSpPr txBox="1"/>
          <p:nvPr/>
        </p:nvSpPr>
        <p:spPr>
          <a:xfrm>
            <a:off x="1838272" y="5236239"/>
            <a:ext cx="1159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Tailored to profile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8D16EA-0F61-1A69-8D83-DD69560348BC}"/>
              </a:ext>
            </a:extLst>
          </p:cNvPr>
          <p:cNvSpPr txBox="1"/>
          <p:nvPr/>
        </p:nvSpPr>
        <p:spPr>
          <a:xfrm>
            <a:off x="2611516" y="1770702"/>
            <a:ext cx="2688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During Partnering Meeting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49DF8C-A2A8-9ED9-A508-3A6CCBFC5A76}"/>
              </a:ext>
            </a:extLst>
          </p:cNvPr>
          <p:cNvSpPr txBox="1"/>
          <p:nvPr/>
        </p:nvSpPr>
        <p:spPr>
          <a:xfrm>
            <a:off x="8798841" y="1665283"/>
            <a:ext cx="253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Partnering Meeting</a:t>
            </a:r>
          </a:p>
        </p:txBody>
      </p:sp>
    </p:spTree>
    <p:extLst>
      <p:ext uri="{BB962C8B-B14F-4D97-AF65-F5344CB8AC3E}">
        <p14:creationId xmlns:p14="http://schemas.microsoft.com/office/powerpoint/2010/main" val="37198547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F29680-1FBB-8A18-974E-3FB738F94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927" y="47300"/>
            <a:ext cx="9109414" cy="687760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834831-B226-1414-6742-4D04253F4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 smtClean="0"/>
              <a:pPr>
                <a:spcAft>
                  <a:spcPts val="600"/>
                </a:spcAft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454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68E3D4-E8E8-967E-B9F5-F6A05FCE5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FC50FB-DC16-7E72-B8CA-70F10CDCD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357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F7F520D-813F-4AB8-A88C-70F2B34D5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5251FC-BDEA-4BBB-A75B-0696FB884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125" y="0"/>
            <a:ext cx="11166368" cy="6857998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2F6AC8-DE93-42EE-BBAE-B6324FFAC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69875" y="44817"/>
            <a:chExt cx="233303" cy="772404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6441AB31-5A6F-486C-8AE8-6E04398B3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0062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29669355-73FD-40E2-9E44-DC03FBA9C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572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9ECB0561-E50E-4875-8B82-440516077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C32EDEC5-1B46-4575-8975-3286C474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BDFBD4DE-5B85-4C02-876E-4364399C8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F964221E-D757-45C1-B24B-967DE6319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62854498-7E09-404F-8D8B-4022EB1C9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AD82220A-E645-4062-A26A-DF19F2E11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66B8029-4DAB-439E-B861-E11E5AA3A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869215D8-066B-481E-A2FB-9D6DB4EB6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B07A2094-FE71-4F84-8589-31B213FEC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52C000FC-4146-4B1A-8CFF-26FFF1C7E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9096C9F-D4A4-4FDA-B7E7-8D8330194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939" y="1294357"/>
            <a:ext cx="10011089" cy="42998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B1172D0-DAE3-4130-9009-0B02351A5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7925" y="3505936"/>
            <a:ext cx="2177162" cy="2367104"/>
            <a:chOff x="687925" y="3505936"/>
            <a:chExt cx="2177162" cy="2367104"/>
          </a:xfrm>
        </p:grpSpPr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E6EE5CBA-2D94-4CCF-BE0B-DC97A6B49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35215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5347D002-C822-4662-BECD-704DDCA78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210041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2AFA2F2E-EFC8-4E70-87F4-4269B96E7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06792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BBB7EABB-8135-4B8E-BF0C-A7C891E3A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9258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36B100CF-968D-4856-95C0-C72FD2DC5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77849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F75765D6-C293-4ACF-BD5E-BB66EF757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63638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4CFF6D54-51B6-4120-A74E-41A729458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4942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62EE344F-8E78-473F-8CD3-E6D1B66AA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352154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72E173FC-1DF7-4951-906C-1390F27C2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210040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C709EA9D-08FD-4F76-A336-772250C78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06792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8C5FFEDC-1BC0-4CB0-9FD4-EDE7AF4C3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63638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D6A72BC6-FA35-4F45-A7BA-0BEB7B20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494268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919B69A1-EBB1-45F8-8791-016BCF7B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91809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0B530BD1-86A8-414D-A004-D9954B038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783698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59">
              <a:extLst>
                <a:ext uri="{FF2B5EF4-FFF2-40B4-BE49-F238E27FC236}">
                  <a16:creationId xmlns:a16="http://schemas.microsoft.com/office/drawing/2014/main" id="{FAE5BC0C-0D05-49E2-9DB9-54049A23EC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921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2">
              <a:extLst>
                <a:ext uri="{FF2B5EF4-FFF2-40B4-BE49-F238E27FC236}">
                  <a16:creationId xmlns:a16="http://schemas.microsoft.com/office/drawing/2014/main" id="{5CE98A12-A684-4846-B6C3-F2A43AC2A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921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59">
              <a:extLst>
                <a:ext uri="{FF2B5EF4-FFF2-40B4-BE49-F238E27FC236}">
                  <a16:creationId xmlns:a16="http://schemas.microsoft.com/office/drawing/2014/main" id="{28A5BB04-DD41-49FE-8387-318BCC75B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7753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2">
              <a:extLst>
                <a:ext uri="{FF2B5EF4-FFF2-40B4-BE49-F238E27FC236}">
                  <a16:creationId xmlns:a16="http://schemas.microsoft.com/office/drawing/2014/main" id="{3EE3B3CB-71BA-44FD-B0E4-D9A61B573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50646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B1C7399A-7B9C-42BB-A79E-51653F21C1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50646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9">
              <a:extLst>
                <a:ext uri="{FF2B5EF4-FFF2-40B4-BE49-F238E27FC236}">
                  <a16:creationId xmlns:a16="http://schemas.microsoft.com/office/drawing/2014/main" id="{413FA7F4-41B4-4942-83F6-8B7A99306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64324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2">
              <a:extLst>
                <a:ext uri="{FF2B5EF4-FFF2-40B4-BE49-F238E27FC236}">
                  <a16:creationId xmlns:a16="http://schemas.microsoft.com/office/drawing/2014/main" id="{A781A10B-D948-4231-B95B-3717ABD5D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64324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9">
              <a:extLst>
                <a:ext uri="{FF2B5EF4-FFF2-40B4-BE49-F238E27FC236}">
                  <a16:creationId xmlns:a16="http://schemas.microsoft.com/office/drawing/2014/main" id="{ED823F90-3595-4102-9F05-3F640079C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790310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9">
              <a:extLst>
                <a:ext uri="{FF2B5EF4-FFF2-40B4-BE49-F238E27FC236}">
                  <a16:creationId xmlns:a16="http://schemas.microsoft.com/office/drawing/2014/main" id="{072EE8BA-C999-40B7-8E23-682F60AE2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0738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2">
              <a:extLst>
                <a:ext uri="{FF2B5EF4-FFF2-40B4-BE49-F238E27FC236}">
                  <a16:creationId xmlns:a16="http://schemas.microsoft.com/office/drawing/2014/main" id="{09B345B3-4E84-41B3-B95F-6C9DA8084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0738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9">
              <a:extLst>
                <a:ext uri="{FF2B5EF4-FFF2-40B4-BE49-F238E27FC236}">
                  <a16:creationId xmlns:a16="http://schemas.microsoft.com/office/drawing/2014/main" id="{8C487E2F-6F42-4A25-966B-9B02CF4C0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22129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2">
              <a:extLst>
                <a:ext uri="{FF2B5EF4-FFF2-40B4-BE49-F238E27FC236}">
                  <a16:creationId xmlns:a16="http://schemas.microsoft.com/office/drawing/2014/main" id="{6D86BDF0-16A6-4CE2-98EB-8C2C5D382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22129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27929C7D-FFA5-4CF1-BF99-B4694DFC0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368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9">
              <a:extLst>
                <a:ext uri="{FF2B5EF4-FFF2-40B4-BE49-F238E27FC236}">
                  <a16:creationId xmlns:a16="http://schemas.microsoft.com/office/drawing/2014/main" id="{2622FE45-29EC-40C6-8756-57127608B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5123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2">
              <a:extLst>
                <a:ext uri="{FF2B5EF4-FFF2-40B4-BE49-F238E27FC236}">
                  <a16:creationId xmlns:a16="http://schemas.microsoft.com/office/drawing/2014/main" id="{3DBACFBF-2B6F-42DE-A4C1-24F9CB77B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5123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59">
              <a:extLst>
                <a:ext uri="{FF2B5EF4-FFF2-40B4-BE49-F238E27FC236}">
                  <a16:creationId xmlns:a16="http://schemas.microsoft.com/office/drawing/2014/main" id="{7E00D7AA-B9A3-43BE-A9C7-2DEF2F8F89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3658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2">
              <a:extLst>
                <a:ext uri="{FF2B5EF4-FFF2-40B4-BE49-F238E27FC236}">
                  <a16:creationId xmlns:a16="http://schemas.microsoft.com/office/drawing/2014/main" id="{AD9C42ED-BB25-42B5-A22D-938ED1719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66051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59">
              <a:extLst>
                <a:ext uri="{FF2B5EF4-FFF2-40B4-BE49-F238E27FC236}">
                  <a16:creationId xmlns:a16="http://schemas.microsoft.com/office/drawing/2014/main" id="{F56D4244-BB50-4726-8F99-AF9734E04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584933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2">
              <a:extLst>
                <a:ext uri="{FF2B5EF4-FFF2-40B4-BE49-F238E27FC236}">
                  <a16:creationId xmlns:a16="http://schemas.microsoft.com/office/drawing/2014/main" id="{56A6F39E-0EBB-4392-90BB-2590C81F4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03813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5B09FF7-8FBE-4F42-8275-8E56C32C2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22694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FC78768D-9FA0-45A3-9686-473894D87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41575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03C6263C-2F04-4160-BAB3-93F16603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13298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7D54F6C2-0EC0-4D1C-A121-563C1B3ED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32179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59">
              <a:extLst>
                <a:ext uri="{FF2B5EF4-FFF2-40B4-BE49-F238E27FC236}">
                  <a16:creationId xmlns:a16="http://schemas.microsoft.com/office/drawing/2014/main" id="{E35A171E-850C-4714-A0A4-6CD183059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6643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2">
              <a:extLst>
                <a:ext uri="{FF2B5EF4-FFF2-40B4-BE49-F238E27FC236}">
                  <a16:creationId xmlns:a16="http://schemas.microsoft.com/office/drawing/2014/main" id="{745EB765-69E1-4FB7-BEA0-AF2F04919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6643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2">
              <a:extLst>
                <a:ext uri="{FF2B5EF4-FFF2-40B4-BE49-F238E27FC236}">
                  <a16:creationId xmlns:a16="http://schemas.microsoft.com/office/drawing/2014/main" id="{83F43793-41FE-49A7-9F05-3D49899A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56536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59">
              <a:extLst>
                <a:ext uri="{FF2B5EF4-FFF2-40B4-BE49-F238E27FC236}">
                  <a16:creationId xmlns:a16="http://schemas.microsoft.com/office/drawing/2014/main" id="{B0A53DAF-BC4D-4849-800D-538D22207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75417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D1A1C417-39D0-4ED4-B74E-9F19F25DE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3783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8826C125-5D9A-4D06-A2C9-389A73700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22663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F5596270-3998-4D23-86B6-85A6B62BF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62372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021CC68A-939D-4235-B3EA-88498DC23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581254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2">
              <a:extLst>
                <a:ext uri="{FF2B5EF4-FFF2-40B4-BE49-F238E27FC236}">
                  <a16:creationId xmlns:a16="http://schemas.microsoft.com/office/drawing/2014/main" id="{394C50BF-C63F-475F-9198-B637A832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00134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F74B5CFE-DE1E-470F-82D6-6BCDE5C4D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19016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5DDA4EA2-B7AB-46E9-9246-FC23E722B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37896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A2DE2AF5-13E8-4174-9EC4-724DEB88D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09620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360555BC-5949-427F-B107-D944CA221B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28500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F6C67CEF-7906-4D52-B541-B06109BE8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81173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2">
              <a:extLst>
                <a:ext uri="{FF2B5EF4-FFF2-40B4-BE49-F238E27FC236}">
                  <a16:creationId xmlns:a16="http://schemas.microsoft.com/office/drawing/2014/main" id="{13551754-DE8E-4F60-B17A-3592B8E79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81173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2">
              <a:extLst>
                <a:ext uri="{FF2B5EF4-FFF2-40B4-BE49-F238E27FC236}">
                  <a16:creationId xmlns:a16="http://schemas.microsoft.com/office/drawing/2014/main" id="{D7B0D877-545F-4CA5-BB7B-A21E413CD5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52857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D25743C3-6C94-4F58-83A5-5F610DA5D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71738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3CD412E9-0E9C-460C-9FC6-C765F5BCC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0104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B26AB043-5417-4498-90CE-3A7C36B09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18985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45907BC-DA30-A2CF-5C63-12FADA508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677" y="1523998"/>
            <a:ext cx="8628920" cy="22246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Summary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examples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A9C3B3-4DC2-6A20-0C63-CF931FFAA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3677" y="3840753"/>
            <a:ext cx="8628920" cy="154486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8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376B0-3E0B-A663-E01E-C9156CAFB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3EDDECB-F29A-4425-A857-804DCB51550D}" type="slidenum">
              <a:rPr lang="en-US" smtClean="0"/>
              <a:pPr defTabSz="914400">
                <a:spcAft>
                  <a:spcPts val="600"/>
                </a:spcAft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970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D78B81B-41D3-8C76-FB93-FF0E0A276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F590D4-9C5C-E4D6-2E14-7AD7E2C2B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788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706D280-C41C-7DA5-2D0A-92A60C9ECF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073989-8F20-BFA6-8EBD-9772C975F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152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8288E-E848-6FFB-1BD3-3589FD113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F41F91-4F6C-219F-F28F-5645F5B7E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5203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8DE9A9-7D1C-D2C1-A7C6-D99403BF0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3" y="643466"/>
            <a:ext cx="9904113" cy="55710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9A9D25-E899-7268-F4EE-5FEFB3EF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 smtClean="0"/>
              <a:pPr>
                <a:spcAft>
                  <a:spcPts val="600"/>
                </a:spcAft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600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BD771-1FC9-4519-8DEC-33B84634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Remember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57BFC17-73A4-67AC-460C-AB661F5A46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456343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9F505-E98B-4233-B649-E07F8F650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47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8EDA0-9EB9-4513-993B-D22678FA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3453"/>
            <a:ext cx="10515599" cy="9326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Partnering Process:   A numbers game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E5F93A-7DC9-40AA-BC7A-0FCD694DD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0866" y="1863801"/>
            <a:ext cx="10150266" cy="444074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EA6B2-F1B8-4F1E-8E80-8BA9A77FE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F1052E-0F91-4089-88E0-85EA5CA87C9F}"/>
              </a:ext>
            </a:extLst>
          </p:cNvPr>
          <p:cNvSpPr/>
          <p:nvPr/>
        </p:nvSpPr>
        <p:spPr>
          <a:xfrm>
            <a:off x="9982200" y="62260"/>
            <a:ext cx="2237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2830928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5DBF39-1A72-410E-B637-C9538BDE6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en-US" sz="5000" dirty="0"/>
              <a:t>Partner Questions to be answered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1963ED36-E82B-5194-86A8-D309500DD1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6123397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1A1AFE1-FFBE-457A-A864-B38119C1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7</a:t>
            </a:fld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8D2886-8C0D-4F58-8B29-BA8E5999DD1E}"/>
              </a:ext>
            </a:extLst>
          </p:cNvPr>
          <p:cNvSpPr/>
          <p:nvPr/>
        </p:nvSpPr>
        <p:spPr>
          <a:xfrm>
            <a:off x="0" y="95714"/>
            <a:ext cx="27487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159588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C08571-3E92-4ABA-960B-7168E4D5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Build different forms of pitch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8B2E0A7-1CE3-F949-2D48-169B441A2E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1644658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255D6-DF26-4F30-9984-3A66F0F4A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EFF2E9-A574-466D-8A89-70BD1F430DE7}"/>
              </a:ext>
            </a:extLst>
          </p:cNvPr>
          <p:cNvSpPr/>
          <p:nvPr/>
        </p:nvSpPr>
        <p:spPr>
          <a:xfrm>
            <a:off x="10443117" y="95714"/>
            <a:ext cx="16469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forms</a:t>
            </a:r>
          </a:p>
        </p:txBody>
      </p:sp>
    </p:spTree>
    <p:extLst>
      <p:ext uri="{BB962C8B-B14F-4D97-AF65-F5344CB8AC3E}">
        <p14:creationId xmlns:p14="http://schemas.microsoft.com/office/powerpoint/2010/main" val="1559015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B9008973-65FB-40C1-893A-A58712593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5F7F6F-C62A-49C2-85A4-FBBF10E40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999067"/>
            <a:ext cx="6465757" cy="48564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invite – elevator pitch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Aim= get a meeting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Short!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Specific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 it a strategic  fit?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special about this one?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58829B-C7EF-4D51-94DF-A8B1A80C2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0605" y="1"/>
            <a:ext cx="2681395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A6D10-3F68-4EAB-9085-93C36B5FC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94507" y="767714"/>
            <a:ext cx="3860055" cy="5322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8C6B01-5C30-47AE-94D3-B54B34D68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761488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8C957847-7C0E-48CD-A0C7-E8F76FCB0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750A171B-FE02-4328-8218-84B8A73D2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D250ED76-8AAB-4BA3-8FB9-7D9DAD1EF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9">
              <a:extLst>
                <a:ext uri="{FF2B5EF4-FFF2-40B4-BE49-F238E27FC236}">
                  <a16:creationId xmlns:a16="http://schemas.microsoft.com/office/drawing/2014/main" id="{90E9A077-3D43-42CE-A80F-4D77A9640A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13B87A5D-9EA1-4543-A4CB-0E744C224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59">
              <a:extLst>
                <a:ext uri="{FF2B5EF4-FFF2-40B4-BE49-F238E27FC236}">
                  <a16:creationId xmlns:a16="http://schemas.microsoft.com/office/drawing/2014/main" id="{95211382-25DA-4D78-8A2A-65BF812E1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DB854E96-4BF7-41B7-98ED-218896E4B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37D8D120-EF4A-4300-A248-1F0A6EF04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AC2782E1-E97A-4860-805A-381C628EF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DA923931-3C79-451C-B0DD-D8C5C9B12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96552411-1484-4559-9B19-D82BA727F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96625486-87AB-40D0-B29C-F061F36B0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5CF69521-6B14-449B-AFAD-5246F7BBF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FCCB1E40-AD9F-4FDE-9794-BA67A8F09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072A675B-C9E6-4B87-B488-FB7450C0A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07438C80-8A3A-4E13-838D-B676C615B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03A1462E-5653-41AA-9086-553DD10C1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C5D0C27E-61AE-48DC-95B4-5FEBCE413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AE1C1E45-C712-4F12-B421-9DBD634FCE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6537F337-22CC-46D3-8A70-335E1E44E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Content Placeholder 4" descr="Elevator with solid fill">
            <a:extLst>
              <a:ext uri="{FF2B5EF4-FFF2-40B4-BE49-F238E27FC236}">
                <a16:creationId xmlns:a16="http://schemas.microsoft.com/office/drawing/2014/main" id="{364F6D99-F073-40F3-8EA1-332DB846B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F91C2993-CD31-4DF5-8375-DC6F594C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9</a:t>
            </a:fld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025069-EF03-43AD-B223-EC1A9686061D}"/>
              </a:ext>
            </a:extLst>
          </p:cNvPr>
          <p:cNvSpPr/>
          <p:nvPr/>
        </p:nvSpPr>
        <p:spPr>
          <a:xfrm>
            <a:off x="10443117" y="95714"/>
            <a:ext cx="16469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forms</a:t>
            </a:r>
          </a:p>
        </p:txBody>
      </p:sp>
    </p:spTree>
    <p:extLst>
      <p:ext uri="{BB962C8B-B14F-4D97-AF65-F5344CB8AC3E}">
        <p14:creationId xmlns:p14="http://schemas.microsoft.com/office/powerpoint/2010/main" val="384674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347</TotalTime>
  <Words>743</Words>
  <Application>Microsoft Office PowerPoint</Application>
  <PresentationFormat>Widescreen</PresentationFormat>
  <Paragraphs>199</Paragraphs>
  <Slides>57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Office Theme</vt:lpstr>
      <vt:lpstr>Acrobat Document</vt:lpstr>
      <vt:lpstr>Build Your Pitch</vt:lpstr>
      <vt:lpstr>Build Your Pitch</vt:lpstr>
      <vt:lpstr>The Audience- diverse, possibly hidden</vt:lpstr>
      <vt:lpstr>PowerPoint Presentation</vt:lpstr>
      <vt:lpstr>For Partnering Meetings- aim for followup </vt:lpstr>
      <vt:lpstr>Partnering Process:   A numbers game</vt:lpstr>
      <vt:lpstr>Partner Questions to be answered</vt:lpstr>
      <vt:lpstr>Build different forms of pitch</vt:lpstr>
      <vt:lpstr>The invite – elevator pitch  Aim= get a meeting   Short! Specific Is it a strategic  fit? What is special about this one?</vt:lpstr>
      <vt:lpstr>The posting – a one pager on each asset</vt:lpstr>
      <vt:lpstr>PowerPoint Presentation</vt:lpstr>
      <vt:lpstr>PowerPoint Presentation</vt:lpstr>
      <vt:lpstr>The non-confidential deck for VCs  WHO &amp; HOW</vt:lpstr>
      <vt:lpstr>Make it Easy</vt:lpstr>
      <vt:lpstr>A VC deck-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Partnering Decks</vt:lpstr>
      <vt:lpstr>The non-confidential deck for partners  WHAT </vt:lpstr>
      <vt:lpstr>How much in the non-confidential deck?</vt:lpstr>
      <vt:lpstr>Make it easy for them find the next one</vt:lpstr>
      <vt:lpstr>Style Tips for Non-Con Deck</vt:lpstr>
      <vt:lpstr>First slides- examples</vt:lpstr>
      <vt:lpstr>PowerPoint Presentation</vt:lpstr>
      <vt:lpstr>PowerPoint Presentation</vt:lpstr>
      <vt:lpstr>PowerPoint Presentation</vt:lpstr>
      <vt:lpstr>The Team- examples</vt:lpstr>
      <vt:lpstr>PowerPoint Presentation</vt:lpstr>
      <vt:lpstr>PowerPoint Presentation</vt:lpstr>
      <vt:lpstr>PowerPoint Presentation</vt:lpstr>
      <vt:lpstr>Data slides-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slides-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Summary- examples</vt:lpstr>
      <vt:lpstr>PowerPoint Presentation</vt:lpstr>
      <vt:lpstr>PowerPoint Presentation</vt:lpstr>
      <vt:lpstr>PowerPoint Presentation</vt:lpstr>
      <vt:lpstr>PowerPoint Presentation</vt:lpstr>
      <vt:lpstr>Remember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for BIO 2022</dc:title>
  <dc:creator>Linda Pullan</dc:creator>
  <cp:lastModifiedBy>Linda Pullan</cp:lastModifiedBy>
  <cp:revision>2</cp:revision>
  <dcterms:created xsi:type="dcterms:W3CDTF">2022-05-03T00:32:48Z</dcterms:created>
  <dcterms:modified xsi:type="dcterms:W3CDTF">2022-06-24T14:56:56Z</dcterms:modified>
</cp:coreProperties>
</file>