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2" r:id="rId3"/>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9813FA8-468A-41C1-960E-20930652443C}" type="datetimeFigureOut">
              <a:rPr lang="en-US" smtClean="0"/>
              <a:pPr/>
              <a:t>8/10/2020</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019DF51A-7453-4DD6-9530-96E2EC67E44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813FA8-468A-41C1-960E-20930652443C}" type="datetimeFigureOut">
              <a:rPr lang="en-US" smtClean="0"/>
              <a:pPr/>
              <a:t>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59813FA8-468A-41C1-960E-20930652443C}" type="datetimeFigureOut">
              <a:rPr lang="en-US" smtClean="0"/>
              <a:pPr/>
              <a:t>8/10/2020</a:t>
            </a:fld>
            <a:endParaRPr lang="en-GB"/>
          </a:p>
        </p:txBody>
      </p:sp>
      <p:sp>
        <p:nvSpPr>
          <p:cNvPr id="5" name="Footer Placeholder 4"/>
          <p:cNvSpPr>
            <a:spLocks noGrp="1"/>
          </p:cNvSpPr>
          <p:nvPr>
            <p:ph type="ftr" sz="quarter" idx="11"/>
          </p:nvPr>
        </p:nvSpPr>
        <p:spPr>
          <a:xfrm>
            <a:off x="457200" y="6556248"/>
            <a:ext cx="3657600" cy="228600"/>
          </a:xfrm>
        </p:spPr>
        <p:txBody>
          <a:bodyPr/>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019DF51A-7453-4DD6-9530-96E2EC67E44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813FA8-468A-41C1-960E-20930652443C}" type="datetimeFigureOut">
              <a:rPr lang="en-US" smtClean="0"/>
              <a:pPr/>
              <a:t>8/10/2020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9813FA8-468A-41C1-960E-20930652443C}" type="datetimeFigureOut">
              <a:rPr lang="en-US" smtClean="0"/>
              <a:pPr/>
              <a:t>8/10/2020</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p>
            <a:fld id="{019DF51A-7453-4DD6-9530-96E2EC67E44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813FA8-468A-41C1-960E-20930652443C}" type="datetimeFigureOut">
              <a:rPr lang="en-US" smtClean="0"/>
              <a:pPr/>
              <a:t>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813FA8-468A-41C1-960E-20930652443C}" type="datetimeFigureOut">
              <a:rPr lang="en-US" smtClean="0"/>
              <a:pPr/>
              <a:t>8/10/2020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813FA8-468A-41C1-960E-20930652443C}" type="datetimeFigureOut">
              <a:rPr lang="en-US" smtClean="0"/>
              <a:pPr/>
              <a:t>8/10/2020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9813FA8-468A-41C1-960E-20930652443C}" type="datetimeFigureOut">
              <a:rPr lang="en-US" smtClean="0"/>
              <a:pPr/>
              <a:t>8/10/2020</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813FA8-468A-41C1-960E-20930652443C}" type="datetimeFigureOut">
              <a:rPr lang="en-US" smtClean="0"/>
              <a:pPr/>
              <a:t>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9DF51A-7453-4DD6-9530-96E2EC67E44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59813FA8-468A-41C1-960E-20930652443C}" type="datetimeFigureOut">
              <a:rPr lang="en-US" smtClean="0"/>
              <a:pPr/>
              <a:t>8/10/2020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9DF51A-7453-4DD6-9530-96E2EC67E440}"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9813FA8-468A-41C1-960E-20930652443C}" type="datetimeFigureOut">
              <a:rPr lang="en-US" smtClean="0"/>
              <a:pPr/>
              <a:t>8/10/2020</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019DF51A-7453-4DD6-9530-96E2EC67E44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Returning to Pool</a:t>
            </a:r>
            <a:endParaRPr lang="en-GB" dirty="0"/>
          </a:p>
        </p:txBody>
      </p:sp>
      <p:sp>
        <p:nvSpPr>
          <p:cNvPr id="3" name="Subtitle 2"/>
          <p:cNvSpPr>
            <a:spLocks noGrp="1"/>
          </p:cNvSpPr>
          <p:nvPr>
            <p:ph type="subTitle" idx="1"/>
          </p:nvPr>
        </p:nvSpPr>
        <p:spPr/>
        <p:txBody>
          <a:bodyPr/>
          <a:lstStyle/>
          <a:p>
            <a:pPr algn="ctr"/>
            <a:r>
              <a:rPr lang="en-GB" dirty="0" smtClean="0"/>
              <a:t>What to Expect</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Returning to the Pool</a:t>
            </a:r>
            <a:endParaRPr lang="en-GB" dirty="0"/>
          </a:p>
        </p:txBody>
      </p:sp>
      <p:sp>
        <p:nvSpPr>
          <p:cNvPr id="3" name="Text Placeholder 2"/>
          <p:cNvSpPr>
            <a:spLocks noGrp="1"/>
          </p:cNvSpPr>
          <p:nvPr>
            <p:ph type="body" idx="2"/>
          </p:nvPr>
        </p:nvSpPr>
        <p:spPr/>
        <p:txBody>
          <a:bodyPr/>
          <a:lstStyle/>
          <a:p>
            <a:pPr algn="ctr"/>
            <a:r>
              <a:rPr lang="en-GB" dirty="0" smtClean="0"/>
              <a:t>What to expect</a:t>
            </a:r>
            <a:endParaRPr lang="en-GB" dirty="0"/>
          </a:p>
        </p:txBody>
      </p:sp>
      <p:pic>
        <p:nvPicPr>
          <p:cNvPr id="5" name="2012 06 15 Celtic Dolphins Logo.jpg"/>
          <p:cNvPicPr>
            <a:picLocks noGrp="1"/>
          </p:cNvPicPr>
          <p:nvPr>
            <p:ph sz="half" idx="1"/>
          </p:nvPr>
        </p:nvPicPr>
        <p:blipFill>
          <a:blip r:embed="rId2" cstate="print">
            <a:alphaModFix/>
            <a:lum/>
          </a:blip>
          <a:srcRect/>
          <a:stretch>
            <a:fillRect/>
          </a:stretch>
        </p:blipFill>
        <p:spPr>
          <a:xfrm>
            <a:off x="2071670" y="3286124"/>
            <a:ext cx="3214710" cy="2357454"/>
          </a:xfrm>
          <a:prstGeom prst="rect">
            <a:avLst/>
          </a:prstGeom>
          <a:noFill/>
          <a:ln>
            <a:noFill/>
            <a:prstDash/>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Before you leave Home</a:t>
            </a:r>
            <a:endParaRPr lang="en-GB" dirty="0"/>
          </a:p>
        </p:txBody>
      </p:sp>
      <p:sp>
        <p:nvSpPr>
          <p:cNvPr id="3" name="Content Placeholder 2"/>
          <p:cNvSpPr>
            <a:spLocks noGrp="1"/>
          </p:cNvSpPr>
          <p:nvPr>
            <p:ph idx="1"/>
          </p:nvPr>
        </p:nvSpPr>
        <p:spPr/>
        <p:txBody>
          <a:bodyPr>
            <a:normAutofit fontScale="85000" lnSpcReduction="10000"/>
          </a:bodyPr>
          <a:lstStyle/>
          <a:p>
            <a:r>
              <a:rPr lang="en-GB" u="sng" dirty="0" smtClean="0"/>
              <a:t>Come </a:t>
            </a:r>
            <a:r>
              <a:rPr lang="en-GB" u="sng" dirty="0"/>
              <a:t>prepared </a:t>
            </a:r>
            <a:endParaRPr lang="en-GB" u="sng" dirty="0" smtClean="0"/>
          </a:p>
          <a:p>
            <a:r>
              <a:rPr lang="en-GB" u="sng" dirty="0" smtClean="0"/>
              <a:t>Pre-pool Done (National Squad)</a:t>
            </a:r>
            <a:endParaRPr lang="en-GB" dirty="0"/>
          </a:p>
          <a:p>
            <a:r>
              <a:rPr lang="en-GB" dirty="0"/>
              <a:t>Beach Ready Costume on. There will be no access to the changing rooms on entry.</a:t>
            </a:r>
          </a:p>
          <a:p>
            <a:r>
              <a:rPr lang="en-GB" dirty="0"/>
              <a:t>Ensure you have sufficient drink for the one-and-half hour session.  There will be no access to First Aid Room to replenish drinks bottles during the session.  </a:t>
            </a:r>
          </a:p>
          <a:p>
            <a:r>
              <a:rPr lang="en-GB" dirty="0"/>
              <a:t>Ensure you bring your goggles, hat, pull buoys, kickboard, snorkels etc since you will not be able to borrow any equipment from another person. Also, the club will not be able to lend any equipment held at the pool.</a:t>
            </a:r>
          </a:p>
          <a:p>
            <a:r>
              <a:rPr lang="en-GB" dirty="0"/>
              <a:t>Ensure all your equipment is clearly marked with your name.</a:t>
            </a:r>
          </a:p>
          <a:p>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you Arrive</a:t>
            </a:r>
            <a:endParaRPr lang="en-GB" dirty="0"/>
          </a:p>
        </p:txBody>
      </p:sp>
      <p:sp>
        <p:nvSpPr>
          <p:cNvPr id="3" name="Content Placeholder 2"/>
          <p:cNvSpPr>
            <a:spLocks noGrp="1"/>
          </p:cNvSpPr>
          <p:nvPr>
            <p:ph idx="1"/>
          </p:nvPr>
        </p:nvSpPr>
        <p:spPr/>
        <p:txBody>
          <a:bodyPr>
            <a:normAutofit fontScale="62500" lnSpcReduction="20000"/>
          </a:bodyPr>
          <a:lstStyle/>
          <a:p>
            <a:r>
              <a:rPr lang="en-GB" b="1" dirty="0"/>
              <a:t>Car Park</a:t>
            </a:r>
          </a:p>
          <a:p>
            <a:r>
              <a:rPr lang="en-GB" dirty="0"/>
              <a:t>There is no restrictions in the car park and all spaces are open but everyone is reminded to maintain the Social Distancing Regulations .</a:t>
            </a:r>
          </a:p>
          <a:p>
            <a:r>
              <a:rPr lang="en-GB" b="1" u="sng" dirty="0"/>
              <a:t>Entry to the pool</a:t>
            </a:r>
            <a:endParaRPr lang="en-GB" dirty="0"/>
          </a:p>
          <a:p>
            <a:pPr lvl="0"/>
            <a:r>
              <a:rPr lang="en-GB" dirty="0"/>
              <a:t>Only swimmers should enter the building. Parents or guardians should remain outside as there will be no access permitted to the Spectator Gallery. </a:t>
            </a:r>
          </a:p>
          <a:p>
            <a:pPr lvl="0"/>
            <a:r>
              <a:rPr lang="en-GB" dirty="0"/>
              <a:t>There is no requirement to scan in at reception. Swimmers should follow the corridor towards the spectator area then enter the pool at the gate. Remove shoes before going onto poolside. There will be 2m markers from the entry of the building to the poolside.</a:t>
            </a:r>
          </a:p>
          <a:p>
            <a:pPr lvl="0"/>
            <a:r>
              <a:rPr lang="en-GB" dirty="0"/>
              <a:t>At the gate there will be hand sanitizers. These MUST be used before signing in on the list at the table.</a:t>
            </a:r>
          </a:p>
          <a:p>
            <a:pPr lvl="0"/>
            <a:r>
              <a:rPr lang="en-GB" dirty="0"/>
              <a:t>One way system in operation on poolside (Plan attached).Swimmers will proceed along the spectator side of the pool towards the deep-end along which there will be 2m areas marked where each individual can leave their bag. Once your bag has been dropped off in the bag-area, proceed around the pool. (Plan attached). </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During the Session</a:t>
            </a:r>
            <a:endParaRPr lang="en-GB" dirty="0"/>
          </a:p>
        </p:txBody>
      </p:sp>
      <p:sp>
        <p:nvSpPr>
          <p:cNvPr id="3" name="Content Placeholder 2"/>
          <p:cNvSpPr>
            <a:spLocks noGrp="1"/>
          </p:cNvSpPr>
          <p:nvPr>
            <p:ph idx="1"/>
          </p:nvPr>
        </p:nvSpPr>
        <p:spPr/>
        <p:txBody>
          <a:bodyPr>
            <a:normAutofit fontScale="92500" lnSpcReduction="10000"/>
          </a:bodyPr>
          <a:lstStyle/>
          <a:p>
            <a:pPr lvl="0"/>
            <a:r>
              <a:rPr lang="en-GB" dirty="0"/>
              <a:t>You will swim in a double lane width with a maximum of eight swimmers; a total of three lanes in the pool. You will be required to swim 5m apart </a:t>
            </a:r>
            <a:r>
              <a:rPr lang="en-GB" u="sng" dirty="0"/>
              <a:t>at all times.</a:t>
            </a:r>
            <a:endParaRPr lang="en-GB" dirty="0"/>
          </a:p>
          <a:p>
            <a:pPr lvl="0"/>
            <a:r>
              <a:rPr lang="en-GB" dirty="0"/>
              <a:t>Gathering at the end of the pool is not permitted. How and where to position yourselves will be explained during the first session. </a:t>
            </a:r>
          </a:p>
          <a:p>
            <a:pPr lvl="0"/>
            <a:r>
              <a:rPr lang="en-GB" u="sng" dirty="0"/>
              <a:t>Touching another swimmer or overtaking will not be allowed </a:t>
            </a:r>
            <a:endParaRPr lang="en-GB" dirty="0"/>
          </a:p>
          <a:p>
            <a:pPr lvl="0"/>
            <a:r>
              <a:rPr lang="en-GB" dirty="0"/>
              <a:t>Sessions in the first six weeks will be drill based and building up aerobic conditioning. Very low heart rate swims. </a:t>
            </a:r>
          </a:p>
          <a:p>
            <a:pPr lvl="0"/>
            <a:r>
              <a:rPr lang="en-GB" dirty="0"/>
              <a:t>There will be no diving.</a:t>
            </a:r>
          </a:p>
          <a:p>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Leaving the Pool</a:t>
            </a:r>
            <a:endParaRPr lang="en-GB" dirty="0"/>
          </a:p>
        </p:txBody>
      </p:sp>
      <p:sp>
        <p:nvSpPr>
          <p:cNvPr id="3" name="Content Placeholder 2"/>
          <p:cNvSpPr>
            <a:spLocks noGrp="1"/>
          </p:cNvSpPr>
          <p:nvPr>
            <p:ph idx="1"/>
          </p:nvPr>
        </p:nvSpPr>
        <p:spPr/>
        <p:txBody>
          <a:bodyPr>
            <a:normAutofit fontScale="92500" lnSpcReduction="20000"/>
          </a:bodyPr>
          <a:lstStyle/>
          <a:p>
            <a:pPr lvl="0"/>
            <a:r>
              <a:rPr lang="en-GB" dirty="0"/>
              <a:t>One way system in operation (Plan attached) red arrows to be followed. One lane at a time will leave the pool </a:t>
            </a:r>
          </a:p>
          <a:p>
            <a:pPr lvl="0"/>
            <a:r>
              <a:rPr lang="en-GB" dirty="0"/>
              <a:t>Dry off in your 2m area (where your bag has already been placed) and proceed to the exit by going around the pool and exit through your respective changing rooms. There are no showers or changing facilities available.</a:t>
            </a:r>
          </a:p>
          <a:p>
            <a:pPr lvl="0"/>
            <a:r>
              <a:rPr lang="en-GB" dirty="0"/>
              <a:t>Parents will collect children outside the building but are respectfully reminded not to congregate and maintain social distancing.</a:t>
            </a:r>
          </a:p>
          <a:p>
            <a:pPr lvl="0"/>
            <a:r>
              <a:rPr lang="en-GB" dirty="0"/>
              <a:t>A club member or a member of Celtic Staff will be on the door to ensure that swimmers are safely collected.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Arriving Home</a:t>
            </a:r>
            <a:endParaRPr lang="en-GB" dirty="0"/>
          </a:p>
        </p:txBody>
      </p:sp>
      <p:sp>
        <p:nvSpPr>
          <p:cNvPr id="3" name="Content Placeholder 2"/>
          <p:cNvSpPr>
            <a:spLocks noGrp="1"/>
          </p:cNvSpPr>
          <p:nvPr>
            <p:ph idx="1"/>
          </p:nvPr>
        </p:nvSpPr>
        <p:spPr/>
        <p:txBody>
          <a:bodyPr/>
          <a:lstStyle/>
          <a:p>
            <a:pPr lvl="0"/>
            <a:r>
              <a:rPr lang="en-GB" dirty="0"/>
              <a:t>It is recommended that you wash your kickboard etc when you arrive home. </a:t>
            </a:r>
            <a:endParaRPr lang="en-GB" dirty="0" smtClean="0"/>
          </a:p>
          <a:p>
            <a:pPr lvl="0"/>
            <a:r>
              <a:rPr lang="en-GB" dirty="0" smtClean="0"/>
              <a:t>Post Pool Stretch</a:t>
            </a:r>
            <a:endParaRPr lang="en-GB" dirty="0"/>
          </a:p>
          <a:p>
            <a:pPr lvl="0"/>
            <a:r>
              <a:rPr lang="en-GB" dirty="0"/>
              <a:t>Prepare for the next session</a:t>
            </a:r>
          </a:p>
          <a:p>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19</TotalTime>
  <Words>552</Words>
  <Application>Microsoft Office PowerPoint</Application>
  <PresentationFormat>On-screen Show (4:3)</PresentationFormat>
  <Paragraphs>34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Trebuchet MS</vt:lpstr>
      <vt:lpstr>Wingdings</vt:lpstr>
      <vt:lpstr>Wingdings 2</vt:lpstr>
      <vt:lpstr>Opulent</vt:lpstr>
      <vt:lpstr>Returning to Pool</vt:lpstr>
      <vt:lpstr>Returning to the Pool</vt:lpstr>
      <vt:lpstr>Before you leave Home</vt:lpstr>
      <vt:lpstr>When you Arrive</vt:lpstr>
      <vt:lpstr>During the Session</vt:lpstr>
      <vt:lpstr>Leaving the Pool</vt:lpstr>
      <vt:lpstr>Arriving Home</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Returning to Pool</dc:title>
  <dc:creator>User</dc:creator>
  <cp:lastModifiedBy>Lisa Wells</cp:lastModifiedBy>
  <cp:revision>3</cp:revision>
  <dcterms:created xsi:type="dcterms:W3CDTF">2020-08-07T10:06:25Z</dcterms:created>
  <dcterms:modified xsi:type="dcterms:W3CDTF">2020-08-10T17:58:18Z</dcterms:modified>
</cp:coreProperties>
</file>