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2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AABA-F404-8B47-A57B-9C841E2D6657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20C1-AF54-464D-85FA-852550F9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7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AABA-F404-8B47-A57B-9C841E2D6657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20C1-AF54-464D-85FA-852550F9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AABA-F404-8B47-A57B-9C841E2D6657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20C1-AF54-464D-85FA-852550F9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1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AABA-F404-8B47-A57B-9C841E2D6657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20C1-AF54-464D-85FA-852550F9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AABA-F404-8B47-A57B-9C841E2D6657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20C1-AF54-464D-85FA-852550F9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0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AABA-F404-8B47-A57B-9C841E2D6657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20C1-AF54-464D-85FA-852550F9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2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AABA-F404-8B47-A57B-9C841E2D6657}" type="datetimeFigureOut">
              <a:rPr lang="en-US" smtClean="0"/>
              <a:t>7/11/12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20C1-AF54-464D-85FA-852550F9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0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AABA-F404-8B47-A57B-9C841E2D6657}" type="datetimeFigureOut">
              <a:rPr lang="en-US" smtClean="0"/>
              <a:t>7/11/12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20C1-AF54-464D-85FA-852550F9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9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AABA-F404-8B47-A57B-9C841E2D6657}" type="datetimeFigureOut">
              <a:rPr lang="en-US" smtClean="0"/>
              <a:t>7/11/12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20C1-AF54-464D-85FA-852550F9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5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AABA-F404-8B47-A57B-9C841E2D6657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20C1-AF54-464D-85FA-852550F9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2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AABA-F404-8B47-A57B-9C841E2D6657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20C1-AF54-464D-85FA-852550F9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4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EAABA-F404-8B47-A57B-9C841E2D6657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A20C1-AF54-464D-85FA-852550F93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6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75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3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7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08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47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23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00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0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0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3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8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8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8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6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0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74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Concordia Publishing House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Senior Editor</dc:creator>
  <cp:lastModifiedBy>Senior Editor</cp:lastModifiedBy>
  <cp:revision>1</cp:revision>
  <dcterms:created xsi:type="dcterms:W3CDTF">2012-07-11T19:30:06Z</dcterms:created>
  <dcterms:modified xsi:type="dcterms:W3CDTF">2012-07-11T19:32:16Z</dcterms:modified>
</cp:coreProperties>
</file>