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8"/>
  </p:notesMasterIdLst>
  <p:sldIdLst>
    <p:sldId id="256" r:id="rId2"/>
    <p:sldId id="262" r:id="rId3"/>
    <p:sldId id="289" r:id="rId4"/>
    <p:sldId id="263" r:id="rId5"/>
    <p:sldId id="277" r:id="rId6"/>
    <p:sldId id="271" r:id="rId7"/>
    <p:sldId id="283" r:id="rId8"/>
    <p:sldId id="264" r:id="rId9"/>
    <p:sldId id="278" r:id="rId10"/>
    <p:sldId id="293" r:id="rId11"/>
    <p:sldId id="295" r:id="rId12"/>
    <p:sldId id="284" r:id="rId13"/>
    <p:sldId id="267" r:id="rId14"/>
    <p:sldId id="266" r:id="rId15"/>
    <p:sldId id="268"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F82FC-91D8-0485-D8B5-16778241DD97}" name="Helen Bilyeu" initials="HB" userId="33f89c37d6769c1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B8"/>
    <a:srgbClr val="7030A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16737-DFE0-45F4-8840-16D4F99BB63C}" v="9" dt="2025-01-07T23:13:43.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2233" autoAdjust="0"/>
  </p:normalViewPr>
  <p:slideViewPr>
    <p:cSldViewPr>
      <p:cViewPr varScale="1">
        <p:scale>
          <a:sx n="96" d="100"/>
          <a:sy n="96" d="100"/>
        </p:scale>
        <p:origin x="216"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ilyeu" userId="33f89c37d6769c1f" providerId="LiveId" clId="{35FC1C67-D922-409B-8704-18FEACB4F226}"/>
    <pc:docChg chg="modSld sldOrd">
      <pc:chgData name="Helen Bilyeu" userId="33f89c37d6769c1f" providerId="LiveId" clId="{35FC1C67-D922-409B-8704-18FEACB4F226}" dt="2023-01-07T19:54:18.031" v="6"/>
      <pc:docMkLst>
        <pc:docMk/>
      </pc:docMkLst>
      <pc:sldChg chg="modSp mod ord">
        <pc:chgData name="Helen Bilyeu" userId="33f89c37d6769c1f" providerId="LiveId" clId="{35FC1C67-D922-409B-8704-18FEACB4F226}" dt="2023-01-07T19:54:18.031" v="6"/>
        <pc:sldMkLst>
          <pc:docMk/>
          <pc:sldMk cId="1707751548" sldId="267"/>
        </pc:sldMkLst>
      </pc:sldChg>
      <pc:sldChg chg="modSp mod">
        <pc:chgData name="Helen Bilyeu" userId="33f89c37d6769c1f" providerId="LiveId" clId="{35FC1C67-D922-409B-8704-18FEACB4F226}" dt="2023-01-05T23:23:54.954" v="0" actId="20577"/>
        <pc:sldMkLst>
          <pc:docMk/>
          <pc:sldMk cId="3001817254" sldId="284"/>
        </pc:sldMkLst>
      </pc:sldChg>
    </pc:docChg>
  </pc:docChgLst>
  <pc:docChgLst>
    <pc:chgData name="Helen Bilyeu" userId="33f89c37d6769c1f" providerId="LiveId" clId="{93669CE4-8EBF-40FD-8FD7-D8EE4D2EA531}"/>
    <pc:docChg chg="undo custSel addSld delSld modSld sldOrd">
      <pc:chgData name="Helen Bilyeu" userId="33f89c37d6769c1f" providerId="LiveId" clId="{93669CE4-8EBF-40FD-8FD7-D8EE4D2EA531}" dt="2023-12-16T18:28:09.470" v="6709" actId="20577"/>
      <pc:docMkLst>
        <pc:docMk/>
      </pc:docMkLst>
      <pc:sldChg chg="addSp delSp modSp mod setBg">
        <pc:chgData name="Helen Bilyeu" userId="33f89c37d6769c1f" providerId="LiveId" clId="{93669CE4-8EBF-40FD-8FD7-D8EE4D2EA531}" dt="2023-12-04T16:01:10.554" v="5457" actId="478"/>
        <pc:sldMkLst>
          <pc:docMk/>
          <pc:sldMk cId="1694510401" sldId="256"/>
        </pc:sldMkLst>
      </pc:sldChg>
      <pc:sldChg chg="modSp mod setBg">
        <pc:chgData name="Helen Bilyeu" userId="33f89c37d6769c1f" providerId="LiveId" clId="{93669CE4-8EBF-40FD-8FD7-D8EE4D2EA531}" dt="2023-12-08T01:19:27.232" v="6402" actId="20577"/>
        <pc:sldMkLst>
          <pc:docMk/>
          <pc:sldMk cId="3726023664" sldId="262"/>
        </pc:sldMkLst>
      </pc:sldChg>
      <pc:sldChg chg="modSp mod setBg">
        <pc:chgData name="Helen Bilyeu" userId="33f89c37d6769c1f" providerId="LiveId" clId="{93669CE4-8EBF-40FD-8FD7-D8EE4D2EA531}" dt="2023-12-04T20:19:56.621" v="5823" actId="20577"/>
        <pc:sldMkLst>
          <pc:docMk/>
          <pc:sldMk cId="4146847732" sldId="263"/>
        </pc:sldMkLst>
      </pc:sldChg>
      <pc:sldChg chg="modSp mod setBg">
        <pc:chgData name="Helen Bilyeu" userId="33f89c37d6769c1f" providerId="LiveId" clId="{93669CE4-8EBF-40FD-8FD7-D8EE4D2EA531}" dt="2023-12-16T18:21:06.906" v="6427" actId="20577"/>
        <pc:sldMkLst>
          <pc:docMk/>
          <pc:sldMk cId="891052082" sldId="264"/>
        </pc:sldMkLst>
      </pc:sldChg>
      <pc:sldChg chg="addSp delSp modSp mod setBg">
        <pc:chgData name="Helen Bilyeu" userId="33f89c37d6769c1f" providerId="LiveId" clId="{93669CE4-8EBF-40FD-8FD7-D8EE4D2EA531}" dt="2023-12-16T17:55:39.671" v="6426"/>
        <pc:sldMkLst>
          <pc:docMk/>
          <pc:sldMk cId="3420569933" sldId="266"/>
        </pc:sldMkLst>
      </pc:sldChg>
      <pc:sldChg chg="modSp mod setBg">
        <pc:chgData name="Helen Bilyeu" userId="33f89c37d6769c1f" providerId="LiveId" clId="{93669CE4-8EBF-40FD-8FD7-D8EE4D2EA531}" dt="2023-12-16T18:28:09.470" v="6709" actId="20577"/>
        <pc:sldMkLst>
          <pc:docMk/>
          <pc:sldMk cId="1707751548" sldId="267"/>
        </pc:sldMkLst>
      </pc:sldChg>
      <pc:sldChg chg="modSp mod setBg">
        <pc:chgData name="Helen Bilyeu" userId="33f89c37d6769c1f" providerId="LiveId" clId="{93669CE4-8EBF-40FD-8FD7-D8EE4D2EA531}" dt="2023-12-04T16:05:23.680" v="5768" actId="20577"/>
        <pc:sldMkLst>
          <pc:docMk/>
          <pc:sldMk cId="3417657118" sldId="268"/>
        </pc:sldMkLst>
      </pc:sldChg>
      <pc:sldChg chg="modSp mod setBg">
        <pc:chgData name="Helen Bilyeu" userId="33f89c37d6769c1f" providerId="LiveId" clId="{93669CE4-8EBF-40FD-8FD7-D8EE4D2EA531}" dt="2023-12-04T16:03:31.678" v="5570" actId="20577"/>
        <pc:sldMkLst>
          <pc:docMk/>
          <pc:sldMk cId="889693356" sldId="271"/>
        </pc:sldMkLst>
      </pc:sldChg>
      <pc:sldChg chg="modSp mod setBg">
        <pc:chgData name="Helen Bilyeu" userId="33f89c37d6769c1f" providerId="LiveId" clId="{93669CE4-8EBF-40FD-8FD7-D8EE4D2EA531}" dt="2023-12-04T16:05:36.201" v="5790" actId="20577"/>
        <pc:sldMkLst>
          <pc:docMk/>
          <pc:sldMk cId="1969071582" sldId="275"/>
        </pc:sldMkLst>
      </pc:sldChg>
      <pc:sldChg chg="modSp mod setBg">
        <pc:chgData name="Helen Bilyeu" userId="33f89c37d6769c1f" providerId="LiveId" clId="{93669CE4-8EBF-40FD-8FD7-D8EE4D2EA531}" dt="2023-12-05T16:17:49.293" v="6324" actId="20577"/>
        <pc:sldMkLst>
          <pc:docMk/>
          <pc:sldMk cId="2521299562" sldId="277"/>
        </pc:sldMkLst>
      </pc:sldChg>
      <pc:sldChg chg="modSp mod setBg addCm modCm">
        <pc:chgData name="Helen Bilyeu" userId="33f89c37d6769c1f" providerId="LiveId" clId="{93669CE4-8EBF-40FD-8FD7-D8EE4D2EA531}" dt="2023-12-16T18:24:15.930" v="6482" actId="108"/>
        <pc:sldMkLst>
          <pc:docMk/>
          <pc:sldMk cId="1307689475" sldId="278"/>
        </pc:sldMkLst>
        <pc:extLst>
          <p:ext xmlns:p="http://schemas.openxmlformats.org/presentationml/2006/main" uri="{D6D511B9-2390-475A-947B-AFAB55BFBCF1}">
            <pc226:cmChg xmlns:pc226="http://schemas.microsoft.com/office/powerpoint/2022/06/main/command" chg="add mod">
              <pc226:chgData name="Helen Bilyeu" userId="33f89c37d6769c1f" providerId="LiveId" clId="{93669CE4-8EBF-40FD-8FD7-D8EE4D2EA531}" dt="2023-12-03T18:18:19.145" v="5096"/>
              <pc2:cmMkLst xmlns:pc2="http://schemas.microsoft.com/office/powerpoint/2019/9/main/command">
                <pc:docMk/>
                <pc:sldMk cId="1307689475" sldId="278"/>
                <pc2:cmMk id="{87648C37-4095-4F8E-8224-0F9F32A3B567}"/>
              </pc2:cmMkLst>
            </pc226:cmChg>
          </p:ext>
        </pc:extLst>
      </pc:sldChg>
      <pc:sldChg chg="modSp mod setBg">
        <pc:chgData name="Helen Bilyeu" userId="33f89c37d6769c1f" providerId="LiveId" clId="{93669CE4-8EBF-40FD-8FD7-D8EE4D2EA531}" dt="2023-12-04T16:03:44.722" v="5592" actId="20577"/>
        <pc:sldMkLst>
          <pc:docMk/>
          <pc:sldMk cId="2521299562" sldId="283"/>
        </pc:sldMkLst>
      </pc:sldChg>
      <pc:sldChg chg="modSp mod setBg">
        <pc:chgData name="Helen Bilyeu" userId="33f89c37d6769c1f" providerId="LiveId" clId="{93669CE4-8EBF-40FD-8FD7-D8EE4D2EA531}" dt="2023-12-04T20:30:53.618" v="6035" actId="207"/>
        <pc:sldMkLst>
          <pc:docMk/>
          <pc:sldMk cId="3001817254" sldId="284"/>
        </pc:sldMkLst>
      </pc:sldChg>
      <pc:sldChg chg="modSp mod setBg addCm">
        <pc:chgData name="Helen Bilyeu" userId="33f89c37d6769c1f" providerId="LiveId" clId="{93669CE4-8EBF-40FD-8FD7-D8EE4D2EA531}" dt="2023-12-16T18:22:58.105" v="6453" actId="6549"/>
        <pc:sldMkLst>
          <pc:docMk/>
          <pc:sldMk cId="1618678320" sldId="286"/>
        </pc:sldMkLst>
        <pc:extLst>
          <p:ext xmlns:p="http://schemas.openxmlformats.org/presentationml/2006/main" uri="{D6D511B9-2390-475A-947B-AFAB55BFBCF1}">
            <pc226:cmChg xmlns:pc226="http://schemas.microsoft.com/office/powerpoint/2022/06/main/command" chg="add">
              <pc226:chgData name="Helen Bilyeu" userId="33f89c37d6769c1f" providerId="LiveId" clId="{93669CE4-8EBF-40FD-8FD7-D8EE4D2EA531}" dt="2023-12-03T18:20:52.249" v="5101"/>
              <pc2:cmMkLst xmlns:pc2="http://schemas.microsoft.com/office/powerpoint/2019/9/main/command">
                <pc:docMk/>
                <pc:sldMk cId="1618678320" sldId="286"/>
                <pc2:cmMk id="{91C284C6-8BD7-4694-BDA4-0970B603D1F1}"/>
              </pc2:cmMkLst>
            </pc226:cmChg>
          </p:ext>
        </pc:extLst>
      </pc:sldChg>
      <pc:sldChg chg="addSp delSp modSp mod setBg">
        <pc:chgData name="Helen Bilyeu" userId="33f89c37d6769c1f" providerId="LiveId" clId="{93669CE4-8EBF-40FD-8FD7-D8EE4D2EA531}" dt="2023-12-04T20:17:21.885" v="5797" actId="207"/>
        <pc:sldMkLst>
          <pc:docMk/>
          <pc:sldMk cId="3445873499" sldId="287"/>
        </pc:sldMkLst>
      </pc:sldChg>
      <pc:sldChg chg="new del">
        <pc:chgData name="Helen Bilyeu" userId="33f89c37d6769c1f" providerId="LiveId" clId="{93669CE4-8EBF-40FD-8FD7-D8EE4D2EA531}" dt="2023-12-01T19:12:31.962" v="3780" actId="680"/>
        <pc:sldMkLst>
          <pc:docMk/>
          <pc:sldMk cId="536870211" sldId="288"/>
        </pc:sldMkLst>
      </pc:sldChg>
      <pc:sldChg chg="del">
        <pc:chgData name="Helen Bilyeu" userId="33f89c37d6769c1f" providerId="LiveId" clId="{93669CE4-8EBF-40FD-8FD7-D8EE4D2EA531}" dt="2023-04-28T18:47:21.525" v="53" actId="47"/>
        <pc:sldMkLst>
          <pc:docMk/>
          <pc:sldMk cId="1053963023" sldId="288"/>
        </pc:sldMkLst>
      </pc:sldChg>
      <pc:sldChg chg="del">
        <pc:chgData name="Helen Bilyeu" userId="33f89c37d6769c1f" providerId="LiveId" clId="{93669CE4-8EBF-40FD-8FD7-D8EE4D2EA531}" dt="2023-12-01T19:13:38.068" v="3784" actId="47"/>
        <pc:sldMkLst>
          <pc:docMk/>
          <pc:sldMk cId="3395096112" sldId="288"/>
        </pc:sldMkLst>
      </pc:sldChg>
      <pc:sldChg chg="addSp delSp modSp add mod setBg">
        <pc:chgData name="Helen Bilyeu" userId="33f89c37d6769c1f" providerId="LiveId" clId="{93669CE4-8EBF-40FD-8FD7-D8EE4D2EA531}" dt="2023-12-04T16:02:47.841" v="5504" actId="20577"/>
        <pc:sldMkLst>
          <pc:docMk/>
          <pc:sldMk cId="1198773477" sldId="289"/>
        </pc:sldMkLst>
      </pc:sldChg>
      <pc:sldChg chg="new del">
        <pc:chgData name="Helen Bilyeu" userId="33f89c37d6769c1f" providerId="LiveId" clId="{93669CE4-8EBF-40FD-8FD7-D8EE4D2EA531}" dt="2023-12-01T19:13:22.774" v="3782" actId="47"/>
        <pc:sldMkLst>
          <pc:docMk/>
          <pc:sldMk cId="2012732433" sldId="289"/>
        </pc:sldMkLst>
      </pc:sldChg>
      <pc:sldChg chg="del">
        <pc:chgData name="Helen Bilyeu" userId="33f89c37d6769c1f" providerId="LiveId" clId="{93669CE4-8EBF-40FD-8FD7-D8EE4D2EA531}" dt="2023-04-28T18:47:25.261" v="54" actId="47"/>
        <pc:sldMkLst>
          <pc:docMk/>
          <pc:sldMk cId="4050887413" sldId="289"/>
        </pc:sldMkLst>
      </pc:sldChg>
      <pc:sldChg chg="modSp mod">
        <pc:chgData name="Helen Bilyeu" userId="33f89c37d6769c1f" providerId="LiveId" clId="{93669CE4-8EBF-40FD-8FD7-D8EE4D2EA531}" dt="2023-12-04T16:04:11.494" v="5636" actId="20577"/>
        <pc:sldMkLst>
          <pc:docMk/>
          <pc:sldMk cId="111700143" sldId="290"/>
        </pc:sldMkLst>
      </pc:sldChg>
      <pc:sldChg chg="del">
        <pc:chgData name="Helen Bilyeu" userId="33f89c37d6769c1f" providerId="LiveId" clId="{93669CE4-8EBF-40FD-8FD7-D8EE4D2EA531}" dt="2023-04-28T18:47:27.850" v="55" actId="47"/>
        <pc:sldMkLst>
          <pc:docMk/>
          <pc:sldMk cId="2923256885" sldId="290"/>
        </pc:sldMkLst>
      </pc:sldChg>
      <pc:sldChg chg="del">
        <pc:chgData name="Helen Bilyeu" userId="33f89c37d6769c1f" providerId="LiveId" clId="{93669CE4-8EBF-40FD-8FD7-D8EE4D2EA531}" dt="2023-04-28T18:47:30.679" v="56" actId="47"/>
        <pc:sldMkLst>
          <pc:docMk/>
          <pc:sldMk cId="1667562700" sldId="291"/>
        </pc:sldMkLst>
      </pc:sldChg>
      <pc:sldChg chg="modSp mod">
        <pc:chgData name="Helen Bilyeu" userId="33f89c37d6769c1f" providerId="LiveId" clId="{93669CE4-8EBF-40FD-8FD7-D8EE4D2EA531}" dt="2023-12-16T18:26:09.840" v="6566" actId="20577"/>
        <pc:sldMkLst>
          <pc:docMk/>
          <pc:sldMk cId="2431091939" sldId="291"/>
        </pc:sldMkLst>
      </pc:sldChg>
      <pc:sldChg chg="addSp delSp add del mod setBg">
        <pc:chgData name="Helen Bilyeu" userId="33f89c37d6769c1f" providerId="LiveId" clId="{93669CE4-8EBF-40FD-8FD7-D8EE4D2EA531}" dt="2023-12-01T19:41:34.770" v="4065" actId="47"/>
        <pc:sldMkLst>
          <pc:docMk/>
          <pc:sldMk cId="3250765022" sldId="291"/>
        </pc:sldMkLst>
      </pc:sldChg>
      <pc:sldChg chg="new del">
        <pc:chgData name="Helen Bilyeu" userId="33f89c37d6769c1f" providerId="LiveId" clId="{93669CE4-8EBF-40FD-8FD7-D8EE4D2EA531}" dt="2023-12-04T21:23:54.219" v="6168" actId="47"/>
        <pc:sldMkLst>
          <pc:docMk/>
          <pc:sldMk cId="3667734032" sldId="291"/>
        </pc:sldMkLst>
      </pc:sldChg>
      <pc:sldChg chg="del">
        <pc:chgData name="Helen Bilyeu" userId="33f89c37d6769c1f" providerId="LiveId" clId="{93669CE4-8EBF-40FD-8FD7-D8EE4D2EA531}" dt="2023-04-28T18:47:17.954" v="52" actId="47"/>
        <pc:sldMkLst>
          <pc:docMk/>
          <pc:sldMk cId="3169165658" sldId="292"/>
        </pc:sldMkLst>
      </pc:sldChg>
      <pc:sldChg chg="addSp delSp modSp mod ord delCm">
        <pc:chgData name="Helen Bilyeu" userId="33f89c37d6769c1f" providerId="LiveId" clId="{93669CE4-8EBF-40FD-8FD7-D8EE4D2EA531}" dt="2023-12-07T21:59:38.211" v="6401" actId="113"/>
        <pc:sldMkLst>
          <pc:docMk/>
          <pc:sldMk cId="3703171445" sldId="292"/>
        </pc:sldMkLst>
        <pc:extLst>
          <p:ext xmlns:p="http://schemas.openxmlformats.org/presentationml/2006/main" uri="{D6D511B9-2390-475A-947B-AFAB55BFBCF1}">
            <pc226:cmChg xmlns:pc226="http://schemas.microsoft.com/office/powerpoint/2022/06/main/command" chg="del">
              <pc226:chgData name="Helen Bilyeu" userId="33f89c37d6769c1f" providerId="LiveId" clId="{93669CE4-8EBF-40FD-8FD7-D8EE4D2EA531}" dt="2023-12-07T21:59:01.097" v="6398"/>
              <pc2:cmMkLst xmlns:pc2="http://schemas.microsoft.com/office/powerpoint/2019/9/main/command">
                <pc:docMk/>
                <pc:sldMk cId="3703171445" sldId="292"/>
                <pc2:cmMk id="{1A181A26-FCCA-4FD4-A97D-90075D009576}"/>
              </pc2:cmMkLst>
            </pc226:cmChg>
          </p:ext>
        </pc:extLst>
      </pc:sldChg>
      <pc:sldChg chg="add del setBg">
        <pc:chgData name="Helen Bilyeu" userId="33f89c37d6769c1f" providerId="LiveId" clId="{93669CE4-8EBF-40FD-8FD7-D8EE4D2EA531}" dt="2023-12-07T21:55:14.182" v="6371"/>
        <pc:sldMkLst>
          <pc:docMk/>
          <pc:sldMk cId="667670237" sldId="293"/>
        </pc:sldMkLst>
      </pc:sldChg>
      <pc:sldChg chg="del">
        <pc:chgData name="Helen Bilyeu" userId="33f89c37d6769c1f" providerId="LiveId" clId="{93669CE4-8EBF-40FD-8FD7-D8EE4D2EA531}" dt="2023-04-28T18:47:32.899" v="57" actId="47"/>
        <pc:sldMkLst>
          <pc:docMk/>
          <pc:sldMk cId="818852735" sldId="293"/>
        </pc:sldMkLst>
      </pc:sldChg>
    </pc:docChg>
  </pc:docChgLst>
  <pc:docChgLst>
    <pc:chgData name="Helen Bilyeu" userId="33f89c37d6769c1f" providerId="LiveId" clId="{AC216737-DFE0-45F4-8840-16D4F99BB63C}"/>
    <pc:docChg chg="custSel delSld modSld">
      <pc:chgData name="Helen Bilyeu" userId="33f89c37d6769c1f" providerId="LiveId" clId="{AC216737-DFE0-45F4-8840-16D4F99BB63C}" dt="2025-01-10T21:39:18.640" v="44" actId="20577"/>
      <pc:docMkLst>
        <pc:docMk/>
      </pc:docMkLst>
      <pc:sldChg chg="modSp mod">
        <pc:chgData name="Helen Bilyeu" userId="33f89c37d6769c1f" providerId="LiveId" clId="{AC216737-DFE0-45F4-8840-16D4F99BB63C}" dt="2025-01-09T15:58:15.228" v="35" actId="6549"/>
        <pc:sldMkLst>
          <pc:docMk/>
          <pc:sldMk cId="4146847732" sldId="263"/>
        </pc:sldMkLst>
        <pc:spChg chg="mod">
          <ac:chgData name="Helen Bilyeu" userId="33f89c37d6769c1f" providerId="LiveId" clId="{AC216737-DFE0-45F4-8840-16D4F99BB63C}" dt="2025-01-09T15:58:15.228" v="35" actId="6549"/>
          <ac:spMkLst>
            <pc:docMk/>
            <pc:sldMk cId="4146847732" sldId="263"/>
            <ac:spMk id="5" creationId="{00000000-0000-0000-0000-000000000000}"/>
          </ac:spMkLst>
        </pc:spChg>
      </pc:sldChg>
      <pc:sldChg chg="modSp mod">
        <pc:chgData name="Helen Bilyeu" userId="33f89c37d6769c1f" providerId="LiveId" clId="{AC216737-DFE0-45F4-8840-16D4F99BB63C}" dt="2025-01-09T15:59:31.272" v="38" actId="13926"/>
        <pc:sldMkLst>
          <pc:docMk/>
          <pc:sldMk cId="891052082" sldId="264"/>
        </pc:sldMkLst>
        <pc:spChg chg="mod">
          <ac:chgData name="Helen Bilyeu" userId="33f89c37d6769c1f" providerId="LiveId" clId="{AC216737-DFE0-45F4-8840-16D4F99BB63C}" dt="2025-01-09T15:59:31.272" v="38" actId="13926"/>
          <ac:spMkLst>
            <pc:docMk/>
            <pc:sldMk cId="891052082" sldId="264"/>
            <ac:spMk id="5" creationId="{00000000-0000-0000-0000-000000000000}"/>
          </ac:spMkLst>
        </pc:spChg>
      </pc:sldChg>
      <pc:sldChg chg="addSp delSp modSp mod">
        <pc:chgData name="Helen Bilyeu" userId="33f89c37d6769c1f" providerId="LiveId" clId="{AC216737-DFE0-45F4-8840-16D4F99BB63C}" dt="2025-01-07T23:13:48.538" v="18" actId="1076"/>
        <pc:sldMkLst>
          <pc:docMk/>
          <pc:sldMk cId="3420569933" sldId="266"/>
        </pc:sldMkLst>
        <pc:graphicFrameChg chg="add mod">
          <ac:chgData name="Helen Bilyeu" userId="33f89c37d6769c1f" providerId="LiveId" clId="{AC216737-DFE0-45F4-8840-16D4F99BB63C}" dt="2025-01-07T23:13:48.538" v="18" actId="1076"/>
          <ac:graphicFrameMkLst>
            <pc:docMk/>
            <pc:sldMk cId="3420569933" sldId="266"/>
            <ac:graphicFrameMk id="6" creationId="{376FEB30-EA1C-D99D-0CE2-68DF7C02C358}"/>
          </ac:graphicFrameMkLst>
        </pc:graphicFrameChg>
      </pc:sldChg>
      <pc:sldChg chg="modSp mod">
        <pc:chgData name="Helen Bilyeu" userId="33f89c37d6769c1f" providerId="LiveId" clId="{AC216737-DFE0-45F4-8840-16D4F99BB63C}" dt="2025-01-09T15:54:22.655" v="32" actId="20577"/>
        <pc:sldMkLst>
          <pc:docMk/>
          <pc:sldMk cId="3417657118" sldId="268"/>
        </pc:sldMkLst>
        <pc:spChg chg="mod">
          <ac:chgData name="Helen Bilyeu" userId="33f89c37d6769c1f" providerId="LiveId" clId="{AC216737-DFE0-45F4-8840-16D4F99BB63C}" dt="2025-01-09T15:54:22.655" v="32" actId="20577"/>
          <ac:spMkLst>
            <pc:docMk/>
            <pc:sldMk cId="3417657118" sldId="268"/>
            <ac:spMk id="5" creationId="{00000000-0000-0000-0000-000000000000}"/>
          </ac:spMkLst>
        </pc:spChg>
      </pc:sldChg>
      <pc:sldChg chg="modSp mod">
        <pc:chgData name="Helen Bilyeu" userId="33f89c37d6769c1f" providerId="LiveId" clId="{AC216737-DFE0-45F4-8840-16D4F99BB63C}" dt="2025-01-07T23:14:31.527" v="20" actId="114"/>
        <pc:sldMkLst>
          <pc:docMk/>
          <pc:sldMk cId="1969071582" sldId="275"/>
        </pc:sldMkLst>
        <pc:spChg chg="mod">
          <ac:chgData name="Helen Bilyeu" userId="33f89c37d6769c1f" providerId="LiveId" clId="{AC216737-DFE0-45F4-8840-16D4F99BB63C}" dt="2025-01-07T23:14:31.527" v="20" actId="114"/>
          <ac:spMkLst>
            <pc:docMk/>
            <pc:sldMk cId="1969071582" sldId="275"/>
            <ac:spMk id="5" creationId="{00000000-0000-0000-0000-000000000000}"/>
          </ac:spMkLst>
        </pc:spChg>
      </pc:sldChg>
      <pc:sldChg chg="modSp mod">
        <pc:chgData name="Helen Bilyeu" userId="33f89c37d6769c1f" providerId="LiveId" clId="{AC216737-DFE0-45F4-8840-16D4F99BB63C}" dt="2025-01-10T21:39:18.640" v="44" actId="20577"/>
        <pc:sldMkLst>
          <pc:docMk/>
          <pc:sldMk cId="1307689475" sldId="278"/>
        </pc:sldMkLst>
        <pc:spChg chg="mod">
          <ac:chgData name="Helen Bilyeu" userId="33f89c37d6769c1f" providerId="LiveId" clId="{AC216737-DFE0-45F4-8840-16D4F99BB63C}" dt="2025-01-10T21:39:18.640" v="44" actId="20577"/>
          <ac:spMkLst>
            <pc:docMk/>
            <pc:sldMk cId="1307689475" sldId="278"/>
            <ac:spMk id="5" creationId="{00000000-0000-0000-0000-000000000000}"/>
          </ac:spMkLst>
        </pc:spChg>
      </pc:sldChg>
      <pc:sldChg chg="modSp mod">
        <pc:chgData name="Helen Bilyeu" userId="33f89c37d6769c1f" providerId="LiveId" clId="{AC216737-DFE0-45F4-8840-16D4F99BB63C}" dt="2025-01-07T23:15:08.451" v="24" actId="207"/>
        <pc:sldMkLst>
          <pc:docMk/>
          <pc:sldMk cId="3001817254" sldId="284"/>
        </pc:sldMkLst>
        <pc:spChg chg="mod">
          <ac:chgData name="Helen Bilyeu" userId="33f89c37d6769c1f" providerId="LiveId" clId="{AC216737-DFE0-45F4-8840-16D4F99BB63C}" dt="2025-01-07T23:15:08.451" v="24" actId="207"/>
          <ac:spMkLst>
            <pc:docMk/>
            <pc:sldMk cId="3001817254" sldId="284"/>
            <ac:spMk id="5" creationId="{00000000-0000-0000-0000-000000000000}"/>
          </ac:spMkLst>
        </pc:spChg>
      </pc:sldChg>
      <pc:sldChg chg="modSp del mod">
        <pc:chgData name="Helen Bilyeu" userId="33f89c37d6769c1f" providerId="LiveId" clId="{AC216737-DFE0-45F4-8840-16D4F99BB63C}" dt="2025-01-07T23:20:08.093" v="26" actId="47"/>
        <pc:sldMkLst>
          <pc:docMk/>
          <pc:sldMk cId="3445873499" sldId="287"/>
        </pc:sldMkLst>
      </pc:sldChg>
      <pc:sldChg chg="modSp mod">
        <pc:chgData name="Helen Bilyeu" userId="33f89c37d6769c1f" providerId="LiveId" clId="{AC216737-DFE0-45F4-8840-16D4F99BB63C}" dt="2025-01-07T23:20:28.217" v="27" actId="20577"/>
        <pc:sldMkLst>
          <pc:docMk/>
          <pc:sldMk cId="1198773477" sldId="289"/>
        </pc:sldMkLst>
        <pc:spChg chg="mod">
          <ac:chgData name="Helen Bilyeu" userId="33f89c37d6769c1f" providerId="LiveId" clId="{AC216737-DFE0-45F4-8840-16D4F99BB63C}" dt="2025-01-07T23:20:28.217" v="27" actId="20577"/>
          <ac:spMkLst>
            <pc:docMk/>
            <pc:sldMk cId="1198773477" sldId="289"/>
            <ac:spMk id="4" creationId="{A959ABB2-F785-BF5F-9531-6896C5445AD4}"/>
          </ac:spMkLst>
        </pc:spChg>
      </pc:sldChg>
      <pc:sldChg chg="del">
        <pc:chgData name="Helen Bilyeu" userId="33f89c37d6769c1f" providerId="LiveId" clId="{AC216737-DFE0-45F4-8840-16D4F99BB63C}" dt="2025-01-07T23:20:08.093" v="26" actId="47"/>
        <pc:sldMkLst>
          <pc:docMk/>
          <pc:sldMk cId="1445964883" sldId="294"/>
        </pc:sldMkLst>
      </pc:sldChg>
    </pc:docChg>
  </pc:docChgLst>
  <pc:docChgLst>
    <pc:chgData name="Helen Bilyeu" userId="33f89c37d6769c1f" providerId="LiveId" clId="{907AAA63-2E3E-4F2B-A2B0-13FF455DE560}"/>
    <pc:docChg chg="undo custSel addSld delSld modSld">
      <pc:chgData name="Helen Bilyeu" userId="33f89c37d6769c1f" providerId="LiveId" clId="{907AAA63-2E3E-4F2B-A2B0-13FF455DE560}" dt="2024-12-02T21:15:49.693" v="6020" actId="20577"/>
      <pc:docMkLst>
        <pc:docMk/>
      </pc:docMkLst>
      <pc:sldChg chg="modSp mod">
        <pc:chgData name="Helen Bilyeu" userId="33f89c37d6769c1f" providerId="LiveId" clId="{907AAA63-2E3E-4F2B-A2B0-13FF455DE560}" dt="2024-12-02T21:15:49.693" v="6020" actId="20577"/>
        <pc:sldMkLst>
          <pc:docMk/>
          <pc:sldMk cId="1694510401" sldId="256"/>
        </pc:sldMkLst>
        <pc:spChg chg="mod">
          <ac:chgData name="Helen Bilyeu" userId="33f89c37d6769c1f" providerId="LiveId" clId="{907AAA63-2E3E-4F2B-A2B0-13FF455DE560}" dt="2024-12-02T21:15:49.693" v="6020" actId="20577"/>
          <ac:spMkLst>
            <pc:docMk/>
            <pc:sldMk cId="1694510401" sldId="256"/>
            <ac:spMk id="5" creationId="{00000000-0000-0000-0000-000000000000}"/>
          </ac:spMkLst>
        </pc:spChg>
        <pc:spChg chg="mod">
          <ac:chgData name="Helen Bilyeu" userId="33f89c37d6769c1f" providerId="LiveId" clId="{907AAA63-2E3E-4F2B-A2B0-13FF455DE560}" dt="2024-11-08T01:54:23.498" v="2896" actId="20577"/>
          <ac:spMkLst>
            <pc:docMk/>
            <pc:sldMk cId="1694510401" sldId="256"/>
            <ac:spMk id="6" creationId="{00000000-0000-0000-0000-000000000000}"/>
          </ac:spMkLst>
        </pc:spChg>
      </pc:sldChg>
      <pc:sldChg chg="modSp mod">
        <pc:chgData name="Helen Bilyeu" userId="33f89c37d6769c1f" providerId="LiveId" clId="{907AAA63-2E3E-4F2B-A2B0-13FF455DE560}" dt="2024-11-08T01:54:29.824" v="2897" actId="20577"/>
        <pc:sldMkLst>
          <pc:docMk/>
          <pc:sldMk cId="3726023664" sldId="262"/>
        </pc:sldMkLst>
        <pc:spChg chg="mod">
          <ac:chgData name="Helen Bilyeu" userId="33f89c37d6769c1f" providerId="LiveId" clId="{907AAA63-2E3E-4F2B-A2B0-13FF455DE560}" dt="2024-11-08T01:54:29.824" v="2897" actId="20577"/>
          <ac:spMkLst>
            <pc:docMk/>
            <pc:sldMk cId="3726023664" sldId="262"/>
            <ac:spMk id="9" creationId="{204F3230-981C-46E4-849F-DF743B44D591}"/>
          </ac:spMkLst>
        </pc:spChg>
      </pc:sldChg>
      <pc:sldChg chg="modSp mod">
        <pc:chgData name="Helen Bilyeu" userId="33f89c37d6769c1f" providerId="LiveId" clId="{907AAA63-2E3E-4F2B-A2B0-13FF455DE560}" dt="2024-12-02T16:11:31.110" v="5482" actId="20577"/>
        <pc:sldMkLst>
          <pc:docMk/>
          <pc:sldMk cId="4146847732" sldId="263"/>
        </pc:sldMkLst>
        <pc:spChg chg="mod">
          <ac:chgData name="Helen Bilyeu" userId="33f89c37d6769c1f" providerId="LiveId" clId="{907AAA63-2E3E-4F2B-A2B0-13FF455DE560}" dt="2024-12-02T16:11:31.110" v="5482" actId="20577"/>
          <ac:spMkLst>
            <pc:docMk/>
            <pc:sldMk cId="4146847732" sldId="263"/>
            <ac:spMk id="5" creationId="{00000000-0000-0000-0000-000000000000}"/>
          </ac:spMkLst>
        </pc:spChg>
        <pc:spChg chg="mod">
          <ac:chgData name="Helen Bilyeu" userId="33f89c37d6769c1f" providerId="LiveId" clId="{907AAA63-2E3E-4F2B-A2B0-13FF455DE560}" dt="2024-11-08T01:57:44.337" v="2912" actId="20577"/>
          <ac:spMkLst>
            <pc:docMk/>
            <pc:sldMk cId="4146847732" sldId="263"/>
            <ac:spMk id="8" creationId="{9B9AA668-9F57-4E5E-A6A1-E45E28104F61}"/>
          </ac:spMkLst>
        </pc:spChg>
      </pc:sldChg>
      <pc:sldChg chg="modSp mod">
        <pc:chgData name="Helen Bilyeu" userId="33f89c37d6769c1f" providerId="LiveId" clId="{907AAA63-2E3E-4F2B-A2B0-13FF455DE560}" dt="2024-12-02T16:39:33.891" v="5803" actId="33524"/>
        <pc:sldMkLst>
          <pc:docMk/>
          <pc:sldMk cId="891052082" sldId="264"/>
        </pc:sldMkLst>
        <pc:spChg chg="mod">
          <ac:chgData name="Helen Bilyeu" userId="33f89c37d6769c1f" providerId="LiveId" clId="{907AAA63-2E3E-4F2B-A2B0-13FF455DE560}" dt="2024-12-02T16:39:33.891" v="5803" actId="33524"/>
          <ac:spMkLst>
            <pc:docMk/>
            <pc:sldMk cId="891052082" sldId="264"/>
            <ac:spMk id="5" creationId="{00000000-0000-0000-0000-000000000000}"/>
          </ac:spMkLst>
        </pc:spChg>
        <pc:spChg chg="mod">
          <ac:chgData name="Helen Bilyeu" userId="33f89c37d6769c1f" providerId="LiveId" clId="{907AAA63-2E3E-4F2B-A2B0-13FF455DE560}" dt="2024-11-08T01:55:00.502" v="2902" actId="20577"/>
          <ac:spMkLst>
            <pc:docMk/>
            <pc:sldMk cId="891052082" sldId="264"/>
            <ac:spMk id="9" creationId="{8BF8ED43-BCEB-41DF-9A8D-E36113DC4C18}"/>
          </ac:spMkLst>
        </pc:spChg>
      </pc:sldChg>
      <pc:sldChg chg="addSp delSp modSp mod">
        <pc:chgData name="Helen Bilyeu" userId="33f89c37d6769c1f" providerId="LiveId" clId="{907AAA63-2E3E-4F2B-A2B0-13FF455DE560}" dt="2024-12-02T21:09:15.090" v="5990" actId="1076"/>
        <pc:sldMkLst>
          <pc:docMk/>
          <pc:sldMk cId="3420569933" sldId="266"/>
        </pc:sldMkLst>
        <pc:spChg chg="mod">
          <ac:chgData name="Helen Bilyeu" userId="33f89c37d6769c1f" providerId="LiveId" clId="{907AAA63-2E3E-4F2B-A2B0-13FF455DE560}" dt="2024-11-08T01:57:14.475" v="2909" actId="20577"/>
          <ac:spMkLst>
            <pc:docMk/>
            <pc:sldMk cId="3420569933" sldId="266"/>
            <ac:spMk id="11" creationId="{60D00505-5E99-4B6B-92FB-378C7AE37D3F}"/>
          </ac:spMkLst>
        </pc:spChg>
      </pc:sldChg>
      <pc:sldChg chg="modSp mod">
        <pc:chgData name="Helen Bilyeu" userId="33f89c37d6769c1f" providerId="LiveId" clId="{907AAA63-2E3E-4F2B-A2B0-13FF455DE560}" dt="2024-11-20T20:40:10.075" v="5314" actId="113"/>
        <pc:sldMkLst>
          <pc:docMk/>
          <pc:sldMk cId="1707751548" sldId="267"/>
        </pc:sldMkLst>
        <pc:spChg chg="mod">
          <ac:chgData name="Helen Bilyeu" userId="33f89c37d6769c1f" providerId="LiveId" clId="{907AAA63-2E3E-4F2B-A2B0-13FF455DE560}" dt="2024-11-08T01:55:24.762" v="2907" actId="20577"/>
          <ac:spMkLst>
            <pc:docMk/>
            <pc:sldMk cId="1707751548" sldId="267"/>
            <ac:spMk id="4" creationId="{74904B2D-D7FB-4470-90C1-67032E20B49D}"/>
          </ac:spMkLst>
        </pc:spChg>
        <pc:spChg chg="mod">
          <ac:chgData name="Helen Bilyeu" userId="33f89c37d6769c1f" providerId="LiveId" clId="{907AAA63-2E3E-4F2B-A2B0-13FF455DE560}" dt="2024-11-20T20:40:10.075" v="5314" actId="113"/>
          <ac:spMkLst>
            <pc:docMk/>
            <pc:sldMk cId="1707751548" sldId="267"/>
            <ac:spMk id="5" creationId="{00000000-0000-0000-0000-000000000000}"/>
          </ac:spMkLst>
        </pc:spChg>
      </pc:sldChg>
      <pc:sldChg chg="modSp mod">
        <pc:chgData name="Helen Bilyeu" userId="33f89c37d6769c1f" providerId="LiveId" clId="{907AAA63-2E3E-4F2B-A2B0-13FF455DE560}" dt="2024-11-20T20:40:30.932" v="5316" actId="113"/>
        <pc:sldMkLst>
          <pc:docMk/>
          <pc:sldMk cId="3417657118" sldId="268"/>
        </pc:sldMkLst>
        <pc:spChg chg="mod">
          <ac:chgData name="Helen Bilyeu" userId="33f89c37d6769c1f" providerId="LiveId" clId="{907AAA63-2E3E-4F2B-A2B0-13FF455DE560}" dt="2024-11-20T20:40:30.932" v="5316" actId="113"/>
          <ac:spMkLst>
            <pc:docMk/>
            <pc:sldMk cId="3417657118" sldId="268"/>
            <ac:spMk id="5" creationId="{00000000-0000-0000-0000-000000000000}"/>
          </ac:spMkLst>
        </pc:spChg>
        <pc:spChg chg="mod">
          <ac:chgData name="Helen Bilyeu" userId="33f89c37d6769c1f" providerId="LiveId" clId="{907AAA63-2E3E-4F2B-A2B0-13FF455DE560}" dt="2024-11-08T01:57:19.828" v="2910" actId="20577"/>
          <ac:spMkLst>
            <pc:docMk/>
            <pc:sldMk cId="3417657118" sldId="268"/>
            <ac:spMk id="8" creationId="{9B2C669A-84D2-4443-BB52-18092E5DB88D}"/>
          </ac:spMkLst>
        </pc:spChg>
      </pc:sldChg>
      <pc:sldChg chg="modSp mod">
        <pc:chgData name="Helen Bilyeu" userId="33f89c37d6769c1f" providerId="LiveId" clId="{907AAA63-2E3E-4F2B-A2B0-13FF455DE560}" dt="2024-11-08T01:54:48.831" v="2900" actId="20577"/>
        <pc:sldMkLst>
          <pc:docMk/>
          <pc:sldMk cId="889693356" sldId="271"/>
        </pc:sldMkLst>
        <pc:spChg chg="mod">
          <ac:chgData name="Helen Bilyeu" userId="33f89c37d6769c1f" providerId="LiveId" clId="{907AAA63-2E3E-4F2B-A2B0-13FF455DE560}" dt="2024-11-08T01:54:48.831" v="2900" actId="20577"/>
          <ac:spMkLst>
            <pc:docMk/>
            <pc:sldMk cId="889693356" sldId="271"/>
            <ac:spMk id="6" creationId="{44D719C0-4C41-44C3-8516-37E0C8D05284}"/>
          </ac:spMkLst>
        </pc:spChg>
      </pc:sldChg>
      <pc:sldChg chg="modSp mod">
        <pc:chgData name="Helen Bilyeu" userId="33f89c37d6769c1f" providerId="LiveId" clId="{907AAA63-2E3E-4F2B-A2B0-13FF455DE560}" dt="2024-11-20T20:40:54.416" v="5317" actId="6549"/>
        <pc:sldMkLst>
          <pc:docMk/>
          <pc:sldMk cId="1969071582" sldId="275"/>
        </pc:sldMkLst>
        <pc:spChg chg="mod">
          <ac:chgData name="Helen Bilyeu" userId="33f89c37d6769c1f" providerId="LiveId" clId="{907AAA63-2E3E-4F2B-A2B0-13FF455DE560}" dt="2024-11-20T20:40:54.416" v="5317" actId="6549"/>
          <ac:spMkLst>
            <pc:docMk/>
            <pc:sldMk cId="1969071582" sldId="275"/>
            <ac:spMk id="5" creationId="{00000000-0000-0000-0000-000000000000}"/>
          </ac:spMkLst>
        </pc:spChg>
        <pc:spChg chg="mod">
          <ac:chgData name="Helen Bilyeu" userId="33f89c37d6769c1f" providerId="LiveId" clId="{907AAA63-2E3E-4F2B-A2B0-13FF455DE560}" dt="2024-11-08T01:57:25.147" v="2911" actId="20577"/>
          <ac:spMkLst>
            <pc:docMk/>
            <pc:sldMk cId="1969071582" sldId="275"/>
            <ac:spMk id="8" creationId="{EB6E6A34-7F05-48D3-B933-96F68478859B}"/>
          </ac:spMkLst>
        </pc:spChg>
      </pc:sldChg>
      <pc:sldChg chg="modSp mod">
        <pc:chgData name="Helen Bilyeu" userId="33f89c37d6769c1f" providerId="LiveId" clId="{907AAA63-2E3E-4F2B-A2B0-13FF455DE560}" dt="2024-12-02T16:05:45.538" v="5457" actId="207"/>
        <pc:sldMkLst>
          <pc:docMk/>
          <pc:sldMk cId="2521299562" sldId="277"/>
        </pc:sldMkLst>
        <pc:spChg chg="mod">
          <ac:chgData name="Helen Bilyeu" userId="33f89c37d6769c1f" providerId="LiveId" clId="{907AAA63-2E3E-4F2B-A2B0-13FF455DE560}" dt="2024-12-02T16:05:45.538" v="5457" actId="207"/>
          <ac:spMkLst>
            <pc:docMk/>
            <pc:sldMk cId="2521299562" sldId="277"/>
            <ac:spMk id="5" creationId="{00000000-0000-0000-0000-000000000000}"/>
          </ac:spMkLst>
        </pc:spChg>
        <pc:spChg chg="mod">
          <ac:chgData name="Helen Bilyeu" userId="33f89c37d6769c1f" providerId="LiveId" clId="{907AAA63-2E3E-4F2B-A2B0-13FF455DE560}" dt="2024-11-08T01:54:43.220" v="2899" actId="20577"/>
          <ac:spMkLst>
            <pc:docMk/>
            <pc:sldMk cId="2521299562" sldId="277"/>
            <ac:spMk id="8" creationId="{0D3228C0-52E0-4652-A5DA-13091922EC4B}"/>
          </ac:spMkLst>
        </pc:spChg>
      </pc:sldChg>
      <pc:sldChg chg="modSp mod">
        <pc:chgData name="Helen Bilyeu" userId="33f89c37d6769c1f" providerId="LiveId" clId="{907AAA63-2E3E-4F2B-A2B0-13FF455DE560}" dt="2024-12-02T16:37:12.532" v="5797" actId="207"/>
        <pc:sldMkLst>
          <pc:docMk/>
          <pc:sldMk cId="1307689475" sldId="278"/>
        </pc:sldMkLst>
        <pc:spChg chg="mod">
          <ac:chgData name="Helen Bilyeu" userId="33f89c37d6769c1f" providerId="LiveId" clId="{907AAA63-2E3E-4F2B-A2B0-13FF455DE560}" dt="2024-12-02T16:37:12.532" v="5797" actId="207"/>
          <ac:spMkLst>
            <pc:docMk/>
            <pc:sldMk cId="1307689475" sldId="278"/>
            <ac:spMk id="5" creationId="{00000000-0000-0000-0000-000000000000}"/>
          </ac:spMkLst>
        </pc:spChg>
        <pc:spChg chg="mod">
          <ac:chgData name="Helen Bilyeu" userId="33f89c37d6769c1f" providerId="LiveId" clId="{907AAA63-2E3E-4F2B-A2B0-13FF455DE560}" dt="2024-11-08T01:55:05.356" v="2903" actId="20577"/>
          <ac:spMkLst>
            <pc:docMk/>
            <pc:sldMk cId="1307689475" sldId="278"/>
            <ac:spMk id="8" creationId="{447DDC52-6F4F-4773-8325-D2A245049227}"/>
          </ac:spMkLst>
        </pc:spChg>
      </pc:sldChg>
      <pc:sldChg chg="modSp mod">
        <pc:chgData name="Helen Bilyeu" userId="33f89c37d6769c1f" providerId="LiveId" clId="{907AAA63-2E3E-4F2B-A2B0-13FF455DE560}" dt="2024-11-08T01:54:53.783" v="2901" actId="20577"/>
        <pc:sldMkLst>
          <pc:docMk/>
          <pc:sldMk cId="2521299562" sldId="283"/>
        </pc:sldMkLst>
        <pc:spChg chg="mod">
          <ac:chgData name="Helen Bilyeu" userId="33f89c37d6769c1f" providerId="LiveId" clId="{907AAA63-2E3E-4F2B-A2B0-13FF455DE560}" dt="2024-11-08T01:54:53.783" v="2901" actId="20577"/>
          <ac:spMkLst>
            <pc:docMk/>
            <pc:sldMk cId="2521299562" sldId="283"/>
            <ac:spMk id="8" creationId="{283B3E00-1BDB-48F3-B1C3-F34BD5E908F3}"/>
          </ac:spMkLst>
        </pc:spChg>
      </pc:sldChg>
      <pc:sldChg chg="modSp mod">
        <pc:chgData name="Helen Bilyeu" userId="33f89c37d6769c1f" providerId="LiveId" clId="{907AAA63-2E3E-4F2B-A2B0-13FF455DE560}" dt="2024-12-02T16:48:53.196" v="5987" actId="207"/>
        <pc:sldMkLst>
          <pc:docMk/>
          <pc:sldMk cId="3001817254" sldId="284"/>
        </pc:sldMkLst>
        <pc:spChg chg="mod">
          <ac:chgData name="Helen Bilyeu" userId="33f89c37d6769c1f" providerId="LiveId" clId="{907AAA63-2E3E-4F2B-A2B0-13FF455DE560}" dt="2024-12-02T16:48:53.196" v="5987" actId="207"/>
          <ac:spMkLst>
            <pc:docMk/>
            <pc:sldMk cId="3001817254" sldId="284"/>
            <ac:spMk id="5" creationId="{00000000-0000-0000-0000-000000000000}"/>
          </ac:spMkLst>
        </pc:spChg>
        <pc:spChg chg="mod">
          <ac:chgData name="Helen Bilyeu" userId="33f89c37d6769c1f" providerId="LiveId" clId="{907AAA63-2E3E-4F2B-A2B0-13FF455DE560}" dt="2024-11-08T01:55:20.509" v="2906" actId="20577"/>
          <ac:spMkLst>
            <pc:docMk/>
            <pc:sldMk cId="3001817254" sldId="284"/>
            <ac:spMk id="8" creationId="{B9412687-FFE4-4573-A44F-A6E3763AEE1E}"/>
          </ac:spMkLst>
        </pc:spChg>
      </pc:sldChg>
      <pc:sldChg chg="modSp del mod">
        <pc:chgData name="Helen Bilyeu" userId="33f89c37d6769c1f" providerId="LiveId" clId="{907AAA63-2E3E-4F2B-A2B0-13FF455DE560}" dt="2024-08-09T20:23:16.156" v="708" actId="47"/>
        <pc:sldMkLst>
          <pc:docMk/>
          <pc:sldMk cId="1618678320" sldId="286"/>
        </pc:sldMkLst>
      </pc:sldChg>
      <pc:sldChg chg="modSp mod">
        <pc:chgData name="Helen Bilyeu" userId="33f89c37d6769c1f" providerId="LiveId" clId="{907AAA63-2E3E-4F2B-A2B0-13FF455DE560}" dt="2024-11-20T19:46:15.220" v="4189" actId="21"/>
        <pc:sldMkLst>
          <pc:docMk/>
          <pc:sldMk cId="3445873499" sldId="287"/>
        </pc:sldMkLst>
      </pc:sldChg>
      <pc:sldChg chg="modSp mod">
        <pc:chgData name="Helen Bilyeu" userId="33f89c37d6769c1f" providerId="LiveId" clId="{907AAA63-2E3E-4F2B-A2B0-13FF455DE560}" dt="2024-11-20T20:16:13.609" v="4752"/>
        <pc:sldMkLst>
          <pc:docMk/>
          <pc:sldMk cId="1198773477" sldId="289"/>
        </pc:sldMkLst>
        <pc:spChg chg="mod">
          <ac:chgData name="Helen Bilyeu" userId="33f89c37d6769c1f" providerId="LiveId" clId="{907AAA63-2E3E-4F2B-A2B0-13FF455DE560}" dt="2024-11-20T20:16:13.609" v="4752"/>
          <ac:spMkLst>
            <pc:docMk/>
            <pc:sldMk cId="1198773477" sldId="289"/>
            <ac:spMk id="4" creationId="{A959ABB2-F785-BF5F-9531-6896C5445AD4}"/>
          </ac:spMkLst>
        </pc:spChg>
        <pc:spChg chg="mod">
          <ac:chgData name="Helen Bilyeu" userId="33f89c37d6769c1f" providerId="LiveId" clId="{907AAA63-2E3E-4F2B-A2B0-13FF455DE560}" dt="2024-11-08T01:54:35.425" v="2898" actId="20577"/>
          <ac:spMkLst>
            <pc:docMk/>
            <pc:sldMk cId="1198773477" sldId="289"/>
            <ac:spMk id="9" creationId="{204F3230-981C-46E4-849F-DF743B44D591}"/>
          </ac:spMkLst>
        </pc:spChg>
      </pc:sldChg>
      <pc:sldChg chg="modSp del mod">
        <pc:chgData name="Helen Bilyeu" userId="33f89c37d6769c1f" providerId="LiveId" clId="{907AAA63-2E3E-4F2B-A2B0-13FF455DE560}" dt="2024-08-09T20:20:40.269" v="564" actId="47"/>
        <pc:sldMkLst>
          <pc:docMk/>
          <pc:sldMk cId="111700143" sldId="290"/>
        </pc:sldMkLst>
      </pc:sldChg>
      <pc:sldChg chg="modSp del mod">
        <pc:chgData name="Helen Bilyeu" userId="33f89c37d6769c1f" providerId="LiveId" clId="{907AAA63-2E3E-4F2B-A2B0-13FF455DE560}" dt="2024-12-02T16:33:39.232" v="5685" actId="47"/>
        <pc:sldMkLst>
          <pc:docMk/>
          <pc:sldMk cId="2431091939" sldId="291"/>
        </pc:sldMkLst>
      </pc:sldChg>
      <pc:sldChg chg="modSp del mod">
        <pc:chgData name="Helen Bilyeu" userId="33f89c37d6769c1f" providerId="LiveId" clId="{907AAA63-2E3E-4F2B-A2B0-13FF455DE560}" dt="2024-08-09T20:41:36.940" v="1878" actId="47"/>
        <pc:sldMkLst>
          <pc:docMk/>
          <pc:sldMk cId="454725168" sldId="292"/>
        </pc:sldMkLst>
      </pc:sldChg>
      <pc:sldChg chg="add del setBg">
        <pc:chgData name="Helen Bilyeu" userId="33f89c37d6769c1f" providerId="LiveId" clId="{907AAA63-2E3E-4F2B-A2B0-13FF455DE560}" dt="2024-08-09T20:40:25.018" v="1875" actId="47"/>
        <pc:sldMkLst>
          <pc:docMk/>
          <pc:sldMk cId="2584333216" sldId="292"/>
        </pc:sldMkLst>
      </pc:sldChg>
      <pc:sldChg chg="del">
        <pc:chgData name="Helen Bilyeu" userId="33f89c37d6769c1f" providerId="LiveId" clId="{907AAA63-2E3E-4F2B-A2B0-13FF455DE560}" dt="2024-01-08T15:38:45.491" v="20" actId="2696"/>
        <pc:sldMkLst>
          <pc:docMk/>
          <pc:sldMk cId="3703171445" sldId="292"/>
        </pc:sldMkLst>
      </pc:sldChg>
      <pc:sldChg chg="modSp add mod">
        <pc:chgData name="Helen Bilyeu" userId="33f89c37d6769c1f" providerId="LiveId" clId="{907AAA63-2E3E-4F2B-A2B0-13FF455DE560}" dt="2024-12-02T16:40:22.191" v="5807" actId="6549"/>
        <pc:sldMkLst>
          <pc:docMk/>
          <pc:sldMk cId="3023864606" sldId="293"/>
        </pc:sldMkLst>
        <pc:spChg chg="mod">
          <ac:chgData name="Helen Bilyeu" userId="33f89c37d6769c1f" providerId="LiveId" clId="{907AAA63-2E3E-4F2B-A2B0-13FF455DE560}" dt="2024-12-02T16:40:22.191" v="5807" actId="6549"/>
          <ac:spMkLst>
            <pc:docMk/>
            <pc:sldMk cId="3023864606" sldId="293"/>
            <ac:spMk id="5" creationId="{00000000-0000-0000-0000-000000000000}"/>
          </ac:spMkLst>
        </pc:spChg>
        <pc:spChg chg="mod">
          <ac:chgData name="Helen Bilyeu" userId="33f89c37d6769c1f" providerId="LiveId" clId="{907AAA63-2E3E-4F2B-A2B0-13FF455DE560}" dt="2024-11-08T01:55:16.066" v="2905" actId="20577"/>
          <ac:spMkLst>
            <pc:docMk/>
            <pc:sldMk cId="3023864606" sldId="293"/>
            <ac:spMk id="8" creationId="{CC214944-08C2-4729-B725-92D06490D949}"/>
          </ac:spMkLst>
        </pc:spChg>
      </pc:sldChg>
      <pc:sldChg chg="add del setBg">
        <pc:chgData name="Helen Bilyeu" userId="33f89c37d6769c1f" providerId="LiveId" clId="{907AAA63-2E3E-4F2B-A2B0-13FF455DE560}" dt="2024-08-09T20:40:22.788" v="1874" actId="47"/>
        <pc:sldMkLst>
          <pc:docMk/>
          <pc:sldMk cId="3772989568" sldId="293"/>
        </pc:sldMkLst>
      </pc:sldChg>
      <pc:sldChg chg="add del setBg">
        <pc:chgData name="Helen Bilyeu" userId="33f89c37d6769c1f" providerId="LiveId" clId="{907AAA63-2E3E-4F2B-A2B0-13FF455DE560}" dt="2024-11-20T19:46:05.940" v="4187" actId="47"/>
        <pc:sldMkLst>
          <pc:docMk/>
          <pc:sldMk cId="946751387" sldId="294"/>
        </pc:sldMkLst>
      </pc:sldChg>
      <pc:sldChg chg="addSp modSp add mod">
        <pc:chgData name="Helen Bilyeu" userId="33f89c37d6769c1f" providerId="LiveId" clId="{907AAA63-2E3E-4F2B-A2B0-13FF455DE560}" dt="2024-12-02T16:03:16.963" v="5416" actId="14100"/>
        <pc:sldMkLst>
          <pc:docMk/>
          <pc:sldMk cId="1445964883" sldId="294"/>
        </pc:sldMkLst>
      </pc:sldChg>
      <pc:sldChg chg="add del setBg">
        <pc:chgData name="Helen Bilyeu" userId="33f89c37d6769c1f" providerId="LiveId" clId="{907AAA63-2E3E-4F2B-A2B0-13FF455DE560}" dt="2024-11-20T19:46:04.200" v="4186" actId="47"/>
        <pc:sldMkLst>
          <pc:docMk/>
          <pc:sldMk cId="1244428778" sldId="295"/>
        </pc:sldMkLst>
      </pc:sldChg>
      <pc:sldChg chg="add del setBg">
        <pc:chgData name="Helen Bilyeu" userId="33f89c37d6769c1f" providerId="LiveId" clId="{907AAA63-2E3E-4F2B-A2B0-13FF455DE560}" dt="2024-12-02T16:40:12.348" v="5805" actId="47"/>
        <pc:sldMkLst>
          <pc:docMk/>
          <pc:sldMk cId="2197509171" sldId="295"/>
        </pc:sldMkLst>
      </pc:sldChg>
      <pc:sldChg chg="addSp modSp add mod">
        <pc:chgData name="Helen Bilyeu" userId="33f89c37d6769c1f" providerId="LiveId" clId="{907AAA63-2E3E-4F2B-A2B0-13FF455DE560}" dt="2024-12-02T16:42:26.224" v="5885" actId="1076"/>
        <pc:sldMkLst>
          <pc:docMk/>
          <pc:sldMk cId="3664167665" sldId="295"/>
        </pc:sldMkLst>
        <pc:spChg chg="add mod">
          <ac:chgData name="Helen Bilyeu" userId="33f89c37d6769c1f" providerId="LiveId" clId="{907AAA63-2E3E-4F2B-A2B0-13FF455DE560}" dt="2024-12-02T16:42:26.224" v="5885" actId="1076"/>
          <ac:spMkLst>
            <pc:docMk/>
            <pc:sldMk cId="3664167665" sldId="295"/>
            <ac:spMk id="3" creationId="{101B2AD8-60D7-E1A1-BEDE-E0C747B8E83C}"/>
          </ac:spMkLst>
        </pc:spChg>
        <pc:spChg chg="mod">
          <ac:chgData name="Helen Bilyeu" userId="33f89c37d6769c1f" providerId="LiveId" clId="{907AAA63-2E3E-4F2B-A2B0-13FF455DE560}" dt="2024-12-02T16:40:52.908" v="5815" actId="6549"/>
          <ac:spMkLst>
            <pc:docMk/>
            <pc:sldMk cId="3664167665" sldId="295"/>
            <ac:spMk id="5" creationId="{2A061B98-BF3B-7258-3FC1-FA9DB5CC0510}"/>
          </ac:spMkLst>
        </pc:spChg>
      </pc:sldChg>
      <pc:sldChg chg="add del">
        <pc:chgData name="Helen Bilyeu" userId="33f89c37d6769c1f" providerId="LiveId" clId="{907AAA63-2E3E-4F2B-A2B0-13FF455DE560}" dt="2024-11-20T19:46:02.428" v="4185" actId="47"/>
        <pc:sldMkLst>
          <pc:docMk/>
          <pc:sldMk cId="3259183466" sldId="2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33f89c37d6769c1f/Documents/SOUTHWYCK_CAI/Annual%20meetings/2025_Annual%20Meeting/SW%20budget%202025%20_HB%20p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pattFill prst="pct75">
                <a:fgClr>
                  <a:srgbClr val="7030A0"/>
                </a:fgClr>
                <a:bgClr>
                  <a:schemeClr val="bg1"/>
                </a:bgClr>
              </a:pattFill>
              <a:ln w="19050">
                <a:solidFill>
                  <a:schemeClr val="lt1"/>
                </a:solidFill>
              </a:ln>
              <a:effectLst/>
            </c:spPr>
            <c:extLst>
              <c:ext xmlns:c16="http://schemas.microsoft.com/office/drawing/2014/chart" uri="{C3380CC4-5D6E-409C-BE32-E72D297353CC}">
                <c16:uniqueId val="{00000001-5BF3-4E58-94EE-5A3ECEE49A99}"/>
              </c:ext>
            </c:extLst>
          </c:dPt>
          <c:dPt>
            <c:idx val="1"/>
            <c:bubble3D val="0"/>
            <c:spPr>
              <a:pattFill prst="ltHorz">
                <a:fgClr>
                  <a:srgbClr val="7030A0"/>
                </a:fgClr>
                <a:bgClr>
                  <a:schemeClr val="bg1"/>
                </a:bgClr>
              </a:pattFill>
              <a:ln w="19050">
                <a:solidFill>
                  <a:schemeClr val="lt1"/>
                </a:solidFill>
              </a:ln>
              <a:effectLst/>
            </c:spPr>
            <c:extLst>
              <c:ext xmlns:c16="http://schemas.microsoft.com/office/drawing/2014/chart" uri="{C3380CC4-5D6E-409C-BE32-E72D297353CC}">
                <c16:uniqueId val="{00000003-5BF3-4E58-94EE-5A3ECEE49A99}"/>
              </c:ext>
            </c:extLst>
          </c:dPt>
          <c:dPt>
            <c:idx val="2"/>
            <c:bubble3D val="0"/>
            <c:spPr>
              <a:pattFill prst="pct60">
                <a:fgClr>
                  <a:srgbClr val="7030A0"/>
                </a:fgClr>
                <a:bgClr>
                  <a:schemeClr val="bg1"/>
                </a:bgClr>
              </a:pattFill>
              <a:ln w="19050">
                <a:solidFill>
                  <a:schemeClr val="lt1"/>
                </a:solidFill>
              </a:ln>
              <a:effectLst/>
            </c:spPr>
            <c:extLst>
              <c:ext xmlns:c16="http://schemas.microsoft.com/office/drawing/2014/chart" uri="{C3380CC4-5D6E-409C-BE32-E72D297353CC}">
                <c16:uniqueId val="{00000005-5BF3-4E58-94EE-5A3ECEE49A99}"/>
              </c:ext>
            </c:extLst>
          </c:dPt>
          <c:dPt>
            <c:idx val="3"/>
            <c:bubble3D val="0"/>
            <c:spPr>
              <a:pattFill prst="lgGrid">
                <a:fgClr>
                  <a:srgbClr val="7030A0"/>
                </a:fgClr>
                <a:bgClr>
                  <a:schemeClr val="bg1"/>
                </a:bgClr>
              </a:pattFill>
              <a:ln w="19050">
                <a:solidFill>
                  <a:srgbClr val="7030A0"/>
                </a:solidFill>
              </a:ln>
              <a:effectLst/>
            </c:spPr>
            <c:extLst>
              <c:ext xmlns:c16="http://schemas.microsoft.com/office/drawing/2014/chart" uri="{C3380CC4-5D6E-409C-BE32-E72D297353CC}">
                <c16:uniqueId val="{00000007-5BF3-4E58-94EE-5A3ECEE49A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BF3-4E58-94EE-5A3ECEE49A99}"/>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5BF3-4E58-94EE-5A3ECEE49A9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BF3-4E58-94EE-5A3ECEE49A99}"/>
              </c:ext>
            </c:extLst>
          </c:dPt>
          <c:dPt>
            <c:idx val="7"/>
            <c:bubble3D val="0"/>
            <c:spPr>
              <a:pattFill prst="smCheck">
                <a:fgClr>
                  <a:srgbClr val="00B050"/>
                </a:fgClr>
                <a:bgClr>
                  <a:schemeClr val="bg1"/>
                </a:bgClr>
              </a:pattFill>
              <a:ln w="19050">
                <a:solidFill>
                  <a:schemeClr val="lt1"/>
                </a:solidFill>
              </a:ln>
              <a:effectLst/>
            </c:spPr>
            <c:extLst>
              <c:ext xmlns:c16="http://schemas.microsoft.com/office/drawing/2014/chart" uri="{C3380CC4-5D6E-409C-BE32-E72D297353CC}">
                <c16:uniqueId val="{0000000F-5BF3-4E58-94EE-5A3ECEE49A99}"/>
              </c:ext>
            </c:extLst>
          </c:dPt>
          <c:dPt>
            <c:idx val="8"/>
            <c:bubble3D val="0"/>
            <c:spPr>
              <a:pattFill prst="lgGrid">
                <a:fgClr>
                  <a:srgbClr val="00B050"/>
                </a:fgClr>
                <a:bgClr>
                  <a:schemeClr val="bg1"/>
                </a:bgClr>
              </a:pattFill>
              <a:ln w="19050">
                <a:solidFill>
                  <a:schemeClr val="lt1"/>
                </a:solidFill>
              </a:ln>
              <a:effectLst/>
            </c:spPr>
            <c:extLst>
              <c:ext xmlns:c16="http://schemas.microsoft.com/office/drawing/2014/chart" uri="{C3380CC4-5D6E-409C-BE32-E72D297353CC}">
                <c16:uniqueId val="{00000011-5BF3-4E58-94EE-5A3ECEE49A99}"/>
              </c:ext>
            </c:extLst>
          </c:dPt>
          <c:dPt>
            <c:idx val="9"/>
            <c:bubble3D val="0"/>
            <c:spPr>
              <a:pattFill prst="lgCheck">
                <a:fgClr>
                  <a:srgbClr val="00B050"/>
                </a:fgClr>
                <a:bgClr>
                  <a:schemeClr val="bg1"/>
                </a:bgClr>
              </a:pattFill>
              <a:ln w="19050">
                <a:solidFill>
                  <a:schemeClr val="lt1"/>
                </a:solidFill>
              </a:ln>
              <a:effectLst/>
            </c:spPr>
            <c:extLst>
              <c:ext xmlns:c16="http://schemas.microsoft.com/office/drawing/2014/chart" uri="{C3380CC4-5D6E-409C-BE32-E72D297353CC}">
                <c16:uniqueId val="{00000013-5BF3-4E58-94EE-5A3ECEE49A99}"/>
              </c:ext>
            </c:extLst>
          </c:dPt>
          <c:dPt>
            <c:idx val="10"/>
            <c:bubble3D val="0"/>
            <c:spPr>
              <a:pattFill prst="wdUpDiag">
                <a:fgClr>
                  <a:srgbClr val="00B050"/>
                </a:fgClr>
                <a:bgClr>
                  <a:schemeClr val="bg1"/>
                </a:bgClr>
              </a:pattFill>
              <a:ln w="19050">
                <a:solidFill>
                  <a:schemeClr val="lt1"/>
                </a:solidFill>
              </a:ln>
              <a:effectLst/>
            </c:spPr>
            <c:extLst>
              <c:ext xmlns:c16="http://schemas.microsoft.com/office/drawing/2014/chart" uri="{C3380CC4-5D6E-409C-BE32-E72D297353CC}">
                <c16:uniqueId val="{00000015-5BF3-4E58-94EE-5A3ECEE49A99}"/>
              </c:ext>
            </c:extLst>
          </c:dPt>
          <c:dPt>
            <c:idx val="11"/>
            <c:bubble3D val="0"/>
            <c:spPr>
              <a:pattFill prst="smGrid">
                <a:fgClr>
                  <a:srgbClr val="00B050"/>
                </a:fgClr>
                <a:bgClr>
                  <a:schemeClr val="bg1"/>
                </a:bgClr>
              </a:pattFill>
              <a:ln w="19050">
                <a:solidFill>
                  <a:schemeClr val="lt1"/>
                </a:solidFill>
              </a:ln>
              <a:effectLst/>
            </c:spPr>
            <c:extLst>
              <c:ext xmlns:c16="http://schemas.microsoft.com/office/drawing/2014/chart" uri="{C3380CC4-5D6E-409C-BE32-E72D297353CC}">
                <c16:uniqueId val="{00000017-5BF3-4E58-94EE-5A3ECEE49A99}"/>
              </c:ext>
            </c:extLst>
          </c:dPt>
          <c:dPt>
            <c:idx val="12"/>
            <c:bubble3D val="0"/>
            <c:spPr>
              <a:pattFill prst="zigZag">
                <a:fgClr>
                  <a:srgbClr val="00B050"/>
                </a:fgClr>
                <a:bgClr>
                  <a:schemeClr val="bg1"/>
                </a:bgClr>
              </a:pattFill>
              <a:ln w="19050">
                <a:solidFill>
                  <a:schemeClr val="lt1"/>
                </a:solidFill>
              </a:ln>
              <a:effectLst/>
            </c:spPr>
            <c:extLst>
              <c:ext xmlns:c16="http://schemas.microsoft.com/office/drawing/2014/chart" uri="{C3380CC4-5D6E-409C-BE32-E72D297353CC}">
                <c16:uniqueId val="{00000019-5BF3-4E58-94EE-5A3ECEE49A99}"/>
              </c:ext>
            </c:extLst>
          </c:dPt>
          <c:dPt>
            <c:idx val="13"/>
            <c:bubble3D val="0"/>
            <c:spPr>
              <a:pattFill prst="pct20">
                <a:fgClr>
                  <a:srgbClr val="00B050"/>
                </a:fgClr>
                <a:bgClr>
                  <a:schemeClr val="bg1"/>
                </a:bgClr>
              </a:pattFill>
              <a:ln w="19050">
                <a:solidFill>
                  <a:schemeClr val="lt1"/>
                </a:solidFill>
              </a:ln>
              <a:effectLst/>
            </c:spPr>
            <c:extLst>
              <c:ext xmlns:c16="http://schemas.microsoft.com/office/drawing/2014/chart" uri="{C3380CC4-5D6E-409C-BE32-E72D297353CC}">
                <c16:uniqueId val="{0000001B-5BF3-4E58-94EE-5A3ECEE49A9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BF3-4E58-94EE-5A3ECEE49A99}"/>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BF3-4E58-94EE-5A3ECEE49A99}"/>
              </c:ext>
            </c:extLst>
          </c:dPt>
          <c:dPt>
            <c:idx val="16"/>
            <c:bubble3D val="0"/>
            <c:spPr>
              <a:solidFill>
                <a:srgbClr val="FFFF00"/>
              </a:solidFill>
              <a:ln w="19050">
                <a:solidFill>
                  <a:schemeClr val="lt1"/>
                </a:solidFill>
              </a:ln>
              <a:effectLst/>
            </c:spPr>
            <c:extLst>
              <c:ext xmlns:c16="http://schemas.microsoft.com/office/drawing/2014/chart" uri="{C3380CC4-5D6E-409C-BE32-E72D297353CC}">
                <c16:uniqueId val="{00000021-5BF3-4E58-94EE-5A3ECEE49A99}"/>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BF3-4E58-94EE-5A3ECEE49A99}"/>
              </c:ext>
            </c:extLst>
          </c:dPt>
          <c:dPt>
            <c:idx val="18"/>
            <c:bubble3D val="0"/>
            <c:spPr>
              <a:solidFill>
                <a:srgbClr val="0070C0"/>
              </a:solidFill>
              <a:ln w="19050">
                <a:solidFill>
                  <a:schemeClr val="lt1"/>
                </a:solidFill>
              </a:ln>
              <a:effectLst/>
            </c:spPr>
            <c:extLst>
              <c:ext xmlns:c16="http://schemas.microsoft.com/office/drawing/2014/chart" uri="{C3380CC4-5D6E-409C-BE32-E72D297353CC}">
                <c16:uniqueId val="{00000025-5BF3-4E58-94EE-5A3ECEE49A99}"/>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BF3-4E58-94EE-5A3ECEE49A99}"/>
              </c:ext>
            </c:extLst>
          </c:dPt>
          <c:dPt>
            <c:idx val="20"/>
            <c:bubble3D val="0"/>
            <c:spPr>
              <a:solidFill>
                <a:srgbClr val="FF0000"/>
              </a:solidFill>
              <a:ln w="19050">
                <a:solidFill>
                  <a:schemeClr val="lt1"/>
                </a:solidFill>
              </a:ln>
              <a:effectLst/>
            </c:spPr>
            <c:extLst>
              <c:ext xmlns:c16="http://schemas.microsoft.com/office/drawing/2014/chart" uri="{C3380CC4-5D6E-409C-BE32-E72D297353CC}">
                <c16:uniqueId val="{00000029-5BF3-4E58-94EE-5A3ECEE49A99}"/>
              </c:ext>
            </c:extLst>
          </c:dPt>
          <c:dLbls>
            <c:dLbl>
              <c:idx val="0"/>
              <c:layout>
                <c:manualLayout>
                  <c:x val="-5.8100737311809626E-2"/>
                  <c:y val="-2.00795884200799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F3-4E58-94EE-5A3ECEE49A99}"/>
                </c:ext>
              </c:extLst>
            </c:dLbl>
            <c:dLbl>
              <c:idx val="2"/>
              <c:layout>
                <c:manualLayout>
                  <c:x val="8.1155213288793882E-2"/>
                  <c:y val="-2.65669004983632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F3-4E58-94EE-5A3ECEE49A99}"/>
                </c:ext>
              </c:extLst>
            </c:dLbl>
            <c:dLbl>
              <c:idx val="3"/>
              <c:layout>
                <c:manualLayout>
                  <c:x val="-8.3572199931004915E-3"/>
                  <c:y val="-1.78251010698675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BF3-4E58-94EE-5A3ECEE49A99}"/>
                </c:ext>
              </c:extLst>
            </c:dLbl>
            <c:dLbl>
              <c:idx val="4"/>
              <c:layout>
                <c:manualLayout>
                  <c:x val="4.9556300487727571E-2"/>
                  <c:y val="-7.03668036214100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BF3-4E58-94EE-5A3ECEE49A99}"/>
                </c:ext>
              </c:extLst>
            </c:dLbl>
            <c:dLbl>
              <c:idx val="5"/>
              <c:layout>
                <c:manualLayout>
                  <c:x val="3.3788023192061339E-2"/>
                  <c:y val="1.6215868670637505E-2"/>
                </c:manualLayout>
              </c:layout>
              <c:tx>
                <c:rich>
                  <a:bodyPr/>
                  <a:lstStyle/>
                  <a:p>
                    <a:fld id="{8151E6F9-BECD-48DB-8A7D-FC225E9656C2}" type="CATEGORYNAME">
                      <a:rPr lang="en-US" b="1"/>
                      <a:pPr/>
                      <a:t>[CATEGORY NAME]</a:t>
                    </a:fld>
                    <a:r>
                      <a:rPr lang="en-US" baseline="0"/>
                      <a:t>
</a:t>
                    </a:r>
                    <a:fld id="{0A3560D7-B9BD-42F3-806C-C555D682BBF4}" type="PERCENTAGE">
                      <a:rPr lang="en-US"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BF3-4E58-94EE-5A3ECEE49A99}"/>
                </c:ext>
              </c:extLst>
            </c:dLbl>
            <c:dLbl>
              <c:idx val="7"/>
              <c:layout>
                <c:manualLayout>
                  <c:x val="-3.3014189867798414E-3"/>
                  <c:y val="-2.39952580497237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BF3-4E58-94EE-5A3ECEE49A99}"/>
                </c:ext>
              </c:extLst>
            </c:dLbl>
            <c:dLbl>
              <c:idx val="8"/>
              <c:layout>
                <c:manualLayout>
                  <c:x val="2.6817621355022928E-3"/>
                  <c:y val="-2.60511732838806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BF3-4E58-94EE-5A3ECEE49A99}"/>
                </c:ext>
              </c:extLst>
            </c:dLbl>
            <c:dLbl>
              <c:idx val="9"/>
              <c:layout>
                <c:manualLayout>
                  <c:x val="4.5042777104784978E-2"/>
                  <c:y val="2.9334812586441955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5BF3-4E58-94EE-5A3ECEE49A99}"/>
                </c:ext>
              </c:extLst>
            </c:dLbl>
            <c:dLbl>
              <c:idx val="10"/>
              <c:layout>
                <c:manualLayout>
                  <c:x val="4.6635137984623522E-2"/>
                  <c:y val="1.556862664579420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BF3-4E58-94EE-5A3ECEE49A99}"/>
                </c:ext>
              </c:extLst>
            </c:dLbl>
            <c:dLbl>
              <c:idx val="11"/>
              <c:layout>
                <c:manualLayout>
                  <c:x val="4.2045168837792747E-3"/>
                  <c:y val="-9.346579830400398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5BF3-4E58-94EE-5A3ECEE49A99}"/>
                </c:ext>
              </c:extLst>
            </c:dLbl>
            <c:dLbl>
              <c:idx val="12"/>
              <c:layout>
                <c:manualLayout>
                  <c:x val="7.2968276801938223E-2"/>
                  <c:y val="4.30396426941467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5BF3-4E58-94EE-5A3ECEE49A99}"/>
                </c:ext>
              </c:extLst>
            </c:dLbl>
            <c:dLbl>
              <c:idx val="13"/>
              <c:layout>
                <c:manualLayout>
                  <c:x val="-9.9705449348159152E-3"/>
                  <c:y val="8.0554585977192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5BF3-4E58-94EE-5A3ECEE49A99}"/>
                </c:ext>
              </c:extLst>
            </c:dLbl>
            <c:dLbl>
              <c:idx val="16"/>
              <c:layout>
                <c:manualLayout>
                  <c:x val="-1.9346554036514665E-2"/>
                  <c:y val="-4.6292206338312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5BF3-4E58-94EE-5A3ECEE49A99}"/>
                </c:ext>
              </c:extLst>
            </c:dLbl>
            <c:dLbl>
              <c:idx val="18"/>
              <c:layout>
                <c:manualLayout>
                  <c:x val="-2.0240330535606126E-2"/>
                  <c:y val="2.140844564831174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5BF3-4E58-94EE-5A3ECEE49A99}"/>
                </c:ext>
              </c:extLst>
            </c:dLbl>
            <c:dLbl>
              <c:idx val="20"/>
              <c:layout>
                <c:manualLayout>
                  <c:x val="-3.3905908524400376E-2"/>
                  <c:y val="2.24818459860612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9-5BF3-4E58-94EE-5A3ECEE49A9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'2025 budget pie chart'!$U$4:$U$24</c:f>
              <c:strCache>
                <c:ptCount val="21"/>
                <c:pt idx="0">
                  <c:v>Audit/Tax Return</c:v>
                </c:pt>
                <c:pt idx="1">
                  <c:v>Bad Debt</c:v>
                </c:pt>
                <c:pt idx="2">
                  <c:v>Legal</c:v>
                </c:pt>
                <c:pt idx="3">
                  <c:v>Management</c:v>
                </c:pt>
                <c:pt idx="4">
                  <c:v>Taxes/Permits</c:v>
                </c:pt>
                <c:pt idx="5">
                  <c:v>Misc</c:v>
                </c:pt>
                <c:pt idx="7">
                  <c:v>Gen. Maint &amp; Utilities</c:v>
                </c:pt>
                <c:pt idx="8">
                  <c:v>Electric &amp; Water</c:v>
                </c:pt>
                <c:pt idx="9">
                  <c:v>Holiday</c:v>
                </c:pt>
                <c:pt idx="10">
                  <c:v>Lake</c:v>
                </c:pt>
                <c:pt idx="11">
                  <c:v>Gen. Maint. </c:v>
                </c:pt>
                <c:pt idx="12">
                  <c:v>Pressure washing</c:v>
                </c:pt>
                <c:pt idx="13">
                  <c:v>Professional fees</c:v>
                </c:pt>
                <c:pt idx="16">
                  <c:v>Landscape</c:v>
                </c:pt>
                <c:pt idx="18">
                  <c:v>Reserve</c:v>
                </c:pt>
                <c:pt idx="20">
                  <c:v>Insurance</c:v>
                </c:pt>
              </c:strCache>
            </c:strRef>
          </c:cat>
          <c:val>
            <c:numRef>
              <c:f>'2025 budget pie chart'!$V$4:$V$24</c:f>
              <c:numCache>
                <c:formatCode>_("$"* #,##0.00_);_("$"* \(#,##0.00\);_("$"* "-"??_);_(@_)</c:formatCode>
                <c:ptCount val="21"/>
                <c:pt idx="0">
                  <c:v>4500</c:v>
                </c:pt>
                <c:pt idx="1">
                  <c:v>5000</c:v>
                </c:pt>
                <c:pt idx="2">
                  <c:v>29222.58</c:v>
                </c:pt>
                <c:pt idx="3">
                  <c:v>69108</c:v>
                </c:pt>
                <c:pt idx="4">
                  <c:v>750</c:v>
                </c:pt>
                <c:pt idx="5">
                  <c:v>4500</c:v>
                </c:pt>
                <c:pt idx="8">
                  <c:v>55000</c:v>
                </c:pt>
                <c:pt idx="9">
                  <c:v>16000</c:v>
                </c:pt>
                <c:pt idx="10">
                  <c:v>27000</c:v>
                </c:pt>
                <c:pt idx="11">
                  <c:v>21500</c:v>
                </c:pt>
                <c:pt idx="12">
                  <c:v>9000</c:v>
                </c:pt>
                <c:pt idx="13">
                  <c:v>10000</c:v>
                </c:pt>
                <c:pt idx="16">
                  <c:v>231220</c:v>
                </c:pt>
                <c:pt idx="18">
                  <c:v>135000</c:v>
                </c:pt>
                <c:pt idx="20">
                  <c:v>48000</c:v>
                </c:pt>
              </c:numCache>
            </c:numRef>
          </c:val>
          <c:extLst>
            <c:ext xmlns:c16="http://schemas.microsoft.com/office/drawing/2014/chart" uri="{C3380CC4-5D6E-409C-BE32-E72D297353CC}">
              <c16:uniqueId val="{0000002A-5BF3-4E58-94EE-5A3ECEE49A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F53B2-FE5A-4E58-8094-7D61366EA0A1}" type="datetimeFigureOut">
              <a:rPr lang="en-US" smtClean="0"/>
              <a:pPr/>
              <a:t>1/10/2025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4FAE5-21A6-4B8B-980D-1C696E8D3408}" type="slidenum">
              <a:rPr lang="en-US" smtClean="0"/>
              <a:pPr/>
              <a:t>‹#›</a:t>
            </a:fld>
            <a:endParaRPr lang="en-US"/>
          </a:p>
        </p:txBody>
      </p:sp>
    </p:spTree>
    <p:extLst>
      <p:ext uri="{BB962C8B-B14F-4D97-AF65-F5344CB8AC3E}">
        <p14:creationId xmlns:p14="http://schemas.microsoft.com/office/powerpoint/2010/main" val="42875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15F3-42CC-AA06-F7E1-A3126054B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36ACB-868C-6B6A-5954-E0115903F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FD590-9AD8-5C84-1C05-99138DF5A1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A3C397-BCAE-B4D4-7937-521058904E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4FAE5-21A6-4B8B-980D-1C696E8D3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96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12</a:t>
            </a:fld>
            <a:endParaRPr lang="en-US"/>
          </a:p>
        </p:txBody>
      </p:sp>
    </p:spTree>
    <p:extLst>
      <p:ext uri="{BB962C8B-B14F-4D97-AF65-F5344CB8AC3E}">
        <p14:creationId xmlns:p14="http://schemas.microsoft.com/office/powerpoint/2010/main" val="377279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13</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14</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15</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16</a:t>
            </a:fld>
            <a:endParaRPr lang="en-US"/>
          </a:p>
        </p:txBody>
      </p:sp>
    </p:spTree>
    <p:extLst>
      <p:ext uri="{BB962C8B-B14F-4D97-AF65-F5344CB8AC3E}">
        <p14:creationId xmlns:p14="http://schemas.microsoft.com/office/powerpoint/2010/main" val="148814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2</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4FAE5-21A6-4B8B-980D-1C696E8D3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17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4</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5</a:t>
            </a:fld>
            <a:endParaRPr lang="en-US"/>
          </a:p>
        </p:txBody>
      </p:sp>
    </p:spTree>
    <p:extLst>
      <p:ext uri="{BB962C8B-B14F-4D97-AF65-F5344CB8AC3E}">
        <p14:creationId xmlns:p14="http://schemas.microsoft.com/office/powerpoint/2010/main" val="265419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7</a:t>
            </a:fld>
            <a:endParaRPr lang="en-US"/>
          </a:p>
        </p:txBody>
      </p:sp>
    </p:spTree>
    <p:extLst>
      <p:ext uri="{BB962C8B-B14F-4D97-AF65-F5344CB8AC3E}">
        <p14:creationId xmlns:p14="http://schemas.microsoft.com/office/powerpoint/2010/main" val="265419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8</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9</a:t>
            </a:fld>
            <a:endParaRPr lang="en-US"/>
          </a:p>
        </p:txBody>
      </p:sp>
    </p:spTree>
    <p:extLst>
      <p:ext uri="{BB962C8B-B14F-4D97-AF65-F5344CB8AC3E}">
        <p14:creationId xmlns:p14="http://schemas.microsoft.com/office/powerpoint/2010/main" val="282006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4FAE5-21A6-4B8B-980D-1C696E8D3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06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7FD5E61-C56F-47E4-8CF0-03D42CF44CD8}"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83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D5E61-C56F-47E4-8CF0-03D42CF44CD8}"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158628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D5E61-C56F-47E4-8CF0-03D42CF44CD8}"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01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D5E61-C56F-47E4-8CF0-03D42CF44CD8}"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319363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D5E61-C56F-47E4-8CF0-03D42CF44CD8}"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7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D5E61-C56F-47E4-8CF0-03D42CF44CD8}"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12163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D5E61-C56F-47E4-8CF0-03D42CF44CD8}" type="datetimeFigureOut">
              <a:rPr lang="en-US" smtClean="0"/>
              <a:pPr/>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130077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D5E61-C56F-47E4-8CF0-03D42CF44CD8}" type="datetimeFigureOut">
              <a:rPr lang="en-US" smtClean="0"/>
              <a:pPr/>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118331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D5E61-C56F-47E4-8CF0-03D42CF44CD8}" type="datetimeFigureOut">
              <a:rPr lang="en-US" smtClean="0"/>
              <a:pPr/>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21110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D5E61-C56F-47E4-8CF0-03D42CF44CD8}"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1B7C-CA73-4C68-8DE3-979A02B3435C}" type="slidenum">
              <a:rPr lang="en-US" smtClean="0"/>
              <a:pPr/>
              <a:t>‹#›</a:t>
            </a:fld>
            <a:endParaRPr lang="en-US"/>
          </a:p>
        </p:txBody>
      </p:sp>
    </p:spTree>
    <p:extLst>
      <p:ext uri="{BB962C8B-B14F-4D97-AF65-F5344CB8AC3E}">
        <p14:creationId xmlns:p14="http://schemas.microsoft.com/office/powerpoint/2010/main" val="303987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FD5E61-C56F-47E4-8CF0-03D42CF44CD8}"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8A1B7C-CA73-4C68-8DE3-979A02B3435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64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7FD5E61-C56F-47E4-8CF0-03D42CF44CD8}" type="datetimeFigureOut">
              <a:rPr lang="en-US" smtClean="0"/>
              <a:pPr/>
              <a:t>1/10/2025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8A1B7C-CA73-4C68-8DE3-979A02B3435C}"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43621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directors@SouthwyckTexas.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kathy.@cmsisolution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005937"/>
            <a:ext cx="7683001" cy="5647700"/>
          </a:xfrm>
          <a:prstGeom prst="rect">
            <a:avLst/>
          </a:prstGeom>
          <a:noFill/>
        </p:spPr>
        <p:txBody>
          <a:bodyPr wrap="none" rtlCol="0">
            <a:spAutoFit/>
          </a:bodyPr>
          <a:lstStyle/>
          <a:p>
            <a:pPr marL="285750" lvl="0" indent="-285750">
              <a:buFont typeface="Wingdings" panose="05000000000000000000" pitchFamily="2" charset="2"/>
              <a:buChar char="v"/>
            </a:pPr>
            <a:r>
              <a:rPr lang="en-US" sz="1500" b="1" dirty="0">
                <a:solidFill>
                  <a:schemeClr val="bg2">
                    <a:lumMod val="25000"/>
                  </a:schemeClr>
                </a:solidFill>
              </a:rPr>
              <a:t>Introduction of the current board of directors and reading of the minutes from last annual </a:t>
            </a:r>
          </a:p>
          <a:p>
            <a:pPr lvl="0"/>
            <a:r>
              <a:rPr lang="en-US" sz="1500" b="1" dirty="0">
                <a:solidFill>
                  <a:schemeClr val="bg2">
                    <a:lumMod val="25000"/>
                  </a:schemeClr>
                </a:solidFill>
              </a:rPr>
              <a:t>      meeting – KATHY DOOLEY</a:t>
            </a:r>
          </a:p>
          <a:p>
            <a:pPr marL="400050" lvl="0" indent="-400050">
              <a:buFont typeface="Wingdings" panose="05000000000000000000" pitchFamily="2" charset="2"/>
              <a:buChar char="v"/>
            </a:pPr>
            <a:endParaRPr lang="en-US" sz="1500" b="1" dirty="0">
              <a:solidFill>
                <a:schemeClr val="bg2">
                  <a:lumMod val="25000"/>
                </a:schemeClr>
              </a:solidFill>
            </a:endParaRPr>
          </a:p>
          <a:p>
            <a:pPr marL="285750" lvl="0" indent="-285750">
              <a:buFont typeface="Wingdings" panose="05000000000000000000" pitchFamily="2" charset="2"/>
              <a:buChar char="v"/>
            </a:pPr>
            <a:r>
              <a:rPr lang="en-US" sz="1500" b="1" dirty="0">
                <a:solidFill>
                  <a:schemeClr val="bg2">
                    <a:lumMod val="25000"/>
                  </a:schemeClr>
                </a:solidFill>
              </a:rPr>
              <a:t>Election of Directors – JOHN FISHER</a:t>
            </a:r>
          </a:p>
          <a:p>
            <a:pPr lvl="1"/>
            <a:r>
              <a:rPr lang="en-US" sz="1500" b="1" dirty="0">
                <a:solidFill>
                  <a:schemeClr val="bg2">
                    <a:lumMod val="25000"/>
                  </a:schemeClr>
                </a:solidFill>
              </a:rPr>
              <a:t>Introduction of known candidates - </a:t>
            </a:r>
            <a:r>
              <a:rPr lang="en-US" sz="1500" b="1" dirty="0">
                <a:solidFill>
                  <a:srgbClr val="FF0000"/>
                </a:solidFill>
              </a:rPr>
              <a:t>Vanessa Williams – Kevin Shaw – Homer Franklin</a:t>
            </a:r>
          </a:p>
          <a:p>
            <a:pPr lvl="1"/>
            <a:r>
              <a:rPr lang="en-US" sz="1500" b="1">
                <a:solidFill>
                  <a:schemeClr val="bg2">
                    <a:lumMod val="25000"/>
                  </a:schemeClr>
                </a:solidFill>
              </a:rPr>
              <a:t>Floor </a:t>
            </a:r>
            <a:r>
              <a:rPr lang="en-US" sz="1500" b="1" dirty="0">
                <a:solidFill>
                  <a:schemeClr val="bg2">
                    <a:lumMod val="25000"/>
                  </a:schemeClr>
                </a:solidFill>
              </a:rPr>
              <a:t>nomination?</a:t>
            </a:r>
          </a:p>
          <a:p>
            <a:pPr marL="400050" lvl="0" indent="-400050">
              <a:buFont typeface="Wingdings" panose="05000000000000000000" pitchFamily="2" charset="2"/>
              <a:buChar char="v"/>
            </a:pPr>
            <a:endParaRPr lang="en-US" sz="1500" b="1" dirty="0">
              <a:solidFill>
                <a:schemeClr val="bg2">
                  <a:lumMod val="25000"/>
                </a:schemeClr>
              </a:solidFill>
            </a:endParaRPr>
          </a:p>
          <a:p>
            <a:pPr marL="285750" lvl="0" indent="-285750">
              <a:buFont typeface="Wingdings" panose="05000000000000000000" pitchFamily="2" charset="2"/>
              <a:buChar char="v"/>
            </a:pPr>
            <a:r>
              <a:rPr lang="en-US" sz="1500" b="1" dirty="0">
                <a:solidFill>
                  <a:schemeClr val="bg2">
                    <a:lumMod val="25000"/>
                  </a:schemeClr>
                </a:solidFill>
              </a:rPr>
              <a:t>Master and boards responsibilities – RICK NELSON</a:t>
            </a:r>
          </a:p>
          <a:p>
            <a:pPr marL="400050" lvl="0" indent="-400050">
              <a:buFont typeface="Wingdings" panose="05000000000000000000" pitchFamily="2" charset="2"/>
              <a:buChar char="v"/>
            </a:pPr>
            <a:endParaRPr lang="en-US" sz="1500" b="1" dirty="0">
              <a:solidFill>
                <a:schemeClr val="bg2">
                  <a:lumMod val="25000"/>
                </a:schemeClr>
              </a:solidFill>
            </a:endParaRPr>
          </a:p>
          <a:p>
            <a:pPr marL="285750" indent="-285750">
              <a:buFont typeface="Wingdings" panose="05000000000000000000" pitchFamily="2" charset="2"/>
              <a:buChar char="v"/>
            </a:pPr>
            <a:r>
              <a:rPr lang="en-US" sz="1500" b="1" dirty="0">
                <a:solidFill>
                  <a:schemeClr val="bg2">
                    <a:lumMod val="25000"/>
                  </a:schemeClr>
                </a:solidFill>
              </a:rPr>
              <a:t>State of the Association </a:t>
            </a:r>
            <a:r>
              <a:rPr lang="en-US" sz="1500" dirty="0">
                <a:solidFill>
                  <a:schemeClr val="bg2">
                    <a:lumMod val="25000"/>
                  </a:schemeClr>
                </a:solidFill>
              </a:rPr>
              <a:t> – </a:t>
            </a:r>
            <a:r>
              <a:rPr lang="en-US" sz="1500" b="1" dirty="0">
                <a:solidFill>
                  <a:schemeClr val="bg2">
                    <a:lumMod val="25000"/>
                  </a:schemeClr>
                </a:solidFill>
              </a:rPr>
              <a:t>VANESSA WILLIAMS</a:t>
            </a:r>
          </a:p>
          <a:p>
            <a:pPr marL="400050" indent="-400050">
              <a:buFont typeface="Wingdings" panose="05000000000000000000" pitchFamily="2" charset="2"/>
              <a:buChar char="v"/>
            </a:pPr>
            <a:endParaRPr lang="en-US" sz="1500" b="1" dirty="0">
              <a:solidFill>
                <a:schemeClr val="bg2">
                  <a:lumMod val="25000"/>
                </a:schemeClr>
              </a:solidFill>
            </a:endParaRPr>
          </a:p>
          <a:p>
            <a:pPr marL="285750" indent="-285750">
              <a:buFont typeface="Wingdings" panose="05000000000000000000" pitchFamily="2" charset="2"/>
              <a:buChar char="v"/>
            </a:pPr>
            <a:r>
              <a:rPr lang="en-US" sz="1500" b="1" dirty="0">
                <a:solidFill>
                  <a:schemeClr val="bg2">
                    <a:lumMod val="25000"/>
                  </a:schemeClr>
                </a:solidFill>
              </a:rPr>
              <a:t>How you can participate</a:t>
            </a:r>
            <a:r>
              <a:rPr lang="en-US" sz="1500" dirty="0">
                <a:solidFill>
                  <a:schemeClr val="bg2">
                    <a:lumMod val="25000"/>
                  </a:schemeClr>
                </a:solidFill>
              </a:rPr>
              <a:t>  – </a:t>
            </a:r>
            <a:r>
              <a:rPr lang="en-US" sz="1500" b="1" dirty="0">
                <a:solidFill>
                  <a:schemeClr val="bg2">
                    <a:lumMod val="25000"/>
                  </a:schemeClr>
                </a:solidFill>
              </a:rPr>
              <a:t>HELEN BILYEU</a:t>
            </a:r>
          </a:p>
          <a:p>
            <a:pPr marL="400050" indent="-400050">
              <a:buFont typeface="Wingdings" panose="05000000000000000000" pitchFamily="2" charset="2"/>
              <a:buChar char="v"/>
            </a:pPr>
            <a:endParaRPr lang="en-US" sz="1500" b="1" dirty="0">
              <a:solidFill>
                <a:schemeClr val="bg2">
                  <a:lumMod val="25000"/>
                </a:schemeClr>
              </a:solidFill>
            </a:endParaRPr>
          </a:p>
          <a:p>
            <a:pPr marL="285750" indent="-285750">
              <a:buFont typeface="Wingdings" panose="05000000000000000000" pitchFamily="2" charset="2"/>
              <a:buChar char="v"/>
            </a:pPr>
            <a:r>
              <a:rPr lang="en-US" sz="1500" b="1" dirty="0">
                <a:solidFill>
                  <a:schemeClr val="bg2">
                    <a:lumMod val="25000"/>
                  </a:schemeClr>
                </a:solidFill>
              </a:rPr>
              <a:t>2025 Possible Projects – KEVIN SHAW</a:t>
            </a:r>
          </a:p>
          <a:p>
            <a:pPr marL="400050" indent="-400050">
              <a:buFont typeface="Wingdings" panose="05000000000000000000" pitchFamily="2" charset="2"/>
              <a:buChar char="v"/>
            </a:pPr>
            <a:endParaRPr lang="en-US" sz="1500" b="1" dirty="0">
              <a:solidFill>
                <a:schemeClr val="bg2">
                  <a:lumMod val="25000"/>
                </a:schemeClr>
              </a:solidFill>
            </a:endParaRPr>
          </a:p>
          <a:p>
            <a:pPr marL="285750" indent="-285750">
              <a:buFont typeface="Wingdings" panose="05000000000000000000" pitchFamily="2" charset="2"/>
              <a:buChar char="v"/>
            </a:pPr>
            <a:r>
              <a:rPr lang="en-US" sz="1500" b="1" dirty="0">
                <a:solidFill>
                  <a:schemeClr val="bg2">
                    <a:lumMod val="25000"/>
                  </a:schemeClr>
                </a:solidFill>
              </a:rPr>
              <a:t>Budget 2025 – KATHY DOOLEY</a:t>
            </a:r>
          </a:p>
          <a:p>
            <a:pPr marL="400050" lvl="0" indent="-400050">
              <a:buFont typeface="Wingdings" panose="05000000000000000000" pitchFamily="2" charset="2"/>
              <a:buChar char="v"/>
            </a:pPr>
            <a:endParaRPr lang="en-US" sz="1500" b="1" dirty="0">
              <a:solidFill>
                <a:schemeClr val="bg2">
                  <a:lumMod val="25000"/>
                </a:schemeClr>
              </a:solidFill>
            </a:endParaRPr>
          </a:p>
          <a:p>
            <a:pPr marL="285750" lvl="0" indent="-285750">
              <a:buFont typeface="Wingdings" panose="05000000000000000000" pitchFamily="2" charset="2"/>
              <a:buChar char="v"/>
            </a:pPr>
            <a:r>
              <a:rPr lang="en-US" sz="1500" b="1" dirty="0">
                <a:solidFill>
                  <a:schemeClr val="bg2">
                    <a:lumMod val="25000"/>
                  </a:schemeClr>
                </a:solidFill>
              </a:rPr>
              <a:t>Q&amp;A While votes counted – JOHN FISHER</a:t>
            </a:r>
          </a:p>
          <a:p>
            <a:pPr lvl="0"/>
            <a:r>
              <a:rPr lang="en-US" sz="1500" b="1" dirty="0">
                <a:solidFill>
                  <a:schemeClr val="bg2">
                    <a:lumMod val="25000"/>
                  </a:schemeClr>
                </a:solidFill>
              </a:rPr>
              <a:t>      ** </a:t>
            </a:r>
            <a:r>
              <a:rPr lang="en-US" sz="1500" b="1" i="1" dirty="0">
                <a:solidFill>
                  <a:schemeClr val="bg2">
                    <a:lumMod val="25000"/>
                  </a:schemeClr>
                </a:solidFill>
              </a:rPr>
              <a:t>Please keep comments down to no more than 2 minutes.</a:t>
            </a:r>
          </a:p>
          <a:p>
            <a:pPr marL="400050" lvl="0" indent="-400050">
              <a:buFont typeface="Wingdings" panose="05000000000000000000" pitchFamily="2" charset="2"/>
              <a:buChar char="v"/>
            </a:pPr>
            <a:endParaRPr lang="en-US" sz="1500" b="1" dirty="0">
              <a:solidFill>
                <a:schemeClr val="bg2">
                  <a:lumMod val="25000"/>
                </a:schemeClr>
              </a:solidFill>
            </a:endParaRPr>
          </a:p>
          <a:p>
            <a:pPr marL="285750" lvl="0" indent="-285750">
              <a:buFont typeface="Wingdings" panose="05000000000000000000" pitchFamily="2" charset="2"/>
              <a:buChar char="v"/>
            </a:pPr>
            <a:r>
              <a:rPr lang="en-US" sz="1500" b="1" dirty="0">
                <a:solidFill>
                  <a:schemeClr val="bg2">
                    <a:lumMod val="25000"/>
                  </a:schemeClr>
                </a:solidFill>
              </a:rPr>
              <a:t>Election Results – KATHY DOOLEY</a:t>
            </a:r>
          </a:p>
          <a:p>
            <a:pPr marL="285750" lvl="0" indent="-285750">
              <a:buFont typeface="Wingdings" panose="05000000000000000000" pitchFamily="2" charset="2"/>
              <a:buChar char="v"/>
            </a:pPr>
            <a:endParaRPr lang="en-US" sz="1500" b="1" dirty="0">
              <a:solidFill>
                <a:schemeClr val="bg2">
                  <a:lumMod val="25000"/>
                </a:schemeClr>
              </a:solidFill>
            </a:endParaRPr>
          </a:p>
          <a:p>
            <a:pPr marL="285750" lvl="0" indent="-285750">
              <a:buFont typeface="Wingdings" panose="05000000000000000000" pitchFamily="2" charset="2"/>
              <a:buChar char="v"/>
            </a:pPr>
            <a:r>
              <a:rPr lang="en-US" sz="1500" b="1" dirty="0">
                <a:solidFill>
                  <a:schemeClr val="bg2">
                    <a:lumMod val="25000"/>
                  </a:schemeClr>
                </a:solidFill>
              </a:rPr>
              <a:t>DOOR PRIZE – HELEN BILYEU</a:t>
            </a:r>
          </a:p>
          <a:p>
            <a:pPr marL="400050" lvl="0" indent="-400050">
              <a:buFont typeface="Wingdings" panose="05000000000000000000" pitchFamily="2" charset="2"/>
              <a:buChar char="v"/>
            </a:pPr>
            <a:endParaRPr lang="en-US" sz="1600" b="1" dirty="0">
              <a:solidFill>
                <a:schemeClr val="bg2">
                  <a:lumMod val="25000"/>
                </a:schemeClr>
              </a:solidFill>
            </a:endParaRPr>
          </a:p>
        </p:txBody>
      </p:sp>
      <p:sp>
        <p:nvSpPr>
          <p:cNvPr id="6" name="Title 5"/>
          <p:cNvSpPr>
            <a:spLocks noGrp="1"/>
          </p:cNvSpPr>
          <p:nvPr>
            <p:ph type="title" idx="4294967295"/>
          </p:nvPr>
        </p:nvSpPr>
        <p:spPr>
          <a:xfrm>
            <a:off x="685800" y="0"/>
            <a:ext cx="7620000" cy="1143000"/>
          </a:xfrm>
        </p:spPr>
        <p:txBody>
          <a:bodyPr>
            <a:normAutofit/>
          </a:body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pic>
        <p:nvPicPr>
          <p:cNvPr id="3" name="Picture 2" descr="A group of trees in a park&#10;&#10;Description automatically generated">
            <a:extLst>
              <a:ext uri="{FF2B5EF4-FFF2-40B4-BE49-F238E27FC236}">
                <a16:creationId xmlns:a16="http://schemas.microsoft.com/office/drawing/2014/main" id="{FEE95646-639D-E9B9-5003-A4E2DCDFB8E8}"/>
              </a:ext>
            </a:extLst>
          </p:cNvPr>
          <p:cNvPicPr>
            <a:picLocks noChangeAspect="1"/>
          </p:cNvPicPr>
          <p:nvPr/>
        </p:nvPicPr>
        <p:blipFill>
          <a:blip r:embed="rId3">
            <a:alphaModFix amt="32000"/>
            <a:extLst>
              <a:ext uri="{28A0092B-C50C-407E-A947-70E740481C1C}">
                <a14:useLocalDpi xmlns:a14="http://schemas.microsoft.com/office/drawing/2010/main" val="0"/>
              </a:ext>
            </a:extLst>
          </a:blip>
          <a:stretch>
            <a:fillRect/>
          </a:stretch>
        </p:blipFill>
        <p:spPr>
          <a:xfrm>
            <a:off x="5319940" y="2362200"/>
            <a:ext cx="3494314" cy="4103914"/>
          </a:xfrm>
          <a:prstGeom prst="rect">
            <a:avLst/>
          </a:prstGeom>
        </p:spPr>
      </p:pic>
    </p:spTree>
    <p:extLst>
      <p:ext uri="{BB962C8B-B14F-4D97-AF65-F5344CB8AC3E}">
        <p14:creationId xmlns:p14="http://schemas.microsoft.com/office/powerpoint/2010/main" val="169451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7924800" cy="4001095"/>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State of the Association (continued)</a:t>
            </a:r>
            <a:r>
              <a:rPr kumimoji="0" lang="en-US" sz="2000" b="0"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  –  </a:t>
            </a:r>
            <a:r>
              <a:rPr kumimoji="0" lang="en-US" sz="20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VANESSA WILLIAMS</a:t>
            </a:r>
          </a:p>
          <a:p>
            <a:pPr marL="742950" marR="0" lvl="1" indent="-28575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rgbClr val="EEECE1">
                  <a:lumMod val="25000"/>
                </a:srgbClr>
              </a:solidFill>
              <a:latin typeface="Tw Cen MT" panose="020B0602020104020603"/>
            </a:endParaRPr>
          </a:p>
          <a:p>
            <a:pPr marL="742950" lvl="1" indent="-285750">
              <a:buFont typeface="Arial" panose="020B0604020202020204" pitchFamily="34" charset="0"/>
              <a:buChar char="•"/>
              <a:defRPr/>
            </a:pPr>
            <a:r>
              <a:rPr lang="en-US" dirty="0">
                <a:solidFill>
                  <a:srgbClr val="FF0000"/>
                </a:solidFill>
              </a:rPr>
              <a:t>Crepe Myrtles were cut down </a:t>
            </a:r>
            <a:r>
              <a:rPr lang="en-US" dirty="0">
                <a:solidFill>
                  <a:schemeClr val="bg2">
                    <a:lumMod val="25000"/>
                  </a:schemeClr>
                </a:solidFill>
              </a:rPr>
              <a:t>from the uncovered pavilion area near </a:t>
            </a:r>
            <a:r>
              <a:rPr lang="en-US" dirty="0" err="1">
                <a:solidFill>
                  <a:schemeClr val="bg2">
                    <a:lumMod val="25000"/>
                  </a:schemeClr>
                </a:solidFill>
              </a:rPr>
              <a:t>Northfork</a:t>
            </a:r>
            <a:r>
              <a:rPr lang="en-US" dirty="0">
                <a:solidFill>
                  <a:schemeClr val="bg2">
                    <a:lumMod val="25000"/>
                  </a:schemeClr>
                </a:solidFill>
              </a:rPr>
              <a:t> and </a:t>
            </a:r>
            <a:r>
              <a:rPr lang="en-US" dirty="0" err="1">
                <a:solidFill>
                  <a:schemeClr val="bg2">
                    <a:lumMod val="25000"/>
                  </a:schemeClr>
                </a:solidFill>
              </a:rPr>
              <a:t>Lakecrest</a:t>
            </a:r>
            <a:r>
              <a:rPr lang="en-US" dirty="0">
                <a:solidFill>
                  <a:schemeClr val="bg2">
                    <a:lumMod val="25000"/>
                  </a:schemeClr>
                </a:solidFill>
              </a:rPr>
              <a:t> to alleviate any more damage to the bulkhead at Southwyck Lake Park.</a:t>
            </a:r>
          </a:p>
          <a:p>
            <a:pPr marL="742950" lvl="1" indent="-285750">
              <a:buFont typeface="Arial" panose="020B0604020202020204" pitchFamily="34" charset="0"/>
              <a:buChar char="•"/>
              <a:defRPr/>
            </a:pPr>
            <a:endParaRPr lang="en-US" dirty="0">
              <a:solidFill>
                <a:schemeClr val="bg2">
                  <a:lumMod val="25000"/>
                </a:schemeClr>
              </a:solidFill>
            </a:endParaRPr>
          </a:p>
          <a:p>
            <a:pPr marL="742950" lvl="1" indent="-285750">
              <a:buFont typeface="Arial" panose="020B0604020202020204" pitchFamily="34" charset="0"/>
              <a:buChar char="•"/>
              <a:defRPr/>
            </a:pPr>
            <a:r>
              <a:rPr lang="en-US" dirty="0">
                <a:solidFill>
                  <a:schemeClr val="bg2">
                    <a:lumMod val="25000"/>
                  </a:schemeClr>
                </a:solidFill>
              </a:rPr>
              <a:t>Continued </a:t>
            </a:r>
            <a:r>
              <a:rPr lang="en-US" dirty="0">
                <a:solidFill>
                  <a:srgbClr val="FF0000"/>
                </a:solidFill>
              </a:rPr>
              <a:t>displaying of Patriotic flags</a:t>
            </a:r>
            <a:r>
              <a:rPr lang="en-US" dirty="0">
                <a:solidFill>
                  <a:schemeClr val="bg2">
                    <a:lumMod val="25000"/>
                  </a:schemeClr>
                </a:solidFill>
              </a:rPr>
              <a:t>, maintained by Boy Scouts Troop 446.</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EEECE1">
                  <a:lumMod val="25000"/>
                </a:srgbClr>
              </a:solidFill>
              <a:latin typeface="Tw Cen MT" panose="020B0602020104020603"/>
            </a:endParaRPr>
          </a:p>
          <a:p>
            <a:pPr marL="742950" lvl="1" indent="-285750">
              <a:buFont typeface="Arial" panose="020B0604020202020204" pitchFamily="34" charset="0"/>
              <a:buChar char="•"/>
            </a:pPr>
            <a:r>
              <a:rPr lang="en-US" dirty="0">
                <a:solidFill>
                  <a:srgbClr val="FF0000"/>
                </a:solidFill>
              </a:rPr>
              <a:t>Website kept up-to-date </a:t>
            </a:r>
            <a:r>
              <a:rPr lang="en-US" dirty="0">
                <a:solidFill>
                  <a:schemeClr val="bg2">
                    <a:lumMod val="25000"/>
                  </a:schemeClr>
                </a:solidFill>
              </a:rPr>
              <a:t>and relevant.</a:t>
            </a:r>
          </a:p>
          <a:p>
            <a:pPr marL="742950" lvl="1" indent="-285750">
              <a:buFont typeface="Arial" panose="020B0604020202020204" pitchFamily="34" charset="0"/>
              <a:buChar char="•"/>
            </a:pPr>
            <a:endParaRPr lang="en-US" dirty="0">
              <a:solidFill>
                <a:schemeClr val="bg2">
                  <a:lumMod val="25000"/>
                </a:schemeClr>
              </a:solidFill>
            </a:endParaRPr>
          </a:p>
          <a:p>
            <a:pPr marL="742950" lvl="1" indent="-285750">
              <a:buFont typeface="Arial" panose="020B0604020202020204" pitchFamily="34" charset="0"/>
              <a:buChar char="•"/>
            </a:pPr>
            <a:r>
              <a:rPr lang="en-US" dirty="0">
                <a:solidFill>
                  <a:schemeClr val="bg2">
                    <a:lumMod val="25000"/>
                  </a:schemeClr>
                </a:solidFill>
              </a:rPr>
              <a:t>Finalized our </a:t>
            </a:r>
            <a:r>
              <a:rPr lang="en-US" dirty="0">
                <a:solidFill>
                  <a:srgbClr val="FF0000"/>
                </a:solidFill>
              </a:rPr>
              <a:t>2022  &amp; 2023 audits </a:t>
            </a:r>
            <a:r>
              <a:rPr lang="en-US" dirty="0">
                <a:solidFill>
                  <a:schemeClr val="bg2">
                    <a:lumMod val="25000"/>
                  </a:schemeClr>
                </a:solidFill>
              </a:rPr>
              <a:t>from external auditor.</a:t>
            </a:r>
          </a:p>
          <a:p>
            <a:pPr marL="742950" lvl="1" indent="-285750">
              <a:buFont typeface="Arial" panose="020B0604020202020204" pitchFamily="34" charset="0"/>
              <a:buChar char="•"/>
            </a:pPr>
            <a:endParaRPr lang="en-US" dirty="0">
              <a:solidFill>
                <a:schemeClr val="bg2">
                  <a:lumMod val="25000"/>
                </a:schemeClr>
              </a:solidFil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Title 5">
            <a:extLst>
              <a:ext uri="{FF2B5EF4-FFF2-40B4-BE49-F238E27FC236}">
                <a16:creationId xmlns:a16="http://schemas.microsoft.com/office/drawing/2014/main" id="{CC214944-08C2-4729-B725-92D06490D949}"/>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w Cen MT Condensed" panose="020B0606020104020203"/>
                <a:ea typeface="+mn-ea"/>
                <a:cs typeface="+mn-cs"/>
              </a:rPr>
              <a:t>SOUTHWYCK CAI </a:t>
            </a:r>
            <a:r>
              <a:rPr kumimoji="0" lang="en-US" sz="1800" b="1" i="0" u="none" strike="noStrike" kern="1200" cap="none" spc="0" normalizeH="0" baseline="0" noProof="0" dirty="0">
                <a:ln>
                  <a:noFill/>
                </a:ln>
                <a:solidFill>
                  <a:srgbClr val="7030A0"/>
                </a:solidFill>
                <a:effectLst/>
                <a:uLnTx/>
                <a:uFillTx/>
                <a:latin typeface="Tw Cen MT Condensed" panose="020B0606020104020203"/>
                <a:ea typeface="+mn-ea"/>
                <a:cs typeface="+mn-cs"/>
              </a:rPr>
              <a:t>ANNUAL MEETING – JANUARY 09, 2025</a:t>
            </a:r>
            <a:br>
              <a:rPr kumimoji="0" lang="en-US" sz="2400" b="1" i="0" u="none" strike="noStrike" kern="1200" cap="none" spc="0" normalizeH="0" baseline="0" noProof="0" dirty="0">
                <a:ln>
                  <a:noFill/>
                </a:ln>
                <a:solidFill>
                  <a:srgbClr val="7030A0"/>
                </a:solidFill>
                <a:effectLst/>
                <a:uLnTx/>
                <a:uFillTx/>
                <a:latin typeface="Tw Cen MT Condensed" panose="020B0606020104020203"/>
                <a:ea typeface="+mn-ea"/>
                <a:cs typeface="+mn-cs"/>
              </a:rPr>
            </a:br>
            <a:r>
              <a:rPr kumimoji="0" lang="en-US" sz="1200" b="1" i="0" u="none" strike="noStrike" kern="1200" cap="none" spc="0" normalizeH="0" baseline="0" noProof="0" dirty="0">
                <a:ln>
                  <a:noFill/>
                </a:ln>
                <a:solidFill>
                  <a:srgbClr val="7030A0"/>
                </a:solidFill>
                <a:effectLst/>
                <a:uLnTx/>
                <a:uFillTx/>
                <a:latin typeface="Tw Cen MT Condensed" panose="020B0606020104020203"/>
                <a:ea typeface="+mn-ea"/>
                <a:cs typeface="+mn-cs"/>
              </a:rPr>
              <a:t>WWW.SOUTHWYCKTEXAS.COM</a:t>
            </a:r>
          </a:p>
        </p:txBody>
      </p:sp>
    </p:spTree>
    <p:extLst>
      <p:ext uri="{BB962C8B-B14F-4D97-AF65-F5344CB8AC3E}">
        <p14:creationId xmlns:p14="http://schemas.microsoft.com/office/powerpoint/2010/main" val="302386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a:extLst>
            <a:ext uri="{FF2B5EF4-FFF2-40B4-BE49-F238E27FC236}">
              <a16:creationId xmlns:a16="http://schemas.microsoft.com/office/drawing/2014/main" id="{14BFBD4B-4BE5-B311-36D4-3BD0590056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061B98-BF3B-7258-3FC1-FA9DB5CC0510}"/>
              </a:ext>
            </a:extLst>
          </p:cNvPr>
          <p:cNvSpPr txBox="1"/>
          <p:nvPr/>
        </p:nvSpPr>
        <p:spPr>
          <a:xfrm>
            <a:off x="457200" y="1219200"/>
            <a:ext cx="7924800" cy="1785104"/>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State of the Association (continued)</a:t>
            </a:r>
            <a:r>
              <a:rPr kumimoji="0" lang="en-US" sz="2000" b="0"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  –  </a:t>
            </a:r>
            <a:r>
              <a:rPr kumimoji="0" lang="en-US" sz="20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VANESSA WILLIAMS</a:t>
            </a:r>
          </a:p>
          <a:p>
            <a:pPr marL="742950" marR="0" lvl="1" indent="-28575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endParaRPr>
          </a:p>
          <a:p>
            <a:pPr marL="742950" lvl="1" indent="-285750">
              <a:buFont typeface="Arial" panose="020B0604020202020204" pitchFamily="34" charset="0"/>
              <a:buChar char="•"/>
            </a:pPr>
            <a:r>
              <a:rPr lang="en-US" dirty="0">
                <a:solidFill>
                  <a:schemeClr val="bg2">
                    <a:lumMod val="25000"/>
                  </a:schemeClr>
                </a:solidFill>
              </a:rPr>
              <a:t>Board discussed and agreed on a </a:t>
            </a:r>
            <a:r>
              <a:rPr lang="en-US" dirty="0">
                <a:solidFill>
                  <a:srgbClr val="FF0000"/>
                </a:solidFill>
              </a:rPr>
              <a:t>10% assessment increase</a:t>
            </a:r>
            <a:r>
              <a:rPr lang="en-US" dirty="0">
                <a:solidFill>
                  <a:schemeClr val="bg2">
                    <a:lumMod val="25000"/>
                  </a:schemeClr>
                </a:solidFill>
              </a:rPr>
              <a:t>.  Our last assessment increase was 8% in 2018. The increase will be seen on your July 2025 assessment invoice since we bill assessments in arears.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Title 5">
            <a:extLst>
              <a:ext uri="{FF2B5EF4-FFF2-40B4-BE49-F238E27FC236}">
                <a16:creationId xmlns:a16="http://schemas.microsoft.com/office/drawing/2014/main" id="{A347039D-5E8E-9F7E-F283-98DEE495D45D}"/>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w Cen MT Condensed" panose="020B0606020104020203"/>
                <a:ea typeface="+mn-ea"/>
                <a:cs typeface="+mn-cs"/>
              </a:rPr>
              <a:t>SOUTHWYCK CAI </a:t>
            </a:r>
            <a:r>
              <a:rPr kumimoji="0" lang="en-US" sz="1800" b="1" i="0" u="none" strike="noStrike" kern="1200" cap="none" spc="0" normalizeH="0" baseline="0" noProof="0" dirty="0">
                <a:ln>
                  <a:noFill/>
                </a:ln>
                <a:solidFill>
                  <a:srgbClr val="7030A0"/>
                </a:solidFill>
                <a:effectLst/>
                <a:uLnTx/>
                <a:uFillTx/>
                <a:latin typeface="Tw Cen MT Condensed" panose="020B0606020104020203"/>
                <a:ea typeface="+mn-ea"/>
                <a:cs typeface="+mn-cs"/>
              </a:rPr>
              <a:t>ANNUAL MEETING – JANUARY 09, 2025</a:t>
            </a:r>
            <a:br>
              <a:rPr kumimoji="0" lang="en-US" sz="2400" b="1" i="0" u="none" strike="noStrike" kern="1200" cap="none" spc="0" normalizeH="0" baseline="0" noProof="0" dirty="0">
                <a:ln>
                  <a:noFill/>
                </a:ln>
                <a:solidFill>
                  <a:srgbClr val="7030A0"/>
                </a:solidFill>
                <a:effectLst/>
                <a:uLnTx/>
                <a:uFillTx/>
                <a:latin typeface="Tw Cen MT Condensed" panose="020B0606020104020203"/>
                <a:ea typeface="+mn-ea"/>
                <a:cs typeface="+mn-cs"/>
              </a:rPr>
            </a:br>
            <a:r>
              <a:rPr kumimoji="0" lang="en-US" sz="1200" b="1" i="0" u="none" strike="noStrike" kern="1200" cap="none" spc="0" normalizeH="0" baseline="0" noProof="0" dirty="0">
                <a:ln>
                  <a:noFill/>
                </a:ln>
                <a:solidFill>
                  <a:srgbClr val="7030A0"/>
                </a:solidFill>
                <a:effectLst/>
                <a:uLnTx/>
                <a:uFillTx/>
                <a:latin typeface="Tw Cen MT Condensed" panose="020B0606020104020203"/>
                <a:ea typeface="+mn-ea"/>
                <a:cs typeface="+mn-cs"/>
              </a:rPr>
              <a:t>WWW.SOUTHWYCKTEXAS.COM</a:t>
            </a:r>
          </a:p>
        </p:txBody>
      </p:sp>
      <p:sp>
        <p:nvSpPr>
          <p:cNvPr id="3" name="TextBox 2">
            <a:extLst>
              <a:ext uri="{FF2B5EF4-FFF2-40B4-BE49-F238E27FC236}">
                <a16:creationId xmlns:a16="http://schemas.microsoft.com/office/drawing/2014/main" id="{101B2AD8-60D7-E1A1-BEDE-E0C747B8E83C}"/>
              </a:ext>
            </a:extLst>
          </p:cNvPr>
          <p:cNvSpPr txBox="1"/>
          <p:nvPr/>
        </p:nvSpPr>
        <p:spPr>
          <a:xfrm>
            <a:off x="1600200" y="2743200"/>
            <a:ext cx="6553200" cy="3139321"/>
          </a:xfrm>
          <a:prstGeom prst="rect">
            <a:avLst/>
          </a:prstGeom>
          <a:noFill/>
        </p:spPr>
        <p:txBody>
          <a:bodyPr wrap="square">
            <a:spAutoFit/>
          </a:bodyPr>
          <a:lstStyle/>
          <a:p>
            <a:r>
              <a:rPr lang="en-US" sz="1800" b="1" dirty="0"/>
              <a:t>Assessment increase:</a:t>
            </a:r>
          </a:p>
          <a:p>
            <a:pPr marL="285750" indent="-285750">
              <a:buFontTx/>
              <a:buChar char="-"/>
            </a:pPr>
            <a:r>
              <a:rPr lang="en-US" sz="1800" dirty="0"/>
              <a:t>Rising costs of services and maintenance necessary to maintain our community’s aesthetics and property values.</a:t>
            </a:r>
          </a:p>
          <a:p>
            <a:endParaRPr lang="en-US" sz="1800" dirty="0"/>
          </a:p>
          <a:p>
            <a:pPr marL="285750" indent="-285750">
              <a:buFontTx/>
              <a:buChar char="-"/>
            </a:pPr>
            <a:r>
              <a:rPr lang="en-US" sz="1800" dirty="0"/>
              <a:t>Underfunding leads to neglected amenities and declining curb appeal, which could hurt everyone’s investment.</a:t>
            </a:r>
          </a:p>
          <a:p>
            <a:endParaRPr lang="en-US" sz="1800" dirty="0"/>
          </a:p>
          <a:p>
            <a:pPr marL="285750" indent="-285750">
              <a:buFontTx/>
              <a:buChar char="-"/>
            </a:pPr>
            <a:r>
              <a:rPr lang="en-US" sz="1800" dirty="0"/>
              <a:t>Delaying maintenance costs will lead to higher costs in the future, which only causes more financial challenges later.</a:t>
            </a:r>
          </a:p>
          <a:p>
            <a:endParaRPr lang="en-US" sz="1800" dirty="0"/>
          </a:p>
          <a:p>
            <a:pPr marL="171450" indent="-171450">
              <a:buFontTx/>
              <a:buChar char="-"/>
            </a:pPr>
            <a:r>
              <a:rPr lang="en-US" sz="1800" dirty="0"/>
              <a:t>Our last assessment increase was 2018 with 8% increase.</a:t>
            </a:r>
          </a:p>
        </p:txBody>
      </p:sp>
    </p:spTree>
    <p:extLst>
      <p:ext uri="{BB962C8B-B14F-4D97-AF65-F5344CB8AC3E}">
        <p14:creationId xmlns:p14="http://schemas.microsoft.com/office/powerpoint/2010/main" val="366416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7924800" cy="6063198"/>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How you can participate in our association </a:t>
            </a:r>
            <a:r>
              <a:rPr lang="en-US" sz="2000" dirty="0">
                <a:solidFill>
                  <a:schemeClr val="bg2">
                    <a:lumMod val="25000"/>
                  </a:schemeClr>
                </a:solidFill>
              </a:rPr>
              <a:t> – </a:t>
            </a:r>
            <a:r>
              <a:rPr lang="en-US" sz="2000" b="1" dirty="0">
                <a:solidFill>
                  <a:schemeClr val="bg2">
                    <a:lumMod val="25000"/>
                  </a:schemeClr>
                </a:solidFill>
              </a:rPr>
              <a:t>HELEN BILYEU</a:t>
            </a:r>
          </a:p>
          <a:p>
            <a:pPr marL="400050" lvl="0" indent="-400050">
              <a:buFont typeface="Wingdings" panose="05000000000000000000" pitchFamily="2" charset="2"/>
              <a:buChar char="v"/>
            </a:pPr>
            <a:endParaRPr lang="en-US" b="1"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Community Events – </a:t>
            </a:r>
            <a:r>
              <a:rPr lang="en-US" dirty="0">
                <a:solidFill>
                  <a:schemeClr val="bg2">
                    <a:lumMod val="25000"/>
                  </a:schemeClr>
                </a:solidFill>
              </a:rPr>
              <a:t>What kind of community events would you like to see us try?</a:t>
            </a:r>
            <a:r>
              <a:rPr lang="en-US" b="1" dirty="0">
                <a:solidFill>
                  <a:schemeClr val="bg2">
                    <a:lumMod val="25000"/>
                  </a:schemeClr>
                </a:solidFill>
              </a:rPr>
              <a:t> </a:t>
            </a:r>
            <a:r>
              <a:rPr lang="en-US" dirty="0">
                <a:solidFill>
                  <a:schemeClr val="bg2">
                    <a:lumMod val="25000"/>
                  </a:schemeClr>
                </a:solidFill>
              </a:rPr>
              <a:t>We are looking for low cost/no cost events that are community-oriented gathering and not the “Disney World” experience.  If you have ideas, please email us at </a:t>
            </a:r>
            <a:r>
              <a:rPr lang="en-US" b="1" dirty="0" err="1">
                <a:solidFill>
                  <a:srgbClr val="FF0000"/>
                </a:solidFill>
              </a:rPr>
              <a:t>directors@SouthwyckTexas</a:t>
            </a:r>
            <a:r>
              <a:rPr lang="en-US" dirty="0"/>
              <a:t>.</a:t>
            </a:r>
          </a:p>
          <a:p>
            <a:pPr marL="285750" indent="-285750">
              <a:buFont typeface="Arial" panose="020B0604020202020204" pitchFamily="34" charset="0"/>
              <a:buChar char="•"/>
            </a:pPr>
            <a:endParaRPr lang="en-US" b="1"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Projects – </a:t>
            </a:r>
            <a:r>
              <a:rPr lang="en-US" dirty="0">
                <a:solidFill>
                  <a:schemeClr val="bg2">
                    <a:lumMod val="25000"/>
                  </a:schemeClr>
                </a:solidFill>
              </a:rPr>
              <a:t>throughout the year we have projects that we work on where we would like homeowner input.  If you are willing to help, please let us know by emailing us at </a:t>
            </a:r>
            <a:r>
              <a:rPr lang="en-US" b="1" dirty="0" err="1">
                <a:solidFill>
                  <a:srgbClr val="FF0000"/>
                </a:solidFill>
              </a:rPr>
              <a:t>directors@SouthwyckTexas</a:t>
            </a:r>
            <a:r>
              <a:rPr lang="en-US" dirty="0"/>
              <a:t>.</a:t>
            </a:r>
            <a:r>
              <a:rPr lang="en-US" dirty="0">
                <a:solidFill>
                  <a:srgbClr val="FF0000"/>
                </a:solidFill>
              </a:rPr>
              <a:t>  </a:t>
            </a:r>
            <a:r>
              <a:rPr lang="en-US" dirty="0">
                <a:solidFill>
                  <a:schemeClr val="bg2">
                    <a:lumMod val="25000"/>
                  </a:schemeClr>
                </a:solidFill>
              </a:rPr>
              <a:t>When a project comes up where we need input, we’ll contact you. </a:t>
            </a:r>
          </a:p>
          <a:p>
            <a:pPr marL="285750" indent="-285750">
              <a:buFont typeface="Arial" panose="020B0604020202020204" pitchFamily="34" charset="0"/>
              <a:buChar char="•"/>
            </a:pPr>
            <a:endParaRPr lang="en-US"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Report</a:t>
            </a:r>
            <a:r>
              <a:rPr lang="en-US" dirty="0">
                <a:solidFill>
                  <a:schemeClr val="bg2">
                    <a:lumMod val="25000"/>
                  </a:schemeClr>
                </a:solidFill>
              </a:rPr>
              <a:t> – vandalism or damage to our property, malfunction of lights at our parks, fountains in lake, drinking fountain, irrigation leaks and such by emailing to  </a:t>
            </a:r>
            <a:r>
              <a:rPr lang="en-US" dirty="0">
                <a:solidFill>
                  <a:srgbClr val="FF0000"/>
                </a:solidFill>
                <a:hlinkClick r:id="rId3">
                  <a:extLst>
                    <a:ext uri="{A12FA001-AC4F-418D-AE19-62706E023703}">
                      <ahyp:hlinkClr xmlns:ahyp="http://schemas.microsoft.com/office/drawing/2018/hyperlinkcolor" val="tx"/>
                    </a:ext>
                  </a:extLst>
                </a:hlinkClick>
              </a:rPr>
              <a:t>directors@SouthwyckTexas.com</a:t>
            </a:r>
            <a:r>
              <a:rPr lang="en-US" dirty="0">
                <a:solidFill>
                  <a:srgbClr val="FF0000"/>
                </a:solidFill>
              </a:rPr>
              <a:t> </a:t>
            </a:r>
            <a:r>
              <a:rPr lang="en-US" dirty="0">
                <a:solidFill>
                  <a:schemeClr val="bg2">
                    <a:lumMod val="25000"/>
                  </a:schemeClr>
                </a:solidFill>
              </a:rPr>
              <a:t>or contacting Kathy Dooley, </a:t>
            </a:r>
            <a:r>
              <a:rPr lang="en-US" b="1" dirty="0">
                <a:solidFill>
                  <a:srgbClr val="0070C0"/>
                </a:solidFill>
                <a:hlinkClick r:id="rId4">
                  <a:extLst>
                    <a:ext uri="{A12FA001-AC4F-418D-AE19-62706E023703}">
                      <ahyp:hlinkClr xmlns:ahyp="http://schemas.microsoft.com/office/drawing/2018/hyperlinkcolor" val="tx"/>
                    </a:ext>
                  </a:extLst>
                </a:hlinkClick>
              </a:rPr>
              <a:t>kathy.@cmsisolutions.com</a:t>
            </a:r>
            <a:r>
              <a:rPr lang="en-US" dirty="0">
                <a:solidFill>
                  <a:schemeClr val="bg2">
                    <a:lumMod val="25000"/>
                  </a:schemeClr>
                </a:solidFill>
              </a:rPr>
              <a:t>, 281-480-2563.</a:t>
            </a:r>
          </a:p>
          <a:p>
            <a:pPr marL="285750" indent="-285750">
              <a:buFont typeface="Arial" panose="020B0604020202020204" pitchFamily="34" charset="0"/>
              <a:buChar char="•"/>
            </a:pPr>
            <a:endParaRPr lang="en-US" i="1" dirty="0">
              <a:solidFill>
                <a:schemeClr val="bg2">
                  <a:lumMod val="25000"/>
                </a:schemeClr>
              </a:solidFill>
            </a:endParaRPr>
          </a:p>
          <a:p>
            <a:r>
              <a:rPr lang="en-US" sz="1400" i="1" dirty="0">
                <a:solidFill>
                  <a:srgbClr val="FF0000"/>
                </a:solidFill>
              </a:rPr>
              <a:t>Southwyck Community Association believes that running a successful association requires teamwork.  We are looking for input/help from our homeowners.  If you are looking for a way to make a difference in our community, please consider volunteering. The Southwyck CAI board reserves the right to approve all volunteers.</a:t>
            </a:r>
          </a:p>
          <a:p>
            <a:pPr marL="400050" lvl="0" indent="-400050">
              <a:buFont typeface="Wingdings" panose="05000000000000000000" pitchFamily="2" charset="2"/>
              <a:buChar char="v"/>
            </a:pPr>
            <a:endParaRPr lang="en-US" sz="2000" b="1" dirty="0">
              <a:solidFill>
                <a:schemeClr val="bg2">
                  <a:lumMod val="25000"/>
                </a:schemeClr>
              </a:solidFill>
            </a:endParaRPr>
          </a:p>
          <a:p>
            <a:pPr marL="742950" lvl="1" indent="-285750"/>
            <a:endParaRPr lang="en-US" b="1" dirty="0">
              <a:solidFill>
                <a:schemeClr val="bg2">
                  <a:lumMod val="25000"/>
                </a:schemeClr>
              </a:solidFill>
            </a:endParaRPr>
          </a:p>
        </p:txBody>
      </p:sp>
      <p:sp>
        <p:nvSpPr>
          <p:cNvPr id="8" name="Title 5">
            <a:extLst>
              <a:ext uri="{FF2B5EF4-FFF2-40B4-BE49-F238E27FC236}">
                <a16:creationId xmlns:a16="http://schemas.microsoft.com/office/drawing/2014/main" id="{B9412687-FFE4-4573-A44F-A6E3763AEE1E}"/>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300181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6233822" cy="3200876"/>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2025 – </a:t>
            </a:r>
            <a:r>
              <a:rPr lang="en-US" sz="2000" b="1" i="1" dirty="0">
                <a:solidFill>
                  <a:schemeClr val="bg2">
                    <a:lumMod val="25000"/>
                  </a:schemeClr>
                </a:solidFill>
              </a:rPr>
              <a:t>Possible</a:t>
            </a:r>
            <a:r>
              <a:rPr lang="en-US" sz="2000" b="1" dirty="0">
                <a:solidFill>
                  <a:schemeClr val="bg2">
                    <a:lumMod val="25000"/>
                  </a:schemeClr>
                </a:solidFill>
              </a:rPr>
              <a:t> Projects – KEVIN SHAW</a:t>
            </a:r>
          </a:p>
          <a:p>
            <a:pPr lvl="0"/>
            <a:r>
              <a:rPr lang="en-US" sz="2000" dirty="0">
                <a:solidFill>
                  <a:schemeClr val="bg2">
                    <a:lumMod val="25000"/>
                  </a:schemeClr>
                </a:solidFill>
              </a:rPr>
              <a:t>		(Order is not order of priority)</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dirty="0">
                <a:solidFill>
                  <a:schemeClr val="bg2">
                    <a:lumMod val="25000"/>
                  </a:schemeClr>
                </a:solidFill>
              </a:rPr>
              <a:t>Continue revolving power washing program for entrances </a:t>
            </a:r>
          </a:p>
          <a:p>
            <a:pPr lvl="1"/>
            <a:r>
              <a:rPr lang="en-US" dirty="0">
                <a:solidFill>
                  <a:schemeClr val="bg2">
                    <a:lumMod val="25000"/>
                  </a:schemeClr>
                </a:solidFill>
              </a:rPr>
              <a:t>    and brick walls.</a:t>
            </a:r>
          </a:p>
          <a:p>
            <a:pPr lvl="1"/>
            <a:endParaRPr lang="en-US" dirty="0">
              <a:solidFill>
                <a:schemeClr val="bg2">
                  <a:lumMod val="25000"/>
                </a:schemeClr>
              </a:solidFill>
            </a:endParaRPr>
          </a:p>
          <a:p>
            <a:pPr marL="742950" lvl="1" indent="-285750">
              <a:buFont typeface="Arial" panose="020B0604020202020204" pitchFamily="34" charset="0"/>
              <a:buChar char="•"/>
            </a:pPr>
            <a:r>
              <a:rPr lang="en-US" dirty="0">
                <a:solidFill>
                  <a:schemeClr val="bg2">
                    <a:lumMod val="25000"/>
                  </a:schemeClr>
                </a:solidFill>
              </a:rPr>
              <a:t>Continue working on brick fence repairs.</a:t>
            </a:r>
          </a:p>
          <a:p>
            <a:pPr marL="742950" lvl="1" indent="-285750">
              <a:buFont typeface="Arial" panose="020B0604020202020204" pitchFamily="34" charset="0"/>
              <a:buChar char="•"/>
            </a:pPr>
            <a:endParaRPr lang="en-US" dirty="0">
              <a:solidFill>
                <a:schemeClr val="bg2">
                  <a:lumMod val="25000"/>
                </a:schemeClr>
              </a:solidFill>
            </a:endParaRPr>
          </a:p>
          <a:p>
            <a:pPr marL="742950" lvl="1" indent="-285750">
              <a:buFont typeface="Arial" panose="020B0604020202020204" pitchFamily="34" charset="0"/>
              <a:buChar char="•"/>
            </a:pPr>
            <a:r>
              <a:rPr lang="en-US" dirty="0">
                <a:solidFill>
                  <a:schemeClr val="bg2">
                    <a:lumMod val="25000"/>
                  </a:schemeClr>
                </a:solidFill>
              </a:rPr>
              <a:t>Playground equipment repairs.</a:t>
            </a:r>
          </a:p>
          <a:p>
            <a:pPr lvl="1"/>
            <a:endParaRPr lang="en-US" b="1" dirty="0">
              <a:solidFill>
                <a:schemeClr val="bg2">
                  <a:lumMod val="25000"/>
                </a:schemeClr>
              </a:solidFill>
            </a:endParaRPr>
          </a:p>
          <a:p>
            <a:pPr marL="742950" lvl="1" indent="-285750">
              <a:buFont typeface="Arial" panose="020B0604020202020204" pitchFamily="34" charset="0"/>
              <a:buChar char="•"/>
            </a:pPr>
            <a:endParaRPr lang="en-US" b="1" dirty="0">
              <a:solidFill>
                <a:schemeClr val="bg2">
                  <a:lumMod val="25000"/>
                </a:schemeClr>
              </a:solidFill>
            </a:endParaRPr>
          </a:p>
        </p:txBody>
      </p:sp>
      <p:sp>
        <p:nvSpPr>
          <p:cNvPr id="4" name="Title 5">
            <a:extLst>
              <a:ext uri="{FF2B5EF4-FFF2-40B4-BE49-F238E27FC236}">
                <a16:creationId xmlns:a16="http://schemas.microsoft.com/office/drawing/2014/main" id="{74904B2D-D7FB-4470-90C1-67032E20B49D}"/>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170775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549455" y="1001077"/>
            <a:ext cx="4075218" cy="677108"/>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Budget  2025 – Kathy Dooley     </a:t>
            </a:r>
            <a:endParaRPr lang="en-US" sz="1000" dirty="0">
              <a:solidFill>
                <a:schemeClr val="bg2">
                  <a:lumMod val="25000"/>
                </a:schemeClr>
              </a:solidFill>
            </a:endParaRPr>
          </a:p>
          <a:p>
            <a:endParaRPr lang="en-US" dirty="0"/>
          </a:p>
        </p:txBody>
      </p:sp>
      <p:sp>
        <p:nvSpPr>
          <p:cNvPr id="11" name="Title 5">
            <a:extLst>
              <a:ext uri="{FF2B5EF4-FFF2-40B4-BE49-F238E27FC236}">
                <a16:creationId xmlns:a16="http://schemas.microsoft.com/office/drawing/2014/main" id="{60D00505-5E99-4B6B-92FB-378C7AE37D3F}"/>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graphicFrame>
        <p:nvGraphicFramePr>
          <p:cNvPr id="6" name="Chart 5">
            <a:extLst>
              <a:ext uri="{FF2B5EF4-FFF2-40B4-BE49-F238E27FC236}">
                <a16:creationId xmlns:a16="http://schemas.microsoft.com/office/drawing/2014/main" id="{376FEB30-EA1C-D99D-0CE2-68DF7C02C358}"/>
              </a:ext>
            </a:extLst>
          </p:cNvPr>
          <p:cNvGraphicFramePr>
            <a:graphicFrameLocks/>
          </p:cNvGraphicFramePr>
          <p:nvPr>
            <p:extLst>
              <p:ext uri="{D42A27DB-BD31-4B8C-83A1-F6EECF244321}">
                <p14:modId xmlns:p14="http://schemas.microsoft.com/office/powerpoint/2010/main" val="236072215"/>
              </p:ext>
            </p:extLst>
          </p:nvPr>
        </p:nvGraphicFramePr>
        <p:xfrm>
          <a:off x="-304800" y="1661788"/>
          <a:ext cx="9144000" cy="542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56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8242256" cy="5416868"/>
          </a:xfrm>
          <a:prstGeom prst="rect">
            <a:avLst/>
          </a:prstGeom>
          <a:noFill/>
        </p:spPr>
        <p:txBody>
          <a:bodyPr wrap="none" rtlCol="0">
            <a:spAutoFit/>
          </a:bodyPr>
          <a:lstStyle/>
          <a:p>
            <a:pPr marL="857250" lvl="1" indent="-400050">
              <a:buFont typeface="Wingdings" panose="05000000000000000000" pitchFamily="2" charset="2"/>
              <a:buChar char="v"/>
            </a:pPr>
            <a:endParaRPr lang="en-US" sz="2000" b="1" dirty="0"/>
          </a:p>
          <a:p>
            <a:pPr marL="400050" lvl="0" indent="-400050">
              <a:buFont typeface="Wingdings" panose="05000000000000000000" pitchFamily="2" charset="2"/>
              <a:buChar char="v"/>
            </a:pPr>
            <a:r>
              <a:rPr lang="en-US" sz="2000" b="1" dirty="0">
                <a:solidFill>
                  <a:schemeClr val="bg2">
                    <a:lumMod val="25000"/>
                  </a:schemeClr>
                </a:solidFill>
              </a:rPr>
              <a:t>Q&amp;A while votes are counted – </a:t>
            </a:r>
            <a:r>
              <a:rPr lang="en-US" sz="2000" b="1" dirty="0"/>
              <a:t>JOHN FISHER</a:t>
            </a:r>
            <a:endParaRPr lang="en-US" sz="2000" b="1" dirty="0">
              <a:solidFill>
                <a:schemeClr val="bg2">
                  <a:lumMod val="25000"/>
                </a:schemeClr>
              </a:solidFill>
            </a:endParaRPr>
          </a:p>
          <a:p>
            <a:pPr marL="400050" lvl="0" indent="-400050">
              <a:buFont typeface="Wingdings" panose="05000000000000000000" pitchFamily="2" charset="2"/>
              <a:buChar char="v"/>
            </a:pPr>
            <a:endParaRPr lang="en-US" sz="2000" b="1" dirty="0">
              <a:solidFill>
                <a:schemeClr val="bg2">
                  <a:lumMod val="25000"/>
                </a:schemeClr>
              </a:solidFill>
            </a:endParaRPr>
          </a:p>
          <a:p>
            <a:pPr marL="400050" lvl="0" indent="-400050">
              <a:buFont typeface="Wingdings" panose="05000000000000000000" pitchFamily="2" charset="2"/>
              <a:buChar char="v"/>
            </a:pPr>
            <a:r>
              <a:rPr lang="en-US" sz="2000" b="1" dirty="0">
                <a:solidFill>
                  <a:schemeClr val="bg2">
                    <a:lumMod val="25000"/>
                  </a:schemeClr>
                </a:solidFill>
              </a:rPr>
              <a:t>Election Results – KATHY DOOLEY</a:t>
            </a:r>
          </a:p>
          <a:p>
            <a:pPr marL="400050" lvl="0" indent="-400050">
              <a:buFont typeface="Wingdings" panose="05000000000000000000" pitchFamily="2" charset="2"/>
              <a:buChar char="v"/>
            </a:pPr>
            <a:endParaRPr lang="en-US" sz="2000" b="1" dirty="0">
              <a:solidFill>
                <a:schemeClr val="bg2">
                  <a:lumMod val="25000"/>
                </a:schemeClr>
              </a:solidFill>
            </a:endParaRPr>
          </a:p>
          <a:p>
            <a:pPr marL="400050" lvl="0" indent="-400050">
              <a:buFont typeface="Wingdings" panose="05000000000000000000" pitchFamily="2" charset="2"/>
              <a:buChar char="v"/>
            </a:pPr>
            <a:r>
              <a:rPr lang="en-US" sz="2000" b="1" dirty="0">
                <a:solidFill>
                  <a:schemeClr val="bg2">
                    <a:lumMod val="25000"/>
                  </a:schemeClr>
                </a:solidFill>
              </a:rPr>
              <a:t>Door prizes – HELEN BILYEU</a:t>
            </a:r>
          </a:p>
          <a:p>
            <a:pPr marL="400050" lvl="0" indent="-400050">
              <a:buFont typeface="Wingdings" panose="05000000000000000000" pitchFamily="2" charset="2"/>
              <a:buChar char="v"/>
            </a:pPr>
            <a:endParaRPr lang="en-US" sz="2000" b="1" dirty="0">
              <a:solidFill>
                <a:schemeClr val="bg2">
                  <a:lumMod val="25000"/>
                </a:schemeClr>
              </a:solidFill>
            </a:endParaRPr>
          </a:p>
          <a:p>
            <a:pPr marL="400050" lvl="0" indent="-400050">
              <a:buFont typeface="Wingdings" panose="05000000000000000000" pitchFamily="2" charset="2"/>
              <a:buChar char="v"/>
            </a:pPr>
            <a:r>
              <a:rPr lang="en-US" sz="2000" b="1" dirty="0">
                <a:solidFill>
                  <a:schemeClr val="bg2">
                    <a:lumMod val="25000"/>
                  </a:schemeClr>
                </a:solidFill>
              </a:rPr>
              <a:t>Reminders:</a:t>
            </a:r>
          </a:p>
          <a:p>
            <a:pPr marL="742950" lvl="1" indent="-285750">
              <a:buFont typeface="Wingdings" panose="05000000000000000000" pitchFamily="2" charset="2"/>
              <a:buChar char="§"/>
            </a:pPr>
            <a:r>
              <a:rPr lang="en-US" dirty="0">
                <a:solidFill>
                  <a:schemeClr val="bg2">
                    <a:lumMod val="25000"/>
                  </a:schemeClr>
                </a:solidFill>
              </a:rPr>
              <a:t>Board meetings are </a:t>
            </a:r>
          </a:p>
          <a:p>
            <a:pPr marL="400050" lvl="0" indent="-400050"/>
            <a:r>
              <a:rPr lang="en-US" dirty="0">
                <a:solidFill>
                  <a:schemeClr val="bg2">
                    <a:lumMod val="25000"/>
                  </a:schemeClr>
                </a:solidFill>
              </a:rPr>
              <a:t>       	      1</a:t>
            </a:r>
            <a:r>
              <a:rPr lang="en-US" baseline="30000" dirty="0">
                <a:solidFill>
                  <a:schemeClr val="bg2">
                    <a:lumMod val="25000"/>
                  </a:schemeClr>
                </a:solidFill>
              </a:rPr>
              <a:t>st</a:t>
            </a:r>
            <a:r>
              <a:rPr lang="en-US" dirty="0">
                <a:solidFill>
                  <a:schemeClr val="bg2">
                    <a:lumMod val="25000"/>
                  </a:schemeClr>
                </a:solidFill>
              </a:rPr>
              <a:t> Thursday of every month at 6:30 PM via Zoom.  </a:t>
            </a:r>
          </a:p>
          <a:p>
            <a:pPr marL="400050" lvl="0" indent="-400050"/>
            <a:r>
              <a:rPr lang="en-US" dirty="0">
                <a:solidFill>
                  <a:schemeClr val="bg2">
                    <a:lumMod val="25000"/>
                  </a:schemeClr>
                </a:solidFill>
              </a:rPr>
              <a:t>             Southwyck CAI’s </a:t>
            </a:r>
            <a:r>
              <a:rPr lang="en-US" b="1" dirty="0">
                <a:solidFill>
                  <a:srgbClr val="FF0000"/>
                </a:solidFill>
              </a:rPr>
              <a:t>next meeting February 6</a:t>
            </a:r>
            <a:r>
              <a:rPr lang="en-US" dirty="0">
                <a:solidFill>
                  <a:schemeClr val="bg2">
                    <a:lumMod val="25000"/>
                  </a:schemeClr>
                </a:solidFill>
              </a:rPr>
              <a:t>.</a:t>
            </a:r>
          </a:p>
          <a:p>
            <a:pPr marL="800100" lvl="1" indent="-342900">
              <a:buFont typeface="Wingdings" panose="05000000000000000000" pitchFamily="2" charset="2"/>
              <a:buChar char="§"/>
            </a:pPr>
            <a:r>
              <a:rPr lang="en-US" dirty="0">
                <a:solidFill>
                  <a:schemeClr val="bg2">
                    <a:lumMod val="25000"/>
                  </a:schemeClr>
                </a:solidFill>
              </a:rPr>
              <a:t>Check our website for updates &amp; make sure you sign up for eblasts.</a:t>
            </a:r>
          </a:p>
          <a:p>
            <a:pPr marL="800100" lvl="1" indent="-342900">
              <a:buFont typeface="Wingdings" panose="05000000000000000000" pitchFamily="2" charset="2"/>
              <a:buChar char="§"/>
            </a:pPr>
            <a:r>
              <a:rPr lang="en-US" dirty="0">
                <a:solidFill>
                  <a:schemeClr val="bg2">
                    <a:lumMod val="25000"/>
                  </a:schemeClr>
                </a:solidFill>
              </a:rPr>
              <a:t>We need volunteers for short time periods throughout the year.  </a:t>
            </a:r>
          </a:p>
          <a:p>
            <a:pPr lvl="1"/>
            <a:r>
              <a:rPr lang="en-US" dirty="0">
                <a:solidFill>
                  <a:schemeClr val="bg2">
                    <a:lumMod val="25000"/>
                  </a:schemeClr>
                </a:solidFill>
              </a:rPr>
              <a:t>      Email directors@SouthwyckTexas.com if you would like to help.</a:t>
            </a:r>
          </a:p>
          <a:p>
            <a:pPr lvl="0"/>
            <a:endParaRPr lang="en-US" b="1" dirty="0">
              <a:solidFill>
                <a:schemeClr val="bg2">
                  <a:lumMod val="25000"/>
                </a:schemeClr>
              </a:solidFill>
            </a:endParaRPr>
          </a:p>
          <a:p>
            <a:pPr marL="400050" indent="-400050">
              <a:buFont typeface="Wingdings" panose="05000000000000000000" pitchFamily="2" charset="2"/>
              <a:buChar char="v"/>
            </a:pPr>
            <a:r>
              <a:rPr lang="en-US" sz="2000" b="1" dirty="0">
                <a:solidFill>
                  <a:schemeClr val="bg2">
                    <a:lumMod val="25000"/>
                  </a:schemeClr>
                </a:solidFill>
              </a:rPr>
              <a:t>PLEASE GET INVOLVED </a:t>
            </a:r>
            <a:r>
              <a:rPr lang="en-US" sz="2000" dirty="0">
                <a:solidFill>
                  <a:schemeClr val="bg2">
                    <a:lumMod val="25000"/>
                  </a:schemeClr>
                </a:solidFill>
              </a:rPr>
              <a:t>with your community associations </a:t>
            </a:r>
          </a:p>
          <a:p>
            <a:r>
              <a:rPr lang="en-US" sz="2000" dirty="0">
                <a:solidFill>
                  <a:schemeClr val="bg2">
                    <a:lumMod val="25000"/>
                  </a:schemeClr>
                </a:solidFill>
              </a:rPr>
              <a:t>     either at the section level and/or master level.  We both need your input </a:t>
            </a:r>
          </a:p>
          <a:p>
            <a:r>
              <a:rPr lang="en-US" sz="2000" dirty="0">
                <a:solidFill>
                  <a:schemeClr val="bg2">
                    <a:lumMod val="25000"/>
                  </a:schemeClr>
                </a:solidFill>
              </a:rPr>
              <a:t>     and it helps you stay informed on what your association is doing.</a:t>
            </a:r>
            <a:endParaRPr lang="en-US" dirty="0"/>
          </a:p>
        </p:txBody>
      </p:sp>
      <p:sp>
        <p:nvSpPr>
          <p:cNvPr id="8" name="Title 5">
            <a:extLst>
              <a:ext uri="{FF2B5EF4-FFF2-40B4-BE49-F238E27FC236}">
                <a16:creationId xmlns:a16="http://schemas.microsoft.com/office/drawing/2014/main" id="{9B2C669A-84D2-4443-BB52-18092E5DB88D}"/>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341765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8968224" cy="4339650"/>
          </a:xfrm>
          <a:prstGeom prst="rect">
            <a:avLst/>
          </a:prstGeom>
          <a:noFill/>
        </p:spPr>
        <p:txBody>
          <a:bodyPr wrap="none" rtlCol="0">
            <a:spAutoFit/>
          </a:bodyPr>
          <a:lstStyle/>
          <a:p>
            <a:pPr marL="400050" lvl="0" indent="-400050"/>
            <a:r>
              <a:rPr lang="en-US" sz="2000" b="1" i="1" dirty="0">
                <a:solidFill>
                  <a:srgbClr val="FF0000"/>
                </a:solidFill>
              </a:rPr>
              <a:t>The Southwyck CAI board thanks you for attending our annual meeting!</a:t>
            </a:r>
          </a:p>
          <a:p>
            <a:pPr marL="400050" lvl="0" indent="-400050"/>
            <a:endParaRPr lang="en-US" sz="2000" b="1" i="1" dirty="0">
              <a:solidFill>
                <a:srgbClr val="FF0000"/>
              </a:solidFill>
            </a:endParaRPr>
          </a:p>
          <a:p>
            <a:pPr lvl="1"/>
            <a:r>
              <a:rPr lang="en-US" sz="2000" b="1" dirty="0"/>
              <a:t>	</a:t>
            </a:r>
            <a:endParaRPr lang="en-US" sz="1000" dirty="0"/>
          </a:p>
          <a:p>
            <a:r>
              <a:rPr lang="en-US" b="1" dirty="0">
                <a:solidFill>
                  <a:schemeClr val="bg2">
                    <a:lumMod val="25000"/>
                  </a:schemeClr>
                </a:solidFill>
              </a:rPr>
              <a:t>We challenge homeowners to try to attend at least a few of our  monthly meetings </a:t>
            </a:r>
          </a:p>
          <a:p>
            <a:r>
              <a:rPr lang="en-US" b="1" dirty="0">
                <a:solidFill>
                  <a:schemeClr val="bg2">
                    <a:lumMod val="25000"/>
                  </a:schemeClr>
                </a:solidFill>
              </a:rPr>
              <a:t>a year or at the least stay informed by checking out website, </a:t>
            </a:r>
            <a:r>
              <a:rPr lang="en-US" b="1" dirty="0">
                <a:solidFill>
                  <a:srgbClr val="FF0000"/>
                </a:solidFill>
              </a:rPr>
              <a:t>www.SouthwyckTexas.com</a:t>
            </a:r>
            <a:r>
              <a:rPr lang="en-US" b="1" dirty="0">
                <a:solidFill>
                  <a:schemeClr val="bg2">
                    <a:lumMod val="25000"/>
                  </a:schemeClr>
                </a:solidFill>
              </a:rPr>
              <a:t>.  </a:t>
            </a:r>
          </a:p>
          <a:p>
            <a:endParaRPr lang="en-US" b="1" dirty="0">
              <a:solidFill>
                <a:schemeClr val="bg2">
                  <a:lumMod val="25000"/>
                </a:schemeClr>
              </a:solidFill>
            </a:endParaRPr>
          </a:p>
          <a:p>
            <a:r>
              <a:rPr lang="en-US" b="1" dirty="0">
                <a:solidFill>
                  <a:schemeClr val="bg2">
                    <a:lumMod val="25000"/>
                  </a:schemeClr>
                </a:solidFill>
              </a:rPr>
              <a:t>The first 30 minutes of each meeting is allocated for homeowner input.  Our next </a:t>
            </a:r>
          </a:p>
          <a:p>
            <a:r>
              <a:rPr lang="en-US" b="1" dirty="0">
                <a:solidFill>
                  <a:schemeClr val="bg2">
                    <a:lumMod val="25000"/>
                  </a:schemeClr>
                </a:solidFill>
              </a:rPr>
              <a:t>board meeting is Thursday, February 6 at 6:30 pm.  </a:t>
            </a:r>
          </a:p>
          <a:p>
            <a:endParaRPr lang="en-US" b="1" dirty="0"/>
          </a:p>
          <a:p>
            <a:r>
              <a:rPr lang="en-US" b="1" i="1" dirty="0">
                <a:solidFill>
                  <a:schemeClr val="bg2">
                    <a:lumMod val="25000"/>
                  </a:schemeClr>
                </a:solidFill>
              </a:rPr>
              <a:t>If you have questions about Southwyck CAI, please email us at </a:t>
            </a:r>
            <a:r>
              <a:rPr lang="en-US" b="1" dirty="0">
                <a:solidFill>
                  <a:srgbClr val="FF0000"/>
                </a:solidFill>
              </a:rPr>
              <a:t>directors@SouthwyckTexas.com </a:t>
            </a:r>
            <a:r>
              <a:rPr lang="en-US" b="1" dirty="0"/>
              <a:t> </a:t>
            </a:r>
          </a:p>
          <a:p>
            <a:r>
              <a:rPr lang="en-US" b="1" i="1" dirty="0">
                <a:solidFill>
                  <a:schemeClr val="bg2">
                    <a:lumMod val="25000"/>
                  </a:schemeClr>
                </a:solidFill>
              </a:rPr>
              <a:t>and we will try to answer any question you have quickly.</a:t>
            </a:r>
          </a:p>
          <a:p>
            <a:endParaRPr lang="en-US" b="1" i="1" dirty="0">
              <a:solidFill>
                <a:schemeClr val="bg2">
                  <a:lumMod val="25000"/>
                </a:schemeClr>
              </a:solidFill>
            </a:endParaRPr>
          </a:p>
          <a:p>
            <a:endParaRPr lang="en-US" b="1" i="1" dirty="0">
              <a:solidFill>
                <a:schemeClr val="bg2">
                  <a:lumMod val="25000"/>
                </a:schemeClr>
              </a:solidFill>
            </a:endParaRPr>
          </a:p>
          <a:p>
            <a:endParaRPr lang="en-US" b="1" i="1" dirty="0">
              <a:solidFill>
                <a:schemeClr val="bg2">
                  <a:lumMod val="25000"/>
                </a:schemeClr>
              </a:solidFill>
            </a:endParaRPr>
          </a:p>
          <a:p>
            <a:r>
              <a:rPr lang="en-US" b="1" i="1" dirty="0">
                <a:solidFill>
                  <a:schemeClr val="bg2">
                    <a:lumMod val="25000"/>
                  </a:schemeClr>
                </a:solidFill>
              </a:rPr>
              <a:t>Thanks again for attending!</a:t>
            </a:r>
            <a:endParaRPr lang="en-US" dirty="0"/>
          </a:p>
        </p:txBody>
      </p:sp>
      <p:sp>
        <p:nvSpPr>
          <p:cNvPr id="8" name="Title 5">
            <a:extLst>
              <a:ext uri="{FF2B5EF4-FFF2-40B4-BE49-F238E27FC236}">
                <a16:creationId xmlns:a16="http://schemas.microsoft.com/office/drawing/2014/main" id="{EB6E6A34-7F05-48D3-B933-96F68478859B}"/>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196907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6169959" cy="5232202"/>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Welcome &amp; Introduction –  KATHY DOOLEY</a:t>
            </a:r>
          </a:p>
          <a:p>
            <a:pPr marL="400050" lvl="0" indent="-400050">
              <a:buFont typeface="Wingdings" panose="05000000000000000000" pitchFamily="2" charset="2"/>
              <a:buChar char="v"/>
            </a:pPr>
            <a:endParaRPr lang="en-US" sz="2000" dirty="0">
              <a:solidFill>
                <a:schemeClr val="bg2">
                  <a:lumMod val="25000"/>
                </a:schemeClr>
              </a:solidFill>
            </a:endParaRPr>
          </a:p>
          <a:p>
            <a:pPr lvl="1"/>
            <a:r>
              <a:rPr lang="en-US" sz="2000" b="1" dirty="0">
                <a:solidFill>
                  <a:schemeClr val="bg2">
                    <a:lumMod val="25000"/>
                  </a:schemeClr>
                </a:solidFill>
              </a:rPr>
              <a:t>	</a:t>
            </a:r>
            <a:r>
              <a:rPr lang="en-US" sz="2000" b="1" dirty="0"/>
              <a:t>Community Manager – Kathy Dooley</a:t>
            </a:r>
          </a:p>
          <a:p>
            <a:pPr lvl="1"/>
            <a:r>
              <a:rPr lang="en-US" sz="2000" b="1" dirty="0"/>
              <a:t>	</a:t>
            </a:r>
          </a:p>
          <a:p>
            <a:pPr lvl="1"/>
            <a:r>
              <a:rPr lang="en-US" b="1" dirty="0"/>
              <a:t>	President –  Vanessa Williams (2024)</a:t>
            </a:r>
          </a:p>
          <a:p>
            <a:pPr lvl="1"/>
            <a:r>
              <a:rPr lang="en-US" b="1" dirty="0"/>
              <a:t>	</a:t>
            </a:r>
          </a:p>
          <a:p>
            <a:pPr lvl="1"/>
            <a:r>
              <a:rPr lang="en-US" b="1" dirty="0"/>
              <a:t>	V. President – Helen Bilyeu (2026)</a:t>
            </a:r>
          </a:p>
          <a:p>
            <a:pPr lvl="1"/>
            <a:endParaRPr lang="en-US" b="1" dirty="0"/>
          </a:p>
          <a:p>
            <a:pPr lvl="1"/>
            <a:r>
              <a:rPr lang="en-US" b="1" dirty="0"/>
              <a:t>	Secretary – John Fisher (2025)</a:t>
            </a:r>
          </a:p>
          <a:p>
            <a:pPr lvl="1"/>
            <a:endParaRPr lang="en-US" b="1" dirty="0">
              <a:solidFill>
                <a:srgbClr val="00B0F0"/>
              </a:solidFill>
            </a:endParaRPr>
          </a:p>
          <a:p>
            <a:pPr lvl="1"/>
            <a:r>
              <a:rPr lang="en-US" b="1" dirty="0">
                <a:solidFill>
                  <a:srgbClr val="7030A0"/>
                </a:solidFill>
              </a:rPr>
              <a:t>	</a:t>
            </a:r>
            <a:r>
              <a:rPr lang="en-US" b="1" dirty="0"/>
              <a:t>Treasurer – Rick Nelson  (2026) </a:t>
            </a:r>
            <a:r>
              <a:rPr lang="en-US" b="1" dirty="0">
                <a:solidFill>
                  <a:srgbClr val="7030A0"/>
                </a:solidFill>
              </a:rPr>
              <a:t>	</a:t>
            </a:r>
          </a:p>
          <a:p>
            <a:pPr lvl="1"/>
            <a:r>
              <a:rPr lang="en-US" b="1" dirty="0">
                <a:solidFill>
                  <a:srgbClr val="00B0F0"/>
                </a:solidFill>
              </a:rPr>
              <a:t>	</a:t>
            </a:r>
          </a:p>
          <a:p>
            <a:pPr lvl="1"/>
            <a:r>
              <a:rPr lang="en-US" b="1" dirty="0">
                <a:solidFill>
                  <a:srgbClr val="00B0F0"/>
                </a:solidFill>
              </a:rPr>
              <a:t>	</a:t>
            </a:r>
            <a:r>
              <a:rPr lang="en-US" b="1" dirty="0"/>
              <a:t>Director – Kevin Shaw (2024)</a:t>
            </a:r>
          </a:p>
          <a:p>
            <a:pPr lvl="1"/>
            <a:endParaRPr lang="en-US" b="1" dirty="0">
              <a:solidFill>
                <a:schemeClr val="bg2">
                  <a:lumMod val="25000"/>
                </a:schemeClr>
              </a:solidFill>
            </a:endParaRPr>
          </a:p>
          <a:p>
            <a:pPr lvl="1"/>
            <a:r>
              <a:rPr lang="en-US" b="1" dirty="0">
                <a:solidFill>
                  <a:schemeClr val="bg2">
                    <a:lumMod val="25000"/>
                  </a:schemeClr>
                </a:solidFill>
              </a:rPr>
              <a:t>	</a:t>
            </a:r>
            <a:r>
              <a:rPr lang="en-US" b="1" dirty="0"/>
              <a:t>Attorney – Trisha </a:t>
            </a:r>
            <a:r>
              <a:rPr lang="en-US" b="1" dirty="0" err="1"/>
              <a:t>Farine</a:t>
            </a:r>
            <a:r>
              <a:rPr lang="en-US" b="1" dirty="0"/>
              <a:t> with Daughtry &amp; </a:t>
            </a:r>
            <a:r>
              <a:rPr lang="en-US" b="1" dirty="0" err="1"/>
              <a:t>Farine</a:t>
            </a:r>
            <a:r>
              <a:rPr lang="en-US" b="1" dirty="0"/>
              <a:t>, P.C.</a:t>
            </a:r>
          </a:p>
          <a:p>
            <a:pPr lvl="1"/>
            <a:r>
              <a:rPr lang="en-US" b="1" dirty="0">
                <a:solidFill>
                  <a:schemeClr val="bg2">
                    <a:lumMod val="25000"/>
                  </a:schemeClr>
                </a:solidFill>
              </a:rPr>
              <a:t>	</a:t>
            </a:r>
          </a:p>
          <a:p>
            <a:pPr marL="400050" lvl="0" indent="-400050">
              <a:buFont typeface="+mj-lt"/>
              <a:buAutoNum type="romanUcPeriod" startAt="3"/>
            </a:pPr>
            <a:endParaRPr lang="en-US" sz="1000" dirty="0"/>
          </a:p>
          <a:p>
            <a:pPr marL="742950" lvl="1" indent="-285750">
              <a:buFont typeface="Arial" panose="020B0604020202020204" pitchFamily="34" charset="0"/>
              <a:buChar char="•"/>
            </a:pPr>
            <a:endParaRPr lang="en-US" sz="1000" dirty="0"/>
          </a:p>
          <a:p>
            <a:endParaRPr lang="en-US" dirty="0"/>
          </a:p>
        </p:txBody>
      </p:sp>
      <p:sp>
        <p:nvSpPr>
          <p:cNvPr id="2" name="TextBox 1">
            <a:extLst>
              <a:ext uri="{FF2B5EF4-FFF2-40B4-BE49-F238E27FC236}">
                <a16:creationId xmlns:a16="http://schemas.microsoft.com/office/drawing/2014/main" id="{464621DC-B7E0-4ABA-8AE2-9D99FA7B9009}"/>
              </a:ext>
            </a:extLst>
          </p:cNvPr>
          <p:cNvSpPr txBox="1"/>
          <p:nvPr/>
        </p:nvSpPr>
        <p:spPr>
          <a:xfrm>
            <a:off x="381000" y="6345785"/>
            <a:ext cx="8001000" cy="369332"/>
          </a:xfrm>
          <a:prstGeom prst="rect">
            <a:avLst/>
          </a:prstGeom>
          <a:noFill/>
        </p:spPr>
        <p:txBody>
          <a:bodyPr wrap="square" rtlCol="0">
            <a:spAutoFit/>
          </a:bodyPr>
          <a:lstStyle/>
          <a:p>
            <a:pPr lvl="1"/>
            <a:r>
              <a:rPr lang="en-US" dirty="0"/>
              <a:t>All positions hold equal voting weight at our meetings.</a:t>
            </a:r>
          </a:p>
        </p:txBody>
      </p:sp>
      <p:sp>
        <p:nvSpPr>
          <p:cNvPr id="9" name="Title 5">
            <a:extLst>
              <a:ext uri="{FF2B5EF4-FFF2-40B4-BE49-F238E27FC236}">
                <a16:creationId xmlns:a16="http://schemas.microsoft.com/office/drawing/2014/main" id="{204F3230-981C-46E4-849F-DF743B44D591}"/>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37260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4444422" cy="1138773"/>
          </a:xfrm>
          <a:prstGeom prst="rect">
            <a:avLst/>
          </a:prstGeom>
          <a:noFill/>
        </p:spPr>
        <p:txBody>
          <a:bodyPr wrap="none" rtlCol="0">
            <a:spAutoFit/>
          </a:bodyPr>
          <a:lstStyle/>
          <a:p>
            <a:pPr marL="400050" indent="-400050">
              <a:buFont typeface="Wingdings" panose="05000000000000000000" pitchFamily="2" charset="2"/>
              <a:buChar char="v"/>
            </a:pPr>
            <a:r>
              <a:rPr lang="en-US" sz="2000" b="1" dirty="0">
                <a:solidFill>
                  <a:schemeClr val="bg2">
                    <a:lumMod val="25000"/>
                  </a:schemeClr>
                </a:solidFill>
              </a:rPr>
              <a:t>Election of Directors – JOHN FISHER</a:t>
            </a:r>
          </a:p>
          <a:p>
            <a:pPr marR="0" lvl="0" algn="l" defTabSz="4572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EEECE1">
                    <a:lumMod val="25000"/>
                  </a:srgbClr>
                </a:solidFill>
                <a:effectLst/>
                <a:uLnTx/>
                <a:uFillTx/>
                <a:latin typeface="Tw Cen MT" panose="020B0602020104020603"/>
                <a:ea typeface="+mn-ea"/>
                <a:cs typeface="+mn-cs"/>
              </a:rPr>
              <a:t>	</a:t>
            </a: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Title 5">
            <a:extLst>
              <a:ext uri="{FF2B5EF4-FFF2-40B4-BE49-F238E27FC236}">
                <a16:creationId xmlns:a16="http://schemas.microsoft.com/office/drawing/2014/main" id="{204F3230-981C-46E4-849F-DF743B44D591}"/>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w Cen MT Condensed" panose="020B0606020104020203"/>
                <a:ea typeface="+mn-ea"/>
                <a:cs typeface="+mn-cs"/>
              </a:rPr>
              <a:t>SOUTHWYCK CAI </a:t>
            </a:r>
            <a:r>
              <a:rPr kumimoji="0" lang="en-US" sz="1800" b="1" i="0" u="none" strike="noStrike" kern="1200" cap="none" spc="0" normalizeH="0" baseline="0" noProof="0" dirty="0">
                <a:ln>
                  <a:noFill/>
                </a:ln>
                <a:solidFill>
                  <a:srgbClr val="7030A0"/>
                </a:solidFill>
                <a:effectLst/>
                <a:uLnTx/>
                <a:uFillTx/>
                <a:latin typeface="Tw Cen MT Condensed" panose="020B0606020104020203"/>
                <a:ea typeface="+mn-ea"/>
                <a:cs typeface="+mn-cs"/>
              </a:rPr>
              <a:t>ANNUAL MEETING – JANUARY 09, 2025</a:t>
            </a:r>
            <a:br>
              <a:rPr kumimoji="0" lang="en-US" sz="2400" b="1" i="0" u="none" strike="noStrike" kern="1200" cap="none" spc="0" normalizeH="0" baseline="0" noProof="0" dirty="0">
                <a:ln>
                  <a:noFill/>
                </a:ln>
                <a:solidFill>
                  <a:srgbClr val="7030A0"/>
                </a:solidFill>
                <a:effectLst/>
                <a:uLnTx/>
                <a:uFillTx/>
                <a:latin typeface="Tw Cen MT Condensed" panose="020B0606020104020203"/>
                <a:ea typeface="+mn-ea"/>
                <a:cs typeface="+mn-cs"/>
              </a:rPr>
            </a:br>
            <a:r>
              <a:rPr kumimoji="0" lang="en-US" sz="1200" b="1" i="0" u="none" strike="noStrike" kern="1200" cap="none" spc="0" normalizeH="0" baseline="0" noProof="0" dirty="0">
                <a:ln>
                  <a:noFill/>
                </a:ln>
                <a:solidFill>
                  <a:srgbClr val="7030A0"/>
                </a:solidFill>
                <a:effectLst/>
                <a:uLnTx/>
                <a:uFillTx/>
                <a:latin typeface="Tw Cen MT Condensed" panose="020B0606020104020203"/>
                <a:ea typeface="+mn-ea"/>
                <a:cs typeface="+mn-cs"/>
              </a:rPr>
              <a:t>WWW.SOUTHWYCKTEXAS.COM</a:t>
            </a:r>
          </a:p>
        </p:txBody>
      </p:sp>
      <p:sp>
        <p:nvSpPr>
          <p:cNvPr id="4" name="TextBox 3">
            <a:extLst>
              <a:ext uri="{FF2B5EF4-FFF2-40B4-BE49-F238E27FC236}">
                <a16:creationId xmlns:a16="http://schemas.microsoft.com/office/drawing/2014/main" id="{A959ABB2-F785-BF5F-9531-6896C5445AD4}"/>
              </a:ext>
            </a:extLst>
          </p:cNvPr>
          <p:cNvSpPr txBox="1"/>
          <p:nvPr/>
        </p:nvSpPr>
        <p:spPr>
          <a:xfrm>
            <a:off x="304800" y="1787842"/>
            <a:ext cx="4572000" cy="1477328"/>
          </a:xfrm>
          <a:prstGeom prst="rect">
            <a:avLst/>
          </a:prstGeom>
          <a:noFill/>
        </p:spPr>
        <p:txBody>
          <a:bodyPr wrap="square">
            <a:spAutoFit/>
          </a:bodyPr>
          <a:lstStyle/>
          <a:p>
            <a:pPr marL="742950" lvl="1" indent="-285750">
              <a:buFont typeface="Arial" panose="020B0604020202020204" pitchFamily="34" charset="0"/>
              <a:buChar char="•"/>
            </a:pPr>
            <a:r>
              <a:rPr lang="en-US" sz="1800" b="1" dirty="0">
                <a:solidFill>
                  <a:srgbClr val="FF0000"/>
                </a:solidFill>
              </a:rPr>
              <a:t>Homer Franklin</a:t>
            </a:r>
          </a:p>
          <a:p>
            <a:pPr marL="742950" lvl="1" indent="-285750">
              <a:buFont typeface="Arial" panose="020B0604020202020204" pitchFamily="34" charset="0"/>
              <a:buChar char="•"/>
            </a:pPr>
            <a:endParaRPr lang="en-US" sz="1800" b="1" dirty="0">
              <a:solidFill>
                <a:srgbClr val="FF0000"/>
              </a:solidFill>
            </a:endParaRPr>
          </a:p>
          <a:p>
            <a:pPr marL="742950" lvl="1" indent="-285750">
              <a:buFont typeface="Arial" panose="020B0604020202020204" pitchFamily="34" charset="0"/>
              <a:buChar char="•"/>
            </a:pPr>
            <a:r>
              <a:rPr lang="en-US" sz="1800" b="1" dirty="0">
                <a:solidFill>
                  <a:srgbClr val="FF0000"/>
                </a:solidFill>
              </a:rPr>
              <a:t>Vanessa Williams (incumbent)</a:t>
            </a:r>
          </a:p>
          <a:p>
            <a:pPr lvl="1"/>
            <a:r>
              <a:rPr lang="en-US" sz="1800" b="1" dirty="0">
                <a:solidFill>
                  <a:srgbClr val="FF0000"/>
                </a:solidFill>
              </a:rPr>
              <a:t> </a:t>
            </a:r>
            <a:endParaRPr lang="en-US" b="1" dirty="0">
              <a:solidFill>
                <a:srgbClr val="FF0000"/>
              </a:solidFill>
            </a:endParaRPr>
          </a:p>
          <a:p>
            <a:pPr marL="742950" lvl="1" indent="-285750">
              <a:buFont typeface="Arial" panose="020B0604020202020204" pitchFamily="34" charset="0"/>
              <a:buChar char="•"/>
            </a:pPr>
            <a:r>
              <a:rPr lang="en-US" sz="1800" b="1" dirty="0">
                <a:solidFill>
                  <a:srgbClr val="FF0000"/>
                </a:solidFill>
              </a:rPr>
              <a:t>Kevin Shaw (incumbent)</a:t>
            </a:r>
          </a:p>
        </p:txBody>
      </p:sp>
    </p:spTree>
    <p:extLst>
      <p:ext uri="{BB962C8B-B14F-4D97-AF65-F5344CB8AC3E}">
        <p14:creationId xmlns:p14="http://schemas.microsoft.com/office/powerpoint/2010/main" val="119877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7296806" cy="5416868"/>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Master and boards’ responsibilities – RICK NELSON</a:t>
            </a:r>
          </a:p>
          <a:p>
            <a:pPr marL="857250" lvl="1" indent="-400050">
              <a:buFont typeface="Wingdings" panose="05000000000000000000" pitchFamily="2" charset="2"/>
              <a:buChar char="v"/>
            </a:pPr>
            <a:endParaRPr lang="en-US" sz="2000" b="1" dirty="0">
              <a:solidFill>
                <a:schemeClr val="bg2">
                  <a:lumMod val="25000"/>
                </a:schemeClr>
              </a:solidFill>
            </a:endParaRPr>
          </a:p>
          <a:p>
            <a:pPr marL="800100" lvl="1" indent="-342900" algn="just">
              <a:buFont typeface="Arial" panose="020B0604020202020204" pitchFamily="34" charset="0"/>
              <a:buChar char="•"/>
            </a:pPr>
            <a:r>
              <a:rPr lang="en-US" dirty="0">
                <a:solidFill>
                  <a:srgbClr val="FF0000"/>
                </a:solidFill>
              </a:rPr>
              <a:t>Collection of assessments</a:t>
            </a:r>
            <a:r>
              <a:rPr lang="en-US" dirty="0">
                <a:solidFill>
                  <a:schemeClr val="bg2">
                    <a:lumMod val="25000"/>
                  </a:schemeClr>
                </a:solidFill>
              </a:rPr>
              <a:t>. Distribution of each section’s </a:t>
            </a:r>
          </a:p>
          <a:p>
            <a:pPr lvl="1" algn="just"/>
            <a:r>
              <a:rPr lang="en-US" dirty="0">
                <a:solidFill>
                  <a:schemeClr val="bg2">
                    <a:lumMod val="25000"/>
                  </a:schemeClr>
                </a:solidFill>
              </a:rPr>
              <a:t>     portion of the assessments which are set by the Sections and Master  </a:t>
            </a:r>
          </a:p>
          <a:p>
            <a:pPr lvl="1" algn="just"/>
            <a:r>
              <a:rPr lang="en-US" dirty="0">
                <a:solidFill>
                  <a:schemeClr val="bg2">
                    <a:lumMod val="25000"/>
                  </a:schemeClr>
                </a:solidFill>
              </a:rPr>
              <a:t>     each year. Interest on the section’s late payments is given </a:t>
            </a:r>
          </a:p>
          <a:p>
            <a:pPr lvl="1" algn="just"/>
            <a:r>
              <a:rPr lang="en-US" dirty="0">
                <a:solidFill>
                  <a:schemeClr val="bg2">
                    <a:lumMod val="25000"/>
                  </a:schemeClr>
                </a:solidFill>
              </a:rPr>
              <a:t>     to the appropriate section.</a:t>
            </a:r>
          </a:p>
          <a:p>
            <a:pPr lvl="1"/>
            <a:endParaRPr lang="en-US" dirty="0">
              <a:solidFill>
                <a:schemeClr val="bg2">
                  <a:lumMod val="25000"/>
                </a:schemeClr>
              </a:solidFill>
            </a:endParaRPr>
          </a:p>
          <a:p>
            <a:pPr marL="800100" lvl="1" indent="-342900">
              <a:buFont typeface="Arial" panose="020B0604020202020204" pitchFamily="34" charset="0"/>
              <a:buChar char="•"/>
            </a:pPr>
            <a:r>
              <a:rPr lang="en-US" dirty="0">
                <a:solidFill>
                  <a:srgbClr val="FF0000"/>
                </a:solidFill>
              </a:rPr>
              <a:t>Landscape maintenance</a:t>
            </a:r>
            <a:r>
              <a:rPr lang="en-US" dirty="0">
                <a:solidFill>
                  <a:schemeClr val="bg2">
                    <a:lumMod val="25000"/>
                  </a:schemeClr>
                </a:solidFill>
              </a:rPr>
              <a:t>, including but not limited to mowing, </a:t>
            </a:r>
          </a:p>
          <a:p>
            <a:pPr lvl="1"/>
            <a:r>
              <a:rPr lang="en-US" dirty="0">
                <a:solidFill>
                  <a:schemeClr val="bg2">
                    <a:lumMod val="25000"/>
                  </a:schemeClr>
                </a:solidFill>
              </a:rPr>
              <a:t>     edging, blowing, plantings, mulching, pest control, irrigation </a:t>
            </a:r>
          </a:p>
          <a:p>
            <a:pPr lvl="1"/>
            <a:r>
              <a:rPr lang="en-US" dirty="0">
                <a:solidFill>
                  <a:schemeClr val="bg2">
                    <a:lumMod val="25000"/>
                  </a:schemeClr>
                </a:solidFill>
              </a:rPr>
              <a:t>     system, and watering of 18 entrances and 2 parks.</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chemeClr val="bg2">
                    <a:lumMod val="25000"/>
                  </a:schemeClr>
                </a:solidFill>
              </a:rPr>
              <a:t>All costs associated with the </a:t>
            </a:r>
            <a:r>
              <a:rPr lang="en-US" dirty="0">
                <a:solidFill>
                  <a:srgbClr val="FF0000"/>
                </a:solidFill>
              </a:rPr>
              <a:t>lighting &amp; irrigation</a:t>
            </a:r>
            <a:r>
              <a:rPr lang="en-US" dirty="0">
                <a:solidFill>
                  <a:schemeClr val="bg2">
                    <a:lumMod val="25000"/>
                  </a:schemeClr>
                </a:solidFill>
              </a:rPr>
              <a:t> for all 18 </a:t>
            </a:r>
          </a:p>
          <a:p>
            <a:pPr lvl="1"/>
            <a:r>
              <a:rPr lang="en-US" dirty="0">
                <a:solidFill>
                  <a:schemeClr val="bg2">
                    <a:lumMod val="25000"/>
                  </a:schemeClr>
                </a:solidFill>
              </a:rPr>
              <a:t>     </a:t>
            </a:r>
            <a:r>
              <a:rPr lang="en-US" dirty="0">
                <a:solidFill>
                  <a:srgbClr val="FF0000"/>
                </a:solidFill>
              </a:rPr>
              <a:t>entrances</a:t>
            </a:r>
            <a:r>
              <a:rPr lang="en-US" dirty="0">
                <a:solidFill>
                  <a:schemeClr val="bg2">
                    <a:lumMod val="25000"/>
                  </a:schemeClr>
                </a:solidFill>
              </a:rPr>
              <a:t> and our 2 </a:t>
            </a:r>
            <a:r>
              <a:rPr lang="en-US" dirty="0">
                <a:solidFill>
                  <a:srgbClr val="FF0000"/>
                </a:solidFill>
              </a:rPr>
              <a:t>parks</a:t>
            </a:r>
            <a:r>
              <a:rPr lang="en-US" dirty="0">
                <a:solidFill>
                  <a:schemeClr val="bg2">
                    <a:lumMod val="25000"/>
                  </a:schemeClr>
                </a:solidFill>
              </a:rPr>
              <a:t>.</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rgbClr val="FF0000"/>
                </a:solidFill>
              </a:rPr>
              <a:t>Tree trimming</a:t>
            </a:r>
            <a:r>
              <a:rPr lang="en-US" dirty="0">
                <a:solidFill>
                  <a:schemeClr val="bg2">
                    <a:lumMod val="25000"/>
                  </a:schemeClr>
                </a:solidFill>
              </a:rPr>
              <a:t>.</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chemeClr val="bg2">
                    <a:lumMod val="25000"/>
                  </a:schemeClr>
                </a:solidFill>
              </a:rPr>
              <a:t>Repair/replacement of all </a:t>
            </a:r>
            <a:r>
              <a:rPr lang="en-US" dirty="0">
                <a:solidFill>
                  <a:srgbClr val="FF0000"/>
                </a:solidFill>
              </a:rPr>
              <a:t>perimeter fences</a:t>
            </a:r>
            <a:r>
              <a:rPr lang="en-US" dirty="0">
                <a:solidFill>
                  <a:schemeClr val="bg2">
                    <a:lumMod val="25000"/>
                  </a:schemeClr>
                </a:solidFill>
              </a:rPr>
              <a:t> along a major road.</a:t>
            </a:r>
          </a:p>
          <a:p>
            <a:pPr marL="800100" lvl="1" indent="-342900">
              <a:buFont typeface="Arial" panose="020B0604020202020204" pitchFamily="34" charset="0"/>
              <a:buChar char="•"/>
            </a:pPr>
            <a:endParaRPr lang="en-US" b="1" dirty="0"/>
          </a:p>
          <a:p>
            <a:pPr marL="800100" lvl="1" indent="-342900">
              <a:buFont typeface="Arial" panose="020B0604020202020204" pitchFamily="34" charset="0"/>
              <a:buChar char="•"/>
            </a:pPr>
            <a:endParaRPr lang="en-US" b="1" dirty="0"/>
          </a:p>
        </p:txBody>
      </p:sp>
      <p:sp>
        <p:nvSpPr>
          <p:cNvPr id="8" name="Title 5">
            <a:extLst>
              <a:ext uri="{FF2B5EF4-FFF2-40B4-BE49-F238E27FC236}">
                <a16:creationId xmlns:a16="http://schemas.microsoft.com/office/drawing/2014/main" id="{9B9AA668-9F57-4E5E-A6A1-E45E28104F61}"/>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414684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8493544" cy="5109091"/>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Master and boards’ responsibilities (continued) – RICK NELSON</a:t>
            </a:r>
            <a:endParaRPr lang="en-US" b="1" dirty="0">
              <a:solidFill>
                <a:schemeClr val="bg2">
                  <a:lumMod val="25000"/>
                </a:schemeClr>
              </a:solidFill>
            </a:endParaRP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dirty="0">
                <a:solidFill>
                  <a:srgbClr val="FF0000"/>
                </a:solidFill>
              </a:rPr>
              <a:t>Park equipment</a:t>
            </a:r>
            <a:r>
              <a:rPr lang="en-US" dirty="0">
                <a:solidFill>
                  <a:schemeClr val="bg2">
                    <a:lumMod val="25000"/>
                  </a:schemeClr>
                </a:solidFill>
              </a:rPr>
              <a:t> including play structures, sunshades, picnic tables, benches, swings, </a:t>
            </a:r>
          </a:p>
          <a:p>
            <a:pPr lvl="1"/>
            <a:r>
              <a:rPr lang="en-US" dirty="0">
                <a:solidFill>
                  <a:schemeClr val="bg2">
                    <a:lumMod val="25000"/>
                  </a:schemeClr>
                </a:solidFill>
              </a:rPr>
              <a:t>     water fountains &amp; foot washing station, volleyball court, </a:t>
            </a:r>
          </a:p>
          <a:p>
            <a:pPr lvl="1"/>
            <a:r>
              <a:rPr lang="en-US" dirty="0">
                <a:solidFill>
                  <a:schemeClr val="bg2">
                    <a:lumMod val="25000"/>
                  </a:schemeClr>
                </a:solidFill>
              </a:rPr>
              <a:t>     sand box, trash cans and doggy stations in our 2 parks.</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chemeClr val="bg2">
                    <a:lumMod val="25000"/>
                  </a:schemeClr>
                </a:solidFill>
              </a:rPr>
              <a:t>Upkeep of the </a:t>
            </a:r>
            <a:r>
              <a:rPr lang="en-US" dirty="0">
                <a:solidFill>
                  <a:srgbClr val="FF0000"/>
                </a:solidFill>
              </a:rPr>
              <a:t>lake &amp; fountain </a:t>
            </a:r>
            <a:r>
              <a:rPr lang="en-US" dirty="0">
                <a:solidFill>
                  <a:schemeClr val="bg2">
                    <a:lumMod val="25000"/>
                  </a:schemeClr>
                </a:solidFill>
              </a:rPr>
              <a:t>- cost sharing with Silverlake.</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chemeClr val="bg2">
                    <a:lumMod val="25000"/>
                  </a:schemeClr>
                </a:solidFill>
              </a:rPr>
              <a:t>Maintenance of </a:t>
            </a:r>
            <a:r>
              <a:rPr lang="en-US" dirty="0">
                <a:solidFill>
                  <a:srgbClr val="FF0000"/>
                </a:solidFill>
              </a:rPr>
              <a:t>covered structures</a:t>
            </a:r>
            <a:r>
              <a:rPr lang="en-US" dirty="0">
                <a:solidFill>
                  <a:schemeClr val="bg2">
                    <a:lumMod val="25000"/>
                  </a:schemeClr>
                </a:solidFill>
              </a:rPr>
              <a:t> and the 2 </a:t>
            </a:r>
            <a:r>
              <a:rPr lang="en-US" dirty="0">
                <a:solidFill>
                  <a:srgbClr val="FF0000"/>
                </a:solidFill>
              </a:rPr>
              <a:t>patio structures </a:t>
            </a:r>
          </a:p>
          <a:p>
            <a:pPr lvl="1"/>
            <a:r>
              <a:rPr lang="en-US" dirty="0">
                <a:solidFill>
                  <a:schemeClr val="bg2">
                    <a:lumMod val="25000"/>
                  </a:schemeClr>
                </a:solidFill>
              </a:rPr>
              <a:t>     at our 2 parks.</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rgbClr val="FF0000"/>
                </a:solidFill>
              </a:rPr>
              <a:t>Power washing </a:t>
            </a:r>
            <a:r>
              <a:rPr lang="en-US" dirty="0">
                <a:solidFill>
                  <a:schemeClr val="bg2">
                    <a:lumMod val="25000"/>
                  </a:schemeClr>
                </a:solidFill>
              </a:rPr>
              <a:t>of entrances, fences, play equipment, patios/pavilions </a:t>
            </a:r>
          </a:p>
          <a:p>
            <a:pPr lvl="1"/>
            <a:r>
              <a:rPr lang="en-US" dirty="0">
                <a:solidFill>
                  <a:schemeClr val="bg2">
                    <a:lumMod val="25000"/>
                  </a:schemeClr>
                </a:solidFill>
              </a:rPr>
              <a:t>      and graffiti removal.</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rgbClr val="FF0000"/>
                </a:solidFill>
              </a:rPr>
              <a:t>Casualty insurance </a:t>
            </a:r>
            <a:r>
              <a:rPr lang="en-US" dirty="0">
                <a:solidFill>
                  <a:schemeClr val="bg2">
                    <a:lumMod val="25000"/>
                  </a:schemeClr>
                </a:solidFill>
              </a:rPr>
              <a:t>for  master and sections at no charge to sections.</a:t>
            </a:r>
          </a:p>
          <a:p>
            <a:pPr marL="800100" lvl="1" indent="-342900">
              <a:buFont typeface="Arial" panose="020B0604020202020204" pitchFamily="34" charset="0"/>
              <a:buChar char="•"/>
            </a:pPr>
            <a:endParaRPr lang="en-US" dirty="0">
              <a:solidFill>
                <a:schemeClr val="bg2">
                  <a:lumMod val="25000"/>
                </a:schemeClr>
              </a:solidFill>
            </a:endParaRPr>
          </a:p>
          <a:p>
            <a:pPr marL="800100" lvl="1" indent="-342900">
              <a:buFont typeface="Arial" panose="020B0604020202020204" pitchFamily="34" charset="0"/>
              <a:buChar char="•"/>
            </a:pPr>
            <a:r>
              <a:rPr lang="en-US" dirty="0">
                <a:solidFill>
                  <a:schemeClr val="bg2">
                    <a:lumMod val="25000"/>
                  </a:schemeClr>
                </a:solidFill>
              </a:rPr>
              <a:t>Directors and officer's </a:t>
            </a:r>
            <a:r>
              <a:rPr lang="en-US" dirty="0">
                <a:solidFill>
                  <a:srgbClr val="FF0000"/>
                </a:solidFill>
              </a:rPr>
              <a:t>liability insurance</a:t>
            </a:r>
            <a:r>
              <a:rPr lang="en-US" dirty="0">
                <a:solidFill>
                  <a:schemeClr val="bg2">
                    <a:lumMod val="25000"/>
                  </a:schemeClr>
                </a:solidFill>
              </a:rPr>
              <a:t> for the master board.</a:t>
            </a:r>
          </a:p>
          <a:p>
            <a:pPr lvl="1"/>
            <a:endParaRPr lang="en-US" b="1" dirty="0">
              <a:solidFill>
                <a:schemeClr val="bg2">
                  <a:lumMod val="25000"/>
                </a:schemeClr>
              </a:solidFill>
            </a:endParaRPr>
          </a:p>
        </p:txBody>
      </p:sp>
      <p:sp>
        <p:nvSpPr>
          <p:cNvPr id="8" name="Title 5">
            <a:extLst>
              <a:ext uri="{FF2B5EF4-FFF2-40B4-BE49-F238E27FC236}">
                <a16:creationId xmlns:a16="http://schemas.microsoft.com/office/drawing/2014/main" id="{0D3228C0-52E0-4652-A5DA-13091922EC4B}"/>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252129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61D719C-5A64-4404-B5EC-D3442566CE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0" t="10000" r="6212"/>
          <a:stretch/>
        </p:blipFill>
        <p:spPr>
          <a:xfrm>
            <a:off x="762000" y="914400"/>
            <a:ext cx="7620000" cy="5715000"/>
          </a:xfrm>
          <a:prstGeom prst="rect">
            <a:avLst/>
          </a:prstGeom>
        </p:spPr>
      </p:pic>
      <p:sp>
        <p:nvSpPr>
          <p:cNvPr id="6" name="Title 5">
            <a:extLst>
              <a:ext uri="{FF2B5EF4-FFF2-40B4-BE49-F238E27FC236}">
                <a16:creationId xmlns:a16="http://schemas.microsoft.com/office/drawing/2014/main" id="{44D719C0-4C41-44C3-8516-37E0C8D05284}"/>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88969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pic>
        <p:nvPicPr>
          <p:cNvPr id="7" name="Picture 2" descr="J:\SOUTHWYCK_CAI\Magnet\Southwyck_CAI_Village_magnet.png"/>
          <p:cNvPicPr>
            <a:picLocks noChangeAspect="1" noChangeArrowheads="1"/>
          </p:cNvPicPr>
          <p:nvPr/>
        </p:nvPicPr>
        <p:blipFill>
          <a:blip r:embed="rId3" cstate="print"/>
          <a:srcRect/>
          <a:stretch>
            <a:fillRect/>
          </a:stretch>
        </p:blipFill>
        <p:spPr bwMode="auto">
          <a:xfrm>
            <a:off x="515816" y="1189892"/>
            <a:ext cx="8182586" cy="4671645"/>
          </a:xfrm>
          <a:prstGeom prst="rect">
            <a:avLst/>
          </a:prstGeom>
          <a:noFill/>
        </p:spPr>
      </p:pic>
      <p:sp>
        <p:nvSpPr>
          <p:cNvPr id="8" name="Title 5">
            <a:extLst>
              <a:ext uri="{FF2B5EF4-FFF2-40B4-BE49-F238E27FC236}">
                <a16:creationId xmlns:a16="http://schemas.microsoft.com/office/drawing/2014/main" id="{283B3E00-1BDB-48F3-B1C3-F34BD5E908F3}"/>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252129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7924800" cy="5109091"/>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State of the Association</a:t>
            </a:r>
            <a:r>
              <a:rPr lang="en-US" sz="2000" dirty="0">
                <a:solidFill>
                  <a:schemeClr val="bg2">
                    <a:lumMod val="25000"/>
                  </a:schemeClr>
                </a:solidFill>
              </a:rPr>
              <a:t>   – </a:t>
            </a:r>
            <a:r>
              <a:rPr lang="en-US" sz="2000" b="1" dirty="0">
                <a:solidFill>
                  <a:schemeClr val="bg2">
                    <a:lumMod val="25000"/>
                  </a:schemeClr>
                </a:solidFill>
              </a:rPr>
              <a:t>VANESSA WILLIAMS</a:t>
            </a:r>
          </a:p>
          <a:p>
            <a:pPr lvl="1"/>
            <a:endParaRPr lang="en-US" b="1" dirty="0">
              <a:solidFill>
                <a:schemeClr val="bg2">
                  <a:lumMod val="25000"/>
                </a:schemeClr>
              </a:solidFill>
            </a:endParaRPr>
          </a:p>
          <a:p>
            <a:pPr marL="742950" lvl="1" indent="-285750">
              <a:buFont typeface="Arial" panose="020B0604020202020204" pitchFamily="34" charset="0"/>
              <a:buChar char="•"/>
            </a:pPr>
            <a:r>
              <a:rPr lang="en-US" dirty="0">
                <a:solidFill>
                  <a:srgbClr val="FF0000"/>
                </a:solidFill>
                <a:latin typeface="Tw Cen MT" panose="020B0602020104020603"/>
              </a:rPr>
              <a:t>Southwyck CAI hosted an All-Boards Meeting </a:t>
            </a:r>
            <a:r>
              <a:rPr lang="en-US" dirty="0">
                <a:solidFill>
                  <a:srgbClr val="EEECE1">
                    <a:lumMod val="25000"/>
                  </a:srgbClr>
                </a:solidFill>
                <a:latin typeface="Tw Cen MT" panose="020B0602020104020603"/>
              </a:rPr>
              <a:t>in April, and Section 4 hosted the October meeting. These gatherings are invaluable opportunities for all the board members and property managers, who can attend, to connect, exchange ideas, address questions, and share vendor recommendations. They also provide a platform for learning new strategies and fostering collaboration across the community.</a:t>
            </a:r>
          </a:p>
          <a:p>
            <a:endParaRPr lang="en-US" dirty="0">
              <a:solidFill>
                <a:schemeClr val="bg2">
                  <a:lumMod val="25000"/>
                </a:schemeClr>
              </a:solidFill>
            </a:endParaRPr>
          </a:p>
          <a:p>
            <a:pPr marL="742950" lvl="1" indent="-285750">
              <a:buFont typeface="Arial" panose="020B0604020202020204" pitchFamily="34" charset="0"/>
              <a:buChar char="•"/>
            </a:pPr>
            <a:r>
              <a:rPr lang="en-US" dirty="0">
                <a:solidFill>
                  <a:srgbClr val="FF0000"/>
                </a:solidFill>
                <a:latin typeface="Tw Cen MT" panose="020B0602020104020603"/>
              </a:rPr>
              <a:t>Freeze, summer drought and hurricane repairs and replacements</a:t>
            </a:r>
            <a:r>
              <a:rPr lang="en-US" dirty="0">
                <a:solidFill>
                  <a:srgbClr val="EEECE1">
                    <a:lumMod val="25000"/>
                  </a:srgbClr>
                </a:solidFill>
                <a:latin typeface="Tw Cen MT" panose="020B0602020104020603"/>
              </a:rPr>
              <a:t>. Removal of dead plants &amp; trees, downed fences repaired, and shade sails removed.</a:t>
            </a:r>
          </a:p>
          <a:p>
            <a:pPr marL="742950" lvl="1" indent="-285750">
              <a:buFont typeface="Arial" panose="020B0604020202020204" pitchFamily="34" charset="0"/>
              <a:buChar char="•"/>
            </a:pPr>
            <a:endParaRPr lang="en-US" dirty="0">
              <a:solidFill>
                <a:srgbClr val="EEECE1">
                  <a:lumMod val="25000"/>
                </a:srgbClr>
              </a:solidFill>
              <a:latin typeface="Tw Cen MT" panose="020B0602020104020603"/>
            </a:endParaRPr>
          </a:p>
          <a:p>
            <a:pPr marL="742950" lvl="1" indent="-285750">
              <a:buFont typeface="Arial" panose="020B0604020202020204" pitchFamily="34" charset="0"/>
              <a:buChar char="•"/>
            </a:pPr>
            <a:r>
              <a:rPr lang="en-US" dirty="0">
                <a:solidFill>
                  <a:schemeClr val="bg2">
                    <a:lumMod val="25000"/>
                  </a:schemeClr>
                </a:solidFill>
              </a:rPr>
              <a:t>The </a:t>
            </a:r>
            <a:r>
              <a:rPr lang="en-US" dirty="0">
                <a:solidFill>
                  <a:srgbClr val="FF0000"/>
                </a:solidFill>
              </a:rPr>
              <a:t>sidewalk</a:t>
            </a:r>
            <a:r>
              <a:rPr lang="en-US" dirty="0">
                <a:solidFill>
                  <a:schemeClr val="bg2">
                    <a:lumMod val="25000"/>
                  </a:schemeClr>
                </a:solidFill>
              </a:rPr>
              <a:t> on Morgan from </a:t>
            </a:r>
            <a:r>
              <a:rPr lang="en-US" dirty="0" err="1">
                <a:solidFill>
                  <a:schemeClr val="bg2">
                    <a:lumMod val="25000"/>
                  </a:schemeClr>
                </a:solidFill>
              </a:rPr>
              <a:t>Northfork</a:t>
            </a:r>
            <a:r>
              <a:rPr lang="en-US" dirty="0">
                <a:solidFill>
                  <a:schemeClr val="bg2">
                    <a:lumMod val="25000"/>
                  </a:schemeClr>
                </a:solidFill>
              </a:rPr>
              <a:t> to </a:t>
            </a:r>
            <a:r>
              <a:rPr lang="en-US" dirty="0" err="1">
                <a:solidFill>
                  <a:schemeClr val="bg2">
                    <a:lumMod val="25000"/>
                  </a:schemeClr>
                </a:solidFill>
              </a:rPr>
              <a:t>Lakecrest</a:t>
            </a:r>
            <a:r>
              <a:rPr lang="en-US" dirty="0">
                <a:solidFill>
                  <a:schemeClr val="bg2">
                    <a:lumMod val="25000"/>
                  </a:schemeClr>
                </a:solidFill>
              </a:rPr>
              <a:t> was replaced and ground graded so that the water flows off the curb and does not stand on the sidewalk anymore.</a:t>
            </a:r>
          </a:p>
          <a:p>
            <a:pPr marL="742950" lvl="1" indent="-285750">
              <a:buFont typeface="Arial" panose="020B0604020202020204" pitchFamily="34" charset="0"/>
              <a:buChar char="•"/>
            </a:pPr>
            <a:endParaRPr lang="en-US" dirty="0">
              <a:solidFill>
                <a:schemeClr val="bg2">
                  <a:lumMod val="25000"/>
                </a:schemeClr>
              </a:solidFill>
            </a:endParaRPr>
          </a:p>
          <a:p>
            <a:pPr marL="742950" lvl="1" indent="-285750">
              <a:buFont typeface="Arial" panose="020B0604020202020204" pitchFamily="34" charset="0"/>
              <a:buChar char="•"/>
            </a:pPr>
            <a:r>
              <a:rPr lang="en-US" dirty="0">
                <a:solidFill>
                  <a:schemeClr val="bg2">
                    <a:lumMod val="25000"/>
                  </a:schemeClr>
                </a:solidFill>
              </a:rPr>
              <a:t>We had Brick Restoration (</a:t>
            </a:r>
            <a:r>
              <a:rPr lang="en-US" dirty="0">
                <a:solidFill>
                  <a:srgbClr val="FF0000"/>
                </a:solidFill>
              </a:rPr>
              <a:t>BRI</a:t>
            </a:r>
            <a:r>
              <a:rPr lang="en-US" dirty="0">
                <a:solidFill>
                  <a:schemeClr val="bg2">
                    <a:lumMod val="25000"/>
                  </a:schemeClr>
                </a:solidFill>
              </a:rPr>
              <a:t>) do an </a:t>
            </a:r>
            <a:r>
              <a:rPr lang="en-US" dirty="0">
                <a:solidFill>
                  <a:srgbClr val="FF0000"/>
                </a:solidFill>
              </a:rPr>
              <a:t>assessment</a:t>
            </a:r>
            <a:r>
              <a:rPr lang="en-US" dirty="0">
                <a:solidFill>
                  <a:schemeClr val="bg2">
                    <a:lumMod val="25000"/>
                  </a:schemeClr>
                </a:solidFill>
              </a:rPr>
              <a:t> of all the brick walls and columns and give us an evaluation on those that need to be repaired.</a:t>
            </a:r>
            <a:endParaRPr lang="en-US" b="1" dirty="0"/>
          </a:p>
        </p:txBody>
      </p:sp>
      <p:sp>
        <p:nvSpPr>
          <p:cNvPr id="9" name="Title 5">
            <a:extLst>
              <a:ext uri="{FF2B5EF4-FFF2-40B4-BE49-F238E27FC236}">
                <a16:creationId xmlns:a16="http://schemas.microsoft.com/office/drawing/2014/main" id="{8BF8ED43-BCEB-41DF-9A8D-E36113DC4C18}"/>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89105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4">
                <a:lumMod val="60000"/>
                <a:lumOff val="40000"/>
                <a:alpha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457200" y="1219200"/>
            <a:ext cx="7924800" cy="5386090"/>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State of the Association (continued)</a:t>
            </a:r>
            <a:r>
              <a:rPr lang="en-US" sz="2000" dirty="0">
                <a:solidFill>
                  <a:schemeClr val="bg2">
                    <a:lumMod val="25000"/>
                  </a:schemeClr>
                </a:solidFill>
              </a:rPr>
              <a:t>  –  </a:t>
            </a:r>
            <a:r>
              <a:rPr lang="en-US" sz="2000" b="1" dirty="0">
                <a:solidFill>
                  <a:schemeClr val="bg2">
                    <a:lumMod val="25000"/>
                  </a:schemeClr>
                </a:solidFill>
              </a:rPr>
              <a:t>VANESSA WILLIAMS</a:t>
            </a:r>
          </a:p>
          <a:p>
            <a:pPr marL="742950" lvl="1" indent="-285750"/>
            <a:endParaRPr lang="en-US" b="1" dirty="0">
              <a:solidFill>
                <a:schemeClr val="bg2">
                  <a:lumMod val="25000"/>
                </a:schemeClr>
              </a:solidFill>
            </a:endParaRPr>
          </a:p>
          <a:p>
            <a:pPr marL="742950" lvl="1" indent="-285750">
              <a:buFont typeface="Arial" panose="020B0604020202020204" pitchFamily="34" charset="0"/>
              <a:buChar char="•"/>
            </a:pPr>
            <a:r>
              <a:rPr lang="en-US">
                <a:solidFill>
                  <a:srgbClr val="FF0000"/>
                </a:solidFill>
              </a:rPr>
              <a:t>Added Unauthorized </a:t>
            </a:r>
            <a:r>
              <a:rPr lang="en-US" dirty="0">
                <a:solidFill>
                  <a:srgbClr val="FF0000"/>
                </a:solidFill>
              </a:rPr>
              <a:t>parking signs</a:t>
            </a:r>
            <a:r>
              <a:rPr lang="en-US" dirty="0">
                <a:solidFill>
                  <a:schemeClr val="bg2">
                    <a:lumMod val="25000"/>
                  </a:schemeClr>
                </a:solidFill>
              </a:rPr>
              <a:t> created for Southwyck Lake Park. We have had issues the last several years with unauthorized cars at the park conducting business.</a:t>
            </a:r>
          </a:p>
          <a:p>
            <a:pPr marL="742950" lvl="1" indent="-285750">
              <a:buFont typeface="Arial" panose="020B0604020202020204" pitchFamily="34" charset="0"/>
              <a:buChar char="•"/>
            </a:pPr>
            <a:endParaRPr lang="en-US" dirty="0">
              <a:solidFill>
                <a:schemeClr val="bg2">
                  <a:lumMod val="25000"/>
                </a:schemeClr>
              </a:solidFill>
            </a:endParaRPr>
          </a:p>
          <a:p>
            <a:pPr marL="742950" lvl="1" indent="-285750">
              <a:buFont typeface="Arial" panose="020B0604020202020204" pitchFamily="34" charset="0"/>
              <a:buChar char="•"/>
            </a:pPr>
            <a:r>
              <a:rPr lang="en-US" dirty="0">
                <a:solidFill>
                  <a:srgbClr val="FF0000"/>
                </a:solidFill>
              </a:rPr>
              <a:t>Quarterly power washing</a:t>
            </a:r>
            <a:r>
              <a:rPr lang="en-US" dirty="0">
                <a:solidFill>
                  <a:schemeClr val="bg2">
                    <a:lumMod val="25000"/>
                  </a:schemeClr>
                </a:solidFill>
              </a:rPr>
              <a:t> of all play equipment and picnic tables in both of our parks.</a:t>
            </a:r>
          </a:p>
          <a:p>
            <a:pPr marL="742950" lvl="1" indent="-285750">
              <a:buFont typeface="Arial" panose="020B0604020202020204" pitchFamily="34" charset="0"/>
              <a:buChar char="•"/>
            </a:pPr>
            <a:endParaRPr lang="en-US" dirty="0">
              <a:solidFill>
                <a:schemeClr val="bg2">
                  <a:lumMod val="25000"/>
                </a:schemeClr>
              </a:solidFill>
            </a:endParaRPr>
          </a:p>
          <a:p>
            <a:pPr marL="742950" lvl="1" indent="-285750">
              <a:buFont typeface="Arial" panose="020B0604020202020204" pitchFamily="34" charset="0"/>
              <a:buChar char="•"/>
            </a:pPr>
            <a:r>
              <a:rPr lang="en-US" dirty="0">
                <a:solidFill>
                  <a:srgbClr val="FF0000"/>
                </a:solidFill>
              </a:rPr>
              <a:t>Additional tree trimming</a:t>
            </a:r>
            <a:r>
              <a:rPr lang="en-US" dirty="0"/>
              <a:t> on our property. Trimmed to make sure trees were </a:t>
            </a:r>
          </a:p>
          <a:p>
            <a:pPr lvl="1"/>
            <a:r>
              <a:rPr lang="en-US" dirty="0"/>
              <a:t>    off fences, roofs, light poles and shade structures. </a:t>
            </a:r>
          </a:p>
          <a:p>
            <a:pPr lvl="1"/>
            <a:endParaRPr lang="en-US" dirty="0">
              <a:solidFill>
                <a:schemeClr val="bg2">
                  <a:lumMod val="25000"/>
                </a:schemeClr>
              </a:solidFill>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latin typeface="Tw Cen MT" panose="020B0602020104020603"/>
              </a:rPr>
              <a:t>Minor repair of swing, swing bench &amp; play structure </a:t>
            </a:r>
            <a:r>
              <a:rPr lang="en-US" dirty="0">
                <a:solidFill>
                  <a:srgbClr val="EEECE1">
                    <a:lumMod val="25000"/>
                  </a:srgbClr>
                </a:solidFill>
                <a:latin typeface="Tw Cen MT" panose="020B0602020104020603"/>
              </a:rPr>
              <a:t>at Southwyck Lake Park and Southwyck Sunset Park.</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EEECE1">
                  <a:lumMod val="25000"/>
                </a:srgbClr>
              </a:solidFill>
              <a:latin typeface="Tw Cen MT" panose="020B0602020104020603"/>
            </a:endParaRPr>
          </a:p>
          <a:p>
            <a:pPr marL="742950" lvl="1" indent="-285750">
              <a:buFont typeface="Arial" panose="020B0604020202020204" pitchFamily="34" charset="0"/>
              <a:buChar char="•"/>
              <a:defRPr/>
            </a:pPr>
            <a:r>
              <a:rPr lang="en-US" dirty="0"/>
              <a:t>Southwyck CAI has noticed that there are </a:t>
            </a:r>
            <a:r>
              <a:rPr lang="en-US" dirty="0">
                <a:solidFill>
                  <a:srgbClr val="FF0000"/>
                </a:solidFill>
              </a:rPr>
              <a:t>bulkhead repairs needed </a:t>
            </a:r>
            <a:r>
              <a:rPr lang="en-US" dirty="0"/>
              <a:t>for the lake at Southwyck Lake Park. We are trying to determine who is responsible for these repairs for our portion of the lake.</a:t>
            </a:r>
          </a:p>
          <a:p>
            <a:pPr lvl="1"/>
            <a:endParaRPr lang="en-US" dirty="0">
              <a:solidFill>
                <a:schemeClr val="bg2">
                  <a:lumMod val="25000"/>
                </a:schemeClr>
              </a:solidFill>
            </a:endParaRPr>
          </a:p>
        </p:txBody>
      </p:sp>
      <p:sp>
        <p:nvSpPr>
          <p:cNvPr id="8" name="Title 5">
            <a:extLst>
              <a:ext uri="{FF2B5EF4-FFF2-40B4-BE49-F238E27FC236}">
                <a16:creationId xmlns:a16="http://schemas.microsoft.com/office/drawing/2014/main" id="{447DDC52-6F4F-4773-8325-D2A245049227}"/>
              </a:ext>
            </a:extLst>
          </p:cNvPr>
          <p:cNvSpPr txBox="1">
            <a:spLocks/>
          </p:cNvSpPr>
          <p:nvPr/>
        </p:nvSpPr>
        <p:spPr>
          <a:xfrm>
            <a:off x="914400" y="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nSpc>
                <a:spcPct val="100000"/>
              </a:lnSpc>
              <a:defRPr/>
            </a:pPr>
            <a:r>
              <a:rPr lang="en-US" sz="2400" b="1" dirty="0">
                <a:solidFill>
                  <a:srgbClr val="7030A0"/>
                </a:solidFill>
                <a:ea typeface="+mj-ea"/>
                <a:cs typeface="+mj-cs"/>
              </a:rPr>
              <a:t>SOUTHWYCK CAI </a:t>
            </a:r>
            <a:r>
              <a:rPr lang="en-US" sz="1800" b="1" dirty="0">
                <a:solidFill>
                  <a:srgbClr val="7030A0"/>
                </a:solidFill>
                <a:ea typeface="+mj-ea"/>
                <a:cs typeface="+mj-cs"/>
              </a:rPr>
              <a:t>ANNUAL MEETING – JANUARY 09, 2025</a:t>
            </a:r>
            <a:br>
              <a:rPr lang="en-US" sz="2400" b="1" dirty="0">
                <a:solidFill>
                  <a:srgbClr val="7030A0"/>
                </a:solidFill>
                <a:ea typeface="+mj-ea"/>
                <a:cs typeface="+mj-cs"/>
              </a:rPr>
            </a:br>
            <a:r>
              <a:rPr lang="en-US" sz="1200" b="1" dirty="0">
                <a:solidFill>
                  <a:srgbClr val="7030A0"/>
                </a:solidFill>
                <a:ea typeface="+mj-ea"/>
                <a:cs typeface="+mj-cs"/>
              </a:rPr>
              <a:t>WWW.SOUTHWYCKTEXAS.COM</a:t>
            </a:r>
          </a:p>
        </p:txBody>
      </p:sp>
    </p:spTree>
    <p:extLst>
      <p:ext uri="{BB962C8B-B14F-4D97-AF65-F5344CB8AC3E}">
        <p14:creationId xmlns:p14="http://schemas.microsoft.com/office/powerpoint/2010/main" val="1307689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8A41E38-93FF-493E-B89F-1E2647592854}">
  <we:reference id="wa104380955" version="3.6.4.1" store="en-US" storeType="OMEX"/>
  <we:alternateReferences>
    <we:reference id="wa104380955" version="3.6.4.1" store="WA10438095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F061A6A-37D1-4038-AB72-663220A587E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Integral</Template>
  <TotalTime>42343</TotalTime>
  <Words>1664</Words>
  <Application>Microsoft Office PowerPoint</Application>
  <PresentationFormat>On-screen Show (4:3)</PresentationFormat>
  <Paragraphs>208</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Tw Cen MT</vt:lpstr>
      <vt:lpstr>Tw Cen MT Condensed</vt:lpstr>
      <vt:lpstr>Wingdings</vt:lpstr>
      <vt:lpstr>Wingdings 3</vt:lpstr>
      <vt:lpstr>Integral</vt:lpstr>
      <vt:lpstr>SOUTHWYCK CAI ANNUAL MEETING – JANUARY 09, 2025 www.SouthwyckTexas.com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Tibco Software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SOUTHWYCK – ANNUAL MEETING, 2014</dc:title>
  <dc:creator>Helen Bilyeu</dc:creator>
  <cp:lastModifiedBy>Helen Bilyeu</cp:lastModifiedBy>
  <cp:revision>355</cp:revision>
  <dcterms:created xsi:type="dcterms:W3CDTF">2014-12-05T20:06:08Z</dcterms:created>
  <dcterms:modified xsi:type="dcterms:W3CDTF">2025-01-10T21:39:25Z</dcterms:modified>
</cp:coreProperties>
</file>