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2" r:id="rId3"/>
    <p:sldId id="261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25" autoAdjust="0"/>
  </p:normalViewPr>
  <p:slideViewPr>
    <p:cSldViewPr>
      <p:cViewPr>
        <p:scale>
          <a:sx n="45" d="100"/>
          <a:sy n="45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8A7C6C-9714-4C44-9274-9A7271B8784A}" type="datetimeFigureOut">
              <a:rPr lang="en-US"/>
              <a:pPr>
                <a:defRPr/>
              </a:pPr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5D5F51-A824-4B02-9A7B-43741868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98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9C1F78-FEC5-4C49-BA81-7F8512AAC3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A5B47-16D7-49B6-A2DE-002BAF12C7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1AC5A7-DCB3-4042-94E4-2F7B6AD6F2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FDC005-48D6-40B3-930C-8139B1CE16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F868E9-8469-467D-B788-015690638D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F868E9-8469-467D-B788-015690638D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9DBCB2-49BB-46F3-BE13-DA97FD813C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D13989-F044-4BEA-9CCE-E9F3B39D52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830AC4-640D-4732-BF3A-441DFB385C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B313DE-F81A-4A5C-98B5-43C31FEB9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A76479-287F-4004-9C52-2CB2C6A217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E9897B-0F25-44E1-91D7-BAE1E67ACC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86F74F-2BA2-4E64-B750-0127442AAD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602E9C-4585-4D10-BE04-5AA6453DDD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584E1-80D7-4049-A442-C75E1257E2FA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9551-29F3-4054-AD01-EE0CE5628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AE05E-4B6C-496C-9570-F971E10C7F87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D0EA1-810A-47E9-BDE6-BD07DFE77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7BD6F-B193-4026-9186-CFC2F455A39F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FE1C-DC98-407A-967D-6CB227CDE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D8769-D059-4998-B351-F83392C4EA31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23D84-12A3-4433-A6B1-965135C12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3517-1A5D-4E1D-9E61-9F8D40C7DB53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9000-EE3A-4185-82FF-0F762FAF88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87E9B-B5E4-4BF9-8657-994310A25D6E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25433-78C1-468A-93D3-F29A87F3BD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0256C-47EE-4F31-B635-0C11E8A8C919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1DB9-18D9-4190-9BAD-97E75400D7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245B-C0C0-486B-B774-C98C9F199229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3ACC-4C0A-4F7D-9675-F3B871CE8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4E00-C406-4047-AAFB-8A7DED3C7928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396C3-7C62-46FE-BD68-8A7D68619A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6C56-FF90-4D72-B770-EDF7F763984B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CFC1D-4D35-4C83-B9DD-F6F24469AA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D538B-755C-4CCF-AB69-B46DA2611C9C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362CF-D673-4BA9-9A33-AE80AA322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BF470A-3AFE-4B5F-85C4-B9307C78D8D6}" type="datetimeFigureOut">
              <a:rPr lang="en-US"/>
              <a:pPr>
                <a:defRPr/>
              </a:pPr>
              <a:t>5/11/2012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AC93CA-331F-4CA4-8466-0979B279FB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11" r:id="rId9"/>
    <p:sldLayoutId id="2147483707" r:id="rId10"/>
    <p:sldLayoutId id="2147483708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7315200" cy="2438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BENEFITS OF A THRIVING FOUNDATION</a:t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WHAT’S YOUR STORY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854950" cy="1143000"/>
          </a:xfrm>
        </p:spPr>
        <p:txBody>
          <a:bodyPr/>
          <a:lstStyle/>
          <a:p>
            <a:pPr marR="0" algn="ctr" eaLnBrk="1" hangingPunct="1"/>
            <a:r>
              <a:rPr lang="en-US" dirty="0" smtClean="0"/>
              <a:t>PROC Foundation, Inc.</a:t>
            </a:r>
          </a:p>
          <a:p>
            <a:pPr marR="0" algn="ctr" eaLnBrk="1" hangingPunct="1"/>
            <a:r>
              <a:rPr lang="en-US" dirty="0" smtClean="0"/>
              <a:t>May 12, 2012</a:t>
            </a:r>
          </a:p>
        </p:txBody>
      </p:sp>
      <p:sp>
        <p:nvSpPr>
          <p:cNvPr id="5124" name="Subtitle 2"/>
          <p:cNvSpPr txBox="1">
            <a:spLocks/>
          </p:cNvSpPr>
          <p:nvPr/>
        </p:nvSpPr>
        <p:spPr bwMode="auto">
          <a:xfrm>
            <a:off x="5334000" y="5562600"/>
            <a:ext cx="33591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>
                <a:latin typeface="Constantia" pitchFamily="18" charset="0"/>
              </a:rPr>
              <a:t>Myra Goodman Smith</a:t>
            </a:r>
          </a:p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>
                <a:latin typeface="Constantia" pitchFamily="18" charset="0"/>
              </a:rPr>
              <a:t>Leadership Metro Richmond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Core Values  - Should and Should Nots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Purpose  - </a:t>
            </a:r>
            <a:r>
              <a:rPr lang="en-US" sz="2800" dirty="0" smtClean="0"/>
              <a:t>Everyone on the same page</a:t>
            </a:r>
            <a:endParaRPr lang="en-US" sz="2800" dirty="0"/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Actions – BHAG  10 to 15 years lofty goals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364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Targets – Where you want to be in 3-5 years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Key Trust – 5 or 6 things needed to reach target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Goals – Key initiatives to achieve in one year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Critical # - Income &amp; Balance Sheet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Action &amp; Rock – How stuff breaks down to quarters &amp; priorities that stay out front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Schedule – responsibilities &amp; timeline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Closing Thoughts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Take the time to plan – it is not painful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Be innovative, be creative...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Remember  why  you do what you do!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Source: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2133600"/>
            <a:ext cx="7391400" cy="14478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u="sng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 </a:t>
            </a:r>
            <a:r>
              <a:rPr lang="en-US" sz="3200" u="sng" dirty="0" smtClean="0"/>
              <a:t>Mastering the Rockefeller Habits</a:t>
            </a:r>
            <a:endParaRPr lang="en-US" sz="2800" u="sng" dirty="0"/>
          </a:p>
        </p:txBody>
      </p:sp>
      <p:sp>
        <p:nvSpPr>
          <p:cNvPr id="18" name="Rounded Rectangle 17"/>
          <p:cNvSpPr/>
          <p:nvPr/>
        </p:nvSpPr>
        <p:spPr>
          <a:xfrm>
            <a:off x="304800" y="3657600"/>
            <a:ext cx="8458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What you must do to increase the value of your growing firm.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Areas to Explore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662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Gives </a:t>
            </a:r>
            <a:r>
              <a:rPr lang="en-US" sz="2800" dirty="0" smtClean="0"/>
              <a:t>PROC </a:t>
            </a:r>
            <a:r>
              <a:rPr lang="en-US" sz="2800" dirty="0"/>
              <a:t>Heart?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662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Through their eyes . . . what do they see?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662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Tools to build the road of growth.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Gives </a:t>
            </a:r>
            <a:r>
              <a:rPr lang="en-US" dirty="0" smtClean="0"/>
              <a:t>PROC </a:t>
            </a:r>
            <a:r>
              <a:rPr lang="en-US" dirty="0" smtClean="0"/>
              <a:t>Heart?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5715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Reason for Existence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5715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Highest </a:t>
            </a:r>
            <a:r>
              <a:rPr lang="en-US" sz="2800" dirty="0" smtClean="0"/>
              <a:t>Purpose</a:t>
            </a:r>
            <a:endParaRPr lang="en-US" sz="2800" dirty="0"/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5715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The Good You Bring to the World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Your Story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239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do you do?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239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difference does it make?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239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are the outcomes?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Tell your story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6400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Clearly  articulate purpose – everyone!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6400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Connect Needs to Outcomes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632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Bring your story to life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Through their eyes…what should they see?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632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Who are your customers/constituents?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632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Who must exist for you to exist?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6324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What matters most to them?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543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Who are your </a:t>
            </a:r>
            <a:r>
              <a:rPr lang="en-US" sz="2800" dirty="0" smtClean="0"/>
              <a:t>donors &amp; your potential donors?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543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/>
              <a:t>Special Events, Individual Gifts, Business Support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/>
              <a:t>Legacy Gifts, Foundations, Earned Income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1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292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Manage </a:t>
            </a:r>
            <a:r>
              <a:rPr lang="en-US" sz="2800" dirty="0" smtClean="0"/>
              <a:t>relationships - </a:t>
            </a:r>
            <a:r>
              <a:rPr lang="en-US" sz="2800" dirty="0"/>
              <a:t>Manage the Ask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Understand what donors want/motives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Engage donors – </a:t>
            </a:r>
            <a:r>
              <a:rPr lang="en-US" sz="2800" dirty="0" smtClean="0"/>
              <a:t>Keep them informed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55626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26670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6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Tools to build the road of growth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21336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Don’t sell your soul for a bag of gold!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114800"/>
            <a:ext cx="8077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14400" y="3611563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Values, Accountability, Appreciation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914400" y="5105400"/>
            <a:ext cx="7467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smtClean="0"/>
              <a:t>Fundraising should </a:t>
            </a:r>
            <a:r>
              <a:rPr lang="en-US" sz="2800" dirty="0" smtClean="0"/>
              <a:t>align, not conflict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621</TotalTime>
  <Words>366</Words>
  <Application>Microsoft Office PowerPoint</Application>
  <PresentationFormat>On-screen Show (4:3)</PresentationFormat>
  <Paragraphs>71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 BENEFITS OF A THRIVING FOUNDATION  WHAT’S YOUR STORY</vt:lpstr>
      <vt:lpstr>Areas to Explore</vt:lpstr>
      <vt:lpstr>What Gives PROC Heart?</vt:lpstr>
      <vt:lpstr>What’s Your Story</vt:lpstr>
      <vt:lpstr>Tell your story</vt:lpstr>
      <vt:lpstr>Through their eyes…what should they see?</vt:lpstr>
      <vt:lpstr>Tools to build the road of growth</vt:lpstr>
      <vt:lpstr>Tools to build the road of growth</vt:lpstr>
      <vt:lpstr>Tools to build the road of growth</vt:lpstr>
      <vt:lpstr>Tools to build the road of growth</vt:lpstr>
      <vt:lpstr>Tools to build the road of growth</vt:lpstr>
      <vt:lpstr>Tools to build the road of growth</vt:lpstr>
      <vt:lpstr>Closing Thoughts</vt:lpstr>
      <vt:lpstr>Source: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YOUR STORY</dc:title>
  <dc:creator>BJF</dc:creator>
  <cp:lastModifiedBy>BJF</cp:lastModifiedBy>
  <cp:revision>59</cp:revision>
  <dcterms:created xsi:type="dcterms:W3CDTF">2012-05-09T23:28:55Z</dcterms:created>
  <dcterms:modified xsi:type="dcterms:W3CDTF">2012-05-11T19:51:06Z</dcterms:modified>
</cp:coreProperties>
</file>