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5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18E1B-12A6-4901-9DAF-E610D98E4845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D091-CD98-4C86-8807-7D10737AC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3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693D-638D-4FF4-914F-FE178397F712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4BAC-A985-47F2-9869-2EBD85AE3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3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DB0A-9FBE-46F5-833D-BE56E2E70B3F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D1CB-C487-4EF7-898E-2D51877A1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A6F6-5115-4EFF-B581-F576F9FEA5B1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EA8B-D7F0-4FC4-8573-BD7780F21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4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E561-C840-4DAE-94FA-55BDEC22E212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37B4-99ED-48E8-A8CF-CC07B273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1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D589-3142-461F-BEB6-BEB74CD79133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6AFF-DCB4-447D-B3FE-B04AF3375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260C-7364-49A5-AE57-D1C473E3E89B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E445-AB8E-4731-A3DD-C33CB2C8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CAB1-24B4-4892-8B13-E340393AD96F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E02F-46BD-4F5C-9DDB-58CE134AE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7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0F30-FFC6-4B45-88DB-90F12905BE38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C0CB-8AF7-4347-AE5A-76F04380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E401-705F-43A4-B12A-E0DC557CFE01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9C1C-A332-4B3C-99C2-383A38ED8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2F80-DDF8-4F00-B6B4-6873A6DF5F73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8E12-6790-4A9F-9354-2A9A5F28D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11695-566C-441B-8051-0EF32B8C49BD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B63C99-C731-4BEE-8FFA-BA84B32B9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ance 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795" r="37778" b="12514"/>
          <a:stretch>
            <a:fillRect/>
          </a:stretch>
        </p:blipFill>
        <p:spPr bwMode="auto">
          <a:xfrm>
            <a:off x="914400" y="0"/>
            <a:ext cx="5029200" cy="910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angaro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161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ance 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051" r="444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Dance 0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5537" r="36667" b="13385"/>
          <a:stretch>
            <a:fillRect/>
          </a:stretch>
        </p:blipFill>
        <p:spPr bwMode="auto">
          <a:xfrm>
            <a:off x="762000" y="0"/>
            <a:ext cx="5334000" cy="93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ance 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95" r="333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On-screen Show (4:3)</PresentationFormat>
  <Paragraphs>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 Meyer Hays</dc:creator>
  <cp:lastModifiedBy>Judy Meyer Hays</cp:lastModifiedBy>
  <cp:revision>10</cp:revision>
  <dcterms:created xsi:type="dcterms:W3CDTF">2008-03-11T05:54:29Z</dcterms:created>
  <dcterms:modified xsi:type="dcterms:W3CDTF">2018-02-12T04:24:39Z</dcterms:modified>
</cp:coreProperties>
</file>