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5"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1/29/2019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Empowerment</a:t>
            </a:r>
            <a:endParaRPr lang="en-US" b="1" dirty="0"/>
          </a:p>
        </p:txBody>
      </p:sp>
      <p:sp>
        <p:nvSpPr>
          <p:cNvPr id="3" name="Subtitle 2"/>
          <p:cNvSpPr>
            <a:spLocks noGrp="1"/>
          </p:cNvSpPr>
          <p:nvPr>
            <p:ph type="subTitle" idx="1"/>
          </p:nvPr>
        </p:nvSpPr>
        <p:spPr/>
        <p:txBody>
          <a:bodyPr/>
          <a:lstStyle/>
          <a:p>
            <a:r>
              <a:rPr lang="en-US" dirty="0" smtClean="0"/>
              <a:t>A key component in realizing your dreams</a:t>
            </a:r>
            <a:endParaRPr lang="en-US" dirty="0"/>
          </a:p>
        </p:txBody>
      </p:sp>
    </p:spTree>
    <p:extLst>
      <p:ext uri="{BB962C8B-B14F-4D97-AF65-F5344CB8AC3E}">
        <p14:creationId xmlns:p14="http://schemas.microsoft.com/office/powerpoint/2010/main" val="3513744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326" y="1163713"/>
            <a:ext cx="7315200" cy="3858768"/>
          </a:xfrm>
          <a:prstGeom prst="rect">
            <a:avLst/>
          </a:prstGeom>
          <a:scene3d>
            <a:camera prst="perspectiveRelaxedModerately"/>
            <a:lightRig rig="threePt" dir="t"/>
          </a:scene3d>
        </p:spPr>
      </p:pic>
      <p:sp>
        <p:nvSpPr>
          <p:cNvPr id="6" name="TextBox 5"/>
          <p:cNvSpPr txBox="1"/>
          <p:nvPr/>
        </p:nvSpPr>
        <p:spPr>
          <a:xfrm>
            <a:off x="3668346" y="5514391"/>
            <a:ext cx="5359159" cy="369332"/>
          </a:xfrm>
          <a:prstGeom prst="rect">
            <a:avLst/>
          </a:prstGeom>
          <a:noFill/>
        </p:spPr>
        <p:txBody>
          <a:bodyPr wrap="none" rtlCol="0">
            <a:spAutoFit/>
          </a:bodyPr>
          <a:lstStyle/>
          <a:p>
            <a:r>
              <a:rPr lang="en-US" b="1" dirty="0" smtClean="0"/>
              <a:t>https://bbv2m-brothersbrooksvision2missionllc</a:t>
            </a:r>
            <a:endParaRPr lang="en-US" b="1" dirty="0"/>
          </a:p>
        </p:txBody>
      </p:sp>
    </p:spTree>
    <p:extLst>
      <p:ext uri="{BB962C8B-B14F-4D97-AF65-F5344CB8AC3E}">
        <p14:creationId xmlns:p14="http://schemas.microsoft.com/office/powerpoint/2010/main" val="1482439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empowerment?</a:t>
            </a:r>
            <a:endParaRPr lang="en-US" b="1" dirty="0"/>
          </a:p>
        </p:txBody>
      </p:sp>
      <p:sp>
        <p:nvSpPr>
          <p:cNvPr id="3" name="Content Placeholder 2"/>
          <p:cNvSpPr>
            <a:spLocks noGrp="1"/>
          </p:cNvSpPr>
          <p:nvPr>
            <p:ph idx="1"/>
          </p:nvPr>
        </p:nvSpPr>
        <p:spPr/>
        <p:txBody>
          <a:bodyPr>
            <a:normAutofit/>
          </a:bodyPr>
          <a:lstStyle/>
          <a:p>
            <a:r>
              <a:rPr lang="en-US" sz="3200" b="1" dirty="0" smtClean="0"/>
              <a:t>Empowerment is the </a:t>
            </a:r>
            <a:r>
              <a:rPr lang="en-US" sz="3200" b="1" dirty="0"/>
              <a:t>process of becoming stronger and more confident, especially in controlling one's life and claiming one's rights.</a:t>
            </a:r>
          </a:p>
        </p:txBody>
      </p:sp>
      <p:pic>
        <p:nvPicPr>
          <p:cNvPr id="4" name="Picture 3" descr="Empower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345" y="3680759"/>
            <a:ext cx="3750027" cy="2468880"/>
          </a:xfrm>
          <a:prstGeom prst="rect">
            <a:avLst/>
          </a:prstGeom>
        </p:spPr>
      </p:pic>
    </p:spTree>
    <p:extLst>
      <p:ext uri="{BB962C8B-B14F-4D97-AF65-F5344CB8AC3E}">
        <p14:creationId xmlns:p14="http://schemas.microsoft.com/office/powerpoint/2010/main" val="375733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Empowerment given or developed?</a:t>
            </a:r>
            <a:endParaRPr lang="en-US" b="1" dirty="0"/>
          </a:p>
        </p:txBody>
      </p:sp>
      <p:sp>
        <p:nvSpPr>
          <p:cNvPr id="3" name="Content Placeholder 2"/>
          <p:cNvSpPr>
            <a:spLocks noGrp="1"/>
          </p:cNvSpPr>
          <p:nvPr>
            <p:ph idx="1"/>
          </p:nvPr>
        </p:nvSpPr>
        <p:spPr/>
        <p:txBody>
          <a:bodyPr/>
          <a:lstStyle/>
          <a:p>
            <a:r>
              <a:rPr lang="en-US" b="1" dirty="0" smtClean="0"/>
              <a:t>Empowerment can be given or developed by ones own self desire.  Normally no one looks to empower another unless they see or believe that the person is one who can accept the task, responsibility and accountability. So although the answer is both the real underlying answer is that it developed within oneself.</a:t>
            </a:r>
            <a:endParaRPr lang="en-US" b="1" dirty="0"/>
          </a:p>
        </p:txBody>
      </p:sp>
      <p:pic>
        <p:nvPicPr>
          <p:cNvPr id="4" name="Picture 3" descr="Empowerment - Download Images, Photos and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932685"/>
            <a:ext cx="6270170" cy="2286000"/>
          </a:xfrm>
          <a:prstGeom prst="rect">
            <a:avLst/>
          </a:prstGeom>
        </p:spPr>
      </p:pic>
    </p:spTree>
    <p:extLst>
      <p:ext uri="{BB962C8B-B14F-4D97-AF65-F5344CB8AC3E}">
        <p14:creationId xmlns:p14="http://schemas.microsoft.com/office/powerpoint/2010/main" val="336040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can one empower Themselves?</a:t>
            </a:r>
            <a:endParaRPr lang="en-US" b="1" dirty="0"/>
          </a:p>
        </p:txBody>
      </p:sp>
      <p:sp>
        <p:nvSpPr>
          <p:cNvPr id="3" name="Content Placeholder 2"/>
          <p:cNvSpPr>
            <a:spLocks noGrp="1"/>
          </p:cNvSpPr>
          <p:nvPr>
            <p:ph idx="1"/>
          </p:nvPr>
        </p:nvSpPr>
        <p:spPr/>
        <p:txBody>
          <a:bodyPr/>
          <a:lstStyle/>
          <a:p>
            <a:r>
              <a:rPr lang="en-US" b="1" dirty="0" smtClean="0"/>
              <a:t>If we go back to the definition of empowerment, we stated that it </a:t>
            </a:r>
            <a:r>
              <a:rPr lang="en-US" b="1" dirty="0"/>
              <a:t>is the process of becoming stronger and more confident, especially in controlling one's life and claiming one's rights</a:t>
            </a:r>
            <a:r>
              <a:rPr lang="en-US" b="1" dirty="0" smtClean="0"/>
              <a:t>.  This means one has to have a desire and focus within to improve themselves in a manner that the responsibility and accountability belongs to them.</a:t>
            </a:r>
            <a:endParaRPr lang="en-US" b="1" dirty="0"/>
          </a:p>
          <a:p>
            <a:endParaRPr lang="en-US" dirty="0"/>
          </a:p>
        </p:txBody>
      </p:sp>
      <p:pic>
        <p:nvPicPr>
          <p:cNvPr id="4" name="Picture 3" descr="WHO'S REALLY IN CHARGE OF THE WORLD. FREE GIVEAWAYS - YouTub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041" y="3946849"/>
            <a:ext cx="3576320" cy="2011680"/>
          </a:xfrm>
          <a:prstGeom prst="rect">
            <a:avLst/>
          </a:prstGeom>
        </p:spPr>
      </p:pic>
    </p:spTree>
    <p:extLst>
      <p:ext uri="{BB962C8B-B14F-4D97-AF65-F5344CB8AC3E}">
        <p14:creationId xmlns:p14="http://schemas.microsoft.com/office/powerpoint/2010/main" val="412811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Things</a:t>
            </a:r>
            <a:endParaRPr lang="en-US" b="1" dirty="0"/>
          </a:p>
        </p:txBody>
      </p:sp>
      <p:sp>
        <p:nvSpPr>
          <p:cNvPr id="3" name="Content Placeholder 2"/>
          <p:cNvSpPr>
            <a:spLocks noGrp="1"/>
          </p:cNvSpPr>
          <p:nvPr>
            <p:ph idx="1"/>
          </p:nvPr>
        </p:nvSpPr>
        <p:spPr>
          <a:xfrm>
            <a:off x="685800" y="2194560"/>
            <a:ext cx="5976257" cy="4024125"/>
          </a:xfrm>
        </p:spPr>
        <p:txBody>
          <a:bodyPr/>
          <a:lstStyle/>
          <a:p>
            <a:r>
              <a:rPr lang="en-US" b="1" dirty="0" smtClean="0"/>
              <a:t>Here are four things we believe can help you begin the empowerment process:</a:t>
            </a:r>
          </a:p>
          <a:p>
            <a:pPr>
              <a:buFont typeface="Wingdings" panose="05000000000000000000" pitchFamily="2" charset="2"/>
              <a:buChar char="v"/>
            </a:pPr>
            <a:r>
              <a:rPr lang="en-US" b="1" dirty="0"/>
              <a:t> </a:t>
            </a:r>
            <a:r>
              <a:rPr lang="en-US" b="1" dirty="0" smtClean="0"/>
              <a:t>Focus</a:t>
            </a:r>
          </a:p>
          <a:p>
            <a:pPr>
              <a:buFont typeface="Wingdings" panose="05000000000000000000" pitchFamily="2" charset="2"/>
              <a:buChar char="v"/>
            </a:pPr>
            <a:r>
              <a:rPr lang="en-US" b="1" dirty="0" smtClean="0"/>
              <a:t>Imagination</a:t>
            </a:r>
          </a:p>
          <a:p>
            <a:pPr>
              <a:buFont typeface="Wingdings" panose="05000000000000000000" pitchFamily="2" charset="2"/>
              <a:buChar char="v"/>
            </a:pPr>
            <a:r>
              <a:rPr lang="en-US" b="1" dirty="0" smtClean="0"/>
              <a:t>Make </a:t>
            </a:r>
            <a:r>
              <a:rPr lang="en-US" b="1" dirty="0" smtClean="0"/>
              <a:t>A to </a:t>
            </a:r>
            <a:r>
              <a:rPr lang="en-US" b="1" dirty="0"/>
              <a:t>d</a:t>
            </a:r>
            <a:r>
              <a:rPr lang="en-US" b="1" dirty="0" smtClean="0"/>
              <a:t>o </a:t>
            </a:r>
            <a:r>
              <a:rPr lang="en-US" b="1" dirty="0" smtClean="0"/>
              <a:t>List</a:t>
            </a:r>
          </a:p>
          <a:p>
            <a:pPr>
              <a:buFont typeface="Wingdings" panose="05000000000000000000" pitchFamily="2" charset="2"/>
              <a:buChar char="v"/>
            </a:pPr>
            <a:r>
              <a:rPr lang="en-US" b="1" dirty="0" smtClean="0"/>
              <a:t>Garner Your Natural Talent</a:t>
            </a:r>
            <a:endParaRPr lang="en-US" b="1" dirty="0"/>
          </a:p>
        </p:txBody>
      </p:sp>
      <p:pic>
        <p:nvPicPr>
          <p:cNvPr id="4" name="Picture 3" descr="4 Things - Monday Edition — FTVL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334" y="2194560"/>
            <a:ext cx="3027265" cy="3027265"/>
          </a:xfrm>
          <a:prstGeom prst="rect">
            <a:avLst/>
          </a:prstGeom>
        </p:spPr>
      </p:pic>
    </p:spTree>
    <p:extLst>
      <p:ext uri="{BB962C8B-B14F-4D97-AF65-F5344CB8AC3E}">
        <p14:creationId xmlns:p14="http://schemas.microsoft.com/office/powerpoint/2010/main" val="989271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FOCUS</a:t>
            </a:r>
            <a:endParaRPr lang="en-US" b="1" dirty="0"/>
          </a:p>
        </p:txBody>
      </p:sp>
      <p:sp>
        <p:nvSpPr>
          <p:cNvPr id="3" name="Content Placeholder 2"/>
          <p:cNvSpPr>
            <a:spLocks noGrp="1"/>
          </p:cNvSpPr>
          <p:nvPr>
            <p:ph idx="1"/>
          </p:nvPr>
        </p:nvSpPr>
        <p:spPr/>
        <p:txBody>
          <a:bodyPr/>
          <a:lstStyle/>
          <a:p>
            <a:r>
              <a:rPr lang="en-US" b="1" dirty="0" smtClean="0"/>
              <a:t>A key component to one empowering themselves is focus.  Here we are speaking of the word as a noun.  Focus means the </a:t>
            </a:r>
            <a:r>
              <a:rPr lang="en-US" b="1" dirty="0"/>
              <a:t>center of interest or </a:t>
            </a:r>
            <a:r>
              <a:rPr lang="en-US" b="1" dirty="0" smtClean="0"/>
              <a:t>activity.  You must become the center of interest for what you desire.  All though others can help, but it is important that you have a true understanding that it is about you improving you.</a:t>
            </a:r>
            <a:endParaRPr lang="en-US" b="1" dirty="0"/>
          </a:p>
        </p:txBody>
      </p:sp>
      <p:pic>
        <p:nvPicPr>
          <p:cNvPr id="4" name="Picture 3" descr="Artist Bio-2014 | Antoine Gab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1" y="3841245"/>
            <a:ext cx="4232293" cy="2377440"/>
          </a:xfrm>
          <a:prstGeom prst="rect">
            <a:avLst/>
          </a:prstGeom>
        </p:spPr>
      </p:pic>
    </p:spTree>
    <p:extLst>
      <p:ext uri="{BB962C8B-B14F-4D97-AF65-F5344CB8AC3E}">
        <p14:creationId xmlns:p14="http://schemas.microsoft.com/office/powerpoint/2010/main" val="242671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Imagination</a:t>
            </a:r>
            <a:endParaRPr lang="en-US" b="1" dirty="0"/>
          </a:p>
        </p:txBody>
      </p:sp>
      <p:sp>
        <p:nvSpPr>
          <p:cNvPr id="3" name="Content Placeholder 2"/>
          <p:cNvSpPr>
            <a:spLocks noGrp="1"/>
          </p:cNvSpPr>
          <p:nvPr>
            <p:ph idx="1"/>
          </p:nvPr>
        </p:nvSpPr>
        <p:spPr/>
        <p:txBody>
          <a:bodyPr/>
          <a:lstStyle/>
          <a:p>
            <a:r>
              <a:rPr lang="en-US" b="1" dirty="0" smtClean="0"/>
              <a:t>Your imagination can take you to great heights.  All our lives we have been told to imagine the best, something good or something that we can achieve even though it may seem unachievable.  If you imagine that each day you are becoming more stronger and confident</a:t>
            </a:r>
            <a:r>
              <a:rPr lang="en-US" b="1" dirty="0"/>
              <a:t> </a:t>
            </a:r>
            <a:r>
              <a:rPr lang="en-US" b="1" dirty="0" smtClean="0"/>
              <a:t>in controlling the success that you imagine then there is a greater chance of it happening.</a:t>
            </a:r>
          </a:p>
          <a:p>
            <a:r>
              <a:rPr lang="en-US" b="1" dirty="0" smtClean="0"/>
              <a:t> </a:t>
            </a:r>
            <a:endParaRPr lang="en-US" b="1" dirty="0"/>
          </a:p>
        </p:txBody>
      </p:sp>
      <p:pic>
        <p:nvPicPr>
          <p:cNvPr id="4" name="Picture 3" descr="Imagination Is More Important Than Knowledge ~ Imagin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8280" y="3928188"/>
            <a:ext cx="3376243" cy="2194560"/>
          </a:xfrm>
          <a:prstGeom prst="rect">
            <a:avLst/>
          </a:prstGeom>
        </p:spPr>
      </p:pic>
    </p:spTree>
    <p:extLst>
      <p:ext uri="{BB962C8B-B14F-4D97-AF65-F5344CB8AC3E}">
        <p14:creationId xmlns:p14="http://schemas.microsoft.com/office/powerpoint/2010/main" val="3865288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Make a to do list</a:t>
            </a:r>
            <a:endParaRPr lang="en-US" b="1" dirty="0"/>
          </a:p>
        </p:txBody>
      </p:sp>
      <p:sp>
        <p:nvSpPr>
          <p:cNvPr id="3" name="Content Placeholder 2"/>
          <p:cNvSpPr>
            <a:spLocks noGrp="1"/>
          </p:cNvSpPr>
          <p:nvPr>
            <p:ph idx="1"/>
          </p:nvPr>
        </p:nvSpPr>
        <p:spPr/>
        <p:txBody>
          <a:bodyPr/>
          <a:lstStyle/>
          <a:p>
            <a:r>
              <a:rPr lang="en-US" b="1" dirty="0" smtClean="0"/>
              <a:t>This can be one of the most effective tools in helping you hold yourself responsible and accountable for improving you and achieving your goals.  Writing down what we want to achieve and putting together milestones on when we want to achieve them helps to give us focus.  That old saying out of sight out of mind is true.  We need to ensure that are following our plan of action.</a:t>
            </a:r>
            <a:endParaRPr lang="en-US" b="1" dirty="0"/>
          </a:p>
        </p:txBody>
      </p:sp>
      <p:pic>
        <p:nvPicPr>
          <p:cNvPr id="4" name="Picture 3" descr="Pool Supply Planning – A Long Boring List – Here and Ther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223" y="3961817"/>
            <a:ext cx="3333750" cy="2647950"/>
          </a:xfrm>
          <a:prstGeom prst="rect">
            <a:avLst/>
          </a:prstGeom>
        </p:spPr>
      </p:pic>
    </p:spTree>
    <p:extLst>
      <p:ext uri="{BB962C8B-B14F-4D97-AF65-F5344CB8AC3E}">
        <p14:creationId xmlns:p14="http://schemas.microsoft.com/office/powerpoint/2010/main" val="227663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Garner Your Natural Talent</a:t>
            </a:r>
            <a:endParaRPr lang="en-US" b="1" dirty="0"/>
          </a:p>
        </p:txBody>
      </p:sp>
      <p:sp>
        <p:nvSpPr>
          <p:cNvPr id="3" name="Content Placeholder 2"/>
          <p:cNvSpPr>
            <a:spLocks noGrp="1"/>
          </p:cNvSpPr>
          <p:nvPr>
            <p:ph idx="1"/>
          </p:nvPr>
        </p:nvSpPr>
        <p:spPr>
          <a:xfrm>
            <a:off x="685801" y="2194560"/>
            <a:ext cx="6246844" cy="4024125"/>
          </a:xfrm>
        </p:spPr>
        <p:txBody>
          <a:bodyPr>
            <a:normAutofit fontScale="92500" lnSpcReduction="10000"/>
          </a:bodyPr>
          <a:lstStyle/>
          <a:p>
            <a:r>
              <a:rPr lang="en-US" dirty="0" smtClean="0"/>
              <a:t>No one knows you better than you.  You know your strengths and weaknesses.  You know what you are good at and what you are not.  Take inventory (write them down) and began to work on those things that are just natural to you.  This is your comfort zone.  We need you to truly harness the power of those things that you are good at.  Also do a gap assessment as you look at those things you may not be good at.  Look to improve on those that compliment or can improve those things that you are naturally good it.  Doing these things we continue to help build your confidence in you and empower you to make the best you that you can.</a:t>
            </a:r>
            <a:endParaRPr lang="en-US" dirty="0"/>
          </a:p>
        </p:txBody>
      </p:sp>
      <p:pic>
        <p:nvPicPr>
          <p:cNvPr id="4" name="Picture 3" descr="talent | Learning to unlea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830" y="2194560"/>
            <a:ext cx="4260270" cy="3749040"/>
          </a:xfrm>
          <a:prstGeom prst="rect">
            <a:avLst/>
          </a:prstGeom>
        </p:spPr>
      </p:pic>
    </p:spTree>
    <p:extLst>
      <p:ext uri="{BB962C8B-B14F-4D97-AF65-F5344CB8AC3E}">
        <p14:creationId xmlns:p14="http://schemas.microsoft.com/office/powerpoint/2010/main" val="69077931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70</TotalTime>
  <Words>542</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vt:lpstr>
      <vt:lpstr>Vapor Trail</vt:lpstr>
      <vt:lpstr>Empowerment</vt:lpstr>
      <vt:lpstr>What is empowerment?</vt:lpstr>
      <vt:lpstr>Is Empowerment given or developed?</vt:lpstr>
      <vt:lpstr>How can one empower Themselves?</vt:lpstr>
      <vt:lpstr>4 Things</vt:lpstr>
      <vt:lpstr>FOCUS</vt:lpstr>
      <vt:lpstr>Imagination</vt:lpstr>
      <vt:lpstr>Make a to do list</vt:lpstr>
      <vt:lpstr>Garner Your Natural Talent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dc:title>
  <dc:creator>Brooks, Rodney</dc:creator>
  <cp:lastModifiedBy>Brooks, Rodney</cp:lastModifiedBy>
  <cp:revision>10</cp:revision>
  <dcterms:created xsi:type="dcterms:W3CDTF">2018-11-21T14:23:06Z</dcterms:created>
  <dcterms:modified xsi:type="dcterms:W3CDTF">2019-01-29T18:20:58Z</dcterms:modified>
</cp:coreProperties>
</file>