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038" autoAdjust="0"/>
  </p:normalViewPr>
  <p:slideViewPr>
    <p:cSldViewPr snapToGrid="0">
      <p:cViewPr varScale="1">
        <p:scale>
          <a:sx n="56" d="100"/>
          <a:sy n="56" d="100"/>
        </p:scale>
        <p:origin x="14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A1DD3-4786-9749-913D-675232A3F9E2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A45DE-E82B-6A46-A00F-5FE323DED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89C2-35E1-EC4C-8192-E511AD10C09A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953FF-8B2F-8C44-923C-F7EDC235CC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4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953FF-8B2F-8C44-923C-F7EDC235CC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1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3875-20CE-824A-A682-D92EA25C832B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4581-65B5-DD45-BD67-FAC38EEB40D5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CAB7-C315-F348-8E00-A4AB1A43CAAF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7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9A12-D37F-034C-9771-5B562D54E5CA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6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38E2-0E02-664E-B26F-9626BAF3BCCE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7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E965-463A-5A43-BF37-300BC476C604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5F8B-1193-0A4D-8384-CFDB3A5DD620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4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5514-7B5F-1346-A0C6-D80EA8E2427B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D56-D5B4-F441-8083-DABB9B373C86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0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767D-7DA6-5640-B21D-DF265E0C735C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3C2C-3729-7448-996E-BA1EF915B81C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9205-3EAB-394C-9288-2E620E911636}" type="datetime1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24445-BF4F-4F08-AA35-A0D0EE1E4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418884"/>
            <a:ext cx="9144000" cy="89153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McSymphony</a:t>
            </a:r>
            <a:r>
              <a:rPr lang="en-US" dirty="0" smtClean="0"/>
              <a:t>™’s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2845777"/>
            <a:ext cx="9144000" cy="2692400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en-US" sz="5400" dirty="0" smtClean="0"/>
              <a:t> life </a:t>
            </a:r>
          </a:p>
          <a:p>
            <a:r>
              <a:rPr lang="en-US" sz="4000" dirty="0" smtClean="0"/>
              <a:t>Of  a</a:t>
            </a:r>
            <a:r>
              <a:rPr lang="en-US" dirty="0" smtClean="0"/>
              <a:t> </a:t>
            </a:r>
          </a:p>
          <a:p>
            <a:r>
              <a:rPr lang="en-US" sz="5400" dirty="0" smtClean="0"/>
              <a:t>Symphony Orchestra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791677" y="6027003"/>
            <a:ext cx="835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 </a:t>
            </a:r>
            <a:r>
              <a:rPr lang="en-US" sz="2400" dirty="0" err="1"/>
              <a:t>Mr.McSymphony</a:t>
            </a:r>
            <a:r>
              <a:rPr lang="en-US" sz="2400" dirty="0"/>
              <a:t>™ Program</a:t>
            </a:r>
          </a:p>
          <a:p>
            <a:pPr algn="ctr"/>
            <a:r>
              <a:rPr lang="en-US" sz="2400" dirty="0"/>
              <a:t>©2015 all right </a:t>
            </a:r>
            <a:r>
              <a:rPr lang="en-US" sz="2400" dirty="0" smtClean="0"/>
              <a:t>reserved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21877" y="514198"/>
            <a:ext cx="713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Sponsored by “The Steinway Society of Riverside”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1" y="164122"/>
            <a:ext cx="1522046" cy="1148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1951" y="6099050"/>
            <a:ext cx="62060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9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“The New World Symphony #9” by</a:t>
            </a:r>
            <a:br>
              <a:rPr lang="en-US" dirty="0" smtClean="0"/>
            </a:br>
            <a:r>
              <a:rPr lang="en-US" dirty="0" smtClean="0"/>
              <a:t>Antonio Dvorak</a:t>
            </a:r>
            <a:endParaRPr lang="en-US" dirty="0"/>
          </a:p>
        </p:txBody>
      </p:sp>
      <p:pic>
        <p:nvPicPr>
          <p:cNvPr id="4" name="Content Placeholder 3" descr="http://img.docstoccdn.com/thumb/orig/10993493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87" y="2275567"/>
            <a:ext cx="8810170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892" y="5801566"/>
            <a:ext cx="7996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5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“Symphony #5” by</a:t>
            </a:r>
            <a:br>
              <a:rPr lang="en-US" dirty="0" smtClean="0"/>
            </a:br>
            <a:r>
              <a:rPr lang="en-US" dirty="0" smtClean="0"/>
              <a:t>Ludwig van Beethoven</a:t>
            </a:r>
            <a:endParaRPr lang="en-US" dirty="0"/>
          </a:p>
        </p:txBody>
      </p:sp>
      <p:pic>
        <p:nvPicPr>
          <p:cNvPr id="7170" name="Picture 2" descr="http://www.retroland.com/wp-content/uploads/2015/01/Beethov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53" y="3415163"/>
            <a:ext cx="6191250" cy="31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614" y="2048094"/>
            <a:ext cx="78232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    AND THEN THERE WAS BEETHOVEN</a:t>
            </a:r>
          </a:p>
          <a:p>
            <a:r>
              <a:rPr lang="en-US" sz="3600" dirty="0" smtClean="0"/>
              <a:t>          With his five famous barks!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570" y="5817246"/>
            <a:ext cx="7334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“Dance of the Swans” by</a:t>
            </a:r>
            <a:br>
              <a:rPr lang="en-US" dirty="0" smtClean="0"/>
            </a:br>
            <a:r>
              <a:rPr lang="en-US" dirty="0" smtClean="0"/>
              <a:t>Piotr Tchaikovsky</a:t>
            </a:r>
            <a:endParaRPr lang="en-US" dirty="0"/>
          </a:p>
        </p:txBody>
      </p:sp>
      <p:pic>
        <p:nvPicPr>
          <p:cNvPr id="8194" name="Picture 2" descr="http://simonparrismaninchair.files.wordpress.com/2012/09/reiko-hombo-jessica-fyfe-eloise-fryer-jade-wood-in-swan-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59" y="2506662"/>
            <a:ext cx="4550270" cy="398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dancetabs.com/wp-content/uploads/2012/09/jb-swan-lake-adam-bull-amber-scott-black-look_1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31" y="2585061"/>
            <a:ext cx="5045673" cy="389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8629" y="1757210"/>
            <a:ext cx="4789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‘Swan Lake Ballet”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9" y="5958365"/>
            <a:ext cx="63934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89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“Thunder and Lighting Polka” by</a:t>
            </a:r>
            <a:br>
              <a:rPr lang="en-US" dirty="0" smtClean="0"/>
            </a:br>
            <a:r>
              <a:rPr lang="en-US" dirty="0" smtClean="0"/>
              <a:t>Johann Strauss II</a:t>
            </a:r>
            <a:endParaRPr lang="en-US" dirty="0"/>
          </a:p>
        </p:txBody>
      </p:sp>
      <p:pic>
        <p:nvPicPr>
          <p:cNvPr id="4" name="Content Placeholder 3" descr="https://c2.staticflickr.com/4/3380/3585022880_b6d7d9dac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601" y="2236901"/>
            <a:ext cx="5142551" cy="405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medias.medici.tv/artist/johann-strauss-jr_jpg_240x240_crop_upscale_q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8" y="2236901"/>
            <a:ext cx="4386942" cy="40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535" y="6146524"/>
            <a:ext cx="6393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6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“Entry of the Gladiators” by</a:t>
            </a:r>
            <a:br>
              <a:rPr lang="en-US" dirty="0" smtClean="0"/>
            </a:br>
            <a:r>
              <a:rPr lang="en-US" dirty="0" smtClean="0"/>
              <a:t>Julius </a:t>
            </a:r>
            <a:r>
              <a:rPr lang="en-US" dirty="0" err="1"/>
              <a:t>F</a:t>
            </a:r>
            <a:r>
              <a:rPr lang="en-US" dirty="0" err="1" smtClean="0"/>
              <a:t>ucik</a:t>
            </a:r>
            <a:endParaRPr lang="en-US" dirty="0"/>
          </a:p>
        </p:txBody>
      </p:sp>
      <p:pic>
        <p:nvPicPr>
          <p:cNvPr id="4" name="Content Placeholder 3" descr="http://transform.fairfaxregional.com.au/transform/v1/crop/frm/storypad-9nQYdrBHQxDB6mMpJRZdp8/2881f405-3d3d-4fab-a333-427a704df10b.jpg/r0_364_3564_2376_w1200_h678_fma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55" y="2868930"/>
            <a:ext cx="4818743" cy="355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m8.i.pbase.com/v3/06/385706/1/41341108.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68930"/>
            <a:ext cx="5113111" cy="35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024406"/>
            <a:ext cx="398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THE BIG TOP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2147517"/>
            <a:ext cx="511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Gladiators in the Roman Coliseum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974045"/>
            <a:ext cx="7961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7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2971" y="3091542"/>
            <a:ext cx="7750629" cy="166199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THE END</a:t>
            </a:r>
          </a:p>
          <a:p>
            <a:pPr algn="ctr"/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0856" y="5723167"/>
            <a:ext cx="8118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6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Instrument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Locations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Content Placeholder 3" descr="layout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34" y="1943100"/>
            <a:ext cx="9201332" cy="51933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6490" y="6132878"/>
            <a:ext cx="66094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7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THE ORCHESTRA</a:t>
            </a:r>
            <a:br>
              <a:rPr lang="en-US" dirty="0" smtClean="0"/>
            </a:br>
            <a:r>
              <a:rPr lang="en-US" dirty="0" smtClean="0"/>
              <a:t>“The Light Cavalry Overture”</a:t>
            </a:r>
            <a:endParaRPr lang="en-US" dirty="0"/>
          </a:p>
        </p:txBody>
      </p:sp>
      <p:pic>
        <p:nvPicPr>
          <p:cNvPr id="1026" name="Picture 2" descr="http://upload.wikimedia.org/wikipedia/commons/thumb/7/7d/Edouard_Detaille_-_Vive_L%27Empereur_-_Google_Art_Project.jpg/800px-Edouard_Detaille_-_Vive_L%27Empereur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81" y="2173969"/>
            <a:ext cx="5685519" cy="46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ohann-strauss.org.uk/Files/Image/supp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431598"/>
            <a:ext cx="3744686" cy="416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788" y="6262750"/>
            <a:ext cx="6465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/>
              <a:t>GRADUATION MUSIC</a:t>
            </a:r>
            <a:endParaRPr lang="en-US" sz="6000" dirty="0"/>
          </a:p>
        </p:txBody>
      </p:sp>
      <p:pic>
        <p:nvPicPr>
          <p:cNvPr id="3078" name="Picture 6" descr="http://www.ccsuvt.org/ehs/wp-content/uploads/2015/01/Gradua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6613"/>
            <a:ext cx="4416425" cy="29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438400"/>
            <a:ext cx="467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“Pomp &amp; Circumstance”</a:t>
            </a:r>
            <a:endParaRPr lang="en-US" sz="3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873240" y="2241990"/>
            <a:ext cx="370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u="sng" dirty="0" smtClean="0"/>
              <a:t>EDWARD ELGAR</a:t>
            </a:r>
            <a:endParaRPr lang="en-US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88653" y="6075157"/>
            <a:ext cx="57434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4" descr="http://www.bach-cantatas.com/Pic-Lib-BIG/Elgar-Edward-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997425"/>
            <a:ext cx="4918075" cy="35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652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PIANO CONCERTO</a:t>
            </a:r>
            <a:br>
              <a:rPr lang="en-US" dirty="0" smtClean="0"/>
            </a:br>
            <a:r>
              <a:rPr lang="en-US" dirty="0" smtClean="0"/>
              <a:t>Wolfgang Amadeus Mozart</a:t>
            </a:r>
            <a:endParaRPr lang="en-US" dirty="0"/>
          </a:p>
        </p:txBody>
      </p:sp>
      <p:pic>
        <p:nvPicPr>
          <p:cNvPr id="4" name="Content Placeholder 3" descr="http://www.webweaver.nu/clipart/img/entertainment/music/baby-grand-pian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4939"/>
            <a:ext cx="4212771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cdn.playbuzz.com/cdn/b644bfc5-2b6c-4429-84d5-250d7201cfeb/c593bc0e-7af2-4e7b-af68-e3d195fc42c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43" y="2144939"/>
            <a:ext cx="5700168" cy="47130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6535" y="5832925"/>
            <a:ext cx="65849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7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HORN INSTRUMENTS</a:t>
            </a:r>
            <a:endParaRPr lang="en-US" dirty="0"/>
          </a:p>
        </p:txBody>
      </p:sp>
      <p:pic>
        <p:nvPicPr>
          <p:cNvPr id="4" name="Content Placeholder 3" descr="http://www.occasionalbrass.com/images/brass-instrument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5" y="2133600"/>
            <a:ext cx="4601796" cy="3589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8" name="Picture 2" descr="http://upload.wikimedia.org/wikipedia/commons/3/38/Gondola-Venice-Ita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56" y="3270420"/>
            <a:ext cx="5685518" cy="29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12114" y="2133600"/>
            <a:ext cx="412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“Italian Caprice” by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 err="1" smtClean="0"/>
              <a:t>Pyotr</a:t>
            </a:r>
            <a:r>
              <a:rPr lang="en-US" sz="2800" dirty="0" smtClean="0"/>
              <a:t> Tchaikovsky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44343" y="6380313"/>
            <a:ext cx="448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street  Canal in Venice, Italy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500" y="5864286"/>
            <a:ext cx="6863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7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Listen for the Woodwind instrument</a:t>
            </a:r>
            <a:endParaRPr lang="en-US" dirty="0"/>
          </a:p>
        </p:txBody>
      </p:sp>
      <p:pic>
        <p:nvPicPr>
          <p:cNvPr id="4" name="Content Placeholder 3" descr="http://www.oxfordlearnersdictionaries.com/media/american_english/fullsize/i/ins/instr/instrument_win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44" y="1897380"/>
            <a:ext cx="4857942" cy="421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www.lokee.it/wp-content/uploads/2014/06/Mozart-m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622" y="2692609"/>
            <a:ext cx="4390572" cy="38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2157" y="1976316"/>
            <a:ext cx="439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Mozart- a Cool Dude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677" y="5911327"/>
            <a:ext cx="8779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4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Violin Concerto by</a:t>
            </a:r>
            <a:br>
              <a:rPr lang="en-US" dirty="0" smtClean="0"/>
            </a:br>
            <a:r>
              <a:rPr lang="en-US" dirty="0" smtClean="0"/>
              <a:t>Ludwig von Beethoven</a:t>
            </a:r>
            <a:endParaRPr lang="en-US" dirty="0"/>
          </a:p>
        </p:txBody>
      </p:sp>
      <p:pic>
        <p:nvPicPr>
          <p:cNvPr id="6146" name="Picture 2" descr="http://www.artsalive.ca/img/mus/composers/Beethoventypicalcolou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1918104"/>
            <a:ext cx="4082370" cy="42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1/12/Bundesarchiv_Bild_183-77066-0002%2C_Berlin%2C_Deutsche_Staatsoper%2C_Festkonzert_David_Oistr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6" y="2444443"/>
            <a:ext cx="7257144" cy="40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4856" y="1929939"/>
            <a:ext cx="725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Concerto- a soloist accompanied by an orchestra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162204"/>
            <a:ext cx="8118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“William Tell Overture” by</a:t>
            </a:r>
            <a:br>
              <a:rPr lang="en-US" dirty="0" smtClean="0"/>
            </a:br>
            <a:r>
              <a:rPr lang="en-US" dirty="0" err="1" smtClean="0"/>
              <a:t>Gioacchino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ossini</a:t>
            </a:r>
            <a:endParaRPr lang="en-US" dirty="0"/>
          </a:p>
        </p:txBody>
      </p:sp>
      <p:pic>
        <p:nvPicPr>
          <p:cNvPr id="4" name="Content Placeholder 3" descr="http://www.slate.com/content/dam/slate/blogs/browbeat/2013/06/26/kemosabe_meaning_origin_and_history_of_tonto_s_word_in_lone_ranger/lone%20ranger.jpg.CROP.rectangle3-lar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72" y="1889012"/>
            <a:ext cx="541020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33714" y="5791200"/>
            <a:ext cx="94052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WHO IS THAT MASKMAN WITH HIS COMPANION AND HORSE”?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4445-BF4F-4F08-AA35-A0D0EE1E43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9" y="6005405"/>
            <a:ext cx="6863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60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211</Words>
  <Application>Microsoft Office PowerPoint</Application>
  <PresentationFormat>Widescreen</PresentationFormat>
  <Paragraphs>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Mr. McSymphony™’s</vt:lpstr>
      <vt:lpstr>Instrument Locations</vt:lpstr>
      <vt:lpstr>THE ORCHESTRA “The Light Cavalry Overture”</vt:lpstr>
      <vt:lpstr>GRADUATION MUSIC</vt:lpstr>
      <vt:lpstr>PIANO CONCERTO Wolfgang Amadeus Mozart</vt:lpstr>
      <vt:lpstr>HORN INSTRUMENTS</vt:lpstr>
      <vt:lpstr>Listen for the Woodwind instrument</vt:lpstr>
      <vt:lpstr>A Violin Concerto by Ludwig von Beethoven</vt:lpstr>
      <vt:lpstr>“William Tell Overture” by Gioacchino Rossini</vt:lpstr>
      <vt:lpstr>“The New World Symphony #9” by Antonio Dvorak</vt:lpstr>
      <vt:lpstr>“Symphony #5” by Ludwig van Beethoven</vt:lpstr>
      <vt:lpstr>“Dance of the Swans” by Piotr Tchaikovsky</vt:lpstr>
      <vt:lpstr>“Thunder and Lighting Polka” by Johann Strauss II</vt:lpstr>
      <vt:lpstr>“Entry of the Gladiators” by Julius Fucik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McSymphony™’s</dc:title>
  <dc:creator>Stephen Battaglia</dc:creator>
  <cp:lastModifiedBy>Stephen Battaglia</cp:lastModifiedBy>
  <cp:revision>34</cp:revision>
  <dcterms:created xsi:type="dcterms:W3CDTF">2015-06-11T17:25:09Z</dcterms:created>
  <dcterms:modified xsi:type="dcterms:W3CDTF">2016-01-19T21:39:38Z</dcterms:modified>
</cp:coreProperties>
</file>